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66" r:id="rId4"/>
    <p:sldId id="285" r:id="rId5"/>
    <p:sldId id="284" r:id="rId6"/>
    <p:sldId id="291" r:id="rId7"/>
    <p:sldId id="294" r:id="rId8"/>
    <p:sldId id="317" r:id="rId9"/>
    <p:sldId id="293" r:id="rId10"/>
    <p:sldId id="286" r:id="rId11"/>
    <p:sldId id="295" r:id="rId12"/>
    <p:sldId id="296" r:id="rId13"/>
    <p:sldId id="318" r:id="rId14"/>
    <p:sldId id="298" r:id="rId15"/>
    <p:sldId id="287" r:id="rId16"/>
    <p:sldId id="299" r:id="rId17"/>
    <p:sldId id="300" r:id="rId18"/>
    <p:sldId id="304" r:id="rId19"/>
    <p:sldId id="301" r:id="rId20"/>
    <p:sldId id="288" r:id="rId21"/>
    <p:sldId id="302" r:id="rId22"/>
    <p:sldId id="303" r:id="rId23"/>
    <p:sldId id="306" r:id="rId24"/>
    <p:sldId id="307" r:id="rId25"/>
    <p:sldId id="289" r:id="rId26"/>
    <p:sldId id="316" r:id="rId27"/>
    <p:sldId id="319" r:id="rId28"/>
    <p:sldId id="310" r:id="rId29"/>
    <p:sldId id="313" r:id="rId30"/>
    <p:sldId id="290" r:id="rId31"/>
    <p:sldId id="311" r:id="rId32"/>
    <p:sldId id="312" r:id="rId33"/>
    <p:sldId id="305" r:id="rId34"/>
    <p:sldId id="314" r:id="rId35"/>
    <p:sldId id="315" r:id="rId36"/>
    <p:sldId id="320" r:id="rId37"/>
    <p:sldId id="278" r:id="rId38"/>
    <p:sldId id="281" r:id="rId39"/>
    <p:sldId id="279" r:id="rId40"/>
  </p:sldIdLst>
  <p:sldSz cx="1221105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808080"/>
    <a:srgbClr val="969696"/>
    <a:srgbClr val="B2B2B2"/>
    <a:srgbClr val="A50021"/>
    <a:srgbClr val="CC0000"/>
    <a:srgbClr val="C0C0C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672" y="-6"/>
      </p:cViewPr>
      <p:guideLst>
        <p:guide orient="horz" pos="2221"/>
        <p:guide pos="38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1999" cy="719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7.xml"/><Relationship Id="rId4" Type="http://schemas.openxmlformats.org/officeDocument/2006/relationships/slide" Target="slides/slide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5988" y="2130425"/>
            <a:ext cx="10379075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31975" y="3886200"/>
            <a:ext cx="85471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30FC5-1EB6-47A4-8E6A-E619C92044B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D80D1-8EB4-4B3B-BBB6-5C44A8EB53CB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55075" y="274638"/>
            <a:ext cx="2746375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11188" y="274638"/>
            <a:ext cx="8091487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4766E-A9C3-46FE-928D-100D126A737A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5988" y="2130425"/>
            <a:ext cx="10379075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31975" y="3886200"/>
            <a:ext cx="85471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E7C7E-5CC7-47F7-9F66-395C59B11640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54167-A072-452E-B047-BCA6713F862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5200" y="4406900"/>
            <a:ext cx="1037907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5200" y="2906713"/>
            <a:ext cx="1037907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C61C5-3D6A-4261-A629-0038CFAEACA6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1188" y="1600200"/>
            <a:ext cx="54181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1725" y="1600200"/>
            <a:ext cx="54197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6C1CA-E0C8-4B75-97A8-D0CFA9297B60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188" y="274638"/>
            <a:ext cx="1098867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1188" y="1535113"/>
            <a:ext cx="5394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1188" y="2174875"/>
            <a:ext cx="5394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02363" y="1535113"/>
            <a:ext cx="53975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02363" y="2174875"/>
            <a:ext cx="53975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11D9D-36AA-42F1-B19E-64E810C7CB98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D1D33-E1F4-4126-B604-074ABC28F91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10CC4-71D5-4302-B80D-553743E3166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188" y="273050"/>
            <a:ext cx="401637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73613" y="273050"/>
            <a:ext cx="68262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11188" y="1435100"/>
            <a:ext cx="401637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5F08A-0AA3-456E-A501-1C07284752AE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23259-1484-436B-BB35-26D5863E1688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3950" y="4800600"/>
            <a:ext cx="732631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3950" y="612775"/>
            <a:ext cx="732631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3950" y="5367338"/>
            <a:ext cx="732631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33851-B974-4E34-B80B-FCA1E0F51232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22ADD-8B3E-48E0-818B-547CAFB3B238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55075" y="274638"/>
            <a:ext cx="2746375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11188" y="274638"/>
            <a:ext cx="8091487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BAEAA-AF52-43CA-89B4-96A6B934E54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5200" y="4406900"/>
            <a:ext cx="1037907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5200" y="2906713"/>
            <a:ext cx="1037907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BAE33-F534-467B-8A0E-4B0C9AC1C5F8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1188" y="1600200"/>
            <a:ext cx="54181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1725" y="1600200"/>
            <a:ext cx="54197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88268-A3FE-45EE-B611-09696EC311CA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188" y="274638"/>
            <a:ext cx="1098867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11188" y="1535113"/>
            <a:ext cx="5394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1188" y="2174875"/>
            <a:ext cx="5394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02363" y="1535113"/>
            <a:ext cx="53975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02363" y="2174875"/>
            <a:ext cx="53975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330A7-F742-4A90-9F32-EFF72BFA445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81F27-ACAB-4965-9044-3BFC28599E95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BDB4E-A324-44AA-AB8B-AE569D34FC08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188" y="273050"/>
            <a:ext cx="401637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73613" y="273050"/>
            <a:ext cx="68262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11188" y="1435100"/>
            <a:ext cx="401637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557F5-51BD-4A0C-8BF8-B90442D1FB8E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3950" y="4800600"/>
            <a:ext cx="732631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3950" y="612775"/>
            <a:ext cx="732631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3950" y="5367338"/>
            <a:ext cx="732631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CA156-192A-47E6-9634-D436275AC1C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274638"/>
            <a:ext cx="109902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600200"/>
            <a:ext cx="1099026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188" y="6245225"/>
            <a:ext cx="28495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1950" y="6245225"/>
            <a:ext cx="38671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51888" y="6245225"/>
            <a:ext cx="28495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smtClean="0"/>
            </a:lvl1pPr>
          </a:lstStyle>
          <a:p>
            <a:pPr>
              <a:defRPr/>
            </a:pPr>
            <a:fld id="{EF1A4E08-DB9A-4C4F-9E7C-595E78264C04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274638"/>
            <a:ext cx="109902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600200"/>
            <a:ext cx="10990262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188" y="6245225"/>
            <a:ext cx="28495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1950" y="6245225"/>
            <a:ext cx="38671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51888" y="6245225"/>
            <a:ext cx="2849562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1FBE124-61CD-406F-BAE6-B1DA528DCFFE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4.xml.rels><?xml version="1.0" encoding="UTF-8" standalone="yes"?>
<Relationships xmlns="http://schemas.openxmlformats.org/package/2006/relationships"><Relationship Id="rId99" Type="http://schemas.openxmlformats.org/officeDocument/2006/relationships/image" Target="../media/image104.png"/><Relationship Id="rId98" Type="http://schemas.openxmlformats.org/officeDocument/2006/relationships/image" Target="../media/image103.png"/><Relationship Id="rId97" Type="http://schemas.openxmlformats.org/officeDocument/2006/relationships/image" Target="../media/image102.png"/><Relationship Id="rId96" Type="http://schemas.openxmlformats.org/officeDocument/2006/relationships/image" Target="../media/image101.png"/><Relationship Id="rId95" Type="http://schemas.openxmlformats.org/officeDocument/2006/relationships/image" Target="../media/image100.png"/><Relationship Id="rId94" Type="http://schemas.openxmlformats.org/officeDocument/2006/relationships/image" Target="../media/image99.png"/><Relationship Id="rId93" Type="http://schemas.openxmlformats.org/officeDocument/2006/relationships/image" Target="../media/image98.png"/><Relationship Id="rId92" Type="http://schemas.openxmlformats.org/officeDocument/2006/relationships/image" Target="../media/image97.png"/><Relationship Id="rId91" Type="http://schemas.openxmlformats.org/officeDocument/2006/relationships/image" Target="../media/image96.png"/><Relationship Id="rId90" Type="http://schemas.openxmlformats.org/officeDocument/2006/relationships/image" Target="../media/image95.png"/><Relationship Id="rId9" Type="http://schemas.openxmlformats.org/officeDocument/2006/relationships/image" Target="../media/image14.png"/><Relationship Id="rId89" Type="http://schemas.openxmlformats.org/officeDocument/2006/relationships/image" Target="../media/image94.png"/><Relationship Id="rId88" Type="http://schemas.openxmlformats.org/officeDocument/2006/relationships/image" Target="../media/image93.png"/><Relationship Id="rId87" Type="http://schemas.openxmlformats.org/officeDocument/2006/relationships/image" Target="../media/image92.png"/><Relationship Id="rId86" Type="http://schemas.openxmlformats.org/officeDocument/2006/relationships/image" Target="../media/image91.png"/><Relationship Id="rId85" Type="http://schemas.openxmlformats.org/officeDocument/2006/relationships/image" Target="../media/image90.png"/><Relationship Id="rId84" Type="http://schemas.openxmlformats.org/officeDocument/2006/relationships/image" Target="../media/image89.png"/><Relationship Id="rId83" Type="http://schemas.openxmlformats.org/officeDocument/2006/relationships/image" Target="../media/image88.png"/><Relationship Id="rId82" Type="http://schemas.openxmlformats.org/officeDocument/2006/relationships/image" Target="../media/image87.png"/><Relationship Id="rId81" Type="http://schemas.openxmlformats.org/officeDocument/2006/relationships/image" Target="../media/image86.png"/><Relationship Id="rId80" Type="http://schemas.openxmlformats.org/officeDocument/2006/relationships/image" Target="../media/image85.png"/><Relationship Id="rId8" Type="http://schemas.openxmlformats.org/officeDocument/2006/relationships/image" Target="../media/image13.png"/><Relationship Id="rId79" Type="http://schemas.openxmlformats.org/officeDocument/2006/relationships/image" Target="../media/image84.png"/><Relationship Id="rId78" Type="http://schemas.openxmlformats.org/officeDocument/2006/relationships/image" Target="../media/image83.png"/><Relationship Id="rId77" Type="http://schemas.openxmlformats.org/officeDocument/2006/relationships/image" Target="../media/image82.png"/><Relationship Id="rId76" Type="http://schemas.openxmlformats.org/officeDocument/2006/relationships/image" Target="../media/image81.png"/><Relationship Id="rId75" Type="http://schemas.openxmlformats.org/officeDocument/2006/relationships/image" Target="../media/image80.png"/><Relationship Id="rId74" Type="http://schemas.openxmlformats.org/officeDocument/2006/relationships/image" Target="../media/image79.png"/><Relationship Id="rId73" Type="http://schemas.openxmlformats.org/officeDocument/2006/relationships/image" Target="../media/image78.png"/><Relationship Id="rId72" Type="http://schemas.openxmlformats.org/officeDocument/2006/relationships/image" Target="../media/image77.png"/><Relationship Id="rId71" Type="http://schemas.openxmlformats.org/officeDocument/2006/relationships/image" Target="../media/image76.png"/><Relationship Id="rId70" Type="http://schemas.openxmlformats.org/officeDocument/2006/relationships/image" Target="../media/image75.png"/><Relationship Id="rId7" Type="http://schemas.openxmlformats.org/officeDocument/2006/relationships/image" Target="../media/image12.png"/><Relationship Id="rId69" Type="http://schemas.openxmlformats.org/officeDocument/2006/relationships/image" Target="../media/image74.png"/><Relationship Id="rId68" Type="http://schemas.openxmlformats.org/officeDocument/2006/relationships/image" Target="../media/image73.png"/><Relationship Id="rId67" Type="http://schemas.openxmlformats.org/officeDocument/2006/relationships/image" Target="../media/image72.png"/><Relationship Id="rId66" Type="http://schemas.openxmlformats.org/officeDocument/2006/relationships/image" Target="../media/image71.png"/><Relationship Id="rId65" Type="http://schemas.openxmlformats.org/officeDocument/2006/relationships/image" Target="../media/image70.png"/><Relationship Id="rId64" Type="http://schemas.openxmlformats.org/officeDocument/2006/relationships/image" Target="../media/image69.png"/><Relationship Id="rId63" Type="http://schemas.openxmlformats.org/officeDocument/2006/relationships/image" Target="../media/image68.png"/><Relationship Id="rId62" Type="http://schemas.openxmlformats.org/officeDocument/2006/relationships/image" Target="../media/image67.png"/><Relationship Id="rId61" Type="http://schemas.openxmlformats.org/officeDocument/2006/relationships/image" Target="../media/image66.png"/><Relationship Id="rId60" Type="http://schemas.openxmlformats.org/officeDocument/2006/relationships/image" Target="../media/image65.png"/><Relationship Id="rId6" Type="http://schemas.openxmlformats.org/officeDocument/2006/relationships/image" Target="../media/image11.png"/><Relationship Id="rId59" Type="http://schemas.openxmlformats.org/officeDocument/2006/relationships/image" Target="../media/image64.png"/><Relationship Id="rId58" Type="http://schemas.openxmlformats.org/officeDocument/2006/relationships/image" Target="../media/image63.png"/><Relationship Id="rId57" Type="http://schemas.openxmlformats.org/officeDocument/2006/relationships/image" Target="../media/image62.png"/><Relationship Id="rId56" Type="http://schemas.openxmlformats.org/officeDocument/2006/relationships/image" Target="../media/image61.png"/><Relationship Id="rId55" Type="http://schemas.openxmlformats.org/officeDocument/2006/relationships/image" Target="../media/image60.png"/><Relationship Id="rId54" Type="http://schemas.openxmlformats.org/officeDocument/2006/relationships/image" Target="../media/image59.png"/><Relationship Id="rId53" Type="http://schemas.openxmlformats.org/officeDocument/2006/relationships/image" Target="../media/image58.png"/><Relationship Id="rId52" Type="http://schemas.openxmlformats.org/officeDocument/2006/relationships/image" Target="../media/image57.png"/><Relationship Id="rId51" Type="http://schemas.openxmlformats.org/officeDocument/2006/relationships/image" Target="../media/image56.png"/><Relationship Id="rId50" Type="http://schemas.openxmlformats.org/officeDocument/2006/relationships/image" Target="../media/image55.png"/><Relationship Id="rId5" Type="http://schemas.openxmlformats.org/officeDocument/2006/relationships/image" Target="../media/image10.png"/><Relationship Id="rId49" Type="http://schemas.openxmlformats.org/officeDocument/2006/relationships/image" Target="../media/image54.png"/><Relationship Id="rId48" Type="http://schemas.openxmlformats.org/officeDocument/2006/relationships/image" Target="../media/image53.png"/><Relationship Id="rId47" Type="http://schemas.openxmlformats.org/officeDocument/2006/relationships/image" Target="../media/image52.png"/><Relationship Id="rId46" Type="http://schemas.openxmlformats.org/officeDocument/2006/relationships/image" Target="../media/image51.png"/><Relationship Id="rId45" Type="http://schemas.openxmlformats.org/officeDocument/2006/relationships/image" Target="../media/image50.png"/><Relationship Id="rId44" Type="http://schemas.openxmlformats.org/officeDocument/2006/relationships/image" Target="../media/image49.png"/><Relationship Id="rId43" Type="http://schemas.openxmlformats.org/officeDocument/2006/relationships/image" Target="../media/image48.png"/><Relationship Id="rId42" Type="http://schemas.openxmlformats.org/officeDocument/2006/relationships/image" Target="../media/image47.png"/><Relationship Id="rId41" Type="http://schemas.openxmlformats.org/officeDocument/2006/relationships/image" Target="../media/image46.png"/><Relationship Id="rId401" Type="http://schemas.openxmlformats.org/officeDocument/2006/relationships/slideLayout" Target="../slideLayouts/slideLayout18.xml"/><Relationship Id="rId400" Type="http://schemas.openxmlformats.org/officeDocument/2006/relationships/image" Target="../media/image405.png"/><Relationship Id="rId40" Type="http://schemas.openxmlformats.org/officeDocument/2006/relationships/image" Target="../media/image45.png"/><Relationship Id="rId4" Type="http://schemas.openxmlformats.org/officeDocument/2006/relationships/image" Target="../media/image9.png"/><Relationship Id="rId399" Type="http://schemas.openxmlformats.org/officeDocument/2006/relationships/image" Target="../media/image404.png"/><Relationship Id="rId398" Type="http://schemas.openxmlformats.org/officeDocument/2006/relationships/image" Target="../media/image403.png"/><Relationship Id="rId397" Type="http://schemas.openxmlformats.org/officeDocument/2006/relationships/image" Target="../media/image402.png"/><Relationship Id="rId396" Type="http://schemas.openxmlformats.org/officeDocument/2006/relationships/image" Target="../media/image401.png"/><Relationship Id="rId395" Type="http://schemas.openxmlformats.org/officeDocument/2006/relationships/image" Target="../media/image400.png"/><Relationship Id="rId394" Type="http://schemas.openxmlformats.org/officeDocument/2006/relationships/image" Target="../media/image399.png"/><Relationship Id="rId393" Type="http://schemas.openxmlformats.org/officeDocument/2006/relationships/image" Target="../media/image398.png"/><Relationship Id="rId392" Type="http://schemas.openxmlformats.org/officeDocument/2006/relationships/image" Target="../media/image397.png"/><Relationship Id="rId391" Type="http://schemas.openxmlformats.org/officeDocument/2006/relationships/image" Target="../media/image396.png"/><Relationship Id="rId390" Type="http://schemas.openxmlformats.org/officeDocument/2006/relationships/image" Target="../media/image395.png"/><Relationship Id="rId39" Type="http://schemas.openxmlformats.org/officeDocument/2006/relationships/image" Target="../media/image44.png"/><Relationship Id="rId389" Type="http://schemas.openxmlformats.org/officeDocument/2006/relationships/image" Target="../media/image394.png"/><Relationship Id="rId388" Type="http://schemas.openxmlformats.org/officeDocument/2006/relationships/image" Target="../media/image393.png"/><Relationship Id="rId387" Type="http://schemas.openxmlformats.org/officeDocument/2006/relationships/image" Target="../media/image392.png"/><Relationship Id="rId386" Type="http://schemas.openxmlformats.org/officeDocument/2006/relationships/image" Target="../media/image391.png"/><Relationship Id="rId385" Type="http://schemas.openxmlformats.org/officeDocument/2006/relationships/image" Target="../media/image390.png"/><Relationship Id="rId384" Type="http://schemas.openxmlformats.org/officeDocument/2006/relationships/image" Target="../media/image389.png"/><Relationship Id="rId383" Type="http://schemas.openxmlformats.org/officeDocument/2006/relationships/image" Target="../media/image388.png"/><Relationship Id="rId382" Type="http://schemas.openxmlformats.org/officeDocument/2006/relationships/image" Target="../media/image387.png"/><Relationship Id="rId381" Type="http://schemas.openxmlformats.org/officeDocument/2006/relationships/image" Target="../media/image386.png"/><Relationship Id="rId380" Type="http://schemas.openxmlformats.org/officeDocument/2006/relationships/image" Target="../media/image385.png"/><Relationship Id="rId38" Type="http://schemas.openxmlformats.org/officeDocument/2006/relationships/image" Target="../media/image43.png"/><Relationship Id="rId379" Type="http://schemas.openxmlformats.org/officeDocument/2006/relationships/image" Target="../media/image384.png"/><Relationship Id="rId378" Type="http://schemas.openxmlformats.org/officeDocument/2006/relationships/image" Target="../media/image383.png"/><Relationship Id="rId377" Type="http://schemas.openxmlformats.org/officeDocument/2006/relationships/image" Target="../media/image382.png"/><Relationship Id="rId376" Type="http://schemas.openxmlformats.org/officeDocument/2006/relationships/image" Target="../media/image381.png"/><Relationship Id="rId375" Type="http://schemas.openxmlformats.org/officeDocument/2006/relationships/image" Target="../media/image380.png"/><Relationship Id="rId374" Type="http://schemas.openxmlformats.org/officeDocument/2006/relationships/image" Target="../media/image379.png"/><Relationship Id="rId373" Type="http://schemas.openxmlformats.org/officeDocument/2006/relationships/image" Target="../media/image378.png"/><Relationship Id="rId372" Type="http://schemas.openxmlformats.org/officeDocument/2006/relationships/image" Target="../media/image377.png"/><Relationship Id="rId371" Type="http://schemas.openxmlformats.org/officeDocument/2006/relationships/image" Target="../media/image376.png"/><Relationship Id="rId370" Type="http://schemas.openxmlformats.org/officeDocument/2006/relationships/image" Target="../media/image375.png"/><Relationship Id="rId37" Type="http://schemas.openxmlformats.org/officeDocument/2006/relationships/image" Target="../media/image42.png"/><Relationship Id="rId369" Type="http://schemas.openxmlformats.org/officeDocument/2006/relationships/image" Target="../media/image374.png"/><Relationship Id="rId368" Type="http://schemas.openxmlformats.org/officeDocument/2006/relationships/image" Target="../media/image373.png"/><Relationship Id="rId367" Type="http://schemas.openxmlformats.org/officeDocument/2006/relationships/image" Target="../media/image372.png"/><Relationship Id="rId366" Type="http://schemas.openxmlformats.org/officeDocument/2006/relationships/image" Target="../media/image371.png"/><Relationship Id="rId365" Type="http://schemas.openxmlformats.org/officeDocument/2006/relationships/image" Target="../media/image370.png"/><Relationship Id="rId364" Type="http://schemas.openxmlformats.org/officeDocument/2006/relationships/image" Target="../media/image369.png"/><Relationship Id="rId363" Type="http://schemas.openxmlformats.org/officeDocument/2006/relationships/image" Target="../media/image368.png"/><Relationship Id="rId362" Type="http://schemas.openxmlformats.org/officeDocument/2006/relationships/image" Target="../media/image367.png"/><Relationship Id="rId361" Type="http://schemas.openxmlformats.org/officeDocument/2006/relationships/image" Target="../media/image366.png"/><Relationship Id="rId360" Type="http://schemas.openxmlformats.org/officeDocument/2006/relationships/image" Target="../media/image365.png"/><Relationship Id="rId36" Type="http://schemas.openxmlformats.org/officeDocument/2006/relationships/image" Target="../media/image41.png"/><Relationship Id="rId359" Type="http://schemas.openxmlformats.org/officeDocument/2006/relationships/image" Target="../media/image364.png"/><Relationship Id="rId358" Type="http://schemas.openxmlformats.org/officeDocument/2006/relationships/image" Target="../media/image363.png"/><Relationship Id="rId357" Type="http://schemas.openxmlformats.org/officeDocument/2006/relationships/image" Target="../media/image362.png"/><Relationship Id="rId356" Type="http://schemas.openxmlformats.org/officeDocument/2006/relationships/image" Target="../media/image361.png"/><Relationship Id="rId355" Type="http://schemas.openxmlformats.org/officeDocument/2006/relationships/image" Target="../media/image360.png"/><Relationship Id="rId354" Type="http://schemas.openxmlformats.org/officeDocument/2006/relationships/image" Target="../media/image359.png"/><Relationship Id="rId353" Type="http://schemas.openxmlformats.org/officeDocument/2006/relationships/image" Target="../media/image358.png"/><Relationship Id="rId352" Type="http://schemas.openxmlformats.org/officeDocument/2006/relationships/image" Target="../media/image357.png"/><Relationship Id="rId351" Type="http://schemas.openxmlformats.org/officeDocument/2006/relationships/image" Target="../media/image356.png"/><Relationship Id="rId350" Type="http://schemas.openxmlformats.org/officeDocument/2006/relationships/image" Target="../media/image355.png"/><Relationship Id="rId35" Type="http://schemas.openxmlformats.org/officeDocument/2006/relationships/image" Target="../media/image40.png"/><Relationship Id="rId349" Type="http://schemas.openxmlformats.org/officeDocument/2006/relationships/image" Target="../media/image354.png"/><Relationship Id="rId348" Type="http://schemas.openxmlformats.org/officeDocument/2006/relationships/image" Target="../media/image353.png"/><Relationship Id="rId347" Type="http://schemas.openxmlformats.org/officeDocument/2006/relationships/image" Target="../media/image352.png"/><Relationship Id="rId346" Type="http://schemas.openxmlformats.org/officeDocument/2006/relationships/image" Target="../media/image351.png"/><Relationship Id="rId345" Type="http://schemas.openxmlformats.org/officeDocument/2006/relationships/image" Target="../media/image350.png"/><Relationship Id="rId344" Type="http://schemas.openxmlformats.org/officeDocument/2006/relationships/image" Target="../media/image349.png"/><Relationship Id="rId343" Type="http://schemas.openxmlformats.org/officeDocument/2006/relationships/image" Target="../media/image348.png"/><Relationship Id="rId342" Type="http://schemas.openxmlformats.org/officeDocument/2006/relationships/image" Target="../media/image347.png"/><Relationship Id="rId341" Type="http://schemas.openxmlformats.org/officeDocument/2006/relationships/image" Target="../media/image346.png"/><Relationship Id="rId340" Type="http://schemas.openxmlformats.org/officeDocument/2006/relationships/image" Target="../media/image345.png"/><Relationship Id="rId34" Type="http://schemas.openxmlformats.org/officeDocument/2006/relationships/image" Target="../media/image39.png"/><Relationship Id="rId339" Type="http://schemas.openxmlformats.org/officeDocument/2006/relationships/image" Target="../media/image344.png"/><Relationship Id="rId338" Type="http://schemas.openxmlformats.org/officeDocument/2006/relationships/image" Target="../media/image343.png"/><Relationship Id="rId337" Type="http://schemas.openxmlformats.org/officeDocument/2006/relationships/image" Target="../media/image342.png"/><Relationship Id="rId336" Type="http://schemas.openxmlformats.org/officeDocument/2006/relationships/image" Target="../media/image341.png"/><Relationship Id="rId335" Type="http://schemas.openxmlformats.org/officeDocument/2006/relationships/image" Target="../media/image340.png"/><Relationship Id="rId334" Type="http://schemas.openxmlformats.org/officeDocument/2006/relationships/image" Target="../media/image339.png"/><Relationship Id="rId333" Type="http://schemas.openxmlformats.org/officeDocument/2006/relationships/image" Target="../media/image338.png"/><Relationship Id="rId332" Type="http://schemas.openxmlformats.org/officeDocument/2006/relationships/image" Target="../media/image337.png"/><Relationship Id="rId331" Type="http://schemas.openxmlformats.org/officeDocument/2006/relationships/image" Target="../media/image336.png"/><Relationship Id="rId330" Type="http://schemas.openxmlformats.org/officeDocument/2006/relationships/image" Target="../media/image335.png"/><Relationship Id="rId33" Type="http://schemas.openxmlformats.org/officeDocument/2006/relationships/image" Target="../media/image38.png"/><Relationship Id="rId329" Type="http://schemas.openxmlformats.org/officeDocument/2006/relationships/image" Target="../media/image334.png"/><Relationship Id="rId328" Type="http://schemas.openxmlformats.org/officeDocument/2006/relationships/image" Target="../media/image333.png"/><Relationship Id="rId327" Type="http://schemas.openxmlformats.org/officeDocument/2006/relationships/image" Target="../media/image332.png"/><Relationship Id="rId326" Type="http://schemas.openxmlformats.org/officeDocument/2006/relationships/image" Target="../media/image331.png"/><Relationship Id="rId325" Type="http://schemas.openxmlformats.org/officeDocument/2006/relationships/image" Target="../media/image330.png"/><Relationship Id="rId324" Type="http://schemas.openxmlformats.org/officeDocument/2006/relationships/image" Target="../media/image329.png"/><Relationship Id="rId323" Type="http://schemas.openxmlformats.org/officeDocument/2006/relationships/image" Target="../media/image328.png"/><Relationship Id="rId322" Type="http://schemas.openxmlformats.org/officeDocument/2006/relationships/image" Target="../media/image327.png"/><Relationship Id="rId321" Type="http://schemas.openxmlformats.org/officeDocument/2006/relationships/image" Target="../media/image326.png"/><Relationship Id="rId320" Type="http://schemas.openxmlformats.org/officeDocument/2006/relationships/image" Target="../media/image325.png"/><Relationship Id="rId32" Type="http://schemas.openxmlformats.org/officeDocument/2006/relationships/image" Target="../media/image37.png"/><Relationship Id="rId319" Type="http://schemas.openxmlformats.org/officeDocument/2006/relationships/image" Target="../media/image324.png"/><Relationship Id="rId318" Type="http://schemas.openxmlformats.org/officeDocument/2006/relationships/image" Target="../media/image323.png"/><Relationship Id="rId317" Type="http://schemas.openxmlformats.org/officeDocument/2006/relationships/image" Target="../media/image322.png"/><Relationship Id="rId316" Type="http://schemas.openxmlformats.org/officeDocument/2006/relationships/image" Target="../media/image321.png"/><Relationship Id="rId315" Type="http://schemas.openxmlformats.org/officeDocument/2006/relationships/image" Target="../media/image320.png"/><Relationship Id="rId314" Type="http://schemas.openxmlformats.org/officeDocument/2006/relationships/image" Target="../media/image319.png"/><Relationship Id="rId313" Type="http://schemas.openxmlformats.org/officeDocument/2006/relationships/image" Target="../media/image318.png"/><Relationship Id="rId312" Type="http://schemas.openxmlformats.org/officeDocument/2006/relationships/image" Target="../media/image317.png"/><Relationship Id="rId311" Type="http://schemas.openxmlformats.org/officeDocument/2006/relationships/image" Target="../media/image316.png"/><Relationship Id="rId310" Type="http://schemas.openxmlformats.org/officeDocument/2006/relationships/image" Target="../media/image315.png"/><Relationship Id="rId31" Type="http://schemas.openxmlformats.org/officeDocument/2006/relationships/image" Target="../media/image36.png"/><Relationship Id="rId309" Type="http://schemas.openxmlformats.org/officeDocument/2006/relationships/image" Target="../media/image314.png"/><Relationship Id="rId308" Type="http://schemas.openxmlformats.org/officeDocument/2006/relationships/image" Target="../media/image313.png"/><Relationship Id="rId307" Type="http://schemas.openxmlformats.org/officeDocument/2006/relationships/image" Target="../media/image312.png"/><Relationship Id="rId306" Type="http://schemas.openxmlformats.org/officeDocument/2006/relationships/image" Target="../media/image311.png"/><Relationship Id="rId305" Type="http://schemas.openxmlformats.org/officeDocument/2006/relationships/image" Target="../media/image310.png"/><Relationship Id="rId304" Type="http://schemas.openxmlformats.org/officeDocument/2006/relationships/image" Target="../media/image309.png"/><Relationship Id="rId303" Type="http://schemas.openxmlformats.org/officeDocument/2006/relationships/image" Target="../media/image308.png"/><Relationship Id="rId302" Type="http://schemas.openxmlformats.org/officeDocument/2006/relationships/image" Target="../media/image307.png"/><Relationship Id="rId301" Type="http://schemas.openxmlformats.org/officeDocument/2006/relationships/image" Target="../media/image306.png"/><Relationship Id="rId300" Type="http://schemas.openxmlformats.org/officeDocument/2006/relationships/image" Target="../media/image305.png"/><Relationship Id="rId30" Type="http://schemas.openxmlformats.org/officeDocument/2006/relationships/image" Target="../media/image35.png"/><Relationship Id="rId3" Type="http://schemas.openxmlformats.org/officeDocument/2006/relationships/image" Target="../media/image8.png"/><Relationship Id="rId299" Type="http://schemas.openxmlformats.org/officeDocument/2006/relationships/image" Target="../media/image304.png"/><Relationship Id="rId298" Type="http://schemas.openxmlformats.org/officeDocument/2006/relationships/image" Target="../media/image303.png"/><Relationship Id="rId297" Type="http://schemas.openxmlformats.org/officeDocument/2006/relationships/image" Target="../media/image302.png"/><Relationship Id="rId296" Type="http://schemas.openxmlformats.org/officeDocument/2006/relationships/image" Target="../media/image301.png"/><Relationship Id="rId295" Type="http://schemas.openxmlformats.org/officeDocument/2006/relationships/image" Target="../media/image300.png"/><Relationship Id="rId294" Type="http://schemas.openxmlformats.org/officeDocument/2006/relationships/image" Target="../media/image299.png"/><Relationship Id="rId293" Type="http://schemas.openxmlformats.org/officeDocument/2006/relationships/image" Target="../media/image298.png"/><Relationship Id="rId292" Type="http://schemas.openxmlformats.org/officeDocument/2006/relationships/image" Target="../media/image297.png"/><Relationship Id="rId291" Type="http://schemas.openxmlformats.org/officeDocument/2006/relationships/image" Target="../media/image296.png"/><Relationship Id="rId290" Type="http://schemas.openxmlformats.org/officeDocument/2006/relationships/image" Target="../media/image295.png"/><Relationship Id="rId29" Type="http://schemas.openxmlformats.org/officeDocument/2006/relationships/image" Target="../media/image34.png"/><Relationship Id="rId289" Type="http://schemas.openxmlformats.org/officeDocument/2006/relationships/image" Target="../media/image294.png"/><Relationship Id="rId288" Type="http://schemas.openxmlformats.org/officeDocument/2006/relationships/image" Target="../media/image293.png"/><Relationship Id="rId287" Type="http://schemas.openxmlformats.org/officeDocument/2006/relationships/image" Target="../media/image292.png"/><Relationship Id="rId286" Type="http://schemas.openxmlformats.org/officeDocument/2006/relationships/image" Target="../media/image291.png"/><Relationship Id="rId285" Type="http://schemas.openxmlformats.org/officeDocument/2006/relationships/image" Target="../media/image290.png"/><Relationship Id="rId284" Type="http://schemas.openxmlformats.org/officeDocument/2006/relationships/image" Target="../media/image289.png"/><Relationship Id="rId283" Type="http://schemas.openxmlformats.org/officeDocument/2006/relationships/image" Target="../media/image288.png"/><Relationship Id="rId282" Type="http://schemas.openxmlformats.org/officeDocument/2006/relationships/image" Target="../media/image287.png"/><Relationship Id="rId281" Type="http://schemas.openxmlformats.org/officeDocument/2006/relationships/image" Target="../media/image286.png"/><Relationship Id="rId280" Type="http://schemas.openxmlformats.org/officeDocument/2006/relationships/image" Target="../media/image285.png"/><Relationship Id="rId28" Type="http://schemas.openxmlformats.org/officeDocument/2006/relationships/image" Target="../media/image33.png"/><Relationship Id="rId279" Type="http://schemas.openxmlformats.org/officeDocument/2006/relationships/image" Target="../media/image284.png"/><Relationship Id="rId278" Type="http://schemas.openxmlformats.org/officeDocument/2006/relationships/image" Target="../media/image283.png"/><Relationship Id="rId277" Type="http://schemas.openxmlformats.org/officeDocument/2006/relationships/image" Target="../media/image282.png"/><Relationship Id="rId276" Type="http://schemas.openxmlformats.org/officeDocument/2006/relationships/image" Target="../media/image281.png"/><Relationship Id="rId275" Type="http://schemas.openxmlformats.org/officeDocument/2006/relationships/image" Target="../media/image280.png"/><Relationship Id="rId274" Type="http://schemas.openxmlformats.org/officeDocument/2006/relationships/image" Target="../media/image279.png"/><Relationship Id="rId273" Type="http://schemas.openxmlformats.org/officeDocument/2006/relationships/image" Target="../media/image278.png"/><Relationship Id="rId272" Type="http://schemas.openxmlformats.org/officeDocument/2006/relationships/image" Target="../media/image277.png"/><Relationship Id="rId271" Type="http://schemas.openxmlformats.org/officeDocument/2006/relationships/image" Target="../media/image276.png"/><Relationship Id="rId270" Type="http://schemas.openxmlformats.org/officeDocument/2006/relationships/image" Target="../media/image275.png"/><Relationship Id="rId27" Type="http://schemas.openxmlformats.org/officeDocument/2006/relationships/image" Target="../media/image32.png"/><Relationship Id="rId269" Type="http://schemas.openxmlformats.org/officeDocument/2006/relationships/image" Target="../media/image274.png"/><Relationship Id="rId268" Type="http://schemas.openxmlformats.org/officeDocument/2006/relationships/image" Target="../media/image273.png"/><Relationship Id="rId267" Type="http://schemas.openxmlformats.org/officeDocument/2006/relationships/image" Target="../media/image272.png"/><Relationship Id="rId266" Type="http://schemas.openxmlformats.org/officeDocument/2006/relationships/image" Target="../media/image271.png"/><Relationship Id="rId265" Type="http://schemas.openxmlformats.org/officeDocument/2006/relationships/image" Target="../media/image270.png"/><Relationship Id="rId264" Type="http://schemas.openxmlformats.org/officeDocument/2006/relationships/image" Target="../media/image269.png"/><Relationship Id="rId263" Type="http://schemas.openxmlformats.org/officeDocument/2006/relationships/image" Target="../media/image268.png"/><Relationship Id="rId262" Type="http://schemas.openxmlformats.org/officeDocument/2006/relationships/image" Target="../media/image267.png"/><Relationship Id="rId261" Type="http://schemas.openxmlformats.org/officeDocument/2006/relationships/image" Target="../media/image266.png"/><Relationship Id="rId260" Type="http://schemas.openxmlformats.org/officeDocument/2006/relationships/image" Target="../media/image265.png"/><Relationship Id="rId26" Type="http://schemas.openxmlformats.org/officeDocument/2006/relationships/image" Target="../media/image31.png"/><Relationship Id="rId259" Type="http://schemas.openxmlformats.org/officeDocument/2006/relationships/image" Target="../media/image264.png"/><Relationship Id="rId258" Type="http://schemas.openxmlformats.org/officeDocument/2006/relationships/image" Target="../media/image263.png"/><Relationship Id="rId257" Type="http://schemas.openxmlformats.org/officeDocument/2006/relationships/image" Target="../media/image262.png"/><Relationship Id="rId256" Type="http://schemas.openxmlformats.org/officeDocument/2006/relationships/image" Target="../media/image261.png"/><Relationship Id="rId255" Type="http://schemas.openxmlformats.org/officeDocument/2006/relationships/image" Target="../media/image260.png"/><Relationship Id="rId254" Type="http://schemas.openxmlformats.org/officeDocument/2006/relationships/image" Target="../media/image259.png"/><Relationship Id="rId253" Type="http://schemas.openxmlformats.org/officeDocument/2006/relationships/image" Target="../media/image258.png"/><Relationship Id="rId252" Type="http://schemas.openxmlformats.org/officeDocument/2006/relationships/image" Target="../media/image257.png"/><Relationship Id="rId251" Type="http://schemas.openxmlformats.org/officeDocument/2006/relationships/image" Target="../media/image256.png"/><Relationship Id="rId250" Type="http://schemas.openxmlformats.org/officeDocument/2006/relationships/image" Target="../media/image255.png"/><Relationship Id="rId25" Type="http://schemas.openxmlformats.org/officeDocument/2006/relationships/image" Target="../media/image30.png"/><Relationship Id="rId249" Type="http://schemas.openxmlformats.org/officeDocument/2006/relationships/image" Target="../media/image254.png"/><Relationship Id="rId248" Type="http://schemas.openxmlformats.org/officeDocument/2006/relationships/image" Target="../media/image253.png"/><Relationship Id="rId247" Type="http://schemas.openxmlformats.org/officeDocument/2006/relationships/image" Target="../media/image252.png"/><Relationship Id="rId246" Type="http://schemas.openxmlformats.org/officeDocument/2006/relationships/image" Target="../media/image251.png"/><Relationship Id="rId245" Type="http://schemas.openxmlformats.org/officeDocument/2006/relationships/image" Target="../media/image250.png"/><Relationship Id="rId244" Type="http://schemas.openxmlformats.org/officeDocument/2006/relationships/image" Target="../media/image249.png"/><Relationship Id="rId243" Type="http://schemas.openxmlformats.org/officeDocument/2006/relationships/image" Target="../media/image248.png"/><Relationship Id="rId242" Type="http://schemas.openxmlformats.org/officeDocument/2006/relationships/image" Target="../media/image247.png"/><Relationship Id="rId241" Type="http://schemas.openxmlformats.org/officeDocument/2006/relationships/image" Target="../media/image246.png"/><Relationship Id="rId240" Type="http://schemas.openxmlformats.org/officeDocument/2006/relationships/image" Target="../media/image245.png"/><Relationship Id="rId24" Type="http://schemas.openxmlformats.org/officeDocument/2006/relationships/image" Target="../media/image29.png"/><Relationship Id="rId239" Type="http://schemas.openxmlformats.org/officeDocument/2006/relationships/image" Target="../media/image244.png"/><Relationship Id="rId238" Type="http://schemas.openxmlformats.org/officeDocument/2006/relationships/image" Target="../media/image243.png"/><Relationship Id="rId237" Type="http://schemas.openxmlformats.org/officeDocument/2006/relationships/image" Target="../media/image242.png"/><Relationship Id="rId236" Type="http://schemas.openxmlformats.org/officeDocument/2006/relationships/image" Target="../media/image241.png"/><Relationship Id="rId235" Type="http://schemas.openxmlformats.org/officeDocument/2006/relationships/image" Target="../media/image240.png"/><Relationship Id="rId234" Type="http://schemas.openxmlformats.org/officeDocument/2006/relationships/image" Target="../media/image239.png"/><Relationship Id="rId233" Type="http://schemas.openxmlformats.org/officeDocument/2006/relationships/image" Target="../media/image238.png"/><Relationship Id="rId232" Type="http://schemas.openxmlformats.org/officeDocument/2006/relationships/image" Target="../media/image237.png"/><Relationship Id="rId231" Type="http://schemas.openxmlformats.org/officeDocument/2006/relationships/image" Target="../media/image236.png"/><Relationship Id="rId230" Type="http://schemas.openxmlformats.org/officeDocument/2006/relationships/image" Target="../media/image235.png"/><Relationship Id="rId23" Type="http://schemas.openxmlformats.org/officeDocument/2006/relationships/image" Target="../media/image28.png"/><Relationship Id="rId229" Type="http://schemas.openxmlformats.org/officeDocument/2006/relationships/image" Target="../media/image234.png"/><Relationship Id="rId228" Type="http://schemas.openxmlformats.org/officeDocument/2006/relationships/image" Target="../media/image233.png"/><Relationship Id="rId227" Type="http://schemas.openxmlformats.org/officeDocument/2006/relationships/image" Target="../media/image232.png"/><Relationship Id="rId226" Type="http://schemas.openxmlformats.org/officeDocument/2006/relationships/image" Target="../media/image231.png"/><Relationship Id="rId225" Type="http://schemas.openxmlformats.org/officeDocument/2006/relationships/image" Target="../media/image230.png"/><Relationship Id="rId224" Type="http://schemas.openxmlformats.org/officeDocument/2006/relationships/image" Target="../media/image229.png"/><Relationship Id="rId223" Type="http://schemas.openxmlformats.org/officeDocument/2006/relationships/image" Target="../media/image228.png"/><Relationship Id="rId222" Type="http://schemas.openxmlformats.org/officeDocument/2006/relationships/image" Target="../media/image227.png"/><Relationship Id="rId221" Type="http://schemas.openxmlformats.org/officeDocument/2006/relationships/image" Target="../media/image226.png"/><Relationship Id="rId220" Type="http://schemas.openxmlformats.org/officeDocument/2006/relationships/image" Target="../media/image225.png"/><Relationship Id="rId22" Type="http://schemas.openxmlformats.org/officeDocument/2006/relationships/image" Target="../media/image27.png"/><Relationship Id="rId219" Type="http://schemas.openxmlformats.org/officeDocument/2006/relationships/image" Target="../media/image224.png"/><Relationship Id="rId218" Type="http://schemas.openxmlformats.org/officeDocument/2006/relationships/image" Target="../media/image223.png"/><Relationship Id="rId217" Type="http://schemas.openxmlformats.org/officeDocument/2006/relationships/image" Target="../media/image222.png"/><Relationship Id="rId216" Type="http://schemas.openxmlformats.org/officeDocument/2006/relationships/image" Target="../media/image221.png"/><Relationship Id="rId215" Type="http://schemas.openxmlformats.org/officeDocument/2006/relationships/image" Target="../media/image220.png"/><Relationship Id="rId214" Type="http://schemas.openxmlformats.org/officeDocument/2006/relationships/image" Target="../media/image219.png"/><Relationship Id="rId213" Type="http://schemas.openxmlformats.org/officeDocument/2006/relationships/image" Target="../media/image218.png"/><Relationship Id="rId212" Type="http://schemas.openxmlformats.org/officeDocument/2006/relationships/image" Target="../media/image217.png"/><Relationship Id="rId211" Type="http://schemas.openxmlformats.org/officeDocument/2006/relationships/image" Target="../media/image216.png"/><Relationship Id="rId210" Type="http://schemas.openxmlformats.org/officeDocument/2006/relationships/image" Target="../media/image215.png"/><Relationship Id="rId21" Type="http://schemas.openxmlformats.org/officeDocument/2006/relationships/image" Target="../media/image26.png"/><Relationship Id="rId209" Type="http://schemas.openxmlformats.org/officeDocument/2006/relationships/image" Target="../media/image214.png"/><Relationship Id="rId208" Type="http://schemas.openxmlformats.org/officeDocument/2006/relationships/image" Target="../media/image213.png"/><Relationship Id="rId207" Type="http://schemas.openxmlformats.org/officeDocument/2006/relationships/image" Target="../media/image212.png"/><Relationship Id="rId206" Type="http://schemas.openxmlformats.org/officeDocument/2006/relationships/image" Target="../media/image211.png"/><Relationship Id="rId205" Type="http://schemas.openxmlformats.org/officeDocument/2006/relationships/image" Target="../media/image210.png"/><Relationship Id="rId204" Type="http://schemas.openxmlformats.org/officeDocument/2006/relationships/image" Target="../media/image209.png"/><Relationship Id="rId203" Type="http://schemas.openxmlformats.org/officeDocument/2006/relationships/image" Target="../media/image208.png"/><Relationship Id="rId202" Type="http://schemas.openxmlformats.org/officeDocument/2006/relationships/image" Target="../media/image207.png"/><Relationship Id="rId201" Type="http://schemas.openxmlformats.org/officeDocument/2006/relationships/image" Target="../media/image206.png"/><Relationship Id="rId200" Type="http://schemas.openxmlformats.org/officeDocument/2006/relationships/image" Target="../media/image205.png"/><Relationship Id="rId20" Type="http://schemas.openxmlformats.org/officeDocument/2006/relationships/image" Target="../media/image25.png"/><Relationship Id="rId2" Type="http://schemas.openxmlformats.org/officeDocument/2006/relationships/image" Target="../media/image7.png"/><Relationship Id="rId199" Type="http://schemas.openxmlformats.org/officeDocument/2006/relationships/image" Target="../media/image204.png"/><Relationship Id="rId198" Type="http://schemas.openxmlformats.org/officeDocument/2006/relationships/image" Target="../media/image203.png"/><Relationship Id="rId197" Type="http://schemas.openxmlformats.org/officeDocument/2006/relationships/image" Target="../media/image202.png"/><Relationship Id="rId196" Type="http://schemas.openxmlformats.org/officeDocument/2006/relationships/image" Target="../media/image201.png"/><Relationship Id="rId195" Type="http://schemas.openxmlformats.org/officeDocument/2006/relationships/image" Target="../media/image200.png"/><Relationship Id="rId194" Type="http://schemas.openxmlformats.org/officeDocument/2006/relationships/image" Target="../media/image199.png"/><Relationship Id="rId193" Type="http://schemas.openxmlformats.org/officeDocument/2006/relationships/image" Target="../media/image198.png"/><Relationship Id="rId192" Type="http://schemas.openxmlformats.org/officeDocument/2006/relationships/image" Target="../media/image197.png"/><Relationship Id="rId191" Type="http://schemas.openxmlformats.org/officeDocument/2006/relationships/image" Target="../media/image196.png"/><Relationship Id="rId190" Type="http://schemas.openxmlformats.org/officeDocument/2006/relationships/image" Target="../media/image195.png"/><Relationship Id="rId19" Type="http://schemas.openxmlformats.org/officeDocument/2006/relationships/image" Target="../media/image24.png"/><Relationship Id="rId189" Type="http://schemas.openxmlformats.org/officeDocument/2006/relationships/image" Target="../media/image194.png"/><Relationship Id="rId188" Type="http://schemas.openxmlformats.org/officeDocument/2006/relationships/image" Target="../media/image193.png"/><Relationship Id="rId187" Type="http://schemas.openxmlformats.org/officeDocument/2006/relationships/image" Target="../media/image192.png"/><Relationship Id="rId186" Type="http://schemas.openxmlformats.org/officeDocument/2006/relationships/image" Target="../media/image191.png"/><Relationship Id="rId185" Type="http://schemas.openxmlformats.org/officeDocument/2006/relationships/image" Target="../media/image190.png"/><Relationship Id="rId184" Type="http://schemas.openxmlformats.org/officeDocument/2006/relationships/image" Target="../media/image189.png"/><Relationship Id="rId183" Type="http://schemas.openxmlformats.org/officeDocument/2006/relationships/image" Target="../media/image188.png"/><Relationship Id="rId182" Type="http://schemas.openxmlformats.org/officeDocument/2006/relationships/image" Target="../media/image187.png"/><Relationship Id="rId181" Type="http://schemas.openxmlformats.org/officeDocument/2006/relationships/image" Target="../media/image186.png"/><Relationship Id="rId180" Type="http://schemas.openxmlformats.org/officeDocument/2006/relationships/image" Target="../media/image185.png"/><Relationship Id="rId18" Type="http://schemas.openxmlformats.org/officeDocument/2006/relationships/image" Target="../media/image23.png"/><Relationship Id="rId179" Type="http://schemas.openxmlformats.org/officeDocument/2006/relationships/image" Target="../media/image184.png"/><Relationship Id="rId178" Type="http://schemas.openxmlformats.org/officeDocument/2006/relationships/image" Target="../media/image183.png"/><Relationship Id="rId177" Type="http://schemas.openxmlformats.org/officeDocument/2006/relationships/image" Target="../media/image182.png"/><Relationship Id="rId176" Type="http://schemas.openxmlformats.org/officeDocument/2006/relationships/image" Target="../media/image181.png"/><Relationship Id="rId175" Type="http://schemas.openxmlformats.org/officeDocument/2006/relationships/image" Target="../media/image180.png"/><Relationship Id="rId174" Type="http://schemas.openxmlformats.org/officeDocument/2006/relationships/image" Target="../media/image179.png"/><Relationship Id="rId173" Type="http://schemas.openxmlformats.org/officeDocument/2006/relationships/image" Target="../media/image178.png"/><Relationship Id="rId172" Type="http://schemas.openxmlformats.org/officeDocument/2006/relationships/image" Target="../media/image177.png"/><Relationship Id="rId171" Type="http://schemas.openxmlformats.org/officeDocument/2006/relationships/image" Target="../media/image176.png"/><Relationship Id="rId170" Type="http://schemas.openxmlformats.org/officeDocument/2006/relationships/image" Target="../media/image175.png"/><Relationship Id="rId17" Type="http://schemas.openxmlformats.org/officeDocument/2006/relationships/image" Target="../media/image22.png"/><Relationship Id="rId169" Type="http://schemas.openxmlformats.org/officeDocument/2006/relationships/image" Target="../media/image174.png"/><Relationship Id="rId168" Type="http://schemas.openxmlformats.org/officeDocument/2006/relationships/image" Target="../media/image173.png"/><Relationship Id="rId167" Type="http://schemas.openxmlformats.org/officeDocument/2006/relationships/image" Target="../media/image172.png"/><Relationship Id="rId166" Type="http://schemas.openxmlformats.org/officeDocument/2006/relationships/image" Target="../media/image171.png"/><Relationship Id="rId165" Type="http://schemas.openxmlformats.org/officeDocument/2006/relationships/image" Target="../media/image170.png"/><Relationship Id="rId164" Type="http://schemas.openxmlformats.org/officeDocument/2006/relationships/image" Target="../media/image169.png"/><Relationship Id="rId163" Type="http://schemas.openxmlformats.org/officeDocument/2006/relationships/image" Target="../media/image168.png"/><Relationship Id="rId162" Type="http://schemas.openxmlformats.org/officeDocument/2006/relationships/image" Target="../media/image167.png"/><Relationship Id="rId161" Type="http://schemas.openxmlformats.org/officeDocument/2006/relationships/image" Target="../media/image166.png"/><Relationship Id="rId160" Type="http://schemas.openxmlformats.org/officeDocument/2006/relationships/image" Target="../media/image165.png"/><Relationship Id="rId16" Type="http://schemas.openxmlformats.org/officeDocument/2006/relationships/image" Target="../media/image21.png"/><Relationship Id="rId159" Type="http://schemas.openxmlformats.org/officeDocument/2006/relationships/image" Target="../media/image164.png"/><Relationship Id="rId158" Type="http://schemas.openxmlformats.org/officeDocument/2006/relationships/image" Target="../media/image163.png"/><Relationship Id="rId157" Type="http://schemas.openxmlformats.org/officeDocument/2006/relationships/image" Target="../media/image162.png"/><Relationship Id="rId156" Type="http://schemas.openxmlformats.org/officeDocument/2006/relationships/image" Target="../media/image161.png"/><Relationship Id="rId155" Type="http://schemas.openxmlformats.org/officeDocument/2006/relationships/image" Target="../media/image160.png"/><Relationship Id="rId154" Type="http://schemas.openxmlformats.org/officeDocument/2006/relationships/image" Target="../media/image159.png"/><Relationship Id="rId153" Type="http://schemas.openxmlformats.org/officeDocument/2006/relationships/image" Target="../media/image158.png"/><Relationship Id="rId152" Type="http://schemas.openxmlformats.org/officeDocument/2006/relationships/image" Target="../media/image157.png"/><Relationship Id="rId151" Type="http://schemas.openxmlformats.org/officeDocument/2006/relationships/image" Target="../media/image156.png"/><Relationship Id="rId150" Type="http://schemas.openxmlformats.org/officeDocument/2006/relationships/image" Target="../media/image155.png"/><Relationship Id="rId15" Type="http://schemas.openxmlformats.org/officeDocument/2006/relationships/image" Target="../media/image20.png"/><Relationship Id="rId149" Type="http://schemas.openxmlformats.org/officeDocument/2006/relationships/image" Target="../media/image154.png"/><Relationship Id="rId148" Type="http://schemas.openxmlformats.org/officeDocument/2006/relationships/image" Target="../media/image153.png"/><Relationship Id="rId147" Type="http://schemas.openxmlformats.org/officeDocument/2006/relationships/image" Target="../media/image152.png"/><Relationship Id="rId146" Type="http://schemas.openxmlformats.org/officeDocument/2006/relationships/image" Target="../media/image151.png"/><Relationship Id="rId145" Type="http://schemas.openxmlformats.org/officeDocument/2006/relationships/image" Target="../media/image150.png"/><Relationship Id="rId144" Type="http://schemas.openxmlformats.org/officeDocument/2006/relationships/image" Target="../media/image149.png"/><Relationship Id="rId143" Type="http://schemas.openxmlformats.org/officeDocument/2006/relationships/image" Target="../media/image148.png"/><Relationship Id="rId142" Type="http://schemas.openxmlformats.org/officeDocument/2006/relationships/image" Target="../media/image147.png"/><Relationship Id="rId141" Type="http://schemas.openxmlformats.org/officeDocument/2006/relationships/image" Target="../media/image146.png"/><Relationship Id="rId140" Type="http://schemas.openxmlformats.org/officeDocument/2006/relationships/image" Target="../media/image145.png"/><Relationship Id="rId14" Type="http://schemas.openxmlformats.org/officeDocument/2006/relationships/image" Target="../media/image19.png"/><Relationship Id="rId139" Type="http://schemas.openxmlformats.org/officeDocument/2006/relationships/image" Target="../media/image144.png"/><Relationship Id="rId138" Type="http://schemas.openxmlformats.org/officeDocument/2006/relationships/image" Target="../media/image143.png"/><Relationship Id="rId137" Type="http://schemas.openxmlformats.org/officeDocument/2006/relationships/image" Target="../media/image142.png"/><Relationship Id="rId136" Type="http://schemas.openxmlformats.org/officeDocument/2006/relationships/image" Target="../media/image141.png"/><Relationship Id="rId135" Type="http://schemas.openxmlformats.org/officeDocument/2006/relationships/image" Target="../media/image140.png"/><Relationship Id="rId134" Type="http://schemas.openxmlformats.org/officeDocument/2006/relationships/image" Target="../media/image139.png"/><Relationship Id="rId133" Type="http://schemas.openxmlformats.org/officeDocument/2006/relationships/image" Target="../media/image138.png"/><Relationship Id="rId132" Type="http://schemas.openxmlformats.org/officeDocument/2006/relationships/image" Target="../media/image137.png"/><Relationship Id="rId131" Type="http://schemas.openxmlformats.org/officeDocument/2006/relationships/image" Target="../media/image136.png"/><Relationship Id="rId130" Type="http://schemas.openxmlformats.org/officeDocument/2006/relationships/image" Target="../media/image135.png"/><Relationship Id="rId13" Type="http://schemas.openxmlformats.org/officeDocument/2006/relationships/image" Target="../media/image18.png"/><Relationship Id="rId129" Type="http://schemas.openxmlformats.org/officeDocument/2006/relationships/image" Target="../media/image134.png"/><Relationship Id="rId128" Type="http://schemas.openxmlformats.org/officeDocument/2006/relationships/image" Target="../media/image133.png"/><Relationship Id="rId127" Type="http://schemas.openxmlformats.org/officeDocument/2006/relationships/image" Target="../media/image132.png"/><Relationship Id="rId126" Type="http://schemas.openxmlformats.org/officeDocument/2006/relationships/image" Target="../media/image131.png"/><Relationship Id="rId125" Type="http://schemas.openxmlformats.org/officeDocument/2006/relationships/image" Target="../media/image130.png"/><Relationship Id="rId124" Type="http://schemas.openxmlformats.org/officeDocument/2006/relationships/image" Target="../media/image129.png"/><Relationship Id="rId123" Type="http://schemas.openxmlformats.org/officeDocument/2006/relationships/image" Target="../media/image128.png"/><Relationship Id="rId122" Type="http://schemas.openxmlformats.org/officeDocument/2006/relationships/image" Target="../media/image127.png"/><Relationship Id="rId121" Type="http://schemas.openxmlformats.org/officeDocument/2006/relationships/image" Target="../media/image126.png"/><Relationship Id="rId120" Type="http://schemas.openxmlformats.org/officeDocument/2006/relationships/image" Target="../media/image125.png"/><Relationship Id="rId12" Type="http://schemas.openxmlformats.org/officeDocument/2006/relationships/image" Target="../media/image17.png"/><Relationship Id="rId119" Type="http://schemas.openxmlformats.org/officeDocument/2006/relationships/image" Target="../media/image124.png"/><Relationship Id="rId118" Type="http://schemas.openxmlformats.org/officeDocument/2006/relationships/image" Target="../media/image123.png"/><Relationship Id="rId117" Type="http://schemas.openxmlformats.org/officeDocument/2006/relationships/image" Target="../media/image122.png"/><Relationship Id="rId116" Type="http://schemas.openxmlformats.org/officeDocument/2006/relationships/image" Target="../media/image121.png"/><Relationship Id="rId115" Type="http://schemas.openxmlformats.org/officeDocument/2006/relationships/image" Target="../media/image120.png"/><Relationship Id="rId114" Type="http://schemas.openxmlformats.org/officeDocument/2006/relationships/image" Target="../media/image119.png"/><Relationship Id="rId113" Type="http://schemas.openxmlformats.org/officeDocument/2006/relationships/image" Target="../media/image118.png"/><Relationship Id="rId112" Type="http://schemas.openxmlformats.org/officeDocument/2006/relationships/image" Target="../media/image117.png"/><Relationship Id="rId111" Type="http://schemas.openxmlformats.org/officeDocument/2006/relationships/image" Target="../media/image116.png"/><Relationship Id="rId110" Type="http://schemas.openxmlformats.org/officeDocument/2006/relationships/image" Target="../media/image115.png"/><Relationship Id="rId11" Type="http://schemas.openxmlformats.org/officeDocument/2006/relationships/image" Target="../media/image16.png"/><Relationship Id="rId109" Type="http://schemas.openxmlformats.org/officeDocument/2006/relationships/image" Target="../media/image114.png"/><Relationship Id="rId108" Type="http://schemas.openxmlformats.org/officeDocument/2006/relationships/image" Target="../media/image113.png"/><Relationship Id="rId107" Type="http://schemas.openxmlformats.org/officeDocument/2006/relationships/image" Target="../media/image112.png"/><Relationship Id="rId106" Type="http://schemas.openxmlformats.org/officeDocument/2006/relationships/image" Target="../media/image111.png"/><Relationship Id="rId105" Type="http://schemas.openxmlformats.org/officeDocument/2006/relationships/image" Target="../media/image110.png"/><Relationship Id="rId104" Type="http://schemas.openxmlformats.org/officeDocument/2006/relationships/image" Target="../media/image109.png"/><Relationship Id="rId103" Type="http://schemas.openxmlformats.org/officeDocument/2006/relationships/image" Target="../media/image108.png"/><Relationship Id="rId102" Type="http://schemas.openxmlformats.org/officeDocument/2006/relationships/image" Target="../media/image107.png"/><Relationship Id="rId101" Type="http://schemas.openxmlformats.org/officeDocument/2006/relationships/image" Target="../media/image106.png"/><Relationship Id="rId100" Type="http://schemas.openxmlformats.org/officeDocument/2006/relationships/image" Target="../media/image105.png"/><Relationship Id="rId10" Type="http://schemas.openxmlformats.org/officeDocument/2006/relationships/image" Target="../media/image15.png"/><Relationship Id="rId1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 bwMode="auto">
          <a:xfrm>
            <a:off x="4430713" y="998538"/>
            <a:ext cx="3265487" cy="3616325"/>
            <a:chOff x="0" y="0"/>
            <a:chExt cx="5143" cy="5695"/>
          </a:xfrm>
        </p:grpSpPr>
        <p:sp>
          <p:nvSpPr>
            <p:cNvPr id="3077" name="前进箭头 1212"/>
            <p:cNvSpPr/>
            <p:nvPr/>
          </p:nvSpPr>
          <p:spPr bwMode="auto">
            <a:xfrm>
              <a:off x="2559" y="575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78" name="前进箭头 1212"/>
            <p:cNvSpPr/>
            <p:nvPr/>
          </p:nvSpPr>
          <p:spPr bwMode="auto">
            <a:xfrm rot="10800000">
              <a:off x="0" y="0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3260725" y="4949825"/>
            <a:ext cx="5605463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endParaRPr lang="zh-CN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622925" y="2051050"/>
            <a:ext cx="881063" cy="14414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4518025" y="919163"/>
            <a:ext cx="3152775" cy="414337"/>
          </a:xfrm>
          <a:prstGeom prst="flowChartProcess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4518025" y="842963"/>
            <a:ext cx="3152775" cy="762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4" name="Teardrop 7"/>
          <p:cNvSpPr/>
          <p:nvPr/>
        </p:nvSpPr>
        <p:spPr bwMode="auto">
          <a:xfrm rot="-5400000">
            <a:off x="3790950" y="3808413"/>
            <a:ext cx="1587500" cy="1587500"/>
          </a:xfrm>
          <a:custGeom>
            <a:avLst/>
            <a:gdLst>
              <a:gd name="T0" fmla="*/ 0 w 1587263"/>
              <a:gd name="T1" fmla="*/ 793750 h 1587264"/>
              <a:gd name="T2" fmla="*/ 793751 w 1587263"/>
              <a:gd name="T3" fmla="*/ 0 h 1587264"/>
              <a:gd name="T4" fmla="*/ 1587500 w 1587263"/>
              <a:gd name="T5" fmla="*/ 0 h 1587264"/>
              <a:gd name="T6" fmla="*/ 1587500 w 1587263"/>
              <a:gd name="T7" fmla="*/ 793750 h 1587264"/>
              <a:gd name="T8" fmla="*/ 793749 w 1587263"/>
              <a:gd name="T9" fmla="*/ 1587500 h 1587264"/>
              <a:gd name="T10" fmla="*/ -1 w 1587263"/>
              <a:gd name="T11" fmla="*/ 793750 h 1587264"/>
              <a:gd name="T12" fmla="*/ 0 w 1587263"/>
              <a:gd name="T13" fmla="*/ 793750 h 158726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87263" h="1587264">
                <a:moveTo>
                  <a:pt x="0" y="793632"/>
                </a:moveTo>
                <a:cubicBezTo>
                  <a:pt x="0" y="355321"/>
                  <a:pt x="355321" y="0"/>
                  <a:pt x="793632" y="0"/>
                </a:cubicBezTo>
                <a:lnTo>
                  <a:pt x="1587263" y="0"/>
                </a:lnTo>
                <a:lnTo>
                  <a:pt x="1587263" y="793632"/>
                </a:lnTo>
                <a:cubicBezTo>
                  <a:pt x="1587263" y="1231943"/>
                  <a:pt x="1231942" y="1587264"/>
                  <a:pt x="793631" y="1587264"/>
                </a:cubicBezTo>
                <a:cubicBezTo>
                  <a:pt x="355320" y="1587264"/>
                  <a:pt x="-1" y="1231943"/>
                  <a:pt x="-1" y="793632"/>
                </a:cubicBezTo>
                <a:lnTo>
                  <a:pt x="0" y="793632"/>
                </a:ln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 lIns="36000" tIns="36000" rIns="108000" anchor="ctr"/>
          <a:lstStyle/>
          <a:p>
            <a:endParaRPr lang="zh-CN" altLang="en-US"/>
          </a:p>
        </p:txBody>
      </p:sp>
      <p:sp>
        <p:nvSpPr>
          <p:cNvPr id="12295" name="Teardrop 10"/>
          <p:cNvSpPr/>
          <p:nvPr/>
        </p:nvSpPr>
        <p:spPr bwMode="auto">
          <a:xfrm rot="10800000">
            <a:off x="3790950" y="2624138"/>
            <a:ext cx="1130300" cy="1128712"/>
          </a:xfrm>
          <a:custGeom>
            <a:avLst/>
            <a:gdLst>
              <a:gd name="T0" fmla="*/ 0 w 1129419"/>
              <a:gd name="T1" fmla="*/ 564356 h 1129418"/>
              <a:gd name="T2" fmla="*/ 565151 w 1129419"/>
              <a:gd name="T3" fmla="*/ 0 h 1129418"/>
              <a:gd name="T4" fmla="*/ 1130300 w 1129419"/>
              <a:gd name="T5" fmla="*/ 0 h 1129418"/>
              <a:gd name="T6" fmla="*/ 1130300 w 1129419"/>
              <a:gd name="T7" fmla="*/ 564356 h 1129418"/>
              <a:gd name="T8" fmla="*/ 565149 w 1129419"/>
              <a:gd name="T9" fmla="*/ 1128712 h 1129418"/>
              <a:gd name="T10" fmla="*/ -1 w 1129419"/>
              <a:gd name="T11" fmla="*/ 564356 h 1129418"/>
              <a:gd name="T12" fmla="*/ 0 w 1129419"/>
              <a:gd name="T13" fmla="*/ 564356 h 11294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29419" h="1129418">
                <a:moveTo>
                  <a:pt x="0" y="564709"/>
                </a:moveTo>
                <a:cubicBezTo>
                  <a:pt x="0" y="252829"/>
                  <a:pt x="252829" y="0"/>
                  <a:pt x="564710" y="0"/>
                </a:cubicBezTo>
                <a:lnTo>
                  <a:pt x="1129419" y="0"/>
                </a:lnTo>
                <a:lnTo>
                  <a:pt x="1129419" y="564709"/>
                </a:lnTo>
                <a:cubicBezTo>
                  <a:pt x="1129419" y="876589"/>
                  <a:pt x="876590" y="1129418"/>
                  <a:pt x="564709" y="1129418"/>
                </a:cubicBezTo>
                <a:cubicBezTo>
                  <a:pt x="252828" y="1129418"/>
                  <a:pt x="-1" y="876589"/>
                  <a:pt x="-1" y="564709"/>
                </a:cubicBezTo>
                <a:lnTo>
                  <a:pt x="0" y="564709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36000" rIns="36000" anchor="ctr"/>
          <a:lstStyle/>
          <a:p>
            <a:endParaRPr lang="zh-CN" altLang="en-US"/>
          </a:p>
        </p:txBody>
      </p:sp>
      <p:sp>
        <p:nvSpPr>
          <p:cNvPr id="12296" name="Teardrop 6"/>
          <p:cNvSpPr/>
          <p:nvPr/>
        </p:nvSpPr>
        <p:spPr bwMode="auto">
          <a:xfrm>
            <a:off x="2606675" y="3808413"/>
            <a:ext cx="1128713" cy="1130300"/>
          </a:xfrm>
          <a:custGeom>
            <a:avLst/>
            <a:gdLst>
              <a:gd name="T0" fmla="*/ 0 w 1129419"/>
              <a:gd name="T1" fmla="*/ 565150 h 1129418"/>
              <a:gd name="T2" fmla="*/ 564357 w 1129419"/>
              <a:gd name="T3" fmla="*/ 0 h 1129418"/>
              <a:gd name="T4" fmla="*/ 1128713 w 1129419"/>
              <a:gd name="T5" fmla="*/ 0 h 1129418"/>
              <a:gd name="T6" fmla="*/ 1128713 w 1129419"/>
              <a:gd name="T7" fmla="*/ 565150 h 1129418"/>
              <a:gd name="T8" fmla="*/ 564356 w 1129419"/>
              <a:gd name="T9" fmla="*/ 1130300 h 1129418"/>
              <a:gd name="T10" fmla="*/ -1 w 1129419"/>
              <a:gd name="T11" fmla="*/ 565150 h 1129418"/>
              <a:gd name="T12" fmla="*/ 0 w 1129419"/>
              <a:gd name="T13" fmla="*/ 565150 h 11294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29419" h="1129418">
                <a:moveTo>
                  <a:pt x="0" y="564709"/>
                </a:moveTo>
                <a:cubicBezTo>
                  <a:pt x="0" y="252829"/>
                  <a:pt x="252829" y="0"/>
                  <a:pt x="564710" y="0"/>
                </a:cubicBezTo>
                <a:lnTo>
                  <a:pt x="1129419" y="0"/>
                </a:lnTo>
                <a:lnTo>
                  <a:pt x="1129419" y="564709"/>
                </a:lnTo>
                <a:cubicBezTo>
                  <a:pt x="1129419" y="876589"/>
                  <a:pt x="876590" y="1129418"/>
                  <a:pt x="564709" y="1129418"/>
                </a:cubicBezTo>
                <a:cubicBezTo>
                  <a:pt x="252828" y="1129418"/>
                  <a:pt x="-1" y="876589"/>
                  <a:pt x="-1" y="564709"/>
                </a:cubicBezTo>
                <a:lnTo>
                  <a:pt x="0" y="564709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72000" rIns="108000" anchor="ctr"/>
          <a:lstStyle/>
          <a:p>
            <a:endParaRPr lang="zh-CN" altLang="en-US"/>
          </a:p>
        </p:txBody>
      </p:sp>
      <p:sp>
        <p:nvSpPr>
          <p:cNvPr id="12297" name="Teardrop 8"/>
          <p:cNvSpPr/>
          <p:nvPr/>
        </p:nvSpPr>
        <p:spPr bwMode="auto">
          <a:xfrm rot="5400000">
            <a:off x="2600325" y="2635250"/>
            <a:ext cx="1128713" cy="1128713"/>
          </a:xfrm>
          <a:custGeom>
            <a:avLst/>
            <a:gdLst>
              <a:gd name="T0" fmla="*/ 0 w 1129418"/>
              <a:gd name="T1" fmla="*/ 564357 h 1129419"/>
              <a:gd name="T2" fmla="*/ 564357 w 1129418"/>
              <a:gd name="T3" fmla="*/ 0 h 1129419"/>
              <a:gd name="T4" fmla="*/ 1128713 w 1129418"/>
              <a:gd name="T5" fmla="*/ 0 h 1129419"/>
              <a:gd name="T6" fmla="*/ 1128713 w 1129418"/>
              <a:gd name="T7" fmla="*/ 564357 h 1129419"/>
              <a:gd name="T8" fmla="*/ 564357 w 1129418"/>
              <a:gd name="T9" fmla="*/ 1128714 h 1129419"/>
              <a:gd name="T10" fmla="*/ 0 w 1129418"/>
              <a:gd name="T11" fmla="*/ 564357 h 11294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29418" h="1129419">
                <a:moveTo>
                  <a:pt x="0" y="564710"/>
                </a:moveTo>
                <a:cubicBezTo>
                  <a:pt x="0" y="252829"/>
                  <a:pt x="252829" y="0"/>
                  <a:pt x="564709" y="0"/>
                </a:cubicBezTo>
                <a:lnTo>
                  <a:pt x="1129418" y="0"/>
                </a:lnTo>
                <a:lnTo>
                  <a:pt x="1129418" y="564710"/>
                </a:lnTo>
                <a:cubicBezTo>
                  <a:pt x="1129418" y="876591"/>
                  <a:pt x="876589" y="1129420"/>
                  <a:pt x="564709" y="1129420"/>
                </a:cubicBezTo>
                <a:cubicBezTo>
                  <a:pt x="252829" y="1129420"/>
                  <a:pt x="0" y="876591"/>
                  <a:pt x="0" y="56471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000" tIns="36000" rIns="0" anchor="ctr"/>
          <a:lstStyle/>
          <a:p>
            <a:endParaRPr lang="zh-CN" altLang="en-US"/>
          </a:p>
        </p:txBody>
      </p:sp>
      <p:sp>
        <p:nvSpPr>
          <p:cNvPr id="12298" name="Freeform 52"/>
          <p:cNvSpPr>
            <a:spLocks noEditPoints="1"/>
          </p:cNvSpPr>
          <p:nvPr/>
        </p:nvSpPr>
        <p:spPr bwMode="auto">
          <a:xfrm>
            <a:off x="2938463" y="4094163"/>
            <a:ext cx="465137" cy="500062"/>
          </a:xfrm>
          <a:custGeom>
            <a:avLst/>
            <a:gdLst>
              <a:gd name="T0" fmla="*/ 465137 w 67"/>
              <a:gd name="T1" fmla="*/ 465335 h 72"/>
              <a:gd name="T2" fmla="*/ 423483 w 67"/>
              <a:gd name="T3" fmla="*/ 500062 h 72"/>
              <a:gd name="T4" fmla="*/ 34712 w 67"/>
              <a:gd name="T5" fmla="*/ 500062 h 72"/>
              <a:gd name="T6" fmla="*/ 0 w 67"/>
              <a:gd name="T7" fmla="*/ 465335 h 72"/>
              <a:gd name="T8" fmla="*/ 0 w 67"/>
              <a:gd name="T9" fmla="*/ 111125 h 72"/>
              <a:gd name="T10" fmla="*/ 34712 w 67"/>
              <a:gd name="T11" fmla="*/ 76398 h 72"/>
              <a:gd name="T12" fmla="*/ 69423 w 67"/>
              <a:gd name="T13" fmla="*/ 76398 h 72"/>
              <a:gd name="T14" fmla="*/ 69423 w 67"/>
              <a:gd name="T15" fmla="*/ 48617 h 72"/>
              <a:gd name="T16" fmla="*/ 111077 w 67"/>
              <a:gd name="T17" fmla="*/ 0 h 72"/>
              <a:gd name="T18" fmla="*/ 131905 w 67"/>
              <a:gd name="T19" fmla="*/ 0 h 72"/>
              <a:gd name="T20" fmla="*/ 173559 w 67"/>
              <a:gd name="T21" fmla="*/ 48617 h 72"/>
              <a:gd name="T22" fmla="*/ 173559 w 67"/>
              <a:gd name="T23" fmla="*/ 76398 h 72"/>
              <a:gd name="T24" fmla="*/ 284636 w 67"/>
              <a:gd name="T25" fmla="*/ 76398 h 72"/>
              <a:gd name="T26" fmla="*/ 284636 w 67"/>
              <a:gd name="T27" fmla="*/ 48617 h 72"/>
              <a:gd name="T28" fmla="*/ 326290 w 67"/>
              <a:gd name="T29" fmla="*/ 0 h 72"/>
              <a:gd name="T30" fmla="*/ 347117 w 67"/>
              <a:gd name="T31" fmla="*/ 0 h 72"/>
              <a:gd name="T32" fmla="*/ 388771 w 67"/>
              <a:gd name="T33" fmla="*/ 48617 h 72"/>
              <a:gd name="T34" fmla="*/ 388771 w 67"/>
              <a:gd name="T35" fmla="*/ 76398 h 72"/>
              <a:gd name="T36" fmla="*/ 423483 w 67"/>
              <a:gd name="T37" fmla="*/ 76398 h 72"/>
              <a:gd name="T38" fmla="*/ 465137 w 67"/>
              <a:gd name="T39" fmla="*/ 111125 h 72"/>
              <a:gd name="T40" fmla="*/ 465137 w 67"/>
              <a:gd name="T41" fmla="*/ 465335 h 72"/>
              <a:gd name="T42" fmla="*/ 423483 w 67"/>
              <a:gd name="T43" fmla="*/ 465335 h 72"/>
              <a:gd name="T44" fmla="*/ 423483 w 67"/>
              <a:gd name="T45" fmla="*/ 180578 h 72"/>
              <a:gd name="T46" fmla="*/ 34712 w 67"/>
              <a:gd name="T47" fmla="*/ 180578 h 72"/>
              <a:gd name="T48" fmla="*/ 34712 w 67"/>
              <a:gd name="T49" fmla="*/ 465335 h 72"/>
              <a:gd name="T50" fmla="*/ 423483 w 67"/>
              <a:gd name="T51" fmla="*/ 465335 h 72"/>
              <a:gd name="T52" fmla="*/ 138847 w 67"/>
              <a:gd name="T53" fmla="*/ 48617 h 72"/>
              <a:gd name="T54" fmla="*/ 131905 w 67"/>
              <a:gd name="T55" fmla="*/ 34727 h 72"/>
              <a:gd name="T56" fmla="*/ 111077 w 67"/>
              <a:gd name="T57" fmla="*/ 34727 h 72"/>
              <a:gd name="T58" fmla="*/ 104135 w 67"/>
              <a:gd name="T59" fmla="*/ 48617 h 72"/>
              <a:gd name="T60" fmla="*/ 104135 w 67"/>
              <a:gd name="T61" fmla="*/ 125016 h 72"/>
              <a:gd name="T62" fmla="*/ 111077 w 67"/>
              <a:gd name="T63" fmla="*/ 138906 h 72"/>
              <a:gd name="T64" fmla="*/ 131905 w 67"/>
              <a:gd name="T65" fmla="*/ 138906 h 72"/>
              <a:gd name="T66" fmla="*/ 138847 w 67"/>
              <a:gd name="T67" fmla="*/ 125016 h 72"/>
              <a:gd name="T68" fmla="*/ 138847 w 67"/>
              <a:gd name="T69" fmla="*/ 48617 h 72"/>
              <a:gd name="T70" fmla="*/ 354060 w 67"/>
              <a:gd name="T71" fmla="*/ 48617 h 72"/>
              <a:gd name="T72" fmla="*/ 347117 w 67"/>
              <a:gd name="T73" fmla="*/ 34727 h 72"/>
              <a:gd name="T74" fmla="*/ 326290 w 67"/>
              <a:gd name="T75" fmla="*/ 34727 h 72"/>
              <a:gd name="T76" fmla="*/ 319348 w 67"/>
              <a:gd name="T77" fmla="*/ 48617 h 72"/>
              <a:gd name="T78" fmla="*/ 319348 w 67"/>
              <a:gd name="T79" fmla="*/ 125016 h 72"/>
              <a:gd name="T80" fmla="*/ 326290 w 67"/>
              <a:gd name="T81" fmla="*/ 138906 h 72"/>
              <a:gd name="T82" fmla="*/ 347117 w 67"/>
              <a:gd name="T83" fmla="*/ 138906 h 72"/>
              <a:gd name="T84" fmla="*/ 354060 w 67"/>
              <a:gd name="T85" fmla="*/ 125016 h 72"/>
              <a:gd name="T86" fmla="*/ 354060 w 67"/>
              <a:gd name="T87" fmla="*/ 48617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9" name="Freeform 42"/>
          <p:cNvSpPr>
            <a:spLocks noEditPoints="1"/>
          </p:cNvSpPr>
          <p:nvPr/>
        </p:nvSpPr>
        <p:spPr bwMode="auto">
          <a:xfrm>
            <a:off x="4332288" y="4344988"/>
            <a:ext cx="504825" cy="434975"/>
          </a:xfrm>
          <a:custGeom>
            <a:avLst/>
            <a:gdLst>
              <a:gd name="T0" fmla="*/ 504825 w 73"/>
              <a:gd name="T1" fmla="*/ 324505 h 63"/>
              <a:gd name="T2" fmla="*/ 463333 w 73"/>
              <a:gd name="T3" fmla="*/ 365931 h 63"/>
              <a:gd name="T4" fmla="*/ 318109 w 73"/>
              <a:gd name="T5" fmla="*/ 365931 h 63"/>
              <a:gd name="T6" fmla="*/ 331940 w 73"/>
              <a:gd name="T7" fmla="*/ 414262 h 63"/>
              <a:gd name="T8" fmla="*/ 318109 w 73"/>
              <a:gd name="T9" fmla="*/ 434975 h 63"/>
              <a:gd name="T10" fmla="*/ 179801 w 73"/>
              <a:gd name="T11" fmla="*/ 434975 h 63"/>
              <a:gd name="T12" fmla="*/ 165970 w 73"/>
              <a:gd name="T13" fmla="*/ 414262 h 63"/>
              <a:gd name="T14" fmla="*/ 179801 w 73"/>
              <a:gd name="T15" fmla="*/ 365931 h 63"/>
              <a:gd name="T16" fmla="*/ 41492 w 73"/>
              <a:gd name="T17" fmla="*/ 365931 h 63"/>
              <a:gd name="T18" fmla="*/ 0 w 73"/>
              <a:gd name="T19" fmla="*/ 324505 h 63"/>
              <a:gd name="T20" fmla="*/ 0 w 73"/>
              <a:gd name="T21" fmla="*/ 41426 h 63"/>
              <a:gd name="T22" fmla="*/ 41492 w 73"/>
              <a:gd name="T23" fmla="*/ 0 h 63"/>
              <a:gd name="T24" fmla="*/ 463333 w 73"/>
              <a:gd name="T25" fmla="*/ 0 h 63"/>
              <a:gd name="T26" fmla="*/ 504825 w 73"/>
              <a:gd name="T27" fmla="*/ 41426 h 63"/>
              <a:gd name="T28" fmla="*/ 504825 w 73"/>
              <a:gd name="T29" fmla="*/ 324505 h 63"/>
              <a:gd name="T30" fmla="*/ 470248 w 73"/>
              <a:gd name="T31" fmla="*/ 41426 h 63"/>
              <a:gd name="T32" fmla="*/ 463333 w 73"/>
              <a:gd name="T33" fmla="*/ 34522 h 63"/>
              <a:gd name="T34" fmla="*/ 41492 w 73"/>
              <a:gd name="T35" fmla="*/ 34522 h 63"/>
              <a:gd name="T36" fmla="*/ 34577 w 73"/>
              <a:gd name="T37" fmla="*/ 41426 h 63"/>
              <a:gd name="T38" fmla="*/ 34577 w 73"/>
              <a:gd name="T39" fmla="*/ 255462 h 63"/>
              <a:gd name="T40" fmla="*/ 41492 w 73"/>
              <a:gd name="T41" fmla="*/ 269270 h 63"/>
              <a:gd name="T42" fmla="*/ 463333 w 73"/>
              <a:gd name="T43" fmla="*/ 269270 h 63"/>
              <a:gd name="T44" fmla="*/ 470248 w 73"/>
              <a:gd name="T45" fmla="*/ 255462 h 63"/>
              <a:gd name="T46" fmla="*/ 470248 w 73"/>
              <a:gd name="T47" fmla="*/ 41426 h 6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0" name="Freeform 178"/>
          <p:cNvSpPr>
            <a:spLocks noEditPoints="1"/>
          </p:cNvSpPr>
          <p:nvPr/>
        </p:nvSpPr>
        <p:spPr bwMode="auto">
          <a:xfrm>
            <a:off x="4103688" y="3009900"/>
            <a:ext cx="504825" cy="381000"/>
          </a:xfrm>
          <a:custGeom>
            <a:avLst/>
            <a:gdLst>
              <a:gd name="T0" fmla="*/ 504825 w 158"/>
              <a:gd name="T1" fmla="*/ 381000 h 119"/>
              <a:gd name="T2" fmla="*/ 0 w 158"/>
              <a:gd name="T3" fmla="*/ 381000 h 119"/>
              <a:gd name="T4" fmla="*/ 0 w 158"/>
              <a:gd name="T5" fmla="*/ 0 h 119"/>
              <a:gd name="T6" fmla="*/ 28756 w 158"/>
              <a:gd name="T7" fmla="*/ 0 h 119"/>
              <a:gd name="T8" fmla="*/ 28756 w 158"/>
              <a:gd name="T9" fmla="*/ 345782 h 119"/>
              <a:gd name="T10" fmla="*/ 504825 w 158"/>
              <a:gd name="T11" fmla="*/ 345782 h 119"/>
              <a:gd name="T12" fmla="*/ 504825 w 158"/>
              <a:gd name="T13" fmla="*/ 381000 h 119"/>
              <a:gd name="T14" fmla="*/ 159755 w 158"/>
              <a:gd name="T15" fmla="*/ 316966 h 119"/>
              <a:gd name="T16" fmla="*/ 92658 w 158"/>
              <a:gd name="T17" fmla="*/ 316966 h 119"/>
              <a:gd name="T18" fmla="*/ 92658 w 158"/>
              <a:gd name="T19" fmla="*/ 192101 h 119"/>
              <a:gd name="T20" fmla="*/ 159755 w 158"/>
              <a:gd name="T21" fmla="*/ 192101 h 119"/>
              <a:gd name="T22" fmla="*/ 159755 w 158"/>
              <a:gd name="T23" fmla="*/ 316966 h 119"/>
              <a:gd name="T24" fmla="*/ 249217 w 158"/>
              <a:gd name="T25" fmla="*/ 316966 h 119"/>
              <a:gd name="T26" fmla="*/ 188511 w 158"/>
              <a:gd name="T27" fmla="*/ 316966 h 119"/>
              <a:gd name="T28" fmla="*/ 188511 w 158"/>
              <a:gd name="T29" fmla="*/ 60832 h 119"/>
              <a:gd name="T30" fmla="*/ 249217 w 158"/>
              <a:gd name="T31" fmla="*/ 60832 h 119"/>
              <a:gd name="T32" fmla="*/ 249217 w 158"/>
              <a:gd name="T33" fmla="*/ 316966 h 119"/>
              <a:gd name="T34" fmla="*/ 348265 w 158"/>
              <a:gd name="T35" fmla="*/ 316966 h 119"/>
              <a:gd name="T36" fmla="*/ 284363 w 158"/>
              <a:gd name="T37" fmla="*/ 316966 h 119"/>
              <a:gd name="T38" fmla="*/ 284363 w 158"/>
              <a:gd name="T39" fmla="*/ 124866 h 119"/>
              <a:gd name="T40" fmla="*/ 348265 w 158"/>
              <a:gd name="T41" fmla="*/ 124866 h 119"/>
              <a:gd name="T42" fmla="*/ 348265 w 158"/>
              <a:gd name="T43" fmla="*/ 316966 h 119"/>
              <a:gd name="T44" fmla="*/ 444118 w 158"/>
              <a:gd name="T45" fmla="*/ 316966 h 119"/>
              <a:gd name="T46" fmla="*/ 380216 w 158"/>
              <a:gd name="T47" fmla="*/ 316966 h 119"/>
              <a:gd name="T48" fmla="*/ 380216 w 158"/>
              <a:gd name="T49" fmla="*/ 35218 h 119"/>
              <a:gd name="T50" fmla="*/ 444118 w 158"/>
              <a:gd name="T51" fmla="*/ 35218 h 119"/>
              <a:gd name="T52" fmla="*/ 444118 w 158"/>
              <a:gd name="T53" fmla="*/ 316966 h 1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1" name="Freeform 86"/>
          <p:cNvSpPr>
            <a:spLocks noEditPoints="1"/>
          </p:cNvSpPr>
          <p:nvPr/>
        </p:nvSpPr>
        <p:spPr bwMode="auto">
          <a:xfrm>
            <a:off x="2998788" y="2932113"/>
            <a:ext cx="346075" cy="582612"/>
          </a:xfrm>
          <a:custGeom>
            <a:avLst/>
            <a:gdLst>
              <a:gd name="T0" fmla="*/ 346075 w 29"/>
              <a:gd name="T1" fmla="*/ 523162 h 49"/>
              <a:gd name="T2" fmla="*/ 286407 w 29"/>
              <a:gd name="T3" fmla="*/ 582612 h 49"/>
              <a:gd name="T4" fmla="*/ 59668 w 29"/>
              <a:gd name="T5" fmla="*/ 582612 h 49"/>
              <a:gd name="T6" fmla="*/ 0 w 29"/>
              <a:gd name="T7" fmla="*/ 523162 h 49"/>
              <a:gd name="T8" fmla="*/ 0 w 29"/>
              <a:gd name="T9" fmla="*/ 59450 h 49"/>
              <a:gd name="T10" fmla="*/ 59668 w 29"/>
              <a:gd name="T11" fmla="*/ 0 h 49"/>
              <a:gd name="T12" fmla="*/ 286407 w 29"/>
              <a:gd name="T13" fmla="*/ 0 h 49"/>
              <a:gd name="T14" fmla="*/ 346075 w 29"/>
              <a:gd name="T15" fmla="*/ 59450 h 49"/>
              <a:gd name="T16" fmla="*/ 346075 w 29"/>
              <a:gd name="T17" fmla="*/ 523162 h 49"/>
              <a:gd name="T18" fmla="*/ 298341 w 29"/>
              <a:gd name="T19" fmla="*/ 130790 h 49"/>
              <a:gd name="T20" fmla="*/ 286407 w 29"/>
              <a:gd name="T21" fmla="*/ 118900 h 49"/>
              <a:gd name="T22" fmla="*/ 59668 w 29"/>
              <a:gd name="T23" fmla="*/ 118900 h 49"/>
              <a:gd name="T24" fmla="*/ 35801 w 29"/>
              <a:gd name="T25" fmla="*/ 130790 h 49"/>
              <a:gd name="T26" fmla="*/ 35801 w 29"/>
              <a:gd name="T27" fmla="*/ 451822 h 49"/>
              <a:gd name="T28" fmla="*/ 59668 w 29"/>
              <a:gd name="T29" fmla="*/ 463712 h 49"/>
              <a:gd name="T30" fmla="*/ 286407 w 29"/>
              <a:gd name="T31" fmla="*/ 463712 h 49"/>
              <a:gd name="T32" fmla="*/ 298341 w 29"/>
              <a:gd name="T33" fmla="*/ 451822 h 49"/>
              <a:gd name="T34" fmla="*/ 298341 w 29"/>
              <a:gd name="T35" fmla="*/ 130790 h 49"/>
              <a:gd name="T36" fmla="*/ 202872 w 29"/>
              <a:gd name="T37" fmla="*/ 59450 h 49"/>
              <a:gd name="T38" fmla="*/ 131270 w 29"/>
              <a:gd name="T39" fmla="*/ 59450 h 49"/>
              <a:gd name="T40" fmla="*/ 131270 w 29"/>
              <a:gd name="T41" fmla="*/ 71340 h 49"/>
              <a:gd name="T42" fmla="*/ 131270 w 29"/>
              <a:gd name="T43" fmla="*/ 71340 h 49"/>
              <a:gd name="T44" fmla="*/ 202872 w 29"/>
              <a:gd name="T45" fmla="*/ 71340 h 49"/>
              <a:gd name="T46" fmla="*/ 214805 w 29"/>
              <a:gd name="T47" fmla="*/ 71340 h 49"/>
              <a:gd name="T48" fmla="*/ 202872 w 29"/>
              <a:gd name="T49" fmla="*/ 59450 h 49"/>
              <a:gd name="T50" fmla="*/ 167071 w 29"/>
              <a:gd name="T51" fmla="*/ 487492 h 49"/>
              <a:gd name="T52" fmla="*/ 131270 w 29"/>
              <a:gd name="T53" fmla="*/ 523162 h 49"/>
              <a:gd name="T54" fmla="*/ 167071 w 29"/>
              <a:gd name="T55" fmla="*/ 558832 h 49"/>
              <a:gd name="T56" fmla="*/ 202872 w 29"/>
              <a:gd name="T57" fmla="*/ 523162 h 49"/>
              <a:gd name="T58" fmla="*/ 167071 w 29"/>
              <a:gd name="T59" fmla="*/ 487492 h 4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2" name="Rounded Rectangle 72"/>
          <p:cNvSpPr>
            <a:spLocks noChangeArrowheads="1"/>
          </p:cNvSpPr>
          <p:nvPr/>
        </p:nvSpPr>
        <p:spPr bwMode="auto">
          <a:xfrm>
            <a:off x="5962650" y="2635250"/>
            <a:ext cx="1389063" cy="377825"/>
          </a:xfrm>
          <a:prstGeom prst="roundRect">
            <a:avLst>
              <a:gd name="adj" fmla="val 21111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黑体" panose="02010609060101010101" pitchFamily="49" charset="-122"/>
                <a:ea typeface="微软雅黑" panose="020B0503020204020204" pitchFamily="34" charset="-122"/>
              </a:rPr>
              <a:t>标题</a:t>
            </a:r>
            <a:endParaRPr lang="zh-CN" altLang="en-US">
              <a:solidFill>
                <a:srgbClr val="FFFFFF"/>
              </a:solidFill>
              <a:latin typeface="黑体" panose="02010609060101010101" pitchFamily="49" charset="-122"/>
              <a:ea typeface="微软雅黑" panose="020B0503020204020204" pitchFamily="34" charset="-122"/>
            </a:endParaRPr>
          </a:p>
        </p:txBody>
      </p:sp>
      <p:sp>
        <p:nvSpPr>
          <p:cNvPr id="12303" name="文本框 12"/>
          <p:cNvSpPr txBox="1">
            <a:spLocks noChangeArrowheads="1"/>
          </p:cNvSpPr>
          <p:nvPr/>
        </p:nvSpPr>
        <p:spPr bwMode="auto">
          <a:xfrm>
            <a:off x="5848350" y="3019425"/>
            <a:ext cx="1616075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请在此处输入您的文本，或者将您的文本粘贴到此处。</a:t>
            </a:r>
            <a:endParaRPr lang="zh-CN" alt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2304" name="Rounded Rectangle 72"/>
          <p:cNvSpPr>
            <a:spLocks noChangeArrowheads="1"/>
          </p:cNvSpPr>
          <p:nvPr/>
        </p:nvSpPr>
        <p:spPr bwMode="auto">
          <a:xfrm>
            <a:off x="8032750" y="2635250"/>
            <a:ext cx="1390650" cy="377825"/>
          </a:xfrm>
          <a:prstGeom prst="roundRect">
            <a:avLst>
              <a:gd name="adj" fmla="val 21111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黑体" panose="02010609060101010101" pitchFamily="49" charset="-122"/>
                <a:ea typeface="微软雅黑" panose="020B0503020204020204" pitchFamily="34" charset="-122"/>
              </a:rPr>
              <a:t>标题</a:t>
            </a:r>
            <a:endParaRPr lang="zh-CN" altLang="en-US">
              <a:solidFill>
                <a:srgbClr val="FFFFFF"/>
              </a:solidFill>
              <a:latin typeface="黑体" panose="02010609060101010101" pitchFamily="49" charset="-122"/>
              <a:ea typeface="微软雅黑" panose="020B0503020204020204" pitchFamily="34" charset="-122"/>
            </a:endParaRPr>
          </a:p>
        </p:txBody>
      </p:sp>
      <p:sp>
        <p:nvSpPr>
          <p:cNvPr id="12305" name="文本框 16"/>
          <p:cNvSpPr txBox="1">
            <a:spLocks noChangeArrowheads="1"/>
          </p:cNvSpPr>
          <p:nvPr/>
        </p:nvSpPr>
        <p:spPr bwMode="auto">
          <a:xfrm>
            <a:off x="7885113" y="3019425"/>
            <a:ext cx="1685925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请在此处输入您的文本，或者将您的文本粘贴到此处。</a:t>
            </a:r>
            <a:endParaRPr lang="zh-CN" alt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2306" name="Rounded Rectangle 72"/>
          <p:cNvSpPr>
            <a:spLocks noChangeArrowheads="1"/>
          </p:cNvSpPr>
          <p:nvPr/>
        </p:nvSpPr>
        <p:spPr bwMode="auto">
          <a:xfrm>
            <a:off x="5962650" y="4197350"/>
            <a:ext cx="1389063" cy="377825"/>
          </a:xfrm>
          <a:prstGeom prst="roundRect">
            <a:avLst>
              <a:gd name="adj" fmla="val 21111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黑体" panose="02010609060101010101" pitchFamily="49" charset="-122"/>
                <a:ea typeface="微软雅黑" panose="020B0503020204020204" pitchFamily="34" charset="-122"/>
              </a:rPr>
              <a:t>标题</a:t>
            </a:r>
            <a:endParaRPr lang="zh-CN" altLang="en-US">
              <a:solidFill>
                <a:srgbClr val="FFFFFF"/>
              </a:solidFill>
              <a:latin typeface="黑体" panose="02010609060101010101" pitchFamily="49" charset="-122"/>
              <a:ea typeface="微软雅黑" panose="020B0503020204020204" pitchFamily="34" charset="-122"/>
            </a:endParaRPr>
          </a:p>
        </p:txBody>
      </p:sp>
      <p:sp>
        <p:nvSpPr>
          <p:cNvPr id="12307" name="文本框 20"/>
          <p:cNvSpPr txBox="1">
            <a:spLocks noChangeArrowheads="1"/>
          </p:cNvSpPr>
          <p:nvPr/>
        </p:nvSpPr>
        <p:spPr bwMode="auto">
          <a:xfrm>
            <a:off x="5813425" y="4583113"/>
            <a:ext cx="1685925" cy="92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请在此处输入您的文本，或者将您的文本粘贴到此处。</a:t>
            </a:r>
            <a:endParaRPr lang="zh-CN" alt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2308" name="Rounded Rectangle 72"/>
          <p:cNvSpPr>
            <a:spLocks noChangeArrowheads="1"/>
          </p:cNvSpPr>
          <p:nvPr/>
        </p:nvSpPr>
        <p:spPr bwMode="auto">
          <a:xfrm>
            <a:off x="8032750" y="4197350"/>
            <a:ext cx="1390650" cy="377825"/>
          </a:xfrm>
          <a:prstGeom prst="roundRect">
            <a:avLst>
              <a:gd name="adj" fmla="val 21111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黑体" panose="02010609060101010101" pitchFamily="49" charset="-122"/>
                <a:ea typeface="微软雅黑" panose="020B0503020204020204" pitchFamily="34" charset="-122"/>
              </a:rPr>
              <a:t>标题</a:t>
            </a:r>
            <a:endParaRPr lang="zh-CN" altLang="en-US">
              <a:solidFill>
                <a:srgbClr val="FFFFFF"/>
              </a:solidFill>
              <a:latin typeface="黑体" panose="02010609060101010101" pitchFamily="49" charset="-122"/>
              <a:ea typeface="微软雅黑" panose="020B0503020204020204" pitchFamily="34" charset="-122"/>
            </a:endParaRPr>
          </a:p>
        </p:txBody>
      </p:sp>
      <p:sp>
        <p:nvSpPr>
          <p:cNvPr id="12309" name="文本框 24"/>
          <p:cNvSpPr txBox="1">
            <a:spLocks noChangeArrowheads="1"/>
          </p:cNvSpPr>
          <p:nvPr/>
        </p:nvSpPr>
        <p:spPr bwMode="auto">
          <a:xfrm>
            <a:off x="7885113" y="4583113"/>
            <a:ext cx="1685925" cy="92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请在此处输入您的文本，或者将您的文本粘贴到此处。</a:t>
            </a:r>
            <a:endParaRPr lang="zh-CN" alt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739775" y="841375"/>
            <a:ext cx="10691813" cy="50863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1312863" y="1228725"/>
            <a:ext cx="1227137" cy="3381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56803" tIns="78402" rIns="156803" bIns="78402">
            <a:spAutoFit/>
          </a:bodyPr>
          <a:lstStyle/>
          <a:p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312863" y="1566863"/>
            <a:ext cx="3552825" cy="107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</a:t>
            </a:r>
            <a:endParaRPr lang="zh-CN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312863" y="2705100"/>
            <a:ext cx="1227137" cy="339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56803" tIns="78402" rIns="156803" bIns="78402">
            <a:spAutoFit/>
          </a:bodyPr>
          <a:lstStyle/>
          <a:p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312863" y="3044825"/>
            <a:ext cx="355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</a:t>
            </a:r>
            <a:endParaRPr lang="zh-CN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312863" y="4225925"/>
            <a:ext cx="1227137" cy="3397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56803" tIns="78402" rIns="156803" bIns="78402">
            <a:spAutoFit/>
          </a:bodyPr>
          <a:lstStyle/>
          <a:p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312863" y="4565650"/>
            <a:ext cx="3552825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</a:t>
            </a:r>
            <a:endParaRPr lang="zh-CN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5116513" y="1566863"/>
            <a:ext cx="12700" cy="3503612"/>
          </a:xfrm>
          <a:prstGeom prst="line">
            <a:avLst/>
          </a:prstGeom>
          <a:noFill/>
          <a:ln w="9525" cap="rnd">
            <a:solidFill>
              <a:schemeClr val="bg1"/>
            </a:solidFill>
            <a:prstDash val="sysDot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5597525" y="1566863"/>
            <a:ext cx="5249863" cy="3503612"/>
          </a:xfrm>
          <a:prstGeom prst="rect">
            <a:avLst/>
          </a:prstGeom>
          <a:blipFill dpi="0" rotWithShape="0">
            <a:blip r:embed="rId2"/>
            <a:srcRect/>
            <a:stretch>
              <a:fillRect r="-12998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170" tIns="46990" rIns="90170" bIns="46990" anchor="ctr"/>
          <a:lstStyle/>
          <a:p>
            <a:pPr>
              <a:defRPr/>
            </a:pPr>
            <a:endParaRPr lang="zh-CN" alt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4518025" y="919163"/>
            <a:ext cx="3152775" cy="414337"/>
          </a:xfrm>
          <a:prstGeom prst="flowChartProcess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4518025" y="842963"/>
            <a:ext cx="3152775" cy="762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2" name="任意多边形 31"/>
          <p:cNvSpPr>
            <a:spLocks noChangeArrowheads="1"/>
          </p:cNvSpPr>
          <p:nvPr/>
        </p:nvSpPr>
        <p:spPr bwMode="auto">
          <a:xfrm>
            <a:off x="3240088" y="2190750"/>
            <a:ext cx="1312862" cy="3552825"/>
          </a:xfrm>
          <a:custGeom>
            <a:avLst/>
            <a:gdLst>
              <a:gd name="T0" fmla="*/ 659378 w 1313001"/>
              <a:gd name="T1" fmla="*/ 166539 h 3552826"/>
              <a:gd name="T2" fmla="*/ 165296 w 1313001"/>
              <a:gd name="T3" fmla="*/ 661328 h 3552826"/>
              <a:gd name="T4" fmla="*/ 659378 w 1313001"/>
              <a:gd name="T5" fmla="*/ 1156117 h 3552826"/>
              <a:gd name="T6" fmla="*/ 1153460 w 1313001"/>
              <a:gd name="T7" fmla="*/ 661328 h 3552826"/>
              <a:gd name="T8" fmla="*/ 659378 w 1313001"/>
              <a:gd name="T9" fmla="*/ 166539 h 3552826"/>
              <a:gd name="T10" fmla="*/ 656362 w 1313001"/>
              <a:gd name="T11" fmla="*/ 0 h 3552826"/>
              <a:gd name="T12" fmla="*/ 1312723 w 1313001"/>
              <a:gd name="T13" fmla="*/ 657931 h 3552826"/>
              <a:gd name="T14" fmla="*/ 1312723 w 1313001"/>
              <a:gd name="T15" fmla="*/ 3552824 h 3552826"/>
              <a:gd name="T16" fmla="*/ 0 w 1313001"/>
              <a:gd name="T17" fmla="*/ 3552824 h 3552826"/>
              <a:gd name="T18" fmla="*/ 0 w 1313001"/>
              <a:gd name="T19" fmla="*/ 657931 h 3552826"/>
              <a:gd name="T20" fmla="*/ 656362 w 1313001"/>
              <a:gd name="T21" fmla="*/ 0 h 355282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313001"/>
              <a:gd name="T34" fmla="*/ 0 h 3552826"/>
              <a:gd name="T35" fmla="*/ 1313001 w 1313001"/>
              <a:gd name="T36" fmla="*/ 3552826 h 355282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313001" h="3552826">
                <a:moveTo>
                  <a:pt x="659518" y="166539"/>
                </a:moveTo>
                <a:cubicBezTo>
                  <a:pt x="386587" y="166539"/>
                  <a:pt x="165332" y="388064"/>
                  <a:pt x="165332" y="661328"/>
                </a:cubicBezTo>
                <a:cubicBezTo>
                  <a:pt x="165332" y="934592"/>
                  <a:pt x="386587" y="1156117"/>
                  <a:pt x="659518" y="1156117"/>
                </a:cubicBezTo>
                <a:cubicBezTo>
                  <a:pt x="932449" y="1156117"/>
                  <a:pt x="1153704" y="934592"/>
                  <a:pt x="1153704" y="661328"/>
                </a:cubicBezTo>
                <a:cubicBezTo>
                  <a:pt x="1153704" y="388064"/>
                  <a:pt x="932449" y="166539"/>
                  <a:pt x="659518" y="166539"/>
                </a:cubicBezTo>
                <a:close/>
                <a:moveTo>
                  <a:pt x="656501" y="0"/>
                </a:moveTo>
                <a:cubicBezTo>
                  <a:pt x="1016149" y="0"/>
                  <a:pt x="1313001" y="297499"/>
                  <a:pt x="1313001" y="657931"/>
                </a:cubicBezTo>
                <a:cubicBezTo>
                  <a:pt x="1313001" y="3552826"/>
                  <a:pt x="1313001" y="3552826"/>
                  <a:pt x="1313001" y="3552826"/>
                </a:cubicBezTo>
                <a:cubicBezTo>
                  <a:pt x="0" y="3552826"/>
                  <a:pt x="0" y="3552826"/>
                  <a:pt x="0" y="3552826"/>
                </a:cubicBezTo>
                <a:cubicBezTo>
                  <a:pt x="0" y="657931"/>
                  <a:pt x="0" y="657931"/>
                  <a:pt x="0" y="657931"/>
                </a:cubicBezTo>
                <a:cubicBezTo>
                  <a:pt x="0" y="297499"/>
                  <a:pt x="296852" y="0"/>
                  <a:pt x="656501" y="0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1224000" rIns="72000" bIns="0"/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rgbClr val="FFFFFF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请在此处输入您的文本，或者将您的文本粘贴到此处。</a:t>
            </a:r>
            <a:endParaRPr lang="zh-CN" altLang="en-US" sz="1600">
              <a:solidFill>
                <a:srgbClr val="FFFFFF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4343" name="任意多边形 32"/>
          <p:cNvSpPr>
            <a:spLocks noChangeArrowheads="1"/>
          </p:cNvSpPr>
          <p:nvPr/>
        </p:nvSpPr>
        <p:spPr bwMode="auto">
          <a:xfrm>
            <a:off x="4711700" y="2190750"/>
            <a:ext cx="1314450" cy="3552825"/>
          </a:xfrm>
          <a:custGeom>
            <a:avLst/>
            <a:gdLst>
              <a:gd name="T0" fmla="*/ 657347 w 1314208"/>
              <a:gd name="T1" fmla="*/ 166539 h 3552826"/>
              <a:gd name="T2" fmla="*/ 166601 w 1314208"/>
              <a:gd name="T3" fmla="*/ 661328 h 3552826"/>
              <a:gd name="T4" fmla="*/ 657347 w 1314208"/>
              <a:gd name="T5" fmla="*/ 1156117 h 3552826"/>
              <a:gd name="T6" fmla="*/ 1148093 w 1314208"/>
              <a:gd name="T7" fmla="*/ 661328 h 3552826"/>
              <a:gd name="T8" fmla="*/ 657347 w 1314208"/>
              <a:gd name="T9" fmla="*/ 166539 h 3552826"/>
              <a:gd name="T10" fmla="*/ 657346 w 1314208"/>
              <a:gd name="T11" fmla="*/ 0 h 3552826"/>
              <a:gd name="T12" fmla="*/ 1314692 w 1314208"/>
              <a:gd name="T13" fmla="*/ 657931 h 3552826"/>
              <a:gd name="T14" fmla="*/ 1314692 w 1314208"/>
              <a:gd name="T15" fmla="*/ 3552824 h 3552826"/>
              <a:gd name="T16" fmla="*/ 0 w 1314208"/>
              <a:gd name="T17" fmla="*/ 3552824 h 3552826"/>
              <a:gd name="T18" fmla="*/ 0 w 1314208"/>
              <a:gd name="T19" fmla="*/ 657931 h 3552826"/>
              <a:gd name="T20" fmla="*/ 657346 w 1314208"/>
              <a:gd name="T21" fmla="*/ 0 h 355282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314208"/>
              <a:gd name="T34" fmla="*/ 0 h 3552826"/>
              <a:gd name="T35" fmla="*/ 1314208 w 1314208"/>
              <a:gd name="T36" fmla="*/ 3552826 h 355282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314208" h="3552826">
                <a:moveTo>
                  <a:pt x="657105" y="166539"/>
                </a:moveTo>
                <a:cubicBezTo>
                  <a:pt x="386173" y="166539"/>
                  <a:pt x="166539" y="388064"/>
                  <a:pt x="166539" y="661328"/>
                </a:cubicBezTo>
                <a:cubicBezTo>
                  <a:pt x="166539" y="934592"/>
                  <a:pt x="386173" y="1156117"/>
                  <a:pt x="657105" y="1156117"/>
                </a:cubicBezTo>
                <a:cubicBezTo>
                  <a:pt x="928037" y="1156117"/>
                  <a:pt x="1147671" y="934592"/>
                  <a:pt x="1147671" y="661328"/>
                </a:cubicBezTo>
                <a:cubicBezTo>
                  <a:pt x="1147671" y="388064"/>
                  <a:pt x="928037" y="166539"/>
                  <a:pt x="657105" y="166539"/>
                </a:cubicBezTo>
                <a:close/>
                <a:moveTo>
                  <a:pt x="657104" y="0"/>
                </a:moveTo>
                <a:cubicBezTo>
                  <a:pt x="1017083" y="0"/>
                  <a:pt x="1314208" y="297499"/>
                  <a:pt x="1314208" y="657931"/>
                </a:cubicBezTo>
                <a:cubicBezTo>
                  <a:pt x="1314208" y="1641966"/>
                  <a:pt x="1314208" y="2568791"/>
                  <a:pt x="1314208" y="3552826"/>
                </a:cubicBezTo>
                <a:cubicBezTo>
                  <a:pt x="874234" y="3552826"/>
                  <a:pt x="439974" y="3552826"/>
                  <a:pt x="0" y="3552826"/>
                </a:cubicBezTo>
                <a:cubicBezTo>
                  <a:pt x="0" y="2568791"/>
                  <a:pt x="0" y="1641966"/>
                  <a:pt x="0" y="657931"/>
                </a:cubicBezTo>
                <a:cubicBezTo>
                  <a:pt x="0" y="297499"/>
                  <a:pt x="297125" y="0"/>
                  <a:pt x="657104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1224000" rIns="72000" bIns="0"/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rgbClr val="FFFFFF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请在此处输入您的文本，或者将您的文本粘贴到此处</a:t>
            </a:r>
            <a:endParaRPr lang="zh-CN" altLang="en-US" sz="1600">
              <a:solidFill>
                <a:srgbClr val="FFFFFF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4344" name="任意多边形 34"/>
          <p:cNvSpPr>
            <a:spLocks noChangeArrowheads="1"/>
          </p:cNvSpPr>
          <p:nvPr/>
        </p:nvSpPr>
        <p:spPr bwMode="auto">
          <a:xfrm>
            <a:off x="6184900" y="2190750"/>
            <a:ext cx="1312863" cy="3552825"/>
          </a:xfrm>
          <a:custGeom>
            <a:avLst/>
            <a:gdLst>
              <a:gd name="T0" fmla="*/ 656363 w 1313001"/>
              <a:gd name="T1" fmla="*/ 166539 h 3552826"/>
              <a:gd name="T2" fmla="*/ 165298 w 1313001"/>
              <a:gd name="T3" fmla="*/ 661328 h 3552826"/>
              <a:gd name="T4" fmla="*/ 656363 w 1313001"/>
              <a:gd name="T5" fmla="*/ 1156117 h 3552826"/>
              <a:gd name="T6" fmla="*/ 1147428 w 1313001"/>
              <a:gd name="T7" fmla="*/ 661328 h 3552826"/>
              <a:gd name="T8" fmla="*/ 656363 w 1313001"/>
              <a:gd name="T9" fmla="*/ 166539 h 3552826"/>
              <a:gd name="T10" fmla="*/ 656363 w 1313001"/>
              <a:gd name="T11" fmla="*/ 0 h 3552826"/>
              <a:gd name="T12" fmla="*/ 1312725 w 1313001"/>
              <a:gd name="T13" fmla="*/ 657931 h 3552826"/>
              <a:gd name="T14" fmla="*/ 1312725 w 1313001"/>
              <a:gd name="T15" fmla="*/ 3552824 h 3552826"/>
              <a:gd name="T16" fmla="*/ 0 w 1313001"/>
              <a:gd name="T17" fmla="*/ 3552824 h 3552826"/>
              <a:gd name="T18" fmla="*/ 0 w 1313001"/>
              <a:gd name="T19" fmla="*/ 657931 h 3552826"/>
              <a:gd name="T20" fmla="*/ 656363 w 1313001"/>
              <a:gd name="T21" fmla="*/ 0 h 355282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313001"/>
              <a:gd name="T34" fmla="*/ 0 h 3552826"/>
              <a:gd name="T35" fmla="*/ 1313001 w 1313001"/>
              <a:gd name="T36" fmla="*/ 3552826 h 355282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313001" h="3552826">
                <a:moveTo>
                  <a:pt x="656501" y="166539"/>
                </a:moveTo>
                <a:cubicBezTo>
                  <a:pt x="385236" y="166539"/>
                  <a:pt x="165332" y="388064"/>
                  <a:pt x="165332" y="661328"/>
                </a:cubicBezTo>
                <a:cubicBezTo>
                  <a:pt x="165332" y="934592"/>
                  <a:pt x="385236" y="1156117"/>
                  <a:pt x="656501" y="1156117"/>
                </a:cubicBezTo>
                <a:cubicBezTo>
                  <a:pt x="927766" y="1156117"/>
                  <a:pt x="1147670" y="934592"/>
                  <a:pt x="1147670" y="661328"/>
                </a:cubicBezTo>
                <a:cubicBezTo>
                  <a:pt x="1147670" y="388064"/>
                  <a:pt x="927766" y="166539"/>
                  <a:pt x="656501" y="166539"/>
                </a:cubicBezTo>
                <a:close/>
                <a:moveTo>
                  <a:pt x="656501" y="0"/>
                </a:moveTo>
                <a:cubicBezTo>
                  <a:pt x="1016149" y="0"/>
                  <a:pt x="1313001" y="297499"/>
                  <a:pt x="1313001" y="657931"/>
                </a:cubicBezTo>
                <a:cubicBezTo>
                  <a:pt x="1313001" y="1641966"/>
                  <a:pt x="1313001" y="2568791"/>
                  <a:pt x="1313001" y="3552826"/>
                </a:cubicBezTo>
                <a:cubicBezTo>
                  <a:pt x="873431" y="3552826"/>
                  <a:pt x="439570" y="3552826"/>
                  <a:pt x="0" y="3552826"/>
                </a:cubicBezTo>
                <a:cubicBezTo>
                  <a:pt x="0" y="2568791"/>
                  <a:pt x="0" y="1641966"/>
                  <a:pt x="0" y="657931"/>
                </a:cubicBezTo>
                <a:cubicBezTo>
                  <a:pt x="0" y="297499"/>
                  <a:pt x="296853" y="0"/>
                  <a:pt x="656501" y="0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1224000" rIns="72000" bIns="0"/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rgbClr val="FFFFFF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请在此处输入您的文本，或者将您的文本粘贴到此处</a:t>
            </a:r>
            <a:endParaRPr lang="zh-CN" altLang="en-US" sz="1600">
              <a:solidFill>
                <a:srgbClr val="FFFFFF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4345" name="任意多边形 35"/>
          <p:cNvSpPr>
            <a:spLocks noChangeArrowheads="1"/>
          </p:cNvSpPr>
          <p:nvPr/>
        </p:nvSpPr>
        <p:spPr bwMode="auto">
          <a:xfrm>
            <a:off x="7658100" y="2190750"/>
            <a:ext cx="1312863" cy="3552825"/>
          </a:xfrm>
          <a:custGeom>
            <a:avLst/>
            <a:gdLst>
              <a:gd name="T0" fmla="*/ 653346 w 1313001"/>
              <a:gd name="T1" fmla="*/ 166539 h 3552826"/>
              <a:gd name="T2" fmla="*/ 159264 w 1313001"/>
              <a:gd name="T3" fmla="*/ 661328 h 3552826"/>
              <a:gd name="T4" fmla="*/ 653346 w 1313001"/>
              <a:gd name="T5" fmla="*/ 1156117 h 3552826"/>
              <a:gd name="T6" fmla="*/ 1147428 w 1313001"/>
              <a:gd name="T7" fmla="*/ 661328 h 3552826"/>
              <a:gd name="T8" fmla="*/ 653346 w 1313001"/>
              <a:gd name="T9" fmla="*/ 166539 h 3552826"/>
              <a:gd name="T10" fmla="*/ 656363 w 1313001"/>
              <a:gd name="T11" fmla="*/ 0 h 3552826"/>
              <a:gd name="T12" fmla="*/ 1312725 w 1313001"/>
              <a:gd name="T13" fmla="*/ 657931 h 3552826"/>
              <a:gd name="T14" fmla="*/ 1312725 w 1313001"/>
              <a:gd name="T15" fmla="*/ 3552824 h 3552826"/>
              <a:gd name="T16" fmla="*/ 0 w 1313001"/>
              <a:gd name="T17" fmla="*/ 3552824 h 3552826"/>
              <a:gd name="T18" fmla="*/ 0 w 1313001"/>
              <a:gd name="T19" fmla="*/ 657931 h 3552826"/>
              <a:gd name="T20" fmla="*/ 656363 w 1313001"/>
              <a:gd name="T21" fmla="*/ 0 h 355282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313001"/>
              <a:gd name="T34" fmla="*/ 0 h 3552826"/>
              <a:gd name="T35" fmla="*/ 1313001 w 1313001"/>
              <a:gd name="T36" fmla="*/ 3552826 h 355282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313001" h="3552826">
                <a:moveTo>
                  <a:pt x="653484" y="166539"/>
                </a:moveTo>
                <a:cubicBezTo>
                  <a:pt x="380553" y="166539"/>
                  <a:pt x="159298" y="388064"/>
                  <a:pt x="159298" y="661328"/>
                </a:cubicBezTo>
                <a:cubicBezTo>
                  <a:pt x="159298" y="934592"/>
                  <a:pt x="380553" y="1156117"/>
                  <a:pt x="653484" y="1156117"/>
                </a:cubicBezTo>
                <a:cubicBezTo>
                  <a:pt x="926415" y="1156117"/>
                  <a:pt x="1147670" y="934592"/>
                  <a:pt x="1147670" y="661328"/>
                </a:cubicBezTo>
                <a:cubicBezTo>
                  <a:pt x="1147670" y="388064"/>
                  <a:pt x="926415" y="166539"/>
                  <a:pt x="653484" y="166539"/>
                </a:cubicBezTo>
                <a:close/>
                <a:moveTo>
                  <a:pt x="656501" y="0"/>
                </a:moveTo>
                <a:cubicBezTo>
                  <a:pt x="1016149" y="0"/>
                  <a:pt x="1313001" y="297499"/>
                  <a:pt x="1313001" y="657931"/>
                </a:cubicBezTo>
                <a:cubicBezTo>
                  <a:pt x="1313001" y="3552826"/>
                  <a:pt x="1313001" y="3552826"/>
                  <a:pt x="1313001" y="3552826"/>
                </a:cubicBezTo>
                <a:cubicBezTo>
                  <a:pt x="0" y="3552826"/>
                  <a:pt x="0" y="3552826"/>
                  <a:pt x="0" y="3552826"/>
                </a:cubicBezTo>
                <a:cubicBezTo>
                  <a:pt x="0" y="657931"/>
                  <a:pt x="0" y="657931"/>
                  <a:pt x="0" y="657931"/>
                </a:cubicBezTo>
                <a:cubicBezTo>
                  <a:pt x="0" y="297499"/>
                  <a:pt x="296853" y="0"/>
                  <a:pt x="656501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1224000" rIns="72000" bIns="0"/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rgbClr val="FFFFFF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请在此处输入您的文本，或者将您的文本粘贴到此处</a:t>
            </a:r>
            <a:endParaRPr lang="zh-CN" altLang="en-US" sz="1600">
              <a:solidFill>
                <a:srgbClr val="FFFFFF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grpSp>
        <p:nvGrpSpPr>
          <p:cNvPr id="14346" name="Group 10"/>
          <p:cNvGrpSpPr/>
          <p:nvPr/>
        </p:nvGrpSpPr>
        <p:grpSpPr bwMode="auto">
          <a:xfrm>
            <a:off x="7916863" y="2455863"/>
            <a:ext cx="790575" cy="792162"/>
            <a:chOff x="0" y="0"/>
            <a:chExt cx="1244" cy="1246"/>
          </a:xfrm>
        </p:grpSpPr>
        <p:sp>
          <p:nvSpPr>
            <p:cNvPr id="14360" name="Oval 16"/>
            <p:cNvSpPr>
              <a:spLocks noChangeArrowheads="1"/>
            </p:cNvSpPr>
            <p:nvPr/>
          </p:nvSpPr>
          <p:spPr bwMode="auto">
            <a:xfrm>
              <a:off x="0" y="0"/>
              <a:ext cx="1245" cy="1247"/>
            </a:xfrm>
            <a:prstGeom prst="ellipse">
              <a:avLst/>
            </a:prstGeom>
            <a:solidFill>
              <a:srgbClr val="FFFFFF"/>
            </a:solidFill>
            <a:ln w="50800">
              <a:solidFill>
                <a:srgbClr val="F4B400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61" name="Freeform 21"/>
            <p:cNvSpPr>
              <a:spLocks noEditPoints="1"/>
            </p:cNvSpPr>
            <p:nvPr/>
          </p:nvSpPr>
          <p:spPr bwMode="auto">
            <a:xfrm>
              <a:off x="575" y="357"/>
              <a:ext cx="457" cy="323"/>
            </a:xfrm>
            <a:custGeom>
              <a:avLst/>
              <a:gdLst>
                <a:gd name="T0" fmla="*/ 0 w 241"/>
                <a:gd name="T1" fmla="*/ 0 h 170"/>
                <a:gd name="T2" fmla="*/ 457 w 241"/>
                <a:gd name="T3" fmla="*/ 0 h 170"/>
                <a:gd name="T4" fmla="*/ 457 w 241"/>
                <a:gd name="T5" fmla="*/ 323 h 170"/>
                <a:gd name="T6" fmla="*/ 0 w 241"/>
                <a:gd name="T7" fmla="*/ 323 h 170"/>
                <a:gd name="T8" fmla="*/ 0 w 241"/>
                <a:gd name="T9" fmla="*/ 0 h 170"/>
                <a:gd name="T10" fmla="*/ 63 w 241"/>
                <a:gd name="T11" fmla="*/ 135 h 170"/>
                <a:gd name="T12" fmla="*/ 63 w 241"/>
                <a:gd name="T13" fmla="*/ 63 h 170"/>
                <a:gd name="T14" fmla="*/ 394 w 241"/>
                <a:gd name="T15" fmla="*/ 63 h 170"/>
                <a:gd name="T16" fmla="*/ 63 w 241"/>
                <a:gd name="T17" fmla="*/ 135 h 170"/>
                <a:gd name="T18" fmla="*/ 63 w 241"/>
                <a:gd name="T19" fmla="*/ 198 h 170"/>
                <a:gd name="T20" fmla="*/ 63 w 241"/>
                <a:gd name="T21" fmla="*/ 135 h 170"/>
                <a:gd name="T22" fmla="*/ 332 w 241"/>
                <a:gd name="T23" fmla="*/ 135 h 170"/>
                <a:gd name="T24" fmla="*/ 63 w 241"/>
                <a:gd name="T25" fmla="*/ 198 h 170"/>
                <a:gd name="T26" fmla="*/ 63 w 241"/>
                <a:gd name="T27" fmla="*/ 270 h 170"/>
                <a:gd name="T28" fmla="*/ 63 w 241"/>
                <a:gd name="T29" fmla="*/ 198 h 170"/>
                <a:gd name="T30" fmla="*/ 250 w 241"/>
                <a:gd name="T31" fmla="*/ 198 h 170"/>
                <a:gd name="T32" fmla="*/ 63 w 241"/>
                <a:gd name="T33" fmla="*/ 270 h 17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1" h="170">
                  <a:moveTo>
                    <a:pt x="0" y="0"/>
                  </a:moveTo>
                  <a:lnTo>
                    <a:pt x="241" y="0"/>
                  </a:lnTo>
                  <a:lnTo>
                    <a:pt x="241" y="170"/>
                  </a:lnTo>
                  <a:lnTo>
                    <a:pt x="0" y="170"/>
                  </a:lnTo>
                  <a:lnTo>
                    <a:pt x="0" y="0"/>
                  </a:lnTo>
                  <a:close/>
                  <a:moveTo>
                    <a:pt x="33" y="71"/>
                  </a:moveTo>
                  <a:lnTo>
                    <a:pt x="33" y="33"/>
                  </a:lnTo>
                  <a:lnTo>
                    <a:pt x="208" y="33"/>
                  </a:lnTo>
                  <a:lnTo>
                    <a:pt x="33" y="71"/>
                  </a:lnTo>
                  <a:close/>
                  <a:moveTo>
                    <a:pt x="33" y="104"/>
                  </a:moveTo>
                  <a:lnTo>
                    <a:pt x="33" y="71"/>
                  </a:lnTo>
                  <a:lnTo>
                    <a:pt x="175" y="71"/>
                  </a:lnTo>
                  <a:lnTo>
                    <a:pt x="33" y="104"/>
                  </a:lnTo>
                  <a:close/>
                  <a:moveTo>
                    <a:pt x="33" y="142"/>
                  </a:moveTo>
                  <a:lnTo>
                    <a:pt x="33" y="104"/>
                  </a:lnTo>
                  <a:lnTo>
                    <a:pt x="132" y="104"/>
                  </a:lnTo>
                  <a:lnTo>
                    <a:pt x="33" y="142"/>
                  </a:ln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2" name="Freeform 22"/>
            <p:cNvSpPr>
              <a:spLocks noEditPoints="1"/>
            </p:cNvSpPr>
            <p:nvPr/>
          </p:nvSpPr>
          <p:spPr bwMode="auto">
            <a:xfrm>
              <a:off x="212" y="437"/>
              <a:ext cx="820" cy="470"/>
            </a:xfrm>
            <a:custGeom>
              <a:avLst/>
              <a:gdLst>
                <a:gd name="T0" fmla="*/ 162 w 91"/>
                <a:gd name="T1" fmla="*/ 307 h 52"/>
                <a:gd name="T2" fmla="*/ 243 w 91"/>
                <a:gd name="T3" fmla="*/ 389 h 52"/>
                <a:gd name="T4" fmla="*/ 162 w 91"/>
                <a:gd name="T5" fmla="*/ 470 h 52"/>
                <a:gd name="T6" fmla="*/ 81 w 91"/>
                <a:gd name="T7" fmla="*/ 389 h 52"/>
                <a:gd name="T8" fmla="*/ 162 w 91"/>
                <a:gd name="T9" fmla="*/ 307 h 52"/>
                <a:gd name="T10" fmla="*/ 18 w 91"/>
                <a:gd name="T11" fmla="*/ 371 h 52"/>
                <a:gd name="T12" fmla="*/ 36 w 91"/>
                <a:gd name="T13" fmla="*/ 371 h 52"/>
                <a:gd name="T14" fmla="*/ 45 w 91"/>
                <a:gd name="T15" fmla="*/ 371 h 52"/>
                <a:gd name="T16" fmla="*/ 162 w 91"/>
                <a:gd name="T17" fmla="*/ 280 h 52"/>
                <a:gd name="T18" fmla="*/ 270 w 91"/>
                <a:gd name="T19" fmla="*/ 371 h 52"/>
                <a:gd name="T20" fmla="*/ 523 w 91"/>
                <a:gd name="T21" fmla="*/ 371 h 52"/>
                <a:gd name="T22" fmla="*/ 631 w 91"/>
                <a:gd name="T23" fmla="*/ 280 h 52"/>
                <a:gd name="T24" fmla="*/ 739 w 91"/>
                <a:gd name="T25" fmla="*/ 371 h 52"/>
                <a:gd name="T26" fmla="*/ 820 w 91"/>
                <a:gd name="T27" fmla="*/ 371 h 52"/>
                <a:gd name="T28" fmla="*/ 820 w 91"/>
                <a:gd name="T29" fmla="*/ 244 h 52"/>
                <a:gd name="T30" fmla="*/ 333 w 91"/>
                <a:gd name="T31" fmla="*/ 244 h 52"/>
                <a:gd name="T32" fmla="*/ 333 w 91"/>
                <a:gd name="T33" fmla="*/ 0 h 52"/>
                <a:gd name="T34" fmla="*/ 108 w 91"/>
                <a:gd name="T35" fmla="*/ 0 h 52"/>
                <a:gd name="T36" fmla="*/ 18 w 91"/>
                <a:gd name="T37" fmla="*/ 163 h 52"/>
                <a:gd name="T38" fmla="*/ 18 w 91"/>
                <a:gd name="T39" fmla="*/ 244 h 52"/>
                <a:gd name="T40" fmla="*/ 18 w 91"/>
                <a:gd name="T41" fmla="*/ 271 h 52"/>
                <a:gd name="T42" fmla="*/ 18 w 91"/>
                <a:gd name="T43" fmla="*/ 316 h 52"/>
                <a:gd name="T44" fmla="*/ 0 w 91"/>
                <a:gd name="T45" fmla="*/ 316 h 52"/>
                <a:gd name="T46" fmla="*/ 0 w 91"/>
                <a:gd name="T47" fmla="*/ 371 h 52"/>
                <a:gd name="T48" fmla="*/ 18 w 91"/>
                <a:gd name="T49" fmla="*/ 371 h 52"/>
                <a:gd name="T50" fmla="*/ 162 w 91"/>
                <a:gd name="T51" fmla="*/ 353 h 52"/>
                <a:gd name="T52" fmla="*/ 198 w 91"/>
                <a:gd name="T53" fmla="*/ 389 h 52"/>
                <a:gd name="T54" fmla="*/ 162 w 91"/>
                <a:gd name="T55" fmla="*/ 434 h 52"/>
                <a:gd name="T56" fmla="*/ 117 w 91"/>
                <a:gd name="T57" fmla="*/ 389 h 52"/>
                <a:gd name="T58" fmla="*/ 162 w 91"/>
                <a:gd name="T59" fmla="*/ 353 h 52"/>
                <a:gd name="T60" fmla="*/ 631 w 91"/>
                <a:gd name="T61" fmla="*/ 307 h 52"/>
                <a:gd name="T62" fmla="*/ 712 w 91"/>
                <a:gd name="T63" fmla="*/ 389 h 52"/>
                <a:gd name="T64" fmla="*/ 631 w 91"/>
                <a:gd name="T65" fmla="*/ 470 h 52"/>
                <a:gd name="T66" fmla="*/ 550 w 91"/>
                <a:gd name="T67" fmla="*/ 389 h 52"/>
                <a:gd name="T68" fmla="*/ 631 w 91"/>
                <a:gd name="T69" fmla="*/ 307 h 52"/>
                <a:gd name="T70" fmla="*/ 631 w 91"/>
                <a:gd name="T71" fmla="*/ 353 h 52"/>
                <a:gd name="T72" fmla="*/ 667 w 91"/>
                <a:gd name="T73" fmla="*/ 389 h 52"/>
                <a:gd name="T74" fmla="*/ 631 w 91"/>
                <a:gd name="T75" fmla="*/ 434 h 52"/>
                <a:gd name="T76" fmla="*/ 595 w 91"/>
                <a:gd name="T77" fmla="*/ 389 h 52"/>
                <a:gd name="T78" fmla="*/ 631 w 91"/>
                <a:gd name="T79" fmla="*/ 353 h 52"/>
                <a:gd name="T80" fmla="*/ 45 w 91"/>
                <a:gd name="T81" fmla="*/ 163 h 52"/>
                <a:gd name="T82" fmla="*/ 108 w 91"/>
                <a:gd name="T83" fmla="*/ 163 h 52"/>
                <a:gd name="T84" fmla="*/ 108 w 91"/>
                <a:gd name="T85" fmla="*/ 45 h 52"/>
                <a:gd name="T86" fmla="*/ 45 w 91"/>
                <a:gd name="T87" fmla="*/ 163 h 52"/>
                <a:gd name="T88" fmla="*/ 135 w 91"/>
                <a:gd name="T89" fmla="*/ 163 h 52"/>
                <a:gd name="T90" fmla="*/ 243 w 91"/>
                <a:gd name="T91" fmla="*/ 163 h 52"/>
                <a:gd name="T92" fmla="*/ 243 w 91"/>
                <a:gd name="T93" fmla="*/ 45 h 52"/>
                <a:gd name="T94" fmla="*/ 135 w 91"/>
                <a:gd name="T95" fmla="*/ 45 h 52"/>
                <a:gd name="T96" fmla="*/ 135 w 91"/>
                <a:gd name="T97" fmla="*/ 163 h 5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1" h="52">
                  <a:moveTo>
                    <a:pt x="18" y="34"/>
                  </a:moveTo>
                  <a:cubicBezTo>
                    <a:pt x="23" y="34"/>
                    <a:pt x="27" y="38"/>
                    <a:pt x="27" y="43"/>
                  </a:cubicBezTo>
                  <a:cubicBezTo>
                    <a:pt x="27" y="48"/>
                    <a:pt x="23" y="52"/>
                    <a:pt x="18" y="52"/>
                  </a:cubicBezTo>
                  <a:cubicBezTo>
                    <a:pt x="13" y="52"/>
                    <a:pt x="9" y="48"/>
                    <a:pt x="9" y="43"/>
                  </a:cubicBezTo>
                  <a:cubicBezTo>
                    <a:pt x="9" y="38"/>
                    <a:pt x="13" y="34"/>
                    <a:pt x="18" y="34"/>
                  </a:cubicBezTo>
                  <a:close/>
                  <a:moveTo>
                    <a:pt x="2" y="41"/>
                  </a:move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6" y="36"/>
                    <a:pt x="11" y="31"/>
                    <a:pt x="18" y="31"/>
                  </a:cubicBezTo>
                  <a:cubicBezTo>
                    <a:pt x="24" y="31"/>
                    <a:pt x="29" y="36"/>
                    <a:pt x="30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8" y="36"/>
                    <a:pt x="64" y="31"/>
                    <a:pt x="70" y="31"/>
                  </a:cubicBezTo>
                  <a:cubicBezTo>
                    <a:pt x="76" y="31"/>
                    <a:pt x="81" y="36"/>
                    <a:pt x="82" y="41"/>
                  </a:cubicBezTo>
                  <a:cubicBezTo>
                    <a:pt x="91" y="41"/>
                    <a:pt x="91" y="41"/>
                    <a:pt x="91" y="41"/>
                  </a:cubicBezTo>
                  <a:cubicBezTo>
                    <a:pt x="91" y="27"/>
                    <a:pt x="91" y="27"/>
                    <a:pt x="91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2" y="41"/>
                    <a:pt x="2" y="41"/>
                    <a:pt x="2" y="41"/>
                  </a:cubicBezTo>
                  <a:close/>
                  <a:moveTo>
                    <a:pt x="18" y="39"/>
                  </a:moveTo>
                  <a:cubicBezTo>
                    <a:pt x="20" y="39"/>
                    <a:pt x="22" y="41"/>
                    <a:pt x="22" y="43"/>
                  </a:cubicBezTo>
                  <a:cubicBezTo>
                    <a:pt x="22" y="46"/>
                    <a:pt x="20" y="48"/>
                    <a:pt x="18" y="48"/>
                  </a:cubicBezTo>
                  <a:cubicBezTo>
                    <a:pt x="15" y="48"/>
                    <a:pt x="13" y="46"/>
                    <a:pt x="13" y="43"/>
                  </a:cubicBezTo>
                  <a:cubicBezTo>
                    <a:pt x="13" y="41"/>
                    <a:pt x="15" y="39"/>
                    <a:pt x="18" y="39"/>
                  </a:cubicBezTo>
                  <a:close/>
                  <a:moveTo>
                    <a:pt x="70" y="34"/>
                  </a:moveTo>
                  <a:cubicBezTo>
                    <a:pt x="75" y="34"/>
                    <a:pt x="79" y="38"/>
                    <a:pt x="79" y="43"/>
                  </a:cubicBezTo>
                  <a:cubicBezTo>
                    <a:pt x="79" y="48"/>
                    <a:pt x="75" y="52"/>
                    <a:pt x="70" y="52"/>
                  </a:cubicBezTo>
                  <a:cubicBezTo>
                    <a:pt x="65" y="52"/>
                    <a:pt x="61" y="48"/>
                    <a:pt x="61" y="43"/>
                  </a:cubicBezTo>
                  <a:cubicBezTo>
                    <a:pt x="61" y="38"/>
                    <a:pt x="65" y="34"/>
                    <a:pt x="70" y="34"/>
                  </a:cubicBezTo>
                  <a:close/>
                  <a:moveTo>
                    <a:pt x="70" y="39"/>
                  </a:moveTo>
                  <a:cubicBezTo>
                    <a:pt x="72" y="39"/>
                    <a:pt x="74" y="41"/>
                    <a:pt x="74" y="43"/>
                  </a:cubicBezTo>
                  <a:cubicBezTo>
                    <a:pt x="74" y="46"/>
                    <a:pt x="72" y="48"/>
                    <a:pt x="70" y="48"/>
                  </a:cubicBezTo>
                  <a:cubicBezTo>
                    <a:pt x="67" y="48"/>
                    <a:pt x="66" y="46"/>
                    <a:pt x="66" y="43"/>
                  </a:cubicBezTo>
                  <a:cubicBezTo>
                    <a:pt x="66" y="41"/>
                    <a:pt x="67" y="39"/>
                    <a:pt x="70" y="39"/>
                  </a:cubicBezTo>
                  <a:close/>
                  <a:moveTo>
                    <a:pt x="5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5" y="18"/>
                    <a:pt x="5" y="18"/>
                    <a:pt x="5" y="18"/>
                  </a:cubicBezTo>
                  <a:close/>
                  <a:moveTo>
                    <a:pt x="15" y="1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18"/>
                    <a:pt x="15" y="18"/>
                    <a:pt x="15" y="18"/>
                  </a:cubicBezTo>
                  <a:close/>
                </a:path>
              </a:pathLst>
            </a:custGeom>
            <a:solidFill>
              <a:srgbClr val="369C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7" name="Group 14"/>
          <p:cNvGrpSpPr/>
          <p:nvPr/>
        </p:nvGrpSpPr>
        <p:grpSpPr bwMode="auto">
          <a:xfrm>
            <a:off x="6445250" y="2455863"/>
            <a:ext cx="792163" cy="792162"/>
            <a:chOff x="0" y="0"/>
            <a:chExt cx="1248" cy="1246"/>
          </a:xfrm>
        </p:grpSpPr>
        <p:sp>
          <p:nvSpPr>
            <p:cNvPr id="14357" name="Oval 17"/>
            <p:cNvSpPr>
              <a:spLocks noChangeArrowheads="1"/>
            </p:cNvSpPr>
            <p:nvPr/>
          </p:nvSpPr>
          <p:spPr bwMode="auto">
            <a:xfrm>
              <a:off x="0" y="0"/>
              <a:ext cx="1248" cy="1247"/>
            </a:xfrm>
            <a:prstGeom prst="ellipse">
              <a:avLst/>
            </a:prstGeom>
            <a:solidFill>
              <a:srgbClr val="FFFFFF"/>
            </a:solidFill>
            <a:ln w="50800">
              <a:solidFill>
                <a:srgbClr val="4B5754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58" name="Freeform 23"/>
            <p:cNvSpPr/>
            <p:nvPr/>
          </p:nvSpPr>
          <p:spPr bwMode="auto">
            <a:xfrm>
              <a:off x="265" y="275"/>
              <a:ext cx="675" cy="667"/>
            </a:xfrm>
            <a:custGeom>
              <a:avLst/>
              <a:gdLst>
                <a:gd name="T0" fmla="*/ 656 w 355"/>
                <a:gd name="T1" fmla="*/ 91 h 351"/>
                <a:gd name="T2" fmla="*/ 656 w 355"/>
                <a:gd name="T3" fmla="*/ 91 h 351"/>
                <a:gd name="T4" fmla="*/ 675 w 355"/>
                <a:gd name="T5" fmla="*/ 144 h 351"/>
                <a:gd name="T6" fmla="*/ 593 w 355"/>
                <a:gd name="T7" fmla="*/ 234 h 351"/>
                <a:gd name="T8" fmla="*/ 530 w 355"/>
                <a:gd name="T9" fmla="*/ 217 h 351"/>
                <a:gd name="T10" fmla="*/ 217 w 355"/>
                <a:gd name="T11" fmla="*/ 523 h 351"/>
                <a:gd name="T12" fmla="*/ 217 w 355"/>
                <a:gd name="T13" fmla="*/ 532 h 351"/>
                <a:gd name="T14" fmla="*/ 234 w 355"/>
                <a:gd name="T15" fmla="*/ 595 h 351"/>
                <a:gd name="T16" fmla="*/ 145 w 355"/>
                <a:gd name="T17" fmla="*/ 667 h 351"/>
                <a:gd name="T18" fmla="*/ 89 w 355"/>
                <a:gd name="T19" fmla="*/ 657 h 351"/>
                <a:gd name="T20" fmla="*/ 89 w 355"/>
                <a:gd name="T21" fmla="*/ 648 h 351"/>
                <a:gd name="T22" fmla="*/ 152 w 355"/>
                <a:gd name="T23" fmla="*/ 595 h 351"/>
                <a:gd name="T24" fmla="*/ 125 w 355"/>
                <a:gd name="T25" fmla="*/ 549 h 351"/>
                <a:gd name="T26" fmla="*/ 82 w 355"/>
                <a:gd name="T27" fmla="*/ 523 h 351"/>
                <a:gd name="T28" fmla="*/ 27 w 355"/>
                <a:gd name="T29" fmla="*/ 585 h 351"/>
                <a:gd name="T30" fmla="*/ 17 w 355"/>
                <a:gd name="T31" fmla="*/ 585 h 351"/>
                <a:gd name="T32" fmla="*/ 0 w 355"/>
                <a:gd name="T33" fmla="*/ 523 h 351"/>
                <a:gd name="T34" fmla="*/ 82 w 355"/>
                <a:gd name="T35" fmla="*/ 441 h 351"/>
                <a:gd name="T36" fmla="*/ 145 w 355"/>
                <a:gd name="T37" fmla="*/ 460 h 351"/>
                <a:gd name="T38" fmla="*/ 152 w 355"/>
                <a:gd name="T39" fmla="*/ 460 h 351"/>
                <a:gd name="T40" fmla="*/ 458 w 355"/>
                <a:gd name="T41" fmla="*/ 154 h 351"/>
                <a:gd name="T42" fmla="*/ 458 w 355"/>
                <a:gd name="T43" fmla="*/ 144 h 351"/>
                <a:gd name="T44" fmla="*/ 441 w 355"/>
                <a:gd name="T45" fmla="*/ 82 h 351"/>
                <a:gd name="T46" fmla="*/ 530 w 355"/>
                <a:gd name="T47" fmla="*/ 0 h 351"/>
                <a:gd name="T48" fmla="*/ 586 w 355"/>
                <a:gd name="T49" fmla="*/ 19 h 351"/>
                <a:gd name="T50" fmla="*/ 521 w 355"/>
                <a:gd name="T51" fmla="*/ 82 h 351"/>
                <a:gd name="T52" fmla="*/ 550 w 355"/>
                <a:gd name="T53" fmla="*/ 127 h 351"/>
                <a:gd name="T54" fmla="*/ 593 w 355"/>
                <a:gd name="T55" fmla="*/ 154 h 351"/>
                <a:gd name="T56" fmla="*/ 656 w 355"/>
                <a:gd name="T57" fmla="*/ 91 h 35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355" h="351">
                  <a:moveTo>
                    <a:pt x="345" y="48"/>
                  </a:moveTo>
                  <a:lnTo>
                    <a:pt x="345" y="48"/>
                  </a:lnTo>
                  <a:lnTo>
                    <a:pt x="355" y="76"/>
                  </a:lnTo>
                  <a:lnTo>
                    <a:pt x="312" y="123"/>
                  </a:lnTo>
                  <a:lnTo>
                    <a:pt x="279" y="114"/>
                  </a:lnTo>
                  <a:lnTo>
                    <a:pt x="114" y="275"/>
                  </a:lnTo>
                  <a:lnTo>
                    <a:pt x="114" y="280"/>
                  </a:lnTo>
                  <a:lnTo>
                    <a:pt x="123" y="313"/>
                  </a:lnTo>
                  <a:lnTo>
                    <a:pt x="76" y="351"/>
                  </a:lnTo>
                  <a:lnTo>
                    <a:pt x="47" y="346"/>
                  </a:lnTo>
                  <a:lnTo>
                    <a:pt x="47" y="341"/>
                  </a:lnTo>
                  <a:lnTo>
                    <a:pt x="80" y="313"/>
                  </a:lnTo>
                  <a:lnTo>
                    <a:pt x="66" y="289"/>
                  </a:lnTo>
                  <a:lnTo>
                    <a:pt x="43" y="275"/>
                  </a:lnTo>
                  <a:lnTo>
                    <a:pt x="14" y="308"/>
                  </a:lnTo>
                  <a:lnTo>
                    <a:pt x="9" y="308"/>
                  </a:lnTo>
                  <a:lnTo>
                    <a:pt x="0" y="275"/>
                  </a:lnTo>
                  <a:lnTo>
                    <a:pt x="43" y="232"/>
                  </a:lnTo>
                  <a:lnTo>
                    <a:pt x="76" y="242"/>
                  </a:lnTo>
                  <a:lnTo>
                    <a:pt x="80" y="242"/>
                  </a:lnTo>
                  <a:lnTo>
                    <a:pt x="241" y="81"/>
                  </a:lnTo>
                  <a:lnTo>
                    <a:pt x="241" y="76"/>
                  </a:lnTo>
                  <a:lnTo>
                    <a:pt x="232" y="43"/>
                  </a:lnTo>
                  <a:lnTo>
                    <a:pt x="279" y="0"/>
                  </a:lnTo>
                  <a:lnTo>
                    <a:pt x="308" y="10"/>
                  </a:lnTo>
                  <a:lnTo>
                    <a:pt x="274" y="43"/>
                  </a:lnTo>
                  <a:lnTo>
                    <a:pt x="289" y="67"/>
                  </a:lnTo>
                  <a:lnTo>
                    <a:pt x="312" y="81"/>
                  </a:lnTo>
                  <a:lnTo>
                    <a:pt x="345" y="48"/>
                  </a:lnTo>
                  <a:close/>
                </a:path>
              </a:pathLst>
            </a:custGeom>
            <a:solidFill>
              <a:srgbClr val="369C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9" name="Freeform 24"/>
            <p:cNvSpPr/>
            <p:nvPr/>
          </p:nvSpPr>
          <p:spPr bwMode="auto">
            <a:xfrm>
              <a:off x="300" y="285"/>
              <a:ext cx="683" cy="685"/>
            </a:xfrm>
            <a:custGeom>
              <a:avLst/>
              <a:gdLst>
                <a:gd name="T0" fmla="*/ 189 w 76"/>
                <a:gd name="T1" fmla="*/ 162 h 76"/>
                <a:gd name="T2" fmla="*/ 413 w 76"/>
                <a:gd name="T3" fmla="*/ 388 h 76"/>
                <a:gd name="T4" fmla="*/ 467 w 76"/>
                <a:gd name="T5" fmla="*/ 333 h 76"/>
                <a:gd name="T6" fmla="*/ 494 w 76"/>
                <a:gd name="T7" fmla="*/ 361 h 76"/>
                <a:gd name="T8" fmla="*/ 476 w 76"/>
                <a:gd name="T9" fmla="*/ 379 h 76"/>
                <a:gd name="T10" fmla="*/ 665 w 76"/>
                <a:gd name="T11" fmla="*/ 568 h 76"/>
                <a:gd name="T12" fmla="*/ 656 w 76"/>
                <a:gd name="T13" fmla="*/ 658 h 76"/>
                <a:gd name="T14" fmla="*/ 656 w 76"/>
                <a:gd name="T15" fmla="*/ 658 h 76"/>
                <a:gd name="T16" fmla="*/ 566 w 76"/>
                <a:gd name="T17" fmla="*/ 667 h 76"/>
                <a:gd name="T18" fmla="*/ 377 w 76"/>
                <a:gd name="T19" fmla="*/ 478 h 76"/>
                <a:gd name="T20" fmla="*/ 359 w 76"/>
                <a:gd name="T21" fmla="*/ 496 h 76"/>
                <a:gd name="T22" fmla="*/ 333 w 76"/>
                <a:gd name="T23" fmla="*/ 469 h 76"/>
                <a:gd name="T24" fmla="*/ 386 w 76"/>
                <a:gd name="T25" fmla="*/ 415 h 76"/>
                <a:gd name="T26" fmla="*/ 162 w 76"/>
                <a:gd name="T27" fmla="*/ 189 h 76"/>
                <a:gd name="T28" fmla="*/ 99 w 76"/>
                <a:gd name="T29" fmla="*/ 180 h 76"/>
                <a:gd name="T30" fmla="*/ 0 w 76"/>
                <a:gd name="T31" fmla="*/ 81 h 76"/>
                <a:gd name="T32" fmla="*/ 81 w 76"/>
                <a:gd name="T33" fmla="*/ 0 h 76"/>
                <a:gd name="T34" fmla="*/ 189 w 76"/>
                <a:gd name="T35" fmla="*/ 99 h 76"/>
                <a:gd name="T36" fmla="*/ 189 w 76"/>
                <a:gd name="T37" fmla="*/ 162 h 7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6" h="76">
                  <a:moveTo>
                    <a:pt x="21" y="18"/>
                  </a:moveTo>
                  <a:cubicBezTo>
                    <a:pt x="46" y="43"/>
                    <a:pt x="46" y="43"/>
                    <a:pt x="46" y="43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6" y="65"/>
                    <a:pt x="76" y="70"/>
                    <a:pt x="73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70" y="76"/>
                    <a:pt x="65" y="76"/>
                    <a:pt x="63" y="74"/>
                  </a:cubicBezTo>
                  <a:cubicBezTo>
                    <a:pt x="56" y="67"/>
                    <a:pt x="49" y="60"/>
                    <a:pt x="42" y="53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37" y="52"/>
                    <a:pt x="37" y="52"/>
                    <a:pt x="37" y="52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8"/>
                    <a:pt x="21" y="18"/>
                    <a:pt x="21" y="18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8" name="Group 18"/>
          <p:cNvGrpSpPr/>
          <p:nvPr/>
        </p:nvGrpSpPr>
        <p:grpSpPr bwMode="auto">
          <a:xfrm>
            <a:off x="3503613" y="2455863"/>
            <a:ext cx="790575" cy="792162"/>
            <a:chOff x="0" y="0"/>
            <a:chExt cx="1244" cy="1246"/>
          </a:xfrm>
        </p:grpSpPr>
        <p:sp>
          <p:nvSpPr>
            <p:cNvPr id="14354" name="Oval 13"/>
            <p:cNvSpPr>
              <a:spLocks noChangeArrowheads="1"/>
            </p:cNvSpPr>
            <p:nvPr/>
          </p:nvSpPr>
          <p:spPr bwMode="auto">
            <a:xfrm>
              <a:off x="0" y="0"/>
              <a:ext cx="1245" cy="1247"/>
            </a:xfrm>
            <a:prstGeom prst="ellipse">
              <a:avLst/>
            </a:prstGeom>
            <a:solidFill>
              <a:srgbClr val="FFFFFF"/>
            </a:solidFill>
            <a:ln w="50800">
              <a:solidFill>
                <a:srgbClr val="369CAB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55" name="Freeform 25"/>
            <p:cNvSpPr/>
            <p:nvPr/>
          </p:nvSpPr>
          <p:spPr bwMode="auto">
            <a:xfrm>
              <a:off x="430" y="230"/>
              <a:ext cx="395" cy="217"/>
            </a:xfrm>
            <a:custGeom>
              <a:avLst/>
              <a:gdLst>
                <a:gd name="T0" fmla="*/ 323 w 208"/>
                <a:gd name="T1" fmla="*/ 0 h 114"/>
                <a:gd name="T2" fmla="*/ 395 w 208"/>
                <a:gd name="T3" fmla="*/ 217 h 114"/>
                <a:gd name="T4" fmla="*/ 34 w 208"/>
                <a:gd name="T5" fmla="*/ 217 h 114"/>
                <a:gd name="T6" fmla="*/ 0 w 208"/>
                <a:gd name="T7" fmla="*/ 118 h 114"/>
                <a:gd name="T8" fmla="*/ 323 w 208"/>
                <a:gd name="T9" fmla="*/ 0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8" h="114">
                  <a:moveTo>
                    <a:pt x="170" y="0"/>
                  </a:moveTo>
                  <a:lnTo>
                    <a:pt x="208" y="114"/>
                  </a:lnTo>
                  <a:lnTo>
                    <a:pt x="18" y="114"/>
                  </a:lnTo>
                  <a:lnTo>
                    <a:pt x="0" y="62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6" name="Freeform 26"/>
            <p:cNvSpPr>
              <a:spLocks noEditPoints="1"/>
            </p:cNvSpPr>
            <p:nvPr/>
          </p:nvSpPr>
          <p:spPr bwMode="auto">
            <a:xfrm>
              <a:off x="150" y="347"/>
              <a:ext cx="800" cy="678"/>
            </a:xfrm>
            <a:custGeom>
              <a:avLst/>
              <a:gdLst>
                <a:gd name="T0" fmla="*/ 270 w 89"/>
                <a:gd name="T1" fmla="*/ 325 h 75"/>
                <a:gd name="T2" fmla="*/ 153 w 89"/>
                <a:gd name="T3" fmla="*/ 0 h 75"/>
                <a:gd name="T4" fmla="*/ 153 w 89"/>
                <a:gd name="T5" fmla="*/ 9 h 75"/>
                <a:gd name="T6" fmla="*/ 162 w 89"/>
                <a:gd name="T7" fmla="*/ 9 h 75"/>
                <a:gd name="T8" fmla="*/ 162 w 89"/>
                <a:gd name="T9" fmla="*/ 18 h 75"/>
                <a:gd name="T10" fmla="*/ 162 w 89"/>
                <a:gd name="T11" fmla="*/ 18 h 75"/>
                <a:gd name="T12" fmla="*/ 162 w 89"/>
                <a:gd name="T13" fmla="*/ 18 h 75"/>
                <a:gd name="T14" fmla="*/ 162 w 89"/>
                <a:gd name="T15" fmla="*/ 18 h 75"/>
                <a:gd name="T16" fmla="*/ 162 w 89"/>
                <a:gd name="T17" fmla="*/ 27 h 75"/>
                <a:gd name="T18" fmla="*/ 162 w 89"/>
                <a:gd name="T19" fmla="*/ 27 h 75"/>
                <a:gd name="T20" fmla="*/ 162 w 89"/>
                <a:gd name="T21" fmla="*/ 27 h 75"/>
                <a:gd name="T22" fmla="*/ 171 w 89"/>
                <a:gd name="T23" fmla="*/ 36 h 75"/>
                <a:gd name="T24" fmla="*/ 351 w 89"/>
                <a:gd name="T25" fmla="*/ 118 h 75"/>
                <a:gd name="T26" fmla="*/ 755 w 89"/>
                <a:gd name="T27" fmla="*/ 118 h 75"/>
                <a:gd name="T28" fmla="*/ 665 w 89"/>
                <a:gd name="T29" fmla="*/ 407 h 75"/>
                <a:gd name="T30" fmla="*/ 431 w 89"/>
                <a:gd name="T31" fmla="*/ 407 h 75"/>
                <a:gd name="T32" fmla="*/ 665 w 89"/>
                <a:gd name="T33" fmla="*/ 488 h 75"/>
                <a:gd name="T34" fmla="*/ 297 w 89"/>
                <a:gd name="T35" fmla="*/ 524 h 75"/>
                <a:gd name="T36" fmla="*/ 126 w 89"/>
                <a:gd name="T37" fmla="*/ 45 h 75"/>
                <a:gd name="T38" fmla="*/ 638 w 89"/>
                <a:gd name="T39" fmla="*/ 606 h 75"/>
                <a:gd name="T40" fmla="*/ 602 w 89"/>
                <a:gd name="T41" fmla="*/ 533 h 75"/>
                <a:gd name="T42" fmla="*/ 602 w 89"/>
                <a:gd name="T43" fmla="*/ 533 h 75"/>
                <a:gd name="T44" fmla="*/ 225 w 89"/>
                <a:gd name="T45" fmla="*/ 199 h 75"/>
                <a:gd name="T46" fmla="*/ 225 w 89"/>
                <a:gd name="T47" fmla="*/ 199 h 75"/>
                <a:gd name="T48" fmla="*/ 207 w 89"/>
                <a:gd name="T49" fmla="*/ 154 h 75"/>
                <a:gd name="T50" fmla="*/ 216 w 89"/>
                <a:gd name="T51" fmla="*/ 163 h 75"/>
                <a:gd name="T52" fmla="*/ 216 w 89"/>
                <a:gd name="T53" fmla="*/ 163 h 75"/>
                <a:gd name="T54" fmla="*/ 216 w 89"/>
                <a:gd name="T55" fmla="*/ 172 h 75"/>
                <a:gd name="T56" fmla="*/ 216 w 89"/>
                <a:gd name="T57" fmla="*/ 181 h 75"/>
                <a:gd name="T58" fmla="*/ 216 w 89"/>
                <a:gd name="T59" fmla="*/ 181 h 75"/>
                <a:gd name="T60" fmla="*/ 216 w 89"/>
                <a:gd name="T61" fmla="*/ 181 h 75"/>
                <a:gd name="T62" fmla="*/ 243 w 89"/>
                <a:gd name="T63" fmla="*/ 244 h 75"/>
                <a:gd name="T64" fmla="*/ 243 w 89"/>
                <a:gd name="T65" fmla="*/ 244 h 75"/>
                <a:gd name="T66" fmla="*/ 243 w 89"/>
                <a:gd name="T67" fmla="*/ 244 h 75"/>
                <a:gd name="T68" fmla="*/ 243 w 89"/>
                <a:gd name="T69" fmla="*/ 253 h 75"/>
                <a:gd name="T70" fmla="*/ 243 w 89"/>
                <a:gd name="T71" fmla="*/ 253 h 75"/>
                <a:gd name="T72" fmla="*/ 243 w 89"/>
                <a:gd name="T73" fmla="*/ 244 h 75"/>
                <a:gd name="T74" fmla="*/ 162 w 89"/>
                <a:gd name="T75" fmla="*/ 18 h 75"/>
                <a:gd name="T76" fmla="*/ 162 w 89"/>
                <a:gd name="T77" fmla="*/ 18 h 75"/>
                <a:gd name="T78" fmla="*/ 162 w 89"/>
                <a:gd name="T79" fmla="*/ 36 h 75"/>
                <a:gd name="T80" fmla="*/ 315 w 89"/>
                <a:gd name="T81" fmla="*/ 606 h 75"/>
                <a:gd name="T82" fmla="*/ 351 w 89"/>
                <a:gd name="T83" fmla="*/ 678 h 75"/>
                <a:gd name="T84" fmla="*/ 521 w 89"/>
                <a:gd name="T85" fmla="*/ 371 h 75"/>
                <a:gd name="T86" fmla="*/ 566 w 89"/>
                <a:gd name="T87" fmla="*/ 371 h 75"/>
                <a:gd name="T88" fmla="*/ 566 w 89"/>
                <a:gd name="T89" fmla="*/ 371 h 75"/>
                <a:gd name="T90" fmla="*/ 225 w 89"/>
                <a:gd name="T91" fmla="*/ 190 h 75"/>
                <a:gd name="T92" fmla="*/ 225 w 89"/>
                <a:gd name="T93" fmla="*/ 190 h 75"/>
                <a:gd name="T94" fmla="*/ 225 w 89"/>
                <a:gd name="T95" fmla="*/ 199 h 75"/>
                <a:gd name="T96" fmla="*/ 548 w 89"/>
                <a:gd name="T97" fmla="*/ 199 h 75"/>
                <a:gd name="T98" fmla="*/ 413 w 89"/>
                <a:gd name="T99" fmla="*/ 280 h 75"/>
                <a:gd name="T100" fmla="*/ 575 w 89"/>
                <a:gd name="T101" fmla="*/ 280 h 75"/>
                <a:gd name="T102" fmla="*/ 575 w 89"/>
                <a:gd name="T103" fmla="*/ 280 h 75"/>
                <a:gd name="T104" fmla="*/ 728 w 89"/>
                <a:gd name="T105" fmla="*/ 199 h 7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9" h="75">
                  <a:moveTo>
                    <a:pt x="32" y="41"/>
                  </a:moveTo>
                  <a:cubicBezTo>
                    <a:pt x="43" y="41"/>
                    <a:pt x="43" y="41"/>
                    <a:pt x="43" y="41"/>
                  </a:cubicBezTo>
                  <a:cubicBezTo>
                    <a:pt x="43" y="39"/>
                    <a:pt x="43" y="37"/>
                    <a:pt x="42" y="36"/>
                  </a:cubicBezTo>
                  <a:cubicBezTo>
                    <a:pt x="38" y="36"/>
                    <a:pt x="34" y="36"/>
                    <a:pt x="30" y="36"/>
                  </a:cubicBezTo>
                  <a:cubicBezTo>
                    <a:pt x="31" y="37"/>
                    <a:pt x="31" y="39"/>
                    <a:pt x="32" y="41"/>
                  </a:cubicBezTo>
                  <a:close/>
                  <a:moveTo>
                    <a:pt x="0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9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5"/>
                    <a:pt x="19" y="5"/>
                  </a:cubicBezTo>
                  <a:cubicBezTo>
                    <a:pt x="20" y="8"/>
                    <a:pt x="21" y="10"/>
                    <a:pt x="22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5" y="24"/>
                    <a:pt x="81" y="34"/>
                    <a:pt x="77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8"/>
                    <a:pt x="35" y="51"/>
                    <a:pt x="36" y="54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73" y="58"/>
                    <a:pt x="73" y="58"/>
                    <a:pt x="73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2" y="54"/>
                    <a:pt x="30" y="50"/>
                    <a:pt x="29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4" y="32"/>
                    <a:pt x="19" y="18"/>
                    <a:pt x="14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67" y="63"/>
                  </a:moveTo>
                  <a:cubicBezTo>
                    <a:pt x="69" y="63"/>
                    <a:pt x="71" y="65"/>
                    <a:pt x="71" y="67"/>
                  </a:cubicBezTo>
                  <a:cubicBezTo>
                    <a:pt x="71" y="69"/>
                    <a:pt x="69" y="70"/>
                    <a:pt x="67" y="70"/>
                  </a:cubicBezTo>
                  <a:cubicBezTo>
                    <a:pt x="65" y="70"/>
                    <a:pt x="63" y="69"/>
                    <a:pt x="63" y="67"/>
                  </a:cubicBezTo>
                  <a:cubicBezTo>
                    <a:pt x="63" y="65"/>
                    <a:pt x="65" y="63"/>
                    <a:pt x="67" y="63"/>
                  </a:cubicBezTo>
                  <a:close/>
                  <a:moveTo>
                    <a:pt x="67" y="59"/>
                  </a:moveTo>
                  <a:cubicBezTo>
                    <a:pt x="71" y="59"/>
                    <a:pt x="75" y="62"/>
                    <a:pt x="75" y="67"/>
                  </a:cubicBezTo>
                  <a:cubicBezTo>
                    <a:pt x="75" y="71"/>
                    <a:pt x="71" y="75"/>
                    <a:pt x="67" y="75"/>
                  </a:cubicBezTo>
                  <a:cubicBezTo>
                    <a:pt x="63" y="75"/>
                    <a:pt x="59" y="71"/>
                    <a:pt x="59" y="67"/>
                  </a:cubicBezTo>
                  <a:cubicBezTo>
                    <a:pt x="59" y="62"/>
                    <a:pt x="63" y="59"/>
                    <a:pt x="67" y="59"/>
                  </a:cubicBezTo>
                  <a:close/>
                  <a:moveTo>
                    <a:pt x="25" y="21"/>
                  </a:moveTo>
                  <a:cubicBezTo>
                    <a:pt x="25" y="21"/>
                    <a:pt x="25" y="21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lose/>
                  <a:moveTo>
                    <a:pt x="25" y="22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30" y="22"/>
                    <a:pt x="35" y="22"/>
                    <a:pt x="40" y="22"/>
                  </a:cubicBezTo>
                  <a:cubicBezTo>
                    <a:pt x="40" y="21"/>
                    <a:pt x="40" y="19"/>
                    <a:pt x="40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8"/>
                    <a:pt x="23" y="18"/>
                  </a:cubicBezTo>
                  <a:cubicBezTo>
                    <a:pt x="23" y="18"/>
                    <a:pt x="23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2"/>
                    <a:pt x="25" y="22"/>
                    <a:pt x="25" y="22"/>
                  </a:cubicBezTo>
                  <a:close/>
                  <a:moveTo>
                    <a:pt x="27" y="27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8" y="29"/>
                    <a:pt x="28" y="30"/>
                    <a:pt x="28" y="31"/>
                  </a:cubicBezTo>
                  <a:cubicBezTo>
                    <a:pt x="33" y="31"/>
                    <a:pt x="37" y="31"/>
                    <a:pt x="42" y="31"/>
                  </a:cubicBezTo>
                  <a:cubicBezTo>
                    <a:pt x="41" y="30"/>
                    <a:pt x="41" y="28"/>
                    <a:pt x="41" y="27"/>
                  </a:cubicBezTo>
                  <a:cubicBezTo>
                    <a:pt x="36" y="27"/>
                    <a:pt x="31" y="27"/>
                    <a:pt x="27" y="27"/>
                  </a:cubicBezTo>
                  <a:close/>
                  <a:moveTo>
                    <a:pt x="17" y="0"/>
                  </a:moveTo>
                  <a:cubicBezTo>
                    <a:pt x="17" y="0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lose/>
                  <a:moveTo>
                    <a:pt x="18" y="2"/>
                  </a:move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lose/>
                  <a:moveTo>
                    <a:pt x="18" y="4"/>
                  </a:moveTo>
                  <a:cubicBezTo>
                    <a:pt x="18" y="4"/>
                    <a:pt x="19" y="4"/>
                    <a:pt x="19" y="4"/>
                  </a:cubicBezTo>
                  <a:cubicBezTo>
                    <a:pt x="18" y="4"/>
                    <a:pt x="18" y="4"/>
                    <a:pt x="18" y="4"/>
                  </a:cubicBezTo>
                  <a:close/>
                  <a:moveTo>
                    <a:pt x="39" y="63"/>
                  </a:moveTo>
                  <a:cubicBezTo>
                    <a:pt x="41" y="63"/>
                    <a:pt x="42" y="65"/>
                    <a:pt x="42" y="67"/>
                  </a:cubicBezTo>
                  <a:cubicBezTo>
                    <a:pt x="42" y="69"/>
                    <a:pt x="41" y="70"/>
                    <a:pt x="39" y="70"/>
                  </a:cubicBezTo>
                  <a:cubicBezTo>
                    <a:pt x="37" y="70"/>
                    <a:pt x="35" y="69"/>
                    <a:pt x="35" y="67"/>
                  </a:cubicBezTo>
                  <a:cubicBezTo>
                    <a:pt x="35" y="65"/>
                    <a:pt x="37" y="63"/>
                    <a:pt x="39" y="63"/>
                  </a:cubicBezTo>
                  <a:close/>
                  <a:moveTo>
                    <a:pt x="39" y="59"/>
                  </a:moveTo>
                  <a:cubicBezTo>
                    <a:pt x="43" y="59"/>
                    <a:pt x="46" y="62"/>
                    <a:pt x="46" y="67"/>
                  </a:cubicBezTo>
                  <a:cubicBezTo>
                    <a:pt x="46" y="71"/>
                    <a:pt x="43" y="75"/>
                    <a:pt x="39" y="75"/>
                  </a:cubicBezTo>
                  <a:cubicBezTo>
                    <a:pt x="34" y="75"/>
                    <a:pt x="31" y="71"/>
                    <a:pt x="31" y="67"/>
                  </a:cubicBezTo>
                  <a:cubicBezTo>
                    <a:pt x="31" y="62"/>
                    <a:pt x="34" y="59"/>
                    <a:pt x="39" y="59"/>
                  </a:cubicBezTo>
                  <a:close/>
                  <a:moveTo>
                    <a:pt x="47" y="41"/>
                  </a:moveTo>
                  <a:cubicBezTo>
                    <a:pt x="58" y="41"/>
                    <a:pt x="58" y="41"/>
                    <a:pt x="58" y="41"/>
                  </a:cubicBezTo>
                  <a:cubicBezTo>
                    <a:pt x="58" y="39"/>
                    <a:pt x="59" y="37"/>
                    <a:pt x="59" y="36"/>
                  </a:cubicBezTo>
                  <a:cubicBezTo>
                    <a:pt x="55" y="36"/>
                    <a:pt x="51" y="36"/>
                    <a:pt x="47" y="36"/>
                  </a:cubicBezTo>
                  <a:cubicBezTo>
                    <a:pt x="47" y="37"/>
                    <a:pt x="47" y="39"/>
                    <a:pt x="47" y="41"/>
                  </a:cubicBezTo>
                  <a:close/>
                  <a:moveTo>
                    <a:pt x="63" y="41"/>
                  </a:moveTo>
                  <a:cubicBezTo>
                    <a:pt x="74" y="41"/>
                    <a:pt x="74" y="41"/>
                    <a:pt x="74" y="41"/>
                  </a:cubicBezTo>
                  <a:cubicBezTo>
                    <a:pt x="75" y="39"/>
                    <a:pt x="75" y="37"/>
                    <a:pt x="76" y="36"/>
                  </a:cubicBezTo>
                  <a:cubicBezTo>
                    <a:pt x="72" y="36"/>
                    <a:pt x="68" y="36"/>
                    <a:pt x="63" y="36"/>
                  </a:cubicBezTo>
                  <a:cubicBezTo>
                    <a:pt x="63" y="37"/>
                    <a:pt x="63" y="39"/>
                    <a:pt x="63" y="41"/>
                  </a:cubicBezTo>
                  <a:close/>
                  <a:moveTo>
                    <a:pt x="27" y="27"/>
                  </a:move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lose/>
                  <a:moveTo>
                    <a:pt x="25" y="21"/>
                  </a:move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lose/>
                  <a:moveTo>
                    <a:pt x="25" y="22"/>
                  </a:move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lose/>
                  <a:moveTo>
                    <a:pt x="44" y="17"/>
                  </a:moveTo>
                  <a:cubicBezTo>
                    <a:pt x="44" y="19"/>
                    <a:pt x="45" y="21"/>
                    <a:pt x="45" y="22"/>
                  </a:cubicBezTo>
                  <a:cubicBezTo>
                    <a:pt x="50" y="22"/>
                    <a:pt x="55" y="22"/>
                    <a:pt x="61" y="22"/>
                  </a:cubicBezTo>
                  <a:cubicBezTo>
                    <a:pt x="61" y="21"/>
                    <a:pt x="61" y="19"/>
                    <a:pt x="61" y="17"/>
                  </a:cubicBezTo>
                  <a:cubicBezTo>
                    <a:pt x="44" y="17"/>
                    <a:pt x="44" y="17"/>
                    <a:pt x="44" y="17"/>
                  </a:cubicBezTo>
                  <a:close/>
                  <a:moveTo>
                    <a:pt x="46" y="27"/>
                  </a:moveTo>
                  <a:cubicBezTo>
                    <a:pt x="46" y="28"/>
                    <a:pt x="46" y="30"/>
                    <a:pt x="46" y="31"/>
                  </a:cubicBezTo>
                  <a:cubicBezTo>
                    <a:pt x="51" y="31"/>
                    <a:pt x="55" y="31"/>
                    <a:pt x="59" y="31"/>
                  </a:cubicBezTo>
                  <a:cubicBezTo>
                    <a:pt x="60" y="30"/>
                    <a:pt x="60" y="28"/>
                    <a:pt x="60" y="27"/>
                  </a:cubicBezTo>
                  <a:cubicBezTo>
                    <a:pt x="55" y="27"/>
                    <a:pt x="50" y="27"/>
                    <a:pt x="46" y="27"/>
                  </a:cubicBezTo>
                  <a:close/>
                  <a:moveTo>
                    <a:pt x="64" y="31"/>
                  </a:moveTo>
                  <a:cubicBezTo>
                    <a:pt x="64" y="30"/>
                    <a:pt x="64" y="28"/>
                    <a:pt x="65" y="27"/>
                  </a:cubicBezTo>
                  <a:cubicBezTo>
                    <a:pt x="70" y="27"/>
                    <a:pt x="74" y="27"/>
                    <a:pt x="79" y="27"/>
                  </a:cubicBezTo>
                  <a:cubicBezTo>
                    <a:pt x="78" y="28"/>
                    <a:pt x="78" y="30"/>
                    <a:pt x="77" y="31"/>
                  </a:cubicBezTo>
                  <a:cubicBezTo>
                    <a:pt x="73" y="31"/>
                    <a:pt x="69" y="31"/>
                    <a:pt x="64" y="31"/>
                  </a:cubicBezTo>
                  <a:close/>
                  <a:moveTo>
                    <a:pt x="65" y="22"/>
                  </a:moveTo>
                  <a:cubicBezTo>
                    <a:pt x="65" y="21"/>
                    <a:pt x="66" y="19"/>
                    <a:pt x="66" y="17"/>
                  </a:cubicBezTo>
                  <a:cubicBezTo>
                    <a:pt x="82" y="17"/>
                    <a:pt x="82" y="17"/>
                    <a:pt x="82" y="17"/>
                  </a:cubicBezTo>
                  <a:cubicBezTo>
                    <a:pt x="82" y="19"/>
                    <a:pt x="81" y="21"/>
                    <a:pt x="81" y="22"/>
                  </a:cubicBezTo>
                  <a:cubicBezTo>
                    <a:pt x="76" y="22"/>
                    <a:pt x="71" y="22"/>
                    <a:pt x="65" y="22"/>
                  </a:cubicBezTo>
                  <a:close/>
                </a:path>
              </a:pathLst>
            </a:custGeom>
            <a:solidFill>
              <a:srgbClr val="369C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49" name="Group 22"/>
          <p:cNvGrpSpPr/>
          <p:nvPr/>
        </p:nvGrpSpPr>
        <p:grpSpPr bwMode="auto">
          <a:xfrm>
            <a:off x="4972050" y="2455863"/>
            <a:ext cx="792163" cy="792162"/>
            <a:chOff x="0" y="0"/>
            <a:chExt cx="1248" cy="1246"/>
          </a:xfrm>
        </p:grpSpPr>
        <p:sp>
          <p:nvSpPr>
            <p:cNvPr id="14350" name="Oval 15"/>
            <p:cNvSpPr>
              <a:spLocks noChangeArrowheads="1"/>
            </p:cNvSpPr>
            <p:nvPr/>
          </p:nvSpPr>
          <p:spPr bwMode="auto">
            <a:xfrm>
              <a:off x="0" y="0"/>
              <a:ext cx="1248" cy="1247"/>
            </a:xfrm>
            <a:prstGeom prst="ellipse">
              <a:avLst/>
            </a:prstGeom>
            <a:solidFill>
              <a:srgbClr val="FFFFFF"/>
            </a:solidFill>
            <a:ln w="50800">
              <a:solidFill>
                <a:srgbClr val="E84A1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51" name="Freeform 27"/>
            <p:cNvSpPr/>
            <p:nvPr/>
          </p:nvSpPr>
          <p:spPr bwMode="auto">
            <a:xfrm>
              <a:off x="293" y="627"/>
              <a:ext cx="672" cy="305"/>
            </a:xfrm>
            <a:custGeom>
              <a:avLst/>
              <a:gdLst>
                <a:gd name="T0" fmla="*/ 0 w 75"/>
                <a:gd name="T1" fmla="*/ 144 h 34"/>
                <a:gd name="T2" fmla="*/ 63 w 75"/>
                <a:gd name="T3" fmla="*/ 45 h 34"/>
                <a:gd name="T4" fmla="*/ 224 w 75"/>
                <a:gd name="T5" fmla="*/ 0 h 34"/>
                <a:gd name="T6" fmla="*/ 332 w 75"/>
                <a:gd name="T7" fmla="*/ 188 h 34"/>
                <a:gd name="T8" fmla="*/ 448 w 75"/>
                <a:gd name="T9" fmla="*/ 0 h 34"/>
                <a:gd name="T10" fmla="*/ 600 w 75"/>
                <a:gd name="T11" fmla="*/ 45 h 34"/>
                <a:gd name="T12" fmla="*/ 672 w 75"/>
                <a:gd name="T13" fmla="*/ 144 h 34"/>
                <a:gd name="T14" fmla="*/ 672 w 75"/>
                <a:gd name="T15" fmla="*/ 305 h 34"/>
                <a:gd name="T16" fmla="*/ 332 w 75"/>
                <a:gd name="T17" fmla="*/ 305 h 34"/>
                <a:gd name="T18" fmla="*/ 0 w 75"/>
                <a:gd name="T19" fmla="*/ 305 h 34"/>
                <a:gd name="T20" fmla="*/ 0 w 75"/>
                <a:gd name="T21" fmla="*/ 144 h 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5" h="34">
                  <a:moveTo>
                    <a:pt x="0" y="16"/>
                  </a:moveTo>
                  <a:cubicBezTo>
                    <a:pt x="0" y="11"/>
                    <a:pt x="2" y="7"/>
                    <a:pt x="7" y="5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72" y="7"/>
                    <a:pt x="75" y="11"/>
                    <a:pt x="75" y="16"/>
                  </a:cubicBezTo>
                  <a:cubicBezTo>
                    <a:pt x="75" y="34"/>
                    <a:pt x="75" y="34"/>
                    <a:pt x="75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369CA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2" name="Freeform 28"/>
            <p:cNvSpPr/>
            <p:nvPr/>
          </p:nvSpPr>
          <p:spPr bwMode="auto">
            <a:xfrm>
              <a:off x="473" y="260"/>
              <a:ext cx="315" cy="367"/>
            </a:xfrm>
            <a:custGeom>
              <a:avLst/>
              <a:gdLst>
                <a:gd name="T0" fmla="*/ 153 w 35"/>
                <a:gd name="T1" fmla="*/ 367 h 41"/>
                <a:gd name="T2" fmla="*/ 45 w 35"/>
                <a:gd name="T3" fmla="*/ 286 h 41"/>
                <a:gd name="T4" fmla="*/ 9 w 35"/>
                <a:gd name="T5" fmla="*/ 107 h 41"/>
                <a:gd name="T6" fmla="*/ 153 w 35"/>
                <a:gd name="T7" fmla="*/ 0 h 41"/>
                <a:gd name="T8" fmla="*/ 297 w 35"/>
                <a:gd name="T9" fmla="*/ 107 h 41"/>
                <a:gd name="T10" fmla="*/ 261 w 35"/>
                <a:gd name="T11" fmla="*/ 286 h 41"/>
                <a:gd name="T12" fmla="*/ 153 w 35"/>
                <a:gd name="T13" fmla="*/ 367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5" h="41">
                  <a:moveTo>
                    <a:pt x="17" y="41"/>
                  </a:moveTo>
                  <a:cubicBezTo>
                    <a:pt x="12" y="41"/>
                    <a:pt x="8" y="37"/>
                    <a:pt x="5" y="32"/>
                  </a:cubicBezTo>
                  <a:cubicBezTo>
                    <a:pt x="1" y="26"/>
                    <a:pt x="0" y="18"/>
                    <a:pt x="1" y="12"/>
                  </a:cubicBezTo>
                  <a:cubicBezTo>
                    <a:pt x="3" y="5"/>
                    <a:pt x="8" y="0"/>
                    <a:pt x="17" y="0"/>
                  </a:cubicBezTo>
                  <a:cubicBezTo>
                    <a:pt x="26" y="0"/>
                    <a:pt x="31" y="5"/>
                    <a:pt x="33" y="12"/>
                  </a:cubicBezTo>
                  <a:cubicBezTo>
                    <a:pt x="35" y="18"/>
                    <a:pt x="33" y="26"/>
                    <a:pt x="29" y="32"/>
                  </a:cubicBezTo>
                  <a:cubicBezTo>
                    <a:pt x="26" y="37"/>
                    <a:pt x="22" y="41"/>
                    <a:pt x="17" y="41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3" name="Freeform 29"/>
            <p:cNvSpPr/>
            <p:nvPr/>
          </p:nvSpPr>
          <p:spPr bwMode="auto">
            <a:xfrm>
              <a:off x="733" y="790"/>
              <a:ext cx="135" cy="90"/>
            </a:xfrm>
            <a:custGeom>
              <a:avLst/>
              <a:gdLst>
                <a:gd name="T0" fmla="*/ 18 w 15"/>
                <a:gd name="T1" fmla="*/ 0 h 10"/>
                <a:gd name="T2" fmla="*/ 126 w 15"/>
                <a:gd name="T3" fmla="*/ 0 h 10"/>
                <a:gd name="T4" fmla="*/ 135 w 15"/>
                <a:gd name="T5" fmla="*/ 18 h 10"/>
                <a:gd name="T6" fmla="*/ 135 w 15"/>
                <a:gd name="T7" fmla="*/ 72 h 10"/>
                <a:gd name="T8" fmla="*/ 126 w 15"/>
                <a:gd name="T9" fmla="*/ 90 h 10"/>
                <a:gd name="T10" fmla="*/ 18 w 15"/>
                <a:gd name="T11" fmla="*/ 90 h 10"/>
                <a:gd name="T12" fmla="*/ 0 w 15"/>
                <a:gd name="T13" fmla="*/ 72 h 10"/>
                <a:gd name="T14" fmla="*/ 0 w 15"/>
                <a:gd name="T15" fmla="*/ 18 h 10"/>
                <a:gd name="T16" fmla="*/ 18 w 15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5" h="10">
                  <a:moveTo>
                    <a:pt x="2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5" y="1"/>
                    <a:pt x="15" y="2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10"/>
                    <a:pt x="14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E84A1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/>
          <p:nvPr/>
        </p:nvGrpSpPr>
        <p:grpSpPr bwMode="auto">
          <a:xfrm>
            <a:off x="4805363" y="1530350"/>
            <a:ext cx="2516187" cy="2786063"/>
            <a:chOff x="0" y="0"/>
            <a:chExt cx="5143" cy="5695"/>
          </a:xfrm>
        </p:grpSpPr>
        <p:sp>
          <p:nvSpPr>
            <p:cNvPr id="15365" name="前进箭头 1212"/>
            <p:cNvSpPr/>
            <p:nvPr/>
          </p:nvSpPr>
          <p:spPr bwMode="auto">
            <a:xfrm>
              <a:off x="2559" y="575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66" name="前进箭头 1212"/>
            <p:cNvSpPr/>
            <p:nvPr/>
          </p:nvSpPr>
          <p:spPr bwMode="auto">
            <a:xfrm rot="10800000">
              <a:off x="0" y="0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3260725" y="4949825"/>
            <a:ext cx="56054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endParaRPr 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5199063" y="2051050"/>
            <a:ext cx="1719262" cy="18669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endParaRPr lang="zh-CN" altLang="en-US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7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/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4518025" y="919163"/>
            <a:ext cx="3152775" cy="414337"/>
          </a:xfrm>
          <a:prstGeom prst="flowChartProcess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4518025" y="842963"/>
            <a:ext cx="3152775" cy="762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0" name="矩形 40"/>
          <p:cNvSpPr>
            <a:spLocks noChangeArrowheads="1"/>
          </p:cNvSpPr>
          <p:nvPr/>
        </p:nvSpPr>
        <p:spPr bwMode="auto">
          <a:xfrm flipH="1" flipV="1">
            <a:off x="7408863" y="3176588"/>
            <a:ext cx="1730375" cy="566737"/>
          </a:xfrm>
          <a:prstGeom prst="rect">
            <a:avLst/>
          </a:prstGeom>
          <a:noFill/>
          <a:ln w="25400">
            <a:solidFill>
              <a:srgbClr val="00CCFF"/>
            </a:solidFill>
            <a:prstDash val="sysDot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zh-CN" sz="13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1" name="矩形 41"/>
          <p:cNvSpPr>
            <a:spLocks noChangeArrowheads="1"/>
          </p:cNvSpPr>
          <p:nvPr/>
        </p:nvSpPr>
        <p:spPr bwMode="auto">
          <a:xfrm>
            <a:off x="3187700" y="4108450"/>
            <a:ext cx="1577975" cy="423863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buFontTx/>
              <a:buNone/>
            </a:pPr>
            <a:r>
              <a:rPr 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2" name="椭圆 42"/>
          <p:cNvSpPr>
            <a:spLocks noChangeArrowheads="1"/>
          </p:cNvSpPr>
          <p:nvPr/>
        </p:nvSpPr>
        <p:spPr bwMode="auto">
          <a:xfrm>
            <a:off x="7753350" y="3916363"/>
            <a:ext cx="666750" cy="668337"/>
          </a:xfrm>
          <a:prstGeom prst="ellipse">
            <a:avLst/>
          </a:prstGeom>
          <a:solidFill>
            <a:schemeClr val="hlink"/>
          </a:solidFill>
          <a:ln w="25400">
            <a:solidFill>
              <a:srgbClr val="FFFF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3" name="椭圆 43"/>
          <p:cNvSpPr>
            <a:spLocks noChangeArrowheads="1"/>
          </p:cNvSpPr>
          <p:nvPr/>
        </p:nvSpPr>
        <p:spPr bwMode="auto">
          <a:xfrm>
            <a:off x="7708900" y="3865563"/>
            <a:ext cx="758825" cy="758825"/>
          </a:xfrm>
          <a:prstGeom prst="ellipse">
            <a:avLst/>
          </a:prstGeom>
          <a:noFill/>
          <a:ln w="25400">
            <a:solidFill>
              <a:schemeClr val="hlink"/>
            </a:solidFill>
            <a:prstDash val="sysDot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zh-CN" sz="13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4" name="椭圆 44"/>
          <p:cNvSpPr>
            <a:spLocks noChangeArrowheads="1"/>
          </p:cNvSpPr>
          <p:nvPr/>
        </p:nvSpPr>
        <p:spPr bwMode="auto">
          <a:xfrm>
            <a:off x="6951663" y="4479925"/>
            <a:ext cx="666750" cy="668338"/>
          </a:xfrm>
          <a:prstGeom prst="ellipse">
            <a:avLst/>
          </a:prstGeom>
          <a:solidFill>
            <a:schemeClr val="hlink"/>
          </a:solidFill>
          <a:ln w="25400">
            <a:solidFill>
              <a:srgbClr val="FFFF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5" name="椭圆 45"/>
          <p:cNvSpPr>
            <a:spLocks noChangeArrowheads="1"/>
          </p:cNvSpPr>
          <p:nvPr/>
        </p:nvSpPr>
        <p:spPr bwMode="auto">
          <a:xfrm>
            <a:off x="6907213" y="4429125"/>
            <a:ext cx="758825" cy="757238"/>
          </a:xfrm>
          <a:prstGeom prst="ellipse">
            <a:avLst/>
          </a:prstGeom>
          <a:noFill/>
          <a:ln w="25400">
            <a:solidFill>
              <a:schemeClr val="hlink"/>
            </a:solidFill>
            <a:prstDash val="sysDot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zh-CN" sz="13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6" name="椭圆 46"/>
          <p:cNvSpPr>
            <a:spLocks noChangeArrowheads="1"/>
          </p:cNvSpPr>
          <p:nvPr/>
        </p:nvSpPr>
        <p:spPr bwMode="auto">
          <a:xfrm>
            <a:off x="5980113" y="4808538"/>
            <a:ext cx="666750" cy="666750"/>
          </a:xfrm>
          <a:prstGeom prst="ellipse">
            <a:avLst/>
          </a:prstGeom>
          <a:solidFill>
            <a:schemeClr val="hlink"/>
          </a:solidFill>
          <a:ln w="25400">
            <a:solidFill>
              <a:srgbClr val="FFFF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97" name="椭圆 47"/>
          <p:cNvSpPr>
            <a:spLocks noChangeArrowheads="1"/>
          </p:cNvSpPr>
          <p:nvPr/>
        </p:nvSpPr>
        <p:spPr bwMode="auto">
          <a:xfrm>
            <a:off x="5937250" y="4756150"/>
            <a:ext cx="758825" cy="758825"/>
          </a:xfrm>
          <a:prstGeom prst="ellipse">
            <a:avLst/>
          </a:prstGeom>
          <a:noFill/>
          <a:ln w="25400">
            <a:solidFill>
              <a:schemeClr val="hlink"/>
            </a:solidFill>
            <a:prstDash val="sysDot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zh-CN" sz="13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398" name="直接连接符 48"/>
          <p:cNvCxnSpPr>
            <a:cxnSpLocks noChangeShapeType="1"/>
            <a:stCxn id="16417" idx="1"/>
            <a:endCxn id="16393" idx="2"/>
          </p:cNvCxnSpPr>
          <p:nvPr/>
        </p:nvCxnSpPr>
        <p:spPr bwMode="auto">
          <a:xfrm flipV="1">
            <a:off x="4832350" y="4244975"/>
            <a:ext cx="2876550" cy="85725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399" name="直接连接符 49"/>
          <p:cNvCxnSpPr>
            <a:cxnSpLocks noChangeShapeType="1"/>
            <a:stCxn id="16417" idx="1"/>
            <a:endCxn id="16395" idx="2"/>
          </p:cNvCxnSpPr>
          <p:nvPr/>
        </p:nvCxnSpPr>
        <p:spPr bwMode="auto">
          <a:xfrm>
            <a:off x="4832350" y="4330700"/>
            <a:ext cx="2074863" cy="477838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400" name="直接连接符 50"/>
          <p:cNvCxnSpPr>
            <a:cxnSpLocks noChangeShapeType="1"/>
            <a:stCxn id="16417" idx="1"/>
            <a:endCxn id="16397" idx="2"/>
          </p:cNvCxnSpPr>
          <p:nvPr/>
        </p:nvCxnSpPr>
        <p:spPr bwMode="auto">
          <a:xfrm>
            <a:off x="4832350" y="4330700"/>
            <a:ext cx="1104900" cy="804863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401" name="矩形 51"/>
          <p:cNvSpPr>
            <a:spLocks noChangeArrowheads="1"/>
          </p:cNvSpPr>
          <p:nvPr/>
        </p:nvSpPr>
        <p:spPr bwMode="auto">
          <a:xfrm flipH="1">
            <a:off x="7497763" y="3249613"/>
            <a:ext cx="1577975" cy="423862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buFontTx/>
              <a:buNone/>
            </a:pPr>
            <a:r>
              <a:rPr lang="zh-CN" sz="20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sz="20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02" name="椭圆 52"/>
          <p:cNvSpPr>
            <a:spLocks noChangeArrowheads="1"/>
          </p:cNvSpPr>
          <p:nvPr/>
        </p:nvSpPr>
        <p:spPr bwMode="auto">
          <a:xfrm rot="10800000" flipV="1">
            <a:off x="3843338" y="3197225"/>
            <a:ext cx="666750" cy="668338"/>
          </a:xfrm>
          <a:prstGeom prst="ellipse">
            <a:avLst/>
          </a:prstGeom>
          <a:solidFill>
            <a:srgbClr val="00CCFF"/>
          </a:solidFill>
          <a:ln w="25400">
            <a:solidFill>
              <a:srgbClr val="FFFF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03" name="椭圆 53"/>
          <p:cNvSpPr>
            <a:spLocks noChangeArrowheads="1"/>
          </p:cNvSpPr>
          <p:nvPr/>
        </p:nvSpPr>
        <p:spPr bwMode="auto">
          <a:xfrm flipH="1" flipV="1">
            <a:off x="3795713" y="3159125"/>
            <a:ext cx="758825" cy="757238"/>
          </a:xfrm>
          <a:prstGeom prst="ellipse">
            <a:avLst/>
          </a:prstGeom>
          <a:noFill/>
          <a:ln w="25400">
            <a:solidFill>
              <a:srgbClr val="00CCFF"/>
            </a:solidFill>
            <a:prstDash val="sysDot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zh-CN" sz="13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04" name="椭圆 54"/>
          <p:cNvSpPr>
            <a:spLocks noChangeArrowheads="1"/>
          </p:cNvSpPr>
          <p:nvPr/>
        </p:nvSpPr>
        <p:spPr bwMode="auto">
          <a:xfrm>
            <a:off x="4692650" y="2601913"/>
            <a:ext cx="668338" cy="668337"/>
          </a:xfrm>
          <a:prstGeom prst="ellipse">
            <a:avLst/>
          </a:prstGeom>
          <a:solidFill>
            <a:srgbClr val="00CCFF"/>
          </a:solidFill>
          <a:ln w="25400">
            <a:solidFill>
              <a:srgbClr val="FFFF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05" name="椭圆 55"/>
          <p:cNvSpPr>
            <a:spLocks noChangeArrowheads="1"/>
          </p:cNvSpPr>
          <p:nvPr/>
        </p:nvSpPr>
        <p:spPr bwMode="auto">
          <a:xfrm flipH="1" flipV="1">
            <a:off x="4654550" y="2552700"/>
            <a:ext cx="758825" cy="758825"/>
          </a:xfrm>
          <a:prstGeom prst="ellipse">
            <a:avLst/>
          </a:prstGeom>
          <a:noFill/>
          <a:ln w="25400">
            <a:solidFill>
              <a:srgbClr val="00CCFF"/>
            </a:solidFill>
            <a:prstDash val="sysDot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zh-CN" sz="13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06" name="椭圆 56"/>
          <p:cNvSpPr>
            <a:spLocks noChangeArrowheads="1"/>
          </p:cNvSpPr>
          <p:nvPr/>
        </p:nvSpPr>
        <p:spPr bwMode="auto">
          <a:xfrm rot="10800000" flipH="1" flipV="1">
            <a:off x="5616575" y="2117725"/>
            <a:ext cx="666750" cy="668338"/>
          </a:xfrm>
          <a:prstGeom prst="ellipse">
            <a:avLst/>
          </a:prstGeom>
          <a:solidFill>
            <a:srgbClr val="00CCFF"/>
          </a:solidFill>
          <a:ln w="25400">
            <a:solidFill>
              <a:srgbClr val="FFFF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07" name="椭圆 57"/>
          <p:cNvSpPr>
            <a:spLocks noChangeArrowheads="1"/>
          </p:cNvSpPr>
          <p:nvPr/>
        </p:nvSpPr>
        <p:spPr bwMode="auto">
          <a:xfrm flipH="1" flipV="1">
            <a:off x="5567363" y="2079625"/>
            <a:ext cx="758825" cy="757238"/>
          </a:xfrm>
          <a:prstGeom prst="ellipse">
            <a:avLst/>
          </a:prstGeom>
          <a:noFill/>
          <a:ln w="25400">
            <a:solidFill>
              <a:srgbClr val="00CCFF"/>
            </a:solidFill>
            <a:prstDash val="sysDot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zh-CN" sz="13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408" name="直接连接符 58"/>
          <p:cNvCxnSpPr>
            <a:cxnSpLocks noChangeShapeType="1"/>
            <a:stCxn id="16390" idx="3"/>
            <a:endCxn id="16403" idx="2"/>
          </p:cNvCxnSpPr>
          <p:nvPr/>
        </p:nvCxnSpPr>
        <p:spPr bwMode="auto">
          <a:xfrm flipH="1">
            <a:off x="4554538" y="3460750"/>
            <a:ext cx="2854325" cy="76200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409" name="直接连接符 59"/>
          <p:cNvCxnSpPr>
            <a:cxnSpLocks noChangeShapeType="1"/>
            <a:stCxn id="16390" idx="3"/>
          </p:cNvCxnSpPr>
          <p:nvPr/>
        </p:nvCxnSpPr>
        <p:spPr bwMode="auto">
          <a:xfrm flipH="1" flipV="1">
            <a:off x="5351463" y="3094038"/>
            <a:ext cx="2057400" cy="366712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410" name="直接连接符 60"/>
          <p:cNvCxnSpPr>
            <a:cxnSpLocks noChangeShapeType="1"/>
            <a:stCxn id="16390" idx="3"/>
            <a:endCxn id="16407" idx="1"/>
          </p:cNvCxnSpPr>
          <p:nvPr/>
        </p:nvCxnSpPr>
        <p:spPr bwMode="auto">
          <a:xfrm flipH="1" flipV="1">
            <a:off x="6215063" y="2725738"/>
            <a:ext cx="1193800" cy="735012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6411" name="TextBox 69"/>
          <p:cNvSpPr txBox="1">
            <a:spLocks noChangeArrowheads="1"/>
          </p:cNvSpPr>
          <p:nvPr/>
        </p:nvSpPr>
        <p:spPr bwMode="auto">
          <a:xfrm>
            <a:off x="4438650" y="1674813"/>
            <a:ext cx="1116013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</a:t>
            </a:r>
            <a:endParaRPr 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6412" name="TextBox 70"/>
          <p:cNvSpPr txBox="1">
            <a:spLocks noChangeArrowheads="1"/>
          </p:cNvSpPr>
          <p:nvPr/>
        </p:nvSpPr>
        <p:spPr bwMode="auto">
          <a:xfrm>
            <a:off x="3517900" y="2381250"/>
            <a:ext cx="111601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</a:t>
            </a:r>
            <a:endParaRPr 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6413" name="TextBox 71"/>
          <p:cNvSpPr txBox="1">
            <a:spLocks noChangeArrowheads="1"/>
          </p:cNvSpPr>
          <p:nvPr/>
        </p:nvSpPr>
        <p:spPr bwMode="auto">
          <a:xfrm>
            <a:off x="2640013" y="3084513"/>
            <a:ext cx="1116012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</a:t>
            </a:r>
            <a:endParaRPr 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6414" name="TextBox 72"/>
          <p:cNvSpPr txBox="1">
            <a:spLocks noChangeArrowheads="1"/>
          </p:cNvSpPr>
          <p:nvPr/>
        </p:nvSpPr>
        <p:spPr bwMode="auto">
          <a:xfrm>
            <a:off x="8489950" y="4103688"/>
            <a:ext cx="1116013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</a:t>
            </a:r>
            <a:endParaRPr 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6415" name="TextBox 73"/>
          <p:cNvSpPr txBox="1">
            <a:spLocks noChangeArrowheads="1"/>
          </p:cNvSpPr>
          <p:nvPr/>
        </p:nvSpPr>
        <p:spPr bwMode="auto">
          <a:xfrm>
            <a:off x="7693025" y="4830763"/>
            <a:ext cx="1116013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</a:t>
            </a:r>
            <a:endParaRPr 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6416" name="TextBox 74"/>
          <p:cNvSpPr txBox="1">
            <a:spLocks noChangeArrowheads="1"/>
          </p:cNvSpPr>
          <p:nvPr/>
        </p:nvSpPr>
        <p:spPr bwMode="auto">
          <a:xfrm>
            <a:off x="6394450" y="5475288"/>
            <a:ext cx="1116013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</a:t>
            </a:r>
            <a:endParaRPr 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6417" name="矩形 76"/>
          <p:cNvSpPr>
            <a:spLocks noChangeArrowheads="1"/>
          </p:cNvSpPr>
          <p:nvPr/>
        </p:nvSpPr>
        <p:spPr bwMode="auto">
          <a:xfrm flipH="1" flipV="1">
            <a:off x="3103563" y="4048125"/>
            <a:ext cx="1728787" cy="566738"/>
          </a:xfrm>
          <a:prstGeom prst="rect">
            <a:avLst/>
          </a:prstGeom>
          <a:noFill/>
          <a:ln w="25400">
            <a:solidFill>
              <a:schemeClr val="hlink"/>
            </a:solidFill>
            <a:prstDash val="sysDot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en-US" altLang="zh-CN" sz="13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4518025" y="919163"/>
            <a:ext cx="3152775" cy="414337"/>
          </a:xfrm>
          <a:prstGeom prst="flowChartProcess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4518025" y="842963"/>
            <a:ext cx="3152775" cy="762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4" name="Freeform 5"/>
          <p:cNvSpPr/>
          <p:nvPr/>
        </p:nvSpPr>
        <p:spPr bwMode="auto">
          <a:xfrm>
            <a:off x="2701925" y="4497388"/>
            <a:ext cx="6853238" cy="84137"/>
          </a:xfrm>
          <a:custGeom>
            <a:avLst/>
            <a:gdLst>
              <a:gd name="T0" fmla="*/ 0 w 5998"/>
              <a:gd name="T1" fmla="*/ 0 h 74"/>
              <a:gd name="T2" fmla="*/ 6853238 w 5998"/>
              <a:gd name="T3" fmla="*/ 0 h 74"/>
              <a:gd name="T4" fmla="*/ 6853238 w 5998"/>
              <a:gd name="T5" fmla="*/ 84137 h 74"/>
              <a:gd name="T6" fmla="*/ 0 w 5998"/>
              <a:gd name="T7" fmla="*/ 84137 h 74"/>
              <a:gd name="T8" fmla="*/ 0 w 5998"/>
              <a:gd name="T9" fmla="*/ 0 h 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998" h="74">
                <a:moveTo>
                  <a:pt x="0" y="0"/>
                </a:moveTo>
                <a:lnTo>
                  <a:pt x="5998" y="0"/>
                </a:lnTo>
                <a:lnTo>
                  <a:pt x="5998" y="74"/>
                </a:lnTo>
                <a:lnTo>
                  <a:pt x="0" y="74"/>
                </a:lnTo>
                <a:lnTo>
                  <a:pt x="0" y="0"/>
                </a:lnTo>
                <a:close/>
              </a:path>
            </a:pathLst>
          </a:custGeom>
          <a:solidFill>
            <a:srgbClr val="89898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5" name="Oval 6"/>
          <p:cNvSpPr>
            <a:spLocks noChangeArrowheads="1"/>
          </p:cNvSpPr>
          <p:nvPr/>
        </p:nvSpPr>
        <p:spPr bwMode="auto">
          <a:xfrm>
            <a:off x="2525713" y="4362450"/>
            <a:ext cx="352425" cy="354013"/>
          </a:xfrm>
          <a:prstGeom prst="ellipse">
            <a:avLst/>
          </a:prstGeom>
          <a:solidFill>
            <a:srgbClr val="89898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6" name="Oval 7"/>
          <p:cNvSpPr>
            <a:spLocks noChangeArrowheads="1"/>
          </p:cNvSpPr>
          <p:nvPr/>
        </p:nvSpPr>
        <p:spPr bwMode="auto">
          <a:xfrm>
            <a:off x="2598738" y="4432300"/>
            <a:ext cx="204787" cy="206375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7" name="Oval 9"/>
          <p:cNvSpPr>
            <a:spLocks noChangeArrowheads="1"/>
          </p:cNvSpPr>
          <p:nvPr/>
        </p:nvSpPr>
        <p:spPr bwMode="auto">
          <a:xfrm>
            <a:off x="3665538" y="4362450"/>
            <a:ext cx="352425" cy="354013"/>
          </a:xfrm>
          <a:prstGeom prst="ellipse">
            <a:avLst/>
          </a:prstGeom>
          <a:solidFill>
            <a:srgbClr val="89898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8" name="Oval 10"/>
          <p:cNvSpPr>
            <a:spLocks noChangeArrowheads="1"/>
          </p:cNvSpPr>
          <p:nvPr/>
        </p:nvSpPr>
        <p:spPr bwMode="auto">
          <a:xfrm>
            <a:off x="3736975" y="4432300"/>
            <a:ext cx="211138" cy="206375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19" name="Oval 12"/>
          <p:cNvSpPr>
            <a:spLocks noChangeArrowheads="1"/>
          </p:cNvSpPr>
          <p:nvPr/>
        </p:nvSpPr>
        <p:spPr bwMode="auto">
          <a:xfrm>
            <a:off x="4806950" y="4362450"/>
            <a:ext cx="352425" cy="354013"/>
          </a:xfrm>
          <a:prstGeom prst="ellipse">
            <a:avLst/>
          </a:prstGeom>
          <a:solidFill>
            <a:srgbClr val="89898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0" name="Oval 13"/>
          <p:cNvSpPr>
            <a:spLocks noChangeArrowheads="1"/>
          </p:cNvSpPr>
          <p:nvPr/>
        </p:nvSpPr>
        <p:spPr bwMode="auto">
          <a:xfrm>
            <a:off x="4881563" y="4432300"/>
            <a:ext cx="203200" cy="206375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1" name="Oval 15"/>
          <p:cNvSpPr>
            <a:spLocks noChangeArrowheads="1"/>
          </p:cNvSpPr>
          <p:nvPr/>
        </p:nvSpPr>
        <p:spPr bwMode="auto">
          <a:xfrm>
            <a:off x="5942013" y="4362450"/>
            <a:ext cx="352425" cy="354013"/>
          </a:xfrm>
          <a:prstGeom prst="ellipse">
            <a:avLst/>
          </a:prstGeom>
          <a:solidFill>
            <a:srgbClr val="89898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2" name="Oval 16"/>
          <p:cNvSpPr>
            <a:spLocks noChangeArrowheads="1"/>
          </p:cNvSpPr>
          <p:nvPr/>
        </p:nvSpPr>
        <p:spPr bwMode="auto">
          <a:xfrm>
            <a:off x="6015038" y="4432300"/>
            <a:ext cx="204787" cy="206375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3" name="Oval 18"/>
          <p:cNvSpPr>
            <a:spLocks noChangeArrowheads="1"/>
          </p:cNvSpPr>
          <p:nvPr/>
        </p:nvSpPr>
        <p:spPr bwMode="auto">
          <a:xfrm>
            <a:off x="7083425" y="4362450"/>
            <a:ext cx="350838" cy="354013"/>
          </a:xfrm>
          <a:prstGeom prst="ellipse">
            <a:avLst/>
          </a:prstGeom>
          <a:solidFill>
            <a:srgbClr val="89898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4" name="Oval 19"/>
          <p:cNvSpPr>
            <a:spLocks noChangeArrowheads="1"/>
          </p:cNvSpPr>
          <p:nvPr/>
        </p:nvSpPr>
        <p:spPr bwMode="auto">
          <a:xfrm>
            <a:off x="7156450" y="4437063"/>
            <a:ext cx="204788" cy="204787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5" name="Oval 21"/>
          <p:cNvSpPr>
            <a:spLocks noChangeArrowheads="1"/>
          </p:cNvSpPr>
          <p:nvPr/>
        </p:nvSpPr>
        <p:spPr bwMode="auto">
          <a:xfrm>
            <a:off x="8216900" y="4362450"/>
            <a:ext cx="352425" cy="354013"/>
          </a:xfrm>
          <a:prstGeom prst="ellipse">
            <a:avLst/>
          </a:prstGeom>
          <a:solidFill>
            <a:srgbClr val="89898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6" name="Oval 22"/>
          <p:cNvSpPr>
            <a:spLocks noChangeArrowheads="1"/>
          </p:cNvSpPr>
          <p:nvPr/>
        </p:nvSpPr>
        <p:spPr bwMode="auto">
          <a:xfrm>
            <a:off x="8291513" y="4437063"/>
            <a:ext cx="204787" cy="204787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7" name="Oval 24"/>
          <p:cNvSpPr>
            <a:spLocks noChangeArrowheads="1"/>
          </p:cNvSpPr>
          <p:nvPr/>
        </p:nvSpPr>
        <p:spPr bwMode="auto">
          <a:xfrm>
            <a:off x="9358313" y="4362450"/>
            <a:ext cx="352425" cy="354013"/>
          </a:xfrm>
          <a:prstGeom prst="ellipse">
            <a:avLst/>
          </a:prstGeom>
          <a:solidFill>
            <a:srgbClr val="89898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8" name="Oval 25"/>
          <p:cNvSpPr>
            <a:spLocks noChangeArrowheads="1"/>
          </p:cNvSpPr>
          <p:nvPr/>
        </p:nvSpPr>
        <p:spPr bwMode="auto">
          <a:xfrm>
            <a:off x="9432925" y="4432300"/>
            <a:ext cx="203200" cy="206375"/>
          </a:xfrm>
          <a:prstGeom prst="ellipse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29" name="Oval 26"/>
          <p:cNvSpPr>
            <a:spLocks noChangeArrowheads="1"/>
          </p:cNvSpPr>
          <p:nvPr/>
        </p:nvSpPr>
        <p:spPr bwMode="auto">
          <a:xfrm>
            <a:off x="9464675" y="4468813"/>
            <a:ext cx="139700" cy="141287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30" name="任意多边形 52"/>
          <p:cNvSpPr>
            <a:spLocks noChangeArrowheads="1"/>
          </p:cNvSpPr>
          <p:nvPr/>
        </p:nvSpPr>
        <p:spPr bwMode="auto">
          <a:xfrm>
            <a:off x="2862263" y="3249613"/>
            <a:ext cx="1944687" cy="1360487"/>
          </a:xfrm>
          <a:custGeom>
            <a:avLst/>
            <a:gdLst>
              <a:gd name="T0" fmla="*/ 0 w 1944870"/>
              <a:gd name="T1" fmla="*/ 0 h 1359808"/>
              <a:gd name="T2" fmla="*/ 1944504 w 1944870"/>
              <a:gd name="T3" fmla="*/ 0 h 1359808"/>
              <a:gd name="T4" fmla="*/ 1944504 w 1944870"/>
              <a:gd name="T5" fmla="*/ 744639 h 1359808"/>
              <a:gd name="T6" fmla="*/ 1000815 w 1944870"/>
              <a:gd name="T7" fmla="*/ 744639 h 1359808"/>
              <a:gd name="T8" fmla="*/ 1000815 w 1944870"/>
              <a:gd name="T9" fmla="*/ 1223638 h 1359808"/>
              <a:gd name="T10" fmla="*/ 1007028 w 1944870"/>
              <a:gd name="T11" fmla="*/ 1224904 h 1359808"/>
              <a:gd name="T12" fmla="*/ 1049941 w 1944870"/>
              <a:gd name="T13" fmla="*/ 1290249 h 1359808"/>
              <a:gd name="T14" fmla="*/ 979679 w 1944870"/>
              <a:gd name="T15" fmla="*/ 1361166 h 1359808"/>
              <a:gd name="T16" fmla="*/ 909415 w 1944870"/>
              <a:gd name="T17" fmla="*/ 1290249 h 1359808"/>
              <a:gd name="T18" fmla="*/ 952329 w 1944870"/>
              <a:gd name="T19" fmla="*/ 1224904 h 1359808"/>
              <a:gd name="T20" fmla="*/ 958543 w 1944870"/>
              <a:gd name="T21" fmla="*/ 1223638 h 1359808"/>
              <a:gd name="T22" fmla="*/ 958543 w 1944870"/>
              <a:gd name="T23" fmla="*/ 744639 h 1359808"/>
              <a:gd name="T24" fmla="*/ 0 w 1944870"/>
              <a:gd name="T25" fmla="*/ 744639 h 135980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944870"/>
              <a:gd name="T40" fmla="*/ 0 h 1359808"/>
              <a:gd name="T41" fmla="*/ 1944870 w 1944870"/>
              <a:gd name="T42" fmla="*/ 1359808 h 135980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944870" h="1359808">
                <a:moveTo>
                  <a:pt x="0" y="0"/>
                </a:moveTo>
                <a:lnTo>
                  <a:pt x="1944870" y="0"/>
                </a:lnTo>
                <a:lnTo>
                  <a:pt x="1944870" y="743896"/>
                </a:lnTo>
                <a:lnTo>
                  <a:pt x="1001003" y="743896"/>
                </a:lnTo>
                <a:lnTo>
                  <a:pt x="1001003" y="1222417"/>
                </a:lnTo>
                <a:lnTo>
                  <a:pt x="1007218" y="1223682"/>
                </a:lnTo>
                <a:cubicBezTo>
                  <a:pt x="1032441" y="1234437"/>
                  <a:pt x="1050139" y="1259615"/>
                  <a:pt x="1050139" y="1288961"/>
                </a:cubicBezTo>
                <a:cubicBezTo>
                  <a:pt x="1050139" y="1328089"/>
                  <a:pt x="1018675" y="1359808"/>
                  <a:pt x="979863" y="1359808"/>
                </a:cubicBezTo>
                <a:cubicBezTo>
                  <a:pt x="941051" y="1359808"/>
                  <a:pt x="909587" y="1328089"/>
                  <a:pt x="909587" y="1288961"/>
                </a:cubicBezTo>
                <a:cubicBezTo>
                  <a:pt x="909587" y="1259615"/>
                  <a:pt x="927286" y="1234437"/>
                  <a:pt x="952509" y="1223682"/>
                </a:cubicBezTo>
                <a:lnTo>
                  <a:pt x="958723" y="1222417"/>
                </a:lnTo>
                <a:lnTo>
                  <a:pt x="958723" y="743896"/>
                </a:lnTo>
                <a:lnTo>
                  <a:pt x="0" y="743896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108000"/>
          <a:lstStyle/>
          <a:p>
            <a:pPr algn="ctr">
              <a:lnSpc>
                <a:spcPct val="110000"/>
              </a:lnSpc>
            </a:pPr>
            <a:r>
              <a:rPr lang="zh-CN" altLang="en-US" sz="1600">
                <a:solidFill>
                  <a:srgbClr val="FFFFFF"/>
                </a:solidFill>
                <a:latin typeface="幼圆" pitchFamily="49" charset="-122"/>
                <a:ea typeface="微软雅黑" panose="020B0503020204020204" pitchFamily="34" charset="-122"/>
              </a:rPr>
              <a:t>此处输入文本此处输入文本</a:t>
            </a:r>
            <a:endParaRPr lang="zh-CN" altLang="en-US" sz="1600">
              <a:solidFill>
                <a:srgbClr val="FFFFFF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7431" name="任意多边形 60"/>
          <p:cNvSpPr>
            <a:spLocks noChangeArrowheads="1"/>
          </p:cNvSpPr>
          <p:nvPr/>
        </p:nvSpPr>
        <p:spPr bwMode="auto">
          <a:xfrm>
            <a:off x="7407275" y="3249613"/>
            <a:ext cx="1951038" cy="1360487"/>
          </a:xfrm>
          <a:custGeom>
            <a:avLst/>
            <a:gdLst>
              <a:gd name="T0" fmla="*/ 0 w 1950584"/>
              <a:gd name="T1" fmla="*/ 0 h 1359808"/>
              <a:gd name="T2" fmla="*/ 1951492 w 1950584"/>
              <a:gd name="T3" fmla="*/ 0 h 1359808"/>
              <a:gd name="T4" fmla="*/ 1951492 w 1950584"/>
              <a:gd name="T5" fmla="*/ 744639 h 1359808"/>
              <a:gd name="T6" fmla="*/ 1007185 w 1950584"/>
              <a:gd name="T7" fmla="*/ 744639 h 1359808"/>
              <a:gd name="T8" fmla="*/ 1007185 w 1950584"/>
              <a:gd name="T9" fmla="*/ 1223638 h 1359808"/>
              <a:gd name="T10" fmla="*/ 1013404 w 1950584"/>
              <a:gd name="T11" fmla="*/ 1224904 h 1359808"/>
              <a:gd name="T12" fmla="*/ 1056345 w 1950584"/>
              <a:gd name="T13" fmla="*/ 1290249 h 1359808"/>
              <a:gd name="T14" fmla="*/ 986035 w 1950584"/>
              <a:gd name="T15" fmla="*/ 1361166 h 1359808"/>
              <a:gd name="T16" fmla="*/ 915727 w 1950584"/>
              <a:gd name="T17" fmla="*/ 1290249 h 1359808"/>
              <a:gd name="T18" fmla="*/ 958669 w 1950584"/>
              <a:gd name="T19" fmla="*/ 1224904 h 1359808"/>
              <a:gd name="T20" fmla="*/ 964886 w 1950584"/>
              <a:gd name="T21" fmla="*/ 1223638 h 1359808"/>
              <a:gd name="T22" fmla="*/ 964886 w 1950584"/>
              <a:gd name="T23" fmla="*/ 744639 h 1359808"/>
              <a:gd name="T24" fmla="*/ 0 w 1950584"/>
              <a:gd name="T25" fmla="*/ 744639 h 135980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950584"/>
              <a:gd name="T40" fmla="*/ 0 h 1359808"/>
              <a:gd name="T41" fmla="*/ 1950584 w 1950584"/>
              <a:gd name="T42" fmla="*/ 1359808 h 135980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950584" h="1359808">
                <a:moveTo>
                  <a:pt x="0" y="0"/>
                </a:moveTo>
                <a:lnTo>
                  <a:pt x="1950584" y="0"/>
                </a:lnTo>
                <a:lnTo>
                  <a:pt x="1950584" y="743896"/>
                </a:lnTo>
                <a:lnTo>
                  <a:pt x="1006717" y="743896"/>
                </a:lnTo>
                <a:lnTo>
                  <a:pt x="1006717" y="1222417"/>
                </a:lnTo>
                <a:lnTo>
                  <a:pt x="1012932" y="1223682"/>
                </a:lnTo>
                <a:cubicBezTo>
                  <a:pt x="1038155" y="1234437"/>
                  <a:pt x="1055853" y="1259615"/>
                  <a:pt x="1055853" y="1288961"/>
                </a:cubicBezTo>
                <a:cubicBezTo>
                  <a:pt x="1055853" y="1328089"/>
                  <a:pt x="1024389" y="1359808"/>
                  <a:pt x="985577" y="1359808"/>
                </a:cubicBezTo>
                <a:cubicBezTo>
                  <a:pt x="946765" y="1359808"/>
                  <a:pt x="915301" y="1328089"/>
                  <a:pt x="915301" y="1288961"/>
                </a:cubicBezTo>
                <a:cubicBezTo>
                  <a:pt x="915301" y="1259615"/>
                  <a:pt x="933000" y="1234437"/>
                  <a:pt x="958223" y="1223682"/>
                </a:cubicBezTo>
                <a:lnTo>
                  <a:pt x="964437" y="1222417"/>
                </a:lnTo>
                <a:lnTo>
                  <a:pt x="964437" y="743896"/>
                </a:lnTo>
                <a:lnTo>
                  <a:pt x="0" y="743896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108000"/>
          <a:lstStyle/>
          <a:p>
            <a:pPr algn="ctr">
              <a:lnSpc>
                <a:spcPct val="110000"/>
              </a:lnSpc>
            </a:pPr>
            <a:r>
              <a:rPr lang="zh-CN" altLang="en-US" sz="1600">
                <a:solidFill>
                  <a:srgbClr val="FFFFFF"/>
                </a:solidFill>
                <a:latin typeface="幼圆" pitchFamily="49" charset="-122"/>
                <a:ea typeface="微软雅黑" panose="020B0503020204020204" pitchFamily="34" charset="-122"/>
              </a:rPr>
              <a:t>此处输入文本此处输入文本</a:t>
            </a:r>
            <a:endParaRPr lang="zh-CN" altLang="en-US" sz="1600">
              <a:solidFill>
                <a:srgbClr val="FFFFFF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7432" name="任意多边形 58"/>
          <p:cNvSpPr>
            <a:spLocks noChangeArrowheads="1"/>
          </p:cNvSpPr>
          <p:nvPr/>
        </p:nvSpPr>
        <p:spPr bwMode="auto">
          <a:xfrm>
            <a:off x="5146675" y="3249613"/>
            <a:ext cx="1943100" cy="1360487"/>
          </a:xfrm>
          <a:custGeom>
            <a:avLst/>
            <a:gdLst>
              <a:gd name="T0" fmla="*/ 0 w 1943728"/>
              <a:gd name="T1" fmla="*/ 0 h 1359808"/>
              <a:gd name="T2" fmla="*/ 1942472 w 1943728"/>
              <a:gd name="T3" fmla="*/ 0 h 1359808"/>
              <a:gd name="T4" fmla="*/ 1942472 w 1943728"/>
              <a:gd name="T5" fmla="*/ 744639 h 1359808"/>
              <a:gd name="T6" fmla="*/ 992362 w 1943728"/>
              <a:gd name="T7" fmla="*/ 744639 h 1359808"/>
              <a:gd name="T8" fmla="*/ 992362 w 1943728"/>
              <a:gd name="T9" fmla="*/ 1223638 h 1359808"/>
              <a:gd name="T10" fmla="*/ 998572 w 1943728"/>
              <a:gd name="T11" fmla="*/ 1224904 h 1359808"/>
              <a:gd name="T12" fmla="*/ 1041465 w 1943728"/>
              <a:gd name="T13" fmla="*/ 1290249 h 1359808"/>
              <a:gd name="T14" fmla="*/ 971235 w 1943728"/>
              <a:gd name="T15" fmla="*/ 1361166 h 1359808"/>
              <a:gd name="T16" fmla="*/ 901005 w 1943728"/>
              <a:gd name="T17" fmla="*/ 1290249 h 1359808"/>
              <a:gd name="T18" fmla="*/ 943899 w 1943728"/>
              <a:gd name="T19" fmla="*/ 1224904 h 1359808"/>
              <a:gd name="T20" fmla="*/ 950110 w 1943728"/>
              <a:gd name="T21" fmla="*/ 1223638 h 1359808"/>
              <a:gd name="T22" fmla="*/ 950110 w 1943728"/>
              <a:gd name="T23" fmla="*/ 744639 h 1359808"/>
              <a:gd name="T24" fmla="*/ 0 w 1943728"/>
              <a:gd name="T25" fmla="*/ 744639 h 135980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943728"/>
              <a:gd name="T40" fmla="*/ 0 h 1359808"/>
              <a:gd name="T41" fmla="*/ 1943728 w 1943728"/>
              <a:gd name="T42" fmla="*/ 1359808 h 135980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943728" h="1359808">
                <a:moveTo>
                  <a:pt x="0" y="0"/>
                </a:moveTo>
                <a:lnTo>
                  <a:pt x="1943728" y="0"/>
                </a:lnTo>
                <a:lnTo>
                  <a:pt x="1943728" y="743896"/>
                </a:lnTo>
                <a:lnTo>
                  <a:pt x="993004" y="743896"/>
                </a:lnTo>
                <a:lnTo>
                  <a:pt x="993004" y="1222417"/>
                </a:lnTo>
                <a:lnTo>
                  <a:pt x="999218" y="1223682"/>
                </a:lnTo>
                <a:cubicBezTo>
                  <a:pt x="1024441" y="1234437"/>
                  <a:pt x="1042139" y="1259615"/>
                  <a:pt x="1042139" y="1288961"/>
                </a:cubicBezTo>
                <a:cubicBezTo>
                  <a:pt x="1042139" y="1328089"/>
                  <a:pt x="1010675" y="1359808"/>
                  <a:pt x="971863" y="1359808"/>
                </a:cubicBezTo>
                <a:cubicBezTo>
                  <a:pt x="933051" y="1359808"/>
                  <a:pt x="901587" y="1328089"/>
                  <a:pt x="901587" y="1288961"/>
                </a:cubicBezTo>
                <a:cubicBezTo>
                  <a:pt x="901587" y="1259615"/>
                  <a:pt x="919286" y="1234437"/>
                  <a:pt x="944509" y="1223682"/>
                </a:cubicBezTo>
                <a:lnTo>
                  <a:pt x="950724" y="1222417"/>
                </a:lnTo>
                <a:lnTo>
                  <a:pt x="950724" y="743896"/>
                </a:lnTo>
                <a:lnTo>
                  <a:pt x="0" y="743896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108000"/>
          <a:lstStyle/>
          <a:p>
            <a:pPr algn="ctr">
              <a:lnSpc>
                <a:spcPct val="110000"/>
              </a:lnSpc>
            </a:pPr>
            <a:r>
              <a:rPr lang="zh-CN" altLang="en-US" sz="1600">
                <a:solidFill>
                  <a:srgbClr val="FFFFFF"/>
                </a:solidFill>
                <a:latin typeface="幼圆" pitchFamily="49" charset="-122"/>
                <a:ea typeface="微软雅黑" panose="020B0503020204020204" pitchFamily="34" charset="-122"/>
              </a:rPr>
              <a:t>此处输入文本此处输入文本</a:t>
            </a:r>
            <a:endParaRPr lang="zh-CN" altLang="en-US" sz="1600">
              <a:solidFill>
                <a:srgbClr val="FFFFFF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7433" name="任意多边形 59"/>
          <p:cNvSpPr>
            <a:spLocks noChangeArrowheads="1"/>
          </p:cNvSpPr>
          <p:nvPr/>
        </p:nvSpPr>
        <p:spPr bwMode="auto">
          <a:xfrm>
            <a:off x="7104063" y="2201863"/>
            <a:ext cx="1951037" cy="2408237"/>
          </a:xfrm>
          <a:custGeom>
            <a:avLst/>
            <a:gdLst>
              <a:gd name="T0" fmla="*/ 0 w 1950584"/>
              <a:gd name="T1" fmla="*/ 0 h 2407662"/>
              <a:gd name="T2" fmla="*/ 1951490 w 1950584"/>
              <a:gd name="T3" fmla="*/ 0 h 2407662"/>
              <a:gd name="T4" fmla="*/ 1951490 w 1950584"/>
              <a:gd name="T5" fmla="*/ 751110 h 2407662"/>
              <a:gd name="T6" fmla="*/ 176057 w 1950584"/>
              <a:gd name="T7" fmla="*/ 751110 h 2407662"/>
              <a:gd name="T8" fmla="*/ 176057 w 1950584"/>
              <a:gd name="T9" fmla="*/ 2271355 h 2407662"/>
              <a:gd name="T10" fmla="*/ 182275 w 1950584"/>
              <a:gd name="T11" fmla="*/ 2272621 h 2407662"/>
              <a:gd name="T12" fmla="*/ 225216 w 1950584"/>
              <a:gd name="T13" fmla="*/ 2337931 h 2407662"/>
              <a:gd name="T14" fmla="*/ 154908 w 1950584"/>
              <a:gd name="T15" fmla="*/ 2408812 h 2407662"/>
              <a:gd name="T16" fmla="*/ 84600 w 1950584"/>
              <a:gd name="T17" fmla="*/ 2337931 h 2407662"/>
              <a:gd name="T18" fmla="*/ 127542 w 1950584"/>
              <a:gd name="T19" fmla="*/ 2272621 h 2407662"/>
              <a:gd name="T20" fmla="*/ 133757 w 1950584"/>
              <a:gd name="T21" fmla="*/ 2271355 h 2407662"/>
              <a:gd name="T22" fmla="*/ 133757 w 1950584"/>
              <a:gd name="T23" fmla="*/ 751110 h 2407662"/>
              <a:gd name="T24" fmla="*/ 0 w 1950584"/>
              <a:gd name="T25" fmla="*/ 751110 h 240766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950584"/>
              <a:gd name="T40" fmla="*/ 0 h 2407662"/>
              <a:gd name="T41" fmla="*/ 1950584 w 1950584"/>
              <a:gd name="T42" fmla="*/ 2407662 h 240766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950584" h="2407662">
                <a:moveTo>
                  <a:pt x="0" y="0"/>
                </a:moveTo>
                <a:lnTo>
                  <a:pt x="1950584" y="0"/>
                </a:lnTo>
                <a:lnTo>
                  <a:pt x="1950584" y="750752"/>
                </a:lnTo>
                <a:lnTo>
                  <a:pt x="175975" y="750752"/>
                </a:lnTo>
                <a:lnTo>
                  <a:pt x="175975" y="2270271"/>
                </a:lnTo>
                <a:lnTo>
                  <a:pt x="182191" y="2271536"/>
                </a:lnTo>
                <a:cubicBezTo>
                  <a:pt x="207414" y="2282291"/>
                  <a:pt x="225112" y="2307469"/>
                  <a:pt x="225112" y="2336815"/>
                </a:cubicBezTo>
                <a:cubicBezTo>
                  <a:pt x="225112" y="2375943"/>
                  <a:pt x="193648" y="2407662"/>
                  <a:pt x="154836" y="2407662"/>
                </a:cubicBezTo>
                <a:cubicBezTo>
                  <a:pt x="116024" y="2407662"/>
                  <a:pt x="84560" y="2375943"/>
                  <a:pt x="84560" y="2336815"/>
                </a:cubicBezTo>
                <a:cubicBezTo>
                  <a:pt x="84560" y="2307469"/>
                  <a:pt x="102259" y="2282291"/>
                  <a:pt x="127482" y="2271536"/>
                </a:cubicBezTo>
                <a:lnTo>
                  <a:pt x="133695" y="2270271"/>
                </a:lnTo>
                <a:lnTo>
                  <a:pt x="133695" y="750752"/>
                </a:lnTo>
                <a:lnTo>
                  <a:pt x="0" y="750752"/>
                </a:lnTo>
                <a:lnTo>
                  <a:pt x="0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108000"/>
          <a:lstStyle/>
          <a:p>
            <a:pPr algn="ctr">
              <a:lnSpc>
                <a:spcPct val="110000"/>
              </a:lnSpc>
            </a:pPr>
            <a:r>
              <a:rPr lang="zh-CN" altLang="en-US" sz="1600">
                <a:solidFill>
                  <a:srgbClr val="FFFFFF"/>
                </a:solidFill>
                <a:latin typeface="幼圆" pitchFamily="49" charset="-122"/>
                <a:ea typeface="微软雅黑" panose="020B0503020204020204" pitchFamily="34" charset="-122"/>
              </a:rPr>
              <a:t>此处输入文本此处输入文本</a:t>
            </a:r>
            <a:endParaRPr lang="zh-CN" altLang="en-US" sz="1600">
              <a:solidFill>
                <a:srgbClr val="FFFFFF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7434" name="任意多边形 57"/>
          <p:cNvSpPr>
            <a:spLocks noChangeArrowheads="1"/>
          </p:cNvSpPr>
          <p:nvPr/>
        </p:nvSpPr>
        <p:spPr bwMode="auto">
          <a:xfrm>
            <a:off x="4821238" y="2201863"/>
            <a:ext cx="1952625" cy="2408237"/>
          </a:xfrm>
          <a:custGeom>
            <a:avLst/>
            <a:gdLst>
              <a:gd name="T0" fmla="*/ 0 w 1951726"/>
              <a:gd name="T1" fmla="*/ 0 h 2407662"/>
              <a:gd name="T2" fmla="*/ 1953524 w 1951726"/>
              <a:gd name="T3" fmla="*/ 0 h 2407662"/>
              <a:gd name="T4" fmla="*/ 1953524 w 1951726"/>
              <a:gd name="T5" fmla="*/ 751110 h 2407662"/>
              <a:gd name="T6" fmla="*/ 184144 w 1951726"/>
              <a:gd name="T7" fmla="*/ 751110 h 2407662"/>
              <a:gd name="T8" fmla="*/ 184144 w 1951726"/>
              <a:gd name="T9" fmla="*/ 2272387 h 2407662"/>
              <a:gd name="T10" fmla="*/ 185247 w 1951726"/>
              <a:gd name="T11" fmla="*/ 2272621 h 2407662"/>
              <a:gd name="T12" fmla="*/ 226462 w 1951726"/>
              <a:gd name="T13" fmla="*/ 2337931 h 2407662"/>
              <a:gd name="T14" fmla="*/ 158981 w 1951726"/>
              <a:gd name="T15" fmla="*/ 2408812 h 2407662"/>
              <a:gd name="T16" fmla="*/ 91500 w 1951726"/>
              <a:gd name="T17" fmla="*/ 2337931 h 2407662"/>
              <a:gd name="T18" fmla="*/ 132715 w 1951726"/>
              <a:gd name="T19" fmla="*/ 2272621 h 2407662"/>
              <a:gd name="T20" fmla="*/ 133819 w 1951726"/>
              <a:gd name="T21" fmla="*/ 2272387 h 2407662"/>
              <a:gd name="T22" fmla="*/ 133819 w 1951726"/>
              <a:gd name="T23" fmla="*/ 751110 h 2407662"/>
              <a:gd name="T24" fmla="*/ 0 w 1951726"/>
              <a:gd name="T25" fmla="*/ 751110 h 240766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951726"/>
              <a:gd name="T40" fmla="*/ 0 h 2407662"/>
              <a:gd name="T41" fmla="*/ 1951726 w 1951726"/>
              <a:gd name="T42" fmla="*/ 2407662 h 240766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951726" h="2407662">
                <a:moveTo>
                  <a:pt x="0" y="0"/>
                </a:moveTo>
                <a:lnTo>
                  <a:pt x="1951726" y="0"/>
                </a:lnTo>
                <a:lnTo>
                  <a:pt x="1951726" y="750752"/>
                </a:lnTo>
                <a:lnTo>
                  <a:pt x="183974" y="750752"/>
                </a:lnTo>
                <a:lnTo>
                  <a:pt x="183974" y="2271302"/>
                </a:lnTo>
                <a:lnTo>
                  <a:pt x="185077" y="2271536"/>
                </a:lnTo>
                <a:cubicBezTo>
                  <a:pt x="209275" y="2282291"/>
                  <a:pt x="226254" y="2307469"/>
                  <a:pt x="226254" y="2336815"/>
                </a:cubicBezTo>
                <a:cubicBezTo>
                  <a:pt x="226254" y="2375943"/>
                  <a:pt x="196069" y="2407662"/>
                  <a:pt x="158835" y="2407662"/>
                </a:cubicBezTo>
                <a:cubicBezTo>
                  <a:pt x="121601" y="2407662"/>
                  <a:pt x="91416" y="2375943"/>
                  <a:pt x="91416" y="2336815"/>
                </a:cubicBezTo>
                <a:cubicBezTo>
                  <a:pt x="91416" y="2307469"/>
                  <a:pt x="108395" y="2282291"/>
                  <a:pt x="132593" y="2271536"/>
                </a:cubicBezTo>
                <a:lnTo>
                  <a:pt x="133695" y="2271302"/>
                </a:lnTo>
                <a:lnTo>
                  <a:pt x="133695" y="750752"/>
                </a:lnTo>
                <a:lnTo>
                  <a:pt x="0" y="750752"/>
                </a:lnTo>
                <a:lnTo>
                  <a:pt x="0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108000"/>
          <a:lstStyle/>
          <a:p>
            <a:pPr algn="ctr">
              <a:lnSpc>
                <a:spcPct val="110000"/>
              </a:lnSpc>
            </a:pPr>
            <a:r>
              <a:rPr lang="zh-CN" altLang="en-US" sz="1600">
                <a:solidFill>
                  <a:srgbClr val="FFFFFF"/>
                </a:solidFill>
                <a:latin typeface="幼圆" pitchFamily="49" charset="-122"/>
                <a:ea typeface="微软雅黑" panose="020B0503020204020204" pitchFamily="34" charset="-122"/>
              </a:rPr>
              <a:t>此处输入文本此处输入文本</a:t>
            </a:r>
            <a:endParaRPr lang="zh-CN" altLang="en-US" sz="1600">
              <a:solidFill>
                <a:srgbClr val="FFFFFF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7435" name="任意多边形 51"/>
          <p:cNvSpPr>
            <a:spLocks noChangeArrowheads="1"/>
          </p:cNvSpPr>
          <p:nvPr/>
        </p:nvSpPr>
        <p:spPr bwMode="auto">
          <a:xfrm>
            <a:off x="2525713" y="2201863"/>
            <a:ext cx="1951037" cy="2408237"/>
          </a:xfrm>
          <a:custGeom>
            <a:avLst/>
            <a:gdLst>
              <a:gd name="T0" fmla="*/ 0 w 1950584"/>
              <a:gd name="T1" fmla="*/ 0 h 2407662"/>
              <a:gd name="T2" fmla="*/ 1951490 w 1950584"/>
              <a:gd name="T3" fmla="*/ 0 h 2407662"/>
              <a:gd name="T4" fmla="*/ 1951490 w 1950584"/>
              <a:gd name="T5" fmla="*/ 751110 h 2407662"/>
              <a:gd name="T6" fmla="*/ 196637 w 1950584"/>
              <a:gd name="T7" fmla="*/ 751110 h 2407662"/>
              <a:gd name="T8" fmla="*/ 196637 w 1950584"/>
              <a:gd name="T9" fmla="*/ 2275882 h 2407662"/>
              <a:gd name="T10" fmla="*/ 225202 w 1950584"/>
              <a:gd name="T11" fmla="*/ 2287811 h 2407662"/>
              <a:gd name="T12" fmla="*/ 245795 w 1950584"/>
              <a:gd name="T13" fmla="*/ 2337931 h 2407662"/>
              <a:gd name="T14" fmla="*/ 175487 w 1950584"/>
              <a:gd name="T15" fmla="*/ 2408812 h 2407662"/>
              <a:gd name="T16" fmla="*/ 105177 w 1950584"/>
              <a:gd name="T17" fmla="*/ 2337931 h 2407662"/>
              <a:gd name="T18" fmla="*/ 125770 w 1950584"/>
              <a:gd name="T19" fmla="*/ 2287811 h 2407662"/>
              <a:gd name="T20" fmla="*/ 154337 w 1950584"/>
              <a:gd name="T21" fmla="*/ 2275882 h 2407662"/>
              <a:gd name="T22" fmla="*/ 154337 w 1950584"/>
              <a:gd name="T23" fmla="*/ 751110 h 2407662"/>
              <a:gd name="T24" fmla="*/ 0 w 1950584"/>
              <a:gd name="T25" fmla="*/ 751110 h 240766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950584"/>
              <a:gd name="T40" fmla="*/ 0 h 2407662"/>
              <a:gd name="T41" fmla="*/ 1950584 w 1950584"/>
              <a:gd name="T42" fmla="*/ 2407662 h 240766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950584" h="2407662">
                <a:moveTo>
                  <a:pt x="0" y="0"/>
                </a:moveTo>
                <a:lnTo>
                  <a:pt x="1950584" y="0"/>
                </a:lnTo>
                <a:lnTo>
                  <a:pt x="1950584" y="750752"/>
                </a:lnTo>
                <a:lnTo>
                  <a:pt x="196545" y="750752"/>
                </a:lnTo>
                <a:lnTo>
                  <a:pt x="196545" y="2274796"/>
                </a:lnTo>
                <a:lnTo>
                  <a:pt x="225098" y="2286719"/>
                </a:lnTo>
                <a:cubicBezTo>
                  <a:pt x="237815" y="2299540"/>
                  <a:pt x="245681" y="2317251"/>
                  <a:pt x="245681" y="2336815"/>
                </a:cubicBezTo>
                <a:cubicBezTo>
                  <a:pt x="245681" y="2375943"/>
                  <a:pt x="214217" y="2407662"/>
                  <a:pt x="175405" y="2407662"/>
                </a:cubicBezTo>
                <a:cubicBezTo>
                  <a:pt x="136593" y="2407662"/>
                  <a:pt x="105129" y="2375943"/>
                  <a:pt x="105129" y="2336815"/>
                </a:cubicBezTo>
                <a:cubicBezTo>
                  <a:pt x="105129" y="2317251"/>
                  <a:pt x="112995" y="2299540"/>
                  <a:pt x="125712" y="2286719"/>
                </a:cubicBezTo>
                <a:lnTo>
                  <a:pt x="154265" y="2274796"/>
                </a:lnTo>
                <a:lnTo>
                  <a:pt x="154265" y="750752"/>
                </a:lnTo>
                <a:lnTo>
                  <a:pt x="0" y="750752"/>
                </a:lnTo>
                <a:lnTo>
                  <a:pt x="0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108000"/>
          <a:lstStyle/>
          <a:p>
            <a:pPr algn="ctr">
              <a:lnSpc>
                <a:spcPct val="110000"/>
              </a:lnSpc>
            </a:pPr>
            <a:r>
              <a:rPr lang="zh-CN" altLang="en-US" sz="1600">
                <a:solidFill>
                  <a:srgbClr val="FFFFFF"/>
                </a:solidFill>
                <a:latin typeface="幼圆" pitchFamily="49" charset="-122"/>
                <a:ea typeface="微软雅黑" panose="020B0503020204020204" pitchFamily="34" charset="-122"/>
              </a:rPr>
              <a:t>此处输入文本此处输入文本</a:t>
            </a:r>
            <a:endParaRPr lang="zh-CN" altLang="en-US" sz="1600">
              <a:solidFill>
                <a:srgbClr val="FFFFFF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7436" name="文本框 36"/>
          <p:cNvSpPr txBox="1">
            <a:spLocks noChangeArrowheads="1"/>
          </p:cNvSpPr>
          <p:nvPr/>
        </p:nvSpPr>
        <p:spPr bwMode="auto">
          <a:xfrm>
            <a:off x="9131300" y="4760913"/>
            <a:ext cx="779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37" name="文本框 37"/>
          <p:cNvSpPr txBox="1">
            <a:spLocks noChangeArrowheads="1"/>
          </p:cNvSpPr>
          <p:nvPr/>
        </p:nvSpPr>
        <p:spPr bwMode="auto">
          <a:xfrm>
            <a:off x="2279650" y="4760913"/>
            <a:ext cx="779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38" name="文本框 38"/>
          <p:cNvSpPr txBox="1">
            <a:spLocks noChangeArrowheads="1"/>
          </p:cNvSpPr>
          <p:nvPr/>
        </p:nvSpPr>
        <p:spPr bwMode="auto">
          <a:xfrm>
            <a:off x="3421063" y="4760913"/>
            <a:ext cx="779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39" name="文本框 39"/>
          <p:cNvSpPr txBox="1">
            <a:spLocks noChangeArrowheads="1"/>
          </p:cNvSpPr>
          <p:nvPr/>
        </p:nvSpPr>
        <p:spPr bwMode="auto">
          <a:xfrm>
            <a:off x="4564063" y="4760913"/>
            <a:ext cx="779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40" name="文本框 40"/>
          <p:cNvSpPr txBox="1">
            <a:spLocks noChangeArrowheads="1"/>
          </p:cNvSpPr>
          <p:nvPr/>
        </p:nvSpPr>
        <p:spPr bwMode="auto">
          <a:xfrm>
            <a:off x="5705475" y="4760913"/>
            <a:ext cx="779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41" name="文本框 41"/>
          <p:cNvSpPr txBox="1">
            <a:spLocks noChangeArrowheads="1"/>
          </p:cNvSpPr>
          <p:nvPr/>
        </p:nvSpPr>
        <p:spPr bwMode="auto">
          <a:xfrm>
            <a:off x="6846888" y="4760913"/>
            <a:ext cx="779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42" name="文本框 42"/>
          <p:cNvSpPr txBox="1">
            <a:spLocks noChangeArrowheads="1"/>
          </p:cNvSpPr>
          <p:nvPr/>
        </p:nvSpPr>
        <p:spPr bwMode="auto">
          <a:xfrm>
            <a:off x="7989888" y="4760913"/>
            <a:ext cx="7794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739775" y="841375"/>
            <a:ext cx="10691813" cy="50863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236663" y="2663825"/>
            <a:ext cx="2039937" cy="29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236663" y="3230563"/>
            <a:ext cx="3760787" cy="195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zh-CN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5846763" y="2166938"/>
            <a:ext cx="5249862" cy="3411537"/>
          </a:xfrm>
          <a:prstGeom prst="rect">
            <a:avLst/>
          </a:prstGeom>
          <a:blipFill dpi="0" rotWithShape="0">
            <a:blip r:embed="rId2"/>
            <a:srcRect/>
            <a:stretch>
              <a:fillRect r="-15526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170" tIns="46990" rIns="90170" bIns="46990" anchor="ctr"/>
          <a:lstStyle/>
          <a:p>
            <a:pPr>
              <a:defRPr/>
            </a:pPr>
            <a:endParaRPr lang="zh-CN" altLang="zh-CN"/>
          </a:p>
        </p:txBody>
      </p:sp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4518025" y="919163"/>
            <a:ext cx="3152775" cy="414337"/>
          </a:xfrm>
          <a:prstGeom prst="flowChartProcess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4518025" y="842963"/>
            <a:ext cx="3152775" cy="762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462" name="直接连接符 444"/>
          <p:cNvCxnSpPr>
            <a:cxnSpLocks noChangeShapeType="1"/>
          </p:cNvCxnSpPr>
          <p:nvPr/>
        </p:nvCxnSpPr>
        <p:spPr bwMode="auto">
          <a:xfrm>
            <a:off x="4483100" y="2222500"/>
            <a:ext cx="0" cy="2484438"/>
          </a:xfrm>
          <a:prstGeom prst="line">
            <a:avLst/>
          </a:prstGeom>
          <a:noFill/>
          <a:ln w="6350">
            <a:solidFill>
              <a:srgbClr val="EAEAEA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463" name="直接连接符 445"/>
          <p:cNvCxnSpPr>
            <a:cxnSpLocks noChangeShapeType="1"/>
          </p:cNvCxnSpPr>
          <p:nvPr/>
        </p:nvCxnSpPr>
        <p:spPr bwMode="auto">
          <a:xfrm>
            <a:off x="5334000" y="2222500"/>
            <a:ext cx="0" cy="2484438"/>
          </a:xfrm>
          <a:prstGeom prst="line">
            <a:avLst/>
          </a:prstGeom>
          <a:noFill/>
          <a:ln w="6350">
            <a:solidFill>
              <a:srgbClr val="EAEAEA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464" name="直接连接符 446"/>
          <p:cNvCxnSpPr>
            <a:cxnSpLocks noChangeShapeType="1"/>
          </p:cNvCxnSpPr>
          <p:nvPr/>
        </p:nvCxnSpPr>
        <p:spPr bwMode="auto">
          <a:xfrm>
            <a:off x="6184900" y="2222500"/>
            <a:ext cx="0" cy="2484438"/>
          </a:xfrm>
          <a:prstGeom prst="line">
            <a:avLst/>
          </a:prstGeom>
          <a:noFill/>
          <a:ln w="6350">
            <a:solidFill>
              <a:srgbClr val="EAEAEA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465" name="直接连接符 447"/>
          <p:cNvCxnSpPr>
            <a:cxnSpLocks noChangeShapeType="1"/>
          </p:cNvCxnSpPr>
          <p:nvPr/>
        </p:nvCxnSpPr>
        <p:spPr bwMode="auto">
          <a:xfrm>
            <a:off x="7035800" y="2222500"/>
            <a:ext cx="0" cy="2484438"/>
          </a:xfrm>
          <a:prstGeom prst="line">
            <a:avLst/>
          </a:prstGeom>
          <a:noFill/>
          <a:ln w="6350">
            <a:solidFill>
              <a:srgbClr val="EAEAEA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9466" name="文本框 1344"/>
          <p:cNvSpPr txBox="1">
            <a:spLocks noChangeArrowheads="1"/>
          </p:cNvSpPr>
          <p:nvPr/>
        </p:nvSpPr>
        <p:spPr bwMode="auto">
          <a:xfrm>
            <a:off x="8115300" y="2332038"/>
            <a:ext cx="8699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7" name="文本框 367"/>
          <p:cNvSpPr txBox="1">
            <a:spLocks noChangeArrowheads="1"/>
          </p:cNvSpPr>
          <p:nvPr/>
        </p:nvSpPr>
        <p:spPr bwMode="auto">
          <a:xfrm>
            <a:off x="8115300" y="2713038"/>
            <a:ext cx="8699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88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8" name="文本框 369"/>
          <p:cNvSpPr txBox="1">
            <a:spLocks noChangeArrowheads="1"/>
          </p:cNvSpPr>
          <p:nvPr/>
        </p:nvSpPr>
        <p:spPr bwMode="auto">
          <a:xfrm>
            <a:off x="8115300" y="3094038"/>
            <a:ext cx="8699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69" name="文本框 371"/>
          <p:cNvSpPr txBox="1">
            <a:spLocks noChangeArrowheads="1"/>
          </p:cNvSpPr>
          <p:nvPr/>
        </p:nvSpPr>
        <p:spPr bwMode="auto">
          <a:xfrm>
            <a:off x="8115300" y="3475038"/>
            <a:ext cx="8699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58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0" name="文本框 373"/>
          <p:cNvSpPr txBox="1">
            <a:spLocks noChangeArrowheads="1"/>
          </p:cNvSpPr>
          <p:nvPr/>
        </p:nvSpPr>
        <p:spPr bwMode="auto">
          <a:xfrm>
            <a:off x="8115300" y="3856038"/>
            <a:ext cx="8699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1" name="文本框 375"/>
          <p:cNvSpPr txBox="1">
            <a:spLocks noChangeArrowheads="1"/>
          </p:cNvSpPr>
          <p:nvPr/>
        </p:nvSpPr>
        <p:spPr bwMode="auto">
          <a:xfrm>
            <a:off x="8115300" y="4237038"/>
            <a:ext cx="8699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en-US" alt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2" name="矩形 7"/>
          <p:cNvSpPr/>
          <p:nvPr/>
        </p:nvSpPr>
        <p:spPr bwMode="auto">
          <a:xfrm>
            <a:off x="3225800" y="5010150"/>
            <a:ext cx="5651500" cy="1052513"/>
          </a:xfrm>
          <a:custGeom>
            <a:avLst/>
            <a:gdLst>
              <a:gd name="T0" fmla="*/ 0 w 2520280"/>
              <a:gd name="T1" fmla="*/ 0 h 1052596"/>
              <a:gd name="T2" fmla="*/ 12672704 w 2520280"/>
              <a:gd name="T3" fmla="*/ 0 h 1052596"/>
              <a:gd name="T4" fmla="*/ 0 w 2520280"/>
              <a:gd name="T5" fmla="*/ 0 h 1052596"/>
              <a:gd name="T6" fmla="*/ 0 60000 65536"/>
              <a:gd name="T7" fmla="*/ 0 60000 65536"/>
              <a:gd name="T8" fmla="*/ 0 60000 65536"/>
              <a:gd name="T9" fmla="*/ 0 w 2520280"/>
              <a:gd name="T10" fmla="*/ 0 h 1052596"/>
              <a:gd name="T11" fmla="*/ 2520280 w 2520280"/>
              <a:gd name="T12" fmla="*/ 1052596 h 10525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520280" h="1052596">
                <a:moveTo>
                  <a:pt x="0" y="0"/>
                </a:moveTo>
                <a:lnTo>
                  <a:pt x="2520280" y="0"/>
                </a:lnTo>
                <a:lnTo>
                  <a:pt x="0" y="0"/>
                </a:lnTo>
                <a:close/>
              </a:path>
            </a:pathLst>
          </a:custGeom>
          <a:noFill/>
          <a:ln w="38100" cap="sq">
            <a:solidFill>
              <a:srgbClr val="00CCFF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 anchor="b"/>
          <a:lstStyle/>
          <a:p>
            <a:pPr algn="just">
              <a:lnSpc>
                <a:spcPct val="120000"/>
              </a:lnSpc>
            </a:pPr>
            <a:r>
              <a:rPr lang="zh-CN" altLang="en-US" sz="16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请在此处输入您的文本或者复制您的文本粘贴到此处，请在此处输入您的文本或者复制您的文本粘贴到此处。请在此处输入您的文本或者复制您的文本粘贴到此处。</a:t>
            </a:r>
            <a:endParaRPr lang="zh-CN" altLang="en-US" sz="16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19473" name="同侧圆角矩形 31"/>
          <p:cNvSpPr/>
          <p:nvPr/>
        </p:nvSpPr>
        <p:spPr bwMode="auto">
          <a:xfrm rot="5400000">
            <a:off x="5349082" y="1019969"/>
            <a:ext cx="260350" cy="3741737"/>
          </a:xfrm>
          <a:custGeom>
            <a:avLst/>
            <a:gdLst>
              <a:gd name="T0" fmla="*/ 130175 w 259200"/>
              <a:gd name="T1" fmla="*/ 0 h 3742132"/>
              <a:gd name="T2" fmla="*/ 130175 w 259200"/>
              <a:gd name="T3" fmla="*/ 0 h 3742132"/>
              <a:gd name="T4" fmla="*/ 260350 w 259200"/>
              <a:gd name="T5" fmla="*/ 129586 h 3742132"/>
              <a:gd name="T6" fmla="*/ 260350 w 259200"/>
              <a:gd name="T7" fmla="*/ 3741737 h 3742132"/>
              <a:gd name="T8" fmla="*/ 260350 w 259200"/>
              <a:gd name="T9" fmla="*/ 3741737 h 3742132"/>
              <a:gd name="T10" fmla="*/ 0 w 259200"/>
              <a:gd name="T11" fmla="*/ 3741737 h 3742132"/>
              <a:gd name="T12" fmla="*/ 0 w 259200"/>
              <a:gd name="T13" fmla="*/ 3741737 h 3742132"/>
              <a:gd name="T14" fmla="*/ 0 w 259200"/>
              <a:gd name="T15" fmla="*/ 129586 h 3742132"/>
              <a:gd name="T16" fmla="*/ 130175 w 259200"/>
              <a:gd name="T17" fmla="*/ 0 h 374213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59200" h="3742132">
                <a:moveTo>
                  <a:pt x="129600" y="0"/>
                </a:moveTo>
                <a:lnTo>
                  <a:pt x="129600" y="0"/>
                </a:lnTo>
                <a:cubicBezTo>
                  <a:pt x="201176" y="0"/>
                  <a:pt x="259200" y="58024"/>
                  <a:pt x="259200" y="129600"/>
                </a:cubicBezTo>
                <a:lnTo>
                  <a:pt x="259200" y="3742132"/>
                </a:lnTo>
                <a:lnTo>
                  <a:pt x="0" y="3742132"/>
                </a:lnTo>
                <a:lnTo>
                  <a:pt x="0" y="129600"/>
                </a:lnTo>
                <a:cubicBezTo>
                  <a:pt x="0" y="58024"/>
                  <a:pt x="58024" y="0"/>
                  <a:pt x="129600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4" name="同侧圆角矩形 32"/>
          <p:cNvSpPr/>
          <p:nvPr/>
        </p:nvSpPr>
        <p:spPr bwMode="auto">
          <a:xfrm rot="5400000">
            <a:off x="5064126" y="1689100"/>
            <a:ext cx="258762" cy="3170237"/>
          </a:xfrm>
          <a:custGeom>
            <a:avLst/>
            <a:gdLst>
              <a:gd name="T0" fmla="*/ 129381 w 259200"/>
              <a:gd name="T1" fmla="*/ 0 h 3170052"/>
              <a:gd name="T2" fmla="*/ 129381 w 259200"/>
              <a:gd name="T3" fmla="*/ 0 h 3170052"/>
              <a:gd name="T4" fmla="*/ 258762 w 259200"/>
              <a:gd name="T5" fmla="*/ 129608 h 3170052"/>
              <a:gd name="T6" fmla="*/ 258762 w 259200"/>
              <a:gd name="T7" fmla="*/ 3170237 h 3170052"/>
              <a:gd name="T8" fmla="*/ 258762 w 259200"/>
              <a:gd name="T9" fmla="*/ 3170237 h 3170052"/>
              <a:gd name="T10" fmla="*/ 0 w 259200"/>
              <a:gd name="T11" fmla="*/ 3170237 h 3170052"/>
              <a:gd name="T12" fmla="*/ 0 w 259200"/>
              <a:gd name="T13" fmla="*/ 3170237 h 3170052"/>
              <a:gd name="T14" fmla="*/ 0 w 259200"/>
              <a:gd name="T15" fmla="*/ 129608 h 3170052"/>
              <a:gd name="T16" fmla="*/ 129381 w 259200"/>
              <a:gd name="T17" fmla="*/ 0 h 317005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59200" h="3170052">
                <a:moveTo>
                  <a:pt x="129600" y="0"/>
                </a:moveTo>
                <a:lnTo>
                  <a:pt x="129600" y="0"/>
                </a:lnTo>
                <a:cubicBezTo>
                  <a:pt x="201176" y="0"/>
                  <a:pt x="259200" y="58024"/>
                  <a:pt x="259200" y="129600"/>
                </a:cubicBezTo>
                <a:lnTo>
                  <a:pt x="259200" y="3170052"/>
                </a:lnTo>
                <a:lnTo>
                  <a:pt x="0" y="3170052"/>
                </a:lnTo>
                <a:lnTo>
                  <a:pt x="0" y="129600"/>
                </a:lnTo>
                <a:cubicBezTo>
                  <a:pt x="0" y="58024"/>
                  <a:pt x="58024" y="0"/>
                  <a:pt x="129600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5" name="同侧圆角矩形 33"/>
          <p:cNvSpPr/>
          <p:nvPr/>
        </p:nvSpPr>
        <p:spPr bwMode="auto">
          <a:xfrm rot="5400000">
            <a:off x="4747420" y="2389981"/>
            <a:ext cx="258762" cy="2536825"/>
          </a:xfrm>
          <a:custGeom>
            <a:avLst/>
            <a:gdLst>
              <a:gd name="T0" fmla="*/ 129381 w 259200"/>
              <a:gd name="T1" fmla="*/ 0 h 2537329"/>
              <a:gd name="T2" fmla="*/ 129381 w 259200"/>
              <a:gd name="T3" fmla="*/ 0 h 2537329"/>
              <a:gd name="T4" fmla="*/ 258762 w 259200"/>
              <a:gd name="T5" fmla="*/ 129574 h 2537329"/>
              <a:gd name="T6" fmla="*/ 258762 w 259200"/>
              <a:gd name="T7" fmla="*/ 2536825 h 2537329"/>
              <a:gd name="T8" fmla="*/ 258762 w 259200"/>
              <a:gd name="T9" fmla="*/ 2536825 h 2537329"/>
              <a:gd name="T10" fmla="*/ 0 w 259200"/>
              <a:gd name="T11" fmla="*/ 2536825 h 2537329"/>
              <a:gd name="T12" fmla="*/ 0 w 259200"/>
              <a:gd name="T13" fmla="*/ 2536825 h 2537329"/>
              <a:gd name="T14" fmla="*/ 0 w 259200"/>
              <a:gd name="T15" fmla="*/ 129574 h 2537329"/>
              <a:gd name="T16" fmla="*/ 129381 w 259200"/>
              <a:gd name="T17" fmla="*/ 0 h 25373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59200" h="2537329">
                <a:moveTo>
                  <a:pt x="129600" y="0"/>
                </a:moveTo>
                <a:lnTo>
                  <a:pt x="129600" y="0"/>
                </a:lnTo>
                <a:cubicBezTo>
                  <a:pt x="201176" y="0"/>
                  <a:pt x="259200" y="58024"/>
                  <a:pt x="259200" y="129600"/>
                </a:cubicBezTo>
                <a:lnTo>
                  <a:pt x="259200" y="2537329"/>
                </a:lnTo>
                <a:lnTo>
                  <a:pt x="0" y="2537329"/>
                </a:lnTo>
                <a:lnTo>
                  <a:pt x="0" y="129600"/>
                </a:lnTo>
                <a:cubicBezTo>
                  <a:pt x="0" y="58024"/>
                  <a:pt x="58024" y="0"/>
                  <a:pt x="129600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6" name="同侧圆角矩形 34"/>
          <p:cNvSpPr/>
          <p:nvPr/>
        </p:nvSpPr>
        <p:spPr bwMode="auto">
          <a:xfrm rot="5400000">
            <a:off x="4414044" y="3105944"/>
            <a:ext cx="258763" cy="1870075"/>
          </a:xfrm>
          <a:custGeom>
            <a:avLst/>
            <a:gdLst>
              <a:gd name="T0" fmla="*/ 129382 w 259200"/>
              <a:gd name="T1" fmla="*/ 0 h 1869924"/>
              <a:gd name="T2" fmla="*/ 129382 w 259200"/>
              <a:gd name="T3" fmla="*/ 0 h 1869924"/>
              <a:gd name="T4" fmla="*/ 258763 w 259200"/>
              <a:gd name="T5" fmla="*/ 129610 h 1869924"/>
              <a:gd name="T6" fmla="*/ 258763 w 259200"/>
              <a:gd name="T7" fmla="*/ 1870075 h 1869924"/>
              <a:gd name="T8" fmla="*/ 258763 w 259200"/>
              <a:gd name="T9" fmla="*/ 1870075 h 1869924"/>
              <a:gd name="T10" fmla="*/ 0 w 259200"/>
              <a:gd name="T11" fmla="*/ 1870075 h 1869924"/>
              <a:gd name="T12" fmla="*/ 0 w 259200"/>
              <a:gd name="T13" fmla="*/ 1870075 h 1869924"/>
              <a:gd name="T14" fmla="*/ 0 w 259200"/>
              <a:gd name="T15" fmla="*/ 129610 h 1869924"/>
              <a:gd name="T16" fmla="*/ 129382 w 259200"/>
              <a:gd name="T17" fmla="*/ 0 h 18699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59200" h="1869924">
                <a:moveTo>
                  <a:pt x="129600" y="0"/>
                </a:moveTo>
                <a:lnTo>
                  <a:pt x="129600" y="0"/>
                </a:lnTo>
                <a:cubicBezTo>
                  <a:pt x="201176" y="0"/>
                  <a:pt x="259200" y="58024"/>
                  <a:pt x="259200" y="129600"/>
                </a:cubicBezTo>
                <a:lnTo>
                  <a:pt x="259200" y="1869924"/>
                </a:lnTo>
                <a:lnTo>
                  <a:pt x="0" y="1869924"/>
                </a:lnTo>
                <a:lnTo>
                  <a:pt x="0" y="129600"/>
                </a:lnTo>
                <a:cubicBezTo>
                  <a:pt x="0" y="58024"/>
                  <a:pt x="58024" y="0"/>
                  <a:pt x="129600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7" name="同侧圆角矩形 35"/>
          <p:cNvSpPr/>
          <p:nvPr/>
        </p:nvSpPr>
        <p:spPr bwMode="auto">
          <a:xfrm rot="5400000">
            <a:off x="4141787" y="3762376"/>
            <a:ext cx="258763" cy="1325562"/>
          </a:xfrm>
          <a:custGeom>
            <a:avLst/>
            <a:gdLst>
              <a:gd name="T0" fmla="*/ 129382 w 259200"/>
              <a:gd name="T1" fmla="*/ 0 h 1325118"/>
              <a:gd name="T2" fmla="*/ 129382 w 259200"/>
              <a:gd name="T3" fmla="*/ 0 h 1325118"/>
              <a:gd name="T4" fmla="*/ 258763 w 259200"/>
              <a:gd name="T5" fmla="*/ 129643 h 1325118"/>
              <a:gd name="T6" fmla="*/ 258763 w 259200"/>
              <a:gd name="T7" fmla="*/ 1325562 h 1325118"/>
              <a:gd name="T8" fmla="*/ 258763 w 259200"/>
              <a:gd name="T9" fmla="*/ 1325562 h 1325118"/>
              <a:gd name="T10" fmla="*/ 0 w 259200"/>
              <a:gd name="T11" fmla="*/ 1325562 h 1325118"/>
              <a:gd name="T12" fmla="*/ 0 w 259200"/>
              <a:gd name="T13" fmla="*/ 1325562 h 1325118"/>
              <a:gd name="T14" fmla="*/ 0 w 259200"/>
              <a:gd name="T15" fmla="*/ 129643 h 1325118"/>
              <a:gd name="T16" fmla="*/ 129382 w 259200"/>
              <a:gd name="T17" fmla="*/ 0 h 132511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59200" h="1325118">
                <a:moveTo>
                  <a:pt x="129600" y="0"/>
                </a:moveTo>
                <a:lnTo>
                  <a:pt x="129600" y="0"/>
                </a:lnTo>
                <a:cubicBezTo>
                  <a:pt x="201176" y="0"/>
                  <a:pt x="259200" y="58024"/>
                  <a:pt x="259200" y="129600"/>
                </a:cubicBezTo>
                <a:lnTo>
                  <a:pt x="259200" y="1325118"/>
                </a:lnTo>
                <a:lnTo>
                  <a:pt x="0" y="1325118"/>
                </a:lnTo>
                <a:lnTo>
                  <a:pt x="0" y="129600"/>
                </a:lnTo>
                <a:cubicBezTo>
                  <a:pt x="0" y="58024"/>
                  <a:pt x="58024" y="0"/>
                  <a:pt x="129600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8" name="同侧圆角矩形 422"/>
          <p:cNvSpPr/>
          <p:nvPr/>
        </p:nvSpPr>
        <p:spPr bwMode="auto">
          <a:xfrm rot="5400000">
            <a:off x="5637213" y="347663"/>
            <a:ext cx="260350" cy="4318000"/>
          </a:xfrm>
          <a:custGeom>
            <a:avLst/>
            <a:gdLst>
              <a:gd name="T0" fmla="*/ 130175 w 260030"/>
              <a:gd name="T1" fmla="*/ 0 h 4318196"/>
              <a:gd name="T2" fmla="*/ 130175 w 260030"/>
              <a:gd name="T3" fmla="*/ 0 h 4318196"/>
              <a:gd name="T4" fmla="*/ 260350 w 260030"/>
              <a:gd name="T5" fmla="*/ 130009 h 4318196"/>
              <a:gd name="T6" fmla="*/ 260350 w 260030"/>
              <a:gd name="T7" fmla="*/ 4318000 h 4318196"/>
              <a:gd name="T8" fmla="*/ 260350 w 260030"/>
              <a:gd name="T9" fmla="*/ 4318000 h 4318196"/>
              <a:gd name="T10" fmla="*/ 0 w 260030"/>
              <a:gd name="T11" fmla="*/ 4318000 h 4318196"/>
              <a:gd name="T12" fmla="*/ 0 w 260030"/>
              <a:gd name="T13" fmla="*/ 4318000 h 4318196"/>
              <a:gd name="T14" fmla="*/ 0 w 260030"/>
              <a:gd name="T15" fmla="*/ 130009 h 4318196"/>
              <a:gd name="T16" fmla="*/ 130175 w 260030"/>
              <a:gd name="T17" fmla="*/ 0 h 431819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60030" h="4318196">
                <a:moveTo>
                  <a:pt x="130015" y="0"/>
                </a:moveTo>
                <a:lnTo>
                  <a:pt x="130015" y="0"/>
                </a:lnTo>
                <a:cubicBezTo>
                  <a:pt x="201820" y="0"/>
                  <a:pt x="260030" y="58210"/>
                  <a:pt x="260030" y="130015"/>
                </a:cubicBezTo>
                <a:lnTo>
                  <a:pt x="260030" y="4318196"/>
                </a:lnTo>
                <a:lnTo>
                  <a:pt x="0" y="4318196"/>
                </a:lnTo>
                <a:lnTo>
                  <a:pt x="0" y="130015"/>
                </a:lnTo>
                <a:cubicBezTo>
                  <a:pt x="0" y="58210"/>
                  <a:pt x="58210" y="0"/>
                  <a:pt x="130015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9" name="任意多边形 48"/>
          <p:cNvSpPr>
            <a:spLocks noChangeArrowheads="1"/>
          </p:cNvSpPr>
          <p:nvPr/>
        </p:nvSpPr>
        <p:spPr bwMode="auto">
          <a:xfrm>
            <a:off x="3225800" y="2376488"/>
            <a:ext cx="279400" cy="260350"/>
          </a:xfrm>
          <a:custGeom>
            <a:avLst/>
            <a:gdLst>
              <a:gd name="T0" fmla="*/ 129728 w 280019"/>
              <a:gd name="T1" fmla="*/ 0 h 260031"/>
              <a:gd name="T2" fmla="*/ 279400 w 280019"/>
              <a:gd name="T3" fmla="*/ 0 h 260031"/>
              <a:gd name="T4" fmla="*/ 279400 w 280019"/>
              <a:gd name="T5" fmla="*/ 260350 h 260031"/>
              <a:gd name="T6" fmla="*/ 129728 w 280019"/>
              <a:gd name="T7" fmla="*/ 260350 h 260031"/>
              <a:gd name="T8" fmla="*/ 0 w 280019"/>
              <a:gd name="T9" fmla="*/ 130176 h 260031"/>
              <a:gd name="T10" fmla="*/ 129728 w 280019"/>
              <a:gd name="T11" fmla="*/ 0 h 26003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019"/>
              <a:gd name="T19" fmla="*/ 0 h 260031"/>
              <a:gd name="T20" fmla="*/ 280019 w 280019"/>
              <a:gd name="T21" fmla="*/ 260031 h 26003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019" h="260031">
                <a:moveTo>
                  <a:pt x="130015" y="0"/>
                </a:moveTo>
                <a:lnTo>
                  <a:pt x="280019" y="0"/>
                </a:lnTo>
                <a:lnTo>
                  <a:pt x="280019" y="260031"/>
                </a:lnTo>
                <a:lnTo>
                  <a:pt x="130015" y="260031"/>
                </a:lnTo>
                <a:cubicBezTo>
                  <a:pt x="58210" y="260031"/>
                  <a:pt x="0" y="201821"/>
                  <a:pt x="0" y="130016"/>
                </a:cubicBezTo>
                <a:cubicBezTo>
                  <a:pt x="0" y="58210"/>
                  <a:pt x="58210" y="0"/>
                  <a:pt x="130015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80" name="任意多边形 49"/>
          <p:cNvSpPr>
            <a:spLocks noChangeArrowheads="1"/>
          </p:cNvSpPr>
          <p:nvPr/>
        </p:nvSpPr>
        <p:spPr bwMode="auto">
          <a:xfrm>
            <a:off x="3225800" y="2757488"/>
            <a:ext cx="279400" cy="260350"/>
          </a:xfrm>
          <a:custGeom>
            <a:avLst/>
            <a:gdLst>
              <a:gd name="T0" fmla="*/ 129728 w 280019"/>
              <a:gd name="T1" fmla="*/ 0 h 260031"/>
              <a:gd name="T2" fmla="*/ 279400 w 280019"/>
              <a:gd name="T3" fmla="*/ 0 h 260031"/>
              <a:gd name="T4" fmla="*/ 279400 w 280019"/>
              <a:gd name="T5" fmla="*/ 260350 h 260031"/>
              <a:gd name="T6" fmla="*/ 129728 w 280019"/>
              <a:gd name="T7" fmla="*/ 260350 h 260031"/>
              <a:gd name="T8" fmla="*/ 0 w 280019"/>
              <a:gd name="T9" fmla="*/ 130176 h 260031"/>
              <a:gd name="T10" fmla="*/ 129728 w 280019"/>
              <a:gd name="T11" fmla="*/ 0 h 26003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019"/>
              <a:gd name="T19" fmla="*/ 0 h 260031"/>
              <a:gd name="T20" fmla="*/ 280019 w 280019"/>
              <a:gd name="T21" fmla="*/ 260031 h 26003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019" h="260031">
                <a:moveTo>
                  <a:pt x="130015" y="0"/>
                </a:moveTo>
                <a:lnTo>
                  <a:pt x="280019" y="0"/>
                </a:lnTo>
                <a:lnTo>
                  <a:pt x="280019" y="260031"/>
                </a:lnTo>
                <a:lnTo>
                  <a:pt x="130015" y="260031"/>
                </a:lnTo>
                <a:cubicBezTo>
                  <a:pt x="58210" y="260031"/>
                  <a:pt x="0" y="201821"/>
                  <a:pt x="0" y="130016"/>
                </a:cubicBezTo>
                <a:cubicBezTo>
                  <a:pt x="0" y="58210"/>
                  <a:pt x="58210" y="0"/>
                  <a:pt x="130015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81" name="任意多边形 50"/>
          <p:cNvSpPr>
            <a:spLocks noChangeArrowheads="1"/>
          </p:cNvSpPr>
          <p:nvPr/>
        </p:nvSpPr>
        <p:spPr bwMode="auto">
          <a:xfrm>
            <a:off x="3225800" y="3138488"/>
            <a:ext cx="279400" cy="260350"/>
          </a:xfrm>
          <a:custGeom>
            <a:avLst/>
            <a:gdLst>
              <a:gd name="T0" fmla="*/ 129728 w 280019"/>
              <a:gd name="T1" fmla="*/ 0 h 260031"/>
              <a:gd name="T2" fmla="*/ 279400 w 280019"/>
              <a:gd name="T3" fmla="*/ 0 h 260031"/>
              <a:gd name="T4" fmla="*/ 279400 w 280019"/>
              <a:gd name="T5" fmla="*/ 260350 h 260031"/>
              <a:gd name="T6" fmla="*/ 129728 w 280019"/>
              <a:gd name="T7" fmla="*/ 260350 h 260031"/>
              <a:gd name="T8" fmla="*/ 0 w 280019"/>
              <a:gd name="T9" fmla="*/ 130176 h 260031"/>
              <a:gd name="T10" fmla="*/ 129728 w 280019"/>
              <a:gd name="T11" fmla="*/ 0 h 26003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019"/>
              <a:gd name="T19" fmla="*/ 0 h 260031"/>
              <a:gd name="T20" fmla="*/ 280019 w 280019"/>
              <a:gd name="T21" fmla="*/ 260031 h 26003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019" h="260031">
                <a:moveTo>
                  <a:pt x="130015" y="0"/>
                </a:moveTo>
                <a:lnTo>
                  <a:pt x="280019" y="0"/>
                </a:lnTo>
                <a:lnTo>
                  <a:pt x="280019" y="260031"/>
                </a:lnTo>
                <a:lnTo>
                  <a:pt x="130015" y="260031"/>
                </a:lnTo>
                <a:cubicBezTo>
                  <a:pt x="58210" y="260031"/>
                  <a:pt x="0" y="201821"/>
                  <a:pt x="0" y="130016"/>
                </a:cubicBezTo>
                <a:cubicBezTo>
                  <a:pt x="0" y="58210"/>
                  <a:pt x="58210" y="0"/>
                  <a:pt x="130015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82" name="任意多边形 51"/>
          <p:cNvSpPr>
            <a:spLocks noChangeArrowheads="1"/>
          </p:cNvSpPr>
          <p:nvPr/>
        </p:nvSpPr>
        <p:spPr bwMode="auto">
          <a:xfrm>
            <a:off x="3225800" y="3519488"/>
            <a:ext cx="279400" cy="260350"/>
          </a:xfrm>
          <a:custGeom>
            <a:avLst/>
            <a:gdLst>
              <a:gd name="T0" fmla="*/ 129728 w 280019"/>
              <a:gd name="T1" fmla="*/ 0 h 260031"/>
              <a:gd name="T2" fmla="*/ 279400 w 280019"/>
              <a:gd name="T3" fmla="*/ 0 h 260031"/>
              <a:gd name="T4" fmla="*/ 279400 w 280019"/>
              <a:gd name="T5" fmla="*/ 260350 h 260031"/>
              <a:gd name="T6" fmla="*/ 129728 w 280019"/>
              <a:gd name="T7" fmla="*/ 260350 h 260031"/>
              <a:gd name="T8" fmla="*/ 0 w 280019"/>
              <a:gd name="T9" fmla="*/ 130176 h 260031"/>
              <a:gd name="T10" fmla="*/ 129728 w 280019"/>
              <a:gd name="T11" fmla="*/ 0 h 26003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019"/>
              <a:gd name="T19" fmla="*/ 0 h 260031"/>
              <a:gd name="T20" fmla="*/ 280019 w 280019"/>
              <a:gd name="T21" fmla="*/ 260031 h 26003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019" h="260031">
                <a:moveTo>
                  <a:pt x="130015" y="0"/>
                </a:moveTo>
                <a:lnTo>
                  <a:pt x="280019" y="0"/>
                </a:lnTo>
                <a:lnTo>
                  <a:pt x="280019" y="260031"/>
                </a:lnTo>
                <a:lnTo>
                  <a:pt x="130015" y="260031"/>
                </a:lnTo>
                <a:cubicBezTo>
                  <a:pt x="58210" y="260031"/>
                  <a:pt x="0" y="201821"/>
                  <a:pt x="0" y="130016"/>
                </a:cubicBezTo>
                <a:cubicBezTo>
                  <a:pt x="0" y="58210"/>
                  <a:pt x="58210" y="0"/>
                  <a:pt x="130015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83" name="任意多边形 52"/>
          <p:cNvSpPr>
            <a:spLocks noChangeArrowheads="1"/>
          </p:cNvSpPr>
          <p:nvPr/>
        </p:nvSpPr>
        <p:spPr bwMode="auto">
          <a:xfrm>
            <a:off x="3225800" y="3900488"/>
            <a:ext cx="279400" cy="260350"/>
          </a:xfrm>
          <a:custGeom>
            <a:avLst/>
            <a:gdLst>
              <a:gd name="T0" fmla="*/ 129728 w 280019"/>
              <a:gd name="T1" fmla="*/ 0 h 260031"/>
              <a:gd name="T2" fmla="*/ 279400 w 280019"/>
              <a:gd name="T3" fmla="*/ 0 h 260031"/>
              <a:gd name="T4" fmla="*/ 279400 w 280019"/>
              <a:gd name="T5" fmla="*/ 260350 h 260031"/>
              <a:gd name="T6" fmla="*/ 129728 w 280019"/>
              <a:gd name="T7" fmla="*/ 260350 h 260031"/>
              <a:gd name="T8" fmla="*/ 0 w 280019"/>
              <a:gd name="T9" fmla="*/ 130176 h 260031"/>
              <a:gd name="T10" fmla="*/ 129728 w 280019"/>
              <a:gd name="T11" fmla="*/ 0 h 26003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019"/>
              <a:gd name="T19" fmla="*/ 0 h 260031"/>
              <a:gd name="T20" fmla="*/ 280019 w 280019"/>
              <a:gd name="T21" fmla="*/ 260031 h 26003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019" h="260031">
                <a:moveTo>
                  <a:pt x="130015" y="0"/>
                </a:moveTo>
                <a:lnTo>
                  <a:pt x="280019" y="0"/>
                </a:lnTo>
                <a:lnTo>
                  <a:pt x="280019" y="260031"/>
                </a:lnTo>
                <a:lnTo>
                  <a:pt x="130015" y="260031"/>
                </a:lnTo>
                <a:cubicBezTo>
                  <a:pt x="58210" y="260031"/>
                  <a:pt x="0" y="201821"/>
                  <a:pt x="0" y="130016"/>
                </a:cubicBezTo>
                <a:cubicBezTo>
                  <a:pt x="0" y="58210"/>
                  <a:pt x="58210" y="0"/>
                  <a:pt x="130015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84" name="任意多边形 53"/>
          <p:cNvSpPr>
            <a:spLocks noChangeArrowheads="1"/>
          </p:cNvSpPr>
          <p:nvPr/>
        </p:nvSpPr>
        <p:spPr bwMode="auto">
          <a:xfrm>
            <a:off x="3225800" y="4281488"/>
            <a:ext cx="279400" cy="260350"/>
          </a:xfrm>
          <a:custGeom>
            <a:avLst/>
            <a:gdLst>
              <a:gd name="T0" fmla="*/ 129728 w 280019"/>
              <a:gd name="T1" fmla="*/ 0 h 260031"/>
              <a:gd name="T2" fmla="*/ 279400 w 280019"/>
              <a:gd name="T3" fmla="*/ 0 h 260031"/>
              <a:gd name="T4" fmla="*/ 279400 w 280019"/>
              <a:gd name="T5" fmla="*/ 260350 h 260031"/>
              <a:gd name="T6" fmla="*/ 129728 w 280019"/>
              <a:gd name="T7" fmla="*/ 260350 h 260031"/>
              <a:gd name="T8" fmla="*/ 0 w 280019"/>
              <a:gd name="T9" fmla="*/ 130176 h 260031"/>
              <a:gd name="T10" fmla="*/ 129728 w 280019"/>
              <a:gd name="T11" fmla="*/ 0 h 26003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80019"/>
              <a:gd name="T19" fmla="*/ 0 h 260031"/>
              <a:gd name="T20" fmla="*/ 280019 w 280019"/>
              <a:gd name="T21" fmla="*/ 260031 h 26003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80019" h="260031">
                <a:moveTo>
                  <a:pt x="130015" y="0"/>
                </a:moveTo>
                <a:lnTo>
                  <a:pt x="280019" y="0"/>
                </a:lnTo>
                <a:lnTo>
                  <a:pt x="280019" y="260031"/>
                </a:lnTo>
                <a:lnTo>
                  <a:pt x="130015" y="260031"/>
                </a:lnTo>
                <a:cubicBezTo>
                  <a:pt x="58210" y="260031"/>
                  <a:pt x="0" y="201821"/>
                  <a:pt x="0" y="130016"/>
                </a:cubicBezTo>
                <a:cubicBezTo>
                  <a:pt x="0" y="58210"/>
                  <a:pt x="58210" y="0"/>
                  <a:pt x="130015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/>
          <p:nvPr/>
        </p:nvGrpSpPr>
        <p:grpSpPr bwMode="auto">
          <a:xfrm>
            <a:off x="4805363" y="1530350"/>
            <a:ext cx="2516187" cy="2786063"/>
            <a:chOff x="0" y="0"/>
            <a:chExt cx="5143" cy="5695"/>
          </a:xfrm>
        </p:grpSpPr>
        <p:sp>
          <p:nvSpPr>
            <p:cNvPr id="20485" name="前进箭头 1212"/>
            <p:cNvSpPr/>
            <p:nvPr/>
          </p:nvSpPr>
          <p:spPr bwMode="auto">
            <a:xfrm>
              <a:off x="2559" y="575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486" name="前进箭头 1212"/>
            <p:cNvSpPr/>
            <p:nvPr/>
          </p:nvSpPr>
          <p:spPr bwMode="auto">
            <a:xfrm rot="10800000">
              <a:off x="0" y="0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3260725" y="4949825"/>
            <a:ext cx="56054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endParaRPr 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4" name="Text Box 6"/>
          <p:cNvSpPr txBox="1">
            <a:spLocks noChangeArrowheads="1"/>
          </p:cNvSpPr>
          <p:nvPr/>
        </p:nvSpPr>
        <p:spPr bwMode="auto">
          <a:xfrm>
            <a:off x="5199063" y="2051050"/>
            <a:ext cx="1719262" cy="18669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endParaRPr lang="zh-CN" altLang="en-US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7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/>
          </a:p>
        </p:txBody>
      </p:sp>
    </p:spTree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08" name="AutoShape 4"/>
          <p:cNvSpPr>
            <a:spLocks noChangeArrowheads="1"/>
          </p:cNvSpPr>
          <p:nvPr/>
        </p:nvSpPr>
        <p:spPr bwMode="auto">
          <a:xfrm>
            <a:off x="4518025" y="919163"/>
            <a:ext cx="3152775" cy="414337"/>
          </a:xfrm>
          <a:prstGeom prst="flowChartProcess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4518025" y="842963"/>
            <a:ext cx="3152775" cy="762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0" name="矩形 7"/>
          <p:cNvSpPr/>
          <p:nvPr/>
        </p:nvSpPr>
        <p:spPr bwMode="auto">
          <a:xfrm>
            <a:off x="3225800" y="4432300"/>
            <a:ext cx="6048375" cy="1089025"/>
          </a:xfrm>
          <a:custGeom>
            <a:avLst/>
            <a:gdLst>
              <a:gd name="T0" fmla="*/ 0 w 2520280"/>
              <a:gd name="T1" fmla="*/ 984650 h 1872208"/>
              <a:gd name="T2" fmla="*/ 14516098 w 2520280"/>
              <a:gd name="T3" fmla="*/ 984650 h 1872208"/>
              <a:gd name="T4" fmla="*/ 0 w 2520280"/>
              <a:gd name="T5" fmla="*/ 984650 h 1872208"/>
              <a:gd name="T6" fmla="*/ 0 w 2520280"/>
              <a:gd name="T7" fmla="*/ 0 h 1872208"/>
              <a:gd name="T8" fmla="*/ 5275 w 2520280"/>
              <a:gd name="T9" fmla="*/ 0 h 1872208"/>
              <a:gd name="T10" fmla="*/ 0 w 2520280"/>
              <a:gd name="T11" fmla="*/ 0 h 187220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520280"/>
              <a:gd name="T19" fmla="*/ 0 h 1872208"/>
              <a:gd name="T20" fmla="*/ 2520280 w 2520280"/>
              <a:gd name="T21" fmla="*/ 1872208 h 187220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 w="47625" cap="sq">
            <a:solidFill>
              <a:srgbClr val="00B0F0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rIns="0" anchor="b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</a:t>
            </a:r>
            <a:endParaRPr lang="zh-CN" altLang="en-US" sz="12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21511" name="直角三角形 7"/>
          <p:cNvSpPr>
            <a:spLocks noChangeArrowheads="1"/>
          </p:cNvSpPr>
          <p:nvPr/>
        </p:nvSpPr>
        <p:spPr bwMode="auto">
          <a:xfrm flipH="1" flipV="1">
            <a:off x="8764588" y="3249613"/>
            <a:ext cx="149225" cy="288925"/>
          </a:xfrm>
          <a:prstGeom prst="rtTriangle">
            <a:avLst/>
          </a:prstGeom>
          <a:solidFill>
            <a:srgbClr val="00668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2" name="直角三角形 5"/>
          <p:cNvSpPr>
            <a:spLocks noChangeArrowheads="1"/>
          </p:cNvSpPr>
          <p:nvPr/>
        </p:nvSpPr>
        <p:spPr bwMode="auto">
          <a:xfrm>
            <a:off x="7775575" y="2638425"/>
            <a:ext cx="147638" cy="290513"/>
          </a:xfrm>
          <a:prstGeom prst="rtTriangle">
            <a:avLst/>
          </a:prstGeom>
          <a:solidFill>
            <a:srgbClr val="00668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3" name="直角三角形 36"/>
          <p:cNvSpPr>
            <a:spLocks noChangeArrowheads="1"/>
          </p:cNvSpPr>
          <p:nvPr/>
        </p:nvSpPr>
        <p:spPr bwMode="auto">
          <a:xfrm flipH="1" flipV="1">
            <a:off x="7627938" y="3249613"/>
            <a:ext cx="147637" cy="288925"/>
          </a:xfrm>
          <a:prstGeom prst="rtTriangle">
            <a:avLst/>
          </a:prstGeom>
          <a:solidFill>
            <a:srgbClr val="00668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4" name="直角三角形 37"/>
          <p:cNvSpPr>
            <a:spLocks noChangeArrowheads="1"/>
          </p:cNvSpPr>
          <p:nvPr/>
        </p:nvSpPr>
        <p:spPr bwMode="auto">
          <a:xfrm>
            <a:off x="6637338" y="2638425"/>
            <a:ext cx="149225" cy="290513"/>
          </a:xfrm>
          <a:prstGeom prst="rtTriangle">
            <a:avLst/>
          </a:prstGeom>
          <a:solidFill>
            <a:srgbClr val="00668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5" name="直角三角形 39"/>
          <p:cNvSpPr>
            <a:spLocks noChangeArrowheads="1"/>
          </p:cNvSpPr>
          <p:nvPr/>
        </p:nvSpPr>
        <p:spPr bwMode="auto">
          <a:xfrm flipH="1" flipV="1">
            <a:off x="6489700" y="3249613"/>
            <a:ext cx="149225" cy="288925"/>
          </a:xfrm>
          <a:prstGeom prst="rtTriangle">
            <a:avLst/>
          </a:prstGeom>
          <a:solidFill>
            <a:srgbClr val="00668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6" name="直角三角形 40"/>
          <p:cNvSpPr>
            <a:spLocks noChangeArrowheads="1"/>
          </p:cNvSpPr>
          <p:nvPr/>
        </p:nvSpPr>
        <p:spPr bwMode="auto">
          <a:xfrm>
            <a:off x="5500688" y="2638425"/>
            <a:ext cx="147637" cy="290513"/>
          </a:xfrm>
          <a:prstGeom prst="rtTriangle">
            <a:avLst/>
          </a:prstGeom>
          <a:solidFill>
            <a:srgbClr val="00668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7" name="直角三角形 42"/>
          <p:cNvSpPr>
            <a:spLocks noChangeArrowheads="1"/>
          </p:cNvSpPr>
          <p:nvPr/>
        </p:nvSpPr>
        <p:spPr bwMode="auto">
          <a:xfrm flipH="1" flipV="1">
            <a:off x="5353050" y="3249613"/>
            <a:ext cx="147638" cy="288925"/>
          </a:xfrm>
          <a:prstGeom prst="rtTriangle">
            <a:avLst/>
          </a:prstGeom>
          <a:solidFill>
            <a:srgbClr val="00668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8" name="直角三角形 43"/>
          <p:cNvSpPr>
            <a:spLocks noChangeArrowheads="1"/>
          </p:cNvSpPr>
          <p:nvPr/>
        </p:nvSpPr>
        <p:spPr bwMode="auto">
          <a:xfrm>
            <a:off x="4362450" y="2638425"/>
            <a:ext cx="149225" cy="290513"/>
          </a:xfrm>
          <a:prstGeom prst="rtTriangle">
            <a:avLst/>
          </a:prstGeom>
          <a:solidFill>
            <a:srgbClr val="00668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9" name="直角三角形 45"/>
          <p:cNvSpPr>
            <a:spLocks noChangeArrowheads="1"/>
          </p:cNvSpPr>
          <p:nvPr/>
        </p:nvSpPr>
        <p:spPr bwMode="auto">
          <a:xfrm flipH="1" flipV="1">
            <a:off x="4214813" y="3249613"/>
            <a:ext cx="149225" cy="288925"/>
          </a:xfrm>
          <a:prstGeom prst="rtTriangle">
            <a:avLst/>
          </a:prstGeom>
          <a:solidFill>
            <a:srgbClr val="00668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0" name="直角三角形 46"/>
          <p:cNvSpPr>
            <a:spLocks noChangeArrowheads="1"/>
          </p:cNvSpPr>
          <p:nvPr/>
        </p:nvSpPr>
        <p:spPr bwMode="auto">
          <a:xfrm>
            <a:off x="3225800" y="2638425"/>
            <a:ext cx="147638" cy="290513"/>
          </a:xfrm>
          <a:prstGeom prst="rtTriangle">
            <a:avLst/>
          </a:prstGeom>
          <a:solidFill>
            <a:srgbClr val="00668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1" name="右箭头 31"/>
          <p:cNvSpPr>
            <a:spLocks noChangeArrowheads="1"/>
          </p:cNvSpPr>
          <p:nvPr/>
        </p:nvSpPr>
        <p:spPr bwMode="auto">
          <a:xfrm>
            <a:off x="2690813" y="2643188"/>
            <a:ext cx="7200900" cy="892175"/>
          </a:xfrm>
          <a:prstGeom prst="rightArrow">
            <a:avLst>
              <a:gd name="adj1" fmla="val 50000"/>
              <a:gd name="adj2" fmla="val 67858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2" name="任意多边形 93"/>
          <p:cNvSpPr>
            <a:spLocks noChangeArrowheads="1"/>
          </p:cNvSpPr>
          <p:nvPr/>
        </p:nvSpPr>
        <p:spPr bwMode="auto">
          <a:xfrm rot="-900593">
            <a:off x="3360738" y="2506663"/>
            <a:ext cx="866775" cy="1165225"/>
          </a:xfrm>
          <a:custGeom>
            <a:avLst/>
            <a:gdLst>
              <a:gd name="T0" fmla="*/ 858948 w 866141"/>
              <a:gd name="T1" fmla="*/ 230356 h 1164151"/>
              <a:gd name="T2" fmla="*/ 866775 w 866141"/>
              <a:gd name="T3" fmla="*/ 1165225 h 1164151"/>
              <a:gd name="T4" fmla="*/ 7828 w 866141"/>
              <a:gd name="T5" fmla="*/ 934869 h 1164151"/>
              <a:gd name="T6" fmla="*/ 0 w 866141"/>
              <a:gd name="T7" fmla="*/ 0 h 1164151"/>
              <a:gd name="T8" fmla="*/ 0 60000 65536"/>
              <a:gd name="T9" fmla="*/ 0 60000 65536"/>
              <a:gd name="T10" fmla="*/ 0 60000 65536"/>
              <a:gd name="T11" fmla="*/ 0 60000 65536"/>
              <a:gd name="T12" fmla="*/ 0 w 866141"/>
              <a:gd name="T13" fmla="*/ 0 h 1164151"/>
              <a:gd name="T14" fmla="*/ 866141 w 866141"/>
              <a:gd name="T15" fmla="*/ 1164151 h 116415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6141" h="1164151">
                <a:moveTo>
                  <a:pt x="858320" y="230144"/>
                </a:moveTo>
                <a:lnTo>
                  <a:pt x="866141" y="1164151"/>
                </a:lnTo>
                <a:lnTo>
                  <a:pt x="7822" y="934007"/>
                </a:lnTo>
                <a:lnTo>
                  <a:pt x="0" y="0"/>
                </a:lnTo>
                <a:lnTo>
                  <a:pt x="858320" y="23014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你的文本</a:t>
            </a:r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3" name="任意多边形 94"/>
          <p:cNvSpPr>
            <a:spLocks noChangeArrowheads="1"/>
          </p:cNvSpPr>
          <p:nvPr/>
        </p:nvSpPr>
        <p:spPr bwMode="auto">
          <a:xfrm rot="-900593">
            <a:off x="4498975" y="2506663"/>
            <a:ext cx="865188" cy="1165225"/>
          </a:xfrm>
          <a:custGeom>
            <a:avLst/>
            <a:gdLst>
              <a:gd name="T0" fmla="*/ 0 w 866141"/>
              <a:gd name="T1" fmla="*/ 0 h 1164151"/>
              <a:gd name="T2" fmla="*/ 857376 w 866141"/>
              <a:gd name="T3" fmla="*/ 230357 h 1164151"/>
              <a:gd name="T4" fmla="*/ 865188 w 866141"/>
              <a:gd name="T5" fmla="*/ 1165225 h 1164151"/>
              <a:gd name="T6" fmla="*/ 7813 w 866141"/>
              <a:gd name="T7" fmla="*/ 934869 h 1164151"/>
              <a:gd name="T8" fmla="*/ 0 60000 65536"/>
              <a:gd name="T9" fmla="*/ 0 60000 65536"/>
              <a:gd name="T10" fmla="*/ 0 60000 65536"/>
              <a:gd name="T11" fmla="*/ 0 60000 65536"/>
              <a:gd name="T12" fmla="*/ 0 w 866141"/>
              <a:gd name="T13" fmla="*/ 0 h 1164151"/>
              <a:gd name="T14" fmla="*/ 866141 w 866141"/>
              <a:gd name="T15" fmla="*/ 1164151 h 116415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6141" h="1164151">
                <a:moveTo>
                  <a:pt x="0" y="0"/>
                </a:moveTo>
                <a:lnTo>
                  <a:pt x="858320" y="230145"/>
                </a:lnTo>
                <a:lnTo>
                  <a:pt x="866141" y="1164151"/>
                </a:lnTo>
                <a:lnTo>
                  <a:pt x="7822" y="934007"/>
                </a:lnTo>
                <a:lnTo>
                  <a:pt x="0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你的文本</a:t>
            </a:r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4" name="任意多边形 95"/>
          <p:cNvSpPr>
            <a:spLocks noChangeArrowheads="1"/>
          </p:cNvSpPr>
          <p:nvPr/>
        </p:nvSpPr>
        <p:spPr bwMode="auto">
          <a:xfrm rot="-900593">
            <a:off x="5635625" y="2506663"/>
            <a:ext cx="866775" cy="1165225"/>
          </a:xfrm>
          <a:custGeom>
            <a:avLst/>
            <a:gdLst>
              <a:gd name="T0" fmla="*/ 858947 w 866141"/>
              <a:gd name="T1" fmla="*/ 230356 h 1164151"/>
              <a:gd name="T2" fmla="*/ 866775 w 866141"/>
              <a:gd name="T3" fmla="*/ 1165225 h 1164151"/>
              <a:gd name="T4" fmla="*/ 7827 w 866141"/>
              <a:gd name="T5" fmla="*/ 934868 h 1164151"/>
              <a:gd name="T6" fmla="*/ 0 w 866141"/>
              <a:gd name="T7" fmla="*/ 0 h 1164151"/>
              <a:gd name="T8" fmla="*/ 0 60000 65536"/>
              <a:gd name="T9" fmla="*/ 0 60000 65536"/>
              <a:gd name="T10" fmla="*/ 0 60000 65536"/>
              <a:gd name="T11" fmla="*/ 0 60000 65536"/>
              <a:gd name="T12" fmla="*/ 0 w 866141"/>
              <a:gd name="T13" fmla="*/ 0 h 1164151"/>
              <a:gd name="T14" fmla="*/ 866141 w 866141"/>
              <a:gd name="T15" fmla="*/ 1164151 h 116415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6141" h="1164151">
                <a:moveTo>
                  <a:pt x="858319" y="230144"/>
                </a:moveTo>
                <a:lnTo>
                  <a:pt x="866141" y="1164151"/>
                </a:lnTo>
                <a:lnTo>
                  <a:pt x="7821" y="934006"/>
                </a:lnTo>
                <a:lnTo>
                  <a:pt x="0" y="0"/>
                </a:lnTo>
                <a:lnTo>
                  <a:pt x="858319" y="230144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你的文本</a:t>
            </a:r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5" name="任意多边形 96"/>
          <p:cNvSpPr>
            <a:spLocks noChangeArrowheads="1"/>
          </p:cNvSpPr>
          <p:nvPr/>
        </p:nvSpPr>
        <p:spPr bwMode="auto">
          <a:xfrm rot="-900593">
            <a:off x="6773863" y="2506663"/>
            <a:ext cx="865187" cy="1165225"/>
          </a:xfrm>
          <a:custGeom>
            <a:avLst/>
            <a:gdLst>
              <a:gd name="T0" fmla="*/ 857374 w 866141"/>
              <a:gd name="T1" fmla="*/ 230356 h 1164151"/>
              <a:gd name="T2" fmla="*/ 865187 w 866141"/>
              <a:gd name="T3" fmla="*/ 1165225 h 1164151"/>
              <a:gd name="T4" fmla="*/ 7812 w 866141"/>
              <a:gd name="T5" fmla="*/ 934869 h 1164151"/>
              <a:gd name="T6" fmla="*/ 0 w 866141"/>
              <a:gd name="T7" fmla="*/ 0 h 1164151"/>
              <a:gd name="T8" fmla="*/ 0 60000 65536"/>
              <a:gd name="T9" fmla="*/ 0 60000 65536"/>
              <a:gd name="T10" fmla="*/ 0 60000 65536"/>
              <a:gd name="T11" fmla="*/ 0 60000 65536"/>
              <a:gd name="T12" fmla="*/ 0 w 866141"/>
              <a:gd name="T13" fmla="*/ 0 h 1164151"/>
              <a:gd name="T14" fmla="*/ 866141 w 866141"/>
              <a:gd name="T15" fmla="*/ 1164151 h 116415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6141" h="1164151">
                <a:moveTo>
                  <a:pt x="858319" y="230144"/>
                </a:moveTo>
                <a:lnTo>
                  <a:pt x="866141" y="1164151"/>
                </a:lnTo>
                <a:lnTo>
                  <a:pt x="7821" y="934007"/>
                </a:lnTo>
                <a:lnTo>
                  <a:pt x="0" y="0"/>
                </a:lnTo>
                <a:lnTo>
                  <a:pt x="858319" y="230144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你的文本</a:t>
            </a:r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6" name="任意多边形 97"/>
          <p:cNvSpPr>
            <a:spLocks noChangeArrowheads="1"/>
          </p:cNvSpPr>
          <p:nvPr/>
        </p:nvSpPr>
        <p:spPr bwMode="auto">
          <a:xfrm rot="-900593">
            <a:off x="7910513" y="2506663"/>
            <a:ext cx="866775" cy="1165225"/>
          </a:xfrm>
          <a:custGeom>
            <a:avLst/>
            <a:gdLst>
              <a:gd name="T0" fmla="*/ 0 w 866141"/>
              <a:gd name="T1" fmla="*/ 0 h 1164152"/>
              <a:gd name="T2" fmla="*/ 858947 w 866141"/>
              <a:gd name="T3" fmla="*/ 230357 h 1164152"/>
              <a:gd name="T4" fmla="*/ 866775 w 866141"/>
              <a:gd name="T5" fmla="*/ 1165225 h 1164152"/>
              <a:gd name="T6" fmla="*/ 7827 w 866141"/>
              <a:gd name="T7" fmla="*/ 934868 h 1164152"/>
              <a:gd name="T8" fmla="*/ 0 60000 65536"/>
              <a:gd name="T9" fmla="*/ 0 60000 65536"/>
              <a:gd name="T10" fmla="*/ 0 60000 65536"/>
              <a:gd name="T11" fmla="*/ 0 60000 65536"/>
              <a:gd name="T12" fmla="*/ 0 w 866141"/>
              <a:gd name="T13" fmla="*/ 0 h 1164152"/>
              <a:gd name="T14" fmla="*/ 866141 w 866141"/>
              <a:gd name="T15" fmla="*/ 1164152 h 11641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6141" h="1164152">
                <a:moveTo>
                  <a:pt x="0" y="0"/>
                </a:moveTo>
                <a:lnTo>
                  <a:pt x="858319" y="230145"/>
                </a:lnTo>
                <a:lnTo>
                  <a:pt x="866141" y="1164152"/>
                </a:lnTo>
                <a:lnTo>
                  <a:pt x="7821" y="934007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你的文本</a:t>
            </a:r>
            <a:endParaRPr lang="zh-CN" altLang="en-US" sz="1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/>
          <p:nvPr/>
        </p:nvGrpSpPr>
        <p:grpSpPr bwMode="auto">
          <a:xfrm>
            <a:off x="2136775" y="1671638"/>
            <a:ext cx="3267075" cy="3616325"/>
            <a:chOff x="0" y="0"/>
            <a:chExt cx="5143" cy="5695"/>
          </a:xfrm>
        </p:grpSpPr>
        <p:sp>
          <p:nvSpPr>
            <p:cNvPr id="4106" name="前进箭头 1212"/>
            <p:cNvSpPr/>
            <p:nvPr/>
          </p:nvSpPr>
          <p:spPr bwMode="auto">
            <a:xfrm>
              <a:off x="2559" y="575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07" name="前进箭头 1212"/>
            <p:cNvSpPr/>
            <p:nvPr/>
          </p:nvSpPr>
          <p:spPr bwMode="auto">
            <a:xfrm rot="10800000">
              <a:off x="0" y="0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4099" name="AutoShape 5"/>
          <p:cNvSpPr>
            <a:spLocks noChangeArrowheads="1"/>
          </p:cNvSpPr>
          <p:nvPr/>
        </p:nvSpPr>
        <p:spPr bwMode="auto">
          <a:xfrm>
            <a:off x="4714875" y="2281238"/>
            <a:ext cx="3057525" cy="331787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>
            <a:spAutoFit/>
          </a:bodyPr>
          <a:lstStyle/>
          <a:p>
            <a:r>
              <a:rPr 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3228975" y="3063875"/>
            <a:ext cx="1030288" cy="8318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TENT</a:t>
            </a:r>
            <a:endParaRPr lang="zh-CN" altLang="en-US" sz="2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1" name="AutoShape 7"/>
          <p:cNvSpPr>
            <a:spLocks noChangeArrowheads="1"/>
          </p:cNvSpPr>
          <p:nvPr/>
        </p:nvSpPr>
        <p:spPr bwMode="auto">
          <a:xfrm>
            <a:off x="5553075" y="2752725"/>
            <a:ext cx="3055938" cy="3317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2" name="AutoShape 8"/>
          <p:cNvSpPr>
            <a:spLocks noChangeArrowheads="1"/>
          </p:cNvSpPr>
          <p:nvPr/>
        </p:nvSpPr>
        <p:spPr bwMode="auto">
          <a:xfrm>
            <a:off x="6243638" y="3224213"/>
            <a:ext cx="3055937" cy="331787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3" name="AutoShape 9"/>
          <p:cNvSpPr>
            <a:spLocks noChangeArrowheads="1"/>
          </p:cNvSpPr>
          <p:nvPr/>
        </p:nvSpPr>
        <p:spPr bwMode="auto">
          <a:xfrm>
            <a:off x="6243638" y="3695700"/>
            <a:ext cx="3055937" cy="3317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4" name="AutoShape 10"/>
          <p:cNvSpPr>
            <a:spLocks noChangeArrowheads="1"/>
          </p:cNvSpPr>
          <p:nvPr/>
        </p:nvSpPr>
        <p:spPr bwMode="auto">
          <a:xfrm>
            <a:off x="5553075" y="4168775"/>
            <a:ext cx="3055938" cy="3302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5" name="AutoShape 11"/>
          <p:cNvSpPr>
            <a:spLocks noChangeArrowheads="1"/>
          </p:cNvSpPr>
          <p:nvPr/>
        </p:nvSpPr>
        <p:spPr bwMode="auto">
          <a:xfrm>
            <a:off x="4714875" y="4640263"/>
            <a:ext cx="3057525" cy="331787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/>
          </a:p>
        </p:txBody>
      </p:sp>
      <p:sp>
        <p:nvSpPr>
          <p:cNvPr id="22531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/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auto">
          <a:xfrm>
            <a:off x="4518025" y="919163"/>
            <a:ext cx="3152775" cy="414337"/>
          </a:xfrm>
          <a:prstGeom prst="flowChartProcess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4518025" y="842963"/>
            <a:ext cx="3152775" cy="762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4" name="任意多边形 12"/>
          <p:cNvSpPr/>
          <p:nvPr/>
        </p:nvSpPr>
        <p:spPr bwMode="auto">
          <a:xfrm>
            <a:off x="3298825" y="3627438"/>
            <a:ext cx="5688013" cy="322262"/>
          </a:xfrm>
          <a:custGeom>
            <a:avLst/>
            <a:gdLst>
              <a:gd name="T0" fmla="*/ 0 w 5242560"/>
              <a:gd name="T1" fmla="*/ 322262 h 297180"/>
              <a:gd name="T2" fmla="*/ 1149177 w 5242560"/>
              <a:gd name="T3" fmla="*/ 8263 h 297180"/>
              <a:gd name="T4" fmla="*/ 2273552 w 5242560"/>
              <a:gd name="T5" fmla="*/ 305736 h 297180"/>
              <a:gd name="T6" fmla="*/ 3414461 w 5242560"/>
              <a:gd name="T7" fmla="*/ 0 h 297180"/>
              <a:gd name="T8" fmla="*/ 4547103 w 5242560"/>
              <a:gd name="T9" fmla="*/ 313999 h 297180"/>
              <a:gd name="T10" fmla="*/ 5688013 w 5242560"/>
              <a:gd name="T11" fmla="*/ 0 h 2971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242560" h="297180">
                <a:moveTo>
                  <a:pt x="0" y="297180"/>
                </a:moveTo>
                <a:lnTo>
                  <a:pt x="1059180" y="7620"/>
                </a:lnTo>
                <a:lnTo>
                  <a:pt x="2095500" y="281940"/>
                </a:lnTo>
                <a:lnTo>
                  <a:pt x="3147060" y="0"/>
                </a:lnTo>
                <a:lnTo>
                  <a:pt x="4191000" y="289560"/>
                </a:lnTo>
                <a:lnTo>
                  <a:pt x="5242560" y="0"/>
                </a:lnTo>
              </a:path>
            </a:pathLst>
          </a:custGeom>
          <a:noFill/>
          <a:ln w="19050" cap="flat" cmpd="sng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5" name="椭圆 3"/>
          <p:cNvSpPr>
            <a:spLocks noChangeArrowheads="1"/>
          </p:cNvSpPr>
          <p:nvPr/>
        </p:nvSpPr>
        <p:spPr bwMode="auto">
          <a:xfrm>
            <a:off x="3159125" y="3776663"/>
            <a:ext cx="331788" cy="331787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6" name="椭圆 4"/>
          <p:cNvSpPr>
            <a:spLocks noChangeArrowheads="1"/>
          </p:cNvSpPr>
          <p:nvPr/>
        </p:nvSpPr>
        <p:spPr bwMode="auto">
          <a:xfrm>
            <a:off x="4291013" y="3479800"/>
            <a:ext cx="331787" cy="331788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7" name="椭圆 8"/>
          <p:cNvSpPr>
            <a:spLocks noChangeArrowheads="1"/>
          </p:cNvSpPr>
          <p:nvPr/>
        </p:nvSpPr>
        <p:spPr bwMode="auto">
          <a:xfrm>
            <a:off x="5424488" y="3763963"/>
            <a:ext cx="331787" cy="331787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8" name="椭圆 9"/>
          <p:cNvSpPr>
            <a:spLocks noChangeArrowheads="1"/>
          </p:cNvSpPr>
          <p:nvPr/>
        </p:nvSpPr>
        <p:spPr bwMode="auto">
          <a:xfrm>
            <a:off x="6556375" y="3479800"/>
            <a:ext cx="331788" cy="331788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39" name="椭圆 10"/>
          <p:cNvSpPr>
            <a:spLocks noChangeArrowheads="1"/>
          </p:cNvSpPr>
          <p:nvPr/>
        </p:nvSpPr>
        <p:spPr bwMode="auto">
          <a:xfrm>
            <a:off x="7688263" y="3789363"/>
            <a:ext cx="333375" cy="331787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0" name="椭圆 11"/>
          <p:cNvSpPr>
            <a:spLocks noChangeArrowheads="1"/>
          </p:cNvSpPr>
          <p:nvPr/>
        </p:nvSpPr>
        <p:spPr bwMode="auto">
          <a:xfrm>
            <a:off x="8821738" y="3479800"/>
            <a:ext cx="331787" cy="331788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1" name="矩形 17"/>
          <p:cNvSpPr>
            <a:spLocks noChangeArrowheads="1"/>
          </p:cNvSpPr>
          <p:nvPr/>
        </p:nvSpPr>
        <p:spPr bwMode="auto">
          <a:xfrm>
            <a:off x="2635250" y="4241800"/>
            <a:ext cx="1377950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2" name="矩形 15"/>
          <p:cNvSpPr>
            <a:spLocks noChangeArrowheads="1"/>
          </p:cNvSpPr>
          <p:nvPr/>
        </p:nvSpPr>
        <p:spPr bwMode="auto">
          <a:xfrm>
            <a:off x="4756150" y="4241800"/>
            <a:ext cx="1666875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3" name="矩形 16"/>
          <p:cNvSpPr>
            <a:spLocks noChangeArrowheads="1"/>
          </p:cNvSpPr>
          <p:nvPr/>
        </p:nvSpPr>
        <p:spPr bwMode="auto">
          <a:xfrm>
            <a:off x="7165975" y="4241800"/>
            <a:ext cx="1377950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4" name="矩形 19"/>
          <p:cNvSpPr>
            <a:spLocks noChangeArrowheads="1"/>
          </p:cNvSpPr>
          <p:nvPr/>
        </p:nvSpPr>
        <p:spPr bwMode="auto">
          <a:xfrm>
            <a:off x="3768725" y="2282825"/>
            <a:ext cx="1376363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/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5" name="矩形 20"/>
          <p:cNvSpPr>
            <a:spLocks noChangeArrowheads="1"/>
          </p:cNvSpPr>
          <p:nvPr/>
        </p:nvSpPr>
        <p:spPr bwMode="auto">
          <a:xfrm>
            <a:off x="5843588" y="2282825"/>
            <a:ext cx="1766887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/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46" name="矩形 21"/>
          <p:cNvSpPr>
            <a:spLocks noChangeArrowheads="1"/>
          </p:cNvSpPr>
          <p:nvPr/>
        </p:nvSpPr>
        <p:spPr bwMode="auto">
          <a:xfrm>
            <a:off x="8194675" y="2282825"/>
            <a:ext cx="1604963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/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739775" y="841375"/>
            <a:ext cx="10691813" cy="50863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582863" y="3403600"/>
            <a:ext cx="1570037" cy="15700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zh-CN" sz="90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6430963" y="3403600"/>
            <a:ext cx="1570037" cy="1570038"/>
          </a:xfrm>
          <a:prstGeom prst="rect">
            <a:avLst/>
          </a:prstGeom>
          <a:blipFill dpi="0" rotWithShape="0">
            <a:blip r:embed="rId2"/>
            <a:srcRect/>
            <a:stretch>
              <a:fillRect r="-60000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endParaRPr lang="zh-CN" altLang="zh-CN" sz="900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8355013" y="3403600"/>
            <a:ext cx="1570037" cy="1570038"/>
          </a:xfrm>
          <a:prstGeom prst="rect">
            <a:avLst/>
          </a:prstGeom>
          <a:blipFill dpi="0" rotWithShape="0">
            <a:blip r:embed="rId2"/>
            <a:srcRect/>
            <a:stretch>
              <a:fillRect r="-60000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endParaRPr lang="zh-CN" altLang="zh-CN" sz="900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4506913" y="3403600"/>
            <a:ext cx="1570037" cy="1570038"/>
          </a:xfrm>
          <a:prstGeom prst="rect">
            <a:avLst/>
          </a:prstGeom>
          <a:blipFill dpi="0" rotWithShape="0">
            <a:blip r:embed="rId2"/>
            <a:srcRect/>
            <a:stretch>
              <a:fillRect r="-60000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defRPr/>
            </a:pPr>
            <a:endParaRPr lang="zh-CN" altLang="zh-CN" sz="900">
              <a:sym typeface="Arial" panose="020B0604020202020204" pitchFamily="34" charset="0"/>
            </a:endParaRPr>
          </a:p>
        </p:txBody>
      </p:sp>
      <p:sp>
        <p:nvSpPr>
          <p:cNvPr id="23565" name="Text Box 7"/>
          <p:cNvSpPr txBox="1">
            <a:spLocks noChangeArrowheads="1"/>
          </p:cNvSpPr>
          <p:nvPr/>
        </p:nvSpPr>
        <p:spPr bwMode="auto">
          <a:xfrm>
            <a:off x="2584450" y="2317750"/>
            <a:ext cx="7340600" cy="6397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200">
                <a:solidFill>
                  <a:schemeClr val="bg1"/>
                </a:solidFill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</a:t>
            </a:r>
            <a:endParaRPr lang="zh-CN" sz="120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/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/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1220788" y="1501775"/>
            <a:ext cx="2513012" cy="4341813"/>
          </a:xfrm>
          <a:prstGeom prst="flowChartProcess">
            <a:avLst/>
          </a:prstGeom>
          <a:noFill/>
          <a:ln w="9525">
            <a:solidFill>
              <a:srgbClr val="00CCFF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3724275" y="1501775"/>
            <a:ext cx="2513013" cy="4341813"/>
          </a:xfrm>
          <a:prstGeom prst="flowChartProcess">
            <a:avLst/>
          </a:prstGeom>
          <a:solidFill>
            <a:srgbClr val="00CCFF"/>
          </a:solidFill>
          <a:ln w="9525">
            <a:solidFill>
              <a:srgbClr val="00CC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6240463" y="1501775"/>
            <a:ext cx="2511425" cy="4341813"/>
          </a:xfrm>
          <a:prstGeom prst="flowChartProcess">
            <a:avLst/>
          </a:prstGeom>
          <a:noFill/>
          <a:ln w="9525">
            <a:solidFill>
              <a:srgbClr val="00CCFF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8742363" y="1501775"/>
            <a:ext cx="2516187" cy="4341813"/>
          </a:xfrm>
          <a:prstGeom prst="flowChartProcess">
            <a:avLst/>
          </a:prstGeom>
          <a:solidFill>
            <a:srgbClr val="00CCFF"/>
          </a:solidFill>
          <a:ln w="9525">
            <a:solidFill>
              <a:srgbClr val="00CC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1673225" y="2897188"/>
            <a:ext cx="1700213" cy="216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5" name="正方形 107"/>
          <p:cNvSpPr>
            <a:spLocks noChangeArrowheads="1"/>
          </p:cNvSpPr>
          <p:nvPr/>
        </p:nvSpPr>
        <p:spPr bwMode="auto">
          <a:xfrm>
            <a:off x="1673225" y="2120900"/>
            <a:ext cx="1700213" cy="493713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56803" tIns="78402" rIns="156803" bIns="78402" anchor="ctr"/>
          <a:lstStyle/>
          <a:p>
            <a:pPr algn="ctr"/>
            <a:r>
              <a:rPr lang="zh-CN" altLang="en-US" sz="13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altLang="en-US" sz="13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6" name="正方形 107"/>
          <p:cNvSpPr>
            <a:spLocks noChangeArrowheads="1"/>
          </p:cNvSpPr>
          <p:nvPr/>
        </p:nvSpPr>
        <p:spPr bwMode="auto">
          <a:xfrm>
            <a:off x="4184650" y="2120900"/>
            <a:ext cx="1701800" cy="4937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505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56803" tIns="78402" rIns="156803" bIns="78402" anchor="ctr"/>
          <a:lstStyle/>
          <a:p>
            <a:pPr algn="ctr"/>
            <a:r>
              <a:rPr lang="zh-CN" altLang="en-US" sz="13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altLang="en-US" sz="13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87" name="正方形 107"/>
          <p:cNvSpPr>
            <a:spLocks noChangeArrowheads="1"/>
          </p:cNvSpPr>
          <p:nvPr/>
        </p:nvSpPr>
        <p:spPr bwMode="auto">
          <a:xfrm>
            <a:off x="6710363" y="2120900"/>
            <a:ext cx="1700212" cy="493713"/>
          </a:xfrm>
          <a:prstGeom prst="rect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56803" tIns="78402" rIns="156803" bIns="78402" anchor="ctr"/>
          <a:lstStyle/>
          <a:p>
            <a:pPr algn="ctr"/>
            <a:r>
              <a:rPr lang="zh-CN" altLang="en-US" sz="13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添加你的文本</a:t>
            </a:r>
            <a:endParaRPr lang="zh-CN" altLang="en-US" sz="13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8" name="正方形 107"/>
          <p:cNvSpPr>
            <a:spLocks noChangeArrowheads="1"/>
          </p:cNvSpPr>
          <p:nvPr/>
        </p:nvSpPr>
        <p:spPr bwMode="auto">
          <a:xfrm>
            <a:off x="9221788" y="2120900"/>
            <a:ext cx="1703387" cy="4937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505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56803" tIns="78402" rIns="156803" bIns="78402" anchor="ctr"/>
          <a:lstStyle/>
          <a:p>
            <a:pPr algn="ctr"/>
            <a:r>
              <a:rPr lang="zh-CN" altLang="en-US" sz="13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添加你的文本</a:t>
            </a:r>
            <a:endParaRPr lang="zh-CN" altLang="en-US" sz="13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4186238" y="2897188"/>
            <a:ext cx="1700212" cy="216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6710363" y="2897188"/>
            <a:ext cx="1700212" cy="216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9223375" y="2897188"/>
            <a:ext cx="1701800" cy="216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/>
          <p:nvPr/>
        </p:nvGrpSpPr>
        <p:grpSpPr bwMode="auto">
          <a:xfrm>
            <a:off x="4805363" y="1530350"/>
            <a:ext cx="2516187" cy="2786063"/>
            <a:chOff x="0" y="0"/>
            <a:chExt cx="5143" cy="5695"/>
          </a:xfrm>
        </p:grpSpPr>
        <p:sp>
          <p:nvSpPr>
            <p:cNvPr id="25605" name="前进箭头 1212"/>
            <p:cNvSpPr/>
            <p:nvPr/>
          </p:nvSpPr>
          <p:spPr bwMode="auto">
            <a:xfrm>
              <a:off x="2559" y="575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606" name="前进箭头 1212"/>
            <p:cNvSpPr/>
            <p:nvPr/>
          </p:nvSpPr>
          <p:spPr bwMode="auto">
            <a:xfrm rot="10800000">
              <a:off x="0" y="0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3260725" y="4949825"/>
            <a:ext cx="56054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endParaRPr 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604" name="Text Box 6"/>
          <p:cNvSpPr txBox="1">
            <a:spLocks noChangeArrowheads="1"/>
          </p:cNvSpPr>
          <p:nvPr/>
        </p:nvSpPr>
        <p:spPr bwMode="auto">
          <a:xfrm>
            <a:off x="5199063" y="2051050"/>
            <a:ext cx="1719262" cy="18669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endParaRPr lang="zh-CN" altLang="en-US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7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/>
          </a:p>
        </p:txBody>
      </p:sp>
    </p:spTree>
  </p:cSld>
  <p:clrMapOvr>
    <a:masterClrMapping/>
  </p:clrMapOvr>
  <p:transition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/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/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4518025" y="919163"/>
            <a:ext cx="3152775" cy="414337"/>
          </a:xfrm>
          <a:prstGeom prst="flowChartProcess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4518025" y="842963"/>
            <a:ext cx="3152775" cy="762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0" name="五边形 3"/>
          <p:cNvSpPr/>
          <p:nvPr/>
        </p:nvSpPr>
        <p:spPr bwMode="auto">
          <a:xfrm rot="12359350" flipV="1">
            <a:off x="4743450" y="3678238"/>
            <a:ext cx="1106488" cy="347662"/>
          </a:xfrm>
          <a:custGeom>
            <a:avLst/>
            <a:gdLst>
              <a:gd name="T0" fmla="*/ 0 w 3888432"/>
              <a:gd name="T1" fmla="*/ 0 h 1129027"/>
              <a:gd name="T2" fmla="*/ 945851 w 3888432"/>
              <a:gd name="T3" fmla="*/ 0 h 1129027"/>
              <a:gd name="T4" fmla="*/ 1106488 w 3888432"/>
              <a:gd name="T5" fmla="*/ 173831 h 1129027"/>
              <a:gd name="T6" fmla="*/ 945851 w 3888432"/>
              <a:gd name="T7" fmla="*/ 347662 h 1129027"/>
              <a:gd name="T8" fmla="*/ 287944 w 3888432"/>
              <a:gd name="T9" fmla="*/ 344493 h 1129027"/>
              <a:gd name="T10" fmla="*/ 0 w 3888432"/>
              <a:gd name="T11" fmla="*/ 2540 h 1129027"/>
              <a:gd name="T12" fmla="*/ 0 w 3888432"/>
              <a:gd name="T13" fmla="*/ 0 h 11290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888432" h="1129027">
                <a:moveTo>
                  <a:pt x="0" y="0"/>
                </a:moveTo>
                <a:lnTo>
                  <a:pt x="3323919" y="0"/>
                </a:lnTo>
                <a:lnTo>
                  <a:pt x="3888432" y="564514"/>
                </a:lnTo>
                <a:lnTo>
                  <a:pt x="3323919" y="1129027"/>
                </a:lnTo>
                <a:lnTo>
                  <a:pt x="1011895" y="1118735"/>
                </a:lnTo>
                <a:lnTo>
                  <a:pt x="0" y="8248"/>
                </a:lnTo>
                <a:lnTo>
                  <a:pt x="0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1" name="五边形 3"/>
          <p:cNvSpPr/>
          <p:nvPr/>
        </p:nvSpPr>
        <p:spPr bwMode="auto">
          <a:xfrm rot="16679350" flipV="1">
            <a:off x="5359400" y="2909888"/>
            <a:ext cx="1108075" cy="346075"/>
          </a:xfrm>
          <a:custGeom>
            <a:avLst/>
            <a:gdLst>
              <a:gd name="T0" fmla="*/ 0 w 3888432"/>
              <a:gd name="T1" fmla="*/ 0 h 1129027"/>
              <a:gd name="T2" fmla="*/ 947207 w 3888432"/>
              <a:gd name="T3" fmla="*/ 0 h 1129027"/>
              <a:gd name="T4" fmla="*/ 1108075 w 3888432"/>
              <a:gd name="T5" fmla="*/ 173038 h 1129027"/>
              <a:gd name="T6" fmla="*/ 947207 w 3888432"/>
              <a:gd name="T7" fmla="*/ 346075 h 1129027"/>
              <a:gd name="T8" fmla="*/ 288357 w 3888432"/>
              <a:gd name="T9" fmla="*/ 342920 h 1129027"/>
              <a:gd name="T10" fmla="*/ 0 w 3888432"/>
              <a:gd name="T11" fmla="*/ 2528 h 1129027"/>
              <a:gd name="T12" fmla="*/ 0 w 3888432"/>
              <a:gd name="T13" fmla="*/ 0 h 11290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888432" h="1129027">
                <a:moveTo>
                  <a:pt x="0" y="0"/>
                </a:moveTo>
                <a:lnTo>
                  <a:pt x="3323919" y="0"/>
                </a:lnTo>
                <a:lnTo>
                  <a:pt x="3888432" y="564514"/>
                </a:lnTo>
                <a:lnTo>
                  <a:pt x="3323919" y="1129027"/>
                </a:lnTo>
                <a:lnTo>
                  <a:pt x="1011895" y="1118735"/>
                </a:lnTo>
                <a:lnTo>
                  <a:pt x="0" y="8248"/>
                </a:lnTo>
                <a:lnTo>
                  <a:pt x="0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2" name="五边形 3"/>
          <p:cNvSpPr/>
          <p:nvPr/>
        </p:nvSpPr>
        <p:spPr bwMode="auto">
          <a:xfrm rot="20999350" flipV="1">
            <a:off x="6281738" y="3259138"/>
            <a:ext cx="1108075" cy="346075"/>
          </a:xfrm>
          <a:custGeom>
            <a:avLst/>
            <a:gdLst>
              <a:gd name="T0" fmla="*/ 0 w 3888432"/>
              <a:gd name="T1" fmla="*/ 0 h 1129027"/>
              <a:gd name="T2" fmla="*/ 947207 w 3888432"/>
              <a:gd name="T3" fmla="*/ 0 h 1129027"/>
              <a:gd name="T4" fmla="*/ 1108075 w 3888432"/>
              <a:gd name="T5" fmla="*/ 173038 h 1129027"/>
              <a:gd name="T6" fmla="*/ 947207 w 3888432"/>
              <a:gd name="T7" fmla="*/ 346075 h 1129027"/>
              <a:gd name="T8" fmla="*/ 288357 w 3888432"/>
              <a:gd name="T9" fmla="*/ 342920 h 1129027"/>
              <a:gd name="T10" fmla="*/ 0 w 3888432"/>
              <a:gd name="T11" fmla="*/ 2528 h 1129027"/>
              <a:gd name="T12" fmla="*/ 0 w 3888432"/>
              <a:gd name="T13" fmla="*/ 0 h 11290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888432" h="1129027">
                <a:moveTo>
                  <a:pt x="0" y="0"/>
                </a:moveTo>
                <a:lnTo>
                  <a:pt x="3323919" y="0"/>
                </a:lnTo>
                <a:lnTo>
                  <a:pt x="3888432" y="564514"/>
                </a:lnTo>
                <a:lnTo>
                  <a:pt x="3323919" y="1129027"/>
                </a:lnTo>
                <a:lnTo>
                  <a:pt x="1011895" y="1118735"/>
                </a:lnTo>
                <a:lnTo>
                  <a:pt x="0" y="8248"/>
                </a:lnTo>
                <a:lnTo>
                  <a:pt x="0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3" name="五边形 3"/>
          <p:cNvSpPr/>
          <p:nvPr/>
        </p:nvSpPr>
        <p:spPr bwMode="auto">
          <a:xfrm rot="3719350" flipV="1">
            <a:off x="6235700" y="4243388"/>
            <a:ext cx="1106488" cy="347662"/>
          </a:xfrm>
          <a:custGeom>
            <a:avLst/>
            <a:gdLst>
              <a:gd name="T0" fmla="*/ 0 w 3888432"/>
              <a:gd name="T1" fmla="*/ 0 h 1129027"/>
              <a:gd name="T2" fmla="*/ 945851 w 3888432"/>
              <a:gd name="T3" fmla="*/ 0 h 1129027"/>
              <a:gd name="T4" fmla="*/ 1106488 w 3888432"/>
              <a:gd name="T5" fmla="*/ 173831 h 1129027"/>
              <a:gd name="T6" fmla="*/ 945851 w 3888432"/>
              <a:gd name="T7" fmla="*/ 347662 h 1129027"/>
              <a:gd name="T8" fmla="*/ 287944 w 3888432"/>
              <a:gd name="T9" fmla="*/ 344493 h 1129027"/>
              <a:gd name="T10" fmla="*/ 0 w 3888432"/>
              <a:gd name="T11" fmla="*/ 2540 h 1129027"/>
              <a:gd name="T12" fmla="*/ 0 w 3888432"/>
              <a:gd name="T13" fmla="*/ 0 h 11290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888432" h="1129027">
                <a:moveTo>
                  <a:pt x="0" y="0"/>
                </a:moveTo>
                <a:lnTo>
                  <a:pt x="3323919" y="0"/>
                </a:lnTo>
                <a:lnTo>
                  <a:pt x="3888432" y="564514"/>
                </a:lnTo>
                <a:lnTo>
                  <a:pt x="3323919" y="1129027"/>
                </a:lnTo>
                <a:lnTo>
                  <a:pt x="1011895" y="1118735"/>
                </a:lnTo>
                <a:lnTo>
                  <a:pt x="0" y="8248"/>
                </a:lnTo>
                <a:lnTo>
                  <a:pt x="0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4" name="五边形 3"/>
          <p:cNvSpPr/>
          <p:nvPr/>
        </p:nvSpPr>
        <p:spPr bwMode="auto">
          <a:xfrm rot="8039350" flipV="1">
            <a:off x="5283994" y="4502944"/>
            <a:ext cx="1106487" cy="346075"/>
          </a:xfrm>
          <a:custGeom>
            <a:avLst/>
            <a:gdLst>
              <a:gd name="T0" fmla="*/ 0 w 3888432"/>
              <a:gd name="T1" fmla="*/ 0 h 1129027"/>
              <a:gd name="T2" fmla="*/ 945850 w 3888432"/>
              <a:gd name="T3" fmla="*/ 0 h 1129027"/>
              <a:gd name="T4" fmla="*/ 1106487 w 3888432"/>
              <a:gd name="T5" fmla="*/ 173038 h 1129027"/>
              <a:gd name="T6" fmla="*/ 945850 w 3888432"/>
              <a:gd name="T7" fmla="*/ 346075 h 1129027"/>
              <a:gd name="T8" fmla="*/ 287943 w 3888432"/>
              <a:gd name="T9" fmla="*/ 342920 h 1129027"/>
              <a:gd name="T10" fmla="*/ 0 w 3888432"/>
              <a:gd name="T11" fmla="*/ 2528 h 1129027"/>
              <a:gd name="T12" fmla="*/ 0 w 3888432"/>
              <a:gd name="T13" fmla="*/ 0 h 11290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888432" h="1129027">
                <a:moveTo>
                  <a:pt x="0" y="0"/>
                </a:moveTo>
                <a:lnTo>
                  <a:pt x="3323919" y="0"/>
                </a:lnTo>
                <a:lnTo>
                  <a:pt x="3888432" y="564514"/>
                </a:lnTo>
                <a:lnTo>
                  <a:pt x="3323919" y="1129027"/>
                </a:lnTo>
                <a:lnTo>
                  <a:pt x="1011895" y="1118735"/>
                </a:lnTo>
                <a:lnTo>
                  <a:pt x="0" y="8248"/>
                </a:lnTo>
                <a:lnTo>
                  <a:pt x="0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6635" name="双大括号 9"/>
          <p:cNvSpPr>
            <a:spLocks noChangeArrowheads="1"/>
          </p:cNvSpPr>
          <p:nvPr/>
        </p:nvSpPr>
        <p:spPr bwMode="auto">
          <a:xfrm>
            <a:off x="7589838" y="2940050"/>
            <a:ext cx="1906587" cy="808038"/>
          </a:xfrm>
          <a:prstGeom prst="bracePair">
            <a:avLst>
              <a:gd name="adj" fmla="val 8333"/>
            </a:avLst>
          </a:prstGeom>
          <a:noFill/>
          <a:ln w="6350">
            <a:solidFill>
              <a:srgbClr val="DDDDDD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10000"/>
              </a:lnSpc>
            </a:pPr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6" name="双大括号 21"/>
          <p:cNvSpPr>
            <a:spLocks noChangeArrowheads="1"/>
          </p:cNvSpPr>
          <p:nvPr/>
        </p:nvSpPr>
        <p:spPr bwMode="auto">
          <a:xfrm>
            <a:off x="6951663" y="4986338"/>
            <a:ext cx="1908175" cy="808037"/>
          </a:xfrm>
          <a:prstGeom prst="bracePair">
            <a:avLst>
              <a:gd name="adj" fmla="val 8333"/>
            </a:avLst>
          </a:prstGeom>
          <a:noFill/>
          <a:ln w="6350">
            <a:solidFill>
              <a:srgbClr val="DDDDDD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10000"/>
              </a:lnSpc>
            </a:pPr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7" name="双大括号 28"/>
          <p:cNvSpPr>
            <a:spLocks noChangeArrowheads="1"/>
          </p:cNvSpPr>
          <p:nvPr/>
        </p:nvSpPr>
        <p:spPr bwMode="auto">
          <a:xfrm>
            <a:off x="3624263" y="5194300"/>
            <a:ext cx="1908175" cy="808038"/>
          </a:xfrm>
          <a:prstGeom prst="bracePair">
            <a:avLst>
              <a:gd name="adj" fmla="val 8333"/>
            </a:avLst>
          </a:prstGeom>
          <a:noFill/>
          <a:ln w="6350">
            <a:solidFill>
              <a:srgbClr val="DDDDDD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10000"/>
              </a:lnSpc>
            </a:pPr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8" name="双大括号 29"/>
          <p:cNvSpPr>
            <a:spLocks noChangeArrowheads="1"/>
          </p:cNvSpPr>
          <p:nvPr/>
        </p:nvSpPr>
        <p:spPr bwMode="auto">
          <a:xfrm>
            <a:off x="2727325" y="3170238"/>
            <a:ext cx="1906588" cy="806450"/>
          </a:xfrm>
          <a:prstGeom prst="bracePair">
            <a:avLst>
              <a:gd name="adj" fmla="val 8333"/>
            </a:avLst>
          </a:prstGeom>
          <a:noFill/>
          <a:ln w="6350">
            <a:solidFill>
              <a:srgbClr val="DDDDDD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10000"/>
              </a:lnSpc>
            </a:pPr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639" name="双大括号 30"/>
          <p:cNvSpPr>
            <a:spLocks noChangeArrowheads="1"/>
          </p:cNvSpPr>
          <p:nvPr/>
        </p:nvSpPr>
        <p:spPr bwMode="auto">
          <a:xfrm>
            <a:off x="5045075" y="1685925"/>
            <a:ext cx="1906588" cy="808038"/>
          </a:xfrm>
          <a:prstGeom prst="bracePair">
            <a:avLst>
              <a:gd name="adj" fmla="val 8333"/>
            </a:avLst>
          </a:prstGeom>
          <a:noFill/>
          <a:ln w="6350">
            <a:solidFill>
              <a:srgbClr val="DDDDDD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10000"/>
              </a:lnSpc>
            </a:pPr>
            <a:r>
              <a:rPr 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/>
          </a:p>
        </p:txBody>
      </p:sp>
      <p:sp>
        <p:nvSpPr>
          <p:cNvPr id="27651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/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4518025" y="919163"/>
            <a:ext cx="3152775" cy="414337"/>
          </a:xfrm>
          <a:prstGeom prst="flowChartProcess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4518025" y="842963"/>
            <a:ext cx="3152775" cy="762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654" name="直接连接符 10"/>
          <p:cNvCxnSpPr>
            <a:cxnSpLocks noChangeShapeType="1"/>
            <a:stCxn id="27655" idx="0"/>
          </p:cNvCxnSpPr>
          <p:nvPr/>
        </p:nvCxnSpPr>
        <p:spPr bwMode="auto">
          <a:xfrm flipV="1">
            <a:off x="4316413" y="3325813"/>
            <a:ext cx="7937" cy="647700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7655" name="等腰三角形 1"/>
          <p:cNvSpPr>
            <a:spLocks noChangeArrowheads="1"/>
          </p:cNvSpPr>
          <p:nvPr/>
        </p:nvSpPr>
        <p:spPr bwMode="auto">
          <a:xfrm>
            <a:off x="3549650" y="3973513"/>
            <a:ext cx="1533525" cy="1320800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12700">
            <a:solidFill>
              <a:srgbClr val="FEFF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6" name="文本框 19"/>
          <p:cNvSpPr txBox="1">
            <a:spLocks noChangeArrowheads="1"/>
          </p:cNvSpPr>
          <p:nvPr/>
        </p:nvSpPr>
        <p:spPr bwMode="auto">
          <a:xfrm>
            <a:off x="3673475" y="2828925"/>
            <a:ext cx="12858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sz="1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57" name="等腰三角形 2"/>
          <p:cNvSpPr>
            <a:spLocks noChangeArrowheads="1"/>
          </p:cNvSpPr>
          <p:nvPr/>
        </p:nvSpPr>
        <p:spPr bwMode="auto">
          <a:xfrm>
            <a:off x="4445000" y="3973513"/>
            <a:ext cx="1533525" cy="13208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 w="12700">
            <a:solidFill>
              <a:srgbClr val="FEFF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658" name="直接连接符 12"/>
          <p:cNvCxnSpPr>
            <a:cxnSpLocks noChangeShapeType="1"/>
          </p:cNvCxnSpPr>
          <p:nvPr/>
        </p:nvCxnSpPr>
        <p:spPr bwMode="auto">
          <a:xfrm flipV="1">
            <a:off x="5207000" y="2725738"/>
            <a:ext cx="7938" cy="1260475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7659" name="文本框 20"/>
          <p:cNvSpPr txBox="1">
            <a:spLocks noChangeArrowheads="1"/>
          </p:cNvSpPr>
          <p:nvPr/>
        </p:nvSpPr>
        <p:spPr bwMode="auto">
          <a:xfrm>
            <a:off x="4568825" y="2228850"/>
            <a:ext cx="12858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sz="1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0" name="等腰三角形 3"/>
          <p:cNvSpPr>
            <a:spLocks noChangeArrowheads="1"/>
          </p:cNvSpPr>
          <p:nvPr/>
        </p:nvSpPr>
        <p:spPr bwMode="auto">
          <a:xfrm>
            <a:off x="5338763" y="3973513"/>
            <a:ext cx="1533525" cy="1320800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12700">
            <a:solidFill>
              <a:srgbClr val="FEFF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661" name="直接连接符 13"/>
          <p:cNvCxnSpPr>
            <a:cxnSpLocks noChangeShapeType="1"/>
          </p:cNvCxnSpPr>
          <p:nvPr/>
        </p:nvCxnSpPr>
        <p:spPr bwMode="auto">
          <a:xfrm flipV="1">
            <a:off x="6105525" y="3325813"/>
            <a:ext cx="6350" cy="647700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7662" name="文本框 24"/>
          <p:cNvSpPr txBox="1">
            <a:spLocks noChangeArrowheads="1"/>
          </p:cNvSpPr>
          <p:nvPr/>
        </p:nvSpPr>
        <p:spPr bwMode="auto">
          <a:xfrm>
            <a:off x="5462588" y="2828925"/>
            <a:ext cx="12858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sz="1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3" name="等腰三角形 4"/>
          <p:cNvSpPr>
            <a:spLocks noChangeArrowheads="1"/>
          </p:cNvSpPr>
          <p:nvPr/>
        </p:nvSpPr>
        <p:spPr bwMode="auto">
          <a:xfrm>
            <a:off x="6232525" y="3973513"/>
            <a:ext cx="1533525" cy="132080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 w="12700">
            <a:solidFill>
              <a:srgbClr val="FEFF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664" name="直接连接符 14"/>
          <p:cNvCxnSpPr>
            <a:cxnSpLocks noChangeShapeType="1"/>
          </p:cNvCxnSpPr>
          <p:nvPr/>
        </p:nvCxnSpPr>
        <p:spPr bwMode="auto">
          <a:xfrm flipV="1">
            <a:off x="6996113" y="2725738"/>
            <a:ext cx="7937" cy="1260475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7665" name="文本框 25"/>
          <p:cNvSpPr txBox="1">
            <a:spLocks noChangeArrowheads="1"/>
          </p:cNvSpPr>
          <p:nvPr/>
        </p:nvSpPr>
        <p:spPr bwMode="auto">
          <a:xfrm>
            <a:off x="6356350" y="2228850"/>
            <a:ext cx="12858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sz="1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6" name="等腰三角形 5"/>
          <p:cNvSpPr>
            <a:spLocks noChangeArrowheads="1"/>
          </p:cNvSpPr>
          <p:nvPr/>
        </p:nvSpPr>
        <p:spPr bwMode="auto">
          <a:xfrm>
            <a:off x="7127875" y="3973513"/>
            <a:ext cx="1533525" cy="1320800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12700">
            <a:solidFill>
              <a:srgbClr val="FEFF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667" name="直接连接符 15"/>
          <p:cNvCxnSpPr>
            <a:cxnSpLocks noChangeShapeType="1"/>
          </p:cNvCxnSpPr>
          <p:nvPr/>
        </p:nvCxnSpPr>
        <p:spPr bwMode="auto">
          <a:xfrm flipV="1">
            <a:off x="7894638" y="3325813"/>
            <a:ext cx="6350" cy="647700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7668" name="文本框 26"/>
          <p:cNvSpPr txBox="1">
            <a:spLocks noChangeArrowheads="1"/>
          </p:cNvSpPr>
          <p:nvPr/>
        </p:nvSpPr>
        <p:spPr bwMode="auto">
          <a:xfrm>
            <a:off x="7251700" y="2828925"/>
            <a:ext cx="12858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sz="1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en-US" sz="1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669" name="文本框 39"/>
          <p:cNvSpPr txBox="1">
            <a:spLocks noChangeArrowheads="1"/>
          </p:cNvSpPr>
          <p:nvPr/>
        </p:nvSpPr>
        <p:spPr bwMode="auto">
          <a:xfrm>
            <a:off x="1076325" y="2241550"/>
            <a:ext cx="17907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altLang="en-US" sz="12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27670" name="文本框 39"/>
          <p:cNvSpPr txBox="1">
            <a:spLocks noChangeArrowheads="1"/>
          </p:cNvSpPr>
          <p:nvPr/>
        </p:nvSpPr>
        <p:spPr bwMode="auto">
          <a:xfrm>
            <a:off x="1076325" y="4298950"/>
            <a:ext cx="17907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altLang="en-US" sz="12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27671" name="文本框 39"/>
          <p:cNvSpPr txBox="1">
            <a:spLocks noChangeArrowheads="1"/>
          </p:cNvSpPr>
          <p:nvPr/>
        </p:nvSpPr>
        <p:spPr bwMode="auto">
          <a:xfrm>
            <a:off x="9591675" y="4298950"/>
            <a:ext cx="17907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altLang="en-US" sz="12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27672" name="文本框 39"/>
          <p:cNvSpPr txBox="1">
            <a:spLocks noChangeArrowheads="1"/>
          </p:cNvSpPr>
          <p:nvPr/>
        </p:nvSpPr>
        <p:spPr bwMode="auto">
          <a:xfrm>
            <a:off x="3549650" y="5437188"/>
            <a:ext cx="51117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</a:t>
            </a:r>
            <a:endParaRPr lang="zh-CN" altLang="en-US"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7673" name="文本框 39"/>
          <p:cNvSpPr txBox="1">
            <a:spLocks noChangeArrowheads="1"/>
          </p:cNvSpPr>
          <p:nvPr/>
        </p:nvSpPr>
        <p:spPr bwMode="auto">
          <a:xfrm>
            <a:off x="9591675" y="2241550"/>
            <a:ext cx="1790700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12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altLang="en-US" sz="12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739775" y="841375"/>
            <a:ext cx="10691813" cy="50863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252538" y="1566863"/>
            <a:ext cx="16446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200">
                <a:solidFill>
                  <a:srgbClr val="EAEAEA"/>
                </a:solidFill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</a:t>
            </a:r>
            <a:endParaRPr lang="zh-CN" sz="1200">
              <a:solidFill>
                <a:srgbClr val="EAEAEA"/>
              </a:solidFill>
              <a:ea typeface="微软雅黑" panose="020B0503020204020204" pitchFamily="34" charset="-122"/>
            </a:endParaRPr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6084888" y="1566863"/>
            <a:ext cx="14287" cy="3503612"/>
          </a:xfrm>
          <a:prstGeom prst="line">
            <a:avLst/>
          </a:prstGeom>
          <a:noFill/>
          <a:ln w="9525" cap="rnd">
            <a:solidFill>
              <a:srgbClr val="FFFFFF"/>
            </a:solidFill>
            <a:prstDash val="sysDot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8677" name="Rectangle 5" descr="20130822114650766"/>
          <p:cNvSpPr>
            <a:spLocks noChangeArrowheads="1"/>
          </p:cNvSpPr>
          <p:nvPr/>
        </p:nvSpPr>
        <p:spPr bwMode="auto">
          <a:xfrm>
            <a:off x="2897188" y="1566863"/>
            <a:ext cx="2844800" cy="1681162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170" tIns="46990" rIns="90170" bIns="46990" anchor="ctr"/>
          <a:lstStyle/>
          <a:p>
            <a:endParaRPr lang="zh-CN" altLang="zh-CN">
              <a:sym typeface="Arial" panose="020B0604020202020204" pitchFamily="34" charset="0"/>
            </a:endParaRP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6297613" y="1566863"/>
            <a:ext cx="16446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200">
                <a:solidFill>
                  <a:srgbClr val="EAEAEA"/>
                </a:solidFill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</a:t>
            </a:r>
            <a:endParaRPr lang="zh-CN" sz="1200">
              <a:solidFill>
                <a:srgbClr val="EAEAEA"/>
              </a:solidFill>
              <a:ea typeface="微软雅黑" panose="020B0503020204020204" pitchFamily="34" charset="-122"/>
            </a:endParaRPr>
          </a:p>
        </p:txBody>
      </p:sp>
      <p:sp>
        <p:nvSpPr>
          <p:cNvPr id="28679" name="Rectangle 7" descr="20130822114650766"/>
          <p:cNvSpPr>
            <a:spLocks noChangeArrowheads="1"/>
          </p:cNvSpPr>
          <p:nvPr/>
        </p:nvSpPr>
        <p:spPr bwMode="auto">
          <a:xfrm>
            <a:off x="7942263" y="1566863"/>
            <a:ext cx="2844800" cy="1681162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170" tIns="46990" rIns="90170" bIns="46990" anchor="ctr"/>
          <a:lstStyle/>
          <a:p>
            <a:endParaRPr lang="zh-CN" altLang="zh-CN">
              <a:sym typeface="Arial" panose="020B0604020202020204" pitchFamily="34" charset="0"/>
            </a:endParaRP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1252538" y="3460750"/>
            <a:ext cx="16446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200">
                <a:solidFill>
                  <a:srgbClr val="EAEAEA"/>
                </a:solidFill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</a:t>
            </a:r>
            <a:endParaRPr lang="zh-CN" sz="1200">
              <a:solidFill>
                <a:srgbClr val="EAEAEA"/>
              </a:solidFill>
              <a:ea typeface="微软雅黑" panose="020B0503020204020204" pitchFamily="34" charset="-122"/>
            </a:endParaRPr>
          </a:p>
        </p:txBody>
      </p:sp>
      <p:sp>
        <p:nvSpPr>
          <p:cNvPr id="28681" name="Rectangle 9" descr="20130822114650766"/>
          <p:cNvSpPr>
            <a:spLocks noChangeArrowheads="1"/>
          </p:cNvSpPr>
          <p:nvPr/>
        </p:nvSpPr>
        <p:spPr bwMode="auto">
          <a:xfrm>
            <a:off x="2897188" y="3460750"/>
            <a:ext cx="2844800" cy="1679575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170" tIns="46990" rIns="90170" bIns="46990" anchor="ctr"/>
          <a:lstStyle/>
          <a:p>
            <a:endParaRPr lang="zh-CN" altLang="zh-CN">
              <a:sym typeface="Arial" panose="020B0604020202020204" pitchFamily="34" charset="0"/>
            </a:endParaRP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6297613" y="3460750"/>
            <a:ext cx="1644650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200">
                <a:solidFill>
                  <a:srgbClr val="EAEAEA"/>
                </a:solidFill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</a:t>
            </a:r>
            <a:endParaRPr lang="zh-CN" sz="1200">
              <a:solidFill>
                <a:srgbClr val="EAEAEA"/>
              </a:solidFill>
              <a:ea typeface="微软雅黑" panose="020B0503020204020204" pitchFamily="34" charset="-122"/>
            </a:endParaRPr>
          </a:p>
        </p:txBody>
      </p:sp>
      <p:sp>
        <p:nvSpPr>
          <p:cNvPr id="28683" name="Rectangle 11" descr="20130822114650766"/>
          <p:cNvSpPr>
            <a:spLocks noChangeArrowheads="1"/>
          </p:cNvSpPr>
          <p:nvPr/>
        </p:nvSpPr>
        <p:spPr bwMode="auto">
          <a:xfrm>
            <a:off x="7942263" y="3460750"/>
            <a:ext cx="2844800" cy="1679575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170" tIns="46990" rIns="90170" bIns="46990" anchor="ctr"/>
          <a:lstStyle/>
          <a:p>
            <a:endParaRPr lang="zh-CN" altLang="zh-CN"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0" name="任意多边形 23"/>
          <p:cNvSpPr>
            <a:spLocks noChangeArrowheads="1"/>
          </p:cNvSpPr>
          <p:nvPr/>
        </p:nvSpPr>
        <p:spPr bwMode="auto">
          <a:xfrm>
            <a:off x="3209925" y="2066925"/>
            <a:ext cx="2732088" cy="712788"/>
          </a:xfrm>
          <a:custGeom>
            <a:avLst/>
            <a:gdLst>
              <a:gd name="T0" fmla="*/ 424441 w 3024977"/>
              <a:gd name="T1" fmla="*/ 0 h 790148"/>
              <a:gd name="T2" fmla="*/ 424441 w 3024977"/>
              <a:gd name="T3" fmla="*/ 125584 h 790148"/>
              <a:gd name="T4" fmla="*/ 2467414 w 3024977"/>
              <a:gd name="T5" fmla="*/ 125584 h 790148"/>
              <a:gd name="T6" fmla="*/ 2467414 w 3024977"/>
              <a:gd name="T7" fmla="*/ 518152 h 790148"/>
              <a:gd name="T8" fmla="*/ 424441 w 3024977"/>
              <a:gd name="T9" fmla="*/ 518152 h 790148"/>
              <a:gd name="T10" fmla="*/ 424441 w 3024977"/>
              <a:gd name="T11" fmla="*/ 643736 h 790148"/>
              <a:gd name="T12" fmla="*/ 0 w 3024977"/>
              <a:gd name="T13" fmla="*/ 321868 h 7901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24977"/>
              <a:gd name="T22" fmla="*/ 0 h 790148"/>
              <a:gd name="T23" fmla="*/ 3024977 w 3024977"/>
              <a:gd name="T24" fmla="*/ 790148 h 7901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24977" h="790148">
                <a:moveTo>
                  <a:pt x="520353" y="0"/>
                </a:moveTo>
                <a:lnTo>
                  <a:pt x="520353" y="154147"/>
                </a:lnTo>
                <a:lnTo>
                  <a:pt x="3024977" y="154147"/>
                </a:lnTo>
                <a:lnTo>
                  <a:pt x="3024977" y="636001"/>
                </a:lnTo>
                <a:lnTo>
                  <a:pt x="520353" y="636001"/>
                </a:lnTo>
                <a:lnTo>
                  <a:pt x="520353" y="790148"/>
                </a:lnTo>
                <a:lnTo>
                  <a:pt x="0" y="395074"/>
                </a:lnTo>
                <a:lnTo>
                  <a:pt x="520353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1" name="任意多边形 26"/>
          <p:cNvSpPr>
            <a:spLocks noChangeArrowheads="1"/>
          </p:cNvSpPr>
          <p:nvPr/>
        </p:nvSpPr>
        <p:spPr bwMode="auto">
          <a:xfrm flipH="1">
            <a:off x="6135688" y="2927350"/>
            <a:ext cx="2732087" cy="712788"/>
          </a:xfrm>
          <a:custGeom>
            <a:avLst/>
            <a:gdLst>
              <a:gd name="T0" fmla="*/ 424441 w 3024977"/>
              <a:gd name="T1" fmla="*/ 0 h 790148"/>
              <a:gd name="T2" fmla="*/ 424441 w 3024977"/>
              <a:gd name="T3" fmla="*/ 125584 h 790148"/>
              <a:gd name="T4" fmla="*/ 2467413 w 3024977"/>
              <a:gd name="T5" fmla="*/ 125584 h 790148"/>
              <a:gd name="T6" fmla="*/ 2467413 w 3024977"/>
              <a:gd name="T7" fmla="*/ 518152 h 790148"/>
              <a:gd name="T8" fmla="*/ 424441 w 3024977"/>
              <a:gd name="T9" fmla="*/ 518152 h 790148"/>
              <a:gd name="T10" fmla="*/ 424441 w 3024977"/>
              <a:gd name="T11" fmla="*/ 643736 h 790148"/>
              <a:gd name="T12" fmla="*/ 0 w 3024977"/>
              <a:gd name="T13" fmla="*/ 321868 h 7901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24977"/>
              <a:gd name="T22" fmla="*/ 0 h 790148"/>
              <a:gd name="T23" fmla="*/ 3024977 w 3024977"/>
              <a:gd name="T24" fmla="*/ 790148 h 7901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24977" h="790148">
                <a:moveTo>
                  <a:pt x="520353" y="0"/>
                </a:moveTo>
                <a:lnTo>
                  <a:pt x="520353" y="154147"/>
                </a:lnTo>
                <a:lnTo>
                  <a:pt x="3024977" y="154147"/>
                </a:lnTo>
                <a:lnTo>
                  <a:pt x="3024977" y="636001"/>
                </a:lnTo>
                <a:lnTo>
                  <a:pt x="520353" y="636001"/>
                </a:lnTo>
                <a:lnTo>
                  <a:pt x="520353" y="790148"/>
                </a:lnTo>
                <a:lnTo>
                  <a:pt x="0" y="395074"/>
                </a:lnTo>
                <a:lnTo>
                  <a:pt x="520353" y="0"/>
                </a:ln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2" name="任意多边形 30"/>
          <p:cNvSpPr>
            <a:spLocks noChangeArrowheads="1"/>
          </p:cNvSpPr>
          <p:nvPr/>
        </p:nvSpPr>
        <p:spPr bwMode="auto">
          <a:xfrm>
            <a:off x="3209925" y="3787775"/>
            <a:ext cx="2732088" cy="712788"/>
          </a:xfrm>
          <a:custGeom>
            <a:avLst/>
            <a:gdLst>
              <a:gd name="T0" fmla="*/ 424441 w 3024977"/>
              <a:gd name="T1" fmla="*/ 0 h 790148"/>
              <a:gd name="T2" fmla="*/ 424441 w 3024977"/>
              <a:gd name="T3" fmla="*/ 125584 h 790148"/>
              <a:gd name="T4" fmla="*/ 2467414 w 3024977"/>
              <a:gd name="T5" fmla="*/ 125584 h 790148"/>
              <a:gd name="T6" fmla="*/ 2467414 w 3024977"/>
              <a:gd name="T7" fmla="*/ 518152 h 790148"/>
              <a:gd name="T8" fmla="*/ 424441 w 3024977"/>
              <a:gd name="T9" fmla="*/ 518152 h 790148"/>
              <a:gd name="T10" fmla="*/ 424441 w 3024977"/>
              <a:gd name="T11" fmla="*/ 643736 h 790148"/>
              <a:gd name="T12" fmla="*/ 0 w 3024977"/>
              <a:gd name="T13" fmla="*/ 321868 h 7901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24977"/>
              <a:gd name="T22" fmla="*/ 0 h 790148"/>
              <a:gd name="T23" fmla="*/ 3024977 w 3024977"/>
              <a:gd name="T24" fmla="*/ 790148 h 7901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24977" h="790148">
                <a:moveTo>
                  <a:pt x="520353" y="0"/>
                </a:moveTo>
                <a:lnTo>
                  <a:pt x="520353" y="154147"/>
                </a:lnTo>
                <a:lnTo>
                  <a:pt x="3024977" y="154147"/>
                </a:lnTo>
                <a:lnTo>
                  <a:pt x="3024977" y="636001"/>
                </a:lnTo>
                <a:lnTo>
                  <a:pt x="520353" y="636001"/>
                </a:lnTo>
                <a:lnTo>
                  <a:pt x="520353" y="790148"/>
                </a:lnTo>
                <a:lnTo>
                  <a:pt x="0" y="395074"/>
                </a:lnTo>
                <a:lnTo>
                  <a:pt x="520353" y="0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3" name="任意多边形 34"/>
          <p:cNvSpPr>
            <a:spLocks noChangeArrowheads="1"/>
          </p:cNvSpPr>
          <p:nvPr/>
        </p:nvSpPr>
        <p:spPr bwMode="auto">
          <a:xfrm flipH="1">
            <a:off x="6135688" y="4648200"/>
            <a:ext cx="2732087" cy="714375"/>
          </a:xfrm>
          <a:custGeom>
            <a:avLst/>
            <a:gdLst>
              <a:gd name="T0" fmla="*/ 424441 w 3024977"/>
              <a:gd name="T1" fmla="*/ 0 h 790148"/>
              <a:gd name="T2" fmla="*/ 424441 w 3024977"/>
              <a:gd name="T3" fmla="*/ 125864 h 790148"/>
              <a:gd name="T4" fmla="*/ 2467413 w 3024977"/>
              <a:gd name="T5" fmla="*/ 125864 h 790148"/>
              <a:gd name="T6" fmla="*/ 2467413 w 3024977"/>
              <a:gd name="T7" fmla="*/ 519306 h 790148"/>
              <a:gd name="T8" fmla="*/ 424441 w 3024977"/>
              <a:gd name="T9" fmla="*/ 519306 h 790148"/>
              <a:gd name="T10" fmla="*/ 424441 w 3024977"/>
              <a:gd name="T11" fmla="*/ 645170 h 790148"/>
              <a:gd name="T12" fmla="*/ 0 w 3024977"/>
              <a:gd name="T13" fmla="*/ 322585 h 7901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24977"/>
              <a:gd name="T22" fmla="*/ 0 h 790148"/>
              <a:gd name="T23" fmla="*/ 3024977 w 3024977"/>
              <a:gd name="T24" fmla="*/ 790148 h 7901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24977" h="790148">
                <a:moveTo>
                  <a:pt x="520353" y="0"/>
                </a:moveTo>
                <a:lnTo>
                  <a:pt x="520353" y="154147"/>
                </a:lnTo>
                <a:lnTo>
                  <a:pt x="3024977" y="154147"/>
                </a:lnTo>
                <a:lnTo>
                  <a:pt x="3024977" y="636001"/>
                </a:lnTo>
                <a:lnTo>
                  <a:pt x="520353" y="636001"/>
                </a:lnTo>
                <a:lnTo>
                  <a:pt x="520353" y="790148"/>
                </a:lnTo>
                <a:lnTo>
                  <a:pt x="0" y="395074"/>
                </a:lnTo>
                <a:lnTo>
                  <a:pt x="520353" y="0"/>
                </a:lnTo>
                <a:close/>
              </a:path>
            </a:pathLst>
          </a:cu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04" name="任意多边形 11"/>
          <p:cNvSpPr/>
          <p:nvPr/>
        </p:nvSpPr>
        <p:spPr bwMode="auto">
          <a:xfrm>
            <a:off x="5641975" y="2176463"/>
            <a:ext cx="779463" cy="120650"/>
          </a:xfrm>
          <a:custGeom>
            <a:avLst/>
            <a:gdLst>
              <a:gd name="T0" fmla="*/ 0 w 923925"/>
              <a:gd name="T1" fmla="*/ 120650 h 142875"/>
              <a:gd name="T2" fmla="*/ 396428 w 923925"/>
              <a:gd name="T3" fmla="*/ 0 h 142875"/>
              <a:gd name="T4" fmla="*/ 779463 w 923925"/>
              <a:gd name="T5" fmla="*/ 117969 h 142875"/>
              <a:gd name="T6" fmla="*/ 0 w 923925"/>
              <a:gd name="T7" fmla="*/ 120650 h 1428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3925" h="142875">
                <a:moveTo>
                  <a:pt x="0" y="142875"/>
                </a:moveTo>
                <a:lnTo>
                  <a:pt x="469900" y="0"/>
                </a:lnTo>
                <a:lnTo>
                  <a:pt x="923925" y="139700"/>
                </a:lnTo>
                <a:lnTo>
                  <a:pt x="0" y="142875"/>
                </a:lnTo>
                <a:close/>
              </a:path>
            </a:pathLst>
          </a:custGeom>
          <a:solidFill>
            <a:srgbClr val="08866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5" name="任意多边形 27"/>
          <p:cNvSpPr/>
          <p:nvPr/>
        </p:nvSpPr>
        <p:spPr bwMode="auto">
          <a:xfrm flipH="1">
            <a:off x="5656263" y="3036888"/>
            <a:ext cx="777875" cy="120650"/>
          </a:xfrm>
          <a:custGeom>
            <a:avLst/>
            <a:gdLst>
              <a:gd name="T0" fmla="*/ 0 w 923925"/>
              <a:gd name="T1" fmla="*/ 120650 h 142875"/>
              <a:gd name="T2" fmla="*/ 395620 w 923925"/>
              <a:gd name="T3" fmla="*/ 0 h 142875"/>
              <a:gd name="T4" fmla="*/ 777875 w 923925"/>
              <a:gd name="T5" fmla="*/ 117969 h 142875"/>
              <a:gd name="T6" fmla="*/ 0 w 923925"/>
              <a:gd name="T7" fmla="*/ 120650 h 1428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3925" h="142875">
                <a:moveTo>
                  <a:pt x="0" y="142875"/>
                </a:moveTo>
                <a:lnTo>
                  <a:pt x="469900" y="0"/>
                </a:lnTo>
                <a:lnTo>
                  <a:pt x="923925" y="139700"/>
                </a:lnTo>
                <a:lnTo>
                  <a:pt x="0" y="142875"/>
                </a:lnTo>
                <a:close/>
              </a:path>
            </a:pathLst>
          </a:custGeom>
          <a:solidFill>
            <a:srgbClr val="0E707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6" name="任意多边形 31"/>
          <p:cNvSpPr/>
          <p:nvPr/>
        </p:nvSpPr>
        <p:spPr bwMode="auto">
          <a:xfrm>
            <a:off x="5641975" y="3897313"/>
            <a:ext cx="779463" cy="120650"/>
          </a:xfrm>
          <a:custGeom>
            <a:avLst/>
            <a:gdLst>
              <a:gd name="T0" fmla="*/ 0 w 923925"/>
              <a:gd name="T1" fmla="*/ 120650 h 142875"/>
              <a:gd name="T2" fmla="*/ 396428 w 923925"/>
              <a:gd name="T3" fmla="*/ 0 h 142875"/>
              <a:gd name="T4" fmla="*/ 779463 w 923925"/>
              <a:gd name="T5" fmla="*/ 117969 h 142875"/>
              <a:gd name="T6" fmla="*/ 0 w 923925"/>
              <a:gd name="T7" fmla="*/ 120650 h 1428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3925" h="142875">
                <a:moveTo>
                  <a:pt x="0" y="142875"/>
                </a:moveTo>
                <a:lnTo>
                  <a:pt x="469900" y="0"/>
                </a:lnTo>
                <a:lnTo>
                  <a:pt x="923925" y="139700"/>
                </a:lnTo>
                <a:lnTo>
                  <a:pt x="0" y="142875"/>
                </a:lnTo>
                <a:close/>
              </a:path>
            </a:pathLst>
          </a:custGeom>
          <a:solidFill>
            <a:srgbClr val="08866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7" name="任意多边形 35"/>
          <p:cNvSpPr/>
          <p:nvPr/>
        </p:nvSpPr>
        <p:spPr bwMode="auto">
          <a:xfrm flipH="1">
            <a:off x="5656263" y="4757738"/>
            <a:ext cx="777875" cy="120650"/>
          </a:xfrm>
          <a:custGeom>
            <a:avLst/>
            <a:gdLst>
              <a:gd name="T0" fmla="*/ 0 w 923925"/>
              <a:gd name="T1" fmla="*/ 120650 h 142875"/>
              <a:gd name="T2" fmla="*/ 395620 w 923925"/>
              <a:gd name="T3" fmla="*/ 0 h 142875"/>
              <a:gd name="T4" fmla="*/ 777875 w 923925"/>
              <a:gd name="T5" fmla="*/ 117969 h 142875"/>
              <a:gd name="T6" fmla="*/ 0 w 923925"/>
              <a:gd name="T7" fmla="*/ 120650 h 1428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23925" h="142875">
                <a:moveTo>
                  <a:pt x="0" y="142875"/>
                </a:moveTo>
                <a:lnTo>
                  <a:pt x="469900" y="0"/>
                </a:lnTo>
                <a:lnTo>
                  <a:pt x="923925" y="139700"/>
                </a:lnTo>
                <a:lnTo>
                  <a:pt x="0" y="142875"/>
                </a:lnTo>
                <a:close/>
              </a:path>
            </a:pathLst>
          </a:custGeom>
          <a:solidFill>
            <a:srgbClr val="0E707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8" name="任意多边形 22"/>
          <p:cNvSpPr/>
          <p:nvPr/>
        </p:nvSpPr>
        <p:spPr bwMode="auto">
          <a:xfrm>
            <a:off x="5732463" y="1327150"/>
            <a:ext cx="588962" cy="4584700"/>
          </a:xfrm>
          <a:custGeom>
            <a:avLst/>
            <a:gdLst>
              <a:gd name="T0" fmla="*/ 294481 w 790147"/>
              <a:gd name="T1" fmla="*/ 0 h 4634927"/>
              <a:gd name="T2" fmla="*/ 513186 w 790147"/>
              <a:gd name="T3" fmla="*/ 382267 h 4634927"/>
              <a:gd name="T4" fmla="*/ 588962 w 790147"/>
              <a:gd name="T5" fmla="*/ 514713 h 4634927"/>
              <a:gd name="T6" fmla="*/ 454790 w 790147"/>
              <a:gd name="T7" fmla="*/ 514713 h 4634927"/>
              <a:gd name="T8" fmla="*/ 454790 w 790147"/>
              <a:gd name="T9" fmla="*/ 4584700 h 4634927"/>
              <a:gd name="T10" fmla="*/ 134173 w 790147"/>
              <a:gd name="T11" fmla="*/ 4584700 h 4634927"/>
              <a:gd name="T12" fmla="*/ 134173 w 790147"/>
              <a:gd name="T13" fmla="*/ 514713 h 4634927"/>
              <a:gd name="T14" fmla="*/ 0 w 790147"/>
              <a:gd name="T15" fmla="*/ 514713 h 4634927"/>
              <a:gd name="T16" fmla="*/ 75776 w 790147"/>
              <a:gd name="T17" fmla="*/ 382267 h 4634927"/>
              <a:gd name="T18" fmla="*/ 294481 w 790147"/>
              <a:gd name="T19" fmla="*/ 0 h 46349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790147" h="4634927">
                <a:moveTo>
                  <a:pt x="395074" y="0"/>
                </a:moveTo>
                <a:lnTo>
                  <a:pt x="688487" y="386455"/>
                </a:lnTo>
                <a:lnTo>
                  <a:pt x="790147" y="520352"/>
                </a:lnTo>
                <a:lnTo>
                  <a:pt x="610143" y="520352"/>
                </a:lnTo>
                <a:lnTo>
                  <a:pt x="610143" y="4634927"/>
                </a:lnTo>
                <a:lnTo>
                  <a:pt x="180006" y="4634927"/>
                </a:lnTo>
                <a:lnTo>
                  <a:pt x="180006" y="520352"/>
                </a:lnTo>
                <a:lnTo>
                  <a:pt x="0" y="520352"/>
                </a:lnTo>
                <a:lnTo>
                  <a:pt x="101661" y="386455"/>
                </a:lnTo>
                <a:lnTo>
                  <a:pt x="39507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9709" name="矩形 6"/>
          <p:cNvSpPr>
            <a:spLocks noChangeArrowheads="1"/>
          </p:cNvSpPr>
          <p:nvPr/>
        </p:nvSpPr>
        <p:spPr bwMode="auto">
          <a:xfrm>
            <a:off x="5641975" y="2295525"/>
            <a:ext cx="779463" cy="434975"/>
          </a:xfrm>
          <a:prstGeom prst="rect">
            <a:avLst/>
          </a:prstGeom>
          <a:solidFill>
            <a:srgbClr val="0BBD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0" name="矩形 28"/>
          <p:cNvSpPr>
            <a:spLocks noChangeArrowheads="1"/>
          </p:cNvSpPr>
          <p:nvPr/>
        </p:nvSpPr>
        <p:spPr bwMode="auto">
          <a:xfrm flipH="1">
            <a:off x="5654675" y="3155950"/>
            <a:ext cx="779463" cy="434975"/>
          </a:xfrm>
          <a:prstGeom prst="rect">
            <a:avLst/>
          </a:prstGeom>
          <a:solidFill>
            <a:srgbClr val="16AEB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1" name="矩形 32"/>
          <p:cNvSpPr>
            <a:spLocks noChangeArrowheads="1"/>
          </p:cNvSpPr>
          <p:nvPr/>
        </p:nvSpPr>
        <p:spPr bwMode="auto">
          <a:xfrm>
            <a:off x="5641975" y="4016375"/>
            <a:ext cx="779463" cy="434975"/>
          </a:xfrm>
          <a:prstGeom prst="rect">
            <a:avLst/>
          </a:prstGeom>
          <a:solidFill>
            <a:srgbClr val="0BBD9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2" name="矩形 36"/>
          <p:cNvSpPr>
            <a:spLocks noChangeArrowheads="1"/>
          </p:cNvSpPr>
          <p:nvPr/>
        </p:nvSpPr>
        <p:spPr bwMode="auto">
          <a:xfrm flipH="1">
            <a:off x="5654675" y="4876800"/>
            <a:ext cx="779463" cy="434975"/>
          </a:xfrm>
          <a:prstGeom prst="rect">
            <a:avLst/>
          </a:prstGeom>
          <a:solidFill>
            <a:srgbClr val="16AEB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713" name="矩形 40"/>
          <p:cNvSpPr>
            <a:spLocks noChangeArrowheads="1"/>
          </p:cNvSpPr>
          <p:nvPr/>
        </p:nvSpPr>
        <p:spPr bwMode="auto">
          <a:xfrm>
            <a:off x="3679825" y="4489450"/>
            <a:ext cx="1978025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</a:t>
            </a:r>
            <a:endParaRPr 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</a:t>
            </a:r>
            <a:endParaRPr lang="zh-CN" alt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29714" name="矩形 41"/>
          <p:cNvSpPr>
            <a:spLocks noChangeArrowheads="1"/>
          </p:cNvSpPr>
          <p:nvPr/>
        </p:nvSpPr>
        <p:spPr bwMode="auto">
          <a:xfrm>
            <a:off x="3679825" y="2747963"/>
            <a:ext cx="19780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</a:t>
            </a:r>
            <a:endParaRPr 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</a:t>
            </a:r>
            <a:endParaRPr lang="zh-CN" alt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29715" name="矩形 42"/>
          <p:cNvSpPr>
            <a:spLocks noChangeArrowheads="1"/>
          </p:cNvSpPr>
          <p:nvPr/>
        </p:nvSpPr>
        <p:spPr bwMode="auto">
          <a:xfrm>
            <a:off x="6419850" y="5362575"/>
            <a:ext cx="19780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</a:t>
            </a:r>
            <a:endParaRPr 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</a:t>
            </a:r>
            <a:endParaRPr lang="zh-CN" alt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29716" name="矩形 43"/>
          <p:cNvSpPr>
            <a:spLocks noChangeArrowheads="1"/>
          </p:cNvSpPr>
          <p:nvPr/>
        </p:nvSpPr>
        <p:spPr bwMode="auto">
          <a:xfrm>
            <a:off x="6419850" y="3619500"/>
            <a:ext cx="1978025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</a:t>
            </a:r>
            <a:endParaRPr 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</a:t>
            </a:r>
            <a:endParaRPr lang="zh-CN" alt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/>
          <p:nvPr/>
        </p:nvGrpSpPr>
        <p:grpSpPr bwMode="auto">
          <a:xfrm>
            <a:off x="4805363" y="1530350"/>
            <a:ext cx="2516187" cy="2786063"/>
            <a:chOff x="0" y="0"/>
            <a:chExt cx="5143" cy="5695"/>
          </a:xfrm>
        </p:grpSpPr>
        <p:sp>
          <p:nvSpPr>
            <p:cNvPr id="30725" name="前进箭头 1212"/>
            <p:cNvSpPr/>
            <p:nvPr/>
          </p:nvSpPr>
          <p:spPr bwMode="auto">
            <a:xfrm>
              <a:off x="2559" y="575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0726" name="前进箭头 1212"/>
            <p:cNvSpPr/>
            <p:nvPr/>
          </p:nvSpPr>
          <p:spPr bwMode="auto">
            <a:xfrm rot="10800000">
              <a:off x="0" y="0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3260725" y="4949825"/>
            <a:ext cx="56054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endParaRPr 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24" name="Text Box 6"/>
          <p:cNvSpPr txBox="1">
            <a:spLocks noChangeArrowheads="1"/>
          </p:cNvSpPr>
          <p:nvPr/>
        </p:nvSpPr>
        <p:spPr bwMode="auto">
          <a:xfrm>
            <a:off x="5199063" y="2051050"/>
            <a:ext cx="1719262" cy="18669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endParaRPr lang="zh-CN" altLang="en-US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7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/>
          </a:p>
        </p:txBody>
      </p:sp>
    </p:spTree>
  </p:cSld>
  <p:clrMapOvr>
    <a:masterClrMapping/>
  </p:clrMapOvr>
  <p:transition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47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48" name="Freeform 16"/>
          <p:cNvSpPr/>
          <p:nvPr/>
        </p:nvSpPr>
        <p:spPr bwMode="auto">
          <a:xfrm>
            <a:off x="4675188" y="3578225"/>
            <a:ext cx="1265237" cy="1268413"/>
          </a:xfrm>
          <a:custGeom>
            <a:avLst/>
            <a:gdLst>
              <a:gd name="T0" fmla="*/ 1265237 w 1296"/>
              <a:gd name="T1" fmla="*/ 1268413 h 1298"/>
              <a:gd name="T2" fmla="*/ 0 w 1296"/>
              <a:gd name="T3" fmla="*/ 1268413 h 1298"/>
              <a:gd name="T4" fmla="*/ 1265237 w 1296"/>
              <a:gd name="T5" fmla="*/ 0 h 1298"/>
              <a:gd name="T6" fmla="*/ 1265237 w 1296"/>
              <a:gd name="T7" fmla="*/ 1268413 h 129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96" h="1298">
                <a:moveTo>
                  <a:pt x="1296" y="1298"/>
                </a:moveTo>
                <a:lnTo>
                  <a:pt x="0" y="1298"/>
                </a:lnTo>
                <a:lnTo>
                  <a:pt x="1296" y="0"/>
                </a:lnTo>
                <a:lnTo>
                  <a:pt x="1296" y="1298"/>
                </a:lnTo>
                <a:close/>
              </a:path>
            </a:pathLst>
          </a:custGeom>
          <a:solidFill>
            <a:srgbClr val="258FB9"/>
          </a:solidFill>
          <a:ln>
            <a:noFill/>
          </a:ln>
          <a:effectLst>
            <a:outerShdw dist="38100" dir="2700000" algn="ctr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49" name="Freeform 17"/>
          <p:cNvSpPr/>
          <p:nvPr/>
        </p:nvSpPr>
        <p:spPr bwMode="auto">
          <a:xfrm>
            <a:off x="5307013" y="3578225"/>
            <a:ext cx="633412" cy="1268413"/>
          </a:xfrm>
          <a:custGeom>
            <a:avLst/>
            <a:gdLst>
              <a:gd name="T0" fmla="*/ 633412 w 648"/>
              <a:gd name="T1" fmla="*/ 1268413 h 1298"/>
              <a:gd name="T2" fmla="*/ 0 w 648"/>
              <a:gd name="T3" fmla="*/ 633229 h 1298"/>
              <a:gd name="T4" fmla="*/ 633412 w 648"/>
              <a:gd name="T5" fmla="*/ 0 h 1298"/>
              <a:gd name="T6" fmla="*/ 633412 w 648"/>
              <a:gd name="T7" fmla="*/ 1268413 h 129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48" h="1298">
                <a:moveTo>
                  <a:pt x="648" y="1298"/>
                </a:moveTo>
                <a:lnTo>
                  <a:pt x="0" y="648"/>
                </a:lnTo>
                <a:lnTo>
                  <a:pt x="648" y="0"/>
                </a:lnTo>
                <a:lnTo>
                  <a:pt x="648" y="1298"/>
                </a:lnTo>
                <a:close/>
              </a:path>
            </a:pathLst>
          </a:custGeom>
          <a:solidFill>
            <a:srgbClr val="36AC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0" name="Freeform 6"/>
          <p:cNvSpPr/>
          <p:nvPr/>
        </p:nvSpPr>
        <p:spPr bwMode="auto">
          <a:xfrm>
            <a:off x="5045075" y="1638300"/>
            <a:ext cx="895350" cy="1789113"/>
          </a:xfrm>
          <a:custGeom>
            <a:avLst/>
            <a:gdLst>
              <a:gd name="T0" fmla="*/ 0 w 917"/>
              <a:gd name="T1" fmla="*/ 894068 h 1833"/>
              <a:gd name="T2" fmla="*/ 895350 w 917"/>
              <a:gd name="T3" fmla="*/ 1789113 h 1833"/>
              <a:gd name="T4" fmla="*/ 895350 w 917"/>
              <a:gd name="T5" fmla="*/ 0 h 1833"/>
              <a:gd name="T6" fmla="*/ 0 w 917"/>
              <a:gd name="T7" fmla="*/ 894068 h 18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17" h="1833">
                <a:moveTo>
                  <a:pt x="0" y="916"/>
                </a:moveTo>
                <a:lnTo>
                  <a:pt x="917" y="1833"/>
                </a:lnTo>
                <a:lnTo>
                  <a:pt x="917" y="0"/>
                </a:lnTo>
                <a:lnTo>
                  <a:pt x="0" y="916"/>
                </a:lnTo>
                <a:close/>
              </a:path>
            </a:pathLst>
          </a:custGeom>
          <a:solidFill>
            <a:srgbClr val="F4E03E"/>
          </a:solidFill>
          <a:ln>
            <a:noFill/>
          </a:ln>
          <a:effectLst>
            <a:outerShdw dist="38100" dir="2700000" algn="ctr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1" name="Freeform 7"/>
          <p:cNvSpPr/>
          <p:nvPr/>
        </p:nvSpPr>
        <p:spPr bwMode="auto">
          <a:xfrm>
            <a:off x="5045075" y="2530475"/>
            <a:ext cx="895350" cy="896938"/>
          </a:xfrm>
          <a:custGeom>
            <a:avLst/>
            <a:gdLst>
              <a:gd name="T0" fmla="*/ 0 w 917"/>
              <a:gd name="T1" fmla="*/ 1952 h 919"/>
              <a:gd name="T2" fmla="*/ 895350 w 917"/>
              <a:gd name="T3" fmla="*/ 896938 h 919"/>
              <a:gd name="T4" fmla="*/ 895350 w 917"/>
              <a:gd name="T5" fmla="*/ 0 h 919"/>
              <a:gd name="T6" fmla="*/ 0 w 917"/>
              <a:gd name="T7" fmla="*/ 1952 h 9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17" h="919">
                <a:moveTo>
                  <a:pt x="0" y="2"/>
                </a:moveTo>
                <a:lnTo>
                  <a:pt x="917" y="919"/>
                </a:lnTo>
                <a:lnTo>
                  <a:pt x="917" y="0"/>
                </a:lnTo>
                <a:lnTo>
                  <a:pt x="0" y="2"/>
                </a:lnTo>
                <a:close/>
              </a:path>
            </a:pathLst>
          </a:custGeom>
          <a:solidFill>
            <a:srgbClr val="F5C11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2" name="Freeform 8"/>
          <p:cNvSpPr/>
          <p:nvPr/>
        </p:nvSpPr>
        <p:spPr bwMode="auto">
          <a:xfrm>
            <a:off x="6043613" y="3533775"/>
            <a:ext cx="1265237" cy="1265238"/>
          </a:xfrm>
          <a:custGeom>
            <a:avLst/>
            <a:gdLst>
              <a:gd name="T0" fmla="*/ 1265237 w 1296"/>
              <a:gd name="T1" fmla="*/ 0 h 1296"/>
              <a:gd name="T2" fmla="*/ 0 w 1296"/>
              <a:gd name="T3" fmla="*/ 0 h 1296"/>
              <a:gd name="T4" fmla="*/ 1265237 w 1296"/>
              <a:gd name="T5" fmla="*/ 1265238 h 1296"/>
              <a:gd name="T6" fmla="*/ 1265237 w 1296"/>
              <a:gd name="T7" fmla="*/ 0 h 129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96" h="1296">
                <a:moveTo>
                  <a:pt x="1296" y="0"/>
                </a:moveTo>
                <a:lnTo>
                  <a:pt x="0" y="0"/>
                </a:lnTo>
                <a:lnTo>
                  <a:pt x="1296" y="1296"/>
                </a:lnTo>
                <a:lnTo>
                  <a:pt x="1296" y="0"/>
                </a:lnTo>
                <a:close/>
              </a:path>
            </a:pathLst>
          </a:custGeom>
          <a:solidFill>
            <a:srgbClr val="7C3D92"/>
          </a:solidFill>
          <a:ln>
            <a:noFill/>
          </a:ln>
          <a:effectLst>
            <a:outerShdw dist="38100" dir="2700000" algn="ctr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3" name="Freeform 9"/>
          <p:cNvSpPr/>
          <p:nvPr/>
        </p:nvSpPr>
        <p:spPr bwMode="auto">
          <a:xfrm>
            <a:off x="6043613" y="3533775"/>
            <a:ext cx="1265237" cy="633413"/>
          </a:xfrm>
          <a:custGeom>
            <a:avLst/>
            <a:gdLst>
              <a:gd name="T0" fmla="*/ 1265237 w 1296"/>
              <a:gd name="T1" fmla="*/ 0 h 648"/>
              <a:gd name="T2" fmla="*/ 0 w 1296"/>
              <a:gd name="T3" fmla="*/ 0 h 648"/>
              <a:gd name="T4" fmla="*/ 632619 w 1296"/>
              <a:gd name="T5" fmla="*/ 633413 h 648"/>
              <a:gd name="T6" fmla="*/ 1265237 w 1296"/>
              <a:gd name="T7" fmla="*/ 0 h 6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96" h="648">
                <a:moveTo>
                  <a:pt x="1296" y="0"/>
                </a:moveTo>
                <a:lnTo>
                  <a:pt x="0" y="0"/>
                </a:lnTo>
                <a:lnTo>
                  <a:pt x="648" y="648"/>
                </a:lnTo>
                <a:lnTo>
                  <a:pt x="1296" y="0"/>
                </a:lnTo>
                <a:close/>
              </a:path>
            </a:pathLst>
          </a:custGeom>
          <a:solidFill>
            <a:srgbClr val="9274A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4" name="Freeform 10"/>
          <p:cNvSpPr/>
          <p:nvPr/>
        </p:nvSpPr>
        <p:spPr bwMode="auto">
          <a:xfrm>
            <a:off x="6043613" y="2579688"/>
            <a:ext cx="1790700" cy="893762"/>
          </a:xfrm>
          <a:custGeom>
            <a:avLst/>
            <a:gdLst>
              <a:gd name="T0" fmla="*/ 895350 w 1834"/>
              <a:gd name="T1" fmla="*/ 0 h 916"/>
              <a:gd name="T2" fmla="*/ 1790700 w 1834"/>
              <a:gd name="T3" fmla="*/ 893762 h 916"/>
              <a:gd name="T4" fmla="*/ 0 w 1834"/>
              <a:gd name="T5" fmla="*/ 893762 h 916"/>
              <a:gd name="T6" fmla="*/ 895350 w 1834"/>
              <a:gd name="T7" fmla="*/ 0 h 9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34" h="916">
                <a:moveTo>
                  <a:pt x="917" y="0"/>
                </a:moveTo>
                <a:lnTo>
                  <a:pt x="1834" y="916"/>
                </a:lnTo>
                <a:lnTo>
                  <a:pt x="0" y="916"/>
                </a:lnTo>
                <a:lnTo>
                  <a:pt x="917" y="0"/>
                </a:lnTo>
                <a:close/>
              </a:path>
            </a:pathLst>
          </a:custGeom>
          <a:solidFill>
            <a:srgbClr val="E54A78"/>
          </a:solidFill>
          <a:ln>
            <a:noFill/>
          </a:ln>
          <a:effectLst>
            <a:outerShdw dist="38100" dir="2700000" algn="ctr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5" name="Freeform 11"/>
          <p:cNvSpPr/>
          <p:nvPr/>
        </p:nvSpPr>
        <p:spPr bwMode="auto">
          <a:xfrm>
            <a:off x="6938963" y="2579688"/>
            <a:ext cx="895350" cy="893762"/>
          </a:xfrm>
          <a:custGeom>
            <a:avLst/>
            <a:gdLst>
              <a:gd name="T0" fmla="*/ 0 w 917"/>
              <a:gd name="T1" fmla="*/ 0 h 916"/>
              <a:gd name="T2" fmla="*/ 895350 w 917"/>
              <a:gd name="T3" fmla="*/ 893762 h 916"/>
              <a:gd name="T4" fmla="*/ 0 w 917"/>
              <a:gd name="T5" fmla="*/ 893762 h 916"/>
              <a:gd name="T6" fmla="*/ 0 w 917"/>
              <a:gd name="T7" fmla="*/ 0 h 9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17" h="916">
                <a:moveTo>
                  <a:pt x="0" y="0"/>
                </a:moveTo>
                <a:lnTo>
                  <a:pt x="917" y="916"/>
                </a:lnTo>
                <a:lnTo>
                  <a:pt x="0" y="916"/>
                </a:lnTo>
                <a:lnTo>
                  <a:pt x="0" y="0"/>
                </a:lnTo>
                <a:close/>
              </a:path>
            </a:pathLst>
          </a:custGeom>
          <a:solidFill>
            <a:srgbClr val="ED7F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6" name="Freeform 12"/>
          <p:cNvSpPr/>
          <p:nvPr/>
        </p:nvSpPr>
        <p:spPr bwMode="auto">
          <a:xfrm>
            <a:off x="5999163" y="2162175"/>
            <a:ext cx="1265237" cy="1265238"/>
          </a:xfrm>
          <a:custGeom>
            <a:avLst/>
            <a:gdLst>
              <a:gd name="T0" fmla="*/ 0 w 1296"/>
              <a:gd name="T1" fmla="*/ 0 h 1295"/>
              <a:gd name="T2" fmla="*/ 1265237 w 1296"/>
              <a:gd name="T3" fmla="*/ 0 h 1295"/>
              <a:gd name="T4" fmla="*/ 0 w 1296"/>
              <a:gd name="T5" fmla="*/ 1265238 h 1295"/>
              <a:gd name="T6" fmla="*/ 0 w 1296"/>
              <a:gd name="T7" fmla="*/ 0 h 12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96" h="1295">
                <a:moveTo>
                  <a:pt x="0" y="0"/>
                </a:moveTo>
                <a:lnTo>
                  <a:pt x="1296" y="0"/>
                </a:lnTo>
                <a:lnTo>
                  <a:pt x="0" y="1295"/>
                </a:lnTo>
                <a:lnTo>
                  <a:pt x="0" y="0"/>
                </a:lnTo>
                <a:close/>
              </a:path>
            </a:pathLst>
          </a:custGeom>
          <a:solidFill>
            <a:srgbClr val="EE771A"/>
          </a:solidFill>
          <a:ln>
            <a:noFill/>
          </a:ln>
          <a:effectLst>
            <a:outerShdw dist="38100" dir="2700000" algn="ctr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7" name="Freeform 13"/>
          <p:cNvSpPr/>
          <p:nvPr/>
        </p:nvSpPr>
        <p:spPr bwMode="auto">
          <a:xfrm>
            <a:off x="5999163" y="2162175"/>
            <a:ext cx="1265237" cy="635000"/>
          </a:xfrm>
          <a:custGeom>
            <a:avLst/>
            <a:gdLst>
              <a:gd name="T0" fmla="*/ 0 w 1296"/>
              <a:gd name="T1" fmla="*/ 0 h 650"/>
              <a:gd name="T2" fmla="*/ 1265237 w 1296"/>
              <a:gd name="T3" fmla="*/ 0 h 650"/>
              <a:gd name="T4" fmla="*/ 630666 w 1296"/>
              <a:gd name="T5" fmla="*/ 635000 h 650"/>
              <a:gd name="T6" fmla="*/ 0 w 1296"/>
              <a:gd name="T7" fmla="*/ 0 h 65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96" h="650">
                <a:moveTo>
                  <a:pt x="0" y="0"/>
                </a:moveTo>
                <a:lnTo>
                  <a:pt x="1296" y="0"/>
                </a:lnTo>
                <a:lnTo>
                  <a:pt x="646" y="650"/>
                </a:lnTo>
                <a:lnTo>
                  <a:pt x="0" y="0"/>
                </a:lnTo>
                <a:close/>
              </a:path>
            </a:pathLst>
          </a:custGeom>
          <a:solidFill>
            <a:srgbClr val="F5A53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8" name="Freeform 14"/>
          <p:cNvSpPr/>
          <p:nvPr/>
        </p:nvSpPr>
        <p:spPr bwMode="auto">
          <a:xfrm>
            <a:off x="5999163" y="3578225"/>
            <a:ext cx="895350" cy="1789113"/>
          </a:xfrm>
          <a:custGeom>
            <a:avLst/>
            <a:gdLst>
              <a:gd name="T0" fmla="*/ 895350 w 917"/>
              <a:gd name="T1" fmla="*/ 894068 h 1833"/>
              <a:gd name="T2" fmla="*/ 0 w 917"/>
              <a:gd name="T3" fmla="*/ 1789113 h 1833"/>
              <a:gd name="T4" fmla="*/ 0 w 917"/>
              <a:gd name="T5" fmla="*/ 0 h 1833"/>
              <a:gd name="T6" fmla="*/ 895350 w 917"/>
              <a:gd name="T7" fmla="*/ 894068 h 18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17" h="1833">
                <a:moveTo>
                  <a:pt x="917" y="916"/>
                </a:moveTo>
                <a:lnTo>
                  <a:pt x="0" y="1833"/>
                </a:lnTo>
                <a:lnTo>
                  <a:pt x="0" y="0"/>
                </a:lnTo>
                <a:lnTo>
                  <a:pt x="917" y="916"/>
                </a:lnTo>
                <a:close/>
              </a:path>
            </a:pathLst>
          </a:custGeom>
          <a:solidFill>
            <a:srgbClr val="0F63A1"/>
          </a:solidFill>
          <a:ln>
            <a:noFill/>
          </a:ln>
          <a:effectLst>
            <a:outerShdw dist="38100" dir="2700000" algn="ctr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59" name="Freeform 15"/>
          <p:cNvSpPr/>
          <p:nvPr/>
        </p:nvSpPr>
        <p:spPr bwMode="auto">
          <a:xfrm>
            <a:off x="5999163" y="3578225"/>
            <a:ext cx="895350" cy="895350"/>
          </a:xfrm>
          <a:custGeom>
            <a:avLst/>
            <a:gdLst>
              <a:gd name="T0" fmla="*/ 895350 w 917"/>
              <a:gd name="T1" fmla="*/ 895350 h 916"/>
              <a:gd name="T2" fmla="*/ 0 w 917"/>
              <a:gd name="T3" fmla="*/ 895350 h 916"/>
              <a:gd name="T4" fmla="*/ 0 w 917"/>
              <a:gd name="T5" fmla="*/ 0 h 916"/>
              <a:gd name="T6" fmla="*/ 895350 w 917"/>
              <a:gd name="T7" fmla="*/ 895350 h 91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17" h="916">
                <a:moveTo>
                  <a:pt x="917" y="916"/>
                </a:moveTo>
                <a:lnTo>
                  <a:pt x="0" y="916"/>
                </a:lnTo>
                <a:lnTo>
                  <a:pt x="0" y="0"/>
                </a:lnTo>
                <a:lnTo>
                  <a:pt x="917" y="916"/>
                </a:lnTo>
                <a:close/>
              </a:path>
            </a:pathLst>
          </a:custGeom>
          <a:solidFill>
            <a:srgbClr val="248FB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0" name="Freeform 18"/>
          <p:cNvSpPr/>
          <p:nvPr/>
        </p:nvSpPr>
        <p:spPr bwMode="auto">
          <a:xfrm>
            <a:off x="4103688" y="3533775"/>
            <a:ext cx="1789112" cy="895350"/>
          </a:xfrm>
          <a:custGeom>
            <a:avLst/>
            <a:gdLst>
              <a:gd name="T0" fmla="*/ 894068 w 1833"/>
              <a:gd name="T1" fmla="*/ 895350 h 917"/>
              <a:gd name="T2" fmla="*/ 0 w 1833"/>
              <a:gd name="T3" fmla="*/ 0 h 917"/>
              <a:gd name="T4" fmla="*/ 1789112 w 1833"/>
              <a:gd name="T5" fmla="*/ 0 h 917"/>
              <a:gd name="T6" fmla="*/ 894068 w 1833"/>
              <a:gd name="T7" fmla="*/ 895350 h 9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33" h="917">
                <a:moveTo>
                  <a:pt x="916" y="917"/>
                </a:moveTo>
                <a:lnTo>
                  <a:pt x="0" y="0"/>
                </a:lnTo>
                <a:lnTo>
                  <a:pt x="1833" y="0"/>
                </a:lnTo>
                <a:lnTo>
                  <a:pt x="916" y="917"/>
                </a:lnTo>
                <a:close/>
              </a:path>
            </a:pathLst>
          </a:custGeom>
          <a:solidFill>
            <a:srgbClr val="8EBA27"/>
          </a:solidFill>
          <a:ln>
            <a:noFill/>
          </a:ln>
          <a:effectLst>
            <a:outerShdw dist="38100" dir="2700000" algn="ctr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1" name="Freeform 19"/>
          <p:cNvSpPr/>
          <p:nvPr/>
        </p:nvSpPr>
        <p:spPr bwMode="auto">
          <a:xfrm>
            <a:off x="4997450" y="3533775"/>
            <a:ext cx="895350" cy="895350"/>
          </a:xfrm>
          <a:custGeom>
            <a:avLst/>
            <a:gdLst>
              <a:gd name="T0" fmla="*/ 0 w 917"/>
              <a:gd name="T1" fmla="*/ 895350 h 917"/>
              <a:gd name="T2" fmla="*/ 0 w 917"/>
              <a:gd name="T3" fmla="*/ 0 h 917"/>
              <a:gd name="T4" fmla="*/ 895350 w 917"/>
              <a:gd name="T5" fmla="*/ 0 h 917"/>
              <a:gd name="T6" fmla="*/ 0 w 917"/>
              <a:gd name="T7" fmla="*/ 895350 h 9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17" h="917">
                <a:moveTo>
                  <a:pt x="0" y="917"/>
                </a:moveTo>
                <a:lnTo>
                  <a:pt x="0" y="0"/>
                </a:lnTo>
                <a:lnTo>
                  <a:pt x="917" y="0"/>
                </a:lnTo>
                <a:lnTo>
                  <a:pt x="0" y="917"/>
                </a:lnTo>
                <a:close/>
              </a:path>
            </a:pathLst>
          </a:custGeom>
          <a:solidFill>
            <a:srgbClr val="68A13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2" name="Freeform 20"/>
          <p:cNvSpPr/>
          <p:nvPr/>
        </p:nvSpPr>
        <p:spPr bwMode="auto">
          <a:xfrm>
            <a:off x="4622800" y="2209800"/>
            <a:ext cx="1266825" cy="1263650"/>
          </a:xfrm>
          <a:custGeom>
            <a:avLst/>
            <a:gdLst>
              <a:gd name="T0" fmla="*/ 0 w 1299"/>
              <a:gd name="T1" fmla="*/ 1263650 h 1295"/>
              <a:gd name="T2" fmla="*/ 0 w 1299"/>
              <a:gd name="T3" fmla="*/ 0 h 1295"/>
              <a:gd name="T4" fmla="*/ 1266825 w 1299"/>
              <a:gd name="T5" fmla="*/ 1263650 h 1295"/>
              <a:gd name="T6" fmla="*/ 0 w 1299"/>
              <a:gd name="T7" fmla="*/ 1263650 h 129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99" h="1295">
                <a:moveTo>
                  <a:pt x="0" y="1295"/>
                </a:moveTo>
                <a:lnTo>
                  <a:pt x="0" y="0"/>
                </a:lnTo>
                <a:lnTo>
                  <a:pt x="1299" y="1295"/>
                </a:lnTo>
                <a:lnTo>
                  <a:pt x="0" y="1295"/>
                </a:lnTo>
                <a:close/>
              </a:path>
            </a:pathLst>
          </a:custGeom>
          <a:solidFill>
            <a:srgbClr val="C3D838"/>
          </a:solidFill>
          <a:ln>
            <a:noFill/>
          </a:ln>
          <a:effectLst>
            <a:outerShdw dist="38100" dir="2700000" algn="ctr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3" name="Freeform 21"/>
          <p:cNvSpPr/>
          <p:nvPr/>
        </p:nvSpPr>
        <p:spPr bwMode="auto">
          <a:xfrm>
            <a:off x="4622800" y="2841625"/>
            <a:ext cx="1266825" cy="631825"/>
          </a:xfrm>
          <a:custGeom>
            <a:avLst/>
            <a:gdLst>
              <a:gd name="T0" fmla="*/ 0 w 1299"/>
              <a:gd name="T1" fmla="*/ 631825 h 647"/>
              <a:gd name="T2" fmla="*/ 634875 w 1299"/>
              <a:gd name="T3" fmla="*/ 0 h 647"/>
              <a:gd name="T4" fmla="*/ 1266825 w 1299"/>
              <a:gd name="T5" fmla="*/ 631825 h 647"/>
              <a:gd name="T6" fmla="*/ 0 w 1299"/>
              <a:gd name="T7" fmla="*/ 631825 h 64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99" h="647">
                <a:moveTo>
                  <a:pt x="0" y="647"/>
                </a:moveTo>
                <a:lnTo>
                  <a:pt x="651" y="0"/>
                </a:lnTo>
                <a:lnTo>
                  <a:pt x="1299" y="647"/>
                </a:lnTo>
                <a:lnTo>
                  <a:pt x="0" y="647"/>
                </a:lnTo>
                <a:close/>
              </a:path>
            </a:pathLst>
          </a:custGeom>
          <a:solidFill>
            <a:srgbClr val="A7CA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4" name="Freeform 910"/>
          <p:cNvSpPr/>
          <p:nvPr/>
        </p:nvSpPr>
        <p:spPr bwMode="auto">
          <a:xfrm>
            <a:off x="6500813" y="3081338"/>
            <a:ext cx="279400" cy="280987"/>
          </a:xfrm>
          <a:custGeom>
            <a:avLst/>
            <a:gdLst>
              <a:gd name="T0" fmla="*/ 139700 w 280"/>
              <a:gd name="T1" fmla="*/ 0 h 283"/>
              <a:gd name="T2" fmla="*/ 0 w 280"/>
              <a:gd name="T3" fmla="*/ 121132 h 283"/>
              <a:gd name="T4" fmla="*/ 33927 w 280"/>
              <a:gd name="T5" fmla="*/ 103260 h 283"/>
              <a:gd name="T6" fmla="*/ 69850 w 280"/>
              <a:gd name="T7" fmla="*/ 123118 h 283"/>
              <a:gd name="T8" fmla="*/ 104775 w 280"/>
              <a:gd name="T9" fmla="*/ 103260 h 283"/>
              <a:gd name="T10" fmla="*/ 134711 w 280"/>
              <a:gd name="T11" fmla="*/ 116168 h 283"/>
              <a:gd name="T12" fmla="*/ 134711 w 280"/>
              <a:gd name="T13" fmla="*/ 192620 h 283"/>
              <a:gd name="T14" fmla="*/ 128724 w 280"/>
              <a:gd name="T15" fmla="*/ 192620 h 283"/>
              <a:gd name="T16" fmla="*/ 128724 w 280"/>
              <a:gd name="T17" fmla="*/ 220421 h 283"/>
              <a:gd name="T18" fmla="*/ 128724 w 280"/>
              <a:gd name="T19" fmla="*/ 248222 h 283"/>
              <a:gd name="T20" fmla="*/ 126728 w 280"/>
              <a:gd name="T21" fmla="*/ 257158 h 283"/>
              <a:gd name="T22" fmla="*/ 116749 w 280"/>
              <a:gd name="T23" fmla="*/ 262122 h 283"/>
              <a:gd name="T24" fmla="*/ 112758 w 280"/>
              <a:gd name="T25" fmla="*/ 262122 h 283"/>
              <a:gd name="T26" fmla="*/ 106771 w 280"/>
              <a:gd name="T27" fmla="*/ 259143 h 283"/>
              <a:gd name="T28" fmla="*/ 104775 w 280"/>
              <a:gd name="T29" fmla="*/ 255172 h 283"/>
              <a:gd name="T30" fmla="*/ 103777 w 280"/>
              <a:gd name="T31" fmla="*/ 249215 h 283"/>
              <a:gd name="T32" fmla="*/ 100784 w 280"/>
              <a:gd name="T33" fmla="*/ 242264 h 283"/>
              <a:gd name="T34" fmla="*/ 92801 w 280"/>
              <a:gd name="T35" fmla="*/ 238293 h 283"/>
              <a:gd name="T36" fmla="*/ 85816 w 280"/>
              <a:gd name="T37" fmla="*/ 241272 h 283"/>
              <a:gd name="T38" fmla="*/ 82822 w 280"/>
              <a:gd name="T39" fmla="*/ 249215 h 283"/>
              <a:gd name="T40" fmla="*/ 84818 w 280"/>
              <a:gd name="T41" fmla="*/ 262122 h 283"/>
              <a:gd name="T42" fmla="*/ 90805 w 280"/>
              <a:gd name="T43" fmla="*/ 272051 h 283"/>
              <a:gd name="T44" fmla="*/ 106771 w 280"/>
              <a:gd name="T45" fmla="*/ 279994 h 283"/>
              <a:gd name="T46" fmla="*/ 116749 w 280"/>
              <a:gd name="T47" fmla="*/ 280987 h 283"/>
              <a:gd name="T48" fmla="*/ 116749 w 280"/>
              <a:gd name="T49" fmla="*/ 280987 h 283"/>
              <a:gd name="T50" fmla="*/ 116749 w 280"/>
              <a:gd name="T51" fmla="*/ 280987 h 283"/>
              <a:gd name="T52" fmla="*/ 116749 w 280"/>
              <a:gd name="T53" fmla="*/ 280987 h 283"/>
              <a:gd name="T54" fmla="*/ 116749 w 280"/>
              <a:gd name="T55" fmla="*/ 280987 h 283"/>
              <a:gd name="T56" fmla="*/ 116749 w 280"/>
              <a:gd name="T57" fmla="*/ 280987 h 283"/>
              <a:gd name="T58" fmla="*/ 116749 w 280"/>
              <a:gd name="T59" fmla="*/ 280987 h 283"/>
              <a:gd name="T60" fmla="*/ 116749 w 280"/>
              <a:gd name="T61" fmla="*/ 280987 h 283"/>
              <a:gd name="T62" fmla="*/ 142694 w 280"/>
              <a:gd name="T63" fmla="*/ 270065 h 283"/>
              <a:gd name="T64" fmla="*/ 150676 w 280"/>
              <a:gd name="T65" fmla="*/ 248222 h 283"/>
              <a:gd name="T66" fmla="*/ 150676 w 280"/>
              <a:gd name="T67" fmla="*/ 248222 h 283"/>
              <a:gd name="T68" fmla="*/ 150676 w 280"/>
              <a:gd name="T69" fmla="*/ 248222 h 283"/>
              <a:gd name="T70" fmla="*/ 150676 w 280"/>
              <a:gd name="T71" fmla="*/ 220421 h 283"/>
              <a:gd name="T72" fmla="*/ 150676 w 280"/>
              <a:gd name="T73" fmla="*/ 192620 h 283"/>
              <a:gd name="T74" fmla="*/ 144689 w 280"/>
              <a:gd name="T75" fmla="*/ 192620 h 283"/>
              <a:gd name="T76" fmla="*/ 144689 w 280"/>
              <a:gd name="T77" fmla="*/ 116168 h 283"/>
              <a:gd name="T78" fmla="*/ 174625 w 280"/>
              <a:gd name="T79" fmla="*/ 104253 h 283"/>
              <a:gd name="T80" fmla="*/ 209550 w 280"/>
              <a:gd name="T81" fmla="*/ 123118 h 283"/>
              <a:gd name="T82" fmla="*/ 245473 w 280"/>
              <a:gd name="T83" fmla="*/ 104253 h 283"/>
              <a:gd name="T84" fmla="*/ 279400 w 280"/>
              <a:gd name="T85" fmla="*/ 122125 h 283"/>
              <a:gd name="T86" fmla="*/ 139700 w 280"/>
              <a:gd name="T87" fmla="*/ 0 h 28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80" h="283">
                <a:moveTo>
                  <a:pt x="140" y="0"/>
                </a:moveTo>
                <a:cubicBezTo>
                  <a:pt x="68" y="0"/>
                  <a:pt x="9" y="54"/>
                  <a:pt x="0" y="122"/>
                </a:cubicBezTo>
                <a:cubicBezTo>
                  <a:pt x="7" y="112"/>
                  <a:pt x="20" y="104"/>
                  <a:pt x="34" y="104"/>
                </a:cubicBezTo>
                <a:cubicBezTo>
                  <a:pt x="50" y="104"/>
                  <a:pt x="63" y="112"/>
                  <a:pt x="70" y="124"/>
                </a:cubicBezTo>
                <a:cubicBezTo>
                  <a:pt x="76" y="113"/>
                  <a:pt x="89" y="104"/>
                  <a:pt x="105" y="104"/>
                </a:cubicBezTo>
                <a:cubicBezTo>
                  <a:pt x="117" y="104"/>
                  <a:pt x="128" y="110"/>
                  <a:pt x="135" y="117"/>
                </a:cubicBezTo>
                <a:cubicBezTo>
                  <a:pt x="135" y="194"/>
                  <a:pt x="135" y="194"/>
                  <a:pt x="135" y="194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29" y="194"/>
                  <a:pt x="129" y="208"/>
                  <a:pt x="129" y="222"/>
                </a:cubicBezTo>
                <a:cubicBezTo>
                  <a:pt x="129" y="236"/>
                  <a:pt x="129" y="250"/>
                  <a:pt x="129" y="250"/>
                </a:cubicBezTo>
                <a:cubicBezTo>
                  <a:pt x="129" y="252"/>
                  <a:pt x="129" y="256"/>
                  <a:pt x="127" y="259"/>
                </a:cubicBezTo>
                <a:cubicBezTo>
                  <a:pt x="125" y="262"/>
                  <a:pt x="122" y="264"/>
                  <a:pt x="117" y="264"/>
                </a:cubicBezTo>
                <a:cubicBezTo>
                  <a:pt x="116" y="264"/>
                  <a:pt x="115" y="264"/>
                  <a:pt x="113" y="264"/>
                </a:cubicBezTo>
                <a:cubicBezTo>
                  <a:pt x="111" y="263"/>
                  <a:pt x="109" y="262"/>
                  <a:pt x="107" y="261"/>
                </a:cubicBezTo>
                <a:cubicBezTo>
                  <a:pt x="106" y="259"/>
                  <a:pt x="106" y="258"/>
                  <a:pt x="105" y="257"/>
                </a:cubicBezTo>
                <a:cubicBezTo>
                  <a:pt x="104" y="255"/>
                  <a:pt x="104" y="253"/>
                  <a:pt x="104" y="251"/>
                </a:cubicBezTo>
                <a:cubicBezTo>
                  <a:pt x="104" y="248"/>
                  <a:pt x="103" y="245"/>
                  <a:pt x="101" y="244"/>
                </a:cubicBezTo>
                <a:cubicBezTo>
                  <a:pt x="99" y="242"/>
                  <a:pt x="96" y="240"/>
                  <a:pt x="93" y="240"/>
                </a:cubicBezTo>
                <a:cubicBezTo>
                  <a:pt x="90" y="240"/>
                  <a:pt x="88" y="242"/>
                  <a:pt x="86" y="243"/>
                </a:cubicBezTo>
                <a:cubicBezTo>
                  <a:pt x="84" y="245"/>
                  <a:pt x="83" y="248"/>
                  <a:pt x="83" y="251"/>
                </a:cubicBezTo>
                <a:cubicBezTo>
                  <a:pt x="83" y="256"/>
                  <a:pt x="83" y="260"/>
                  <a:pt x="85" y="264"/>
                </a:cubicBezTo>
                <a:cubicBezTo>
                  <a:pt x="86" y="267"/>
                  <a:pt x="88" y="271"/>
                  <a:pt x="91" y="274"/>
                </a:cubicBezTo>
                <a:cubicBezTo>
                  <a:pt x="96" y="278"/>
                  <a:pt x="102" y="281"/>
                  <a:pt x="107" y="282"/>
                </a:cubicBezTo>
                <a:cubicBezTo>
                  <a:pt x="112" y="283"/>
                  <a:pt x="116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17" y="283"/>
                  <a:pt x="117" y="283"/>
                  <a:pt x="117" y="283"/>
                </a:cubicBezTo>
                <a:cubicBezTo>
                  <a:pt x="129" y="283"/>
                  <a:pt x="137" y="278"/>
                  <a:pt x="143" y="272"/>
                </a:cubicBezTo>
                <a:cubicBezTo>
                  <a:pt x="148" y="265"/>
                  <a:pt x="150" y="257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50"/>
                  <a:pt x="151" y="250"/>
                  <a:pt x="151" y="250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194"/>
                  <a:pt x="151" y="194"/>
                  <a:pt x="151" y="194"/>
                </a:cubicBezTo>
                <a:cubicBezTo>
                  <a:pt x="145" y="194"/>
                  <a:pt x="145" y="194"/>
                  <a:pt x="145" y="194"/>
                </a:cubicBezTo>
                <a:cubicBezTo>
                  <a:pt x="145" y="117"/>
                  <a:pt x="145" y="117"/>
                  <a:pt x="145" y="117"/>
                </a:cubicBezTo>
                <a:cubicBezTo>
                  <a:pt x="152" y="109"/>
                  <a:pt x="163" y="104"/>
                  <a:pt x="175" y="105"/>
                </a:cubicBezTo>
                <a:cubicBezTo>
                  <a:pt x="191" y="105"/>
                  <a:pt x="204" y="113"/>
                  <a:pt x="210" y="124"/>
                </a:cubicBezTo>
                <a:cubicBezTo>
                  <a:pt x="217" y="113"/>
                  <a:pt x="230" y="105"/>
                  <a:pt x="246" y="105"/>
                </a:cubicBezTo>
                <a:cubicBezTo>
                  <a:pt x="260" y="105"/>
                  <a:pt x="273" y="112"/>
                  <a:pt x="280" y="123"/>
                </a:cubicBezTo>
                <a:cubicBezTo>
                  <a:pt x="271" y="54"/>
                  <a:pt x="212" y="0"/>
                  <a:pt x="14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5" name="Freeform 307"/>
          <p:cNvSpPr>
            <a:spLocks noChangeAspect="1" noEditPoints="1"/>
          </p:cNvSpPr>
          <p:nvPr/>
        </p:nvSpPr>
        <p:spPr bwMode="auto">
          <a:xfrm>
            <a:off x="5668963" y="3867150"/>
            <a:ext cx="211137" cy="309563"/>
          </a:xfrm>
          <a:custGeom>
            <a:avLst/>
            <a:gdLst>
              <a:gd name="T0" fmla="*/ 131200 w 243"/>
              <a:gd name="T1" fmla="*/ 3498 h 354"/>
              <a:gd name="T2" fmla="*/ 205055 w 243"/>
              <a:gd name="T3" fmla="*/ 79577 h 354"/>
              <a:gd name="T4" fmla="*/ 184202 w 243"/>
              <a:gd name="T5" fmla="*/ 176643 h 354"/>
              <a:gd name="T6" fmla="*/ 174644 w 243"/>
              <a:gd name="T7" fmla="*/ 212497 h 354"/>
              <a:gd name="T8" fmla="*/ 172906 w 243"/>
              <a:gd name="T9" fmla="*/ 241354 h 354"/>
              <a:gd name="T10" fmla="*/ 159004 w 243"/>
              <a:gd name="T11" fmla="*/ 281580 h 354"/>
              <a:gd name="T12" fmla="*/ 124249 w 243"/>
              <a:gd name="T13" fmla="*/ 309563 h 354"/>
              <a:gd name="T14" fmla="*/ 54739 w 243"/>
              <a:gd name="T15" fmla="*/ 286827 h 354"/>
              <a:gd name="T16" fmla="*/ 37362 w 243"/>
              <a:gd name="T17" fmla="*/ 245727 h 354"/>
              <a:gd name="T18" fmla="*/ 37362 w 243"/>
              <a:gd name="T19" fmla="*/ 221241 h 354"/>
              <a:gd name="T20" fmla="*/ 33886 w 243"/>
              <a:gd name="T21" fmla="*/ 202003 h 354"/>
              <a:gd name="T22" fmla="*/ 8689 w 243"/>
              <a:gd name="T23" fmla="*/ 142539 h 354"/>
              <a:gd name="T24" fmla="*/ 64297 w 243"/>
              <a:gd name="T25" fmla="*/ 8745 h 354"/>
              <a:gd name="T26" fmla="*/ 99052 w 243"/>
              <a:gd name="T27" fmla="*/ 0 h 354"/>
              <a:gd name="T28" fmla="*/ 105134 w 243"/>
              <a:gd name="T29" fmla="*/ 214246 h 354"/>
              <a:gd name="T30" fmla="*/ 156398 w 243"/>
              <a:gd name="T31" fmla="*/ 203752 h 354"/>
              <a:gd name="T32" fmla="*/ 178120 w 243"/>
              <a:gd name="T33" fmla="*/ 146911 h 354"/>
              <a:gd name="T34" fmla="*/ 158136 w 243"/>
              <a:gd name="T35" fmla="*/ 38477 h 354"/>
              <a:gd name="T36" fmla="*/ 22591 w 243"/>
              <a:gd name="T37" fmla="*/ 120677 h 354"/>
              <a:gd name="T38" fmla="*/ 53870 w 243"/>
              <a:gd name="T39" fmla="*/ 205501 h 354"/>
              <a:gd name="T40" fmla="*/ 105134 w 243"/>
              <a:gd name="T41" fmla="*/ 214246 h 354"/>
              <a:gd name="T42" fmla="*/ 64297 w 243"/>
              <a:gd name="T43" fmla="*/ 222116 h 354"/>
              <a:gd name="T44" fmla="*/ 64297 w 243"/>
              <a:gd name="T45" fmla="*/ 239605 h 354"/>
              <a:gd name="T46" fmla="*/ 146840 w 243"/>
              <a:gd name="T47" fmla="*/ 239605 h 354"/>
              <a:gd name="T48" fmla="*/ 146840 w 243"/>
              <a:gd name="T49" fmla="*/ 222116 h 354"/>
              <a:gd name="T50" fmla="*/ 105134 w 243"/>
              <a:gd name="T51" fmla="*/ 247476 h 354"/>
              <a:gd name="T52" fmla="*/ 55608 w 243"/>
              <a:gd name="T53" fmla="*/ 252722 h 354"/>
              <a:gd name="T54" fmla="*/ 121643 w 243"/>
              <a:gd name="T55" fmla="*/ 264965 h 354"/>
              <a:gd name="T56" fmla="*/ 154660 w 243"/>
              <a:gd name="T57" fmla="*/ 259718 h 354"/>
              <a:gd name="T58" fmla="*/ 105134 w 243"/>
              <a:gd name="T59" fmla="*/ 247476 h 354"/>
              <a:gd name="T60" fmla="*/ 86888 w 243"/>
              <a:gd name="T61" fmla="*/ 290325 h 354"/>
              <a:gd name="T62" fmla="*/ 138151 w 243"/>
              <a:gd name="T63" fmla="*/ 273710 h 35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43" h="354">
                <a:moveTo>
                  <a:pt x="128" y="0"/>
                </a:moveTo>
                <a:cubicBezTo>
                  <a:pt x="136" y="1"/>
                  <a:pt x="144" y="2"/>
                  <a:pt x="151" y="4"/>
                </a:cubicBezTo>
                <a:cubicBezTo>
                  <a:pt x="172" y="9"/>
                  <a:pt x="190" y="20"/>
                  <a:pt x="205" y="35"/>
                </a:cubicBezTo>
                <a:cubicBezTo>
                  <a:pt x="221" y="51"/>
                  <a:pt x="231" y="69"/>
                  <a:pt x="236" y="91"/>
                </a:cubicBezTo>
                <a:cubicBezTo>
                  <a:pt x="243" y="121"/>
                  <a:pt x="240" y="149"/>
                  <a:pt x="225" y="177"/>
                </a:cubicBezTo>
                <a:cubicBezTo>
                  <a:pt x="221" y="185"/>
                  <a:pt x="216" y="194"/>
                  <a:pt x="212" y="202"/>
                </a:cubicBezTo>
                <a:cubicBezTo>
                  <a:pt x="206" y="214"/>
                  <a:pt x="203" y="226"/>
                  <a:pt x="202" y="238"/>
                </a:cubicBezTo>
                <a:cubicBezTo>
                  <a:pt x="202" y="240"/>
                  <a:pt x="201" y="241"/>
                  <a:pt x="201" y="243"/>
                </a:cubicBezTo>
                <a:cubicBezTo>
                  <a:pt x="200" y="246"/>
                  <a:pt x="200" y="255"/>
                  <a:pt x="200" y="258"/>
                </a:cubicBezTo>
                <a:cubicBezTo>
                  <a:pt x="202" y="264"/>
                  <a:pt x="201" y="270"/>
                  <a:pt x="199" y="276"/>
                </a:cubicBezTo>
                <a:cubicBezTo>
                  <a:pt x="198" y="278"/>
                  <a:pt x="198" y="279"/>
                  <a:pt x="199" y="281"/>
                </a:cubicBezTo>
                <a:cubicBezTo>
                  <a:pt x="205" y="297"/>
                  <a:pt x="198" y="314"/>
                  <a:pt x="183" y="322"/>
                </a:cubicBezTo>
                <a:cubicBezTo>
                  <a:pt x="181" y="322"/>
                  <a:pt x="180" y="324"/>
                  <a:pt x="180" y="325"/>
                </a:cubicBezTo>
                <a:cubicBezTo>
                  <a:pt x="173" y="342"/>
                  <a:pt x="161" y="353"/>
                  <a:pt x="143" y="354"/>
                </a:cubicBezTo>
                <a:cubicBezTo>
                  <a:pt x="127" y="354"/>
                  <a:pt x="111" y="354"/>
                  <a:pt x="96" y="353"/>
                </a:cubicBezTo>
                <a:cubicBezTo>
                  <a:pt x="80" y="352"/>
                  <a:pt x="69" y="342"/>
                  <a:pt x="63" y="328"/>
                </a:cubicBezTo>
                <a:cubicBezTo>
                  <a:pt x="62" y="324"/>
                  <a:pt x="60" y="322"/>
                  <a:pt x="57" y="321"/>
                </a:cubicBezTo>
                <a:cubicBezTo>
                  <a:pt x="43" y="313"/>
                  <a:pt x="37" y="296"/>
                  <a:pt x="43" y="281"/>
                </a:cubicBezTo>
                <a:cubicBezTo>
                  <a:pt x="44" y="279"/>
                  <a:pt x="44" y="278"/>
                  <a:pt x="43" y="276"/>
                </a:cubicBezTo>
                <a:cubicBezTo>
                  <a:pt x="40" y="268"/>
                  <a:pt x="40" y="261"/>
                  <a:pt x="43" y="253"/>
                </a:cubicBezTo>
                <a:cubicBezTo>
                  <a:pt x="43" y="252"/>
                  <a:pt x="43" y="250"/>
                  <a:pt x="43" y="248"/>
                </a:cubicBezTo>
                <a:cubicBezTo>
                  <a:pt x="41" y="242"/>
                  <a:pt x="40" y="237"/>
                  <a:pt x="39" y="231"/>
                </a:cubicBezTo>
                <a:cubicBezTo>
                  <a:pt x="37" y="218"/>
                  <a:pt x="32" y="206"/>
                  <a:pt x="26" y="195"/>
                </a:cubicBezTo>
                <a:cubicBezTo>
                  <a:pt x="21" y="184"/>
                  <a:pt x="15" y="174"/>
                  <a:pt x="10" y="163"/>
                </a:cubicBezTo>
                <a:cubicBezTo>
                  <a:pt x="2" y="143"/>
                  <a:pt x="0" y="121"/>
                  <a:pt x="4" y="100"/>
                </a:cubicBezTo>
                <a:cubicBezTo>
                  <a:pt x="11" y="57"/>
                  <a:pt x="35" y="27"/>
                  <a:pt x="74" y="10"/>
                </a:cubicBezTo>
                <a:cubicBezTo>
                  <a:pt x="86" y="4"/>
                  <a:pt x="98" y="1"/>
                  <a:pt x="111" y="1"/>
                </a:cubicBezTo>
                <a:cubicBezTo>
                  <a:pt x="112" y="0"/>
                  <a:pt x="113" y="0"/>
                  <a:pt x="114" y="0"/>
                </a:cubicBezTo>
                <a:lnTo>
                  <a:pt x="128" y="0"/>
                </a:lnTo>
                <a:close/>
                <a:moveTo>
                  <a:pt x="121" y="245"/>
                </a:moveTo>
                <a:cubicBezTo>
                  <a:pt x="136" y="245"/>
                  <a:pt x="151" y="245"/>
                  <a:pt x="167" y="245"/>
                </a:cubicBezTo>
                <a:cubicBezTo>
                  <a:pt x="176" y="245"/>
                  <a:pt x="179" y="242"/>
                  <a:pt x="180" y="233"/>
                </a:cubicBezTo>
                <a:cubicBezTo>
                  <a:pt x="182" y="223"/>
                  <a:pt x="184" y="213"/>
                  <a:pt x="187" y="203"/>
                </a:cubicBezTo>
                <a:cubicBezTo>
                  <a:pt x="192" y="191"/>
                  <a:pt x="199" y="180"/>
                  <a:pt x="205" y="168"/>
                </a:cubicBezTo>
                <a:cubicBezTo>
                  <a:pt x="212" y="156"/>
                  <a:pt x="216" y="143"/>
                  <a:pt x="217" y="128"/>
                </a:cubicBezTo>
                <a:cubicBezTo>
                  <a:pt x="220" y="94"/>
                  <a:pt x="208" y="66"/>
                  <a:pt x="182" y="44"/>
                </a:cubicBezTo>
                <a:cubicBezTo>
                  <a:pt x="149" y="17"/>
                  <a:pt x="106" y="15"/>
                  <a:pt x="70" y="37"/>
                </a:cubicBezTo>
                <a:cubicBezTo>
                  <a:pt x="35" y="58"/>
                  <a:pt x="19" y="98"/>
                  <a:pt x="26" y="138"/>
                </a:cubicBezTo>
                <a:cubicBezTo>
                  <a:pt x="28" y="152"/>
                  <a:pt x="35" y="165"/>
                  <a:pt x="42" y="177"/>
                </a:cubicBezTo>
                <a:cubicBezTo>
                  <a:pt x="52" y="195"/>
                  <a:pt x="60" y="214"/>
                  <a:pt x="62" y="235"/>
                </a:cubicBezTo>
                <a:cubicBezTo>
                  <a:pt x="62" y="242"/>
                  <a:pt x="66" y="245"/>
                  <a:pt x="73" y="245"/>
                </a:cubicBezTo>
                <a:cubicBezTo>
                  <a:pt x="89" y="245"/>
                  <a:pt x="105" y="245"/>
                  <a:pt x="121" y="245"/>
                </a:cubicBezTo>
                <a:moveTo>
                  <a:pt x="121" y="254"/>
                </a:moveTo>
                <a:cubicBezTo>
                  <a:pt x="105" y="254"/>
                  <a:pt x="89" y="254"/>
                  <a:pt x="74" y="254"/>
                </a:cubicBezTo>
                <a:cubicBezTo>
                  <a:pt x="69" y="254"/>
                  <a:pt x="65" y="256"/>
                  <a:pt x="64" y="260"/>
                </a:cubicBezTo>
                <a:cubicBezTo>
                  <a:pt x="61" y="267"/>
                  <a:pt x="66" y="274"/>
                  <a:pt x="74" y="274"/>
                </a:cubicBezTo>
                <a:cubicBezTo>
                  <a:pt x="96" y="274"/>
                  <a:pt x="118" y="274"/>
                  <a:pt x="140" y="274"/>
                </a:cubicBezTo>
                <a:cubicBezTo>
                  <a:pt x="149" y="274"/>
                  <a:pt x="159" y="274"/>
                  <a:pt x="169" y="274"/>
                </a:cubicBezTo>
                <a:cubicBezTo>
                  <a:pt x="173" y="274"/>
                  <a:pt x="176" y="272"/>
                  <a:pt x="178" y="268"/>
                </a:cubicBezTo>
                <a:cubicBezTo>
                  <a:pt x="181" y="261"/>
                  <a:pt x="176" y="254"/>
                  <a:pt x="169" y="254"/>
                </a:cubicBezTo>
                <a:cubicBezTo>
                  <a:pt x="153" y="254"/>
                  <a:pt x="137" y="254"/>
                  <a:pt x="121" y="254"/>
                </a:cubicBezTo>
                <a:moveTo>
                  <a:pt x="121" y="283"/>
                </a:moveTo>
                <a:cubicBezTo>
                  <a:pt x="105" y="283"/>
                  <a:pt x="89" y="283"/>
                  <a:pt x="74" y="283"/>
                </a:cubicBezTo>
                <a:cubicBezTo>
                  <a:pt x="69" y="283"/>
                  <a:pt x="65" y="285"/>
                  <a:pt x="64" y="289"/>
                </a:cubicBezTo>
                <a:cubicBezTo>
                  <a:pt x="61" y="296"/>
                  <a:pt x="66" y="303"/>
                  <a:pt x="74" y="303"/>
                </a:cubicBezTo>
                <a:cubicBezTo>
                  <a:pt x="96" y="303"/>
                  <a:pt x="118" y="303"/>
                  <a:pt x="140" y="303"/>
                </a:cubicBezTo>
                <a:cubicBezTo>
                  <a:pt x="149" y="303"/>
                  <a:pt x="159" y="303"/>
                  <a:pt x="169" y="303"/>
                </a:cubicBezTo>
                <a:cubicBezTo>
                  <a:pt x="173" y="303"/>
                  <a:pt x="176" y="301"/>
                  <a:pt x="178" y="297"/>
                </a:cubicBezTo>
                <a:cubicBezTo>
                  <a:pt x="181" y="290"/>
                  <a:pt x="176" y="283"/>
                  <a:pt x="169" y="283"/>
                </a:cubicBezTo>
                <a:cubicBezTo>
                  <a:pt x="153" y="283"/>
                  <a:pt x="137" y="283"/>
                  <a:pt x="121" y="283"/>
                </a:cubicBezTo>
                <a:moveTo>
                  <a:pt x="82" y="313"/>
                </a:moveTo>
                <a:cubicBezTo>
                  <a:pt x="82" y="323"/>
                  <a:pt x="90" y="331"/>
                  <a:pt x="100" y="332"/>
                </a:cubicBezTo>
                <a:cubicBezTo>
                  <a:pt x="114" y="332"/>
                  <a:pt x="128" y="332"/>
                  <a:pt x="142" y="332"/>
                </a:cubicBezTo>
                <a:cubicBezTo>
                  <a:pt x="152" y="331"/>
                  <a:pt x="159" y="323"/>
                  <a:pt x="159" y="313"/>
                </a:cubicBezTo>
                <a:lnTo>
                  <a:pt x="82" y="3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6" name="Freeform 266"/>
          <p:cNvSpPr>
            <a:spLocks noChangeAspect="1" noEditPoints="1"/>
          </p:cNvSpPr>
          <p:nvPr/>
        </p:nvSpPr>
        <p:spPr bwMode="auto">
          <a:xfrm>
            <a:off x="5187950" y="3640138"/>
            <a:ext cx="265113" cy="290512"/>
          </a:xfrm>
          <a:custGeom>
            <a:avLst/>
            <a:gdLst>
              <a:gd name="T0" fmla="*/ 89820 w 183"/>
              <a:gd name="T1" fmla="*/ 31956 h 200"/>
              <a:gd name="T2" fmla="*/ 52153 w 183"/>
              <a:gd name="T3" fmla="*/ 15978 h 200"/>
              <a:gd name="T4" fmla="*/ 0 w 183"/>
              <a:gd name="T5" fmla="*/ 69723 h 200"/>
              <a:gd name="T6" fmla="*/ 13038 w 183"/>
              <a:gd name="T7" fmla="*/ 106037 h 200"/>
              <a:gd name="T8" fmla="*/ 89820 w 183"/>
              <a:gd name="T9" fmla="*/ 31956 h 200"/>
              <a:gd name="T10" fmla="*/ 212960 w 183"/>
              <a:gd name="T11" fmla="*/ 15978 h 200"/>
              <a:gd name="T12" fmla="*/ 172396 w 183"/>
              <a:gd name="T13" fmla="*/ 33409 h 200"/>
              <a:gd name="T14" fmla="*/ 246280 w 183"/>
              <a:gd name="T15" fmla="*/ 110395 h 200"/>
              <a:gd name="T16" fmla="*/ 265113 w 183"/>
              <a:gd name="T17" fmla="*/ 69723 h 200"/>
              <a:gd name="T18" fmla="*/ 212960 w 183"/>
              <a:gd name="T19" fmla="*/ 15978 h 200"/>
              <a:gd name="T20" fmla="*/ 244831 w 183"/>
              <a:gd name="T21" fmla="*/ 149614 h 200"/>
              <a:gd name="T22" fmla="*/ 139076 w 183"/>
              <a:gd name="T23" fmla="*/ 33409 h 200"/>
              <a:gd name="T24" fmla="*/ 139076 w 183"/>
              <a:gd name="T25" fmla="*/ 8715 h 200"/>
              <a:gd name="T26" fmla="*/ 141973 w 183"/>
              <a:gd name="T27" fmla="*/ 8715 h 200"/>
              <a:gd name="T28" fmla="*/ 147768 w 183"/>
              <a:gd name="T29" fmla="*/ 4358 h 200"/>
              <a:gd name="T30" fmla="*/ 141973 w 183"/>
              <a:gd name="T31" fmla="*/ 0 h 200"/>
              <a:gd name="T32" fmla="*/ 117345 w 183"/>
              <a:gd name="T33" fmla="*/ 0 h 200"/>
              <a:gd name="T34" fmla="*/ 112999 w 183"/>
              <a:gd name="T35" fmla="*/ 4358 h 200"/>
              <a:gd name="T36" fmla="*/ 117345 w 183"/>
              <a:gd name="T37" fmla="*/ 8715 h 200"/>
              <a:gd name="T38" fmla="*/ 121691 w 183"/>
              <a:gd name="T39" fmla="*/ 8715 h 200"/>
              <a:gd name="T40" fmla="*/ 121691 w 183"/>
              <a:gd name="T41" fmla="*/ 33409 h 200"/>
              <a:gd name="T42" fmla="*/ 13038 w 183"/>
              <a:gd name="T43" fmla="*/ 149614 h 200"/>
              <a:gd name="T44" fmla="*/ 55051 w 183"/>
              <a:gd name="T45" fmla="*/ 238220 h 200"/>
              <a:gd name="T46" fmla="*/ 42012 w 183"/>
              <a:gd name="T47" fmla="*/ 275986 h 200"/>
              <a:gd name="T48" fmla="*/ 47807 w 183"/>
              <a:gd name="T49" fmla="*/ 287607 h 200"/>
              <a:gd name="T50" fmla="*/ 50705 w 183"/>
              <a:gd name="T51" fmla="*/ 289059 h 200"/>
              <a:gd name="T52" fmla="*/ 62294 w 183"/>
              <a:gd name="T53" fmla="*/ 284702 h 200"/>
              <a:gd name="T54" fmla="*/ 76781 w 183"/>
              <a:gd name="T55" fmla="*/ 252745 h 200"/>
              <a:gd name="T56" fmla="*/ 128935 w 183"/>
              <a:gd name="T57" fmla="*/ 265818 h 200"/>
              <a:gd name="T58" fmla="*/ 181088 w 183"/>
              <a:gd name="T59" fmla="*/ 252745 h 200"/>
              <a:gd name="T60" fmla="*/ 197024 w 183"/>
              <a:gd name="T61" fmla="*/ 284702 h 200"/>
              <a:gd name="T62" fmla="*/ 208614 w 183"/>
              <a:gd name="T63" fmla="*/ 289059 h 200"/>
              <a:gd name="T64" fmla="*/ 211511 w 183"/>
              <a:gd name="T65" fmla="*/ 287607 h 200"/>
              <a:gd name="T66" fmla="*/ 215857 w 183"/>
              <a:gd name="T67" fmla="*/ 275986 h 200"/>
              <a:gd name="T68" fmla="*/ 204267 w 183"/>
              <a:gd name="T69" fmla="*/ 238220 h 200"/>
              <a:gd name="T70" fmla="*/ 244831 w 183"/>
              <a:gd name="T71" fmla="*/ 149614 h 200"/>
              <a:gd name="T72" fmla="*/ 128935 w 183"/>
              <a:gd name="T73" fmla="*/ 242578 h 200"/>
              <a:gd name="T74" fmla="*/ 36218 w 183"/>
              <a:gd name="T75" fmla="*/ 149614 h 200"/>
              <a:gd name="T76" fmla="*/ 128935 w 183"/>
              <a:gd name="T77" fmla="*/ 56650 h 200"/>
              <a:gd name="T78" fmla="*/ 221652 w 183"/>
              <a:gd name="T79" fmla="*/ 149614 h 200"/>
              <a:gd name="T80" fmla="*/ 128935 w 183"/>
              <a:gd name="T81" fmla="*/ 242578 h 200"/>
              <a:gd name="T82" fmla="*/ 140524 w 183"/>
              <a:gd name="T83" fmla="*/ 161234 h 200"/>
              <a:gd name="T84" fmla="*/ 144870 w 183"/>
              <a:gd name="T85" fmla="*/ 149614 h 200"/>
              <a:gd name="T86" fmla="*/ 131832 w 183"/>
              <a:gd name="T87" fmla="*/ 133636 h 200"/>
              <a:gd name="T88" fmla="*/ 131832 w 183"/>
              <a:gd name="T89" fmla="*/ 79891 h 200"/>
              <a:gd name="T90" fmla="*/ 128935 w 183"/>
              <a:gd name="T91" fmla="*/ 76986 h 200"/>
              <a:gd name="T92" fmla="*/ 126037 w 183"/>
              <a:gd name="T93" fmla="*/ 79891 h 200"/>
              <a:gd name="T94" fmla="*/ 126037 w 183"/>
              <a:gd name="T95" fmla="*/ 133636 h 200"/>
              <a:gd name="T96" fmla="*/ 112999 w 183"/>
              <a:gd name="T97" fmla="*/ 149614 h 200"/>
              <a:gd name="T98" fmla="*/ 128935 w 183"/>
              <a:gd name="T99" fmla="*/ 165592 h 200"/>
              <a:gd name="T100" fmla="*/ 134730 w 183"/>
              <a:gd name="T101" fmla="*/ 164139 h 200"/>
              <a:gd name="T102" fmla="*/ 150665 w 183"/>
              <a:gd name="T103" fmla="*/ 190285 h 200"/>
              <a:gd name="T104" fmla="*/ 155011 w 183"/>
              <a:gd name="T105" fmla="*/ 191738 h 200"/>
              <a:gd name="T106" fmla="*/ 156460 w 183"/>
              <a:gd name="T107" fmla="*/ 187380 h 200"/>
              <a:gd name="T108" fmla="*/ 140524 w 183"/>
              <a:gd name="T109" fmla="*/ 161234 h 2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83" h="200">
                <a:moveTo>
                  <a:pt x="62" y="22"/>
                </a:moveTo>
                <a:cubicBezTo>
                  <a:pt x="56" y="15"/>
                  <a:pt x="46" y="11"/>
                  <a:pt x="36" y="11"/>
                </a:cubicBezTo>
                <a:cubicBezTo>
                  <a:pt x="16" y="11"/>
                  <a:pt x="0" y="28"/>
                  <a:pt x="0" y="48"/>
                </a:cubicBezTo>
                <a:cubicBezTo>
                  <a:pt x="0" y="57"/>
                  <a:pt x="3" y="66"/>
                  <a:pt x="9" y="73"/>
                </a:cubicBezTo>
                <a:cubicBezTo>
                  <a:pt x="18" y="49"/>
                  <a:pt x="38" y="30"/>
                  <a:pt x="62" y="22"/>
                </a:cubicBezTo>
                <a:close/>
                <a:moveTo>
                  <a:pt x="147" y="11"/>
                </a:moveTo>
                <a:cubicBezTo>
                  <a:pt x="136" y="11"/>
                  <a:pt x="126" y="16"/>
                  <a:pt x="119" y="23"/>
                </a:cubicBezTo>
                <a:cubicBezTo>
                  <a:pt x="143" y="32"/>
                  <a:pt x="162" y="52"/>
                  <a:pt x="170" y="76"/>
                </a:cubicBezTo>
                <a:cubicBezTo>
                  <a:pt x="178" y="69"/>
                  <a:pt x="183" y="59"/>
                  <a:pt x="183" y="48"/>
                </a:cubicBezTo>
                <a:cubicBezTo>
                  <a:pt x="183" y="28"/>
                  <a:pt x="167" y="11"/>
                  <a:pt x="147" y="11"/>
                </a:cubicBezTo>
                <a:close/>
                <a:moveTo>
                  <a:pt x="169" y="103"/>
                </a:moveTo>
                <a:cubicBezTo>
                  <a:pt x="169" y="61"/>
                  <a:pt x="137" y="26"/>
                  <a:pt x="96" y="23"/>
                </a:cubicBezTo>
                <a:cubicBezTo>
                  <a:pt x="96" y="6"/>
                  <a:pt x="96" y="6"/>
                  <a:pt x="96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100" y="6"/>
                  <a:pt x="102" y="5"/>
                  <a:pt x="102" y="3"/>
                </a:cubicBezTo>
                <a:cubicBezTo>
                  <a:pt x="102" y="1"/>
                  <a:pt x="100" y="0"/>
                  <a:pt x="9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0"/>
                  <a:pt x="78" y="1"/>
                  <a:pt x="78" y="3"/>
                </a:cubicBezTo>
                <a:cubicBezTo>
                  <a:pt x="78" y="5"/>
                  <a:pt x="80" y="6"/>
                  <a:pt x="81" y="6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23"/>
                  <a:pt x="84" y="23"/>
                  <a:pt x="84" y="23"/>
                </a:cubicBezTo>
                <a:cubicBezTo>
                  <a:pt x="42" y="25"/>
                  <a:pt x="9" y="60"/>
                  <a:pt x="9" y="103"/>
                </a:cubicBezTo>
                <a:cubicBezTo>
                  <a:pt x="9" y="127"/>
                  <a:pt x="20" y="150"/>
                  <a:pt x="38" y="164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8" y="194"/>
                  <a:pt x="30" y="197"/>
                  <a:pt x="33" y="198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8" y="200"/>
                  <a:pt x="41" y="199"/>
                  <a:pt x="43" y="196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64" y="180"/>
                  <a:pt x="76" y="183"/>
                  <a:pt x="89" y="183"/>
                </a:cubicBezTo>
                <a:cubicBezTo>
                  <a:pt x="102" y="183"/>
                  <a:pt x="114" y="180"/>
                  <a:pt x="125" y="174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9"/>
                  <a:pt x="141" y="200"/>
                  <a:pt x="144" y="199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9" y="197"/>
                  <a:pt x="150" y="194"/>
                  <a:pt x="149" y="190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58" y="149"/>
                  <a:pt x="169" y="127"/>
                  <a:pt x="169" y="103"/>
                </a:cubicBezTo>
                <a:close/>
                <a:moveTo>
                  <a:pt x="89" y="167"/>
                </a:moveTo>
                <a:cubicBezTo>
                  <a:pt x="54" y="167"/>
                  <a:pt x="25" y="138"/>
                  <a:pt x="25" y="103"/>
                </a:cubicBezTo>
                <a:cubicBezTo>
                  <a:pt x="25" y="67"/>
                  <a:pt x="54" y="39"/>
                  <a:pt x="89" y="39"/>
                </a:cubicBezTo>
                <a:cubicBezTo>
                  <a:pt x="124" y="39"/>
                  <a:pt x="153" y="67"/>
                  <a:pt x="153" y="103"/>
                </a:cubicBezTo>
                <a:cubicBezTo>
                  <a:pt x="153" y="138"/>
                  <a:pt x="124" y="167"/>
                  <a:pt x="89" y="167"/>
                </a:cubicBezTo>
                <a:close/>
                <a:moveTo>
                  <a:pt x="97" y="111"/>
                </a:moveTo>
                <a:cubicBezTo>
                  <a:pt x="99" y="109"/>
                  <a:pt x="100" y="106"/>
                  <a:pt x="100" y="103"/>
                </a:cubicBezTo>
                <a:cubicBezTo>
                  <a:pt x="100" y="97"/>
                  <a:pt x="96" y="93"/>
                  <a:pt x="91" y="92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4"/>
                  <a:pt x="90" y="53"/>
                  <a:pt x="89" y="53"/>
                </a:cubicBezTo>
                <a:cubicBezTo>
                  <a:pt x="88" y="53"/>
                  <a:pt x="87" y="54"/>
                  <a:pt x="87" y="55"/>
                </a:cubicBezTo>
                <a:cubicBezTo>
                  <a:pt x="87" y="92"/>
                  <a:pt x="87" y="92"/>
                  <a:pt x="87" y="92"/>
                </a:cubicBezTo>
                <a:cubicBezTo>
                  <a:pt x="82" y="93"/>
                  <a:pt x="78" y="97"/>
                  <a:pt x="78" y="103"/>
                </a:cubicBezTo>
                <a:cubicBezTo>
                  <a:pt x="78" y="109"/>
                  <a:pt x="83" y="114"/>
                  <a:pt x="89" y="114"/>
                </a:cubicBezTo>
                <a:cubicBezTo>
                  <a:pt x="90" y="114"/>
                  <a:pt x="92" y="114"/>
                  <a:pt x="93" y="11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2"/>
                  <a:pt x="106" y="133"/>
                  <a:pt x="107" y="132"/>
                </a:cubicBezTo>
                <a:cubicBezTo>
                  <a:pt x="108" y="131"/>
                  <a:pt x="109" y="130"/>
                  <a:pt x="108" y="129"/>
                </a:cubicBezTo>
                <a:lnTo>
                  <a:pt x="97" y="11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7" name="任意多边形 54"/>
          <p:cNvSpPr/>
          <p:nvPr/>
        </p:nvSpPr>
        <p:spPr bwMode="auto">
          <a:xfrm>
            <a:off x="5167313" y="3111500"/>
            <a:ext cx="284162" cy="246063"/>
          </a:xfrm>
          <a:custGeom>
            <a:avLst/>
            <a:gdLst>
              <a:gd name="T0" fmla="*/ 151787 w 284274"/>
              <a:gd name="T1" fmla="*/ 38934 h 245465"/>
              <a:gd name="T2" fmla="*/ 250626 w 284274"/>
              <a:gd name="T3" fmla="*/ 94870 h 245465"/>
              <a:gd name="T4" fmla="*/ 262222 w 284274"/>
              <a:gd name="T5" fmla="*/ 114254 h 245465"/>
              <a:gd name="T6" fmla="*/ 262222 w 284274"/>
              <a:gd name="T7" fmla="*/ 233325 h 245465"/>
              <a:gd name="T8" fmla="*/ 248970 w 284274"/>
              <a:gd name="T9" fmla="*/ 246063 h 245465"/>
              <a:gd name="T10" fmla="*/ 193753 w 284274"/>
              <a:gd name="T11" fmla="*/ 246063 h 245465"/>
              <a:gd name="T12" fmla="*/ 180500 w 284274"/>
              <a:gd name="T13" fmla="*/ 233325 h 245465"/>
              <a:gd name="T14" fmla="*/ 180500 w 284274"/>
              <a:gd name="T15" fmla="*/ 178497 h 245465"/>
              <a:gd name="T16" fmla="*/ 167800 w 284274"/>
              <a:gd name="T17" fmla="*/ 165759 h 245465"/>
              <a:gd name="T18" fmla="*/ 118656 w 284274"/>
              <a:gd name="T19" fmla="*/ 165759 h 245465"/>
              <a:gd name="T20" fmla="*/ 105956 w 284274"/>
              <a:gd name="T21" fmla="*/ 178497 h 245465"/>
              <a:gd name="T22" fmla="*/ 105956 w 284274"/>
              <a:gd name="T23" fmla="*/ 233325 h 245465"/>
              <a:gd name="T24" fmla="*/ 92704 w 284274"/>
              <a:gd name="T25" fmla="*/ 246063 h 245465"/>
              <a:gd name="T26" fmla="*/ 37487 w 284274"/>
              <a:gd name="T27" fmla="*/ 246063 h 245465"/>
              <a:gd name="T28" fmla="*/ 24234 w 284274"/>
              <a:gd name="T29" fmla="*/ 233325 h 245465"/>
              <a:gd name="T30" fmla="*/ 24234 w 284274"/>
              <a:gd name="T31" fmla="*/ 114254 h 245465"/>
              <a:gd name="T32" fmla="*/ 35278 w 284274"/>
              <a:gd name="T33" fmla="*/ 94316 h 245465"/>
              <a:gd name="T34" fmla="*/ 129148 w 284274"/>
              <a:gd name="T35" fmla="*/ 39487 h 245465"/>
              <a:gd name="T36" fmla="*/ 151787 w 284274"/>
              <a:gd name="T37" fmla="*/ 38934 h 245465"/>
              <a:gd name="T38" fmla="*/ 150683 w 284274"/>
              <a:gd name="T39" fmla="*/ 2425 h 245465"/>
              <a:gd name="T40" fmla="*/ 276553 w 284274"/>
              <a:gd name="T41" fmla="*/ 75987 h 245465"/>
              <a:gd name="T42" fmla="*/ 283178 w 284274"/>
              <a:gd name="T43" fmla="*/ 90367 h 245465"/>
              <a:gd name="T44" fmla="*/ 267169 w 284274"/>
              <a:gd name="T45" fmla="*/ 91473 h 245465"/>
              <a:gd name="T46" fmla="*/ 150683 w 284274"/>
              <a:gd name="T47" fmla="*/ 23995 h 245465"/>
              <a:gd name="T48" fmla="*/ 128048 w 284274"/>
              <a:gd name="T49" fmla="*/ 23995 h 245465"/>
              <a:gd name="T50" fmla="*/ 17083 w 284274"/>
              <a:gd name="T51" fmla="*/ 91473 h 245465"/>
              <a:gd name="T52" fmla="*/ 1074 w 284274"/>
              <a:gd name="T53" fmla="*/ 90367 h 245465"/>
              <a:gd name="T54" fmla="*/ 7146 w 284274"/>
              <a:gd name="T55" fmla="*/ 75433 h 245465"/>
              <a:gd name="T56" fmla="*/ 128048 w 284274"/>
              <a:gd name="T57" fmla="*/ 2977 h 245465"/>
              <a:gd name="T58" fmla="*/ 150683 w 284274"/>
              <a:gd name="T59" fmla="*/ 2425 h 24546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84274" h="245465">
                <a:moveTo>
                  <a:pt x="151847" y="38839"/>
                </a:moveTo>
                <a:lnTo>
                  <a:pt x="250725" y="94639"/>
                </a:lnTo>
                <a:cubicBezTo>
                  <a:pt x="257354" y="97954"/>
                  <a:pt x="262325" y="106794"/>
                  <a:pt x="262325" y="113976"/>
                </a:cubicBezTo>
                <a:cubicBezTo>
                  <a:pt x="262325" y="113976"/>
                  <a:pt x="262325" y="113976"/>
                  <a:pt x="262325" y="232758"/>
                </a:cubicBezTo>
                <a:cubicBezTo>
                  <a:pt x="262325" y="239940"/>
                  <a:pt x="256249" y="245465"/>
                  <a:pt x="249068" y="245465"/>
                </a:cubicBezTo>
                <a:cubicBezTo>
                  <a:pt x="249068" y="245465"/>
                  <a:pt x="249068" y="245465"/>
                  <a:pt x="193829" y="245465"/>
                </a:cubicBezTo>
                <a:cubicBezTo>
                  <a:pt x="186648" y="245465"/>
                  <a:pt x="180571" y="239940"/>
                  <a:pt x="180571" y="232758"/>
                </a:cubicBezTo>
                <a:cubicBezTo>
                  <a:pt x="180571" y="232758"/>
                  <a:pt x="180571" y="232758"/>
                  <a:pt x="180571" y="178063"/>
                </a:cubicBezTo>
                <a:cubicBezTo>
                  <a:pt x="180571" y="170881"/>
                  <a:pt x="175047" y="165356"/>
                  <a:pt x="167866" y="165356"/>
                </a:cubicBezTo>
                <a:cubicBezTo>
                  <a:pt x="167866" y="165356"/>
                  <a:pt x="167866" y="165356"/>
                  <a:pt x="118703" y="165356"/>
                </a:cubicBezTo>
                <a:cubicBezTo>
                  <a:pt x="111522" y="165356"/>
                  <a:pt x="105998" y="170881"/>
                  <a:pt x="105998" y="178063"/>
                </a:cubicBezTo>
                <a:cubicBezTo>
                  <a:pt x="105998" y="178063"/>
                  <a:pt x="105998" y="178063"/>
                  <a:pt x="105998" y="232758"/>
                </a:cubicBezTo>
                <a:cubicBezTo>
                  <a:pt x="105998" y="239940"/>
                  <a:pt x="99922" y="245465"/>
                  <a:pt x="92741" y="245465"/>
                </a:cubicBezTo>
                <a:cubicBezTo>
                  <a:pt x="92741" y="245465"/>
                  <a:pt x="92741" y="245465"/>
                  <a:pt x="37502" y="245465"/>
                </a:cubicBezTo>
                <a:cubicBezTo>
                  <a:pt x="29768" y="245465"/>
                  <a:pt x="24244" y="239940"/>
                  <a:pt x="24244" y="232758"/>
                </a:cubicBezTo>
                <a:cubicBezTo>
                  <a:pt x="24244" y="232758"/>
                  <a:pt x="24244" y="232758"/>
                  <a:pt x="24244" y="113976"/>
                </a:cubicBezTo>
                <a:cubicBezTo>
                  <a:pt x="24244" y="106794"/>
                  <a:pt x="29216" y="97954"/>
                  <a:pt x="35292" y="94087"/>
                </a:cubicBezTo>
                <a:cubicBezTo>
                  <a:pt x="35292" y="94087"/>
                  <a:pt x="35292" y="94087"/>
                  <a:pt x="129199" y="39391"/>
                </a:cubicBezTo>
                <a:cubicBezTo>
                  <a:pt x="135275" y="35524"/>
                  <a:pt x="145770" y="35524"/>
                  <a:pt x="151847" y="38839"/>
                </a:cubicBezTo>
                <a:close/>
                <a:moveTo>
                  <a:pt x="150742" y="2419"/>
                </a:moveTo>
                <a:cubicBezTo>
                  <a:pt x="276662" y="75802"/>
                  <a:pt x="276662" y="75802"/>
                  <a:pt x="276662" y="75802"/>
                </a:cubicBezTo>
                <a:cubicBezTo>
                  <a:pt x="282738" y="79112"/>
                  <a:pt x="286051" y="85733"/>
                  <a:pt x="283290" y="90147"/>
                </a:cubicBezTo>
                <a:cubicBezTo>
                  <a:pt x="281081" y="94561"/>
                  <a:pt x="273901" y="95113"/>
                  <a:pt x="267274" y="91251"/>
                </a:cubicBezTo>
                <a:cubicBezTo>
                  <a:pt x="150742" y="23937"/>
                  <a:pt x="150742" y="23937"/>
                  <a:pt x="150742" y="23937"/>
                </a:cubicBezTo>
                <a:cubicBezTo>
                  <a:pt x="144667" y="20075"/>
                  <a:pt x="134726" y="20075"/>
                  <a:pt x="128098" y="23937"/>
                </a:cubicBezTo>
                <a:cubicBezTo>
                  <a:pt x="17090" y="91251"/>
                  <a:pt x="17090" y="91251"/>
                  <a:pt x="17090" y="91251"/>
                </a:cubicBezTo>
                <a:cubicBezTo>
                  <a:pt x="10462" y="95113"/>
                  <a:pt x="3283" y="94561"/>
                  <a:pt x="1074" y="90147"/>
                </a:cubicBezTo>
                <a:cubicBezTo>
                  <a:pt x="-1688" y="85733"/>
                  <a:pt x="1074" y="79112"/>
                  <a:pt x="7149" y="75250"/>
                </a:cubicBezTo>
                <a:cubicBezTo>
                  <a:pt x="128098" y="2970"/>
                  <a:pt x="128098" y="2970"/>
                  <a:pt x="128098" y="2970"/>
                </a:cubicBezTo>
                <a:cubicBezTo>
                  <a:pt x="134174" y="-892"/>
                  <a:pt x="144667" y="-892"/>
                  <a:pt x="150742" y="24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8" name="任意多边形 53"/>
          <p:cNvSpPr/>
          <p:nvPr/>
        </p:nvSpPr>
        <p:spPr bwMode="auto">
          <a:xfrm>
            <a:off x="6070600" y="2684463"/>
            <a:ext cx="306388" cy="234950"/>
          </a:xfrm>
          <a:custGeom>
            <a:avLst/>
            <a:gdLst>
              <a:gd name="T0" fmla="*/ 59236 w 306505"/>
              <a:gd name="T1" fmla="*/ 106851 h 235491"/>
              <a:gd name="T2" fmla="*/ 145259 w 306505"/>
              <a:gd name="T3" fmla="*/ 146882 h 235491"/>
              <a:gd name="T4" fmla="*/ 232008 w 306505"/>
              <a:gd name="T5" fmla="*/ 106851 h 235491"/>
              <a:gd name="T6" fmla="*/ 232008 w 306505"/>
              <a:gd name="T7" fmla="*/ 205837 h 235491"/>
              <a:gd name="T8" fmla="*/ 148174 w 306505"/>
              <a:gd name="T9" fmla="*/ 234950 h 235491"/>
              <a:gd name="T10" fmla="*/ 145259 w 306505"/>
              <a:gd name="T11" fmla="*/ 234950 h 235491"/>
              <a:gd name="T12" fmla="*/ 143071 w 306505"/>
              <a:gd name="T13" fmla="*/ 234950 h 235491"/>
              <a:gd name="T14" fmla="*/ 59236 w 306505"/>
              <a:gd name="T15" fmla="*/ 205837 h 235491"/>
              <a:gd name="T16" fmla="*/ 59236 w 306505"/>
              <a:gd name="T17" fmla="*/ 106851 h 235491"/>
              <a:gd name="T18" fmla="*/ 151792 w 306505"/>
              <a:gd name="T19" fmla="*/ 0 h 235491"/>
              <a:gd name="T20" fmla="*/ 293501 w 306505"/>
              <a:gd name="T21" fmla="*/ 63126 h 235491"/>
              <a:gd name="T22" fmla="*/ 294637 w 306505"/>
              <a:gd name="T23" fmla="*/ 63126 h 235491"/>
              <a:gd name="T24" fmla="*/ 294637 w 306505"/>
              <a:gd name="T25" fmla="*/ 63631 h 235491"/>
              <a:gd name="T26" fmla="*/ 298339 w 306505"/>
              <a:gd name="T27" fmla="*/ 65281 h 235491"/>
              <a:gd name="T28" fmla="*/ 294637 w 306505"/>
              <a:gd name="T29" fmla="*/ 66965 h 235491"/>
              <a:gd name="T30" fmla="*/ 294637 w 306505"/>
              <a:gd name="T31" fmla="*/ 151502 h 235491"/>
              <a:gd name="T32" fmla="*/ 300527 w 306505"/>
              <a:gd name="T33" fmla="*/ 153938 h 235491"/>
              <a:gd name="T34" fmla="*/ 304820 w 306505"/>
              <a:gd name="T35" fmla="*/ 164281 h 235491"/>
              <a:gd name="T36" fmla="*/ 300527 w 306505"/>
              <a:gd name="T37" fmla="*/ 174624 h 235491"/>
              <a:gd name="T38" fmla="*/ 300364 w 306505"/>
              <a:gd name="T39" fmla="*/ 174692 h 235491"/>
              <a:gd name="T40" fmla="*/ 303425 w 306505"/>
              <a:gd name="T41" fmla="*/ 185632 h 235491"/>
              <a:gd name="T42" fmla="*/ 305414 w 306505"/>
              <a:gd name="T43" fmla="*/ 230331 h 235491"/>
              <a:gd name="T44" fmla="*/ 293094 w 306505"/>
              <a:gd name="T45" fmla="*/ 230331 h 235491"/>
              <a:gd name="T46" fmla="*/ 291015 w 306505"/>
              <a:gd name="T47" fmla="*/ 230331 h 235491"/>
              <a:gd name="T48" fmla="*/ 290856 w 306505"/>
              <a:gd name="T49" fmla="*/ 230331 h 235491"/>
              <a:gd name="T50" fmla="*/ 288776 w 306505"/>
              <a:gd name="T51" fmla="*/ 230331 h 235491"/>
              <a:gd name="T52" fmla="*/ 276455 w 306505"/>
              <a:gd name="T53" fmla="*/ 230331 h 235491"/>
              <a:gd name="T54" fmla="*/ 278445 w 306505"/>
              <a:gd name="T55" fmla="*/ 185632 h 235491"/>
              <a:gd name="T56" fmla="*/ 281346 w 306505"/>
              <a:gd name="T57" fmla="*/ 175262 h 235491"/>
              <a:gd name="T58" fmla="*/ 279801 w 306505"/>
              <a:gd name="T59" fmla="*/ 174624 h 235491"/>
              <a:gd name="T60" fmla="*/ 275509 w 306505"/>
              <a:gd name="T61" fmla="*/ 164281 h 235491"/>
              <a:gd name="T62" fmla="*/ 279801 w 306505"/>
              <a:gd name="T63" fmla="*/ 153938 h 235491"/>
              <a:gd name="T64" fmla="*/ 285690 w 306505"/>
              <a:gd name="T65" fmla="*/ 151503 h 235491"/>
              <a:gd name="T66" fmla="*/ 285690 w 306505"/>
              <a:gd name="T67" fmla="*/ 71035 h 235491"/>
              <a:gd name="T68" fmla="*/ 148089 w 306505"/>
              <a:gd name="T69" fmla="*/ 133641 h 235491"/>
              <a:gd name="T70" fmla="*/ 0 w 306505"/>
              <a:gd name="T71" fmla="*/ 66820 h 235491"/>
              <a:gd name="T72" fmla="*/ 151792 w 306505"/>
              <a:gd name="T73" fmla="*/ 0 h 23549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306505" h="235491">
                <a:moveTo>
                  <a:pt x="59259" y="107097"/>
                </a:moveTo>
                <a:cubicBezTo>
                  <a:pt x="59259" y="107827"/>
                  <a:pt x="131457" y="141384"/>
                  <a:pt x="145314" y="147220"/>
                </a:cubicBezTo>
                <a:cubicBezTo>
                  <a:pt x="159899" y="141384"/>
                  <a:pt x="232097" y="107827"/>
                  <a:pt x="232097" y="107097"/>
                </a:cubicBezTo>
                <a:lnTo>
                  <a:pt x="232097" y="206311"/>
                </a:lnTo>
                <a:cubicBezTo>
                  <a:pt x="208760" y="231114"/>
                  <a:pt x="162816" y="234762"/>
                  <a:pt x="148231" y="235491"/>
                </a:cubicBezTo>
                <a:cubicBezTo>
                  <a:pt x="148231" y="235491"/>
                  <a:pt x="147501" y="235491"/>
                  <a:pt x="145314" y="235491"/>
                </a:cubicBezTo>
                <a:cubicBezTo>
                  <a:pt x="143855" y="235491"/>
                  <a:pt x="143126" y="235491"/>
                  <a:pt x="143126" y="235491"/>
                </a:cubicBezTo>
                <a:cubicBezTo>
                  <a:pt x="128540" y="234762"/>
                  <a:pt x="82596" y="231114"/>
                  <a:pt x="59259" y="206311"/>
                </a:cubicBezTo>
                <a:cubicBezTo>
                  <a:pt x="59259" y="206311"/>
                  <a:pt x="59259" y="206311"/>
                  <a:pt x="59259" y="107097"/>
                </a:cubicBezTo>
                <a:close/>
                <a:moveTo>
                  <a:pt x="151850" y="0"/>
                </a:moveTo>
                <a:lnTo>
                  <a:pt x="293613" y="63271"/>
                </a:lnTo>
                <a:lnTo>
                  <a:pt x="294750" y="63271"/>
                </a:lnTo>
                <a:lnTo>
                  <a:pt x="294750" y="63778"/>
                </a:lnTo>
                <a:lnTo>
                  <a:pt x="298453" y="65431"/>
                </a:lnTo>
                <a:lnTo>
                  <a:pt x="294750" y="67119"/>
                </a:lnTo>
                <a:lnTo>
                  <a:pt x="294750" y="151851"/>
                </a:lnTo>
                <a:lnTo>
                  <a:pt x="300642" y="154292"/>
                </a:lnTo>
                <a:cubicBezTo>
                  <a:pt x="303295" y="156945"/>
                  <a:pt x="304936" y="160610"/>
                  <a:pt x="304936" y="164659"/>
                </a:cubicBezTo>
                <a:cubicBezTo>
                  <a:pt x="304936" y="168708"/>
                  <a:pt x="303295" y="172373"/>
                  <a:pt x="300642" y="175026"/>
                </a:cubicBezTo>
                <a:lnTo>
                  <a:pt x="300479" y="175094"/>
                </a:lnTo>
                <a:lnTo>
                  <a:pt x="303541" y="186059"/>
                </a:lnTo>
                <a:cubicBezTo>
                  <a:pt x="305893" y="196873"/>
                  <a:pt x="307702" y="212322"/>
                  <a:pt x="305531" y="230861"/>
                </a:cubicBezTo>
                <a:lnTo>
                  <a:pt x="293206" y="230861"/>
                </a:lnTo>
                <a:lnTo>
                  <a:pt x="291126" y="230861"/>
                </a:lnTo>
                <a:lnTo>
                  <a:pt x="290967" y="230861"/>
                </a:lnTo>
                <a:cubicBezTo>
                  <a:pt x="288886" y="230861"/>
                  <a:pt x="288886" y="230861"/>
                  <a:pt x="288886" y="230861"/>
                </a:cubicBezTo>
                <a:lnTo>
                  <a:pt x="276561" y="230861"/>
                </a:lnTo>
                <a:cubicBezTo>
                  <a:pt x="274390" y="212322"/>
                  <a:pt x="276199" y="196873"/>
                  <a:pt x="278551" y="186059"/>
                </a:cubicBezTo>
                <a:lnTo>
                  <a:pt x="281453" y="175666"/>
                </a:lnTo>
                <a:lnTo>
                  <a:pt x="279908" y="175026"/>
                </a:lnTo>
                <a:cubicBezTo>
                  <a:pt x="277255" y="172373"/>
                  <a:pt x="275614" y="168708"/>
                  <a:pt x="275614" y="164659"/>
                </a:cubicBezTo>
                <a:cubicBezTo>
                  <a:pt x="275614" y="160610"/>
                  <a:pt x="277255" y="156945"/>
                  <a:pt x="279908" y="154292"/>
                </a:cubicBezTo>
                <a:lnTo>
                  <a:pt x="285799" y="151852"/>
                </a:lnTo>
                <a:lnTo>
                  <a:pt x="285799" y="71199"/>
                </a:lnTo>
                <a:lnTo>
                  <a:pt x="148146" y="133949"/>
                </a:lnTo>
                <a:lnTo>
                  <a:pt x="0" y="66974"/>
                </a:lnTo>
                <a:lnTo>
                  <a:pt x="15185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69" name="Freeform 63"/>
          <p:cNvSpPr>
            <a:spLocks noChangeAspect="1" noEditPoints="1"/>
          </p:cNvSpPr>
          <p:nvPr/>
        </p:nvSpPr>
        <p:spPr bwMode="auto">
          <a:xfrm>
            <a:off x="5584825" y="2643188"/>
            <a:ext cx="266700" cy="301625"/>
          </a:xfrm>
          <a:custGeom>
            <a:avLst/>
            <a:gdLst>
              <a:gd name="T0" fmla="*/ 241697 w 352"/>
              <a:gd name="T1" fmla="*/ 157599 h 400"/>
              <a:gd name="T2" fmla="*/ 180326 w 352"/>
              <a:gd name="T3" fmla="*/ 101044 h 400"/>
              <a:gd name="T4" fmla="*/ 190175 w 352"/>
              <a:gd name="T5" fmla="*/ 101044 h 400"/>
              <a:gd name="T6" fmla="*/ 237151 w 352"/>
              <a:gd name="T7" fmla="*/ 85963 h 400"/>
              <a:gd name="T8" fmla="*/ 214421 w 352"/>
              <a:gd name="T9" fmla="*/ 72390 h 400"/>
              <a:gd name="T10" fmla="*/ 221240 w 352"/>
              <a:gd name="T11" fmla="*/ 61833 h 400"/>
              <a:gd name="T12" fmla="*/ 218967 w 352"/>
              <a:gd name="T13" fmla="*/ 56555 h 400"/>
              <a:gd name="T14" fmla="*/ 179568 w 352"/>
              <a:gd name="T15" fmla="*/ 73144 h 400"/>
              <a:gd name="T16" fmla="*/ 175022 w 352"/>
              <a:gd name="T17" fmla="*/ 12065 h 400"/>
              <a:gd name="T18" fmla="*/ 107589 w 352"/>
              <a:gd name="T19" fmla="*/ 12819 h 400"/>
              <a:gd name="T20" fmla="*/ 103043 w 352"/>
              <a:gd name="T21" fmla="*/ 81439 h 400"/>
              <a:gd name="T22" fmla="*/ 91678 w 352"/>
              <a:gd name="T23" fmla="*/ 84455 h 400"/>
              <a:gd name="T24" fmla="*/ 84101 w 352"/>
              <a:gd name="T25" fmla="*/ 89733 h 400"/>
              <a:gd name="T26" fmla="*/ 96224 w 352"/>
              <a:gd name="T27" fmla="*/ 98028 h 400"/>
              <a:gd name="T28" fmla="*/ 25761 w 352"/>
              <a:gd name="T29" fmla="*/ 161369 h 400"/>
              <a:gd name="T30" fmla="*/ 112893 w 352"/>
              <a:gd name="T31" fmla="*/ 294838 h 400"/>
              <a:gd name="T32" fmla="*/ 259881 w 352"/>
              <a:gd name="T33" fmla="*/ 202089 h 400"/>
              <a:gd name="T34" fmla="*/ 229574 w 352"/>
              <a:gd name="T35" fmla="*/ 82193 h 400"/>
              <a:gd name="T36" fmla="*/ 190175 w 352"/>
              <a:gd name="T37" fmla="*/ 92750 h 400"/>
              <a:gd name="T38" fmla="*/ 184114 w 352"/>
              <a:gd name="T39" fmla="*/ 91996 h 400"/>
              <a:gd name="T40" fmla="*/ 212148 w 352"/>
              <a:gd name="T41" fmla="*/ 64095 h 400"/>
              <a:gd name="T42" fmla="*/ 181083 w 352"/>
              <a:gd name="T43" fmla="*/ 83701 h 400"/>
              <a:gd name="T44" fmla="*/ 212148 w 352"/>
              <a:gd name="T45" fmla="*/ 64095 h 400"/>
              <a:gd name="T46" fmla="*/ 165172 w 352"/>
              <a:gd name="T47" fmla="*/ 237530 h 400"/>
              <a:gd name="T48" fmla="*/ 138654 w 352"/>
              <a:gd name="T49" fmla="*/ 245824 h 400"/>
              <a:gd name="T50" fmla="*/ 128046 w 352"/>
              <a:gd name="T51" fmla="*/ 259398 h 400"/>
              <a:gd name="T52" fmla="*/ 111378 w 352"/>
              <a:gd name="T53" fmla="*/ 242808 h 400"/>
              <a:gd name="T54" fmla="*/ 92436 w 352"/>
              <a:gd name="T55" fmla="*/ 226219 h 400"/>
              <a:gd name="T56" fmla="*/ 117439 w 352"/>
              <a:gd name="T57" fmla="*/ 211138 h 400"/>
              <a:gd name="T58" fmla="*/ 128046 w 352"/>
              <a:gd name="T59" fmla="*/ 226973 h 400"/>
              <a:gd name="T60" fmla="*/ 107589 w 352"/>
              <a:gd name="T61" fmla="*/ 194548 h 400"/>
              <a:gd name="T62" fmla="*/ 92436 w 352"/>
              <a:gd name="T63" fmla="*/ 169664 h 400"/>
              <a:gd name="T64" fmla="*/ 128046 w 352"/>
              <a:gd name="T65" fmla="*/ 138748 h 400"/>
              <a:gd name="T66" fmla="*/ 138654 w 352"/>
              <a:gd name="T67" fmla="*/ 131961 h 400"/>
              <a:gd name="T68" fmla="*/ 162899 w 352"/>
              <a:gd name="T69" fmla="*/ 146288 h 400"/>
              <a:gd name="T70" fmla="*/ 147746 w 352"/>
              <a:gd name="T71" fmla="*/ 168156 h 400"/>
              <a:gd name="T72" fmla="*/ 138654 w 352"/>
              <a:gd name="T73" fmla="*/ 157599 h 400"/>
              <a:gd name="T74" fmla="*/ 167445 w 352"/>
              <a:gd name="T75" fmla="*/ 190024 h 400"/>
              <a:gd name="T76" fmla="*/ 174264 w 352"/>
              <a:gd name="T77" fmla="*/ 226973 h 4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352" h="400">
                <a:moveTo>
                  <a:pt x="343" y="268"/>
                </a:moveTo>
                <a:cubicBezTo>
                  <a:pt x="339" y="245"/>
                  <a:pt x="331" y="231"/>
                  <a:pt x="319" y="209"/>
                </a:cubicBezTo>
                <a:cubicBezTo>
                  <a:pt x="308" y="192"/>
                  <a:pt x="288" y="172"/>
                  <a:pt x="273" y="160"/>
                </a:cubicBezTo>
                <a:cubicBezTo>
                  <a:pt x="262" y="151"/>
                  <a:pt x="249" y="143"/>
                  <a:pt x="238" y="134"/>
                </a:cubicBezTo>
                <a:cubicBezTo>
                  <a:pt x="241" y="134"/>
                  <a:pt x="241" y="134"/>
                  <a:pt x="241" y="134"/>
                </a:cubicBezTo>
                <a:cubicBezTo>
                  <a:pt x="251" y="134"/>
                  <a:pt x="251" y="134"/>
                  <a:pt x="251" y="134"/>
                </a:cubicBezTo>
                <a:cubicBezTo>
                  <a:pt x="258" y="134"/>
                  <a:pt x="266" y="134"/>
                  <a:pt x="274" y="133"/>
                </a:cubicBezTo>
                <a:cubicBezTo>
                  <a:pt x="283" y="132"/>
                  <a:pt x="306" y="128"/>
                  <a:pt x="313" y="114"/>
                </a:cubicBezTo>
                <a:cubicBezTo>
                  <a:pt x="318" y="104"/>
                  <a:pt x="314" y="99"/>
                  <a:pt x="311" y="97"/>
                </a:cubicBezTo>
                <a:cubicBezTo>
                  <a:pt x="306" y="93"/>
                  <a:pt x="295" y="94"/>
                  <a:pt x="283" y="96"/>
                </a:cubicBezTo>
                <a:cubicBezTo>
                  <a:pt x="288" y="92"/>
                  <a:pt x="291" y="88"/>
                  <a:pt x="292" y="84"/>
                </a:cubicBezTo>
                <a:cubicBezTo>
                  <a:pt x="292" y="84"/>
                  <a:pt x="292" y="83"/>
                  <a:pt x="292" y="82"/>
                </a:cubicBezTo>
                <a:cubicBezTo>
                  <a:pt x="292" y="80"/>
                  <a:pt x="292" y="78"/>
                  <a:pt x="290" y="76"/>
                </a:cubicBezTo>
                <a:cubicBezTo>
                  <a:pt x="289" y="75"/>
                  <a:pt x="289" y="75"/>
                  <a:pt x="289" y="75"/>
                </a:cubicBezTo>
                <a:cubicBezTo>
                  <a:pt x="287" y="74"/>
                  <a:pt x="287" y="74"/>
                  <a:pt x="287" y="74"/>
                </a:cubicBezTo>
                <a:cubicBezTo>
                  <a:pt x="272" y="72"/>
                  <a:pt x="251" y="83"/>
                  <a:pt x="237" y="97"/>
                </a:cubicBezTo>
                <a:cubicBezTo>
                  <a:pt x="252" y="77"/>
                  <a:pt x="280" y="51"/>
                  <a:pt x="285" y="30"/>
                </a:cubicBezTo>
                <a:cubicBezTo>
                  <a:pt x="266" y="29"/>
                  <a:pt x="247" y="25"/>
                  <a:pt x="231" y="16"/>
                </a:cubicBezTo>
                <a:cubicBezTo>
                  <a:pt x="216" y="8"/>
                  <a:pt x="209" y="0"/>
                  <a:pt x="191" y="3"/>
                </a:cubicBezTo>
                <a:cubicBezTo>
                  <a:pt x="174" y="5"/>
                  <a:pt x="158" y="13"/>
                  <a:pt x="142" y="17"/>
                </a:cubicBezTo>
                <a:cubicBezTo>
                  <a:pt x="124" y="22"/>
                  <a:pt x="108" y="15"/>
                  <a:pt x="90" y="18"/>
                </a:cubicBezTo>
                <a:cubicBezTo>
                  <a:pt x="87" y="49"/>
                  <a:pt x="125" y="79"/>
                  <a:pt x="136" y="108"/>
                </a:cubicBezTo>
                <a:cubicBezTo>
                  <a:pt x="131" y="109"/>
                  <a:pt x="126" y="110"/>
                  <a:pt x="121" y="112"/>
                </a:cubicBezTo>
                <a:cubicBezTo>
                  <a:pt x="121" y="112"/>
                  <a:pt x="121" y="112"/>
                  <a:pt x="121" y="112"/>
                </a:cubicBezTo>
                <a:cubicBezTo>
                  <a:pt x="118" y="113"/>
                  <a:pt x="115" y="114"/>
                  <a:pt x="114" y="116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13" y="123"/>
                  <a:pt x="113" y="123"/>
                  <a:pt x="113" y="123"/>
                </a:cubicBezTo>
                <a:cubicBezTo>
                  <a:pt x="116" y="127"/>
                  <a:pt x="120" y="129"/>
                  <a:pt x="127" y="130"/>
                </a:cubicBezTo>
                <a:cubicBezTo>
                  <a:pt x="113" y="139"/>
                  <a:pt x="96" y="149"/>
                  <a:pt x="84" y="159"/>
                </a:cubicBezTo>
                <a:cubicBezTo>
                  <a:pt x="69" y="172"/>
                  <a:pt x="46" y="198"/>
                  <a:pt x="34" y="214"/>
                </a:cubicBezTo>
                <a:cubicBezTo>
                  <a:pt x="13" y="240"/>
                  <a:pt x="0" y="275"/>
                  <a:pt x="6" y="307"/>
                </a:cubicBezTo>
                <a:cubicBezTo>
                  <a:pt x="18" y="370"/>
                  <a:pt x="92" y="391"/>
                  <a:pt x="149" y="391"/>
                </a:cubicBezTo>
                <a:cubicBezTo>
                  <a:pt x="212" y="391"/>
                  <a:pt x="293" y="400"/>
                  <a:pt x="335" y="348"/>
                </a:cubicBezTo>
                <a:cubicBezTo>
                  <a:pt x="352" y="327"/>
                  <a:pt x="347" y="295"/>
                  <a:pt x="343" y="268"/>
                </a:cubicBezTo>
                <a:close/>
                <a:moveTo>
                  <a:pt x="305" y="105"/>
                </a:moveTo>
                <a:cubicBezTo>
                  <a:pt x="305" y="105"/>
                  <a:pt x="305" y="106"/>
                  <a:pt x="303" y="109"/>
                </a:cubicBezTo>
                <a:cubicBezTo>
                  <a:pt x="299" y="117"/>
                  <a:pt x="284" y="121"/>
                  <a:pt x="273" y="123"/>
                </a:cubicBezTo>
                <a:cubicBezTo>
                  <a:pt x="266" y="124"/>
                  <a:pt x="258" y="124"/>
                  <a:pt x="251" y="123"/>
                </a:cubicBezTo>
                <a:cubicBezTo>
                  <a:pt x="243" y="123"/>
                  <a:pt x="243" y="123"/>
                  <a:pt x="243" y="123"/>
                </a:cubicBezTo>
                <a:cubicBezTo>
                  <a:pt x="243" y="122"/>
                  <a:pt x="243" y="122"/>
                  <a:pt x="243" y="122"/>
                </a:cubicBezTo>
                <a:cubicBezTo>
                  <a:pt x="263" y="112"/>
                  <a:pt x="300" y="101"/>
                  <a:pt x="305" y="105"/>
                </a:cubicBezTo>
                <a:close/>
                <a:moveTo>
                  <a:pt x="280" y="85"/>
                </a:moveTo>
                <a:cubicBezTo>
                  <a:pt x="275" y="90"/>
                  <a:pt x="260" y="99"/>
                  <a:pt x="251" y="104"/>
                </a:cubicBezTo>
                <a:cubicBezTo>
                  <a:pt x="247" y="106"/>
                  <a:pt x="243" y="108"/>
                  <a:pt x="239" y="111"/>
                </a:cubicBezTo>
                <a:cubicBezTo>
                  <a:pt x="239" y="111"/>
                  <a:pt x="239" y="111"/>
                  <a:pt x="239" y="111"/>
                </a:cubicBezTo>
                <a:cubicBezTo>
                  <a:pt x="249" y="98"/>
                  <a:pt x="267" y="86"/>
                  <a:pt x="280" y="85"/>
                </a:cubicBezTo>
                <a:close/>
                <a:moveTo>
                  <a:pt x="230" y="301"/>
                </a:moveTo>
                <a:cubicBezTo>
                  <a:pt x="227" y="306"/>
                  <a:pt x="223" y="311"/>
                  <a:pt x="218" y="315"/>
                </a:cubicBezTo>
                <a:cubicBezTo>
                  <a:pt x="213" y="319"/>
                  <a:pt x="208" y="322"/>
                  <a:pt x="203" y="323"/>
                </a:cubicBezTo>
                <a:cubicBezTo>
                  <a:pt x="197" y="325"/>
                  <a:pt x="191" y="326"/>
                  <a:pt x="183" y="326"/>
                </a:cubicBezTo>
                <a:cubicBezTo>
                  <a:pt x="183" y="344"/>
                  <a:pt x="183" y="344"/>
                  <a:pt x="183" y="344"/>
                </a:cubicBezTo>
                <a:cubicBezTo>
                  <a:pt x="169" y="344"/>
                  <a:pt x="169" y="344"/>
                  <a:pt x="169" y="344"/>
                </a:cubicBezTo>
                <a:cubicBezTo>
                  <a:pt x="169" y="326"/>
                  <a:pt x="169" y="326"/>
                  <a:pt x="169" y="326"/>
                </a:cubicBezTo>
                <a:cubicBezTo>
                  <a:pt x="160" y="326"/>
                  <a:pt x="152" y="324"/>
                  <a:pt x="147" y="322"/>
                </a:cubicBezTo>
                <a:cubicBezTo>
                  <a:pt x="141" y="320"/>
                  <a:pt x="136" y="317"/>
                  <a:pt x="132" y="313"/>
                </a:cubicBezTo>
                <a:cubicBezTo>
                  <a:pt x="127" y="309"/>
                  <a:pt x="124" y="305"/>
                  <a:pt x="122" y="300"/>
                </a:cubicBezTo>
                <a:cubicBezTo>
                  <a:pt x="120" y="296"/>
                  <a:pt x="118" y="291"/>
                  <a:pt x="117" y="284"/>
                </a:cubicBezTo>
                <a:cubicBezTo>
                  <a:pt x="155" y="280"/>
                  <a:pt x="155" y="280"/>
                  <a:pt x="155" y="280"/>
                </a:cubicBezTo>
                <a:cubicBezTo>
                  <a:pt x="156" y="286"/>
                  <a:pt x="158" y="291"/>
                  <a:pt x="160" y="293"/>
                </a:cubicBezTo>
                <a:cubicBezTo>
                  <a:pt x="162" y="296"/>
                  <a:pt x="165" y="299"/>
                  <a:pt x="169" y="301"/>
                </a:cubicBezTo>
                <a:cubicBezTo>
                  <a:pt x="169" y="267"/>
                  <a:pt x="169" y="267"/>
                  <a:pt x="169" y="267"/>
                </a:cubicBezTo>
                <a:cubicBezTo>
                  <a:pt x="156" y="264"/>
                  <a:pt x="147" y="261"/>
                  <a:pt x="142" y="258"/>
                </a:cubicBezTo>
                <a:cubicBezTo>
                  <a:pt x="137" y="255"/>
                  <a:pt x="132" y="251"/>
                  <a:pt x="128" y="246"/>
                </a:cubicBezTo>
                <a:cubicBezTo>
                  <a:pt x="124" y="240"/>
                  <a:pt x="122" y="233"/>
                  <a:pt x="122" y="225"/>
                </a:cubicBezTo>
                <a:cubicBezTo>
                  <a:pt x="122" y="213"/>
                  <a:pt x="126" y="204"/>
                  <a:pt x="134" y="196"/>
                </a:cubicBezTo>
                <a:cubicBezTo>
                  <a:pt x="142" y="189"/>
                  <a:pt x="154" y="185"/>
                  <a:pt x="169" y="184"/>
                </a:cubicBezTo>
                <a:cubicBezTo>
                  <a:pt x="169" y="175"/>
                  <a:pt x="169" y="175"/>
                  <a:pt x="169" y="175"/>
                </a:cubicBezTo>
                <a:cubicBezTo>
                  <a:pt x="183" y="175"/>
                  <a:pt x="183" y="175"/>
                  <a:pt x="183" y="175"/>
                </a:cubicBezTo>
                <a:cubicBezTo>
                  <a:pt x="183" y="184"/>
                  <a:pt x="183" y="184"/>
                  <a:pt x="183" y="184"/>
                </a:cubicBezTo>
                <a:cubicBezTo>
                  <a:pt x="197" y="185"/>
                  <a:pt x="208" y="188"/>
                  <a:pt x="215" y="194"/>
                </a:cubicBezTo>
                <a:cubicBezTo>
                  <a:pt x="223" y="200"/>
                  <a:pt x="228" y="208"/>
                  <a:pt x="230" y="218"/>
                </a:cubicBezTo>
                <a:cubicBezTo>
                  <a:pt x="195" y="223"/>
                  <a:pt x="195" y="223"/>
                  <a:pt x="195" y="223"/>
                </a:cubicBezTo>
                <a:cubicBezTo>
                  <a:pt x="193" y="219"/>
                  <a:pt x="191" y="216"/>
                  <a:pt x="190" y="214"/>
                </a:cubicBezTo>
                <a:cubicBezTo>
                  <a:pt x="189" y="212"/>
                  <a:pt x="186" y="211"/>
                  <a:pt x="183" y="209"/>
                </a:cubicBezTo>
                <a:cubicBezTo>
                  <a:pt x="183" y="236"/>
                  <a:pt x="183" y="236"/>
                  <a:pt x="183" y="236"/>
                </a:cubicBezTo>
                <a:cubicBezTo>
                  <a:pt x="202" y="241"/>
                  <a:pt x="215" y="247"/>
                  <a:pt x="221" y="252"/>
                </a:cubicBezTo>
                <a:cubicBezTo>
                  <a:pt x="230" y="260"/>
                  <a:pt x="234" y="270"/>
                  <a:pt x="234" y="282"/>
                </a:cubicBezTo>
                <a:cubicBezTo>
                  <a:pt x="234" y="288"/>
                  <a:pt x="233" y="295"/>
                  <a:pt x="230" y="30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70" name="Freeform 285"/>
          <p:cNvSpPr>
            <a:spLocks noEditPoints="1"/>
          </p:cNvSpPr>
          <p:nvPr/>
        </p:nvSpPr>
        <p:spPr bwMode="auto">
          <a:xfrm>
            <a:off x="6043613" y="3849688"/>
            <a:ext cx="250825" cy="255587"/>
          </a:xfrm>
          <a:custGeom>
            <a:avLst/>
            <a:gdLst>
              <a:gd name="T0" fmla="*/ 126036 w 201"/>
              <a:gd name="T1" fmla="*/ 75543 h 203"/>
              <a:gd name="T2" fmla="*/ 72377 w 201"/>
              <a:gd name="T3" fmla="*/ 129682 h 203"/>
              <a:gd name="T4" fmla="*/ 126036 w 201"/>
              <a:gd name="T5" fmla="*/ 185080 h 203"/>
              <a:gd name="T6" fmla="*/ 179696 w 201"/>
              <a:gd name="T7" fmla="*/ 129682 h 203"/>
              <a:gd name="T8" fmla="*/ 126036 w 201"/>
              <a:gd name="T9" fmla="*/ 75543 h 203"/>
              <a:gd name="T10" fmla="*/ 224619 w 201"/>
              <a:gd name="T11" fmla="*/ 127164 h 203"/>
              <a:gd name="T12" fmla="*/ 224619 w 201"/>
              <a:gd name="T13" fmla="*/ 119610 h 203"/>
              <a:gd name="T14" fmla="*/ 250825 w 201"/>
              <a:gd name="T15" fmla="*/ 113314 h 203"/>
              <a:gd name="T16" fmla="*/ 240842 w 201"/>
              <a:gd name="T17" fmla="*/ 76802 h 203"/>
              <a:gd name="T18" fmla="*/ 214636 w 201"/>
              <a:gd name="T19" fmla="*/ 84356 h 203"/>
              <a:gd name="T20" fmla="*/ 202157 w 201"/>
              <a:gd name="T21" fmla="*/ 64212 h 203"/>
              <a:gd name="T22" fmla="*/ 219628 w 201"/>
              <a:gd name="T23" fmla="*/ 42808 h 203"/>
              <a:gd name="T24" fmla="*/ 190926 w 201"/>
              <a:gd name="T25" fmla="*/ 18886 h 203"/>
              <a:gd name="T26" fmla="*/ 173456 w 201"/>
              <a:gd name="T27" fmla="*/ 40290 h 203"/>
              <a:gd name="T28" fmla="*/ 143507 w 201"/>
              <a:gd name="T29" fmla="*/ 28958 h 203"/>
              <a:gd name="T30" fmla="*/ 143507 w 201"/>
              <a:gd name="T31" fmla="*/ 1259 h 203"/>
              <a:gd name="T32" fmla="*/ 126036 w 201"/>
              <a:gd name="T33" fmla="*/ 0 h 203"/>
              <a:gd name="T34" fmla="*/ 107318 w 201"/>
              <a:gd name="T35" fmla="*/ 1259 h 203"/>
              <a:gd name="T36" fmla="*/ 107318 w 201"/>
              <a:gd name="T37" fmla="*/ 28958 h 203"/>
              <a:gd name="T38" fmla="*/ 84856 w 201"/>
              <a:gd name="T39" fmla="*/ 36512 h 203"/>
              <a:gd name="T40" fmla="*/ 68634 w 201"/>
              <a:gd name="T41" fmla="*/ 13850 h 203"/>
              <a:gd name="T42" fmla="*/ 38684 w 201"/>
              <a:gd name="T43" fmla="*/ 35253 h 203"/>
              <a:gd name="T44" fmla="*/ 53659 w 201"/>
              <a:gd name="T45" fmla="*/ 57916 h 203"/>
              <a:gd name="T46" fmla="*/ 39932 w 201"/>
              <a:gd name="T47" fmla="*/ 75543 h 203"/>
              <a:gd name="T48" fmla="*/ 14975 w 201"/>
              <a:gd name="T49" fmla="*/ 66730 h 203"/>
              <a:gd name="T50" fmla="*/ 1248 w 201"/>
              <a:gd name="T51" fmla="*/ 101983 h 203"/>
              <a:gd name="T52" fmla="*/ 27453 w 201"/>
              <a:gd name="T53" fmla="*/ 110796 h 203"/>
              <a:gd name="T54" fmla="*/ 26206 w 201"/>
              <a:gd name="T55" fmla="*/ 127164 h 203"/>
              <a:gd name="T56" fmla="*/ 26206 w 201"/>
              <a:gd name="T57" fmla="*/ 134718 h 203"/>
              <a:gd name="T58" fmla="*/ 0 w 201"/>
              <a:gd name="T59" fmla="*/ 142273 h 203"/>
              <a:gd name="T60" fmla="*/ 8735 w 201"/>
              <a:gd name="T61" fmla="*/ 178785 h 203"/>
              <a:gd name="T62" fmla="*/ 34941 w 201"/>
              <a:gd name="T63" fmla="*/ 171231 h 203"/>
              <a:gd name="T64" fmla="*/ 48668 w 201"/>
              <a:gd name="T65" fmla="*/ 191375 h 203"/>
              <a:gd name="T66" fmla="*/ 31197 w 201"/>
              <a:gd name="T67" fmla="*/ 212779 h 203"/>
              <a:gd name="T68" fmla="*/ 58651 w 201"/>
              <a:gd name="T69" fmla="*/ 236701 h 203"/>
              <a:gd name="T70" fmla="*/ 76121 w 201"/>
              <a:gd name="T71" fmla="*/ 215297 h 203"/>
              <a:gd name="T72" fmla="*/ 107318 w 201"/>
              <a:gd name="T73" fmla="*/ 226629 h 203"/>
              <a:gd name="T74" fmla="*/ 107318 w 201"/>
              <a:gd name="T75" fmla="*/ 254328 h 203"/>
              <a:gd name="T76" fmla="*/ 126036 w 201"/>
              <a:gd name="T77" fmla="*/ 255587 h 203"/>
              <a:gd name="T78" fmla="*/ 143507 w 201"/>
              <a:gd name="T79" fmla="*/ 254328 h 203"/>
              <a:gd name="T80" fmla="*/ 143507 w 201"/>
              <a:gd name="T81" fmla="*/ 226629 h 203"/>
              <a:gd name="T82" fmla="*/ 167217 w 201"/>
              <a:gd name="T83" fmla="*/ 219075 h 203"/>
              <a:gd name="T84" fmla="*/ 182191 w 201"/>
              <a:gd name="T85" fmla="*/ 241737 h 203"/>
              <a:gd name="T86" fmla="*/ 212141 w 201"/>
              <a:gd name="T87" fmla="*/ 220334 h 203"/>
              <a:gd name="T88" fmla="*/ 197166 w 201"/>
              <a:gd name="T89" fmla="*/ 197671 h 203"/>
              <a:gd name="T90" fmla="*/ 210893 w 201"/>
              <a:gd name="T91" fmla="*/ 178785 h 203"/>
              <a:gd name="T92" fmla="*/ 237098 w 201"/>
              <a:gd name="T93" fmla="*/ 188857 h 203"/>
              <a:gd name="T94" fmla="*/ 249577 w 201"/>
              <a:gd name="T95" fmla="*/ 152345 h 203"/>
              <a:gd name="T96" fmla="*/ 223372 w 201"/>
              <a:gd name="T97" fmla="*/ 143532 h 203"/>
              <a:gd name="T98" fmla="*/ 224619 w 201"/>
              <a:gd name="T99" fmla="*/ 127164 h 203"/>
              <a:gd name="T100" fmla="*/ 126036 w 201"/>
              <a:gd name="T101" fmla="*/ 198930 h 203"/>
              <a:gd name="T102" fmla="*/ 58651 w 201"/>
              <a:gd name="T103" fmla="*/ 129682 h 203"/>
              <a:gd name="T104" fmla="*/ 126036 w 201"/>
              <a:gd name="T105" fmla="*/ 61693 h 203"/>
              <a:gd name="T106" fmla="*/ 193422 w 201"/>
              <a:gd name="T107" fmla="*/ 129682 h 203"/>
              <a:gd name="T108" fmla="*/ 126036 w 201"/>
              <a:gd name="T109" fmla="*/ 198930 h 20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01" h="203">
                <a:moveTo>
                  <a:pt x="101" y="60"/>
                </a:moveTo>
                <a:cubicBezTo>
                  <a:pt x="77" y="60"/>
                  <a:pt x="58" y="80"/>
                  <a:pt x="58" y="103"/>
                </a:cubicBezTo>
                <a:cubicBezTo>
                  <a:pt x="58" y="127"/>
                  <a:pt x="77" y="147"/>
                  <a:pt x="101" y="147"/>
                </a:cubicBezTo>
                <a:cubicBezTo>
                  <a:pt x="125" y="147"/>
                  <a:pt x="144" y="127"/>
                  <a:pt x="144" y="103"/>
                </a:cubicBezTo>
                <a:cubicBezTo>
                  <a:pt x="144" y="80"/>
                  <a:pt x="125" y="60"/>
                  <a:pt x="101" y="60"/>
                </a:cubicBezTo>
                <a:close/>
                <a:moveTo>
                  <a:pt x="180" y="101"/>
                </a:moveTo>
                <a:cubicBezTo>
                  <a:pt x="180" y="99"/>
                  <a:pt x="180" y="97"/>
                  <a:pt x="180" y="95"/>
                </a:cubicBezTo>
                <a:cubicBezTo>
                  <a:pt x="201" y="90"/>
                  <a:pt x="201" y="90"/>
                  <a:pt x="201" y="90"/>
                </a:cubicBezTo>
                <a:cubicBezTo>
                  <a:pt x="200" y="80"/>
                  <a:pt x="197" y="70"/>
                  <a:pt x="193" y="61"/>
                </a:cubicBezTo>
                <a:cubicBezTo>
                  <a:pt x="172" y="67"/>
                  <a:pt x="172" y="67"/>
                  <a:pt x="172" y="67"/>
                </a:cubicBezTo>
                <a:cubicBezTo>
                  <a:pt x="170" y="61"/>
                  <a:pt x="166" y="56"/>
                  <a:pt x="162" y="51"/>
                </a:cubicBezTo>
                <a:cubicBezTo>
                  <a:pt x="176" y="34"/>
                  <a:pt x="176" y="34"/>
                  <a:pt x="176" y="34"/>
                </a:cubicBezTo>
                <a:cubicBezTo>
                  <a:pt x="170" y="27"/>
                  <a:pt x="162" y="20"/>
                  <a:pt x="153" y="15"/>
                </a:cubicBezTo>
                <a:cubicBezTo>
                  <a:pt x="139" y="32"/>
                  <a:pt x="139" y="32"/>
                  <a:pt x="139" y="32"/>
                </a:cubicBezTo>
                <a:cubicBezTo>
                  <a:pt x="132" y="28"/>
                  <a:pt x="124" y="25"/>
                  <a:pt x="115" y="23"/>
                </a:cubicBezTo>
                <a:cubicBezTo>
                  <a:pt x="115" y="1"/>
                  <a:pt x="115" y="1"/>
                  <a:pt x="115" y="1"/>
                </a:cubicBezTo>
                <a:cubicBezTo>
                  <a:pt x="111" y="1"/>
                  <a:pt x="106" y="0"/>
                  <a:pt x="101" y="0"/>
                </a:cubicBezTo>
                <a:cubicBezTo>
                  <a:pt x="95" y="0"/>
                  <a:pt x="91" y="1"/>
                  <a:pt x="86" y="1"/>
                </a:cubicBezTo>
                <a:cubicBezTo>
                  <a:pt x="86" y="23"/>
                  <a:pt x="86" y="23"/>
                  <a:pt x="86" y="23"/>
                </a:cubicBezTo>
                <a:cubicBezTo>
                  <a:pt x="79" y="24"/>
                  <a:pt x="73" y="26"/>
                  <a:pt x="68" y="29"/>
                </a:cubicBezTo>
                <a:cubicBezTo>
                  <a:pt x="55" y="11"/>
                  <a:pt x="55" y="11"/>
                  <a:pt x="55" y="11"/>
                </a:cubicBezTo>
                <a:cubicBezTo>
                  <a:pt x="46" y="15"/>
                  <a:pt x="38" y="21"/>
                  <a:pt x="31" y="28"/>
                </a:cubicBezTo>
                <a:cubicBezTo>
                  <a:pt x="43" y="46"/>
                  <a:pt x="43" y="46"/>
                  <a:pt x="43" y="46"/>
                </a:cubicBezTo>
                <a:cubicBezTo>
                  <a:pt x="39" y="50"/>
                  <a:pt x="35" y="55"/>
                  <a:pt x="32" y="60"/>
                </a:cubicBezTo>
                <a:cubicBezTo>
                  <a:pt x="12" y="53"/>
                  <a:pt x="12" y="53"/>
                  <a:pt x="12" y="53"/>
                </a:cubicBezTo>
                <a:cubicBezTo>
                  <a:pt x="7" y="62"/>
                  <a:pt x="3" y="71"/>
                  <a:pt x="1" y="81"/>
                </a:cubicBezTo>
                <a:cubicBezTo>
                  <a:pt x="22" y="88"/>
                  <a:pt x="22" y="88"/>
                  <a:pt x="22" y="88"/>
                </a:cubicBezTo>
                <a:cubicBezTo>
                  <a:pt x="21" y="93"/>
                  <a:pt x="21" y="97"/>
                  <a:pt x="21" y="101"/>
                </a:cubicBezTo>
                <a:cubicBezTo>
                  <a:pt x="21" y="103"/>
                  <a:pt x="21" y="105"/>
                  <a:pt x="21" y="107"/>
                </a:cubicBezTo>
                <a:cubicBezTo>
                  <a:pt x="0" y="113"/>
                  <a:pt x="0" y="113"/>
                  <a:pt x="0" y="113"/>
                </a:cubicBezTo>
                <a:cubicBezTo>
                  <a:pt x="1" y="123"/>
                  <a:pt x="4" y="133"/>
                  <a:pt x="7" y="142"/>
                </a:cubicBezTo>
                <a:cubicBezTo>
                  <a:pt x="28" y="136"/>
                  <a:pt x="28" y="136"/>
                  <a:pt x="28" y="136"/>
                </a:cubicBezTo>
                <a:cubicBezTo>
                  <a:pt x="31" y="142"/>
                  <a:pt x="35" y="147"/>
                  <a:pt x="39" y="152"/>
                </a:cubicBezTo>
                <a:cubicBezTo>
                  <a:pt x="25" y="169"/>
                  <a:pt x="25" y="169"/>
                  <a:pt x="25" y="169"/>
                </a:cubicBezTo>
                <a:cubicBezTo>
                  <a:pt x="31" y="176"/>
                  <a:pt x="39" y="182"/>
                  <a:pt x="47" y="188"/>
                </a:cubicBezTo>
                <a:cubicBezTo>
                  <a:pt x="61" y="171"/>
                  <a:pt x="61" y="171"/>
                  <a:pt x="61" y="171"/>
                </a:cubicBezTo>
                <a:cubicBezTo>
                  <a:pt x="69" y="175"/>
                  <a:pt x="77" y="178"/>
                  <a:pt x="86" y="180"/>
                </a:cubicBezTo>
                <a:cubicBezTo>
                  <a:pt x="86" y="202"/>
                  <a:pt x="86" y="202"/>
                  <a:pt x="86" y="202"/>
                </a:cubicBezTo>
                <a:cubicBezTo>
                  <a:pt x="91" y="202"/>
                  <a:pt x="95" y="203"/>
                  <a:pt x="101" y="203"/>
                </a:cubicBezTo>
                <a:cubicBezTo>
                  <a:pt x="106" y="203"/>
                  <a:pt x="111" y="202"/>
                  <a:pt x="115" y="202"/>
                </a:cubicBezTo>
                <a:cubicBezTo>
                  <a:pt x="115" y="180"/>
                  <a:pt x="115" y="180"/>
                  <a:pt x="115" y="180"/>
                </a:cubicBezTo>
                <a:cubicBezTo>
                  <a:pt x="122" y="179"/>
                  <a:pt x="128" y="177"/>
                  <a:pt x="134" y="174"/>
                </a:cubicBezTo>
                <a:cubicBezTo>
                  <a:pt x="146" y="192"/>
                  <a:pt x="146" y="192"/>
                  <a:pt x="146" y="192"/>
                </a:cubicBezTo>
                <a:cubicBezTo>
                  <a:pt x="155" y="188"/>
                  <a:pt x="163" y="182"/>
                  <a:pt x="170" y="175"/>
                </a:cubicBezTo>
                <a:cubicBezTo>
                  <a:pt x="158" y="157"/>
                  <a:pt x="158" y="157"/>
                  <a:pt x="158" y="157"/>
                </a:cubicBezTo>
                <a:cubicBezTo>
                  <a:pt x="162" y="153"/>
                  <a:pt x="166" y="148"/>
                  <a:pt x="169" y="142"/>
                </a:cubicBezTo>
                <a:cubicBezTo>
                  <a:pt x="190" y="150"/>
                  <a:pt x="190" y="150"/>
                  <a:pt x="190" y="150"/>
                </a:cubicBezTo>
                <a:cubicBezTo>
                  <a:pt x="194" y="141"/>
                  <a:pt x="198" y="131"/>
                  <a:pt x="200" y="121"/>
                </a:cubicBezTo>
                <a:cubicBezTo>
                  <a:pt x="179" y="114"/>
                  <a:pt x="179" y="114"/>
                  <a:pt x="179" y="114"/>
                </a:cubicBezTo>
                <a:cubicBezTo>
                  <a:pt x="180" y="110"/>
                  <a:pt x="180" y="106"/>
                  <a:pt x="180" y="101"/>
                </a:cubicBezTo>
                <a:close/>
                <a:moveTo>
                  <a:pt x="101" y="158"/>
                </a:moveTo>
                <a:cubicBezTo>
                  <a:pt x="71" y="158"/>
                  <a:pt x="47" y="133"/>
                  <a:pt x="47" y="103"/>
                </a:cubicBezTo>
                <a:cubicBezTo>
                  <a:pt x="47" y="73"/>
                  <a:pt x="71" y="49"/>
                  <a:pt x="101" y="49"/>
                </a:cubicBezTo>
                <a:cubicBezTo>
                  <a:pt x="131" y="49"/>
                  <a:pt x="155" y="73"/>
                  <a:pt x="155" y="103"/>
                </a:cubicBezTo>
                <a:cubicBezTo>
                  <a:pt x="155" y="133"/>
                  <a:pt x="131" y="158"/>
                  <a:pt x="101" y="1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71" name="Freeform 10"/>
          <p:cNvSpPr>
            <a:spLocks noEditPoints="1"/>
          </p:cNvSpPr>
          <p:nvPr/>
        </p:nvSpPr>
        <p:spPr bwMode="auto">
          <a:xfrm>
            <a:off x="6416675" y="3582988"/>
            <a:ext cx="311150" cy="290512"/>
          </a:xfrm>
          <a:custGeom>
            <a:avLst/>
            <a:gdLst>
              <a:gd name="T0" fmla="*/ 300653 w 415"/>
              <a:gd name="T1" fmla="*/ 52143 h 390"/>
              <a:gd name="T2" fmla="*/ 76475 w 415"/>
              <a:gd name="T3" fmla="*/ 52143 h 390"/>
              <a:gd name="T4" fmla="*/ 61480 w 415"/>
              <a:gd name="T5" fmla="*/ 20112 h 390"/>
              <a:gd name="T6" fmla="*/ 2249 w 415"/>
              <a:gd name="T7" fmla="*/ 7449 h 390"/>
              <a:gd name="T8" fmla="*/ 49484 w 415"/>
              <a:gd name="T9" fmla="*/ 36500 h 390"/>
              <a:gd name="T10" fmla="*/ 95969 w 415"/>
              <a:gd name="T11" fmla="*/ 189205 h 390"/>
              <a:gd name="T12" fmla="*/ 82473 w 415"/>
              <a:gd name="T13" fmla="*/ 237624 h 390"/>
              <a:gd name="T14" fmla="*/ 96719 w 415"/>
              <a:gd name="T15" fmla="*/ 241348 h 390"/>
              <a:gd name="T16" fmla="*/ 119212 w 415"/>
              <a:gd name="T17" fmla="*/ 290512 h 390"/>
              <a:gd name="T18" fmla="*/ 140955 w 415"/>
              <a:gd name="T19" fmla="*/ 241348 h 390"/>
              <a:gd name="T20" fmla="*/ 198686 w 415"/>
              <a:gd name="T21" fmla="*/ 261461 h 390"/>
              <a:gd name="T22" fmla="*/ 257917 w 415"/>
              <a:gd name="T23" fmla="*/ 261461 h 390"/>
              <a:gd name="T24" fmla="*/ 259417 w 415"/>
              <a:gd name="T25" fmla="*/ 241348 h 390"/>
              <a:gd name="T26" fmla="*/ 259417 w 415"/>
              <a:gd name="T27" fmla="*/ 224961 h 390"/>
              <a:gd name="T28" fmla="*/ 110215 w 415"/>
              <a:gd name="T29" fmla="*/ 199634 h 390"/>
              <a:gd name="T30" fmla="*/ 259417 w 415"/>
              <a:gd name="T31" fmla="*/ 200379 h 390"/>
              <a:gd name="T32" fmla="*/ 310400 w 415"/>
              <a:gd name="T33" fmla="*/ 64807 h 390"/>
              <a:gd name="T34" fmla="*/ 119212 w 415"/>
              <a:gd name="T35" fmla="*/ 274124 h 390"/>
              <a:gd name="T36" fmla="*/ 119212 w 415"/>
              <a:gd name="T37" fmla="*/ 248053 h 390"/>
              <a:gd name="T38" fmla="*/ 119212 w 415"/>
              <a:gd name="T39" fmla="*/ 274124 h 390"/>
              <a:gd name="T40" fmla="*/ 215181 w 415"/>
              <a:gd name="T41" fmla="*/ 261461 h 390"/>
              <a:gd name="T42" fmla="*/ 241422 w 415"/>
              <a:gd name="T43" fmla="*/ 261461 h 390"/>
              <a:gd name="T44" fmla="*/ 280410 w 415"/>
              <a:gd name="T45" fmla="*/ 93858 h 390"/>
              <a:gd name="T46" fmla="*/ 229426 w 415"/>
              <a:gd name="T47" fmla="*/ 72256 h 390"/>
              <a:gd name="T48" fmla="*/ 280410 w 415"/>
              <a:gd name="T49" fmla="*/ 93858 h 390"/>
              <a:gd name="T50" fmla="*/ 229426 w 415"/>
              <a:gd name="T51" fmla="*/ 139297 h 390"/>
              <a:gd name="T52" fmla="*/ 273662 w 415"/>
              <a:gd name="T53" fmla="*/ 113970 h 390"/>
              <a:gd name="T54" fmla="*/ 164197 w 415"/>
              <a:gd name="T55" fmla="*/ 113970 h 390"/>
              <a:gd name="T56" fmla="*/ 209933 w 415"/>
              <a:gd name="T57" fmla="*/ 139297 h 390"/>
              <a:gd name="T58" fmla="*/ 164197 w 415"/>
              <a:gd name="T59" fmla="*/ 113970 h 390"/>
              <a:gd name="T60" fmla="*/ 164197 w 415"/>
              <a:gd name="T61" fmla="*/ 180266 h 390"/>
              <a:gd name="T62" fmla="*/ 209933 w 415"/>
              <a:gd name="T63" fmla="*/ 159409 h 390"/>
              <a:gd name="T64" fmla="*/ 97469 w 415"/>
              <a:gd name="T65" fmla="*/ 113970 h 390"/>
              <a:gd name="T66" fmla="*/ 143954 w 415"/>
              <a:gd name="T67" fmla="*/ 139297 h 390"/>
              <a:gd name="T68" fmla="*/ 97469 w 415"/>
              <a:gd name="T69" fmla="*/ 113970 h 390"/>
              <a:gd name="T70" fmla="*/ 209933 w 415"/>
              <a:gd name="T71" fmla="*/ 72256 h 390"/>
              <a:gd name="T72" fmla="*/ 164197 w 415"/>
              <a:gd name="T73" fmla="*/ 93858 h 390"/>
              <a:gd name="T74" fmla="*/ 143954 w 415"/>
              <a:gd name="T75" fmla="*/ 72256 h 390"/>
              <a:gd name="T76" fmla="*/ 90721 w 415"/>
              <a:gd name="T77" fmla="*/ 93858 h 390"/>
              <a:gd name="T78" fmla="*/ 143954 w 415"/>
              <a:gd name="T79" fmla="*/ 72256 h 390"/>
              <a:gd name="T80" fmla="*/ 143954 w 415"/>
              <a:gd name="T81" fmla="*/ 159409 h 390"/>
              <a:gd name="T82" fmla="*/ 120711 w 415"/>
              <a:gd name="T83" fmla="*/ 180266 h 390"/>
              <a:gd name="T84" fmla="*/ 229426 w 415"/>
              <a:gd name="T85" fmla="*/ 180266 h 390"/>
              <a:gd name="T86" fmla="*/ 259417 w 415"/>
              <a:gd name="T87" fmla="*/ 159409 h 390"/>
              <a:gd name="T88" fmla="*/ 229426 w 415"/>
              <a:gd name="T89" fmla="*/ 180266 h 39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15" h="390">
                <a:moveTo>
                  <a:pt x="412" y="76"/>
                </a:moveTo>
                <a:cubicBezTo>
                  <a:pt x="410" y="72"/>
                  <a:pt x="406" y="70"/>
                  <a:pt x="401" y="70"/>
                </a:cubicBezTo>
                <a:cubicBezTo>
                  <a:pt x="103" y="70"/>
                  <a:pt x="103" y="70"/>
                  <a:pt x="103" y="70"/>
                </a:cubicBezTo>
                <a:cubicBezTo>
                  <a:pt x="103" y="70"/>
                  <a:pt x="102" y="70"/>
                  <a:pt x="102" y="70"/>
                </a:cubicBezTo>
                <a:cubicBezTo>
                  <a:pt x="89" y="35"/>
                  <a:pt x="89" y="35"/>
                  <a:pt x="89" y="35"/>
                </a:cubicBezTo>
                <a:cubicBezTo>
                  <a:pt x="88" y="31"/>
                  <a:pt x="85" y="28"/>
                  <a:pt x="82" y="27"/>
                </a:cubicBezTo>
                <a:cubicBezTo>
                  <a:pt x="20" y="3"/>
                  <a:pt x="20" y="3"/>
                  <a:pt x="20" y="3"/>
                </a:cubicBezTo>
                <a:cubicBezTo>
                  <a:pt x="13" y="0"/>
                  <a:pt x="5" y="3"/>
                  <a:pt x="3" y="10"/>
                </a:cubicBezTo>
                <a:cubicBezTo>
                  <a:pt x="0" y="17"/>
                  <a:pt x="3" y="25"/>
                  <a:pt x="10" y="27"/>
                </a:cubicBezTo>
                <a:cubicBezTo>
                  <a:pt x="66" y="49"/>
                  <a:pt x="66" y="49"/>
                  <a:pt x="66" y="49"/>
                </a:cubicBezTo>
                <a:cubicBezTo>
                  <a:pt x="135" y="247"/>
                  <a:pt x="135" y="247"/>
                  <a:pt x="135" y="247"/>
                </a:cubicBezTo>
                <a:cubicBezTo>
                  <a:pt x="132" y="248"/>
                  <a:pt x="130" y="251"/>
                  <a:pt x="128" y="254"/>
                </a:cubicBezTo>
                <a:cubicBezTo>
                  <a:pt x="109" y="309"/>
                  <a:pt x="109" y="309"/>
                  <a:pt x="109" y="309"/>
                </a:cubicBezTo>
                <a:cubicBezTo>
                  <a:pt x="107" y="313"/>
                  <a:pt x="108" y="316"/>
                  <a:pt x="110" y="319"/>
                </a:cubicBezTo>
                <a:cubicBezTo>
                  <a:pt x="112" y="322"/>
                  <a:pt x="115" y="324"/>
                  <a:pt x="119" y="324"/>
                </a:cubicBezTo>
                <a:cubicBezTo>
                  <a:pt x="129" y="324"/>
                  <a:pt x="129" y="324"/>
                  <a:pt x="129" y="324"/>
                </a:cubicBezTo>
                <a:cubicBezTo>
                  <a:pt x="123" y="331"/>
                  <a:pt x="119" y="340"/>
                  <a:pt x="119" y="351"/>
                </a:cubicBezTo>
                <a:cubicBezTo>
                  <a:pt x="119" y="372"/>
                  <a:pt x="137" y="390"/>
                  <a:pt x="159" y="390"/>
                </a:cubicBezTo>
                <a:cubicBezTo>
                  <a:pt x="181" y="390"/>
                  <a:pt x="198" y="372"/>
                  <a:pt x="198" y="351"/>
                </a:cubicBezTo>
                <a:cubicBezTo>
                  <a:pt x="198" y="340"/>
                  <a:pt x="194" y="331"/>
                  <a:pt x="188" y="324"/>
                </a:cubicBezTo>
                <a:cubicBezTo>
                  <a:pt x="275" y="324"/>
                  <a:pt x="275" y="324"/>
                  <a:pt x="275" y="324"/>
                </a:cubicBezTo>
                <a:cubicBezTo>
                  <a:pt x="268" y="331"/>
                  <a:pt x="265" y="340"/>
                  <a:pt x="265" y="351"/>
                </a:cubicBezTo>
                <a:cubicBezTo>
                  <a:pt x="265" y="372"/>
                  <a:pt x="282" y="390"/>
                  <a:pt x="304" y="390"/>
                </a:cubicBezTo>
                <a:cubicBezTo>
                  <a:pt x="326" y="390"/>
                  <a:pt x="344" y="372"/>
                  <a:pt x="344" y="351"/>
                </a:cubicBezTo>
                <a:cubicBezTo>
                  <a:pt x="344" y="340"/>
                  <a:pt x="340" y="331"/>
                  <a:pt x="334" y="324"/>
                </a:cubicBezTo>
                <a:cubicBezTo>
                  <a:pt x="346" y="324"/>
                  <a:pt x="346" y="324"/>
                  <a:pt x="346" y="324"/>
                </a:cubicBezTo>
                <a:cubicBezTo>
                  <a:pt x="352" y="324"/>
                  <a:pt x="357" y="319"/>
                  <a:pt x="357" y="313"/>
                </a:cubicBezTo>
                <a:cubicBezTo>
                  <a:pt x="357" y="307"/>
                  <a:pt x="352" y="302"/>
                  <a:pt x="346" y="302"/>
                </a:cubicBezTo>
                <a:cubicBezTo>
                  <a:pt x="135" y="302"/>
                  <a:pt x="135" y="302"/>
                  <a:pt x="135" y="302"/>
                </a:cubicBezTo>
                <a:cubicBezTo>
                  <a:pt x="147" y="268"/>
                  <a:pt x="147" y="268"/>
                  <a:pt x="147" y="268"/>
                </a:cubicBezTo>
                <a:cubicBezTo>
                  <a:pt x="148" y="268"/>
                  <a:pt x="150" y="269"/>
                  <a:pt x="152" y="269"/>
                </a:cubicBezTo>
                <a:cubicBezTo>
                  <a:pt x="346" y="269"/>
                  <a:pt x="346" y="269"/>
                  <a:pt x="346" y="269"/>
                </a:cubicBezTo>
                <a:cubicBezTo>
                  <a:pt x="352" y="269"/>
                  <a:pt x="357" y="265"/>
                  <a:pt x="359" y="260"/>
                </a:cubicBezTo>
                <a:cubicBezTo>
                  <a:pt x="414" y="87"/>
                  <a:pt x="414" y="87"/>
                  <a:pt x="414" y="87"/>
                </a:cubicBezTo>
                <a:cubicBezTo>
                  <a:pt x="415" y="83"/>
                  <a:pt x="415" y="79"/>
                  <a:pt x="412" y="76"/>
                </a:cubicBezTo>
                <a:moveTo>
                  <a:pt x="159" y="368"/>
                </a:moveTo>
                <a:cubicBezTo>
                  <a:pt x="149" y="368"/>
                  <a:pt x="141" y="360"/>
                  <a:pt x="141" y="351"/>
                </a:cubicBezTo>
                <a:cubicBezTo>
                  <a:pt x="141" y="341"/>
                  <a:pt x="149" y="333"/>
                  <a:pt x="159" y="333"/>
                </a:cubicBezTo>
                <a:cubicBezTo>
                  <a:pt x="168" y="333"/>
                  <a:pt x="176" y="341"/>
                  <a:pt x="176" y="351"/>
                </a:cubicBezTo>
                <a:cubicBezTo>
                  <a:pt x="176" y="360"/>
                  <a:pt x="168" y="368"/>
                  <a:pt x="159" y="368"/>
                </a:cubicBezTo>
                <a:moveTo>
                  <a:pt x="304" y="368"/>
                </a:moveTo>
                <a:cubicBezTo>
                  <a:pt x="295" y="368"/>
                  <a:pt x="287" y="360"/>
                  <a:pt x="287" y="351"/>
                </a:cubicBezTo>
                <a:cubicBezTo>
                  <a:pt x="287" y="341"/>
                  <a:pt x="295" y="333"/>
                  <a:pt x="304" y="333"/>
                </a:cubicBezTo>
                <a:cubicBezTo>
                  <a:pt x="314" y="333"/>
                  <a:pt x="322" y="341"/>
                  <a:pt x="322" y="351"/>
                </a:cubicBezTo>
                <a:cubicBezTo>
                  <a:pt x="322" y="360"/>
                  <a:pt x="314" y="368"/>
                  <a:pt x="304" y="368"/>
                </a:cubicBezTo>
                <a:moveTo>
                  <a:pt x="374" y="126"/>
                </a:moveTo>
                <a:cubicBezTo>
                  <a:pt x="306" y="126"/>
                  <a:pt x="306" y="126"/>
                  <a:pt x="306" y="126"/>
                </a:cubicBezTo>
                <a:cubicBezTo>
                  <a:pt x="306" y="97"/>
                  <a:pt x="306" y="97"/>
                  <a:pt x="306" y="97"/>
                </a:cubicBezTo>
                <a:cubicBezTo>
                  <a:pt x="383" y="97"/>
                  <a:pt x="383" y="97"/>
                  <a:pt x="383" y="97"/>
                </a:cubicBezTo>
                <a:lnTo>
                  <a:pt x="374" y="126"/>
                </a:lnTo>
                <a:close/>
                <a:moveTo>
                  <a:pt x="354" y="187"/>
                </a:moveTo>
                <a:cubicBezTo>
                  <a:pt x="306" y="187"/>
                  <a:pt x="306" y="187"/>
                  <a:pt x="306" y="187"/>
                </a:cubicBezTo>
                <a:cubicBezTo>
                  <a:pt x="306" y="153"/>
                  <a:pt x="306" y="153"/>
                  <a:pt x="306" y="153"/>
                </a:cubicBezTo>
                <a:cubicBezTo>
                  <a:pt x="365" y="153"/>
                  <a:pt x="365" y="153"/>
                  <a:pt x="365" y="153"/>
                </a:cubicBezTo>
                <a:lnTo>
                  <a:pt x="354" y="187"/>
                </a:lnTo>
                <a:close/>
                <a:moveTo>
                  <a:pt x="219" y="153"/>
                </a:moveTo>
                <a:cubicBezTo>
                  <a:pt x="280" y="153"/>
                  <a:pt x="280" y="153"/>
                  <a:pt x="280" y="153"/>
                </a:cubicBezTo>
                <a:cubicBezTo>
                  <a:pt x="280" y="187"/>
                  <a:pt x="280" y="187"/>
                  <a:pt x="280" y="187"/>
                </a:cubicBezTo>
                <a:cubicBezTo>
                  <a:pt x="219" y="187"/>
                  <a:pt x="219" y="187"/>
                  <a:pt x="219" y="187"/>
                </a:cubicBezTo>
                <a:lnTo>
                  <a:pt x="219" y="153"/>
                </a:lnTo>
                <a:close/>
                <a:moveTo>
                  <a:pt x="280" y="242"/>
                </a:moveTo>
                <a:cubicBezTo>
                  <a:pt x="219" y="242"/>
                  <a:pt x="219" y="242"/>
                  <a:pt x="219" y="242"/>
                </a:cubicBezTo>
                <a:cubicBezTo>
                  <a:pt x="219" y="214"/>
                  <a:pt x="219" y="214"/>
                  <a:pt x="219" y="214"/>
                </a:cubicBezTo>
                <a:cubicBezTo>
                  <a:pt x="280" y="214"/>
                  <a:pt x="280" y="214"/>
                  <a:pt x="280" y="214"/>
                </a:cubicBezTo>
                <a:lnTo>
                  <a:pt x="280" y="242"/>
                </a:lnTo>
                <a:close/>
                <a:moveTo>
                  <a:pt x="130" y="153"/>
                </a:moveTo>
                <a:cubicBezTo>
                  <a:pt x="192" y="153"/>
                  <a:pt x="192" y="153"/>
                  <a:pt x="192" y="153"/>
                </a:cubicBezTo>
                <a:cubicBezTo>
                  <a:pt x="192" y="187"/>
                  <a:pt x="192" y="187"/>
                  <a:pt x="192" y="187"/>
                </a:cubicBezTo>
                <a:cubicBezTo>
                  <a:pt x="142" y="187"/>
                  <a:pt x="142" y="187"/>
                  <a:pt x="142" y="187"/>
                </a:cubicBezTo>
                <a:lnTo>
                  <a:pt x="130" y="153"/>
                </a:lnTo>
                <a:close/>
                <a:moveTo>
                  <a:pt x="219" y="97"/>
                </a:moveTo>
                <a:cubicBezTo>
                  <a:pt x="280" y="97"/>
                  <a:pt x="280" y="97"/>
                  <a:pt x="280" y="97"/>
                </a:cubicBezTo>
                <a:cubicBezTo>
                  <a:pt x="280" y="126"/>
                  <a:pt x="280" y="126"/>
                  <a:pt x="280" y="126"/>
                </a:cubicBezTo>
                <a:cubicBezTo>
                  <a:pt x="219" y="126"/>
                  <a:pt x="219" y="126"/>
                  <a:pt x="219" y="126"/>
                </a:cubicBezTo>
                <a:lnTo>
                  <a:pt x="219" y="97"/>
                </a:lnTo>
                <a:close/>
                <a:moveTo>
                  <a:pt x="192" y="97"/>
                </a:moveTo>
                <a:cubicBezTo>
                  <a:pt x="192" y="126"/>
                  <a:pt x="192" y="126"/>
                  <a:pt x="192" y="126"/>
                </a:cubicBezTo>
                <a:cubicBezTo>
                  <a:pt x="121" y="126"/>
                  <a:pt x="121" y="126"/>
                  <a:pt x="121" y="126"/>
                </a:cubicBezTo>
                <a:cubicBezTo>
                  <a:pt x="111" y="97"/>
                  <a:pt x="111" y="97"/>
                  <a:pt x="111" y="97"/>
                </a:cubicBezTo>
                <a:lnTo>
                  <a:pt x="192" y="97"/>
                </a:lnTo>
                <a:close/>
                <a:moveTo>
                  <a:pt x="151" y="214"/>
                </a:moveTo>
                <a:cubicBezTo>
                  <a:pt x="192" y="214"/>
                  <a:pt x="192" y="214"/>
                  <a:pt x="192" y="214"/>
                </a:cubicBezTo>
                <a:cubicBezTo>
                  <a:pt x="192" y="242"/>
                  <a:pt x="192" y="242"/>
                  <a:pt x="192" y="242"/>
                </a:cubicBezTo>
                <a:cubicBezTo>
                  <a:pt x="161" y="242"/>
                  <a:pt x="161" y="242"/>
                  <a:pt x="161" y="242"/>
                </a:cubicBezTo>
                <a:lnTo>
                  <a:pt x="151" y="214"/>
                </a:lnTo>
                <a:close/>
                <a:moveTo>
                  <a:pt x="306" y="242"/>
                </a:moveTo>
                <a:cubicBezTo>
                  <a:pt x="306" y="214"/>
                  <a:pt x="306" y="214"/>
                  <a:pt x="306" y="214"/>
                </a:cubicBezTo>
                <a:cubicBezTo>
                  <a:pt x="346" y="214"/>
                  <a:pt x="346" y="214"/>
                  <a:pt x="346" y="214"/>
                </a:cubicBezTo>
                <a:cubicBezTo>
                  <a:pt x="337" y="242"/>
                  <a:pt x="337" y="242"/>
                  <a:pt x="337" y="242"/>
                </a:cubicBezTo>
                <a:lnTo>
                  <a:pt x="306" y="24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72" name="文本框 34"/>
          <p:cNvSpPr txBox="1">
            <a:spLocks noChangeArrowheads="1"/>
          </p:cNvSpPr>
          <p:nvPr/>
        </p:nvSpPr>
        <p:spPr bwMode="auto">
          <a:xfrm>
            <a:off x="3863975" y="2509838"/>
            <a:ext cx="5984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07</a:t>
            </a:r>
            <a:endParaRPr lang="en-US" altLang="zh-CN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3" name="文本框 35"/>
          <p:cNvSpPr txBox="1">
            <a:spLocks noChangeArrowheads="1"/>
          </p:cNvSpPr>
          <p:nvPr/>
        </p:nvSpPr>
        <p:spPr bwMode="auto">
          <a:xfrm>
            <a:off x="3467100" y="2908300"/>
            <a:ext cx="99536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6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输入文本</a:t>
            </a:r>
            <a:endParaRPr lang="zh-CN" altLang="en-US" sz="16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31774" name="文本框 36"/>
          <p:cNvSpPr txBox="1">
            <a:spLocks noChangeArrowheads="1"/>
          </p:cNvSpPr>
          <p:nvPr/>
        </p:nvSpPr>
        <p:spPr bwMode="auto">
          <a:xfrm>
            <a:off x="4225925" y="4762500"/>
            <a:ext cx="5984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en-US" altLang="zh-CN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5" name="文本框 37"/>
          <p:cNvSpPr txBox="1">
            <a:spLocks noChangeArrowheads="1"/>
          </p:cNvSpPr>
          <p:nvPr/>
        </p:nvSpPr>
        <p:spPr bwMode="auto">
          <a:xfrm>
            <a:off x="4022725" y="5160963"/>
            <a:ext cx="995363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输入文本</a:t>
            </a:r>
            <a:endParaRPr lang="zh-CN" altLang="en-US" sz="16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31776" name="文本框 38"/>
          <p:cNvSpPr txBox="1">
            <a:spLocks noChangeArrowheads="1"/>
          </p:cNvSpPr>
          <p:nvPr/>
        </p:nvSpPr>
        <p:spPr bwMode="auto">
          <a:xfrm>
            <a:off x="3687763" y="3773488"/>
            <a:ext cx="5984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endParaRPr lang="en-US" altLang="zh-CN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7" name="文本框 39"/>
          <p:cNvSpPr txBox="1">
            <a:spLocks noChangeArrowheads="1"/>
          </p:cNvSpPr>
          <p:nvPr/>
        </p:nvSpPr>
        <p:spPr bwMode="auto">
          <a:xfrm>
            <a:off x="3276600" y="4179888"/>
            <a:ext cx="995363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6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输入文本</a:t>
            </a:r>
            <a:endParaRPr lang="zh-CN" altLang="en-US" sz="16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31778" name="文本框 40"/>
          <p:cNvSpPr txBox="1">
            <a:spLocks noChangeArrowheads="1"/>
          </p:cNvSpPr>
          <p:nvPr/>
        </p:nvSpPr>
        <p:spPr bwMode="auto">
          <a:xfrm>
            <a:off x="4887913" y="1139825"/>
            <a:ext cx="59848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08</a:t>
            </a:r>
            <a:endParaRPr lang="en-US" altLang="zh-CN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79" name="文本框 41"/>
          <p:cNvSpPr txBox="1">
            <a:spLocks noChangeArrowheads="1"/>
          </p:cNvSpPr>
          <p:nvPr/>
        </p:nvSpPr>
        <p:spPr bwMode="auto">
          <a:xfrm>
            <a:off x="4689475" y="1546225"/>
            <a:ext cx="99536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输入文本</a:t>
            </a:r>
            <a:endParaRPr lang="zh-CN" altLang="en-US" sz="16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31780" name="文本框 42"/>
          <p:cNvSpPr txBox="1">
            <a:spLocks noChangeArrowheads="1"/>
          </p:cNvSpPr>
          <p:nvPr/>
        </p:nvSpPr>
        <p:spPr bwMode="auto">
          <a:xfrm>
            <a:off x="6440488" y="4868863"/>
            <a:ext cx="5984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US" altLang="zh-CN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81" name="文本框 43"/>
          <p:cNvSpPr txBox="1">
            <a:spLocks noChangeArrowheads="1"/>
          </p:cNvSpPr>
          <p:nvPr/>
        </p:nvSpPr>
        <p:spPr bwMode="auto">
          <a:xfrm>
            <a:off x="6237288" y="5268913"/>
            <a:ext cx="995362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输入文本</a:t>
            </a:r>
            <a:endParaRPr lang="zh-CN" altLang="en-US" sz="16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31782" name="文本框 44"/>
          <p:cNvSpPr txBox="1">
            <a:spLocks noChangeArrowheads="1"/>
          </p:cNvSpPr>
          <p:nvPr/>
        </p:nvSpPr>
        <p:spPr bwMode="auto">
          <a:xfrm>
            <a:off x="6315075" y="1254125"/>
            <a:ext cx="5984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US" altLang="zh-CN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83" name="文本框 45"/>
          <p:cNvSpPr txBox="1">
            <a:spLocks noChangeArrowheads="1"/>
          </p:cNvSpPr>
          <p:nvPr/>
        </p:nvSpPr>
        <p:spPr bwMode="auto">
          <a:xfrm>
            <a:off x="6111875" y="1665288"/>
            <a:ext cx="995363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输入文本</a:t>
            </a:r>
            <a:endParaRPr lang="zh-CN" altLang="en-US" sz="16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31784" name="文本框 46"/>
          <p:cNvSpPr txBox="1">
            <a:spLocks noChangeArrowheads="1"/>
          </p:cNvSpPr>
          <p:nvPr/>
        </p:nvSpPr>
        <p:spPr bwMode="auto">
          <a:xfrm>
            <a:off x="7575550" y="2549525"/>
            <a:ext cx="5984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US" altLang="zh-CN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85" name="文本框 47"/>
          <p:cNvSpPr txBox="1">
            <a:spLocks noChangeArrowheads="1"/>
          </p:cNvSpPr>
          <p:nvPr/>
        </p:nvSpPr>
        <p:spPr bwMode="auto">
          <a:xfrm>
            <a:off x="7596188" y="2965450"/>
            <a:ext cx="995362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输入文本</a:t>
            </a:r>
            <a:endParaRPr lang="zh-CN" altLang="en-US" sz="16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31786" name="文本框 48"/>
          <p:cNvSpPr txBox="1">
            <a:spLocks noChangeArrowheads="1"/>
          </p:cNvSpPr>
          <p:nvPr/>
        </p:nvSpPr>
        <p:spPr bwMode="auto">
          <a:xfrm>
            <a:off x="7388225" y="3754438"/>
            <a:ext cx="5984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altLang="zh-CN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787" name="文本框 49"/>
          <p:cNvSpPr txBox="1">
            <a:spLocks noChangeArrowheads="1"/>
          </p:cNvSpPr>
          <p:nvPr/>
        </p:nvSpPr>
        <p:spPr bwMode="auto">
          <a:xfrm>
            <a:off x="7402513" y="4152900"/>
            <a:ext cx="995362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输入文本</a:t>
            </a:r>
            <a:endParaRPr lang="zh-CN" altLang="en-US" sz="16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/>
          <p:nvPr/>
        </p:nvGrpSpPr>
        <p:grpSpPr bwMode="auto">
          <a:xfrm>
            <a:off x="4805363" y="1530350"/>
            <a:ext cx="2516187" cy="2786063"/>
            <a:chOff x="0" y="0"/>
            <a:chExt cx="5143" cy="5695"/>
          </a:xfrm>
        </p:grpSpPr>
        <p:sp>
          <p:nvSpPr>
            <p:cNvPr id="5125" name="前进箭头 1212"/>
            <p:cNvSpPr/>
            <p:nvPr/>
          </p:nvSpPr>
          <p:spPr bwMode="auto">
            <a:xfrm>
              <a:off x="2559" y="575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26" name="前进箭头 1212"/>
            <p:cNvSpPr/>
            <p:nvPr/>
          </p:nvSpPr>
          <p:spPr bwMode="auto">
            <a:xfrm rot="10800000">
              <a:off x="0" y="0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3260725" y="4949825"/>
            <a:ext cx="56054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endParaRPr 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5199063" y="2051050"/>
            <a:ext cx="1719262" cy="18669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endParaRPr lang="zh-CN" altLang="en-US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7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7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4518025" y="919163"/>
            <a:ext cx="3152775" cy="414337"/>
          </a:xfrm>
          <a:prstGeom prst="flowChartProcess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73" name="AutoShape 5"/>
          <p:cNvSpPr>
            <a:spLocks noChangeArrowheads="1"/>
          </p:cNvSpPr>
          <p:nvPr/>
        </p:nvSpPr>
        <p:spPr bwMode="auto">
          <a:xfrm>
            <a:off x="4518025" y="842963"/>
            <a:ext cx="3152775" cy="762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774" name="直接连接符 21"/>
          <p:cNvCxnSpPr>
            <a:cxnSpLocks noChangeShapeType="1"/>
          </p:cNvCxnSpPr>
          <p:nvPr/>
        </p:nvCxnSpPr>
        <p:spPr bwMode="auto">
          <a:xfrm flipH="1">
            <a:off x="5367338" y="3511550"/>
            <a:ext cx="1062037" cy="76835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2775" name="直接连接符 22"/>
          <p:cNvCxnSpPr>
            <a:cxnSpLocks noChangeShapeType="1"/>
          </p:cNvCxnSpPr>
          <p:nvPr/>
        </p:nvCxnSpPr>
        <p:spPr bwMode="auto">
          <a:xfrm>
            <a:off x="5400675" y="2411413"/>
            <a:ext cx="1049338" cy="784225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2776" name="直接连接符 23"/>
          <p:cNvCxnSpPr>
            <a:cxnSpLocks noChangeShapeType="1"/>
          </p:cNvCxnSpPr>
          <p:nvPr/>
        </p:nvCxnSpPr>
        <p:spPr bwMode="auto">
          <a:xfrm>
            <a:off x="5376863" y="4518025"/>
            <a:ext cx="1062037" cy="768350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2777" name="任意多边形 24"/>
          <p:cNvSpPr>
            <a:spLocks noChangeArrowheads="1"/>
          </p:cNvSpPr>
          <p:nvPr/>
        </p:nvSpPr>
        <p:spPr bwMode="auto">
          <a:xfrm>
            <a:off x="5792788" y="1928813"/>
            <a:ext cx="3094037" cy="666750"/>
          </a:xfrm>
          <a:custGeom>
            <a:avLst/>
            <a:gdLst>
              <a:gd name="T0" fmla="*/ 223402 w 2872027"/>
              <a:gd name="T1" fmla="*/ 0 h 695325"/>
              <a:gd name="T2" fmla="*/ 3265124 w 2872027"/>
              <a:gd name="T3" fmla="*/ 0 h 695325"/>
              <a:gd name="T4" fmla="*/ 3333299 w 2872027"/>
              <a:gd name="T5" fmla="*/ 53910 h 695325"/>
              <a:gd name="T6" fmla="*/ 3333299 w 2872027"/>
              <a:gd name="T7" fmla="*/ 584230 h 695325"/>
              <a:gd name="T8" fmla="*/ 3265124 w 2872027"/>
              <a:gd name="T9" fmla="*/ 638139 h 695325"/>
              <a:gd name="T10" fmla="*/ 223402 w 2872027"/>
              <a:gd name="T11" fmla="*/ 638139 h 695325"/>
              <a:gd name="T12" fmla="*/ 155227 w 2872027"/>
              <a:gd name="T13" fmla="*/ 584230 h 695325"/>
              <a:gd name="T14" fmla="*/ 155227 w 2872027"/>
              <a:gd name="T15" fmla="*/ 449667 h 695325"/>
              <a:gd name="T16" fmla="*/ 152744 w 2872027"/>
              <a:gd name="T17" fmla="*/ 448718 h 695325"/>
              <a:gd name="T18" fmla="*/ 0 w 2872027"/>
              <a:gd name="T19" fmla="*/ 316952 h 695325"/>
              <a:gd name="T20" fmla="*/ 152744 w 2872027"/>
              <a:gd name="T21" fmla="*/ 187380 h 695325"/>
              <a:gd name="T22" fmla="*/ 155227 w 2872027"/>
              <a:gd name="T23" fmla="*/ 186466 h 695325"/>
              <a:gd name="T24" fmla="*/ 155227 w 2872027"/>
              <a:gd name="T25" fmla="*/ 53910 h 695325"/>
              <a:gd name="T26" fmla="*/ 223402 w 2872027"/>
              <a:gd name="T27" fmla="*/ 0 h 69532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872027"/>
              <a:gd name="T43" fmla="*/ 0 h 695325"/>
              <a:gd name="T44" fmla="*/ 2872027 w 2872027"/>
              <a:gd name="T45" fmla="*/ 695325 h 695325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872027" h="695325">
                <a:moveTo>
                  <a:pt x="192487" y="0"/>
                </a:moveTo>
                <a:lnTo>
                  <a:pt x="2813286" y="0"/>
                </a:lnTo>
                <a:cubicBezTo>
                  <a:pt x="2845728" y="0"/>
                  <a:pt x="2872027" y="26299"/>
                  <a:pt x="2872027" y="58741"/>
                </a:cubicBezTo>
                <a:lnTo>
                  <a:pt x="2872027" y="636584"/>
                </a:lnTo>
                <a:cubicBezTo>
                  <a:pt x="2872027" y="669026"/>
                  <a:pt x="2845728" y="695325"/>
                  <a:pt x="2813286" y="695325"/>
                </a:cubicBezTo>
                <a:lnTo>
                  <a:pt x="192487" y="695325"/>
                </a:lnTo>
                <a:cubicBezTo>
                  <a:pt x="160045" y="695325"/>
                  <a:pt x="133746" y="669026"/>
                  <a:pt x="133746" y="636584"/>
                </a:cubicBezTo>
                <a:lnTo>
                  <a:pt x="133746" y="489963"/>
                </a:lnTo>
                <a:lnTo>
                  <a:pt x="131607" y="488929"/>
                </a:lnTo>
                <a:cubicBezTo>
                  <a:pt x="62470" y="450723"/>
                  <a:pt x="0" y="395990"/>
                  <a:pt x="0" y="345355"/>
                </a:cubicBezTo>
                <a:cubicBezTo>
                  <a:pt x="0" y="294719"/>
                  <a:pt x="62470" y="241183"/>
                  <a:pt x="131607" y="204172"/>
                </a:cubicBezTo>
                <a:lnTo>
                  <a:pt x="133746" y="203175"/>
                </a:lnTo>
                <a:lnTo>
                  <a:pt x="133746" y="58741"/>
                </a:lnTo>
                <a:cubicBezTo>
                  <a:pt x="133746" y="26299"/>
                  <a:pt x="160045" y="0"/>
                  <a:pt x="192487" y="0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  <a:effectLst>
            <a:outerShdw dist="38100" dir="2700000" algn="ctr" rotWithShape="0">
              <a:srgbClr val="F098B5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10000"/>
              </a:lnSpc>
            </a:pPr>
            <a:r>
              <a:rPr lang="zh-CN" altLang="en-US">
                <a:solidFill>
                  <a:srgbClr val="FFFFFF"/>
                </a:solidFill>
                <a:ea typeface="微软雅黑" panose="020B0503020204020204" pitchFamily="34" charset="-122"/>
              </a:rPr>
              <a:t>请在此处输入您的文本</a:t>
            </a: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2778" name="任意多边形 26"/>
          <p:cNvSpPr/>
          <p:nvPr/>
        </p:nvSpPr>
        <p:spPr bwMode="auto">
          <a:xfrm rot="5400000">
            <a:off x="4868862" y="1779588"/>
            <a:ext cx="815975" cy="965200"/>
          </a:xfrm>
          <a:custGeom>
            <a:avLst/>
            <a:gdLst>
              <a:gd name="T0" fmla="*/ 0 w 853440"/>
              <a:gd name="T1" fmla="*/ 557010 h 1009015"/>
              <a:gd name="T2" fmla="*/ 249180 w 853440"/>
              <a:gd name="T3" fmla="*/ 180897 h 1009015"/>
              <a:gd name="T4" fmla="*/ 314963 w 853440"/>
              <a:gd name="T5" fmla="*/ 160467 h 1009015"/>
              <a:gd name="T6" fmla="*/ 407988 w 853440"/>
              <a:gd name="T7" fmla="*/ 0 h 1009015"/>
              <a:gd name="T8" fmla="*/ 501012 w 853440"/>
              <a:gd name="T9" fmla="*/ 160467 h 1009015"/>
              <a:gd name="T10" fmla="*/ 566795 w 853440"/>
              <a:gd name="T11" fmla="*/ 180897 h 1009015"/>
              <a:gd name="T12" fmla="*/ 815975 w 853440"/>
              <a:gd name="T13" fmla="*/ 557010 h 1009015"/>
              <a:gd name="T14" fmla="*/ 407988 w 853440"/>
              <a:gd name="T15" fmla="*/ 965200 h 1009015"/>
              <a:gd name="T16" fmla="*/ 0 w 853440"/>
              <a:gd name="T17" fmla="*/ 557010 h 10090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53440" h="1009015">
                <a:moveTo>
                  <a:pt x="0" y="582295"/>
                </a:moveTo>
                <a:cubicBezTo>
                  <a:pt x="0" y="405542"/>
                  <a:pt x="107465" y="253889"/>
                  <a:pt x="260621" y="189109"/>
                </a:cubicBezTo>
                <a:lnTo>
                  <a:pt x="329424" y="167751"/>
                </a:lnTo>
                <a:lnTo>
                  <a:pt x="426720" y="0"/>
                </a:lnTo>
                <a:lnTo>
                  <a:pt x="524016" y="167751"/>
                </a:lnTo>
                <a:lnTo>
                  <a:pt x="592819" y="189109"/>
                </a:lnTo>
                <a:cubicBezTo>
                  <a:pt x="745975" y="253889"/>
                  <a:pt x="853440" y="405542"/>
                  <a:pt x="853440" y="582295"/>
                </a:cubicBezTo>
                <a:cubicBezTo>
                  <a:pt x="853440" y="817966"/>
                  <a:pt x="662391" y="1009015"/>
                  <a:pt x="426720" y="1009015"/>
                </a:cubicBezTo>
                <a:cubicBezTo>
                  <a:pt x="191049" y="1009015"/>
                  <a:pt x="0" y="817966"/>
                  <a:pt x="0" y="582295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  <a:effectLst>
            <a:outerShdw dist="38100" dir="8100000" algn="ctr" rotWithShape="0">
              <a:srgbClr val="F098B5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9" name="椭圆 27"/>
          <p:cNvSpPr>
            <a:spLocks noChangeArrowheads="1"/>
          </p:cNvSpPr>
          <p:nvPr/>
        </p:nvSpPr>
        <p:spPr bwMode="auto">
          <a:xfrm>
            <a:off x="4938713" y="2005013"/>
            <a:ext cx="515937" cy="514350"/>
          </a:xfrm>
          <a:prstGeom prst="ellipse">
            <a:avLst/>
          </a:prstGeom>
          <a:noFill/>
          <a:ln w="12700">
            <a:solidFill>
              <a:srgbClr val="FFFFFF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altLang="zh-CN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3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80" name="任意多边形 28"/>
          <p:cNvSpPr>
            <a:spLocks noChangeArrowheads="1"/>
          </p:cNvSpPr>
          <p:nvPr/>
        </p:nvSpPr>
        <p:spPr bwMode="auto">
          <a:xfrm flipH="1">
            <a:off x="2955925" y="2995613"/>
            <a:ext cx="3094038" cy="666750"/>
          </a:xfrm>
          <a:custGeom>
            <a:avLst/>
            <a:gdLst>
              <a:gd name="T0" fmla="*/ 223399 w 2872027"/>
              <a:gd name="T1" fmla="*/ 0 h 695325"/>
              <a:gd name="T2" fmla="*/ 3265080 w 2872027"/>
              <a:gd name="T3" fmla="*/ 0 h 695325"/>
              <a:gd name="T4" fmla="*/ 3333255 w 2872027"/>
              <a:gd name="T5" fmla="*/ 53910 h 695325"/>
              <a:gd name="T6" fmla="*/ 3333255 w 2872027"/>
              <a:gd name="T7" fmla="*/ 584230 h 695325"/>
              <a:gd name="T8" fmla="*/ 3265080 w 2872027"/>
              <a:gd name="T9" fmla="*/ 638139 h 695325"/>
              <a:gd name="T10" fmla="*/ 223399 w 2872027"/>
              <a:gd name="T11" fmla="*/ 638139 h 695325"/>
              <a:gd name="T12" fmla="*/ 155225 w 2872027"/>
              <a:gd name="T13" fmla="*/ 584230 h 695325"/>
              <a:gd name="T14" fmla="*/ 155225 w 2872027"/>
              <a:gd name="T15" fmla="*/ 449667 h 695325"/>
              <a:gd name="T16" fmla="*/ 152742 w 2872027"/>
              <a:gd name="T17" fmla="*/ 448718 h 695325"/>
              <a:gd name="T18" fmla="*/ 0 w 2872027"/>
              <a:gd name="T19" fmla="*/ 316952 h 695325"/>
              <a:gd name="T20" fmla="*/ 152742 w 2872027"/>
              <a:gd name="T21" fmla="*/ 187380 h 695325"/>
              <a:gd name="T22" fmla="*/ 155225 w 2872027"/>
              <a:gd name="T23" fmla="*/ 186466 h 695325"/>
              <a:gd name="T24" fmla="*/ 155225 w 2872027"/>
              <a:gd name="T25" fmla="*/ 53910 h 695325"/>
              <a:gd name="T26" fmla="*/ 223399 w 2872027"/>
              <a:gd name="T27" fmla="*/ 0 h 69532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872027"/>
              <a:gd name="T43" fmla="*/ 0 h 695325"/>
              <a:gd name="T44" fmla="*/ 2872027 w 2872027"/>
              <a:gd name="T45" fmla="*/ 695325 h 695325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872027" h="695325">
                <a:moveTo>
                  <a:pt x="192487" y="0"/>
                </a:moveTo>
                <a:lnTo>
                  <a:pt x="2813286" y="0"/>
                </a:lnTo>
                <a:cubicBezTo>
                  <a:pt x="2845728" y="0"/>
                  <a:pt x="2872027" y="26299"/>
                  <a:pt x="2872027" y="58741"/>
                </a:cubicBezTo>
                <a:lnTo>
                  <a:pt x="2872027" y="636584"/>
                </a:lnTo>
                <a:cubicBezTo>
                  <a:pt x="2872027" y="669026"/>
                  <a:pt x="2845728" y="695325"/>
                  <a:pt x="2813286" y="695325"/>
                </a:cubicBezTo>
                <a:lnTo>
                  <a:pt x="192487" y="695325"/>
                </a:lnTo>
                <a:cubicBezTo>
                  <a:pt x="160045" y="695325"/>
                  <a:pt x="133746" y="669026"/>
                  <a:pt x="133746" y="636584"/>
                </a:cubicBezTo>
                <a:lnTo>
                  <a:pt x="133746" y="489963"/>
                </a:lnTo>
                <a:lnTo>
                  <a:pt x="131607" y="488929"/>
                </a:lnTo>
                <a:cubicBezTo>
                  <a:pt x="62470" y="450723"/>
                  <a:pt x="0" y="395990"/>
                  <a:pt x="0" y="345355"/>
                </a:cubicBezTo>
                <a:cubicBezTo>
                  <a:pt x="0" y="294719"/>
                  <a:pt x="62470" y="241183"/>
                  <a:pt x="131607" y="204172"/>
                </a:cubicBezTo>
                <a:lnTo>
                  <a:pt x="133746" y="203175"/>
                </a:lnTo>
                <a:lnTo>
                  <a:pt x="133746" y="58741"/>
                </a:lnTo>
                <a:cubicBezTo>
                  <a:pt x="133746" y="26299"/>
                  <a:pt x="160045" y="0"/>
                  <a:pt x="192487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>
            <a:outerShdw dist="38100" dir="8100000" algn="ctr" rotWithShape="0">
              <a:srgbClr val="F098B5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10000"/>
              </a:lnSpc>
            </a:pPr>
            <a:r>
              <a:rPr lang="zh-CN" altLang="en-US">
                <a:solidFill>
                  <a:srgbClr val="FFFFFF"/>
                </a:solidFill>
                <a:ea typeface="微软雅黑" panose="020B0503020204020204" pitchFamily="34" charset="-122"/>
              </a:rPr>
              <a:t>请在此处输入您的文本</a:t>
            </a: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2781" name="任意多边形 30"/>
          <p:cNvSpPr/>
          <p:nvPr/>
        </p:nvSpPr>
        <p:spPr bwMode="auto">
          <a:xfrm flipH="1">
            <a:off x="6094413" y="2921000"/>
            <a:ext cx="957262" cy="815975"/>
          </a:xfrm>
          <a:custGeom>
            <a:avLst/>
            <a:gdLst>
              <a:gd name="T0" fmla="*/ 408691 w 999490"/>
              <a:gd name="T1" fmla="*/ 0 h 853440"/>
              <a:gd name="T2" fmla="*/ 0 w 999490"/>
              <a:gd name="T3" fmla="*/ 407988 h 853440"/>
              <a:gd name="T4" fmla="*/ 408691 w 999490"/>
              <a:gd name="T5" fmla="*/ 815975 h 853440"/>
              <a:gd name="T6" fmla="*/ 785265 w 999490"/>
              <a:gd name="T7" fmla="*/ 566795 h 853440"/>
              <a:gd name="T8" fmla="*/ 807725 w 999490"/>
              <a:gd name="T9" fmla="*/ 494570 h 853440"/>
              <a:gd name="T10" fmla="*/ 957262 w 999490"/>
              <a:gd name="T11" fmla="*/ 407988 h 853440"/>
              <a:gd name="T12" fmla="*/ 807725 w 999490"/>
              <a:gd name="T13" fmla="*/ 321405 h 853440"/>
              <a:gd name="T14" fmla="*/ 785265 w 999490"/>
              <a:gd name="T15" fmla="*/ 249180 h 853440"/>
              <a:gd name="T16" fmla="*/ 408691 w 999490"/>
              <a:gd name="T17" fmla="*/ 0 h 8534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99490" h="853440">
                <a:moveTo>
                  <a:pt x="426720" y="0"/>
                </a:moveTo>
                <a:cubicBezTo>
                  <a:pt x="191049" y="0"/>
                  <a:pt x="0" y="191049"/>
                  <a:pt x="0" y="426720"/>
                </a:cubicBezTo>
                <a:cubicBezTo>
                  <a:pt x="0" y="662391"/>
                  <a:pt x="191049" y="853440"/>
                  <a:pt x="426720" y="853440"/>
                </a:cubicBezTo>
                <a:cubicBezTo>
                  <a:pt x="603473" y="853440"/>
                  <a:pt x="755127" y="745975"/>
                  <a:pt x="819906" y="592819"/>
                </a:cubicBezTo>
                <a:lnTo>
                  <a:pt x="843356" y="517278"/>
                </a:lnTo>
                <a:lnTo>
                  <a:pt x="999490" y="426720"/>
                </a:lnTo>
                <a:lnTo>
                  <a:pt x="843356" y="336162"/>
                </a:lnTo>
                <a:lnTo>
                  <a:pt x="819906" y="260621"/>
                </a:lnTo>
                <a:cubicBezTo>
                  <a:pt x="755127" y="107465"/>
                  <a:pt x="603473" y="0"/>
                  <a:pt x="426720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>
            <a:outerShdw dist="38100" dir="2700000" algn="ctr" rotWithShape="0">
              <a:srgbClr val="F098B5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82" name="椭圆 31"/>
          <p:cNvSpPr>
            <a:spLocks noChangeArrowheads="1"/>
          </p:cNvSpPr>
          <p:nvPr/>
        </p:nvSpPr>
        <p:spPr bwMode="auto">
          <a:xfrm flipH="1">
            <a:off x="6380163" y="3071813"/>
            <a:ext cx="515937" cy="514350"/>
          </a:xfrm>
          <a:prstGeom prst="ellipse">
            <a:avLst/>
          </a:prstGeom>
          <a:noFill/>
          <a:ln w="12700">
            <a:solidFill>
              <a:srgbClr val="FFFFFF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altLang="zh-CN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3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83" name="任意多边形 32"/>
          <p:cNvSpPr>
            <a:spLocks noChangeArrowheads="1"/>
          </p:cNvSpPr>
          <p:nvPr/>
        </p:nvSpPr>
        <p:spPr bwMode="auto">
          <a:xfrm>
            <a:off x="5792788" y="4062413"/>
            <a:ext cx="3094037" cy="666750"/>
          </a:xfrm>
          <a:custGeom>
            <a:avLst/>
            <a:gdLst>
              <a:gd name="T0" fmla="*/ 223402 w 2872027"/>
              <a:gd name="T1" fmla="*/ 0 h 695325"/>
              <a:gd name="T2" fmla="*/ 3265124 w 2872027"/>
              <a:gd name="T3" fmla="*/ 0 h 695325"/>
              <a:gd name="T4" fmla="*/ 3333299 w 2872027"/>
              <a:gd name="T5" fmla="*/ 53910 h 695325"/>
              <a:gd name="T6" fmla="*/ 3333299 w 2872027"/>
              <a:gd name="T7" fmla="*/ 584230 h 695325"/>
              <a:gd name="T8" fmla="*/ 3265124 w 2872027"/>
              <a:gd name="T9" fmla="*/ 638139 h 695325"/>
              <a:gd name="T10" fmla="*/ 223402 w 2872027"/>
              <a:gd name="T11" fmla="*/ 638139 h 695325"/>
              <a:gd name="T12" fmla="*/ 155227 w 2872027"/>
              <a:gd name="T13" fmla="*/ 584230 h 695325"/>
              <a:gd name="T14" fmla="*/ 155227 w 2872027"/>
              <a:gd name="T15" fmla="*/ 449667 h 695325"/>
              <a:gd name="T16" fmla="*/ 152744 w 2872027"/>
              <a:gd name="T17" fmla="*/ 448718 h 695325"/>
              <a:gd name="T18" fmla="*/ 0 w 2872027"/>
              <a:gd name="T19" fmla="*/ 316952 h 695325"/>
              <a:gd name="T20" fmla="*/ 152744 w 2872027"/>
              <a:gd name="T21" fmla="*/ 187380 h 695325"/>
              <a:gd name="T22" fmla="*/ 155227 w 2872027"/>
              <a:gd name="T23" fmla="*/ 186466 h 695325"/>
              <a:gd name="T24" fmla="*/ 155227 w 2872027"/>
              <a:gd name="T25" fmla="*/ 53910 h 695325"/>
              <a:gd name="T26" fmla="*/ 223402 w 2872027"/>
              <a:gd name="T27" fmla="*/ 0 h 69532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872027"/>
              <a:gd name="T43" fmla="*/ 0 h 695325"/>
              <a:gd name="T44" fmla="*/ 2872027 w 2872027"/>
              <a:gd name="T45" fmla="*/ 695325 h 695325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872027" h="695325">
                <a:moveTo>
                  <a:pt x="192487" y="0"/>
                </a:moveTo>
                <a:lnTo>
                  <a:pt x="2813286" y="0"/>
                </a:lnTo>
                <a:cubicBezTo>
                  <a:pt x="2845728" y="0"/>
                  <a:pt x="2872027" y="26299"/>
                  <a:pt x="2872027" y="58741"/>
                </a:cubicBezTo>
                <a:lnTo>
                  <a:pt x="2872027" y="636584"/>
                </a:lnTo>
                <a:cubicBezTo>
                  <a:pt x="2872027" y="669026"/>
                  <a:pt x="2845728" y="695325"/>
                  <a:pt x="2813286" y="695325"/>
                </a:cubicBezTo>
                <a:lnTo>
                  <a:pt x="192487" y="695325"/>
                </a:lnTo>
                <a:cubicBezTo>
                  <a:pt x="160045" y="695325"/>
                  <a:pt x="133746" y="669026"/>
                  <a:pt x="133746" y="636584"/>
                </a:cubicBezTo>
                <a:lnTo>
                  <a:pt x="133746" y="489963"/>
                </a:lnTo>
                <a:lnTo>
                  <a:pt x="131607" y="488929"/>
                </a:lnTo>
                <a:cubicBezTo>
                  <a:pt x="62470" y="450723"/>
                  <a:pt x="0" y="395990"/>
                  <a:pt x="0" y="345355"/>
                </a:cubicBezTo>
                <a:cubicBezTo>
                  <a:pt x="0" y="294719"/>
                  <a:pt x="62470" y="241183"/>
                  <a:pt x="131607" y="204172"/>
                </a:cubicBezTo>
                <a:lnTo>
                  <a:pt x="133746" y="203175"/>
                </a:lnTo>
                <a:lnTo>
                  <a:pt x="133746" y="58741"/>
                </a:lnTo>
                <a:cubicBezTo>
                  <a:pt x="133746" y="26299"/>
                  <a:pt x="160045" y="0"/>
                  <a:pt x="192487" y="0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  <a:effectLst>
            <a:outerShdw dist="38100" dir="2700000" algn="ctr" rotWithShape="0">
              <a:srgbClr val="F098B5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10000"/>
              </a:lnSpc>
            </a:pPr>
            <a:r>
              <a:rPr lang="zh-CN" altLang="en-US">
                <a:solidFill>
                  <a:srgbClr val="FFFFFF"/>
                </a:solidFill>
                <a:ea typeface="微软雅黑" panose="020B0503020204020204" pitchFamily="34" charset="-122"/>
              </a:rPr>
              <a:t>请在此处输入您的文本</a:t>
            </a: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2784" name="任意多边形 34"/>
          <p:cNvSpPr/>
          <p:nvPr/>
        </p:nvSpPr>
        <p:spPr bwMode="auto">
          <a:xfrm rot="5400000">
            <a:off x="4868862" y="3913188"/>
            <a:ext cx="815975" cy="965200"/>
          </a:xfrm>
          <a:custGeom>
            <a:avLst/>
            <a:gdLst>
              <a:gd name="T0" fmla="*/ 0 w 853440"/>
              <a:gd name="T1" fmla="*/ 557010 h 1009015"/>
              <a:gd name="T2" fmla="*/ 249180 w 853440"/>
              <a:gd name="T3" fmla="*/ 180897 h 1009015"/>
              <a:gd name="T4" fmla="*/ 314963 w 853440"/>
              <a:gd name="T5" fmla="*/ 160467 h 1009015"/>
              <a:gd name="T6" fmla="*/ 407988 w 853440"/>
              <a:gd name="T7" fmla="*/ 0 h 1009015"/>
              <a:gd name="T8" fmla="*/ 501012 w 853440"/>
              <a:gd name="T9" fmla="*/ 160467 h 1009015"/>
              <a:gd name="T10" fmla="*/ 566795 w 853440"/>
              <a:gd name="T11" fmla="*/ 180897 h 1009015"/>
              <a:gd name="T12" fmla="*/ 815975 w 853440"/>
              <a:gd name="T13" fmla="*/ 557010 h 1009015"/>
              <a:gd name="T14" fmla="*/ 407988 w 853440"/>
              <a:gd name="T15" fmla="*/ 965200 h 1009015"/>
              <a:gd name="T16" fmla="*/ 0 w 853440"/>
              <a:gd name="T17" fmla="*/ 557010 h 10090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853440" h="1009015">
                <a:moveTo>
                  <a:pt x="0" y="582295"/>
                </a:moveTo>
                <a:cubicBezTo>
                  <a:pt x="0" y="405542"/>
                  <a:pt x="107465" y="253889"/>
                  <a:pt x="260621" y="189109"/>
                </a:cubicBezTo>
                <a:lnTo>
                  <a:pt x="329424" y="167751"/>
                </a:lnTo>
                <a:lnTo>
                  <a:pt x="426720" y="0"/>
                </a:lnTo>
                <a:lnTo>
                  <a:pt x="524016" y="167751"/>
                </a:lnTo>
                <a:lnTo>
                  <a:pt x="592819" y="189109"/>
                </a:lnTo>
                <a:cubicBezTo>
                  <a:pt x="745975" y="253889"/>
                  <a:pt x="853440" y="405542"/>
                  <a:pt x="853440" y="582295"/>
                </a:cubicBezTo>
                <a:cubicBezTo>
                  <a:pt x="853440" y="817966"/>
                  <a:pt x="662391" y="1009015"/>
                  <a:pt x="426720" y="1009015"/>
                </a:cubicBezTo>
                <a:cubicBezTo>
                  <a:pt x="191049" y="1009015"/>
                  <a:pt x="0" y="817966"/>
                  <a:pt x="0" y="582295"/>
                </a:cubicBezTo>
                <a:close/>
              </a:path>
            </a:pathLst>
          </a:custGeom>
          <a:solidFill>
            <a:schemeClr val="hlink"/>
          </a:solidFill>
          <a:ln>
            <a:noFill/>
          </a:ln>
          <a:effectLst>
            <a:outerShdw dist="38100" dir="8100000" algn="ctr" rotWithShape="0">
              <a:srgbClr val="F098B5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85" name="椭圆 35"/>
          <p:cNvSpPr>
            <a:spLocks noChangeArrowheads="1"/>
          </p:cNvSpPr>
          <p:nvPr/>
        </p:nvSpPr>
        <p:spPr bwMode="auto">
          <a:xfrm>
            <a:off x="4932363" y="4132263"/>
            <a:ext cx="515937" cy="514350"/>
          </a:xfrm>
          <a:prstGeom prst="ellipse">
            <a:avLst/>
          </a:prstGeom>
          <a:noFill/>
          <a:ln w="12700">
            <a:solidFill>
              <a:srgbClr val="FFFFFF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altLang="zh-CN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3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786" name="任意多边形 36"/>
          <p:cNvSpPr>
            <a:spLocks noChangeArrowheads="1"/>
          </p:cNvSpPr>
          <p:nvPr/>
        </p:nvSpPr>
        <p:spPr bwMode="auto">
          <a:xfrm flipH="1">
            <a:off x="2955925" y="5129213"/>
            <a:ext cx="3094038" cy="665162"/>
          </a:xfrm>
          <a:custGeom>
            <a:avLst/>
            <a:gdLst>
              <a:gd name="T0" fmla="*/ 223399 w 2872027"/>
              <a:gd name="T1" fmla="*/ 0 h 695325"/>
              <a:gd name="T2" fmla="*/ 3265080 w 2872027"/>
              <a:gd name="T3" fmla="*/ 0 h 695325"/>
              <a:gd name="T4" fmla="*/ 3333255 w 2872027"/>
              <a:gd name="T5" fmla="*/ 53781 h 695325"/>
              <a:gd name="T6" fmla="*/ 3333255 w 2872027"/>
              <a:gd name="T7" fmla="*/ 582838 h 695325"/>
              <a:gd name="T8" fmla="*/ 3265080 w 2872027"/>
              <a:gd name="T9" fmla="*/ 636619 h 695325"/>
              <a:gd name="T10" fmla="*/ 223399 w 2872027"/>
              <a:gd name="T11" fmla="*/ 636619 h 695325"/>
              <a:gd name="T12" fmla="*/ 155225 w 2872027"/>
              <a:gd name="T13" fmla="*/ 582838 h 695325"/>
              <a:gd name="T14" fmla="*/ 155225 w 2872027"/>
              <a:gd name="T15" fmla="*/ 448596 h 695325"/>
              <a:gd name="T16" fmla="*/ 152742 w 2872027"/>
              <a:gd name="T17" fmla="*/ 447650 h 695325"/>
              <a:gd name="T18" fmla="*/ 0 w 2872027"/>
              <a:gd name="T19" fmla="*/ 316197 h 695325"/>
              <a:gd name="T20" fmla="*/ 152742 w 2872027"/>
              <a:gd name="T21" fmla="*/ 186934 h 695325"/>
              <a:gd name="T22" fmla="*/ 155225 w 2872027"/>
              <a:gd name="T23" fmla="*/ 186022 h 695325"/>
              <a:gd name="T24" fmla="*/ 155225 w 2872027"/>
              <a:gd name="T25" fmla="*/ 53781 h 695325"/>
              <a:gd name="T26" fmla="*/ 223399 w 2872027"/>
              <a:gd name="T27" fmla="*/ 0 h 69532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2872027"/>
              <a:gd name="T43" fmla="*/ 0 h 695325"/>
              <a:gd name="T44" fmla="*/ 2872027 w 2872027"/>
              <a:gd name="T45" fmla="*/ 695325 h 695325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2872027" h="695325">
                <a:moveTo>
                  <a:pt x="192487" y="0"/>
                </a:moveTo>
                <a:lnTo>
                  <a:pt x="2813286" y="0"/>
                </a:lnTo>
                <a:cubicBezTo>
                  <a:pt x="2845728" y="0"/>
                  <a:pt x="2872027" y="26299"/>
                  <a:pt x="2872027" y="58741"/>
                </a:cubicBezTo>
                <a:lnTo>
                  <a:pt x="2872027" y="636584"/>
                </a:lnTo>
                <a:cubicBezTo>
                  <a:pt x="2872027" y="669026"/>
                  <a:pt x="2845728" y="695325"/>
                  <a:pt x="2813286" y="695325"/>
                </a:cubicBezTo>
                <a:lnTo>
                  <a:pt x="192487" y="695325"/>
                </a:lnTo>
                <a:cubicBezTo>
                  <a:pt x="160045" y="695325"/>
                  <a:pt x="133746" y="669026"/>
                  <a:pt x="133746" y="636584"/>
                </a:cubicBezTo>
                <a:lnTo>
                  <a:pt x="133746" y="489963"/>
                </a:lnTo>
                <a:lnTo>
                  <a:pt x="131607" y="488929"/>
                </a:lnTo>
                <a:cubicBezTo>
                  <a:pt x="62470" y="450723"/>
                  <a:pt x="0" y="395990"/>
                  <a:pt x="0" y="345355"/>
                </a:cubicBezTo>
                <a:cubicBezTo>
                  <a:pt x="0" y="294719"/>
                  <a:pt x="62470" y="241183"/>
                  <a:pt x="131607" y="204172"/>
                </a:cubicBezTo>
                <a:lnTo>
                  <a:pt x="133746" y="203175"/>
                </a:lnTo>
                <a:lnTo>
                  <a:pt x="133746" y="58741"/>
                </a:lnTo>
                <a:cubicBezTo>
                  <a:pt x="133746" y="26299"/>
                  <a:pt x="160045" y="0"/>
                  <a:pt x="192487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>
            <a:outerShdw dist="38100" dir="8100000" algn="ctr" rotWithShape="0">
              <a:srgbClr val="F098B5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110000"/>
              </a:lnSpc>
            </a:pPr>
            <a:r>
              <a:rPr lang="zh-CN" altLang="en-US">
                <a:solidFill>
                  <a:srgbClr val="FFFFFF"/>
                </a:solidFill>
                <a:ea typeface="微软雅黑" panose="020B0503020204020204" pitchFamily="34" charset="-122"/>
              </a:rPr>
              <a:t>请在此处输入您的文本</a:t>
            </a: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2787" name="任意多边形 38"/>
          <p:cNvSpPr/>
          <p:nvPr/>
        </p:nvSpPr>
        <p:spPr bwMode="auto">
          <a:xfrm flipH="1">
            <a:off x="6094413" y="5054600"/>
            <a:ext cx="957262" cy="815975"/>
          </a:xfrm>
          <a:custGeom>
            <a:avLst/>
            <a:gdLst>
              <a:gd name="T0" fmla="*/ 408691 w 999490"/>
              <a:gd name="T1" fmla="*/ 0 h 853440"/>
              <a:gd name="T2" fmla="*/ 0 w 999490"/>
              <a:gd name="T3" fmla="*/ 407988 h 853440"/>
              <a:gd name="T4" fmla="*/ 408691 w 999490"/>
              <a:gd name="T5" fmla="*/ 815975 h 853440"/>
              <a:gd name="T6" fmla="*/ 785265 w 999490"/>
              <a:gd name="T7" fmla="*/ 566795 h 853440"/>
              <a:gd name="T8" fmla="*/ 807725 w 999490"/>
              <a:gd name="T9" fmla="*/ 494570 h 853440"/>
              <a:gd name="T10" fmla="*/ 957262 w 999490"/>
              <a:gd name="T11" fmla="*/ 407988 h 853440"/>
              <a:gd name="T12" fmla="*/ 807725 w 999490"/>
              <a:gd name="T13" fmla="*/ 321405 h 853440"/>
              <a:gd name="T14" fmla="*/ 785265 w 999490"/>
              <a:gd name="T15" fmla="*/ 249180 h 853440"/>
              <a:gd name="T16" fmla="*/ 408691 w 999490"/>
              <a:gd name="T17" fmla="*/ 0 h 85344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99490" h="853440">
                <a:moveTo>
                  <a:pt x="426720" y="0"/>
                </a:moveTo>
                <a:cubicBezTo>
                  <a:pt x="191049" y="0"/>
                  <a:pt x="0" y="191049"/>
                  <a:pt x="0" y="426720"/>
                </a:cubicBezTo>
                <a:cubicBezTo>
                  <a:pt x="0" y="662391"/>
                  <a:pt x="191049" y="853440"/>
                  <a:pt x="426720" y="853440"/>
                </a:cubicBezTo>
                <a:cubicBezTo>
                  <a:pt x="603473" y="853440"/>
                  <a:pt x="755127" y="745975"/>
                  <a:pt x="819906" y="592819"/>
                </a:cubicBezTo>
                <a:lnTo>
                  <a:pt x="843356" y="517278"/>
                </a:lnTo>
                <a:lnTo>
                  <a:pt x="999490" y="426720"/>
                </a:lnTo>
                <a:lnTo>
                  <a:pt x="843356" y="336162"/>
                </a:lnTo>
                <a:lnTo>
                  <a:pt x="819906" y="260621"/>
                </a:lnTo>
                <a:cubicBezTo>
                  <a:pt x="755127" y="107465"/>
                  <a:pt x="603473" y="0"/>
                  <a:pt x="426720" y="0"/>
                </a:cubicBezTo>
                <a:close/>
              </a:path>
            </a:pathLst>
          </a:custGeom>
          <a:solidFill>
            <a:srgbClr val="00CCFF"/>
          </a:solidFill>
          <a:ln>
            <a:noFill/>
          </a:ln>
          <a:effectLst>
            <a:outerShdw dist="38100" dir="2700000" algn="ctr" rotWithShape="0">
              <a:srgbClr val="F098B5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88" name="椭圆 39"/>
          <p:cNvSpPr>
            <a:spLocks noChangeArrowheads="1"/>
          </p:cNvSpPr>
          <p:nvPr/>
        </p:nvSpPr>
        <p:spPr bwMode="auto">
          <a:xfrm flipH="1">
            <a:off x="6380163" y="5203825"/>
            <a:ext cx="515937" cy="515938"/>
          </a:xfrm>
          <a:prstGeom prst="ellipse">
            <a:avLst/>
          </a:prstGeom>
          <a:noFill/>
          <a:ln w="12700">
            <a:solidFill>
              <a:srgbClr val="FFFFFF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3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739775" y="841375"/>
            <a:ext cx="10691813" cy="50863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795" name="云3 256"/>
          <p:cNvSpPr/>
          <p:nvPr/>
        </p:nvSpPr>
        <p:spPr bwMode="auto">
          <a:xfrm>
            <a:off x="3729038" y="3387725"/>
            <a:ext cx="742950" cy="446088"/>
          </a:xfrm>
          <a:custGeom>
            <a:avLst/>
            <a:gdLst>
              <a:gd name="T0" fmla="*/ 411404 w 3095883"/>
              <a:gd name="T1" fmla="*/ 24516 h 2092590"/>
              <a:gd name="T2" fmla="*/ 235265 w 3095883"/>
              <a:gd name="T3" fmla="*/ 143406 h 2092590"/>
              <a:gd name="T4" fmla="*/ 284844 w 3095883"/>
              <a:gd name="T5" fmla="*/ 159693 h 2092590"/>
              <a:gd name="T6" fmla="*/ 275245 w 3095883"/>
              <a:gd name="T7" fmla="*/ 181589 h 2092590"/>
              <a:gd name="T8" fmla="*/ 190653 w 3095883"/>
              <a:gd name="T9" fmla="*/ 161922 h 2092590"/>
              <a:gd name="T10" fmla="*/ 28593 w 3095883"/>
              <a:gd name="T11" fmla="*/ 292486 h 2092590"/>
              <a:gd name="T12" fmla="*/ 166501 w 3095883"/>
              <a:gd name="T13" fmla="*/ 420763 h 2092590"/>
              <a:gd name="T14" fmla="*/ 634522 w 3095883"/>
              <a:gd name="T15" fmla="*/ 420763 h 2092590"/>
              <a:gd name="T16" fmla="*/ 717449 w 3095883"/>
              <a:gd name="T17" fmla="*/ 330961 h 2092590"/>
              <a:gd name="T18" fmla="*/ 615439 w 3095883"/>
              <a:gd name="T19" fmla="*/ 237352 h 2092590"/>
              <a:gd name="T20" fmla="*/ 596351 w 3095883"/>
              <a:gd name="T21" fmla="*/ 277771 h 2092590"/>
              <a:gd name="T22" fmla="*/ 570660 w 3095883"/>
              <a:gd name="T23" fmla="*/ 268654 h 2092590"/>
              <a:gd name="T24" fmla="*/ 595491 w 3095883"/>
              <a:gd name="T25" fmla="*/ 188041 h 2092590"/>
              <a:gd name="T26" fmla="*/ 411404 w 3095883"/>
              <a:gd name="T27" fmla="*/ 24516 h 2092590"/>
              <a:gd name="T28" fmla="*/ 411404 w 3095883"/>
              <a:gd name="T29" fmla="*/ 0 h 2092590"/>
              <a:gd name="T30" fmla="*/ 623090 w 3095883"/>
              <a:gd name="T31" fmla="*/ 188041 h 2092590"/>
              <a:gd name="T32" fmla="*/ 620115 w 3095883"/>
              <a:gd name="T33" fmla="*/ 217734 h 2092590"/>
              <a:gd name="T34" fmla="*/ 742950 w 3095883"/>
              <a:gd name="T35" fmla="*/ 330961 h 2092590"/>
              <a:gd name="T36" fmla="*/ 629469 w 3095883"/>
              <a:gd name="T37" fmla="*/ 442825 h 2092590"/>
              <a:gd name="T38" fmla="*/ 604691 w 3095883"/>
              <a:gd name="T39" fmla="*/ 446088 h 2092590"/>
              <a:gd name="T40" fmla="*/ 596066 w 3095883"/>
              <a:gd name="T41" fmla="*/ 446088 h 2092590"/>
              <a:gd name="T42" fmla="*/ 172714 w 3095883"/>
              <a:gd name="T43" fmla="*/ 446088 h 2092590"/>
              <a:gd name="T44" fmla="*/ 133855 w 3095883"/>
              <a:gd name="T45" fmla="*/ 438599 h 2092590"/>
              <a:gd name="T46" fmla="*/ 0 w 3095883"/>
              <a:gd name="T47" fmla="*/ 292487 h 2092590"/>
              <a:gd name="T48" fmla="*/ 190653 w 3095883"/>
              <a:gd name="T49" fmla="*/ 138885 h 2092590"/>
              <a:gd name="T50" fmla="*/ 207521 w 3095883"/>
              <a:gd name="T51" fmla="*/ 139788 h 2092590"/>
              <a:gd name="T52" fmla="*/ 207064 w 3095883"/>
              <a:gd name="T53" fmla="*/ 139626 h 2092590"/>
              <a:gd name="T54" fmla="*/ 411404 w 3095883"/>
              <a:gd name="T55" fmla="*/ 0 h 20925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095883" h="2092590">
                <a:moveTo>
                  <a:pt x="1714326" y="115005"/>
                </a:moveTo>
                <a:cubicBezTo>
                  <a:pt x="1363633" y="115005"/>
                  <a:pt x="1067904" y="350339"/>
                  <a:pt x="980351" y="672716"/>
                </a:cubicBezTo>
                <a:cubicBezTo>
                  <a:pt x="1054204" y="688080"/>
                  <a:pt x="1123613" y="714214"/>
                  <a:pt x="1186949" y="749118"/>
                </a:cubicBezTo>
                <a:lnTo>
                  <a:pt x="1146949" y="851829"/>
                </a:lnTo>
                <a:cubicBezTo>
                  <a:pt x="1045110" y="792678"/>
                  <a:pt x="924045" y="759572"/>
                  <a:pt x="794454" y="759572"/>
                </a:cubicBezTo>
                <a:cubicBezTo>
                  <a:pt x="421493" y="759572"/>
                  <a:pt x="119149" y="1033787"/>
                  <a:pt x="119149" y="1372048"/>
                </a:cubicBezTo>
                <a:cubicBezTo>
                  <a:pt x="119149" y="1679144"/>
                  <a:pt x="368346" y="1933451"/>
                  <a:pt x="693810" y="1973790"/>
                </a:cubicBezTo>
                <a:lnTo>
                  <a:pt x="2644062" y="1973790"/>
                </a:lnTo>
                <a:cubicBezTo>
                  <a:pt x="2845151" y="1916500"/>
                  <a:pt x="2989619" y="1749402"/>
                  <a:pt x="2989619" y="1552531"/>
                </a:cubicBezTo>
                <a:cubicBezTo>
                  <a:pt x="2989619" y="1330357"/>
                  <a:pt x="2805628" y="1146101"/>
                  <a:pt x="2564544" y="1113415"/>
                </a:cubicBezTo>
                <a:cubicBezTo>
                  <a:pt x="2546404" y="1180567"/>
                  <a:pt x="2519482" y="1244124"/>
                  <a:pt x="2485002" y="1303018"/>
                </a:cubicBezTo>
                <a:lnTo>
                  <a:pt x="2377950" y="1260252"/>
                </a:lnTo>
                <a:cubicBezTo>
                  <a:pt x="2444874" y="1149958"/>
                  <a:pt x="2481419" y="1020296"/>
                  <a:pt x="2481419" y="882098"/>
                </a:cubicBezTo>
                <a:cubicBezTo>
                  <a:pt x="2481419" y="458444"/>
                  <a:pt x="2137980" y="115005"/>
                  <a:pt x="1714326" y="115005"/>
                </a:cubicBezTo>
                <a:close/>
                <a:moveTo>
                  <a:pt x="1714326" y="0"/>
                </a:moveTo>
                <a:cubicBezTo>
                  <a:pt x="2201495" y="0"/>
                  <a:pt x="2596424" y="394929"/>
                  <a:pt x="2596424" y="882098"/>
                </a:cubicBezTo>
                <a:cubicBezTo>
                  <a:pt x="2596424" y="929587"/>
                  <a:pt x="2592672" y="976199"/>
                  <a:pt x="2584027" y="1021384"/>
                </a:cubicBezTo>
                <a:cubicBezTo>
                  <a:pt x="2874515" y="1061994"/>
                  <a:pt x="3095883" y="1284452"/>
                  <a:pt x="3095883" y="1552530"/>
                </a:cubicBezTo>
                <a:cubicBezTo>
                  <a:pt x="3095883" y="1808471"/>
                  <a:pt x="2894108" y="2022828"/>
                  <a:pt x="2623005" y="2077281"/>
                </a:cubicBezTo>
                <a:cubicBezTo>
                  <a:pt x="2590159" y="2087878"/>
                  <a:pt x="2555435" y="2092590"/>
                  <a:pt x="2519757" y="2092590"/>
                </a:cubicBezTo>
                <a:lnTo>
                  <a:pt x="2483815" y="2092590"/>
                </a:lnTo>
                <a:lnTo>
                  <a:pt x="719703" y="2092590"/>
                </a:lnTo>
                <a:cubicBezTo>
                  <a:pt x="662513" y="2092590"/>
                  <a:pt x="607773" y="2080483"/>
                  <a:pt x="557775" y="2057460"/>
                </a:cubicBezTo>
                <a:cubicBezTo>
                  <a:pt x="234310" y="1968384"/>
                  <a:pt x="0" y="1695034"/>
                  <a:pt x="0" y="1372049"/>
                </a:cubicBezTo>
                <a:cubicBezTo>
                  <a:pt x="0" y="974105"/>
                  <a:pt x="355689" y="651508"/>
                  <a:pt x="794454" y="651508"/>
                </a:cubicBezTo>
                <a:lnTo>
                  <a:pt x="864744" y="655744"/>
                </a:lnTo>
                <a:lnTo>
                  <a:pt x="862837" y="654982"/>
                </a:lnTo>
                <a:cubicBezTo>
                  <a:pt x="962103" y="277743"/>
                  <a:pt x="1305780" y="0"/>
                  <a:pt x="17143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796" name="云2 257"/>
          <p:cNvSpPr/>
          <p:nvPr/>
        </p:nvSpPr>
        <p:spPr bwMode="auto">
          <a:xfrm>
            <a:off x="7751763" y="3387725"/>
            <a:ext cx="741362" cy="446088"/>
          </a:xfrm>
          <a:custGeom>
            <a:avLst/>
            <a:gdLst>
              <a:gd name="T0" fmla="*/ 296564 w 2263730"/>
              <a:gd name="T1" fmla="*/ 0 h 1265688"/>
              <a:gd name="T2" fmla="*/ 351601 w 2263730"/>
              <a:gd name="T3" fmla="*/ 12731 h 1265688"/>
              <a:gd name="T4" fmla="*/ 227692 w 2263730"/>
              <a:gd name="T5" fmla="*/ 169674 h 1265688"/>
              <a:gd name="T6" fmla="*/ 191503 w 2263730"/>
              <a:gd name="T7" fmla="*/ 161792 h 1265688"/>
              <a:gd name="T8" fmla="*/ 175613 w 2263730"/>
              <a:gd name="T9" fmla="*/ 164941 h 1265688"/>
              <a:gd name="T10" fmla="*/ 130522 w 2263730"/>
              <a:gd name="T11" fmla="*/ 225590 h 1265688"/>
              <a:gd name="T12" fmla="*/ 49298 w 2263730"/>
              <a:gd name="T13" fmla="*/ 330961 h 1265688"/>
              <a:gd name="T14" fmla="*/ 118182 w 2263730"/>
              <a:gd name="T15" fmla="*/ 430640 h 1265688"/>
              <a:gd name="T16" fmla="*/ 62756 w 2263730"/>
              <a:gd name="T17" fmla="*/ 338203 h 1265688"/>
              <a:gd name="T18" fmla="*/ 143981 w 2263730"/>
              <a:gd name="T19" fmla="*/ 232833 h 1265688"/>
              <a:gd name="T20" fmla="*/ 189071 w 2263730"/>
              <a:gd name="T21" fmla="*/ 172183 h 1265688"/>
              <a:gd name="T22" fmla="*/ 204961 w 2263730"/>
              <a:gd name="T23" fmla="*/ 169034 h 1265688"/>
              <a:gd name="T24" fmla="*/ 241151 w 2263730"/>
              <a:gd name="T25" fmla="*/ 176916 h 1265688"/>
              <a:gd name="T26" fmla="*/ 435485 w 2263730"/>
              <a:gd name="T27" fmla="*/ 7242 h 1265688"/>
              <a:gd name="T28" fmla="*/ 630781 w 2263730"/>
              <a:gd name="T29" fmla="*/ 195284 h 1265688"/>
              <a:gd name="T30" fmla="*/ 628113 w 2263730"/>
              <a:gd name="T31" fmla="*/ 224982 h 1265688"/>
              <a:gd name="T32" fmla="*/ 741362 w 2263730"/>
              <a:gd name="T33" fmla="*/ 338203 h 1265688"/>
              <a:gd name="T34" fmla="*/ 652395 w 2263730"/>
              <a:gd name="T35" fmla="*/ 445918 h 1265688"/>
              <a:gd name="T36" fmla="*/ 651822 w 2263730"/>
              <a:gd name="T37" fmla="*/ 446088 h 1265688"/>
              <a:gd name="T38" fmla="*/ 152366 w 2263730"/>
              <a:gd name="T39" fmla="*/ 446088 h 1265688"/>
              <a:gd name="T40" fmla="*/ 121353 w 2263730"/>
              <a:gd name="T41" fmla="*/ 446088 h 1265688"/>
              <a:gd name="T42" fmla="*/ 115010 w 2263730"/>
              <a:gd name="T43" fmla="*/ 445314 h 1265688"/>
              <a:gd name="T44" fmla="*/ 107821 w 2263730"/>
              <a:gd name="T45" fmla="*/ 446088 h 1265688"/>
              <a:gd name="T46" fmla="*/ 0 w 2263730"/>
              <a:gd name="T47" fmla="*/ 330961 h 1265688"/>
              <a:gd name="T48" fmla="*/ 64627 w 2263730"/>
              <a:gd name="T49" fmla="*/ 225590 h 1265688"/>
              <a:gd name="T50" fmla="*/ 100504 w 2263730"/>
              <a:gd name="T51" fmla="*/ 164941 h 1265688"/>
              <a:gd name="T52" fmla="*/ 113147 w 2263730"/>
              <a:gd name="T53" fmla="*/ 161792 h 1265688"/>
              <a:gd name="T54" fmla="*/ 141941 w 2263730"/>
              <a:gd name="T55" fmla="*/ 169674 h 1265688"/>
              <a:gd name="T56" fmla="*/ 296564 w 2263730"/>
              <a:gd name="T57" fmla="*/ 0 h 126568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263730" h="1265688">
                <a:moveTo>
                  <a:pt x="905551" y="0"/>
                </a:moveTo>
                <a:cubicBezTo>
                  <a:pt x="964955" y="0"/>
                  <a:pt x="1021809" y="12275"/>
                  <a:pt x="1073606" y="36122"/>
                </a:cubicBezTo>
                <a:cubicBezTo>
                  <a:pt x="867772" y="107015"/>
                  <a:pt x="717264" y="277397"/>
                  <a:pt x="695253" y="481416"/>
                </a:cubicBezTo>
                <a:cubicBezTo>
                  <a:pt x="659529" y="464587"/>
                  <a:pt x="621677" y="456871"/>
                  <a:pt x="584749" y="459054"/>
                </a:cubicBezTo>
                <a:cubicBezTo>
                  <a:pt x="568316" y="460025"/>
                  <a:pt x="552067" y="462956"/>
                  <a:pt x="536229" y="467989"/>
                </a:cubicBezTo>
                <a:cubicBezTo>
                  <a:pt x="461080" y="491867"/>
                  <a:pt x="412084" y="557684"/>
                  <a:pt x="398547" y="640069"/>
                </a:cubicBezTo>
                <a:cubicBezTo>
                  <a:pt x="252469" y="690186"/>
                  <a:pt x="150529" y="805213"/>
                  <a:pt x="150529" y="939037"/>
                </a:cubicBezTo>
                <a:cubicBezTo>
                  <a:pt x="150529" y="1060859"/>
                  <a:pt x="235005" y="1167106"/>
                  <a:pt x="360867" y="1221858"/>
                </a:cubicBezTo>
                <a:cubicBezTo>
                  <a:pt x="258008" y="1163330"/>
                  <a:pt x="191624" y="1067577"/>
                  <a:pt x="191624" y="959585"/>
                </a:cubicBezTo>
                <a:cubicBezTo>
                  <a:pt x="191624" y="825761"/>
                  <a:pt x="293564" y="710734"/>
                  <a:pt x="439642" y="660617"/>
                </a:cubicBezTo>
                <a:cubicBezTo>
                  <a:pt x="453179" y="578232"/>
                  <a:pt x="502175" y="512415"/>
                  <a:pt x="577324" y="488537"/>
                </a:cubicBezTo>
                <a:cubicBezTo>
                  <a:pt x="593162" y="483504"/>
                  <a:pt x="609411" y="480573"/>
                  <a:pt x="625844" y="479602"/>
                </a:cubicBezTo>
                <a:cubicBezTo>
                  <a:pt x="662772" y="477419"/>
                  <a:pt x="700624" y="485135"/>
                  <a:pt x="736348" y="501964"/>
                </a:cubicBezTo>
                <a:cubicBezTo>
                  <a:pt x="765500" y="231754"/>
                  <a:pt x="1020053" y="20548"/>
                  <a:pt x="1329741" y="20548"/>
                </a:cubicBezTo>
                <a:cubicBezTo>
                  <a:pt x="1659087" y="20548"/>
                  <a:pt x="1926075" y="259418"/>
                  <a:pt x="1926075" y="554079"/>
                </a:cubicBezTo>
                <a:cubicBezTo>
                  <a:pt x="1926075" y="582788"/>
                  <a:pt x="1923540" y="610967"/>
                  <a:pt x="1917927" y="638343"/>
                </a:cubicBezTo>
                <a:cubicBezTo>
                  <a:pt x="2114194" y="662993"/>
                  <a:pt x="2263730" y="797503"/>
                  <a:pt x="2263730" y="959585"/>
                </a:cubicBezTo>
                <a:cubicBezTo>
                  <a:pt x="2263730" y="1100449"/>
                  <a:pt x="2150783" y="1220487"/>
                  <a:pt x="1992071" y="1265207"/>
                </a:cubicBezTo>
                <a:lnTo>
                  <a:pt x="1990321" y="1265688"/>
                </a:lnTo>
                <a:lnTo>
                  <a:pt x="465245" y="1265688"/>
                </a:lnTo>
                <a:lnTo>
                  <a:pt x="370547" y="1265688"/>
                </a:lnTo>
                <a:lnTo>
                  <a:pt x="351179" y="1263493"/>
                </a:lnTo>
                <a:cubicBezTo>
                  <a:pt x="343976" y="1265446"/>
                  <a:pt x="336631" y="1265688"/>
                  <a:pt x="329229" y="1265688"/>
                </a:cubicBezTo>
                <a:cubicBezTo>
                  <a:pt x="147401" y="1265688"/>
                  <a:pt x="0" y="1119441"/>
                  <a:pt x="0" y="939037"/>
                </a:cubicBezTo>
                <a:cubicBezTo>
                  <a:pt x="0" y="805213"/>
                  <a:pt x="81109" y="690186"/>
                  <a:pt x="197338" y="640069"/>
                </a:cubicBezTo>
                <a:cubicBezTo>
                  <a:pt x="208108" y="557684"/>
                  <a:pt x="247093" y="491867"/>
                  <a:pt x="306885" y="467989"/>
                </a:cubicBezTo>
                <a:cubicBezTo>
                  <a:pt x="319486" y="462956"/>
                  <a:pt x="332415" y="460025"/>
                  <a:pt x="345490" y="459054"/>
                </a:cubicBezTo>
                <a:cubicBezTo>
                  <a:pt x="374873" y="456871"/>
                  <a:pt x="404990" y="464587"/>
                  <a:pt x="433414" y="481416"/>
                </a:cubicBezTo>
                <a:cubicBezTo>
                  <a:pt x="456609" y="211206"/>
                  <a:pt x="659145" y="0"/>
                  <a:pt x="9055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6051550" y="3387725"/>
            <a:ext cx="1588" cy="2003425"/>
          </a:xfrm>
          <a:prstGeom prst="line">
            <a:avLst/>
          </a:prstGeom>
          <a:noFill/>
          <a:ln w="6350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2770188" y="4495800"/>
            <a:ext cx="2836862" cy="88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3336925" y="4005263"/>
            <a:ext cx="15303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6788150" y="4495800"/>
            <a:ext cx="2840038" cy="887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7359650" y="4005263"/>
            <a:ext cx="15303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/>
          </a:p>
        </p:txBody>
      </p:sp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/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>
            <a:off x="1398588" y="3627438"/>
            <a:ext cx="9717087" cy="0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1" name="Oval 5"/>
          <p:cNvSpPr>
            <a:spLocks noChangeArrowheads="1"/>
          </p:cNvSpPr>
          <p:nvPr/>
        </p:nvSpPr>
        <p:spPr bwMode="auto">
          <a:xfrm>
            <a:off x="1755775" y="3470275"/>
            <a:ext cx="342900" cy="342900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2" name="Oval 6"/>
          <p:cNvSpPr>
            <a:spLocks noChangeArrowheads="1"/>
          </p:cNvSpPr>
          <p:nvPr/>
        </p:nvSpPr>
        <p:spPr bwMode="auto">
          <a:xfrm>
            <a:off x="3178175" y="3470275"/>
            <a:ext cx="342900" cy="342900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3" name="Oval 7"/>
          <p:cNvSpPr>
            <a:spLocks noChangeArrowheads="1"/>
          </p:cNvSpPr>
          <p:nvPr/>
        </p:nvSpPr>
        <p:spPr bwMode="auto">
          <a:xfrm>
            <a:off x="4602163" y="3470275"/>
            <a:ext cx="342900" cy="342900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4" name="Oval 8"/>
          <p:cNvSpPr>
            <a:spLocks noChangeArrowheads="1"/>
          </p:cNvSpPr>
          <p:nvPr/>
        </p:nvSpPr>
        <p:spPr bwMode="auto">
          <a:xfrm>
            <a:off x="6024563" y="3470275"/>
            <a:ext cx="344487" cy="342900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5" name="Oval 9"/>
          <p:cNvSpPr>
            <a:spLocks noChangeArrowheads="1"/>
          </p:cNvSpPr>
          <p:nvPr/>
        </p:nvSpPr>
        <p:spPr bwMode="auto">
          <a:xfrm>
            <a:off x="7446963" y="3470275"/>
            <a:ext cx="341312" cy="342900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6" name="Oval 10"/>
          <p:cNvSpPr>
            <a:spLocks noChangeArrowheads="1"/>
          </p:cNvSpPr>
          <p:nvPr/>
        </p:nvSpPr>
        <p:spPr bwMode="auto">
          <a:xfrm>
            <a:off x="8869363" y="3470275"/>
            <a:ext cx="344487" cy="342900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7" name="Oval 11"/>
          <p:cNvSpPr>
            <a:spLocks noChangeArrowheads="1"/>
          </p:cNvSpPr>
          <p:nvPr/>
        </p:nvSpPr>
        <p:spPr bwMode="auto">
          <a:xfrm>
            <a:off x="10293350" y="3470275"/>
            <a:ext cx="342900" cy="342900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>
            <a:off x="1920875" y="2651125"/>
            <a:ext cx="3175" cy="819150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9" name="Oval 13"/>
          <p:cNvSpPr>
            <a:spLocks noChangeArrowheads="1"/>
          </p:cNvSpPr>
          <p:nvPr/>
        </p:nvSpPr>
        <p:spPr bwMode="auto">
          <a:xfrm>
            <a:off x="1744663" y="2335213"/>
            <a:ext cx="342900" cy="342900"/>
          </a:xfrm>
          <a:prstGeom prst="ellipse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>
            <a:off x="3333750" y="3813175"/>
            <a:ext cx="3175" cy="822325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31" name="Line 15"/>
          <p:cNvSpPr>
            <a:spLocks noChangeShapeType="1"/>
          </p:cNvSpPr>
          <p:nvPr/>
        </p:nvSpPr>
        <p:spPr bwMode="auto">
          <a:xfrm>
            <a:off x="4767263" y="2651125"/>
            <a:ext cx="3175" cy="819150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>
            <a:off x="6191250" y="3797300"/>
            <a:ext cx="0" cy="822325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33" name="Line 17"/>
          <p:cNvSpPr>
            <a:spLocks noChangeShapeType="1"/>
          </p:cNvSpPr>
          <p:nvPr/>
        </p:nvSpPr>
        <p:spPr bwMode="auto">
          <a:xfrm>
            <a:off x="7618413" y="2651125"/>
            <a:ext cx="1587" cy="819150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34" name="Line 18"/>
          <p:cNvSpPr>
            <a:spLocks noChangeShapeType="1"/>
          </p:cNvSpPr>
          <p:nvPr/>
        </p:nvSpPr>
        <p:spPr bwMode="auto">
          <a:xfrm>
            <a:off x="9034463" y="3797300"/>
            <a:ext cx="0" cy="822325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35" name="Line 19"/>
          <p:cNvSpPr>
            <a:spLocks noChangeShapeType="1"/>
          </p:cNvSpPr>
          <p:nvPr/>
        </p:nvSpPr>
        <p:spPr bwMode="auto">
          <a:xfrm>
            <a:off x="10444163" y="2651125"/>
            <a:ext cx="0" cy="819150"/>
          </a:xfrm>
          <a:prstGeom prst="line">
            <a:avLst/>
          </a:prstGeom>
          <a:noFill/>
          <a:ln w="9525">
            <a:solidFill>
              <a:schemeClr val="bg1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36" name="Oval 20"/>
          <p:cNvSpPr>
            <a:spLocks noChangeArrowheads="1"/>
          </p:cNvSpPr>
          <p:nvPr/>
        </p:nvSpPr>
        <p:spPr bwMode="auto">
          <a:xfrm>
            <a:off x="4603750" y="2308225"/>
            <a:ext cx="344488" cy="342900"/>
          </a:xfrm>
          <a:prstGeom prst="ellipse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37" name="Oval 21"/>
          <p:cNvSpPr>
            <a:spLocks noChangeArrowheads="1"/>
          </p:cNvSpPr>
          <p:nvPr/>
        </p:nvSpPr>
        <p:spPr bwMode="auto">
          <a:xfrm>
            <a:off x="3170238" y="4619625"/>
            <a:ext cx="342900" cy="342900"/>
          </a:xfrm>
          <a:prstGeom prst="ellipse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38" name="Oval 22"/>
          <p:cNvSpPr>
            <a:spLocks noChangeArrowheads="1"/>
          </p:cNvSpPr>
          <p:nvPr/>
        </p:nvSpPr>
        <p:spPr bwMode="auto">
          <a:xfrm>
            <a:off x="6018213" y="4635500"/>
            <a:ext cx="342900" cy="342900"/>
          </a:xfrm>
          <a:prstGeom prst="ellipse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39" name="Oval 23"/>
          <p:cNvSpPr>
            <a:spLocks noChangeArrowheads="1"/>
          </p:cNvSpPr>
          <p:nvPr/>
        </p:nvSpPr>
        <p:spPr bwMode="auto">
          <a:xfrm>
            <a:off x="7446963" y="2305050"/>
            <a:ext cx="341312" cy="342900"/>
          </a:xfrm>
          <a:prstGeom prst="ellipse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40" name="Oval 24"/>
          <p:cNvSpPr>
            <a:spLocks noChangeArrowheads="1"/>
          </p:cNvSpPr>
          <p:nvPr/>
        </p:nvSpPr>
        <p:spPr bwMode="auto">
          <a:xfrm>
            <a:off x="8872538" y="4602163"/>
            <a:ext cx="342900" cy="342900"/>
          </a:xfrm>
          <a:prstGeom prst="ellipse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41" name="Text Box 25"/>
          <p:cNvSpPr txBox="1">
            <a:spLocks noChangeArrowheads="1"/>
          </p:cNvSpPr>
          <p:nvPr/>
        </p:nvSpPr>
        <p:spPr bwMode="auto">
          <a:xfrm>
            <a:off x="1179513" y="1400175"/>
            <a:ext cx="1670050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42" name="Text Box 26"/>
          <p:cNvSpPr txBox="1">
            <a:spLocks noChangeArrowheads="1"/>
          </p:cNvSpPr>
          <p:nvPr/>
        </p:nvSpPr>
        <p:spPr bwMode="auto">
          <a:xfrm>
            <a:off x="4043363" y="1400175"/>
            <a:ext cx="1671637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43" name="Text Box 27"/>
          <p:cNvSpPr txBox="1">
            <a:spLocks noChangeArrowheads="1"/>
          </p:cNvSpPr>
          <p:nvPr/>
        </p:nvSpPr>
        <p:spPr bwMode="auto">
          <a:xfrm>
            <a:off x="6819900" y="1400175"/>
            <a:ext cx="1670050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44" name="Text Box 28"/>
          <p:cNvSpPr txBox="1">
            <a:spLocks noChangeArrowheads="1"/>
          </p:cNvSpPr>
          <p:nvPr/>
        </p:nvSpPr>
        <p:spPr bwMode="auto">
          <a:xfrm>
            <a:off x="9610725" y="1400175"/>
            <a:ext cx="1670050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45" name="AutoShape 29"/>
          <p:cNvSpPr>
            <a:spLocks noChangeArrowheads="1"/>
          </p:cNvSpPr>
          <p:nvPr/>
        </p:nvSpPr>
        <p:spPr bwMode="auto">
          <a:xfrm>
            <a:off x="10282238" y="2320925"/>
            <a:ext cx="327025" cy="330200"/>
          </a:xfrm>
          <a:prstGeom prst="diamond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46" name="Text Box 30"/>
          <p:cNvSpPr txBox="1">
            <a:spLocks noChangeArrowheads="1"/>
          </p:cNvSpPr>
          <p:nvPr/>
        </p:nvSpPr>
        <p:spPr bwMode="auto">
          <a:xfrm>
            <a:off x="2551113" y="5103813"/>
            <a:ext cx="1671637" cy="76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47" name="Text Box 31"/>
          <p:cNvSpPr txBox="1">
            <a:spLocks noChangeArrowheads="1"/>
          </p:cNvSpPr>
          <p:nvPr/>
        </p:nvSpPr>
        <p:spPr bwMode="auto">
          <a:xfrm>
            <a:off x="5459413" y="5103813"/>
            <a:ext cx="1674812" cy="76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48" name="Text Box 32"/>
          <p:cNvSpPr txBox="1">
            <a:spLocks noChangeArrowheads="1"/>
          </p:cNvSpPr>
          <p:nvPr/>
        </p:nvSpPr>
        <p:spPr bwMode="auto">
          <a:xfrm>
            <a:off x="8234363" y="5103813"/>
            <a:ext cx="1674812" cy="766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</a:t>
            </a:r>
            <a:endParaRPr lang="zh-CN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/>
          <p:nvPr/>
        </p:nvGrpSpPr>
        <p:grpSpPr bwMode="auto">
          <a:xfrm>
            <a:off x="4454525" y="998538"/>
            <a:ext cx="3265488" cy="3616325"/>
            <a:chOff x="0" y="0"/>
            <a:chExt cx="5143" cy="5695"/>
          </a:xfrm>
        </p:grpSpPr>
        <p:sp>
          <p:nvSpPr>
            <p:cNvPr id="35845" name="前进箭头 1212"/>
            <p:cNvSpPr/>
            <p:nvPr/>
          </p:nvSpPr>
          <p:spPr bwMode="auto">
            <a:xfrm>
              <a:off x="2559" y="575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5846" name="前进箭头 1212"/>
            <p:cNvSpPr/>
            <p:nvPr/>
          </p:nvSpPr>
          <p:spPr bwMode="auto">
            <a:xfrm rot="10800000">
              <a:off x="0" y="0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3284538" y="4949825"/>
            <a:ext cx="56054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5432425" y="2051050"/>
            <a:ext cx="1309688" cy="14414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大家</a:t>
            </a:r>
            <a:endParaRPr lang="zh-CN" altLang="en-US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400个常用ppt图标(48)_ppt宝藏_www.pptbz.com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Picture 3" descr="400个常用ppt图标(1)_ppt宝藏_www.pptbz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4" descr="400个常用ppt图标(2)_ppt宝藏_www.pptbz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66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5" descr="400个常用ppt图标(3)_ppt宝藏_www.pptbz.c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33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6" descr="400个常用ppt图标(4)_ppt宝藏_www.pptbz.co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Picture 7" descr="400个常用ppt图标(5)_ppt宝藏_www.pptbz.co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68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Picture 8" descr="400个常用ppt图标(6)_ppt宝藏_www.pptbz.co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36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3" name="Picture 9" descr="400个常用ppt图标(7)_ppt宝藏_www.pptbz.com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03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4" name="Picture 10" descr="400个常用ppt图标(8)_ppt宝藏_www.pptbz.com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71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5" name="Picture 11" descr="400个常用ppt图标(9)_ppt宝藏_www.pptbz.com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6" name="Picture 12" descr="400个常用ppt图标(10)_ppt宝藏_www.pptbz.com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06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7" name="Picture 13" descr="400个常用ppt图标(11)_ppt宝藏_www.pptbz.com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8" name="Picture 14" descr="400个常用ppt图标(12)_ppt宝藏_www.pptbz.com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41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9" name="Picture 15" descr="400个常用ppt图标(13)_ppt宝藏_www.pptbz.com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08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80" name="Picture 16" descr="400个常用ppt图标(14)_ppt宝藏_www.pptbz.com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76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81" name="Picture 17" descr="400个常用ppt图标(15)_ppt宝藏_www.pptbz.com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43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82" name="Picture 18" descr="400个常用ppt图标(16)_ppt宝藏_www.pptbz.com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83" name="Picture 19" descr="400个常用ppt图标(17)_ppt宝藏_www.pptbz.com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8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84" name="Picture 20" descr="400个常用ppt图标(18)_ppt宝藏_www.pptbz.com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6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85" name="Picture 21" descr="400个常用ppt图标(19)_ppt宝藏_www.pptbz.com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13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86" name="Picture 22" descr="400个常用ppt图标(20)_ppt宝藏_www.pptbz.com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81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87" name="Picture 23" descr="400个常用ppt图标(21)_ppt宝藏_www.pptbz.com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48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88" name="Picture 24" descr="400个常用ppt图标(22)_ppt宝藏_www.pptbz.com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89" name="Picture 25" descr="400个常用ppt图标(23)_ppt宝藏_www.pptbz.com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83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90" name="Picture 26" descr="400个常用ppt图标(24)_ppt宝藏_www.pptbz.com"/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51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91" name="Picture 27" descr="400个常用ppt图标(25)_ppt宝藏_www.pptbz.com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18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92" name="Picture 28" descr="400个常用ppt图标(26)_ppt宝藏_www.pptbz.com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886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93" name="Picture 29" descr="400个常用ppt图标(27)_ppt宝藏_www.pptbz.com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953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94" name="Picture 30" descr="400个常用ppt图标(28)_ppt宝藏_www.pptbz.com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21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95" name="Picture 31" descr="400个常用ppt图标(29)_ppt宝藏_www.pptbz.com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088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96" name="Picture 32" descr="400个常用ppt图标(30)_ppt宝藏_www.pptbz.com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56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97" name="Picture 33" descr="400个常用ppt图标(31)_ppt宝藏_www.pptbz.com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223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98" name="Picture 34" descr="400个常用ppt图标(32)_ppt宝藏_www.pptbz.com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291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99" name="Picture 35" descr="400个常用ppt图标(33)_ppt宝藏_www.pptbz.com"/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358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00" name="Picture 36" descr="400个常用ppt图标(34)_ppt宝藏_www.pptbz.com"/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4263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01" name="Picture 37" descr="400个常用ppt图标(35)_ppt宝藏_www.pptbz.com"/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4938" y="309563"/>
            <a:ext cx="341312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02" name="Picture 38" descr="400个常用ppt图标(36)_ppt宝藏_www.pptbz.com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847725"/>
            <a:ext cx="341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03" name="Picture 39" descr="400个常用ppt图标(37)_ppt宝藏_www.pptbz.com"/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04" name="Picture 40" descr="400个常用ppt图标(38)_ppt宝藏_www.pptbz.com"/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" y="847725"/>
            <a:ext cx="3413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05" name="Picture 41" descr="400个常用ppt图标(39)_ppt宝藏_www.pptbz.com"/>
          <p:cNvPicPr>
            <a:picLocks noChangeAspect="1" noChangeArrowheads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5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06" name="Picture 42" descr="400个常用ppt图标(40)_ppt宝藏_www.pptbz.com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00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07" name="Picture 43" descr="400个常用ppt图标(41)_ppt宝藏_www.pptbz.com"/>
          <p:cNvPicPr>
            <a:picLocks noChangeAspect="1"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863" y="847725"/>
            <a:ext cx="341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08" name="Picture 44" descr="400个常用ppt图标(42)_ppt宝藏_www.pptbz.com"/>
          <p:cNvPicPr>
            <a:picLocks noChangeAspect="1" noChangeArrowheads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09" name="Picture 45" descr="400个常用ppt图标(43)_ppt宝藏_www.pptbz.com"/>
          <p:cNvPicPr>
            <a:picLocks noChangeAspect="1" noChangeArrowheads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847725"/>
            <a:ext cx="3413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10" name="Picture 46" descr="400个常用ppt图标(44)_ppt宝藏_www.pptbz.com"/>
          <p:cNvPicPr>
            <a:picLocks noChangeAspect="1" noChangeArrowheads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475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11" name="Picture 47" descr="400个常用ppt图标(45)_ppt宝藏_www.pptbz.com"/>
          <p:cNvPicPr>
            <a:picLocks noChangeAspect="1" noChangeArrowheads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150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12" name="Picture 48" descr="400个常用ppt图标(46)_ppt宝藏_www.pptbz.com"/>
          <p:cNvPicPr>
            <a:picLocks noChangeAspect="1" noChangeArrowheads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413" y="847725"/>
            <a:ext cx="341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13" name="Picture 49" descr="400个常用ppt图标(47)_ppt宝藏_www.pptbz.com"/>
          <p:cNvPicPr>
            <a:picLocks noChangeAspect="1" noChangeArrowheads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7163" y="847725"/>
            <a:ext cx="341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14" name="Picture 50" descr="400个常用ppt图标(92)_ppt宝藏_www.pptbz.com"/>
          <p:cNvPicPr>
            <a:picLocks noChangeAspect="1" noChangeArrowheads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975" y="4191000"/>
            <a:ext cx="239713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15" name="Picture 51" descr="400个常用ppt图标(93)_ppt宝藏_www.pptbz.com"/>
          <p:cNvPicPr>
            <a:picLocks noChangeAspect="1"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975" y="4191000"/>
            <a:ext cx="2413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16" name="Picture 52" descr="400个常用ppt图标(94)_ppt宝藏_www.pptbz.com"/>
          <p:cNvPicPr>
            <a:picLocks noChangeAspect="1" noChangeArrowheads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8" y="4191000"/>
            <a:ext cx="239712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17" name="Picture 53" descr="400个常用ppt图标(95)_ppt宝藏_www.pptbz.com"/>
          <p:cNvPicPr>
            <a:picLocks noChangeAspect="1" noChangeArrowheads="1"/>
          </p:cNvPicPr>
          <p:nvPr/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075" y="4191000"/>
            <a:ext cx="239713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18" name="Picture 54" descr="400个常用ppt图标(96)_ppt宝藏_www.pptbz.com"/>
          <p:cNvPicPr>
            <a:picLocks noChangeAspect="1"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350" y="4191000"/>
            <a:ext cx="2413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19" name="Picture 55" descr="400个常用ppt图标(49)_ppt宝藏_www.pptbz.com"/>
          <p:cNvPicPr>
            <a:picLocks noChangeAspect="1" noChangeArrowheads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25" y="4191000"/>
            <a:ext cx="2413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20" name="Picture 56" descr="400个常用ppt图标(50)_ppt宝藏_www.pptbz.com"/>
          <p:cNvPicPr>
            <a:picLocks noChangeAspect="1" noChangeArrowheads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3488" y="4191000"/>
            <a:ext cx="239712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21" name="Picture 57" descr="400个常用ppt图标(51)_ppt宝藏_www.pptbz.com"/>
          <p:cNvPicPr>
            <a:picLocks noChangeAspect="1" noChangeArrowheads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8038" y="4191000"/>
            <a:ext cx="239712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22" name="Picture 58" descr="400个常用ppt图标(52)_ppt宝藏_www.pptbz.com"/>
          <p:cNvPicPr>
            <a:picLocks noChangeAspect="1"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7313" y="4191000"/>
            <a:ext cx="2413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23" name="Picture 59" descr="400个常用ppt图标(53)_ppt宝藏_www.pptbz.com"/>
          <p:cNvPicPr>
            <a:picLocks noChangeAspect="1" noChangeArrowheads="1"/>
          </p:cNvPicPr>
          <p:nvPr/>
        </p:nvPicPr>
        <p:blipFill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175" y="4191000"/>
            <a:ext cx="239713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24" name="Picture 60" descr="400个常用ppt图标(54)_ppt宝藏_www.pptbz.com"/>
          <p:cNvPicPr>
            <a:picLocks noChangeAspect="1" noChangeArrowheads="1"/>
          </p:cNvPicPr>
          <p:nvPr/>
        </p:nvPicPr>
        <p:blipFill>
          <a:blip r:embed="rId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838" y="41719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25" name="Picture 61" descr="400个常用ppt图标(55)_ppt宝藏_www.pptbz.com"/>
          <p:cNvPicPr>
            <a:picLocks noChangeAspect="1" noChangeArrowheads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800" y="41719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26" name="Picture 62" descr="400个常用ppt图标(56)_ppt宝藏_www.pptbz.com"/>
          <p:cNvPicPr>
            <a:picLocks noChangeAspect="1" noChangeArrowheads="1"/>
          </p:cNvPicPr>
          <p:nvPr/>
        </p:nvPicPr>
        <p:blipFill>
          <a:blip r:embed="rId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9075" y="41719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27" name="Picture 63" descr="400个常用ppt图标(57)_ppt宝藏_www.pptbz.com"/>
          <p:cNvPicPr>
            <a:picLocks noChangeAspect="1" noChangeArrowheads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563" y="41719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28" name="Picture 64" descr="400个常用ppt图标(58)_ppt宝藏_www.pptbz.com"/>
          <p:cNvPicPr>
            <a:picLocks noChangeAspect="1" noChangeArrowheads="1"/>
          </p:cNvPicPr>
          <p:nvPr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525" y="41719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29" name="Picture 65" descr="400个常用ppt图标(59)_ppt宝藏_www.pptbz.com"/>
          <p:cNvPicPr>
            <a:picLocks noChangeAspect="1" noChangeArrowheads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075" y="41719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30" name="Picture 66" descr="400个常用ppt图标(60)_ppt宝藏_www.pptbz.com"/>
          <p:cNvPicPr>
            <a:picLocks noChangeAspect="1" noChangeArrowheads="1"/>
          </p:cNvPicPr>
          <p:nvPr/>
        </p:nvPicPr>
        <p:blipFill>
          <a:blip r:embed="rId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938" y="41719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31" name="Picture 67" descr="400个常用ppt图标(61)_ppt宝藏_www.pptbz.com"/>
          <p:cNvPicPr>
            <a:picLocks noChangeAspect="1" noChangeArrowheads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213" y="41719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32" name="Picture 68" descr="400个常用ppt图标(62)_ppt宝藏_www.pptbz.com"/>
          <p:cNvPicPr>
            <a:picLocks noChangeAspect="1" noChangeArrowheads="1"/>
          </p:cNvPicPr>
          <p:nvPr/>
        </p:nvPicPr>
        <p:blipFill>
          <a:blip r:embed="rId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2763" y="41719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33" name="Picture 69" descr="400个常用ppt图标(63)_ppt宝藏_www.pptbz.com"/>
          <p:cNvPicPr>
            <a:picLocks noChangeAspect="1" noChangeArrowheads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25" y="41719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34" name="Picture 70" descr="400个常用ppt图标(64)_ppt宝藏_www.pptbz.com"/>
          <p:cNvPicPr>
            <a:picLocks noChangeAspect="1" noChangeArrowheads="1"/>
          </p:cNvPicPr>
          <p:nvPr/>
        </p:nvPicPr>
        <p:blipFill>
          <a:blip r:embed="rId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2900" y="41719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35" name="Picture 71" descr="400个常用ppt图标(65)_ppt宝藏_www.pptbz.com"/>
          <p:cNvPicPr>
            <a:picLocks noChangeAspect="1" noChangeArrowheads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175" y="41719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36" name="Picture 72" descr="400个常用ppt图标(66)_ppt宝藏_www.pptbz.com"/>
          <p:cNvPicPr>
            <a:picLocks noChangeAspect="1" noChangeArrowheads="1"/>
          </p:cNvPicPr>
          <p:nvPr/>
        </p:nvPicPr>
        <p:blipFill>
          <a:blip r:embed="rId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7450" y="41719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37" name="Picture 73" descr="400个常用ppt图标(67)_ppt宝藏_www.pptbz.com"/>
          <p:cNvPicPr>
            <a:picLocks noChangeAspect="1" noChangeArrowheads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2725" y="41719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38" name="Picture 74" descr="400个常用ppt图标(68)_ppt宝藏_www.pptbz.com"/>
          <p:cNvPicPr>
            <a:picLocks noChangeAspect="1" noChangeArrowheads="1"/>
          </p:cNvPicPr>
          <p:nvPr/>
        </p:nvPicPr>
        <p:blipFill>
          <a:blip r:embed="rId7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088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39" name="Picture 75" descr="400个常用ppt图标(69)_ppt宝藏_www.pptbz.com"/>
          <p:cNvPicPr>
            <a:picLocks noChangeAspect="1" noChangeArrowheads="1"/>
          </p:cNvPicPr>
          <p:nvPr/>
        </p:nvPicPr>
        <p:blipFill>
          <a:blip r:embed="rId7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0" y="847725"/>
            <a:ext cx="3413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40" name="Picture 76" descr="400个常用ppt图标(70)_ppt宝藏_www.pptbz.com"/>
          <p:cNvPicPr>
            <a:picLocks noChangeAspect="1" noChangeArrowheads="1"/>
          </p:cNvPicPr>
          <p:nvPr/>
        </p:nvPicPr>
        <p:blipFill>
          <a:blip r:embed="rId7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025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41" name="Picture 77" descr="400个常用ppt图标(71)_ppt宝藏_www.pptbz.com"/>
          <p:cNvPicPr>
            <a:picLocks noChangeAspect="1" noChangeArrowheads="1"/>
          </p:cNvPicPr>
          <p:nvPr/>
        </p:nvPicPr>
        <p:blipFill>
          <a:blip r:embed="rId7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42" name="Picture 78" descr="400个常用ppt图标(72)_ppt宝藏_www.pptbz.com"/>
          <p:cNvPicPr>
            <a:picLocks noChangeAspect="1" noChangeArrowheads="1"/>
          </p:cNvPicPr>
          <p:nvPr/>
        </p:nvPicPr>
        <p:blipFill>
          <a:blip r:embed="rId7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3" y="847725"/>
            <a:ext cx="341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43" name="Picture 79" descr="400个常用ppt图标(73)_ppt宝藏_www.pptbz.com"/>
          <p:cNvPicPr>
            <a:picLocks noChangeAspect="1" noChangeArrowheads="1"/>
          </p:cNvPicPr>
          <p:nvPr/>
        </p:nvPicPr>
        <p:blipFill>
          <a:blip r:embed="rId7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638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44" name="Picture 80" descr="400个常用ppt图标(74)_ppt宝藏_www.pptbz.com"/>
          <p:cNvPicPr>
            <a:picLocks noChangeAspect="1" noChangeArrowheads="1"/>
          </p:cNvPicPr>
          <p:nvPr/>
        </p:nvPicPr>
        <p:blipFill>
          <a:blip r:embed="rId7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900" y="847725"/>
            <a:ext cx="3413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45" name="Picture 81" descr="400个常用ppt图标(75)_ppt宝藏_www.pptbz.com"/>
          <p:cNvPicPr>
            <a:picLocks noChangeAspect="1" noChangeArrowheads="1"/>
          </p:cNvPicPr>
          <p:nvPr/>
        </p:nvPicPr>
        <p:blipFill>
          <a:blip r:embed="rId8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575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46" name="Picture 82" descr="400个常用ppt图标(76)_ppt宝藏_www.pptbz.com"/>
          <p:cNvPicPr>
            <a:picLocks noChangeAspect="1" noChangeArrowheads="1"/>
          </p:cNvPicPr>
          <p:nvPr/>
        </p:nvPicPr>
        <p:blipFill>
          <a:blip r:embed="rId8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0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47" name="Picture 83" descr="400个常用ppt图标(77)_ppt宝藏_www.pptbz.com"/>
          <p:cNvPicPr>
            <a:picLocks noChangeAspect="1" noChangeArrowheads="1"/>
          </p:cNvPicPr>
          <p:nvPr/>
        </p:nvPicPr>
        <p:blipFill>
          <a:blip r:embed="rId8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513" y="847725"/>
            <a:ext cx="341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48" name="Picture 84" descr="400个常用ppt图标(78)_ppt宝藏_www.pptbz.com"/>
          <p:cNvPicPr>
            <a:picLocks noChangeAspect="1" noChangeArrowheads="1"/>
          </p:cNvPicPr>
          <p:nvPr/>
        </p:nvPicPr>
        <p:blipFill>
          <a:blip r:embed="rId8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8188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49" name="Picture 85" descr="400个常用ppt图标(79)_ppt宝藏_www.pptbz.com"/>
          <p:cNvPicPr>
            <a:picLocks noChangeAspect="1" noChangeArrowheads="1"/>
          </p:cNvPicPr>
          <p:nvPr/>
        </p:nvPicPr>
        <p:blipFill>
          <a:blip r:embed="rId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450" y="847725"/>
            <a:ext cx="3413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50" name="Picture 86" descr="400个常用ppt图标(80)_ppt宝藏_www.pptbz.com"/>
          <p:cNvPicPr>
            <a:picLocks noChangeAspect="1" noChangeArrowheads="1"/>
          </p:cNvPicPr>
          <p:nvPr/>
        </p:nvPicPr>
        <p:blipFill>
          <a:blip r:embed="rId8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25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51" name="Picture 87" descr="400个常用ppt图标(81)_ppt宝藏_www.pptbz.com"/>
          <p:cNvPicPr>
            <a:picLocks noChangeAspect="1" noChangeArrowheads="1"/>
          </p:cNvPicPr>
          <p:nvPr/>
        </p:nvPicPr>
        <p:blipFill>
          <a:blip r:embed="rId8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1800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52" name="Picture 88" descr="400个常用ppt图标(82)_ppt宝藏_www.pptbz.com"/>
          <p:cNvPicPr>
            <a:picLocks noChangeAspect="1" noChangeArrowheads="1"/>
          </p:cNvPicPr>
          <p:nvPr/>
        </p:nvPicPr>
        <p:blipFill>
          <a:blip r:embed="rId8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063" y="847725"/>
            <a:ext cx="341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53" name="Picture 89" descr="400个常用ppt图标(83)_ppt宝藏_www.pptbz.com"/>
          <p:cNvPicPr>
            <a:picLocks noChangeAspect="1" noChangeArrowheads="1"/>
          </p:cNvPicPr>
          <p:nvPr/>
        </p:nvPicPr>
        <p:blipFill>
          <a:blip r:embed="rId8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4738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54" name="Picture 90" descr="400个常用ppt图标(84)_ppt宝藏_www.pptbz.com"/>
          <p:cNvPicPr>
            <a:picLocks noChangeAspect="1" noChangeArrowheads="1"/>
          </p:cNvPicPr>
          <p:nvPr/>
        </p:nvPicPr>
        <p:blipFill>
          <a:blip r:embed="rId8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7000" y="847725"/>
            <a:ext cx="3413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55" name="Picture 91" descr="400个常用ppt图标(85)_ppt宝藏_www.pptbz.com"/>
          <p:cNvPicPr>
            <a:picLocks noChangeAspect="1" noChangeArrowheads="1"/>
          </p:cNvPicPr>
          <p:nvPr/>
        </p:nvPicPr>
        <p:blipFill>
          <a:blip r:embed="rId9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7675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56" name="Picture 92" descr="400个常用ppt图标(86)_ppt宝藏_www.pptbz.com"/>
          <p:cNvPicPr>
            <a:picLocks noChangeAspect="1" noChangeArrowheads="1"/>
          </p:cNvPicPr>
          <p:nvPr/>
        </p:nvPicPr>
        <p:blipFill>
          <a:blip r:embed="rId9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8350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57" name="Picture 93" descr="400个常用ppt图标(87)_ppt宝藏_www.pptbz.com"/>
          <p:cNvPicPr>
            <a:picLocks noChangeAspect="1" noChangeArrowheads="1"/>
          </p:cNvPicPr>
          <p:nvPr/>
        </p:nvPicPr>
        <p:blipFill>
          <a:blip r:embed="rId9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0613" y="847725"/>
            <a:ext cx="341312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58" name="Picture 94" descr="400个常用ppt图标(88)_ppt宝藏_www.pptbz.com"/>
          <p:cNvPicPr>
            <a:picLocks noChangeAspect="1" noChangeArrowheads="1"/>
          </p:cNvPicPr>
          <p:nvPr/>
        </p:nvPicPr>
        <p:blipFill>
          <a:blip r:embed="rId9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1288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59" name="Picture 95" descr="400个常用ppt图标(89)_ppt宝藏_www.pptbz.com"/>
          <p:cNvPicPr>
            <a:picLocks noChangeAspect="1" noChangeArrowheads="1"/>
          </p:cNvPicPr>
          <p:nvPr/>
        </p:nvPicPr>
        <p:blipFill>
          <a:blip r:embed="rId9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3550" y="847725"/>
            <a:ext cx="3413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60" name="Picture 96" descr="400个常用ppt图标(90)_ppt宝藏_www.pptbz.com"/>
          <p:cNvPicPr>
            <a:picLocks noChangeAspect="1" noChangeArrowheads="1"/>
          </p:cNvPicPr>
          <p:nvPr/>
        </p:nvPicPr>
        <p:blipFill>
          <a:blip r:embed="rId9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4225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61" name="Picture 97" descr="400个常用ppt图标(91)_ppt宝藏_www.pptbz.com"/>
          <p:cNvPicPr>
            <a:picLocks noChangeAspect="1" noChangeArrowheads="1"/>
          </p:cNvPicPr>
          <p:nvPr/>
        </p:nvPicPr>
        <p:blipFill>
          <a:blip r:embed="rId9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4900" y="8477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62" name="Picture 98" descr="400个常用ppt图标(142)_ppt宝藏_www.pptbz.com"/>
          <p:cNvPicPr>
            <a:picLocks noChangeAspect="1" noChangeArrowheads="1"/>
          </p:cNvPicPr>
          <p:nvPr/>
        </p:nvPicPr>
        <p:blipFill>
          <a:blip r:embed="rId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63" name="Picture 99" descr="400个常用ppt图标(143)_ppt宝藏_www.pptbz.com"/>
          <p:cNvPicPr>
            <a:picLocks noChangeAspect="1" noChangeArrowheads="1"/>
          </p:cNvPicPr>
          <p:nvPr/>
        </p:nvPicPr>
        <p:blipFill>
          <a:blip r:embed="rId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64" name="Picture 100" descr="400个常用ppt图标(144)_ppt宝藏_www.pptbz.com"/>
          <p:cNvPicPr>
            <a:picLocks noChangeAspect="1" noChangeArrowheads="1"/>
          </p:cNvPicPr>
          <p:nvPr/>
        </p:nvPicPr>
        <p:blipFill>
          <a:blip r:embed="rId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65" name="Picture 101" descr="400个常用ppt图标(97)_ppt宝藏_www.pptbz.com"/>
          <p:cNvPicPr>
            <a:picLocks noChangeAspect="1" noChangeArrowheads="1"/>
          </p:cNvPicPr>
          <p:nvPr/>
        </p:nvPicPr>
        <p:blipFill>
          <a:blip r:embed="rId1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25575"/>
            <a:ext cx="2635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66" name="Picture 102" descr="400个常用ppt图标(98)_ppt宝藏_www.pptbz.com"/>
          <p:cNvPicPr>
            <a:picLocks noChangeAspect="1" noChangeArrowheads="1"/>
          </p:cNvPicPr>
          <p:nvPr/>
        </p:nvPicPr>
        <p:blipFill>
          <a:blip r:embed="rId10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513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67" name="Picture 103" descr="400个常用ppt图标(99)_ppt宝藏_www.pptbz.com"/>
          <p:cNvPicPr>
            <a:picLocks noChangeAspect="1" noChangeArrowheads="1"/>
          </p:cNvPicPr>
          <p:nvPr/>
        </p:nvPicPr>
        <p:blipFill>
          <a:blip r:embed="rId1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225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68" name="Picture 104" descr="400个常用ppt图标(100)_ppt宝藏_www.pptbz.com"/>
          <p:cNvPicPr>
            <a:picLocks noChangeAspect="1" noChangeArrowheads="1"/>
          </p:cNvPicPr>
          <p:nvPr/>
        </p:nvPicPr>
        <p:blipFill>
          <a:blip r:embed="rId10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69" name="Picture 105" descr="400个常用ppt图标(101)_ppt宝藏_www.pptbz.com"/>
          <p:cNvPicPr>
            <a:picLocks noChangeAspect="1" noChangeArrowheads="1"/>
          </p:cNvPicPr>
          <p:nvPr/>
        </p:nvPicPr>
        <p:blipFill>
          <a:blip r:embed="rId10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650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70" name="Picture 106" descr="400个常用ppt图标(102)_ppt宝藏_www.pptbz.com"/>
          <p:cNvPicPr>
            <a:picLocks noChangeAspect="1" noChangeArrowheads="1"/>
          </p:cNvPicPr>
          <p:nvPr/>
        </p:nvPicPr>
        <p:blipFill>
          <a:blip r:embed="rId10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1425575"/>
            <a:ext cx="2635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71" name="Picture 107" descr="400个常用ppt图标(103)_ppt宝藏_www.pptbz.com"/>
          <p:cNvPicPr>
            <a:picLocks noChangeAspect="1" noChangeArrowheads="1"/>
          </p:cNvPicPr>
          <p:nvPr/>
        </p:nvPicPr>
        <p:blipFill>
          <a:blip r:embed="rId10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663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72" name="Picture 108" descr="400个常用ppt图标(104)_ppt宝藏_www.pptbz.com"/>
          <p:cNvPicPr>
            <a:picLocks noChangeAspect="1" noChangeArrowheads="1"/>
          </p:cNvPicPr>
          <p:nvPr/>
        </p:nvPicPr>
        <p:blipFill>
          <a:blip r:embed="rId10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75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73" name="Picture 109" descr="400个常用ppt图标(105)_ppt宝藏_www.pptbz.com"/>
          <p:cNvPicPr>
            <a:picLocks noChangeAspect="1" noChangeArrowheads="1"/>
          </p:cNvPicPr>
          <p:nvPr/>
        </p:nvPicPr>
        <p:blipFill>
          <a:blip r:embed="rId10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088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74" name="Picture 110" descr="400个常用ppt图标(106)_ppt宝藏_www.pptbz.com"/>
          <p:cNvPicPr>
            <a:picLocks noChangeAspect="1" noChangeArrowheads="1"/>
          </p:cNvPicPr>
          <p:nvPr/>
        </p:nvPicPr>
        <p:blipFill>
          <a:blip r:embed="rId10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800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75" name="Picture 111" descr="400个常用ppt图标(107)_ppt宝藏_www.pptbz.com"/>
          <p:cNvPicPr>
            <a:picLocks noChangeAspect="1" noChangeArrowheads="1"/>
          </p:cNvPicPr>
          <p:nvPr/>
        </p:nvPicPr>
        <p:blipFill>
          <a:blip r:embed="rId1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1425575"/>
            <a:ext cx="2635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76" name="Picture 112" descr="400个常用ppt图标(108)_ppt宝藏_www.pptbz.com"/>
          <p:cNvPicPr>
            <a:picLocks noChangeAspect="1" noChangeArrowheads="1"/>
          </p:cNvPicPr>
          <p:nvPr/>
        </p:nvPicPr>
        <p:blipFill>
          <a:blip r:embed="rId1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813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77" name="Picture 113" descr="400个常用ppt图标(109)_ppt宝藏_www.pptbz.com"/>
          <p:cNvPicPr>
            <a:picLocks noChangeAspect="1" noChangeArrowheads="1"/>
          </p:cNvPicPr>
          <p:nvPr/>
        </p:nvPicPr>
        <p:blipFill>
          <a:blip r:embed="rId1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525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78" name="Picture 114" descr="400个常用ppt图标(110)_ppt宝藏_www.pptbz.com"/>
          <p:cNvPicPr>
            <a:picLocks noChangeAspect="1" noChangeArrowheads="1"/>
          </p:cNvPicPr>
          <p:nvPr/>
        </p:nvPicPr>
        <p:blipFill>
          <a:blip r:embed="rId1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238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79" name="Picture 115" descr="400个常用ppt图标(111)_ppt宝藏_www.pptbz.com"/>
          <p:cNvPicPr>
            <a:picLocks noChangeAspect="1" noChangeArrowheads="1"/>
          </p:cNvPicPr>
          <p:nvPr/>
        </p:nvPicPr>
        <p:blipFill>
          <a:blip r:embed="rId1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950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80" name="Picture 116" descr="400个常用ppt图标(112)_ppt宝藏_www.pptbz.com"/>
          <p:cNvPicPr>
            <a:picLocks noChangeAspect="1" noChangeArrowheads="1"/>
          </p:cNvPicPr>
          <p:nvPr/>
        </p:nvPicPr>
        <p:blipFill>
          <a:blip r:embed="rId1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425575"/>
            <a:ext cx="2635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81" name="Picture 117" descr="400个常用ppt图标(113)_ppt宝藏_www.pptbz.com"/>
          <p:cNvPicPr>
            <a:picLocks noChangeAspect="1" noChangeArrowheads="1"/>
          </p:cNvPicPr>
          <p:nvPr/>
        </p:nvPicPr>
        <p:blipFill>
          <a:blip r:embed="rId1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963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82" name="Picture 118" descr="400个常用ppt图标(114)_ppt宝藏_www.pptbz.com"/>
          <p:cNvPicPr>
            <a:picLocks noChangeAspect="1" noChangeArrowheads="1"/>
          </p:cNvPicPr>
          <p:nvPr/>
        </p:nvPicPr>
        <p:blipFill>
          <a:blip r:embed="rId1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675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83" name="Picture 119" descr="400个常用ppt图标(115)_ppt宝藏_www.pptbz.com"/>
          <p:cNvPicPr>
            <a:picLocks noChangeAspect="1" noChangeArrowheads="1"/>
          </p:cNvPicPr>
          <p:nvPr/>
        </p:nvPicPr>
        <p:blipFill>
          <a:blip r:embed="rId1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388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84" name="Picture 120" descr="400个常用ppt图标(116)_ppt宝藏_www.pptbz.com"/>
          <p:cNvPicPr>
            <a:picLocks noChangeAspect="1" noChangeArrowheads="1"/>
          </p:cNvPicPr>
          <p:nvPr/>
        </p:nvPicPr>
        <p:blipFill>
          <a:blip r:embed="rId1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6100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85" name="Picture 121" descr="400个常用ppt图标(117)_ppt宝藏_www.pptbz.com"/>
          <p:cNvPicPr>
            <a:picLocks noChangeAspect="1" noChangeArrowheads="1"/>
          </p:cNvPicPr>
          <p:nvPr/>
        </p:nvPicPr>
        <p:blipFill>
          <a:blip r:embed="rId1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425575"/>
            <a:ext cx="2635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86" name="Picture 122" descr="400个常用ppt图标(118)_ppt宝藏_www.pptbz.com"/>
          <p:cNvPicPr>
            <a:picLocks noChangeAspect="1" noChangeArrowheads="1"/>
          </p:cNvPicPr>
          <p:nvPr/>
        </p:nvPicPr>
        <p:blipFill>
          <a:blip r:embed="rId1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113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87" name="Picture 123" descr="400个常用ppt图标(119)_ppt宝藏_www.pptbz.com"/>
          <p:cNvPicPr>
            <a:picLocks noChangeAspect="1" noChangeArrowheads="1"/>
          </p:cNvPicPr>
          <p:nvPr/>
        </p:nvPicPr>
        <p:blipFill>
          <a:blip r:embed="rId1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825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88" name="Picture 124" descr="400个常用ppt图标(120)_ppt宝藏_www.pptbz.com"/>
          <p:cNvPicPr>
            <a:picLocks noChangeAspect="1" noChangeArrowheads="1"/>
          </p:cNvPicPr>
          <p:nvPr/>
        </p:nvPicPr>
        <p:blipFill>
          <a:blip r:embed="rId1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538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89" name="Picture 125" descr="400个常用ppt图标(121)_ppt宝藏_www.pptbz.com"/>
          <p:cNvPicPr>
            <a:picLocks noChangeAspect="1" noChangeArrowheads="1"/>
          </p:cNvPicPr>
          <p:nvPr/>
        </p:nvPicPr>
        <p:blipFill>
          <a:blip r:embed="rId1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0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90" name="Picture 126" descr="400个常用ppt图标(122)_ppt宝藏_www.pptbz.com"/>
          <p:cNvPicPr>
            <a:picLocks noChangeAspect="1" noChangeArrowheads="1"/>
          </p:cNvPicPr>
          <p:nvPr/>
        </p:nvPicPr>
        <p:blipFill>
          <a:blip r:embed="rId1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550" y="1425575"/>
            <a:ext cx="2635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91" name="Picture 127" descr="400个常用ppt图标(123)_ppt宝藏_www.pptbz.com"/>
          <p:cNvPicPr>
            <a:picLocks noChangeAspect="1" noChangeArrowheads="1"/>
          </p:cNvPicPr>
          <p:nvPr/>
        </p:nvPicPr>
        <p:blipFill>
          <a:blip r:embed="rId1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263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92" name="Picture 128" descr="400个常用ppt图标(124)_ppt宝藏_www.pptbz.com"/>
          <p:cNvPicPr>
            <a:picLocks noChangeAspect="1" noChangeArrowheads="1"/>
          </p:cNvPicPr>
          <p:nvPr/>
        </p:nvPicPr>
        <p:blipFill>
          <a:blip r:embed="rId1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975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93" name="Picture 129" descr="400个常用ppt图标(125)_ppt宝藏_www.pptbz.com"/>
          <p:cNvPicPr>
            <a:picLocks noChangeAspect="1" noChangeArrowheads="1"/>
          </p:cNvPicPr>
          <p:nvPr/>
        </p:nvPicPr>
        <p:blipFill>
          <a:blip r:embed="rId1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94" name="Picture 130" descr="400个常用ppt图标(126)_ppt宝藏_www.pptbz.com"/>
          <p:cNvPicPr>
            <a:picLocks noChangeAspect="1" noChangeArrowheads="1"/>
          </p:cNvPicPr>
          <p:nvPr/>
        </p:nvPicPr>
        <p:blipFill>
          <a:blip r:embed="rId1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400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95" name="Picture 131" descr="400个常用ppt图标(127)_ppt宝藏_www.pptbz.com"/>
          <p:cNvPicPr>
            <a:picLocks noChangeAspect="1" noChangeArrowheads="1"/>
          </p:cNvPicPr>
          <p:nvPr/>
        </p:nvPicPr>
        <p:blipFill>
          <a:blip r:embed="rId1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1425575"/>
            <a:ext cx="2635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96" name="Picture 132" descr="400个常用ppt图标(128)_ppt宝藏_www.pptbz.com"/>
          <p:cNvPicPr>
            <a:picLocks noChangeAspect="1" noChangeArrowheads="1"/>
          </p:cNvPicPr>
          <p:nvPr/>
        </p:nvPicPr>
        <p:blipFill>
          <a:blip r:embed="rId1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413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97" name="Picture 133" descr="400个常用ppt图标(129)_ppt宝藏_www.pptbz.com"/>
          <p:cNvPicPr>
            <a:picLocks noChangeAspect="1" noChangeArrowheads="1"/>
          </p:cNvPicPr>
          <p:nvPr/>
        </p:nvPicPr>
        <p:blipFill>
          <a:blip r:embed="rId1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25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98" name="Picture 134" descr="400个常用ppt图标(130)_ppt宝藏_www.pptbz.com"/>
          <p:cNvPicPr>
            <a:picLocks noChangeAspect="1" noChangeArrowheads="1"/>
          </p:cNvPicPr>
          <p:nvPr/>
        </p:nvPicPr>
        <p:blipFill>
          <a:blip r:embed="rId1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838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99" name="Picture 135" descr="400个常用ppt图标(131)_ppt宝藏_www.pptbz.com"/>
          <p:cNvPicPr>
            <a:picLocks noChangeAspect="1" noChangeArrowheads="1"/>
          </p:cNvPicPr>
          <p:nvPr/>
        </p:nvPicPr>
        <p:blipFill>
          <a:blip r:embed="rId1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6550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00" name="Picture 136" descr="400个常用ppt图标(132)_ppt宝藏_www.pptbz.com"/>
          <p:cNvPicPr>
            <a:picLocks noChangeAspect="1" noChangeArrowheads="1"/>
          </p:cNvPicPr>
          <p:nvPr/>
        </p:nvPicPr>
        <p:blipFill>
          <a:blip r:embed="rId1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7850" y="1425575"/>
            <a:ext cx="2635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01" name="Picture 137" descr="400个常用ppt图标(133)_ppt宝藏_www.pptbz.com"/>
          <p:cNvPicPr>
            <a:picLocks noChangeAspect="1" noChangeArrowheads="1"/>
          </p:cNvPicPr>
          <p:nvPr/>
        </p:nvPicPr>
        <p:blipFill>
          <a:blip r:embed="rId1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7563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02" name="Picture 138" descr="400个常用ppt图标(134)_ppt宝藏_www.pptbz.com"/>
          <p:cNvPicPr>
            <a:picLocks noChangeAspect="1" noChangeArrowheads="1"/>
          </p:cNvPicPr>
          <p:nvPr/>
        </p:nvPicPr>
        <p:blipFill>
          <a:blip r:embed="rId1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7275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03" name="Picture 139" descr="400个常用ppt图标(135)_ppt宝藏_www.pptbz.com"/>
          <p:cNvPicPr>
            <a:picLocks noChangeAspect="1" noChangeArrowheads="1"/>
          </p:cNvPicPr>
          <p:nvPr/>
        </p:nvPicPr>
        <p:blipFill>
          <a:blip r:embed="rId1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6988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04" name="Picture 140" descr="400个常用ppt图标(136)_ppt宝藏_www.pptbz.com"/>
          <p:cNvPicPr>
            <a:picLocks noChangeAspect="1" noChangeArrowheads="1"/>
          </p:cNvPicPr>
          <p:nvPr/>
        </p:nvPicPr>
        <p:blipFill>
          <a:blip r:embed="rId1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6700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05" name="Picture 141" descr="400个常用ppt图标(137)_ppt宝藏_www.pptbz.com"/>
          <p:cNvPicPr>
            <a:picLocks noChangeAspect="1" noChangeArrowheads="1"/>
          </p:cNvPicPr>
          <p:nvPr/>
        </p:nvPicPr>
        <p:blipFill>
          <a:blip r:embed="rId1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1425575"/>
            <a:ext cx="263525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06" name="Picture 142" descr="400个常用ppt图标(138)_ppt宝藏_www.pptbz.com"/>
          <p:cNvPicPr>
            <a:picLocks noChangeAspect="1" noChangeArrowheads="1"/>
          </p:cNvPicPr>
          <p:nvPr/>
        </p:nvPicPr>
        <p:blipFill>
          <a:blip r:embed="rId1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7713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07" name="Picture 143" descr="400个常用ppt图标(139)_ppt宝藏_www.pptbz.com"/>
          <p:cNvPicPr>
            <a:picLocks noChangeAspect="1" noChangeArrowheads="1"/>
          </p:cNvPicPr>
          <p:nvPr/>
        </p:nvPicPr>
        <p:blipFill>
          <a:blip r:embed="rId1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7425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08" name="Picture 144" descr="400个常用ppt图标(140)_ppt宝藏_www.pptbz.com"/>
          <p:cNvPicPr>
            <a:picLocks noChangeAspect="1" noChangeArrowheads="1"/>
          </p:cNvPicPr>
          <p:nvPr/>
        </p:nvPicPr>
        <p:blipFill>
          <a:blip r:embed="rId1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7138" y="1425575"/>
            <a:ext cx="2651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09" name="Picture 145" descr="400个常用ppt图标(141)_ppt宝藏_www.pptbz.com"/>
          <p:cNvPicPr>
            <a:picLocks noChangeAspect="1" noChangeArrowheads="1"/>
          </p:cNvPicPr>
          <p:nvPr/>
        </p:nvPicPr>
        <p:blipFill>
          <a:blip r:embed="rId1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6850" y="1425575"/>
            <a:ext cx="265113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10" name="Picture 146" descr="400个常用ppt图标(176)_ppt宝藏_www.pptbz.com"/>
          <p:cNvPicPr>
            <a:picLocks noChangeAspect="1" noChangeArrowheads="1"/>
          </p:cNvPicPr>
          <p:nvPr/>
        </p:nvPicPr>
        <p:blipFill>
          <a:blip r:embed="rId1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11" name="Picture 147" descr="400个常用ppt图标(177)_ppt宝藏_www.pptbz.com"/>
          <p:cNvPicPr>
            <a:picLocks noChangeAspect="1" noChangeArrowheads="1"/>
          </p:cNvPicPr>
          <p:nvPr/>
        </p:nvPicPr>
        <p:blipFill>
          <a:blip r:embed="rId1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12" name="Picture 148" descr="400个常用ppt图标(178)_ppt宝藏_www.pptbz.com"/>
          <p:cNvPicPr>
            <a:picLocks noChangeAspect="1" noChangeArrowheads="1"/>
          </p:cNvPicPr>
          <p:nvPr/>
        </p:nvPicPr>
        <p:blipFill>
          <a:blip r:embed="rId1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13" name="Picture 149" descr="400个常用ppt图标(179)_ppt宝藏_www.pptbz.com"/>
          <p:cNvPicPr>
            <a:picLocks noChangeAspect="1" noChangeArrowheads="1"/>
          </p:cNvPicPr>
          <p:nvPr/>
        </p:nvPicPr>
        <p:blipFill>
          <a:blip r:embed="rId1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450" y="62801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14" name="Picture 150" descr="400个常用ppt图标(180)_ppt宝藏_www.pptbz.com"/>
          <p:cNvPicPr>
            <a:picLocks noChangeAspect="1" noChangeArrowheads="1"/>
          </p:cNvPicPr>
          <p:nvPr/>
        </p:nvPicPr>
        <p:blipFill>
          <a:blip r:embed="rId1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15" name="Picture 151" descr="400个常用ppt图标(181)_ppt宝藏_www.pptbz.com"/>
          <p:cNvPicPr>
            <a:picLocks noChangeAspect="1" noChangeArrowheads="1"/>
          </p:cNvPicPr>
          <p:nvPr/>
        </p:nvPicPr>
        <p:blipFill>
          <a:blip r:embed="rId1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3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16" name="Picture 152" descr="400个常用ppt图标(182)_ppt宝藏_www.pptbz.com"/>
          <p:cNvPicPr>
            <a:picLocks noChangeAspect="1" noChangeArrowheads="1"/>
          </p:cNvPicPr>
          <p:nvPr/>
        </p:nvPicPr>
        <p:blipFill>
          <a:blip r:embed="rId1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17" name="Picture 153" descr="400个常用ppt图标(183)_ppt宝藏_www.pptbz.com"/>
          <p:cNvPicPr>
            <a:picLocks noChangeAspect="1" noChangeArrowheads="1"/>
          </p:cNvPicPr>
          <p:nvPr/>
        </p:nvPicPr>
        <p:blipFill>
          <a:blip r:embed="rId1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475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18" name="Picture 154" descr="400个常用ppt图标(184)_ppt宝藏_www.pptbz.com"/>
          <p:cNvPicPr>
            <a:picLocks noChangeAspect="1" noChangeArrowheads="1"/>
          </p:cNvPicPr>
          <p:nvPr/>
        </p:nvPicPr>
        <p:blipFill>
          <a:blip r:embed="rId1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775" y="62801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19" name="Picture 155" descr="400个常用ppt图标(185)_ppt宝藏_www.pptbz.com"/>
          <p:cNvPicPr>
            <a:picLocks noChangeAspect="1" noChangeArrowheads="1"/>
          </p:cNvPicPr>
          <p:nvPr/>
        </p:nvPicPr>
        <p:blipFill>
          <a:blip r:embed="rId1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488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20" name="Picture 156" descr="400个常用ppt图标(186)_ppt宝藏_www.pptbz.com"/>
          <p:cNvPicPr>
            <a:picLocks noChangeAspect="1" noChangeArrowheads="1"/>
          </p:cNvPicPr>
          <p:nvPr/>
        </p:nvPicPr>
        <p:blipFill>
          <a:blip r:embed="rId1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788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21" name="Picture 157" descr="400个常用ppt图标(187)_ppt宝藏_www.pptbz.com"/>
          <p:cNvPicPr>
            <a:picLocks noChangeAspect="1" noChangeArrowheads="1"/>
          </p:cNvPicPr>
          <p:nvPr/>
        </p:nvPicPr>
        <p:blipFill>
          <a:blip r:embed="rId1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500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22" name="Picture 158" descr="400个常用ppt图标(188)_ppt宝藏_www.pptbz.com"/>
          <p:cNvPicPr>
            <a:picLocks noChangeAspect="1" noChangeArrowheads="1"/>
          </p:cNvPicPr>
          <p:nvPr/>
        </p:nvPicPr>
        <p:blipFill>
          <a:blip r:embed="rId1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800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23" name="Picture 159" descr="400个常用ppt图标(189)_ppt宝藏_www.pptbz.com"/>
          <p:cNvPicPr>
            <a:picLocks noChangeAspect="1" noChangeArrowheads="1"/>
          </p:cNvPicPr>
          <p:nvPr/>
        </p:nvPicPr>
        <p:blipFill>
          <a:blip r:embed="rId1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62801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24" name="Picture 160" descr="400个常用ppt图标(190)_ppt宝藏_www.pptbz.com"/>
          <p:cNvPicPr>
            <a:picLocks noChangeAspect="1" noChangeArrowheads="1"/>
          </p:cNvPicPr>
          <p:nvPr/>
        </p:nvPicPr>
        <p:blipFill>
          <a:blip r:embed="rId1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813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25" name="Picture 161" descr="400个常用ppt图标(191)_ppt宝藏_www.pptbz.com"/>
          <p:cNvPicPr>
            <a:picLocks noChangeAspect="1" noChangeArrowheads="1"/>
          </p:cNvPicPr>
          <p:nvPr/>
        </p:nvPicPr>
        <p:blipFill>
          <a:blip r:embed="rId1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113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26" name="Picture 162" descr="400个常用ppt图标(192)_ppt宝藏_www.pptbz.com"/>
          <p:cNvPicPr>
            <a:picLocks noChangeAspect="1" noChangeArrowheads="1"/>
          </p:cNvPicPr>
          <p:nvPr/>
        </p:nvPicPr>
        <p:blipFill>
          <a:blip r:embed="rId1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825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27" name="Picture 163" descr="400个常用ppt图标(145)_ppt宝藏_www.pptbz.com"/>
          <p:cNvPicPr>
            <a:picLocks noChangeAspect="1" noChangeArrowheads="1"/>
          </p:cNvPicPr>
          <p:nvPr/>
        </p:nvPicPr>
        <p:blipFill>
          <a:blip r:embed="rId1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28" name="Picture 164" descr="400个常用ppt图标(146)_ppt宝藏_www.pptbz.com"/>
          <p:cNvPicPr>
            <a:picLocks noChangeAspect="1" noChangeArrowheads="1"/>
          </p:cNvPicPr>
          <p:nvPr/>
        </p:nvPicPr>
        <p:blipFill>
          <a:blip r:embed="rId1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425" y="62801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29" name="Picture 165" descr="400个常用ppt图标(147)_ppt宝藏_www.pptbz.com"/>
          <p:cNvPicPr>
            <a:picLocks noChangeAspect="1" noChangeArrowheads="1"/>
          </p:cNvPicPr>
          <p:nvPr/>
        </p:nvPicPr>
        <p:blipFill>
          <a:blip r:embed="rId1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138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30" name="Picture 166" descr="400个常用ppt图标(148)_ppt宝藏_www.pptbz.com"/>
          <p:cNvPicPr>
            <a:picLocks noChangeAspect="1" noChangeArrowheads="1"/>
          </p:cNvPicPr>
          <p:nvPr/>
        </p:nvPicPr>
        <p:blipFill>
          <a:blip r:embed="rId1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438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31" name="Picture 167" descr="400个常用ppt图标(149)_ppt宝藏_www.pptbz.com"/>
          <p:cNvPicPr>
            <a:picLocks noChangeAspect="1" noChangeArrowheads="1"/>
          </p:cNvPicPr>
          <p:nvPr/>
        </p:nvPicPr>
        <p:blipFill>
          <a:blip r:embed="rId1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150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32" name="Picture 168" descr="400个常用ppt图标(150)_ppt宝藏_www.pptbz.com"/>
          <p:cNvPicPr>
            <a:picLocks noChangeAspect="1" noChangeArrowheads="1"/>
          </p:cNvPicPr>
          <p:nvPr/>
        </p:nvPicPr>
        <p:blipFill>
          <a:blip r:embed="rId1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450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33" name="Picture 169" descr="400个常用ppt图标(151)_ppt宝藏_www.pptbz.com"/>
          <p:cNvPicPr>
            <a:picLocks noChangeAspect="1" noChangeArrowheads="1"/>
          </p:cNvPicPr>
          <p:nvPr/>
        </p:nvPicPr>
        <p:blipFill>
          <a:blip r:embed="rId1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0" y="62801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34" name="Picture 170" descr="400个常用ppt图标(152)_ppt宝藏_www.pptbz.com"/>
          <p:cNvPicPr>
            <a:picLocks noChangeAspect="1" noChangeArrowheads="1"/>
          </p:cNvPicPr>
          <p:nvPr/>
        </p:nvPicPr>
        <p:blipFill>
          <a:blip r:embed="rId1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63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35" name="Picture 171" descr="400个常用ppt图标(153)_ppt宝藏_www.pptbz.com"/>
          <p:cNvPicPr>
            <a:picLocks noChangeAspect="1" noChangeArrowheads="1"/>
          </p:cNvPicPr>
          <p:nvPr/>
        </p:nvPicPr>
        <p:blipFill>
          <a:blip r:embed="rId1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763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36" name="Picture 172" descr="400个常用ppt图标(154)_ppt宝藏_www.pptbz.com"/>
          <p:cNvPicPr>
            <a:picLocks noChangeAspect="1" noChangeArrowheads="1"/>
          </p:cNvPicPr>
          <p:nvPr/>
        </p:nvPicPr>
        <p:blipFill>
          <a:blip r:embed="rId1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75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37" name="Picture 173" descr="400个常用ppt图标(155)_ppt宝藏_www.pptbz.com"/>
          <p:cNvPicPr>
            <a:picLocks noChangeAspect="1" noChangeArrowheads="1"/>
          </p:cNvPicPr>
          <p:nvPr/>
        </p:nvPicPr>
        <p:blipFill>
          <a:blip r:embed="rId1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775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38" name="Picture 174" descr="400个常用ppt图标(156)_ppt宝藏_www.pptbz.com"/>
          <p:cNvPicPr>
            <a:picLocks noChangeAspect="1" noChangeArrowheads="1"/>
          </p:cNvPicPr>
          <p:nvPr/>
        </p:nvPicPr>
        <p:blipFill>
          <a:blip r:embed="rId1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075" y="62801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39" name="Picture 175" descr="400个常用ppt图标(157)_ppt宝藏_www.pptbz.com"/>
          <p:cNvPicPr>
            <a:picLocks noChangeAspect="1" noChangeArrowheads="1"/>
          </p:cNvPicPr>
          <p:nvPr/>
        </p:nvPicPr>
        <p:blipFill>
          <a:blip r:embed="rId1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788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40" name="Picture 176" descr="400个常用ppt图标(158)_ppt宝藏_www.pptbz.com"/>
          <p:cNvPicPr>
            <a:picLocks noChangeAspect="1" noChangeArrowheads="1"/>
          </p:cNvPicPr>
          <p:nvPr/>
        </p:nvPicPr>
        <p:blipFill>
          <a:blip r:embed="rId1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8088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41" name="Picture 177" descr="400个常用ppt图标(159)_ppt宝藏_www.pptbz.com"/>
          <p:cNvPicPr>
            <a:picLocks noChangeAspect="1" noChangeArrowheads="1"/>
          </p:cNvPicPr>
          <p:nvPr/>
        </p:nvPicPr>
        <p:blipFill>
          <a:blip r:embed="rId1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800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42" name="Picture 178" descr="400个常用ppt图标(160)_ppt宝藏_www.pptbz.com"/>
          <p:cNvPicPr>
            <a:picLocks noChangeAspect="1" noChangeArrowheads="1"/>
          </p:cNvPicPr>
          <p:nvPr/>
        </p:nvPicPr>
        <p:blipFill>
          <a:blip r:embed="rId1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100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43" name="Picture 179" descr="400个常用ppt图标(161)_ppt宝藏_www.pptbz.com"/>
          <p:cNvPicPr>
            <a:picLocks noChangeAspect="1" noChangeArrowheads="1"/>
          </p:cNvPicPr>
          <p:nvPr/>
        </p:nvPicPr>
        <p:blipFill>
          <a:blip r:embed="rId1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400" y="62801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44" name="Picture 180" descr="400个常用ppt图标(162)_ppt宝藏_www.pptbz.com"/>
          <p:cNvPicPr>
            <a:picLocks noChangeAspect="1" noChangeArrowheads="1"/>
          </p:cNvPicPr>
          <p:nvPr/>
        </p:nvPicPr>
        <p:blipFill>
          <a:blip r:embed="rId1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0113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45" name="Picture 181" descr="400个常用ppt图标(163)_ppt宝藏_www.pptbz.com"/>
          <p:cNvPicPr>
            <a:picLocks noChangeAspect="1" noChangeArrowheads="1"/>
          </p:cNvPicPr>
          <p:nvPr/>
        </p:nvPicPr>
        <p:blipFill>
          <a:blip r:embed="rId1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413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46" name="Picture 182" descr="400个常用ppt图标(164)_ppt宝藏_www.pptbz.com"/>
          <p:cNvPicPr>
            <a:picLocks noChangeAspect="1" noChangeArrowheads="1"/>
          </p:cNvPicPr>
          <p:nvPr/>
        </p:nvPicPr>
        <p:blipFill>
          <a:blip r:embed="rId1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25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47" name="Picture 183" descr="400个常用ppt图标(165)_ppt宝藏_www.pptbz.com"/>
          <p:cNvPicPr>
            <a:picLocks noChangeAspect="1" noChangeArrowheads="1"/>
          </p:cNvPicPr>
          <p:nvPr/>
        </p:nvPicPr>
        <p:blipFill>
          <a:blip r:embed="rId1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2425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48" name="Picture 184" descr="400个常用ppt图标(166)_ppt宝藏_www.pptbz.com"/>
          <p:cNvPicPr>
            <a:picLocks noChangeAspect="1" noChangeArrowheads="1"/>
          </p:cNvPicPr>
          <p:nvPr/>
        </p:nvPicPr>
        <p:blipFill>
          <a:blip r:embed="rId1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3725" y="62801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49" name="Picture 185" descr="400个常用ppt图标(167)_ppt宝藏_www.pptbz.com"/>
          <p:cNvPicPr>
            <a:picLocks noChangeAspect="1" noChangeArrowheads="1"/>
          </p:cNvPicPr>
          <p:nvPr/>
        </p:nvPicPr>
        <p:blipFill>
          <a:blip r:embed="rId1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438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50" name="Picture 186" descr="400个常用ppt图标(168)_ppt宝藏_www.pptbz.com"/>
          <p:cNvPicPr>
            <a:picLocks noChangeAspect="1" noChangeArrowheads="1"/>
          </p:cNvPicPr>
          <p:nvPr/>
        </p:nvPicPr>
        <p:blipFill>
          <a:blip r:embed="rId1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738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51" name="Picture 187" descr="400个常用ppt图标(169)_ppt宝藏_www.pptbz.com"/>
          <p:cNvPicPr>
            <a:picLocks noChangeAspect="1" noChangeArrowheads="1"/>
          </p:cNvPicPr>
          <p:nvPr/>
        </p:nvPicPr>
        <p:blipFill>
          <a:blip r:embed="rId1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450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52" name="Picture 188" descr="400个常用ppt图标(170)_ppt宝藏_www.pptbz.com"/>
          <p:cNvPicPr>
            <a:picLocks noChangeAspect="1" noChangeArrowheads="1"/>
          </p:cNvPicPr>
          <p:nvPr/>
        </p:nvPicPr>
        <p:blipFill>
          <a:blip r:embed="rId1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0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53" name="Picture 189" descr="400个常用ppt图标(171)_ppt宝藏_www.pptbz.com"/>
          <p:cNvPicPr>
            <a:picLocks noChangeAspect="1" noChangeArrowheads="1"/>
          </p:cNvPicPr>
          <p:nvPr/>
        </p:nvPicPr>
        <p:blipFill>
          <a:blip r:embed="rId1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7050" y="6280150"/>
            <a:ext cx="279400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54" name="Picture 190" descr="400个常用ppt图标(172)_ppt宝藏_www.pptbz.com"/>
          <p:cNvPicPr>
            <a:picLocks noChangeAspect="1" noChangeArrowheads="1"/>
          </p:cNvPicPr>
          <p:nvPr/>
        </p:nvPicPr>
        <p:blipFill>
          <a:blip r:embed="rId1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6763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55" name="Picture 191" descr="400个常用ppt图标(173)_ppt宝藏_www.pptbz.com"/>
          <p:cNvPicPr>
            <a:picLocks noChangeAspect="1" noChangeArrowheads="1"/>
          </p:cNvPicPr>
          <p:nvPr/>
        </p:nvPicPr>
        <p:blipFill>
          <a:blip r:embed="rId1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8063" y="6280150"/>
            <a:ext cx="280987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56" name="Picture 192" descr="400个常用ppt图标(174)_ppt宝藏_www.pptbz.com"/>
          <p:cNvPicPr>
            <a:picLocks noChangeAspect="1" noChangeArrowheads="1"/>
          </p:cNvPicPr>
          <p:nvPr/>
        </p:nvPicPr>
        <p:blipFill>
          <a:blip r:embed="rId1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7775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57" name="Picture 193" descr="400个常用ppt图标(175)_ppt宝藏_www.pptbz.com"/>
          <p:cNvPicPr>
            <a:picLocks noChangeAspect="1" noChangeArrowheads="1"/>
          </p:cNvPicPr>
          <p:nvPr/>
        </p:nvPicPr>
        <p:blipFill>
          <a:blip r:embed="rId1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9075" y="6280150"/>
            <a:ext cx="2809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58" name="Picture 194" descr="400个常用ppt图标(208)_ppt宝藏_www.pptbz.com"/>
          <p:cNvPicPr>
            <a:picLocks noChangeAspect="1" noChangeArrowheads="1"/>
          </p:cNvPicPr>
          <p:nvPr/>
        </p:nvPicPr>
        <p:blipFill>
          <a:blip r:embed="rId19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59" name="Picture 195" descr="400个常用ppt图标(209)_ppt宝藏_www.pptbz.com"/>
          <p:cNvPicPr>
            <a:picLocks noChangeAspect="1" noChangeArrowheads="1"/>
          </p:cNvPicPr>
          <p:nvPr/>
        </p:nvPicPr>
        <p:blipFill>
          <a:blip r:embed="rId19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60" name="Picture 196" descr="400个常用ppt图标(210)_ppt宝藏_www.pptbz.com"/>
          <p:cNvPicPr>
            <a:picLocks noChangeAspect="1" noChangeArrowheads="1"/>
          </p:cNvPicPr>
          <p:nvPr/>
        </p:nvPicPr>
        <p:blipFill>
          <a:blip r:embed="rId19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61" name="Picture 197" descr="400个常用ppt图标(211)_ppt宝藏_www.pptbz.com"/>
          <p:cNvPicPr>
            <a:picLocks noChangeAspect="1" noChangeArrowheads="1"/>
          </p:cNvPicPr>
          <p:nvPr/>
        </p:nvPicPr>
        <p:blipFill>
          <a:blip r:embed="rId19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25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62" name="Picture 198" descr="400个常用ppt图标(212)_ppt宝藏_www.pptbz.com"/>
          <p:cNvPicPr>
            <a:picLocks noChangeAspect="1" noChangeArrowheads="1"/>
          </p:cNvPicPr>
          <p:nvPr/>
        </p:nvPicPr>
        <p:blipFill>
          <a:blip r:embed="rId1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5" y="587533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63" name="Picture 199" descr="400个常用ppt图标(213)_ppt宝藏_www.pptbz.com"/>
          <p:cNvPicPr>
            <a:picLocks noChangeAspect="1" noChangeArrowheads="1"/>
          </p:cNvPicPr>
          <p:nvPr/>
        </p:nvPicPr>
        <p:blipFill>
          <a:blip r:embed="rId19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638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64" name="Picture 200" descr="400个常用ppt图标(214)_ppt宝藏_www.pptbz.com"/>
          <p:cNvPicPr>
            <a:picLocks noChangeAspect="1" noChangeArrowheads="1"/>
          </p:cNvPicPr>
          <p:nvPr/>
        </p:nvPicPr>
        <p:blipFill>
          <a:blip r:embed="rId19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65" name="Picture 201" descr="400个常用ppt图标(215)_ppt宝藏_www.pptbz.com"/>
          <p:cNvPicPr>
            <a:picLocks noChangeAspect="1" noChangeArrowheads="1"/>
          </p:cNvPicPr>
          <p:nvPr/>
        </p:nvPicPr>
        <p:blipFill>
          <a:blip r:embed="rId20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650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66" name="Picture 202" descr="400个常用ppt图标(216)_ppt宝藏_www.pptbz.com"/>
          <p:cNvPicPr>
            <a:picLocks noChangeAspect="1" noChangeArrowheads="1"/>
          </p:cNvPicPr>
          <p:nvPr/>
        </p:nvPicPr>
        <p:blipFill>
          <a:blip r:embed="rId20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67" name="Picture 203" descr="400个常用ppt图标(217)_ppt宝藏_www.pptbz.com"/>
          <p:cNvPicPr>
            <a:picLocks noChangeAspect="1" noChangeArrowheads="1"/>
          </p:cNvPicPr>
          <p:nvPr/>
        </p:nvPicPr>
        <p:blipFill>
          <a:blip r:embed="rId20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0" y="587533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68" name="Picture 204" descr="400个常用ppt图标(218)_ppt宝藏_www.pptbz.com"/>
          <p:cNvPicPr>
            <a:picLocks noChangeAspect="1" noChangeArrowheads="1"/>
          </p:cNvPicPr>
          <p:nvPr/>
        </p:nvPicPr>
        <p:blipFill>
          <a:blip r:embed="rId20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963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69" name="Picture 205" descr="400个常用ppt图标(219)_ppt宝藏_www.pptbz.com"/>
          <p:cNvPicPr>
            <a:picLocks noChangeAspect="1" noChangeArrowheads="1"/>
          </p:cNvPicPr>
          <p:nvPr/>
        </p:nvPicPr>
        <p:blipFill>
          <a:blip r:embed="rId20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263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70" name="Picture 206" descr="400个常用ppt图标(220)_ppt宝藏_www.pptbz.com"/>
          <p:cNvPicPr>
            <a:picLocks noChangeAspect="1" noChangeArrowheads="1"/>
          </p:cNvPicPr>
          <p:nvPr/>
        </p:nvPicPr>
        <p:blipFill>
          <a:blip r:embed="rId20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75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71" name="Picture 207" descr="400个常用ppt图标(221)_ppt宝藏_www.pptbz.com"/>
          <p:cNvPicPr>
            <a:picLocks noChangeAspect="1" noChangeArrowheads="1"/>
          </p:cNvPicPr>
          <p:nvPr/>
        </p:nvPicPr>
        <p:blipFill>
          <a:blip r:embed="rId20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275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72" name="Picture 208" descr="400个常用ppt图标(222)_ppt宝藏_www.pptbz.com"/>
          <p:cNvPicPr>
            <a:picLocks noChangeAspect="1" noChangeArrowheads="1"/>
          </p:cNvPicPr>
          <p:nvPr/>
        </p:nvPicPr>
        <p:blipFill>
          <a:blip r:embed="rId20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575" y="587533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73" name="Picture 209" descr="400个常用ppt图标(223)_ppt宝藏_www.pptbz.com"/>
          <p:cNvPicPr>
            <a:picLocks noChangeAspect="1" noChangeArrowheads="1"/>
          </p:cNvPicPr>
          <p:nvPr/>
        </p:nvPicPr>
        <p:blipFill>
          <a:blip r:embed="rId20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288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74" name="Picture 210" descr="400个常用ppt图标(224)_ppt宝藏_www.pptbz.com"/>
          <p:cNvPicPr>
            <a:picLocks noChangeAspect="1" noChangeArrowheads="1"/>
          </p:cNvPicPr>
          <p:nvPr/>
        </p:nvPicPr>
        <p:blipFill>
          <a:blip r:embed="rId20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588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75" name="Picture 211" descr="400个常用ppt图标(225)_ppt宝藏_www.pptbz.com"/>
          <p:cNvPicPr>
            <a:picLocks noChangeAspect="1" noChangeArrowheads="1"/>
          </p:cNvPicPr>
          <p:nvPr/>
        </p:nvPicPr>
        <p:blipFill>
          <a:blip r:embed="rId2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300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76" name="Picture 212" descr="400个常用ppt图标(226)_ppt宝藏_www.pptbz.com"/>
          <p:cNvPicPr>
            <a:picLocks noChangeAspect="1" noChangeArrowheads="1"/>
          </p:cNvPicPr>
          <p:nvPr/>
        </p:nvPicPr>
        <p:blipFill>
          <a:blip r:embed="rId2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77" name="Picture 213" descr="400个常用ppt图标(227)_ppt宝藏_www.pptbz.com"/>
          <p:cNvPicPr>
            <a:picLocks noChangeAspect="1" noChangeArrowheads="1"/>
          </p:cNvPicPr>
          <p:nvPr/>
        </p:nvPicPr>
        <p:blipFill>
          <a:blip r:embed="rId2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587533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78" name="Picture 214" descr="400个常用ppt图标(228)_ppt宝藏_www.pptbz.com"/>
          <p:cNvPicPr>
            <a:picLocks noChangeAspect="1" noChangeArrowheads="1"/>
          </p:cNvPicPr>
          <p:nvPr/>
        </p:nvPicPr>
        <p:blipFill>
          <a:blip r:embed="rId2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613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79" name="Picture 215" descr="400个常用ppt图标(229)_ppt宝藏_www.pptbz.com"/>
          <p:cNvPicPr>
            <a:picLocks noChangeAspect="1" noChangeArrowheads="1"/>
          </p:cNvPicPr>
          <p:nvPr/>
        </p:nvPicPr>
        <p:blipFill>
          <a:blip r:embed="rId2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913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80" name="Picture 216" descr="400个常用ppt图标(230)_ppt宝藏_www.pptbz.com"/>
          <p:cNvPicPr>
            <a:picLocks noChangeAspect="1" noChangeArrowheads="1"/>
          </p:cNvPicPr>
          <p:nvPr/>
        </p:nvPicPr>
        <p:blipFill>
          <a:blip r:embed="rId2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25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81" name="Picture 217" descr="400个常用ppt图标(231)_ppt宝藏_www.pptbz.com"/>
          <p:cNvPicPr>
            <a:picLocks noChangeAspect="1" noChangeArrowheads="1"/>
          </p:cNvPicPr>
          <p:nvPr/>
        </p:nvPicPr>
        <p:blipFill>
          <a:blip r:embed="rId2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925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82" name="Picture 218" descr="400个常用ppt图标(232)_ppt宝藏_www.pptbz.com"/>
          <p:cNvPicPr>
            <a:picLocks noChangeAspect="1" noChangeArrowheads="1"/>
          </p:cNvPicPr>
          <p:nvPr/>
        </p:nvPicPr>
        <p:blipFill>
          <a:blip r:embed="rId2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225" y="587533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83" name="Picture 219" descr="400个常用ppt图标(233)_ppt宝藏_www.pptbz.com"/>
          <p:cNvPicPr>
            <a:picLocks noChangeAspect="1" noChangeArrowheads="1"/>
          </p:cNvPicPr>
          <p:nvPr/>
        </p:nvPicPr>
        <p:blipFill>
          <a:blip r:embed="rId2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84" name="Picture 220" descr="400个常用ppt图标(234)_ppt宝藏_www.pptbz.com"/>
          <p:cNvPicPr>
            <a:picLocks noChangeAspect="1" noChangeArrowheads="1"/>
          </p:cNvPicPr>
          <p:nvPr/>
        </p:nvPicPr>
        <p:blipFill>
          <a:blip r:embed="rId2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238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85" name="Picture 221" descr="400个常用ppt图标(235)_ppt宝藏_www.pptbz.com"/>
          <p:cNvPicPr>
            <a:picLocks noChangeAspect="1" noChangeArrowheads="1"/>
          </p:cNvPicPr>
          <p:nvPr/>
        </p:nvPicPr>
        <p:blipFill>
          <a:blip r:embed="rId2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950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86" name="Picture 222" descr="400个常用ppt图标(236)_ppt宝藏_www.pptbz.com"/>
          <p:cNvPicPr>
            <a:picLocks noChangeAspect="1" noChangeArrowheads="1"/>
          </p:cNvPicPr>
          <p:nvPr/>
        </p:nvPicPr>
        <p:blipFill>
          <a:blip r:embed="rId2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250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87" name="Picture 223" descr="400个常用ppt图标(237)_ppt宝藏_www.pptbz.com"/>
          <p:cNvPicPr>
            <a:picLocks noChangeAspect="1" noChangeArrowheads="1"/>
          </p:cNvPicPr>
          <p:nvPr/>
        </p:nvPicPr>
        <p:blipFill>
          <a:blip r:embed="rId2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550" y="587533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88" name="Picture 224" descr="400个常用ppt图标(238)_ppt宝藏_www.pptbz.com"/>
          <p:cNvPicPr>
            <a:picLocks noChangeAspect="1" noChangeArrowheads="1"/>
          </p:cNvPicPr>
          <p:nvPr/>
        </p:nvPicPr>
        <p:blipFill>
          <a:blip r:embed="rId2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263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89" name="Picture 225" descr="400个常用ppt图标(239)_ppt宝藏_www.pptbz.com"/>
          <p:cNvPicPr>
            <a:picLocks noChangeAspect="1" noChangeArrowheads="1"/>
          </p:cNvPicPr>
          <p:nvPr/>
        </p:nvPicPr>
        <p:blipFill>
          <a:blip r:embed="rId2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2563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90" name="Picture 226" descr="400个常用ppt图标(240)_ppt宝藏_www.pptbz.com"/>
          <p:cNvPicPr>
            <a:picLocks noChangeAspect="1" noChangeArrowheads="1"/>
          </p:cNvPicPr>
          <p:nvPr/>
        </p:nvPicPr>
        <p:blipFill>
          <a:blip r:embed="rId2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275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91" name="Picture 227" descr="400个常用ppt图标(193)_ppt宝藏_www.pptbz.com"/>
          <p:cNvPicPr>
            <a:picLocks noChangeAspect="1" noChangeArrowheads="1"/>
          </p:cNvPicPr>
          <p:nvPr/>
        </p:nvPicPr>
        <p:blipFill>
          <a:blip r:embed="rId2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575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92" name="Picture 228" descr="400个常用ppt图标(194)_ppt宝藏_www.pptbz.com"/>
          <p:cNvPicPr>
            <a:picLocks noChangeAspect="1" noChangeArrowheads="1"/>
          </p:cNvPicPr>
          <p:nvPr/>
        </p:nvPicPr>
        <p:blipFill>
          <a:blip r:embed="rId2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4875" y="587533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93" name="Picture 229" descr="400个常用ppt图标(195)_ppt宝藏_www.pptbz.com"/>
          <p:cNvPicPr>
            <a:picLocks noChangeAspect="1" noChangeArrowheads="1"/>
          </p:cNvPicPr>
          <p:nvPr/>
        </p:nvPicPr>
        <p:blipFill>
          <a:blip r:embed="rId2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588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94" name="Picture 230" descr="400个常用ppt图标(196)_ppt宝藏_www.pptbz.com"/>
          <p:cNvPicPr>
            <a:picLocks noChangeAspect="1" noChangeArrowheads="1"/>
          </p:cNvPicPr>
          <p:nvPr/>
        </p:nvPicPr>
        <p:blipFill>
          <a:blip r:embed="rId2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5888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95" name="Picture 231" descr="400个常用ppt图标(197)_ppt宝藏_www.pptbz.com"/>
          <p:cNvPicPr>
            <a:picLocks noChangeAspect="1" noChangeArrowheads="1"/>
          </p:cNvPicPr>
          <p:nvPr/>
        </p:nvPicPr>
        <p:blipFill>
          <a:blip r:embed="rId2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5600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96" name="Picture 232" descr="400个常用ppt图标(198)_ppt宝藏_www.pptbz.com"/>
          <p:cNvPicPr>
            <a:picLocks noChangeAspect="1" noChangeArrowheads="1"/>
          </p:cNvPicPr>
          <p:nvPr/>
        </p:nvPicPr>
        <p:blipFill>
          <a:blip r:embed="rId2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6900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97" name="Picture 233" descr="400个常用ppt图标(199)_ppt宝藏_www.pptbz.com"/>
          <p:cNvPicPr>
            <a:picLocks noChangeAspect="1" noChangeArrowheads="1"/>
          </p:cNvPicPr>
          <p:nvPr/>
        </p:nvPicPr>
        <p:blipFill>
          <a:blip r:embed="rId2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200" y="587533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98" name="Picture 234" descr="400个常用ppt图标(200)_ppt宝藏_www.pptbz.com"/>
          <p:cNvPicPr>
            <a:picLocks noChangeAspect="1" noChangeArrowheads="1"/>
          </p:cNvPicPr>
          <p:nvPr/>
        </p:nvPicPr>
        <p:blipFill>
          <a:blip r:embed="rId2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7913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99" name="Picture 235" descr="400个常用ppt图标(201)_ppt宝藏_www.pptbz.com"/>
          <p:cNvPicPr>
            <a:picLocks noChangeAspect="1" noChangeArrowheads="1"/>
          </p:cNvPicPr>
          <p:nvPr/>
        </p:nvPicPr>
        <p:blipFill>
          <a:blip r:embed="rId2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9213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00" name="Picture 236" descr="400个常用ppt图标(202)_ppt宝藏_www.pptbz.com"/>
          <p:cNvPicPr>
            <a:picLocks noChangeAspect="1" noChangeArrowheads="1"/>
          </p:cNvPicPr>
          <p:nvPr/>
        </p:nvPicPr>
        <p:blipFill>
          <a:blip r:embed="rId2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8925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01" name="Picture 237" descr="400个常用ppt图标(203)_ppt宝藏_www.pptbz.com"/>
          <p:cNvPicPr>
            <a:picLocks noChangeAspect="1" noChangeArrowheads="1"/>
          </p:cNvPicPr>
          <p:nvPr/>
        </p:nvPicPr>
        <p:blipFill>
          <a:blip r:embed="rId2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0225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02" name="Picture 238" descr="400个常用ppt图标(204)_ppt宝藏_www.pptbz.com"/>
          <p:cNvPicPr>
            <a:picLocks noChangeAspect="1" noChangeArrowheads="1"/>
          </p:cNvPicPr>
          <p:nvPr/>
        </p:nvPicPr>
        <p:blipFill>
          <a:blip r:embed="rId2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1525" y="5875338"/>
            <a:ext cx="2794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03" name="Picture 239" descr="400个常用ppt图标(205)_ppt宝藏_www.pptbz.com"/>
          <p:cNvPicPr>
            <a:picLocks noChangeAspect="1" noChangeArrowheads="1"/>
          </p:cNvPicPr>
          <p:nvPr/>
        </p:nvPicPr>
        <p:blipFill>
          <a:blip r:embed="rId2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238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04" name="Picture 240" descr="400个常用ppt图标(206)_ppt宝藏_www.pptbz.com"/>
          <p:cNvPicPr>
            <a:picLocks noChangeAspect="1" noChangeArrowheads="1"/>
          </p:cNvPicPr>
          <p:nvPr/>
        </p:nvPicPr>
        <p:blipFill>
          <a:blip r:embed="rId2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2538" y="5875338"/>
            <a:ext cx="280987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05" name="Picture 241" descr="400个常用ppt图标(207)_ppt宝藏_www.pptbz.com"/>
          <p:cNvPicPr>
            <a:picLocks noChangeAspect="1" noChangeArrowheads="1"/>
          </p:cNvPicPr>
          <p:nvPr/>
        </p:nvPicPr>
        <p:blipFill>
          <a:blip r:embed="rId2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2250" y="5875338"/>
            <a:ext cx="280988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06" name="Picture 242" descr="400个常用ppt图标(258)_ppt宝藏_www.pptbz.com"/>
          <p:cNvPicPr>
            <a:picLocks noChangeAspect="1" noChangeArrowheads="1"/>
          </p:cNvPicPr>
          <p:nvPr/>
        </p:nvPicPr>
        <p:blipFill>
          <a:blip r:embed="rId2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07" name="Picture 243" descr="400个常用ppt图标(259)_ppt宝藏_www.pptbz.com"/>
          <p:cNvPicPr>
            <a:picLocks noChangeAspect="1" noChangeArrowheads="1"/>
          </p:cNvPicPr>
          <p:nvPr/>
        </p:nvPicPr>
        <p:blipFill>
          <a:blip r:embed="rId2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13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08" name="Picture 244" descr="400个常用ppt图标(260)_ppt宝藏_www.pptbz.com"/>
          <p:cNvPicPr>
            <a:picLocks noChangeAspect="1" noChangeArrowheads="1"/>
          </p:cNvPicPr>
          <p:nvPr/>
        </p:nvPicPr>
        <p:blipFill>
          <a:blip r:embed="rId2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09" name="Picture 245" descr="400个常用ppt图标(261)_ppt宝藏_www.pptbz.com"/>
          <p:cNvPicPr>
            <a:picLocks noChangeAspect="1" noChangeArrowheads="1"/>
          </p:cNvPicPr>
          <p:nvPr/>
        </p:nvPicPr>
        <p:blipFill>
          <a:blip r:embed="rId2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10" name="Picture 246" descr="400个常用ppt图标(262)_ppt宝藏_www.pptbz.com"/>
          <p:cNvPicPr>
            <a:picLocks noChangeAspect="1" noChangeArrowheads="1"/>
          </p:cNvPicPr>
          <p:nvPr/>
        </p:nvPicPr>
        <p:blipFill>
          <a:blip r:embed="rId2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5467350"/>
            <a:ext cx="260350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11" name="Picture 247" descr="400个常用ppt图标(263)_ppt宝藏_www.pptbz.com"/>
          <p:cNvPicPr>
            <a:picLocks noChangeAspect="1" noChangeArrowheads="1"/>
          </p:cNvPicPr>
          <p:nvPr/>
        </p:nvPicPr>
        <p:blipFill>
          <a:blip r:embed="rId2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988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12" name="Picture 248" descr="400个常用ppt图标(264)_ppt宝藏_www.pptbz.com"/>
          <p:cNvPicPr>
            <a:picLocks noChangeAspect="1" noChangeArrowheads="1"/>
          </p:cNvPicPr>
          <p:nvPr/>
        </p:nvPicPr>
        <p:blipFill>
          <a:blip r:embed="rId2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288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13" name="Picture 249" descr="400个常用ppt图标(265)_ppt宝藏_www.pptbz.com"/>
          <p:cNvPicPr>
            <a:picLocks noChangeAspect="1" noChangeArrowheads="1"/>
          </p:cNvPicPr>
          <p:nvPr/>
        </p:nvPicPr>
        <p:blipFill>
          <a:blip r:embed="rId2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175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14" name="Picture 250" descr="400个常用ppt图标(266)_ppt宝藏_www.pptbz.com"/>
          <p:cNvPicPr>
            <a:picLocks noChangeAspect="1" noChangeArrowheads="1"/>
          </p:cNvPicPr>
          <p:nvPr/>
        </p:nvPicPr>
        <p:blipFill>
          <a:blip r:embed="rId2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15" name="Picture 251" descr="400个常用ppt图标(267)_ppt宝藏_www.pptbz.com"/>
          <p:cNvPicPr>
            <a:picLocks noChangeAspect="1" noChangeArrowheads="1"/>
          </p:cNvPicPr>
          <p:nvPr/>
        </p:nvPicPr>
        <p:blipFill>
          <a:blip r:embed="rId2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775" y="5467350"/>
            <a:ext cx="260350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16" name="Picture 252" descr="400个常用ppt图标(268)_ppt宝藏_www.pptbz.com"/>
          <p:cNvPicPr>
            <a:picLocks noChangeAspect="1" noChangeArrowheads="1"/>
          </p:cNvPicPr>
          <p:nvPr/>
        </p:nvPicPr>
        <p:blipFill>
          <a:blip r:embed="rId25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663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17" name="Picture 253" descr="400个常用ppt图标(269)_ppt宝藏_www.pptbz.com"/>
          <p:cNvPicPr>
            <a:picLocks noChangeAspect="1" noChangeArrowheads="1"/>
          </p:cNvPicPr>
          <p:nvPr/>
        </p:nvPicPr>
        <p:blipFill>
          <a:blip r:embed="rId2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963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18" name="Picture 254" descr="400个常用ppt图标(270)_ppt宝藏_www.pptbz.com"/>
          <p:cNvPicPr>
            <a:picLocks noChangeAspect="1" noChangeArrowheads="1"/>
          </p:cNvPicPr>
          <p:nvPr/>
        </p:nvPicPr>
        <p:blipFill>
          <a:blip r:embed="rId2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850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19" name="Picture 255" descr="400个常用ppt图标(271)_ppt宝藏_www.pptbz.com"/>
          <p:cNvPicPr>
            <a:picLocks noChangeAspect="1" noChangeArrowheads="1"/>
          </p:cNvPicPr>
          <p:nvPr/>
        </p:nvPicPr>
        <p:blipFill>
          <a:blip r:embed="rId25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50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20" name="Picture 256" descr="400个常用ppt图标(272)_ppt宝藏_www.pptbz.com"/>
          <p:cNvPicPr>
            <a:picLocks noChangeAspect="1" noChangeArrowheads="1"/>
          </p:cNvPicPr>
          <p:nvPr/>
        </p:nvPicPr>
        <p:blipFill>
          <a:blip r:embed="rId25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450" y="5467350"/>
            <a:ext cx="260350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21" name="Picture 257" descr="400个常用ppt图标(273)_ppt宝藏_www.pptbz.com"/>
          <p:cNvPicPr>
            <a:picLocks noChangeAspect="1" noChangeArrowheads="1"/>
          </p:cNvPicPr>
          <p:nvPr/>
        </p:nvPicPr>
        <p:blipFill>
          <a:blip r:embed="rId25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338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22" name="Picture 258" descr="400个常用ppt图标(274)_ppt宝藏_www.pptbz.com"/>
          <p:cNvPicPr>
            <a:picLocks noChangeAspect="1" noChangeArrowheads="1"/>
          </p:cNvPicPr>
          <p:nvPr/>
        </p:nvPicPr>
        <p:blipFill>
          <a:blip r:embed="rId25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23" name="Picture 259" descr="400个常用ppt图标(275)_ppt宝藏_www.pptbz.com"/>
          <p:cNvPicPr>
            <a:picLocks noChangeAspect="1" noChangeArrowheads="1"/>
          </p:cNvPicPr>
          <p:nvPr/>
        </p:nvPicPr>
        <p:blipFill>
          <a:blip r:embed="rId25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525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24" name="Picture 260" descr="400个常用ppt图标(276)_ppt宝藏_www.pptbz.com"/>
          <p:cNvPicPr>
            <a:picLocks noChangeAspect="1" noChangeArrowheads="1"/>
          </p:cNvPicPr>
          <p:nvPr/>
        </p:nvPicPr>
        <p:blipFill>
          <a:blip r:embed="rId25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25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25" name="Picture 261" descr="400个常用ppt图标(277)_ppt宝藏_www.pptbz.com"/>
          <p:cNvPicPr>
            <a:picLocks noChangeAspect="1" noChangeArrowheads="1"/>
          </p:cNvPicPr>
          <p:nvPr/>
        </p:nvPicPr>
        <p:blipFill>
          <a:blip r:embed="rId26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25" y="5467350"/>
            <a:ext cx="260350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26" name="Picture 262" descr="400个常用ppt图标(278)_ppt宝藏_www.pptbz.com"/>
          <p:cNvPicPr>
            <a:picLocks noChangeAspect="1" noChangeArrowheads="1"/>
          </p:cNvPicPr>
          <p:nvPr/>
        </p:nvPicPr>
        <p:blipFill>
          <a:blip r:embed="rId26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013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27" name="Picture 263" descr="400个常用ppt图标(279)_ppt宝藏_www.pptbz.com"/>
          <p:cNvPicPr>
            <a:picLocks noChangeAspect="1" noChangeArrowheads="1"/>
          </p:cNvPicPr>
          <p:nvPr/>
        </p:nvPicPr>
        <p:blipFill>
          <a:blip r:embed="rId26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313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28" name="Picture 264" descr="400个常用ppt图标(280)_ppt宝藏_www.pptbz.com"/>
          <p:cNvPicPr>
            <a:picLocks noChangeAspect="1" noChangeArrowheads="1"/>
          </p:cNvPicPr>
          <p:nvPr/>
        </p:nvPicPr>
        <p:blipFill>
          <a:blip r:embed="rId2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0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29" name="Picture 265" descr="400个常用ppt图标(281)_ppt宝藏_www.pptbz.com"/>
          <p:cNvPicPr>
            <a:picLocks noChangeAspect="1" noChangeArrowheads="1"/>
          </p:cNvPicPr>
          <p:nvPr/>
        </p:nvPicPr>
        <p:blipFill>
          <a:blip r:embed="rId26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30" name="Picture 266" descr="400个常用ppt图标(282)_ppt宝藏_www.pptbz.com"/>
          <p:cNvPicPr>
            <a:picLocks noChangeAspect="1" noChangeArrowheads="1"/>
          </p:cNvPicPr>
          <p:nvPr/>
        </p:nvPicPr>
        <p:blipFill>
          <a:blip r:embed="rId26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800" y="5467350"/>
            <a:ext cx="260350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31" name="Picture 267" descr="400个常用ppt图标(283)_ppt宝藏_www.pptbz.com"/>
          <p:cNvPicPr>
            <a:picLocks noChangeAspect="1" noChangeArrowheads="1"/>
          </p:cNvPicPr>
          <p:nvPr/>
        </p:nvPicPr>
        <p:blipFill>
          <a:blip r:embed="rId2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688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32" name="Picture 268" descr="400个常用ppt图标(284)_ppt宝藏_www.pptbz.com"/>
          <p:cNvPicPr>
            <a:picLocks noChangeAspect="1" noChangeArrowheads="1"/>
          </p:cNvPicPr>
          <p:nvPr/>
        </p:nvPicPr>
        <p:blipFill>
          <a:blip r:embed="rId26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988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33" name="Picture 269" descr="400个常用ppt图标(285)_ppt宝藏_www.pptbz.com"/>
          <p:cNvPicPr>
            <a:picLocks noChangeAspect="1" noChangeArrowheads="1"/>
          </p:cNvPicPr>
          <p:nvPr/>
        </p:nvPicPr>
        <p:blipFill>
          <a:blip r:embed="rId26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75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34" name="Picture 270" descr="400个常用ppt图标(286)_ppt宝藏_www.pptbz.com"/>
          <p:cNvPicPr>
            <a:picLocks noChangeAspect="1" noChangeArrowheads="1"/>
          </p:cNvPicPr>
          <p:nvPr/>
        </p:nvPicPr>
        <p:blipFill>
          <a:blip r:embed="rId26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175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35" name="Picture 271" descr="400个常用ppt图标(287)_ppt宝藏_www.pptbz.com"/>
          <p:cNvPicPr>
            <a:picLocks noChangeAspect="1" noChangeArrowheads="1"/>
          </p:cNvPicPr>
          <p:nvPr/>
        </p:nvPicPr>
        <p:blipFill>
          <a:blip r:embed="rId27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475" y="5467350"/>
            <a:ext cx="260350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36" name="Picture 272" descr="400个常用ppt图标(288)_ppt宝藏_www.pptbz.com"/>
          <p:cNvPicPr>
            <a:picLocks noChangeAspect="1" noChangeArrowheads="1"/>
          </p:cNvPicPr>
          <p:nvPr/>
        </p:nvPicPr>
        <p:blipFill>
          <a:blip r:embed="rId27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363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37" name="Picture 273" descr="400个常用ppt图标(241)_ppt宝藏_www.pptbz.com"/>
          <p:cNvPicPr>
            <a:picLocks noChangeAspect="1" noChangeArrowheads="1"/>
          </p:cNvPicPr>
          <p:nvPr/>
        </p:nvPicPr>
        <p:blipFill>
          <a:blip r:embed="rId27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663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38" name="Picture 274" descr="400个常用ppt图标(242)_ppt宝藏_www.pptbz.com"/>
          <p:cNvPicPr>
            <a:picLocks noChangeAspect="1" noChangeArrowheads="1"/>
          </p:cNvPicPr>
          <p:nvPr/>
        </p:nvPicPr>
        <p:blipFill>
          <a:blip r:embed="rId27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550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39" name="Picture 275" descr="400个常用ppt图标(243)_ppt宝藏_www.pptbz.com"/>
          <p:cNvPicPr>
            <a:picLocks noChangeAspect="1" noChangeArrowheads="1"/>
          </p:cNvPicPr>
          <p:nvPr/>
        </p:nvPicPr>
        <p:blipFill>
          <a:blip r:embed="rId27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850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40" name="Picture 276" descr="400个常用ppt图标(244)_ppt宝藏_www.pptbz.com"/>
          <p:cNvPicPr>
            <a:picLocks noChangeAspect="1" noChangeArrowheads="1"/>
          </p:cNvPicPr>
          <p:nvPr/>
        </p:nvPicPr>
        <p:blipFill>
          <a:blip r:embed="rId27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6150" y="5467350"/>
            <a:ext cx="260350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41" name="Picture 277" descr="400个常用ppt图标(245)_ppt宝藏_www.pptbz.com"/>
          <p:cNvPicPr>
            <a:picLocks noChangeAspect="1" noChangeArrowheads="1"/>
          </p:cNvPicPr>
          <p:nvPr/>
        </p:nvPicPr>
        <p:blipFill>
          <a:blip r:embed="rId27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9038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42" name="Picture 278" descr="400个常用ppt图标(246)_ppt宝藏_www.pptbz.com"/>
          <p:cNvPicPr>
            <a:picLocks noChangeAspect="1" noChangeArrowheads="1"/>
          </p:cNvPicPr>
          <p:nvPr/>
        </p:nvPicPr>
        <p:blipFill>
          <a:blip r:embed="rId27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0338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43" name="Picture 279" descr="400个常用ppt图标(247)_ppt宝藏_www.pptbz.com"/>
          <p:cNvPicPr>
            <a:picLocks noChangeAspect="1" noChangeArrowheads="1"/>
          </p:cNvPicPr>
          <p:nvPr/>
        </p:nvPicPr>
        <p:blipFill>
          <a:blip r:embed="rId27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3225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44" name="Picture 280" descr="400个常用ppt图标(248)_ppt宝藏_www.pptbz.com"/>
          <p:cNvPicPr>
            <a:picLocks noChangeAspect="1" noChangeArrowheads="1"/>
          </p:cNvPicPr>
          <p:nvPr/>
        </p:nvPicPr>
        <p:blipFill>
          <a:blip r:embed="rId27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525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45" name="Picture 281" descr="400个常用ppt图标(249)_ppt宝藏_www.pptbz.com"/>
          <p:cNvPicPr>
            <a:picLocks noChangeAspect="1" noChangeArrowheads="1"/>
          </p:cNvPicPr>
          <p:nvPr/>
        </p:nvPicPr>
        <p:blipFill>
          <a:blip r:embed="rId28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5825" y="5467350"/>
            <a:ext cx="260350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46" name="Picture 282" descr="400个常用ppt图标(250)_ppt宝藏_www.pptbz.com"/>
          <p:cNvPicPr>
            <a:picLocks noChangeAspect="1" noChangeArrowheads="1"/>
          </p:cNvPicPr>
          <p:nvPr/>
        </p:nvPicPr>
        <p:blipFill>
          <a:blip r:embed="rId2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8713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47" name="Picture 283" descr="400个常用ppt图标(251)_ppt宝藏_www.pptbz.com"/>
          <p:cNvPicPr>
            <a:picLocks noChangeAspect="1" noChangeArrowheads="1"/>
          </p:cNvPicPr>
          <p:nvPr/>
        </p:nvPicPr>
        <p:blipFill>
          <a:blip r:embed="rId28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0013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48" name="Picture 284" descr="400个常用ppt图标(252)_ppt宝藏_www.pptbz.com"/>
          <p:cNvPicPr>
            <a:picLocks noChangeAspect="1" noChangeArrowheads="1"/>
          </p:cNvPicPr>
          <p:nvPr/>
        </p:nvPicPr>
        <p:blipFill>
          <a:blip r:embed="rId2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2900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49" name="Picture 285" descr="400个常用ppt图标(253)_ppt宝藏_www.pptbz.com"/>
          <p:cNvPicPr>
            <a:picLocks noChangeAspect="1" noChangeArrowheads="1"/>
          </p:cNvPicPr>
          <p:nvPr/>
        </p:nvPicPr>
        <p:blipFill>
          <a:blip r:embed="rId28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200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50" name="Picture 286" descr="400个常用ppt图标(254)_ppt宝藏_www.pptbz.com"/>
          <p:cNvPicPr>
            <a:picLocks noChangeAspect="1" noChangeArrowheads="1"/>
          </p:cNvPicPr>
          <p:nvPr/>
        </p:nvPicPr>
        <p:blipFill>
          <a:blip r:embed="rId2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5500" y="5467350"/>
            <a:ext cx="260350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51" name="Picture 287" descr="400个常用ppt图标(255)_ppt宝藏_www.pptbz.com"/>
          <p:cNvPicPr>
            <a:picLocks noChangeAspect="1" noChangeArrowheads="1"/>
          </p:cNvPicPr>
          <p:nvPr/>
        </p:nvPicPr>
        <p:blipFill>
          <a:blip r:embed="rId2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8388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52" name="Picture 288" descr="400个常用ppt图标(256)_ppt宝藏_www.pptbz.com"/>
          <p:cNvPicPr>
            <a:picLocks noChangeAspect="1" noChangeArrowheads="1"/>
          </p:cNvPicPr>
          <p:nvPr/>
        </p:nvPicPr>
        <p:blipFill>
          <a:blip r:embed="rId2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9688" y="5467350"/>
            <a:ext cx="258762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53" name="Picture 289" descr="400个常用ppt图标(257)_ppt宝藏_www.pptbz.com"/>
          <p:cNvPicPr>
            <a:picLocks noChangeAspect="1" noChangeArrowheads="1"/>
          </p:cNvPicPr>
          <p:nvPr/>
        </p:nvPicPr>
        <p:blipFill>
          <a:blip r:embed="rId2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2575" y="5467350"/>
            <a:ext cx="258763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54" name="Picture 290" descr="400个常用ppt图标(303)_ppt宝藏_www.pptbz.com"/>
          <p:cNvPicPr>
            <a:picLocks noChangeAspect="1" noChangeArrowheads="1"/>
          </p:cNvPicPr>
          <p:nvPr/>
        </p:nvPicPr>
        <p:blipFill>
          <a:blip r:embed="rId28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55" name="Picture 291" descr="400个常用ppt图标(304)_ppt宝藏_www.pptbz.com"/>
          <p:cNvPicPr>
            <a:picLocks noChangeAspect="1" noChangeArrowheads="1"/>
          </p:cNvPicPr>
          <p:nvPr/>
        </p:nvPicPr>
        <p:blipFill>
          <a:blip r:embed="rId29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56" name="Picture 292" descr="400个常用ppt图标(305)_ppt宝藏_www.pptbz.com"/>
          <p:cNvPicPr>
            <a:picLocks noChangeAspect="1" noChangeArrowheads="1"/>
          </p:cNvPicPr>
          <p:nvPr/>
        </p:nvPicPr>
        <p:blipFill>
          <a:blip r:embed="rId29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57" name="Picture 293" descr="400个常用ppt图标(306)_ppt宝藏_www.pptbz.com"/>
          <p:cNvPicPr>
            <a:picLocks noChangeAspect="1" noChangeArrowheads="1"/>
          </p:cNvPicPr>
          <p:nvPr/>
        </p:nvPicPr>
        <p:blipFill>
          <a:blip r:embed="rId29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58" name="Picture 294" descr="400个常用ppt图标(307)_ppt宝藏_www.pptbz.com"/>
          <p:cNvPicPr>
            <a:picLocks noChangeAspect="1" noChangeArrowheads="1"/>
          </p:cNvPicPr>
          <p:nvPr/>
        </p:nvPicPr>
        <p:blipFill>
          <a:blip r:embed="rId29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3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59" name="Picture 295" descr="400个常用ppt图标(308)_ppt宝藏_www.pptbz.com"/>
          <p:cNvPicPr>
            <a:picLocks noChangeAspect="1" noChangeArrowheads="1"/>
          </p:cNvPicPr>
          <p:nvPr/>
        </p:nvPicPr>
        <p:blipFill>
          <a:blip r:embed="rId29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60" name="Picture 296" descr="400个常用ppt图标(309)_ppt宝藏_www.pptbz.com"/>
          <p:cNvPicPr>
            <a:picLocks noChangeAspect="1" noChangeArrowheads="1"/>
          </p:cNvPicPr>
          <p:nvPr/>
        </p:nvPicPr>
        <p:blipFill>
          <a:blip r:embed="rId29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9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61" name="Picture 297" descr="400个常用ppt图标(310)_ppt宝藏_www.pptbz.com"/>
          <p:cNvPicPr>
            <a:picLocks noChangeAspect="1" noChangeArrowheads="1"/>
          </p:cNvPicPr>
          <p:nvPr/>
        </p:nvPicPr>
        <p:blipFill>
          <a:blip r:embed="rId29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62" name="Picture 298" descr="400个常用ppt图标(311)_ppt宝藏_www.pptbz.com"/>
          <p:cNvPicPr>
            <a:picLocks noChangeAspect="1" noChangeArrowheads="1"/>
          </p:cNvPicPr>
          <p:nvPr/>
        </p:nvPicPr>
        <p:blipFill>
          <a:blip r:embed="rId29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63" name="Picture 299" descr="400个常用ppt图标(312)_ppt宝藏_www.pptbz.com"/>
          <p:cNvPicPr>
            <a:picLocks noChangeAspect="1" noChangeArrowheads="1"/>
          </p:cNvPicPr>
          <p:nvPr/>
        </p:nvPicPr>
        <p:blipFill>
          <a:blip r:embed="rId29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8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64" name="Picture 300" descr="400个常用ppt图标(313)_ppt宝藏_www.pptbz.com"/>
          <p:cNvPicPr>
            <a:picLocks noChangeAspect="1" noChangeArrowheads="1"/>
          </p:cNvPicPr>
          <p:nvPr/>
        </p:nvPicPr>
        <p:blipFill>
          <a:blip r:embed="rId29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65" name="Picture 301" descr="400个常用ppt图标(314)_ppt宝藏_www.pptbz.com"/>
          <p:cNvPicPr>
            <a:picLocks noChangeAspect="1" noChangeArrowheads="1"/>
          </p:cNvPicPr>
          <p:nvPr/>
        </p:nvPicPr>
        <p:blipFill>
          <a:blip r:embed="rId30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4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66" name="Picture 302" descr="400个常用ppt图标(315)_ppt宝藏_www.pptbz.com"/>
          <p:cNvPicPr>
            <a:picLocks noChangeAspect="1" noChangeArrowheads="1"/>
          </p:cNvPicPr>
          <p:nvPr/>
        </p:nvPicPr>
        <p:blipFill>
          <a:blip r:embed="rId30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67" name="Picture 303" descr="400个常用ppt图标(316)_ppt宝藏_www.pptbz.com"/>
          <p:cNvPicPr>
            <a:picLocks noChangeAspect="1" noChangeArrowheads="1"/>
          </p:cNvPicPr>
          <p:nvPr/>
        </p:nvPicPr>
        <p:blipFill>
          <a:blip r:embed="rId30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0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68" name="Picture 304" descr="400个常用ppt图标(317)_ppt宝藏_www.pptbz.com"/>
          <p:cNvPicPr>
            <a:picLocks noChangeAspect="1" noChangeArrowheads="1"/>
          </p:cNvPicPr>
          <p:nvPr/>
        </p:nvPicPr>
        <p:blipFill>
          <a:blip r:embed="rId30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69" name="Picture 305" descr="400个常用ppt图标(318)_ppt宝藏_www.pptbz.com"/>
          <p:cNvPicPr>
            <a:picLocks noChangeAspect="1" noChangeArrowheads="1"/>
          </p:cNvPicPr>
          <p:nvPr/>
        </p:nvPicPr>
        <p:blipFill>
          <a:blip r:embed="rId30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6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70" name="Picture 306" descr="400个常用ppt图标(319)_ppt宝藏_www.pptbz.com"/>
          <p:cNvPicPr>
            <a:picLocks noChangeAspect="1" noChangeArrowheads="1"/>
          </p:cNvPicPr>
          <p:nvPr/>
        </p:nvPicPr>
        <p:blipFill>
          <a:blip r:embed="rId30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9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71" name="Picture 307" descr="400个常用ppt图标(320)_ppt宝藏_www.pptbz.com"/>
          <p:cNvPicPr>
            <a:picLocks noChangeAspect="1" noChangeArrowheads="1"/>
          </p:cNvPicPr>
          <p:nvPr/>
        </p:nvPicPr>
        <p:blipFill>
          <a:blip r:embed="rId30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2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72" name="Picture 308" descr="400个常用ppt图标(321)_ppt宝藏_www.pptbz.com"/>
          <p:cNvPicPr>
            <a:picLocks noChangeAspect="1" noChangeArrowheads="1"/>
          </p:cNvPicPr>
          <p:nvPr/>
        </p:nvPicPr>
        <p:blipFill>
          <a:blip r:embed="rId30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5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73" name="Picture 309" descr="400个常用ppt图标(322)_ppt宝藏_www.pptbz.com"/>
          <p:cNvPicPr>
            <a:picLocks noChangeAspect="1" noChangeArrowheads="1"/>
          </p:cNvPicPr>
          <p:nvPr/>
        </p:nvPicPr>
        <p:blipFill>
          <a:blip r:embed="rId30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74" name="Picture 310" descr="400个常用ppt图标(323)_ppt宝藏_www.pptbz.com"/>
          <p:cNvPicPr>
            <a:picLocks noChangeAspect="1" noChangeArrowheads="1"/>
          </p:cNvPicPr>
          <p:nvPr/>
        </p:nvPicPr>
        <p:blipFill>
          <a:blip r:embed="rId30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75" name="Picture 311" descr="400个常用ppt图标(324)_ppt宝藏_www.pptbz.com"/>
          <p:cNvPicPr>
            <a:picLocks noChangeAspect="1" noChangeArrowheads="1"/>
          </p:cNvPicPr>
          <p:nvPr/>
        </p:nvPicPr>
        <p:blipFill>
          <a:blip r:embed="rId3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4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76" name="Picture 312" descr="400个常用ppt图标(325)_ppt宝藏_www.pptbz.com"/>
          <p:cNvPicPr>
            <a:picLocks noChangeAspect="1" noChangeArrowheads="1"/>
          </p:cNvPicPr>
          <p:nvPr/>
        </p:nvPicPr>
        <p:blipFill>
          <a:blip r:embed="rId3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7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77" name="Picture 313" descr="400个常用ppt图标(326)_ppt宝藏_www.pptbz.com"/>
          <p:cNvPicPr>
            <a:picLocks noChangeAspect="1" noChangeArrowheads="1"/>
          </p:cNvPicPr>
          <p:nvPr/>
        </p:nvPicPr>
        <p:blipFill>
          <a:blip r:embed="rId3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0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78" name="Picture 314" descr="400个常用ppt图标(327)_ppt宝藏_www.pptbz.com"/>
          <p:cNvPicPr>
            <a:picLocks noChangeAspect="1" noChangeArrowheads="1"/>
          </p:cNvPicPr>
          <p:nvPr/>
        </p:nvPicPr>
        <p:blipFill>
          <a:blip r:embed="rId3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79" name="Picture 315" descr="400个常用ppt图标(328)_ppt宝藏_www.pptbz.com"/>
          <p:cNvPicPr>
            <a:picLocks noChangeAspect="1" noChangeArrowheads="1"/>
          </p:cNvPicPr>
          <p:nvPr/>
        </p:nvPicPr>
        <p:blipFill>
          <a:blip r:embed="rId3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80" name="Picture 316" descr="400个常用ppt图标(329)_ppt宝藏_www.pptbz.com"/>
          <p:cNvPicPr>
            <a:picLocks noChangeAspect="1" noChangeArrowheads="1"/>
          </p:cNvPicPr>
          <p:nvPr/>
        </p:nvPicPr>
        <p:blipFill>
          <a:blip r:embed="rId3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81" name="Picture 317" descr="400个常用ppt图标(330)_ppt宝藏_www.pptbz.com"/>
          <p:cNvPicPr>
            <a:picLocks noChangeAspect="1" noChangeArrowheads="1"/>
          </p:cNvPicPr>
          <p:nvPr/>
        </p:nvPicPr>
        <p:blipFill>
          <a:blip r:embed="rId3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2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82" name="Picture 318" descr="400个常用ppt图标(331)_ppt宝藏_www.pptbz.com"/>
          <p:cNvPicPr>
            <a:picLocks noChangeAspect="1" noChangeArrowheads="1"/>
          </p:cNvPicPr>
          <p:nvPr/>
        </p:nvPicPr>
        <p:blipFill>
          <a:blip r:embed="rId3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5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83" name="Picture 319" descr="400个常用ppt图标(332)_ppt宝藏_www.pptbz.com"/>
          <p:cNvPicPr>
            <a:picLocks noChangeAspect="1" noChangeArrowheads="1"/>
          </p:cNvPicPr>
          <p:nvPr/>
        </p:nvPicPr>
        <p:blipFill>
          <a:blip r:embed="rId3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84" name="Picture 320" descr="400个常用ppt图标(333)_ppt宝藏_www.pptbz.com"/>
          <p:cNvPicPr>
            <a:picLocks noChangeAspect="1" noChangeArrowheads="1"/>
          </p:cNvPicPr>
          <p:nvPr/>
        </p:nvPicPr>
        <p:blipFill>
          <a:blip r:embed="rId3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85" name="Picture 321" descr="400个常用ppt图标(334)_ppt宝藏_www.pptbz.com"/>
          <p:cNvPicPr>
            <a:picLocks noChangeAspect="1" noChangeArrowheads="1"/>
          </p:cNvPicPr>
          <p:nvPr/>
        </p:nvPicPr>
        <p:blipFill>
          <a:blip r:embed="rId3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4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86" name="Picture 322" descr="400个常用ppt图标(335)_ppt宝藏_www.pptbz.com"/>
          <p:cNvPicPr>
            <a:picLocks noChangeAspect="1" noChangeArrowheads="1"/>
          </p:cNvPicPr>
          <p:nvPr/>
        </p:nvPicPr>
        <p:blipFill>
          <a:blip r:embed="rId3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7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87" name="Picture 323" descr="400个常用ppt图标(336)_ppt宝藏_www.pptbz.com"/>
          <p:cNvPicPr>
            <a:picLocks noChangeAspect="1" noChangeArrowheads="1"/>
          </p:cNvPicPr>
          <p:nvPr/>
        </p:nvPicPr>
        <p:blipFill>
          <a:blip r:embed="rId3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0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88" name="Picture 324" descr="400个常用ppt图标(289)_ppt宝藏_www.pptbz.com"/>
          <p:cNvPicPr>
            <a:picLocks noChangeAspect="1" noChangeArrowheads="1"/>
          </p:cNvPicPr>
          <p:nvPr/>
        </p:nvPicPr>
        <p:blipFill>
          <a:blip r:embed="rId3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3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89" name="Picture 325" descr="400个常用ppt图标(290)_ppt宝藏_www.pptbz.com"/>
          <p:cNvPicPr>
            <a:picLocks noChangeAspect="1" noChangeArrowheads="1"/>
          </p:cNvPicPr>
          <p:nvPr/>
        </p:nvPicPr>
        <p:blipFill>
          <a:blip r:embed="rId3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90" name="Picture 326" descr="400个常用ppt图标(291)_ppt宝藏_www.pptbz.com"/>
          <p:cNvPicPr>
            <a:picLocks noChangeAspect="1" noChangeArrowheads="1"/>
          </p:cNvPicPr>
          <p:nvPr/>
        </p:nvPicPr>
        <p:blipFill>
          <a:blip r:embed="rId3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9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91" name="Picture 327" descr="400个常用ppt图标(292)_ppt宝藏_www.pptbz.com"/>
          <p:cNvPicPr>
            <a:picLocks noChangeAspect="1" noChangeArrowheads="1"/>
          </p:cNvPicPr>
          <p:nvPr/>
        </p:nvPicPr>
        <p:blipFill>
          <a:blip r:embed="rId3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32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92" name="Picture 328" descr="400个常用ppt图标(293)_ppt宝藏_www.pptbz.com"/>
          <p:cNvPicPr>
            <a:picLocks noChangeAspect="1" noChangeArrowheads="1"/>
          </p:cNvPicPr>
          <p:nvPr/>
        </p:nvPicPr>
        <p:blipFill>
          <a:blip r:embed="rId3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5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93" name="Picture 329" descr="400个常用ppt图标(294)_ppt宝藏_www.pptbz.com"/>
          <p:cNvPicPr>
            <a:picLocks noChangeAspect="1" noChangeArrowheads="1"/>
          </p:cNvPicPr>
          <p:nvPr/>
        </p:nvPicPr>
        <p:blipFill>
          <a:blip r:embed="rId3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58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94" name="Picture 330" descr="400个常用ppt图标(295)_ppt宝藏_www.pptbz.com"/>
          <p:cNvPicPr>
            <a:picLocks noChangeAspect="1" noChangeArrowheads="1"/>
          </p:cNvPicPr>
          <p:nvPr/>
        </p:nvPicPr>
        <p:blipFill>
          <a:blip r:embed="rId3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1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95" name="Picture 331" descr="400个常用ppt图标(296)_ppt宝藏_www.pptbz.com"/>
          <p:cNvPicPr>
            <a:picLocks noChangeAspect="1" noChangeArrowheads="1"/>
          </p:cNvPicPr>
          <p:nvPr/>
        </p:nvPicPr>
        <p:blipFill>
          <a:blip r:embed="rId3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84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96" name="Picture 332" descr="400个常用ppt图标(297)_ppt宝藏_www.pptbz.com"/>
          <p:cNvPicPr>
            <a:picLocks noChangeAspect="1" noChangeArrowheads="1"/>
          </p:cNvPicPr>
          <p:nvPr/>
        </p:nvPicPr>
        <p:blipFill>
          <a:blip r:embed="rId3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97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97" name="Picture 333" descr="400个常用ppt图标(298)_ppt宝藏_www.pptbz.com"/>
          <p:cNvPicPr>
            <a:picLocks noChangeAspect="1" noChangeArrowheads="1"/>
          </p:cNvPicPr>
          <p:nvPr/>
        </p:nvPicPr>
        <p:blipFill>
          <a:blip r:embed="rId3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10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98" name="Picture 334" descr="400个常用ppt图标(299)_ppt宝藏_www.pptbz.com"/>
          <p:cNvPicPr>
            <a:picLocks noChangeAspect="1" noChangeArrowheads="1"/>
          </p:cNvPicPr>
          <p:nvPr/>
        </p:nvPicPr>
        <p:blipFill>
          <a:blip r:embed="rId3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23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99" name="Picture 335" descr="400个常用ppt图标(300)_ppt宝藏_www.pptbz.com"/>
          <p:cNvPicPr>
            <a:picLocks noChangeAspect="1" noChangeArrowheads="1"/>
          </p:cNvPicPr>
          <p:nvPr/>
        </p:nvPicPr>
        <p:blipFill>
          <a:blip r:embed="rId3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36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200" name="Picture 336" descr="400个常用ppt图标(301)_ppt宝藏_www.pptbz.com"/>
          <p:cNvPicPr>
            <a:picLocks noChangeAspect="1" noChangeArrowheads="1"/>
          </p:cNvPicPr>
          <p:nvPr/>
        </p:nvPicPr>
        <p:blipFill>
          <a:blip r:embed="rId3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49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201" name="Picture 337" descr="400个常用ppt图标(302)_ppt宝藏_www.pptbz.com"/>
          <p:cNvPicPr>
            <a:picLocks noChangeAspect="1" noChangeArrowheads="1"/>
          </p:cNvPicPr>
          <p:nvPr/>
        </p:nvPicPr>
        <p:blipFill>
          <a:blip r:embed="rId3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6225" y="5078413"/>
            <a:ext cx="23495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202" name="Picture 338" descr="400个常用ppt图标(357)_ppt宝藏_www.pptbz.com"/>
          <p:cNvPicPr>
            <a:picLocks noChangeAspect="1" noChangeArrowheads="1"/>
          </p:cNvPicPr>
          <p:nvPr/>
        </p:nvPicPr>
        <p:blipFill>
          <a:blip r:embed="rId3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03" name="Picture 339" descr="400个常用ppt图标(358)_ppt宝藏_www.pptbz.com"/>
          <p:cNvPicPr>
            <a:picLocks noChangeAspect="1" noChangeArrowheads="1"/>
          </p:cNvPicPr>
          <p:nvPr/>
        </p:nvPicPr>
        <p:blipFill>
          <a:blip r:embed="rId3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04" name="Picture 340" descr="400个常用ppt图标(359)_ppt宝藏_www.pptbz.com"/>
          <p:cNvPicPr>
            <a:picLocks noChangeAspect="1" noChangeArrowheads="1"/>
          </p:cNvPicPr>
          <p:nvPr/>
        </p:nvPicPr>
        <p:blipFill>
          <a:blip r:embed="rId3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05" name="Picture 341" descr="400个常用ppt图标(360)_ppt宝藏_www.pptbz.com"/>
          <p:cNvPicPr>
            <a:picLocks noChangeAspect="1" noChangeArrowheads="1"/>
          </p:cNvPicPr>
          <p:nvPr/>
        </p:nvPicPr>
        <p:blipFill>
          <a:blip r:embed="rId3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06" name="Picture 342" descr="400个常用ppt图标(361)_ppt宝藏_www.pptbz.com"/>
          <p:cNvPicPr>
            <a:picLocks noChangeAspect="1" noChangeArrowheads="1"/>
          </p:cNvPicPr>
          <p:nvPr/>
        </p:nvPicPr>
        <p:blipFill>
          <a:blip r:embed="rId3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3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07" name="Picture 343" descr="400个常用ppt图标(362)_ppt宝藏_www.pptbz.com"/>
          <p:cNvPicPr>
            <a:picLocks noChangeAspect="1" noChangeArrowheads="1"/>
          </p:cNvPicPr>
          <p:nvPr/>
        </p:nvPicPr>
        <p:blipFill>
          <a:blip r:embed="rId3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08" name="Picture 344" descr="400个常用ppt图标(363)_ppt宝藏_www.pptbz.com"/>
          <p:cNvPicPr>
            <a:picLocks noChangeAspect="1" noChangeArrowheads="1"/>
          </p:cNvPicPr>
          <p:nvPr/>
        </p:nvPicPr>
        <p:blipFill>
          <a:blip r:embed="rId3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9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09" name="Picture 345" descr="400个常用ppt图标(364)_ppt宝藏_www.pptbz.com"/>
          <p:cNvPicPr>
            <a:picLocks noChangeAspect="1" noChangeArrowheads="1"/>
          </p:cNvPicPr>
          <p:nvPr/>
        </p:nvPicPr>
        <p:blipFill>
          <a:blip r:embed="rId3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10" name="Picture 346" descr="400个常用ppt图标(365)_ppt宝藏_www.pptbz.com"/>
          <p:cNvPicPr>
            <a:picLocks noChangeAspect="1" noChangeArrowheads="1"/>
          </p:cNvPicPr>
          <p:nvPr/>
        </p:nvPicPr>
        <p:blipFill>
          <a:blip r:embed="rId3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11" name="Picture 347" descr="400个常用ppt图标(366)_ppt宝藏_www.pptbz.com"/>
          <p:cNvPicPr>
            <a:picLocks noChangeAspect="1" noChangeArrowheads="1"/>
          </p:cNvPicPr>
          <p:nvPr/>
        </p:nvPicPr>
        <p:blipFill>
          <a:blip r:embed="rId3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8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12" name="Picture 348" descr="400个常用ppt图标(367)_ppt宝藏_www.pptbz.com"/>
          <p:cNvPicPr>
            <a:picLocks noChangeAspect="1" noChangeArrowheads="1"/>
          </p:cNvPicPr>
          <p:nvPr/>
        </p:nvPicPr>
        <p:blipFill>
          <a:blip r:embed="rId3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13" name="Picture 349" descr="400个常用ppt图标(368)_ppt宝藏_www.pptbz.com"/>
          <p:cNvPicPr>
            <a:picLocks noChangeAspect="1" noChangeArrowheads="1"/>
          </p:cNvPicPr>
          <p:nvPr/>
        </p:nvPicPr>
        <p:blipFill>
          <a:blip r:embed="rId3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4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14" name="Picture 350" descr="400个常用ppt图标(369)_ppt宝藏_www.pptbz.com"/>
          <p:cNvPicPr>
            <a:picLocks noChangeAspect="1" noChangeArrowheads="1"/>
          </p:cNvPicPr>
          <p:nvPr/>
        </p:nvPicPr>
        <p:blipFill>
          <a:blip r:embed="rId3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15" name="Picture 351" descr="400个常用ppt图标(370)_ppt宝藏_www.pptbz.com"/>
          <p:cNvPicPr>
            <a:picLocks noChangeAspect="1" noChangeArrowheads="1"/>
          </p:cNvPicPr>
          <p:nvPr/>
        </p:nvPicPr>
        <p:blipFill>
          <a:blip r:embed="rId3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0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16" name="Picture 352" descr="400个常用ppt图标(371)_ppt宝藏_www.pptbz.com"/>
          <p:cNvPicPr>
            <a:picLocks noChangeAspect="1" noChangeArrowheads="1"/>
          </p:cNvPicPr>
          <p:nvPr/>
        </p:nvPicPr>
        <p:blipFill>
          <a:blip r:embed="rId3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17" name="Picture 353" descr="400个常用ppt图标(372)_ppt宝藏_www.pptbz.com"/>
          <p:cNvPicPr>
            <a:picLocks noChangeAspect="1" noChangeArrowheads="1"/>
          </p:cNvPicPr>
          <p:nvPr/>
        </p:nvPicPr>
        <p:blipFill>
          <a:blip r:embed="rId3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46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18" name="Picture 354" descr="400个常用ppt图标(373)_ppt宝藏_www.pptbz.com"/>
          <p:cNvPicPr>
            <a:picLocks noChangeAspect="1" noChangeArrowheads="1"/>
          </p:cNvPicPr>
          <p:nvPr/>
        </p:nvPicPr>
        <p:blipFill>
          <a:blip r:embed="rId3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9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19" name="Picture 355" descr="400个常用ppt图标(374)_ppt宝藏_www.pptbz.com"/>
          <p:cNvPicPr>
            <a:picLocks noChangeAspect="1" noChangeArrowheads="1"/>
          </p:cNvPicPr>
          <p:nvPr/>
        </p:nvPicPr>
        <p:blipFill>
          <a:blip r:embed="rId3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2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20" name="Picture 356" descr="400个常用ppt图标(375)_ppt宝藏_www.pptbz.com"/>
          <p:cNvPicPr>
            <a:picLocks noChangeAspect="1" noChangeArrowheads="1"/>
          </p:cNvPicPr>
          <p:nvPr/>
        </p:nvPicPr>
        <p:blipFill>
          <a:blip r:embed="rId3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5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21" name="Picture 357" descr="400个常用ppt图标(376)_ppt宝藏_www.pptbz.com"/>
          <p:cNvPicPr>
            <a:picLocks noChangeAspect="1" noChangeArrowheads="1"/>
          </p:cNvPicPr>
          <p:nvPr/>
        </p:nvPicPr>
        <p:blipFill>
          <a:blip r:embed="rId3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22" name="Picture 358" descr="400个常用ppt图标(377)_ppt宝藏_www.pptbz.com"/>
          <p:cNvPicPr>
            <a:picLocks noChangeAspect="1" noChangeArrowheads="1"/>
          </p:cNvPicPr>
          <p:nvPr/>
        </p:nvPicPr>
        <p:blipFill>
          <a:blip r:embed="rId3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1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23" name="Picture 359" descr="400个常用ppt图标(378)_ppt宝藏_www.pptbz.com"/>
          <p:cNvPicPr>
            <a:picLocks noChangeAspect="1" noChangeArrowheads="1"/>
          </p:cNvPicPr>
          <p:nvPr/>
        </p:nvPicPr>
        <p:blipFill>
          <a:blip r:embed="rId3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4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24" name="Picture 360" descr="400个常用ppt图标(379)_ppt宝藏_www.pptbz.com"/>
          <p:cNvPicPr>
            <a:picLocks noChangeAspect="1" noChangeArrowheads="1"/>
          </p:cNvPicPr>
          <p:nvPr/>
        </p:nvPicPr>
        <p:blipFill>
          <a:blip r:embed="rId3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7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25" name="Picture 361" descr="400个常用ppt图标(380)_ppt宝藏_www.pptbz.com"/>
          <p:cNvPicPr>
            <a:picLocks noChangeAspect="1" noChangeArrowheads="1"/>
          </p:cNvPicPr>
          <p:nvPr/>
        </p:nvPicPr>
        <p:blipFill>
          <a:blip r:embed="rId3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0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26" name="Picture 362" descr="400个常用ppt图标(381)_ppt宝藏_www.pptbz.com"/>
          <p:cNvPicPr>
            <a:picLocks noChangeAspect="1" noChangeArrowheads="1"/>
          </p:cNvPicPr>
          <p:nvPr/>
        </p:nvPicPr>
        <p:blipFill>
          <a:blip r:embed="rId36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27" name="Picture 363" descr="400个常用ppt图标(382)_ppt宝藏_www.pptbz.com"/>
          <p:cNvPicPr>
            <a:picLocks noChangeAspect="1" noChangeArrowheads="1"/>
          </p:cNvPicPr>
          <p:nvPr/>
        </p:nvPicPr>
        <p:blipFill>
          <a:blip r:embed="rId36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28" name="Picture 364" descr="400个常用ppt图标(383)_ppt宝藏_www.pptbz.com"/>
          <p:cNvPicPr>
            <a:picLocks noChangeAspect="1" noChangeArrowheads="1"/>
          </p:cNvPicPr>
          <p:nvPr/>
        </p:nvPicPr>
        <p:blipFill>
          <a:blip r:embed="rId3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29" name="Picture 365" descr="400个常用ppt图标(384)_ppt宝藏_www.pptbz.com"/>
          <p:cNvPicPr>
            <a:picLocks noChangeAspect="1" noChangeArrowheads="1"/>
          </p:cNvPicPr>
          <p:nvPr/>
        </p:nvPicPr>
        <p:blipFill>
          <a:blip r:embed="rId3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2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30" name="Picture 366" descr="400个常用ppt图标(337)_ppt宝藏_www.pptbz.com"/>
          <p:cNvPicPr>
            <a:picLocks noChangeAspect="1" noChangeArrowheads="1"/>
          </p:cNvPicPr>
          <p:nvPr/>
        </p:nvPicPr>
        <p:blipFill>
          <a:blip r:embed="rId36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5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31" name="Picture 367" descr="400个常用ppt图标(338)_ppt宝藏_www.pptbz.com"/>
          <p:cNvPicPr>
            <a:picLocks noChangeAspect="1" noChangeArrowheads="1"/>
          </p:cNvPicPr>
          <p:nvPr/>
        </p:nvPicPr>
        <p:blipFill>
          <a:blip r:embed="rId36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8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32" name="Picture 368" descr="400个常用ppt图标(339)_ppt宝藏_www.pptbz.com"/>
          <p:cNvPicPr>
            <a:picLocks noChangeAspect="1" noChangeArrowheads="1"/>
          </p:cNvPicPr>
          <p:nvPr/>
        </p:nvPicPr>
        <p:blipFill>
          <a:blip r:embed="rId36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33" name="Picture 369" descr="400个常用ppt图标(340)_ppt宝藏_www.pptbz.com"/>
          <p:cNvPicPr>
            <a:picLocks noChangeAspect="1" noChangeArrowheads="1"/>
          </p:cNvPicPr>
          <p:nvPr/>
        </p:nvPicPr>
        <p:blipFill>
          <a:blip r:embed="rId36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4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34" name="Picture 370" descr="400个常用ppt图标(341)_ppt宝藏_www.pptbz.com"/>
          <p:cNvPicPr>
            <a:picLocks noChangeAspect="1" noChangeArrowheads="1"/>
          </p:cNvPicPr>
          <p:nvPr/>
        </p:nvPicPr>
        <p:blipFill>
          <a:blip r:embed="rId36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7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35" name="Picture 371" descr="400个常用ppt图标(342)_ppt宝藏_www.pptbz.com"/>
          <p:cNvPicPr>
            <a:picLocks noChangeAspect="1" noChangeArrowheads="1"/>
          </p:cNvPicPr>
          <p:nvPr/>
        </p:nvPicPr>
        <p:blipFill>
          <a:blip r:embed="rId37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0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36" name="Picture 372" descr="400个常用ppt图标(343)_ppt宝藏_www.pptbz.com"/>
          <p:cNvPicPr>
            <a:picLocks noChangeAspect="1" noChangeArrowheads="1"/>
          </p:cNvPicPr>
          <p:nvPr/>
        </p:nvPicPr>
        <p:blipFill>
          <a:blip r:embed="rId37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3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37" name="Picture 373" descr="400个常用ppt图标(344)_ppt宝藏_www.pptbz.com"/>
          <p:cNvPicPr>
            <a:picLocks noChangeAspect="1" noChangeArrowheads="1"/>
          </p:cNvPicPr>
          <p:nvPr/>
        </p:nvPicPr>
        <p:blipFill>
          <a:blip r:embed="rId37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38" name="Picture 374" descr="400个常用ppt图标(345)_ppt宝藏_www.pptbz.com"/>
          <p:cNvPicPr>
            <a:picLocks noChangeAspect="1" noChangeArrowheads="1"/>
          </p:cNvPicPr>
          <p:nvPr/>
        </p:nvPicPr>
        <p:blipFill>
          <a:blip r:embed="rId37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9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39" name="Picture 375" descr="400个常用ppt图标(346)_ppt宝藏_www.pptbz.com"/>
          <p:cNvPicPr>
            <a:picLocks noChangeAspect="1" noChangeArrowheads="1"/>
          </p:cNvPicPr>
          <p:nvPr/>
        </p:nvPicPr>
        <p:blipFill>
          <a:blip r:embed="rId37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32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40" name="Picture 376" descr="400个常用ppt图标(347)_ppt宝藏_www.pptbz.com"/>
          <p:cNvPicPr>
            <a:picLocks noChangeAspect="1" noChangeArrowheads="1"/>
          </p:cNvPicPr>
          <p:nvPr/>
        </p:nvPicPr>
        <p:blipFill>
          <a:blip r:embed="rId37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5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41" name="Picture 377" descr="400个常用ppt图标(348)_ppt宝藏_www.pptbz.com"/>
          <p:cNvPicPr>
            <a:picLocks noChangeAspect="1" noChangeArrowheads="1"/>
          </p:cNvPicPr>
          <p:nvPr/>
        </p:nvPicPr>
        <p:blipFill>
          <a:blip r:embed="rId37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58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42" name="Picture 378" descr="400个常用ppt图标(349)_ppt宝藏_www.pptbz.com"/>
          <p:cNvPicPr>
            <a:picLocks noChangeAspect="1" noChangeArrowheads="1"/>
          </p:cNvPicPr>
          <p:nvPr/>
        </p:nvPicPr>
        <p:blipFill>
          <a:blip r:embed="rId37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1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43" name="Picture 379" descr="400个常用ppt图标(350)_ppt宝藏_www.pptbz.com"/>
          <p:cNvPicPr>
            <a:picLocks noChangeAspect="1" noChangeArrowheads="1"/>
          </p:cNvPicPr>
          <p:nvPr/>
        </p:nvPicPr>
        <p:blipFill>
          <a:blip r:embed="rId37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84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44" name="Picture 380" descr="400个常用ppt图标(351)_ppt宝藏_www.pptbz.com"/>
          <p:cNvPicPr>
            <a:picLocks noChangeAspect="1" noChangeArrowheads="1"/>
          </p:cNvPicPr>
          <p:nvPr/>
        </p:nvPicPr>
        <p:blipFill>
          <a:blip r:embed="rId37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97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45" name="Picture 381" descr="400个常用ppt图标(352)_ppt宝藏_www.pptbz.com"/>
          <p:cNvPicPr>
            <a:picLocks noChangeAspect="1" noChangeArrowheads="1"/>
          </p:cNvPicPr>
          <p:nvPr/>
        </p:nvPicPr>
        <p:blipFill>
          <a:blip r:embed="rId38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10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46" name="Picture 382" descr="400个常用ppt图标(353)_ppt宝藏_www.pptbz.com"/>
          <p:cNvPicPr>
            <a:picLocks noChangeAspect="1" noChangeArrowheads="1"/>
          </p:cNvPicPr>
          <p:nvPr/>
        </p:nvPicPr>
        <p:blipFill>
          <a:blip r:embed="rId38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23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47" name="Picture 383" descr="400个常用ppt图标(354)_ppt宝藏_www.pptbz.com"/>
          <p:cNvPicPr>
            <a:picLocks noChangeAspect="1" noChangeArrowheads="1"/>
          </p:cNvPicPr>
          <p:nvPr/>
        </p:nvPicPr>
        <p:blipFill>
          <a:blip r:embed="rId38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36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48" name="Picture 384" descr="400个常用ppt图标(355)_ppt宝藏_www.pptbz.com"/>
          <p:cNvPicPr>
            <a:picLocks noChangeAspect="1" noChangeArrowheads="1"/>
          </p:cNvPicPr>
          <p:nvPr/>
        </p:nvPicPr>
        <p:blipFill>
          <a:blip r:embed="rId38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49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49" name="Picture 385" descr="400个常用ppt图标(356)_ppt宝藏_www.pptbz.com"/>
          <p:cNvPicPr>
            <a:picLocks noChangeAspect="1" noChangeArrowheads="1"/>
          </p:cNvPicPr>
          <p:nvPr/>
        </p:nvPicPr>
        <p:blipFill>
          <a:blip r:embed="rId38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6225" y="4625975"/>
            <a:ext cx="234950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50" name="Picture 386" descr="400个常用ppt图标(385)_ppt宝藏_www.pptbz.com"/>
          <p:cNvPicPr>
            <a:picLocks noChangeAspect="1" noChangeArrowheads="1"/>
          </p:cNvPicPr>
          <p:nvPr/>
        </p:nvPicPr>
        <p:blipFill>
          <a:blip r:embed="rId38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4165600"/>
            <a:ext cx="2936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51" name="Picture 387" descr="400个常用ppt图标(386)_ppt宝藏_www.pptbz.com"/>
          <p:cNvPicPr>
            <a:picLocks noChangeAspect="1" noChangeArrowheads="1"/>
          </p:cNvPicPr>
          <p:nvPr/>
        </p:nvPicPr>
        <p:blipFill>
          <a:blip r:embed="rId38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8" y="41656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52" name="Picture 388" descr="400个常用ppt图标(387)_ppt宝藏_www.pptbz.com"/>
          <p:cNvPicPr>
            <a:picLocks noChangeAspect="1" noChangeArrowheads="1"/>
          </p:cNvPicPr>
          <p:nvPr/>
        </p:nvPicPr>
        <p:blipFill>
          <a:blip r:embed="rId38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675" y="4165600"/>
            <a:ext cx="2936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53" name="Picture 389" descr="400个常用ppt图标(388)_ppt宝藏_www.pptbz.com"/>
          <p:cNvPicPr>
            <a:picLocks noChangeAspect="1" noChangeArrowheads="1"/>
          </p:cNvPicPr>
          <p:nvPr/>
        </p:nvPicPr>
        <p:blipFill>
          <a:blip r:embed="rId38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650" y="41656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54" name="Picture 390" descr="400个常用ppt图标(389)_ppt宝藏_www.pptbz.com"/>
          <p:cNvPicPr>
            <a:picLocks noChangeAspect="1" noChangeArrowheads="1"/>
          </p:cNvPicPr>
          <p:nvPr/>
        </p:nvPicPr>
        <p:blipFill>
          <a:blip r:embed="rId3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41656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55" name="Picture 391" descr="400个常用ppt图标(390)_ppt宝藏_www.pptbz.com"/>
          <p:cNvPicPr>
            <a:picLocks noChangeAspect="1" noChangeArrowheads="1"/>
          </p:cNvPicPr>
          <p:nvPr/>
        </p:nvPicPr>
        <p:blipFill>
          <a:blip r:embed="rId39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013" y="4165600"/>
            <a:ext cx="2936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56" name="Picture 392" descr="400个常用ppt图标(391)_ppt宝藏_www.pptbz.com"/>
          <p:cNvPicPr>
            <a:picLocks noChangeAspect="1" noChangeArrowheads="1"/>
          </p:cNvPicPr>
          <p:nvPr/>
        </p:nvPicPr>
        <p:blipFill>
          <a:blip r:embed="rId39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41656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57" name="Picture 393" descr="400个常用ppt图标(392)_ppt宝藏_www.pptbz.com"/>
          <p:cNvPicPr>
            <a:picLocks noChangeAspect="1" noChangeArrowheads="1"/>
          </p:cNvPicPr>
          <p:nvPr/>
        </p:nvPicPr>
        <p:blipFill>
          <a:blip r:embed="rId3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75" y="4165600"/>
            <a:ext cx="2936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58" name="Picture 394" descr="400个常用ppt图标(393)_ppt宝藏_www.pptbz.com"/>
          <p:cNvPicPr>
            <a:picLocks noChangeAspect="1" noChangeArrowheads="1"/>
          </p:cNvPicPr>
          <p:nvPr/>
        </p:nvPicPr>
        <p:blipFill>
          <a:blip r:embed="rId39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350" y="41656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59" name="Picture 395" descr="400个常用ppt图标(394)_ppt宝藏_www.pptbz.com"/>
          <p:cNvPicPr>
            <a:picLocks noChangeAspect="1" noChangeArrowheads="1"/>
          </p:cNvPicPr>
          <p:nvPr/>
        </p:nvPicPr>
        <p:blipFill>
          <a:blip r:embed="rId39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325" y="41656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60" name="Picture 396" descr="400个常用ppt图标(395)_ppt宝藏_www.pptbz.com"/>
          <p:cNvPicPr>
            <a:picLocks noChangeAspect="1" noChangeArrowheads="1"/>
          </p:cNvPicPr>
          <p:nvPr/>
        </p:nvPicPr>
        <p:blipFill>
          <a:blip r:embed="rId39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3" y="4165600"/>
            <a:ext cx="2936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61" name="Picture 397" descr="400个常用ppt图标(396)_ppt宝藏_www.pptbz.com"/>
          <p:cNvPicPr>
            <a:picLocks noChangeAspect="1" noChangeArrowheads="1"/>
          </p:cNvPicPr>
          <p:nvPr/>
        </p:nvPicPr>
        <p:blipFill>
          <a:blip r:embed="rId39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41656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62" name="Picture 398" descr="400个常用ppt图标(397)_ppt宝藏_www.pptbz.com"/>
          <p:cNvPicPr>
            <a:picLocks noChangeAspect="1" noChangeArrowheads="1"/>
          </p:cNvPicPr>
          <p:nvPr/>
        </p:nvPicPr>
        <p:blipFill>
          <a:blip r:embed="rId39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4165600"/>
            <a:ext cx="293688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63" name="Picture 399" descr="400个常用ppt图标(398)_ppt宝藏_www.pptbz.com"/>
          <p:cNvPicPr>
            <a:picLocks noChangeAspect="1" noChangeArrowheads="1"/>
          </p:cNvPicPr>
          <p:nvPr/>
        </p:nvPicPr>
        <p:blipFill>
          <a:blip r:embed="rId39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050" y="41656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64" name="Picture 400" descr="400个常用ppt图标(399)_ppt宝藏_www.pptbz.com"/>
          <p:cNvPicPr>
            <a:picLocks noChangeAspect="1" noChangeArrowheads="1"/>
          </p:cNvPicPr>
          <p:nvPr/>
        </p:nvPicPr>
        <p:blipFill>
          <a:blip r:embed="rId39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4165600"/>
            <a:ext cx="2921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65" name="Picture 401" descr="400个常用ppt图标(400)_ppt宝藏_www.pptbz.com"/>
          <p:cNvPicPr>
            <a:picLocks noChangeAspect="1" noChangeArrowheads="1"/>
          </p:cNvPicPr>
          <p:nvPr/>
        </p:nvPicPr>
        <p:blipFill>
          <a:blip r:embed="rId40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13" y="4165600"/>
            <a:ext cx="2936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266" name="Text Box 402"/>
          <p:cNvSpPr txBox="1">
            <a:spLocks noChangeArrowheads="1"/>
          </p:cNvSpPr>
          <p:nvPr/>
        </p:nvSpPr>
        <p:spPr bwMode="auto">
          <a:xfrm>
            <a:off x="2066925" y="1927225"/>
            <a:ext cx="8139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60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【送送送送】</a:t>
            </a:r>
            <a:endParaRPr lang="zh-CN" altLang="en-US" sz="60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dist" eaLnBrk="1" hangingPunct="1"/>
            <a:r>
              <a:rPr lang="zh-CN" altLang="en-US" sz="6000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【超多精美图标】</a:t>
            </a:r>
            <a:endParaRPr lang="zh-CN" altLang="en-US" sz="6000" b="1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组合 303"/>
          <p:cNvGrpSpPr/>
          <p:nvPr/>
        </p:nvGrpSpPr>
        <p:grpSpPr bwMode="auto">
          <a:xfrm>
            <a:off x="6486525" y="1995488"/>
            <a:ext cx="444500" cy="442912"/>
            <a:chOff x="0" y="0"/>
            <a:chExt cx="1154113" cy="1149350"/>
          </a:xfrm>
        </p:grpSpPr>
        <p:sp>
          <p:nvSpPr>
            <p:cNvPr id="38355" name="Oval 25"/>
            <p:cNvSpPr>
              <a:spLocks noChangeArrowheads="1"/>
            </p:cNvSpPr>
            <p:nvPr/>
          </p:nvSpPr>
          <p:spPr bwMode="auto">
            <a:xfrm>
              <a:off x="0" y="0"/>
              <a:ext cx="1154113" cy="1149350"/>
            </a:xfrm>
            <a:prstGeom prst="ellipse">
              <a:avLst/>
            </a:pr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356" name="Freeform 30"/>
            <p:cNvSpPr>
              <a:spLocks noChangeArrowheads="1"/>
            </p:cNvSpPr>
            <p:nvPr/>
          </p:nvSpPr>
          <p:spPr bwMode="auto">
            <a:xfrm>
              <a:off x="306387" y="327025"/>
              <a:ext cx="842963" cy="819150"/>
            </a:xfrm>
            <a:custGeom>
              <a:avLst/>
              <a:gdLst>
                <a:gd name="T0" fmla="*/ 551168 w 260"/>
                <a:gd name="T1" fmla="*/ 0 h 252"/>
                <a:gd name="T2" fmla="*/ 842963 w 260"/>
                <a:gd name="T3" fmla="*/ 292554 h 252"/>
                <a:gd name="T4" fmla="*/ 314490 w 260"/>
                <a:gd name="T5" fmla="*/ 819150 h 252"/>
                <a:gd name="T6" fmla="*/ 0 w 260"/>
                <a:gd name="T7" fmla="*/ 503842 h 252"/>
                <a:gd name="T8" fmla="*/ 551168 w 260"/>
                <a:gd name="T9" fmla="*/ 0 h 2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0"/>
                <a:gd name="T16" fmla="*/ 0 h 252"/>
                <a:gd name="T17" fmla="*/ 260 w 260"/>
                <a:gd name="T18" fmla="*/ 252 h 2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0" h="252">
                  <a:moveTo>
                    <a:pt x="170" y="0"/>
                  </a:moveTo>
                  <a:cubicBezTo>
                    <a:pt x="260" y="90"/>
                    <a:pt x="260" y="90"/>
                    <a:pt x="260" y="90"/>
                  </a:cubicBezTo>
                  <a:cubicBezTo>
                    <a:pt x="253" y="177"/>
                    <a:pt x="184" y="246"/>
                    <a:pt x="97" y="252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solidFill>
              <a:srgbClr val="1197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57" name="Oval 31"/>
            <p:cNvSpPr>
              <a:spLocks noChangeArrowheads="1"/>
            </p:cNvSpPr>
            <p:nvPr/>
          </p:nvSpPr>
          <p:spPr bwMode="auto">
            <a:xfrm>
              <a:off x="201612" y="200025"/>
              <a:ext cx="750888" cy="747713"/>
            </a:xfrm>
            <a:prstGeom prst="ellipse">
              <a:avLst/>
            </a:prstGeom>
            <a:solidFill>
              <a:srgbClr val="FCBA3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358" name="Oval 32"/>
            <p:cNvSpPr>
              <a:spLocks noChangeArrowheads="1"/>
            </p:cNvSpPr>
            <p:nvPr/>
          </p:nvSpPr>
          <p:spPr bwMode="auto">
            <a:xfrm>
              <a:off x="225425" y="220662"/>
              <a:ext cx="703263" cy="7048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359" name="Oval 33"/>
            <p:cNvSpPr>
              <a:spLocks noChangeArrowheads="1"/>
            </p:cNvSpPr>
            <p:nvPr/>
          </p:nvSpPr>
          <p:spPr bwMode="auto">
            <a:xfrm>
              <a:off x="238125" y="233362"/>
              <a:ext cx="677863" cy="677863"/>
            </a:xfrm>
            <a:prstGeom prst="ellipse">
              <a:avLst/>
            </a:prstGeom>
            <a:solidFill>
              <a:srgbClr val="F4B6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360" name="Freeform 34"/>
            <p:cNvSpPr>
              <a:spLocks noChangeArrowheads="1"/>
            </p:cNvSpPr>
            <p:nvPr/>
          </p:nvSpPr>
          <p:spPr bwMode="auto">
            <a:xfrm>
              <a:off x="306387" y="330200"/>
              <a:ext cx="207963" cy="331788"/>
            </a:xfrm>
            <a:custGeom>
              <a:avLst/>
              <a:gdLst>
                <a:gd name="T0" fmla="*/ 194965 w 64"/>
                <a:gd name="T1" fmla="*/ 305765 h 102"/>
                <a:gd name="T2" fmla="*/ 178718 w 64"/>
                <a:gd name="T3" fmla="*/ 302513 h 102"/>
                <a:gd name="T4" fmla="*/ 159222 w 64"/>
                <a:gd name="T5" fmla="*/ 299260 h 102"/>
                <a:gd name="T6" fmla="*/ 149473 w 64"/>
                <a:gd name="T7" fmla="*/ 289501 h 102"/>
                <a:gd name="T8" fmla="*/ 149473 w 64"/>
                <a:gd name="T9" fmla="*/ 266732 h 102"/>
                <a:gd name="T10" fmla="*/ 152723 w 64"/>
                <a:gd name="T11" fmla="*/ 240709 h 102"/>
                <a:gd name="T12" fmla="*/ 159222 w 64"/>
                <a:gd name="T13" fmla="*/ 204928 h 102"/>
                <a:gd name="T14" fmla="*/ 168970 w 64"/>
                <a:gd name="T15" fmla="*/ 165894 h 102"/>
                <a:gd name="T16" fmla="*/ 175469 w 64"/>
                <a:gd name="T17" fmla="*/ 130113 h 102"/>
                <a:gd name="T18" fmla="*/ 181968 w 64"/>
                <a:gd name="T19" fmla="*/ 100838 h 102"/>
                <a:gd name="T20" fmla="*/ 188466 w 64"/>
                <a:gd name="T21" fmla="*/ 65056 h 102"/>
                <a:gd name="T22" fmla="*/ 194965 w 64"/>
                <a:gd name="T23" fmla="*/ 35781 h 102"/>
                <a:gd name="T24" fmla="*/ 201464 w 64"/>
                <a:gd name="T25" fmla="*/ 19517 h 102"/>
                <a:gd name="T26" fmla="*/ 207963 w 64"/>
                <a:gd name="T27" fmla="*/ 3253 h 102"/>
                <a:gd name="T28" fmla="*/ 204714 w 64"/>
                <a:gd name="T29" fmla="*/ 0 h 102"/>
                <a:gd name="T30" fmla="*/ 201464 w 64"/>
                <a:gd name="T31" fmla="*/ 0 h 102"/>
                <a:gd name="T32" fmla="*/ 198215 w 64"/>
                <a:gd name="T33" fmla="*/ 0 h 102"/>
                <a:gd name="T34" fmla="*/ 172219 w 64"/>
                <a:gd name="T35" fmla="*/ 6506 h 102"/>
                <a:gd name="T36" fmla="*/ 139725 w 64"/>
                <a:gd name="T37" fmla="*/ 16264 h 102"/>
                <a:gd name="T38" fmla="*/ 107231 w 64"/>
                <a:gd name="T39" fmla="*/ 22770 h 102"/>
                <a:gd name="T40" fmla="*/ 74737 w 64"/>
                <a:gd name="T41" fmla="*/ 29275 h 102"/>
                <a:gd name="T42" fmla="*/ 74737 w 64"/>
                <a:gd name="T43" fmla="*/ 32528 h 102"/>
                <a:gd name="T44" fmla="*/ 71487 w 64"/>
                <a:gd name="T45" fmla="*/ 39034 h 102"/>
                <a:gd name="T46" fmla="*/ 68238 w 64"/>
                <a:gd name="T47" fmla="*/ 48792 h 102"/>
                <a:gd name="T48" fmla="*/ 68238 w 64"/>
                <a:gd name="T49" fmla="*/ 52045 h 102"/>
                <a:gd name="T50" fmla="*/ 81236 w 64"/>
                <a:gd name="T51" fmla="*/ 55298 h 102"/>
                <a:gd name="T52" fmla="*/ 94233 w 64"/>
                <a:gd name="T53" fmla="*/ 55298 h 102"/>
                <a:gd name="T54" fmla="*/ 103982 w 64"/>
                <a:gd name="T55" fmla="*/ 55298 h 102"/>
                <a:gd name="T56" fmla="*/ 110480 w 64"/>
                <a:gd name="T57" fmla="*/ 61804 h 102"/>
                <a:gd name="T58" fmla="*/ 113730 w 64"/>
                <a:gd name="T59" fmla="*/ 71562 h 102"/>
                <a:gd name="T60" fmla="*/ 110480 w 64"/>
                <a:gd name="T61" fmla="*/ 94332 h 102"/>
                <a:gd name="T62" fmla="*/ 103982 w 64"/>
                <a:gd name="T63" fmla="*/ 126860 h 102"/>
                <a:gd name="T64" fmla="*/ 94233 w 64"/>
                <a:gd name="T65" fmla="*/ 169147 h 102"/>
                <a:gd name="T66" fmla="*/ 87734 w 64"/>
                <a:gd name="T67" fmla="*/ 204928 h 102"/>
                <a:gd name="T68" fmla="*/ 77986 w 64"/>
                <a:gd name="T69" fmla="*/ 240709 h 102"/>
                <a:gd name="T70" fmla="*/ 71487 w 64"/>
                <a:gd name="T71" fmla="*/ 269984 h 102"/>
                <a:gd name="T72" fmla="*/ 68238 w 64"/>
                <a:gd name="T73" fmla="*/ 282996 h 102"/>
                <a:gd name="T74" fmla="*/ 58490 w 64"/>
                <a:gd name="T75" fmla="*/ 296007 h 102"/>
                <a:gd name="T76" fmla="*/ 45492 w 64"/>
                <a:gd name="T77" fmla="*/ 302513 h 102"/>
                <a:gd name="T78" fmla="*/ 25995 w 64"/>
                <a:gd name="T79" fmla="*/ 302513 h 102"/>
                <a:gd name="T80" fmla="*/ 6499 w 64"/>
                <a:gd name="T81" fmla="*/ 305765 h 102"/>
                <a:gd name="T82" fmla="*/ 3249 w 64"/>
                <a:gd name="T83" fmla="*/ 309018 h 102"/>
                <a:gd name="T84" fmla="*/ 0 w 64"/>
                <a:gd name="T85" fmla="*/ 318777 h 102"/>
                <a:gd name="T86" fmla="*/ 0 w 64"/>
                <a:gd name="T87" fmla="*/ 325282 h 102"/>
                <a:gd name="T88" fmla="*/ 0 w 64"/>
                <a:gd name="T89" fmla="*/ 331788 h 102"/>
                <a:gd name="T90" fmla="*/ 45492 w 64"/>
                <a:gd name="T91" fmla="*/ 328535 h 102"/>
                <a:gd name="T92" fmla="*/ 94233 w 64"/>
                <a:gd name="T93" fmla="*/ 328535 h 102"/>
                <a:gd name="T94" fmla="*/ 142975 w 64"/>
                <a:gd name="T95" fmla="*/ 328535 h 102"/>
                <a:gd name="T96" fmla="*/ 188466 w 64"/>
                <a:gd name="T97" fmla="*/ 331788 h 102"/>
                <a:gd name="T98" fmla="*/ 191716 w 64"/>
                <a:gd name="T99" fmla="*/ 325282 h 102"/>
                <a:gd name="T100" fmla="*/ 194965 w 64"/>
                <a:gd name="T101" fmla="*/ 318777 h 102"/>
                <a:gd name="T102" fmla="*/ 194965 w 64"/>
                <a:gd name="T103" fmla="*/ 309018 h 102"/>
                <a:gd name="T104" fmla="*/ 194965 w 64"/>
                <a:gd name="T105" fmla="*/ 305765 h 10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4"/>
                <a:gd name="T160" fmla="*/ 0 h 102"/>
                <a:gd name="T161" fmla="*/ 64 w 64"/>
                <a:gd name="T162" fmla="*/ 102 h 10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4" h="102">
                  <a:moveTo>
                    <a:pt x="60" y="94"/>
                  </a:moveTo>
                  <a:cubicBezTo>
                    <a:pt x="59" y="94"/>
                    <a:pt x="57" y="94"/>
                    <a:pt x="55" y="93"/>
                  </a:cubicBezTo>
                  <a:cubicBezTo>
                    <a:pt x="54" y="93"/>
                    <a:pt x="52" y="93"/>
                    <a:pt x="49" y="92"/>
                  </a:cubicBezTo>
                  <a:cubicBezTo>
                    <a:pt x="47" y="92"/>
                    <a:pt x="46" y="91"/>
                    <a:pt x="46" y="89"/>
                  </a:cubicBezTo>
                  <a:cubicBezTo>
                    <a:pt x="45" y="87"/>
                    <a:pt x="45" y="85"/>
                    <a:pt x="46" y="82"/>
                  </a:cubicBezTo>
                  <a:cubicBezTo>
                    <a:pt x="46" y="80"/>
                    <a:pt x="47" y="77"/>
                    <a:pt x="47" y="74"/>
                  </a:cubicBezTo>
                  <a:cubicBezTo>
                    <a:pt x="48" y="70"/>
                    <a:pt x="49" y="67"/>
                    <a:pt x="49" y="63"/>
                  </a:cubicBezTo>
                  <a:cubicBezTo>
                    <a:pt x="50" y="59"/>
                    <a:pt x="51" y="55"/>
                    <a:pt x="52" y="51"/>
                  </a:cubicBezTo>
                  <a:cubicBezTo>
                    <a:pt x="53" y="47"/>
                    <a:pt x="53" y="43"/>
                    <a:pt x="54" y="40"/>
                  </a:cubicBezTo>
                  <a:cubicBezTo>
                    <a:pt x="55" y="36"/>
                    <a:pt x="56" y="33"/>
                    <a:pt x="56" y="31"/>
                  </a:cubicBezTo>
                  <a:cubicBezTo>
                    <a:pt x="57" y="26"/>
                    <a:pt x="58" y="23"/>
                    <a:pt x="58" y="20"/>
                  </a:cubicBezTo>
                  <a:cubicBezTo>
                    <a:pt x="59" y="16"/>
                    <a:pt x="60" y="14"/>
                    <a:pt x="60" y="11"/>
                  </a:cubicBezTo>
                  <a:cubicBezTo>
                    <a:pt x="61" y="9"/>
                    <a:pt x="61" y="7"/>
                    <a:pt x="62" y="6"/>
                  </a:cubicBezTo>
                  <a:cubicBezTo>
                    <a:pt x="62" y="4"/>
                    <a:pt x="63" y="3"/>
                    <a:pt x="64" y="1"/>
                  </a:cubicBezTo>
                  <a:cubicBezTo>
                    <a:pt x="64" y="1"/>
                    <a:pt x="63" y="1"/>
                    <a:pt x="63" y="0"/>
                  </a:cubicBezTo>
                  <a:cubicBezTo>
                    <a:pt x="63" y="0"/>
                    <a:pt x="62" y="0"/>
                    <a:pt x="6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8" y="1"/>
                    <a:pt x="56" y="1"/>
                    <a:pt x="53" y="2"/>
                  </a:cubicBezTo>
                  <a:cubicBezTo>
                    <a:pt x="50" y="3"/>
                    <a:pt x="47" y="4"/>
                    <a:pt x="43" y="5"/>
                  </a:cubicBezTo>
                  <a:cubicBezTo>
                    <a:pt x="40" y="6"/>
                    <a:pt x="36" y="7"/>
                    <a:pt x="33" y="7"/>
                  </a:cubicBezTo>
                  <a:cubicBezTo>
                    <a:pt x="30" y="8"/>
                    <a:pt x="26" y="9"/>
                    <a:pt x="23" y="9"/>
                  </a:cubicBezTo>
                  <a:cubicBezTo>
                    <a:pt x="23" y="9"/>
                    <a:pt x="23" y="9"/>
                    <a:pt x="23" y="10"/>
                  </a:cubicBezTo>
                  <a:cubicBezTo>
                    <a:pt x="22" y="11"/>
                    <a:pt x="22" y="12"/>
                    <a:pt x="22" y="12"/>
                  </a:cubicBezTo>
                  <a:cubicBezTo>
                    <a:pt x="21" y="13"/>
                    <a:pt x="21" y="14"/>
                    <a:pt x="21" y="15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5" y="17"/>
                  </a:cubicBezTo>
                  <a:cubicBezTo>
                    <a:pt x="26" y="17"/>
                    <a:pt x="27" y="17"/>
                    <a:pt x="29" y="17"/>
                  </a:cubicBezTo>
                  <a:cubicBezTo>
                    <a:pt x="30" y="17"/>
                    <a:pt x="31" y="17"/>
                    <a:pt x="32" y="17"/>
                  </a:cubicBezTo>
                  <a:cubicBezTo>
                    <a:pt x="33" y="17"/>
                    <a:pt x="34" y="18"/>
                    <a:pt x="34" y="19"/>
                  </a:cubicBezTo>
                  <a:cubicBezTo>
                    <a:pt x="35" y="20"/>
                    <a:pt x="35" y="21"/>
                    <a:pt x="35" y="22"/>
                  </a:cubicBezTo>
                  <a:cubicBezTo>
                    <a:pt x="35" y="24"/>
                    <a:pt x="35" y="26"/>
                    <a:pt x="34" y="29"/>
                  </a:cubicBezTo>
                  <a:cubicBezTo>
                    <a:pt x="33" y="32"/>
                    <a:pt x="33" y="35"/>
                    <a:pt x="32" y="39"/>
                  </a:cubicBezTo>
                  <a:cubicBezTo>
                    <a:pt x="31" y="43"/>
                    <a:pt x="30" y="47"/>
                    <a:pt x="29" y="52"/>
                  </a:cubicBezTo>
                  <a:cubicBezTo>
                    <a:pt x="28" y="56"/>
                    <a:pt x="28" y="59"/>
                    <a:pt x="27" y="63"/>
                  </a:cubicBezTo>
                  <a:cubicBezTo>
                    <a:pt x="26" y="67"/>
                    <a:pt x="25" y="71"/>
                    <a:pt x="24" y="74"/>
                  </a:cubicBezTo>
                  <a:cubicBezTo>
                    <a:pt x="24" y="78"/>
                    <a:pt x="23" y="81"/>
                    <a:pt x="22" y="83"/>
                  </a:cubicBezTo>
                  <a:cubicBezTo>
                    <a:pt x="22" y="85"/>
                    <a:pt x="22" y="86"/>
                    <a:pt x="21" y="87"/>
                  </a:cubicBezTo>
                  <a:cubicBezTo>
                    <a:pt x="20" y="89"/>
                    <a:pt x="19" y="90"/>
                    <a:pt x="18" y="91"/>
                  </a:cubicBezTo>
                  <a:cubicBezTo>
                    <a:pt x="17" y="92"/>
                    <a:pt x="16" y="92"/>
                    <a:pt x="14" y="93"/>
                  </a:cubicBezTo>
                  <a:cubicBezTo>
                    <a:pt x="12" y="93"/>
                    <a:pt x="10" y="93"/>
                    <a:pt x="8" y="93"/>
                  </a:cubicBezTo>
                  <a:cubicBezTo>
                    <a:pt x="7" y="94"/>
                    <a:pt x="4" y="94"/>
                    <a:pt x="2" y="94"/>
                  </a:cubicBezTo>
                  <a:cubicBezTo>
                    <a:pt x="2" y="94"/>
                    <a:pt x="1" y="95"/>
                    <a:pt x="1" y="95"/>
                  </a:cubicBezTo>
                  <a:cubicBezTo>
                    <a:pt x="1" y="96"/>
                    <a:pt x="1" y="97"/>
                    <a:pt x="0" y="98"/>
                  </a:cubicBezTo>
                  <a:cubicBezTo>
                    <a:pt x="0" y="99"/>
                    <a:pt x="0" y="99"/>
                    <a:pt x="0" y="100"/>
                  </a:cubicBezTo>
                  <a:cubicBezTo>
                    <a:pt x="0" y="101"/>
                    <a:pt x="0" y="101"/>
                    <a:pt x="0" y="102"/>
                  </a:cubicBezTo>
                  <a:cubicBezTo>
                    <a:pt x="4" y="102"/>
                    <a:pt x="9" y="102"/>
                    <a:pt x="14" y="101"/>
                  </a:cubicBezTo>
                  <a:cubicBezTo>
                    <a:pt x="19" y="101"/>
                    <a:pt x="23" y="101"/>
                    <a:pt x="29" y="101"/>
                  </a:cubicBezTo>
                  <a:cubicBezTo>
                    <a:pt x="34" y="101"/>
                    <a:pt x="39" y="101"/>
                    <a:pt x="44" y="101"/>
                  </a:cubicBezTo>
                  <a:cubicBezTo>
                    <a:pt x="49" y="102"/>
                    <a:pt x="53" y="102"/>
                    <a:pt x="58" y="102"/>
                  </a:cubicBezTo>
                  <a:cubicBezTo>
                    <a:pt x="58" y="101"/>
                    <a:pt x="58" y="101"/>
                    <a:pt x="59" y="100"/>
                  </a:cubicBezTo>
                  <a:cubicBezTo>
                    <a:pt x="59" y="99"/>
                    <a:pt x="59" y="99"/>
                    <a:pt x="60" y="98"/>
                  </a:cubicBezTo>
                  <a:cubicBezTo>
                    <a:pt x="60" y="97"/>
                    <a:pt x="60" y="96"/>
                    <a:pt x="60" y="95"/>
                  </a:cubicBezTo>
                  <a:cubicBezTo>
                    <a:pt x="60" y="95"/>
                    <a:pt x="60" y="94"/>
                    <a:pt x="60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61" name="Freeform 35"/>
            <p:cNvSpPr>
              <a:spLocks noEditPoints="1" noChangeArrowheads="1"/>
            </p:cNvSpPr>
            <p:nvPr/>
          </p:nvSpPr>
          <p:spPr bwMode="auto">
            <a:xfrm>
              <a:off x="387350" y="431800"/>
              <a:ext cx="481013" cy="428625"/>
            </a:xfrm>
            <a:custGeom>
              <a:avLst/>
              <a:gdLst>
                <a:gd name="T0" fmla="*/ 0 w 148"/>
                <a:gd name="T1" fmla="*/ 360435 h 132"/>
                <a:gd name="T2" fmla="*/ 182005 w 148"/>
                <a:gd name="T3" fmla="*/ 211065 h 132"/>
                <a:gd name="T4" fmla="*/ 172255 w 148"/>
                <a:gd name="T5" fmla="*/ 233795 h 132"/>
                <a:gd name="T6" fmla="*/ 6500 w 148"/>
                <a:gd name="T7" fmla="*/ 366929 h 132"/>
                <a:gd name="T8" fmla="*/ 0 w 148"/>
                <a:gd name="T9" fmla="*/ 360435 h 132"/>
                <a:gd name="T10" fmla="*/ 263257 w 148"/>
                <a:gd name="T11" fmla="*/ 146122 h 132"/>
                <a:gd name="T12" fmla="*/ 442012 w 148"/>
                <a:gd name="T13" fmla="*/ 0 h 132"/>
                <a:gd name="T14" fmla="*/ 448512 w 148"/>
                <a:gd name="T15" fmla="*/ 9741 h 132"/>
                <a:gd name="T16" fmla="*/ 286008 w 148"/>
                <a:gd name="T17" fmla="*/ 139628 h 132"/>
                <a:gd name="T18" fmla="*/ 263257 w 148"/>
                <a:gd name="T19" fmla="*/ 146122 h 132"/>
                <a:gd name="T20" fmla="*/ 455012 w 148"/>
                <a:gd name="T21" fmla="*/ 22730 h 132"/>
                <a:gd name="T22" fmla="*/ 458262 w 148"/>
                <a:gd name="T23" fmla="*/ 32472 h 132"/>
                <a:gd name="T24" fmla="*/ 328259 w 148"/>
                <a:gd name="T25" fmla="*/ 142875 h 132"/>
                <a:gd name="T26" fmla="*/ 312008 w 148"/>
                <a:gd name="T27" fmla="*/ 139628 h 132"/>
                <a:gd name="T28" fmla="*/ 455012 w 148"/>
                <a:gd name="T29" fmla="*/ 22730 h 132"/>
                <a:gd name="T30" fmla="*/ 165754 w 148"/>
                <a:gd name="T31" fmla="*/ 272761 h 132"/>
                <a:gd name="T32" fmla="*/ 29251 w 148"/>
                <a:gd name="T33" fmla="*/ 383165 h 132"/>
                <a:gd name="T34" fmla="*/ 22751 w 148"/>
                <a:gd name="T35" fmla="*/ 376670 h 132"/>
                <a:gd name="T36" fmla="*/ 165754 w 148"/>
                <a:gd name="T37" fmla="*/ 259773 h 132"/>
                <a:gd name="T38" fmla="*/ 165754 w 148"/>
                <a:gd name="T39" fmla="*/ 272761 h 132"/>
                <a:gd name="T40" fmla="*/ 464763 w 148"/>
                <a:gd name="T41" fmla="*/ 48707 h 132"/>
                <a:gd name="T42" fmla="*/ 468013 w 148"/>
                <a:gd name="T43" fmla="*/ 61696 h 132"/>
                <a:gd name="T44" fmla="*/ 357510 w 148"/>
                <a:gd name="T45" fmla="*/ 149369 h 132"/>
                <a:gd name="T46" fmla="*/ 347759 w 148"/>
                <a:gd name="T47" fmla="*/ 146122 h 132"/>
                <a:gd name="T48" fmla="*/ 464763 w 148"/>
                <a:gd name="T49" fmla="*/ 48707 h 132"/>
                <a:gd name="T50" fmla="*/ 165754 w 148"/>
                <a:gd name="T51" fmla="*/ 305233 h 132"/>
                <a:gd name="T52" fmla="*/ 55251 w 148"/>
                <a:gd name="T53" fmla="*/ 396153 h 132"/>
                <a:gd name="T54" fmla="*/ 45501 w 148"/>
                <a:gd name="T55" fmla="*/ 392906 h 132"/>
                <a:gd name="T56" fmla="*/ 165754 w 148"/>
                <a:gd name="T57" fmla="*/ 295491 h 132"/>
                <a:gd name="T58" fmla="*/ 165754 w 148"/>
                <a:gd name="T59" fmla="*/ 305233 h 132"/>
                <a:gd name="T60" fmla="*/ 471263 w 148"/>
                <a:gd name="T61" fmla="*/ 74685 h 132"/>
                <a:gd name="T62" fmla="*/ 474513 w 148"/>
                <a:gd name="T63" fmla="*/ 87673 h 132"/>
                <a:gd name="T64" fmla="*/ 383510 w 148"/>
                <a:gd name="T65" fmla="*/ 162358 h 132"/>
                <a:gd name="T66" fmla="*/ 373760 w 148"/>
                <a:gd name="T67" fmla="*/ 155864 h 132"/>
                <a:gd name="T68" fmla="*/ 471263 w 148"/>
                <a:gd name="T69" fmla="*/ 74685 h 132"/>
                <a:gd name="T70" fmla="*/ 175505 w 148"/>
                <a:gd name="T71" fmla="*/ 331210 h 132"/>
                <a:gd name="T72" fmla="*/ 78002 w 148"/>
                <a:gd name="T73" fmla="*/ 409142 h 132"/>
                <a:gd name="T74" fmla="*/ 68252 w 148"/>
                <a:gd name="T75" fmla="*/ 405895 h 132"/>
                <a:gd name="T76" fmla="*/ 169005 w 148"/>
                <a:gd name="T77" fmla="*/ 321469 h 132"/>
                <a:gd name="T78" fmla="*/ 175505 w 148"/>
                <a:gd name="T79" fmla="*/ 331210 h 132"/>
                <a:gd name="T80" fmla="*/ 477763 w 148"/>
                <a:gd name="T81" fmla="*/ 107156 h 132"/>
                <a:gd name="T82" fmla="*/ 477763 w 148"/>
                <a:gd name="T83" fmla="*/ 116898 h 132"/>
                <a:gd name="T84" fmla="*/ 403011 w 148"/>
                <a:gd name="T85" fmla="*/ 178594 h 132"/>
                <a:gd name="T86" fmla="*/ 396511 w 148"/>
                <a:gd name="T87" fmla="*/ 172099 h 132"/>
                <a:gd name="T88" fmla="*/ 477763 w 148"/>
                <a:gd name="T89" fmla="*/ 107156 h 132"/>
                <a:gd name="T90" fmla="*/ 185255 w 148"/>
                <a:gd name="T91" fmla="*/ 357188 h 132"/>
                <a:gd name="T92" fmla="*/ 110503 w 148"/>
                <a:gd name="T93" fmla="*/ 418884 h 132"/>
                <a:gd name="T94" fmla="*/ 97503 w 148"/>
                <a:gd name="T95" fmla="*/ 415636 h 132"/>
                <a:gd name="T96" fmla="*/ 182005 w 148"/>
                <a:gd name="T97" fmla="*/ 347446 h 132"/>
                <a:gd name="T98" fmla="*/ 185255 w 148"/>
                <a:gd name="T99" fmla="*/ 357188 h 132"/>
                <a:gd name="T100" fmla="*/ 481013 w 148"/>
                <a:gd name="T101" fmla="*/ 139628 h 132"/>
                <a:gd name="T102" fmla="*/ 481013 w 148"/>
                <a:gd name="T103" fmla="*/ 142875 h 132"/>
                <a:gd name="T104" fmla="*/ 481013 w 148"/>
                <a:gd name="T105" fmla="*/ 152616 h 132"/>
                <a:gd name="T106" fmla="*/ 419261 w 148"/>
                <a:gd name="T107" fmla="*/ 201324 h 132"/>
                <a:gd name="T108" fmla="*/ 416011 w 148"/>
                <a:gd name="T109" fmla="*/ 191582 h 132"/>
                <a:gd name="T110" fmla="*/ 481013 w 148"/>
                <a:gd name="T111" fmla="*/ 139628 h 132"/>
                <a:gd name="T112" fmla="*/ 204756 w 148"/>
                <a:gd name="T113" fmla="*/ 376670 h 132"/>
                <a:gd name="T114" fmla="*/ 143004 w 148"/>
                <a:gd name="T115" fmla="*/ 428625 h 132"/>
                <a:gd name="T116" fmla="*/ 130004 w 148"/>
                <a:gd name="T117" fmla="*/ 425378 h 132"/>
                <a:gd name="T118" fmla="*/ 195005 w 148"/>
                <a:gd name="T119" fmla="*/ 370176 h 132"/>
                <a:gd name="T120" fmla="*/ 204756 w 148"/>
                <a:gd name="T121" fmla="*/ 376670 h 1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48"/>
                <a:gd name="T184" fmla="*/ 0 h 132"/>
                <a:gd name="T185" fmla="*/ 148 w 148"/>
                <a:gd name="T186" fmla="*/ 132 h 13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48" h="132">
                  <a:moveTo>
                    <a:pt x="0" y="111"/>
                  </a:moveTo>
                  <a:cubicBezTo>
                    <a:pt x="56" y="65"/>
                    <a:pt x="56" y="65"/>
                    <a:pt x="56" y="65"/>
                  </a:cubicBezTo>
                  <a:cubicBezTo>
                    <a:pt x="55" y="67"/>
                    <a:pt x="54" y="69"/>
                    <a:pt x="53" y="72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2"/>
                    <a:pt x="1" y="111"/>
                    <a:pt x="0" y="111"/>
                  </a:cubicBezTo>
                  <a:close/>
                  <a:moveTo>
                    <a:pt x="81" y="45"/>
                  </a:moveTo>
                  <a:cubicBezTo>
                    <a:pt x="136" y="0"/>
                    <a:pt x="136" y="0"/>
                    <a:pt x="136" y="0"/>
                  </a:cubicBezTo>
                  <a:cubicBezTo>
                    <a:pt x="137" y="1"/>
                    <a:pt x="137" y="2"/>
                    <a:pt x="138" y="3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5" y="44"/>
                    <a:pt x="83" y="44"/>
                    <a:pt x="81" y="45"/>
                  </a:cubicBezTo>
                  <a:close/>
                  <a:moveTo>
                    <a:pt x="140" y="7"/>
                  </a:moveTo>
                  <a:cubicBezTo>
                    <a:pt x="140" y="8"/>
                    <a:pt x="141" y="9"/>
                    <a:pt x="141" y="10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99" y="43"/>
                    <a:pt x="98" y="43"/>
                    <a:pt x="96" y="43"/>
                  </a:cubicBezTo>
                  <a:cubicBezTo>
                    <a:pt x="140" y="7"/>
                    <a:pt x="140" y="7"/>
                    <a:pt x="140" y="7"/>
                  </a:cubicBezTo>
                  <a:close/>
                  <a:moveTo>
                    <a:pt x="51" y="84"/>
                  </a:moveTo>
                  <a:cubicBezTo>
                    <a:pt x="9" y="118"/>
                    <a:pt x="9" y="118"/>
                    <a:pt x="9" y="118"/>
                  </a:cubicBezTo>
                  <a:cubicBezTo>
                    <a:pt x="8" y="117"/>
                    <a:pt x="7" y="117"/>
                    <a:pt x="7" y="116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1" y="81"/>
                    <a:pt x="51" y="83"/>
                    <a:pt x="51" y="84"/>
                  </a:cubicBezTo>
                  <a:close/>
                  <a:moveTo>
                    <a:pt x="143" y="15"/>
                  </a:moveTo>
                  <a:cubicBezTo>
                    <a:pt x="144" y="16"/>
                    <a:pt x="144" y="17"/>
                    <a:pt x="144" y="19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09" y="46"/>
                    <a:pt x="108" y="45"/>
                    <a:pt x="107" y="45"/>
                  </a:cubicBezTo>
                  <a:cubicBezTo>
                    <a:pt x="143" y="15"/>
                    <a:pt x="143" y="15"/>
                    <a:pt x="143" y="15"/>
                  </a:cubicBezTo>
                  <a:close/>
                  <a:moveTo>
                    <a:pt x="51" y="94"/>
                  </a:moveTo>
                  <a:cubicBezTo>
                    <a:pt x="17" y="122"/>
                    <a:pt x="17" y="122"/>
                    <a:pt x="17" y="122"/>
                  </a:cubicBezTo>
                  <a:cubicBezTo>
                    <a:pt x="16" y="122"/>
                    <a:pt x="15" y="121"/>
                    <a:pt x="14" y="121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2"/>
                    <a:pt x="51" y="93"/>
                    <a:pt x="51" y="94"/>
                  </a:cubicBezTo>
                  <a:close/>
                  <a:moveTo>
                    <a:pt x="145" y="23"/>
                  </a:moveTo>
                  <a:cubicBezTo>
                    <a:pt x="146" y="24"/>
                    <a:pt x="146" y="26"/>
                    <a:pt x="146" y="27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7" y="49"/>
                    <a:pt x="116" y="49"/>
                    <a:pt x="115" y="48"/>
                  </a:cubicBezTo>
                  <a:cubicBezTo>
                    <a:pt x="145" y="23"/>
                    <a:pt x="145" y="23"/>
                    <a:pt x="145" y="23"/>
                  </a:cubicBezTo>
                  <a:close/>
                  <a:moveTo>
                    <a:pt x="54" y="102"/>
                  </a:moveTo>
                  <a:cubicBezTo>
                    <a:pt x="24" y="126"/>
                    <a:pt x="24" y="126"/>
                    <a:pt x="24" y="126"/>
                  </a:cubicBezTo>
                  <a:cubicBezTo>
                    <a:pt x="23" y="126"/>
                    <a:pt x="22" y="125"/>
                    <a:pt x="21" y="125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3" y="100"/>
                    <a:pt x="53" y="101"/>
                    <a:pt x="54" y="102"/>
                  </a:cubicBezTo>
                  <a:close/>
                  <a:moveTo>
                    <a:pt x="147" y="33"/>
                  </a:moveTo>
                  <a:cubicBezTo>
                    <a:pt x="147" y="34"/>
                    <a:pt x="147" y="35"/>
                    <a:pt x="147" y="36"/>
                  </a:cubicBezTo>
                  <a:cubicBezTo>
                    <a:pt x="124" y="55"/>
                    <a:pt x="124" y="55"/>
                    <a:pt x="124" y="55"/>
                  </a:cubicBezTo>
                  <a:cubicBezTo>
                    <a:pt x="123" y="55"/>
                    <a:pt x="123" y="54"/>
                    <a:pt x="122" y="53"/>
                  </a:cubicBezTo>
                  <a:cubicBezTo>
                    <a:pt x="147" y="33"/>
                    <a:pt x="147" y="33"/>
                    <a:pt x="147" y="33"/>
                  </a:cubicBezTo>
                  <a:close/>
                  <a:moveTo>
                    <a:pt x="57" y="110"/>
                  </a:moveTo>
                  <a:cubicBezTo>
                    <a:pt x="34" y="129"/>
                    <a:pt x="34" y="129"/>
                    <a:pt x="34" y="129"/>
                  </a:cubicBezTo>
                  <a:cubicBezTo>
                    <a:pt x="32" y="129"/>
                    <a:pt x="31" y="128"/>
                    <a:pt x="30" y="128"/>
                  </a:cubicBezTo>
                  <a:cubicBezTo>
                    <a:pt x="56" y="107"/>
                    <a:pt x="56" y="107"/>
                    <a:pt x="56" y="107"/>
                  </a:cubicBezTo>
                  <a:cubicBezTo>
                    <a:pt x="56" y="108"/>
                    <a:pt x="57" y="109"/>
                    <a:pt x="57" y="110"/>
                  </a:cubicBezTo>
                  <a:close/>
                  <a:moveTo>
                    <a:pt x="148" y="43"/>
                  </a:moveTo>
                  <a:cubicBezTo>
                    <a:pt x="148" y="43"/>
                    <a:pt x="148" y="43"/>
                    <a:pt x="148" y="44"/>
                  </a:cubicBezTo>
                  <a:cubicBezTo>
                    <a:pt x="148" y="45"/>
                    <a:pt x="148" y="46"/>
                    <a:pt x="148" y="47"/>
                  </a:cubicBezTo>
                  <a:cubicBezTo>
                    <a:pt x="129" y="62"/>
                    <a:pt x="129" y="62"/>
                    <a:pt x="129" y="62"/>
                  </a:cubicBezTo>
                  <a:cubicBezTo>
                    <a:pt x="129" y="61"/>
                    <a:pt x="128" y="60"/>
                    <a:pt x="128" y="59"/>
                  </a:cubicBezTo>
                  <a:cubicBezTo>
                    <a:pt x="148" y="43"/>
                    <a:pt x="148" y="43"/>
                    <a:pt x="148" y="43"/>
                  </a:cubicBezTo>
                  <a:close/>
                  <a:moveTo>
                    <a:pt x="63" y="116"/>
                  </a:moveTo>
                  <a:cubicBezTo>
                    <a:pt x="44" y="132"/>
                    <a:pt x="44" y="132"/>
                    <a:pt x="44" y="132"/>
                  </a:cubicBezTo>
                  <a:cubicBezTo>
                    <a:pt x="42" y="131"/>
                    <a:pt x="41" y="131"/>
                    <a:pt x="40" y="131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61" y="115"/>
                    <a:pt x="62" y="115"/>
                    <a:pt x="63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62" name="Oval 36"/>
            <p:cNvSpPr>
              <a:spLocks noChangeArrowheads="1"/>
            </p:cNvSpPr>
            <p:nvPr/>
          </p:nvSpPr>
          <p:spPr bwMode="auto">
            <a:xfrm>
              <a:off x="561975" y="581025"/>
              <a:ext cx="260350" cy="258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363" name="Freeform 37"/>
            <p:cNvSpPr>
              <a:spLocks noEditPoints="1" noChangeArrowheads="1"/>
            </p:cNvSpPr>
            <p:nvPr/>
          </p:nvSpPr>
          <p:spPr bwMode="auto">
            <a:xfrm>
              <a:off x="568325" y="600075"/>
              <a:ext cx="247650" cy="227013"/>
            </a:xfrm>
            <a:custGeom>
              <a:avLst/>
              <a:gdLst>
                <a:gd name="T0" fmla="*/ 237874 w 76"/>
                <a:gd name="T1" fmla="*/ 158909 h 70"/>
                <a:gd name="T2" fmla="*/ 241133 w 76"/>
                <a:gd name="T3" fmla="*/ 68104 h 70"/>
                <a:gd name="T4" fmla="*/ 224840 w 76"/>
                <a:gd name="T5" fmla="*/ 58375 h 70"/>
                <a:gd name="T6" fmla="*/ 237874 w 76"/>
                <a:gd name="T7" fmla="*/ 81076 h 70"/>
                <a:gd name="T8" fmla="*/ 231357 w 76"/>
                <a:gd name="T9" fmla="*/ 90805 h 70"/>
                <a:gd name="T10" fmla="*/ 228099 w 76"/>
                <a:gd name="T11" fmla="*/ 77833 h 70"/>
                <a:gd name="T12" fmla="*/ 218323 w 76"/>
                <a:gd name="T13" fmla="*/ 84319 h 70"/>
                <a:gd name="T14" fmla="*/ 218323 w 76"/>
                <a:gd name="T15" fmla="*/ 123236 h 70"/>
                <a:gd name="T16" fmla="*/ 218323 w 76"/>
                <a:gd name="T17" fmla="*/ 155666 h 70"/>
                <a:gd name="T18" fmla="*/ 224840 w 76"/>
                <a:gd name="T19" fmla="*/ 158909 h 70"/>
                <a:gd name="T20" fmla="*/ 205289 w 76"/>
                <a:gd name="T21" fmla="*/ 136208 h 70"/>
                <a:gd name="T22" fmla="*/ 195513 w 76"/>
                <a:gd name="T23" fmla="*/ 113507 h 70"/>
                <a:gd name="T24" fmla="*/ 188996 w 76"/>
                <a:gd name="T25" fmla="*/ 136208 h 70"/>
                <a:gd name="T26" fmla="*/ 169445 w 76"/>
                <a:gd name="T27" fmla="*/ 107020 h 70"/>
                <a:gd name="T28" fmla="*/ 143376 w 76"/>
                <a:gd name="T29" fmla="*/ 197826 h 70"/>
                <a:gd name="T30" fmla="*/ 123825 w 76"/>
                <a:gd name="T31" fmla="*/ 178367 h 70"/>
                <a:gd name="T32" fmla="*/ 104274 w 76"/>
                <a:gd name="T33" fmla="*/ 84319 h 70"/>
                <a:gd name="T34" fmla="*/ 110791 w 76"/>
                <a:gd name="T35" fmla="*/ 45403 h 70"/>
                <a:gd name="T36" fmla="*/ 117308 w 76"/>
                <a:gd name="T37" fmla="*/ 32430 h 70"/>
                <a:gd name="T38" fmla="*/ 149893 w 76"/>
                <a:gd name="T39" fmla="*/ 22701 h 70"/>
                <a:gd name="T40" fmla="*/ 175962 w 76"/>
                <a:gd name="T41" fmla="*/ 12972 h 70"/>
                <a:gd name="T42" fmla="*/ 247650 w 76"/>
                <a:gd name="T43" fmla="*/ 145937 h 70"/>
                <a:gd name="T44" fmla="*/ 237874 w 76"/>
                <a:gd name="T45" fmla="*/ 145937 h 70"/>
                <a:gd name="T46" fmla="*/ 55395 w 76"/>
                <a:gd name="T47" fmla="*/ 220527 h 70"/>
                <a:gd name="T48" fmla="*/ 35844 w 76"/>
                <a:gd name="T49" fmla="*/ 139451 h 70"/>
                <a:gd name="T50" fmla="*/ 22810 w 76"/>
                <a:gd name="T51" fmla="*/ 116750 h 70"/>
                <a:gd name="T52" fmla="*/ 6517 w 76"/>
                <a:gd name="T53" fmla="*/ 74590 h 70"/>
                <a:gd name="T54" fmla="*/ 19551 w 76"/>
                <a:gd name="T55" fmla="*/ 42160 h 70"/>
                <a:gd name="T56" fmla="*/ 52137 w 76"/>
                <a:gd name="T57" fmla="*/ 25944 h 70"/>
                <a:gd name="T58" fmla="*/ 65171 w 76"/>
                <a:gd name="T59" fmla="*/ 9729 h 70"/>
                <a:gd name="T60" fmla="*/ 110791 w 76"/>
                <a:gd name="T61" fmla="*/ 3243 h 70"/>
                <a:gd name="T62" fmla="*/ 81464 w 76"/>
                <a:gd name="T63" fmla="*/ 16215 h 70"/>
                <a:gd name="T64" fmla="*/ 71688 w 76"/>
                <a:gd name="T65" fmla="*/ 32430 h 70"/>
                <a:gd name="T66" fmla="*/ 65171 w 76"/>
                <a:gd name="T67" fmla="*/ 29187 h 70"/>
                <a:gd name="T68" fmla="*/ 45620 w 76"/>
                <a:gd name="T69" fmla="*/ 48646 h 70"/>
                <a:gd name="T70" fmla="*/ 68430 w 76"/>
                <a:gd name="T71" fmla="*/ 55132 h 70"/>
                <a:gd name="T72" fmla="*/ 45620 w 76"/>
                <a:gd name="T73" fmla="*/ 77833 h 70"/>
                <a:gd name="T74" fmla="*/ 32586 w 76"/>
                <a:gd name="T75" fmla="*/ 94048 h 70"/>
                <a:gd name="T76" fmla="*/ 29327 w 76"/>
                <a:gd name="T77" fmla="*/ 116750 h 70"/>
                <a:gd name="T78" fmla="*/ 74947 w 76"/>
                <a:gd name="T79" fmla="*/ 149180 h 70"/>
                <a:gd name="T80" fmla="*/ 65171 w 76"/>
                <a:gd name="T81" fmla="*/ 204312 h 70"/>
                <a:gd name="T82" fmla="*/ 237874 w 76"/>
                <a:gd name="T83" fmla="*/ 149180 h 70"/>
                <a:gd name="T84" fmla="*/ 224840 w 76"/>
                <a:gd name="T85" fmla="*/ 152423 h 70"/>
                <a:gd name="T86" fmla="*/ 241133 w 76"/>
                <a:gd name="T87" fmla="*/ 145937 h 70"/>
                <a:gd name="T88" fmla="*/ 224840 w 76"/>
                <a:gd name="T89" fmla="*/ 142694 h 70"/>
                <a:gd name="T90" fmla="*/ 104274 w 76"/>
                <a:gd name="T91" fmla="*/ 25944 h 70"/>
                <a:gd name="T92" fmla="*/ 55395 w 76"/>
                <a:gd name="T93" fmla="*/ 119993 h 70"/>
                <a:gd name="T94" fmla="*/ 35844 w 76"/>
                <a:gd name="T95" fmla="*/ 110263 h 70"/>
                <a:gd name="T96" fmla="*/ 48878 w 76"/>
                <a:gd name="T97" fmla="*/ 110263 h 70"/>
                <a:gd name="T98" fmla="*/ 48878 w 76"/>
                <a:gd name="T99" fmla="*/ 110263 h 70"/>
                <a:gd name="T100" fmla="*/ 58654 w 76"/>
                <a:gd name="T101" fmla="*/ 22701 h 70"/>
                <a:gd name="T102" fmla="*/ 130342 w 76"/>
                <a:gd name="T103" fmla="*/ 84319 h 70"/>
                <a:gd name="T104" fmla="*/ 114049 w 76"/>
                <a:gd name="T105" fmla="*/ 74590 h 70"/>
                <a:gd name="T106" fmla="*/ 120566 w 76"/>
                <a:gd name="T107" fmla="*/ 71347 h 70"/>
                <a:gd name="T108" fmla="*/ 133601 w 76"/>
                <a:gd name="T109" fmla="*/ 77833 h 70"/>
                <a:gd name="T110" fmla="*/ 143376 w 76"/>
                <a:gd name="T111" fmla="*/ 81076 h 70"/>
                <a:gd name="T112" fmla="*/ 153152 w 76"/>
                <a:gd name="T113" fmla="*/ 184853 h 70"/>
                <a:gd name="T114" fmla="*/ 228099 w 76"/>
                <a:gd name="T115" fmla="*/ 129722 h 70"/>
                <a:gd name="T116" fmla="*/ 224840 w 76"/>
                <a:gd name="T117" fmla="*/ 129722 h 70"/>
                <a:gd name="T118" fmla="*/ 228099 w 76"/>
                <a:gd name="T119" fmla="*/ 119993 h 70"/>
                <a:gd name="T120" fmla="*/ 224840 w 76"/>
                <a:gd name="T121" fmla="*/ 110263 h 7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6"/>
                <a:gd name="T184" fmla="*/ 0 h 70"/>
                <a:gd name="T185" fmla="*/ 76 w 76"/>
                <a:gd name="T186" fmla="*/ 70 h 7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6" h="70">
                  <a:moveTo>
                    <a:pt x="72" y="51"/>
                  </a:moveTo>
                  <a:cubicBezTo>
                    <a:pt x="71" y="51"/>
                    <a:pt x="71" y="50"/>
                    <a:pt x="71" y="51"/>
                  </a:cubicBezTo>
                  <a:cubicBezTo>
                    <a:pt x="70" y="52"/>
                    <a:pt x="69" y="53"/>
                    <a:pt x="69" y="54"/>
                  </a:cubicBezTo>
                  <a:cubicBezTo>
                    <a:pt x="68" y="55"/>
                    <a:pt x="67" y="54"/>
                    <a:pt x="67" y="55"/>
                  </a:cubicBezTo>
                  <a:cubicBezTo>
                    <a:pt x="66" y="58"/>
                    <a:pt x="64" y="61"/>
                    <a:pt x="65" y="62"/>
                  </a:cubicBezTo>
                  <a:cubicBezTo>
                    <a:pt x="66" y="62"/>
                    <a:pt x="66" y="62"/>
                    <a:pt x="66" y="63"/>
                  </a:cubicBezTo>
                  <a:cubicBezTo>
                    <a:pt x="69" y="59"/>
                    <a:pt x="72" y="55"/>
                    <a:pt x="74" y="51"/>
                  </a:cubicBezTo>
                  <a:cubicBezTo>
                    <a:pt x="74" y="51"/>
                    <a:pt x="74" y="50"/>
                    <a:pt x="74" y="50"/>
                  </a:cubicBezTo>
                  <a:cubicBezTo>
                    <a:pt x="74" y="50"/>
                    <a:pt x="74" y="49"/>
                    <a:pt x="74" y="49"/>
                  </a:cubicBezTo>
                  <a:cubicBezTo>
                    <a:pt x="74" y="49"/>
                    <a:pt x="73" y="49"/>
                    <a:pt x="73" y="49"/>
                  </a:cubicBezTo>
                  <a:cubicBezTo>
                    <a:pt x="72" y="49"/>
                    <a:pt x="72" y="50"/>
                    <a:pt x="72" y="51"/>
                  </a:cubicBezTo>
                  <a:close/>
                  <a:moveTo>
                    <a:pt x="72" y="13"/>
                  </a:moveTo>
                  <a:cubicBezTo>
                    <a:pt x="73" y="15"/>
                    <a:pt x="74" y="16"/>
                    <a:pt x="74" y="18"/>
                  </a:cubicBezTo>
                  <a:cubicBezTo>
                    <a:pt x="74" y="18"/>
                    <a:pt x="74" y="18"/>
                    <a:pt x="73" y="18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8"/>
                    <a:pt x="74" y="19"/>
                    <a:pt x="74" y="19"/>
                  </a:cubicBezTo>
                  <a:cubicBezTo>
                    <a:pt x="74" y="19"/>
                    <a:pt x="74" y="19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74" y="21"/>
                    <a:pt x="74" y="21"/>
                  </a:cubicBezTo>
                  <a:cubicBezTo>
                    <a:pt x="75" y="22"/>
                    <a:pt x="74" y="22"/>
                    <a:pt x="74" y="21"/>
                  </a:cubicBezTo>
                  <a:cubicBezTo>
                    <a:pt x="74" y="21"/>
                    <a:pt x="74" y="21"/>
                    <a:pt x="73" y="21"/>
                  </a:cubicBezTo>
                  <a:cubicBezTo>
                    <a:pt x="73" y="20"/>
                    <a:pt x="72" y="19"/>
                    <a:pt x="72" y="18"/>
                  </a:cubicBezTo>
                  <a:cubicBezTo>
                    <a:pt x="72" y="17"/>
                    <a:pt x="72" y="18"/>
                    <a:pt x="72" y="17"/>
                  </a:cubicBezTo>
                  <a:cubicBezTo>
                    <a:pt x="72" y="16"/>
                    <a:pt x="71" y="16"/>
                    <a:pt x="71" y="16"/>
                  </a:cubicBezTo>
                  <a:cubicBezTo>
                    <a:pt x="71" y="16"/>
                    <a:pt x="71" y="17"/>
                    <a:pt x="71" y="17"/>
                  </a:cubicBezTo>
                  <a:cubicBezTo>
                    <a:pt x="70" y="17"/>
                    <a:pt x="69" y="16"/>
                    <a:pt x="68" y="16"/>
                  </a:cubicBezTo>
                  <a:cubicBezTo>
                    <a:pt x="68" y="16"/>
                    <a:pt x="68" y="17"/>
                    <a:pt x="68" y="17"/>
                  </a:cubicBezTo>
                  <a:cubicBezTo>
                    <a:pt x="68" y="17"/>
                    <a:pt x="68" y="18"/>
                    <a:pt x="68" y="18"/>
                  </a:cubicBezTo>
                  <a:cubicBezTo>
                    <a:pt x="68" y="18"/>
                    <a:pt x="68" y="18"/>
                    <a:pt x="69" y="18"/>
                  </a:cubicBezTo>
                  <a:cubicBezTo>
                    <a:pt x="69" y="18"/>
                    <a:pt x="69" y="18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1" y="20"/>
                    <a:pt x="72" y="21"/>
                    <a:pt x="72" y="23"/>
                  </a:cubicBezTo>
                  <a:cubicBezTo>
                    <a:pt x="72" y="24"/>
                    <a:pt x="73" y="24"/>
                    <a:pt x="73" y="24"/>
                  </a:cubicBezTo>
                  <a:cubicBezTo>
                    <a:pt x="73" y="24"/>
                    <a:pt x="72" y="24"/>
                    <a:pt x="72" y="24"/>
                  </a:cubicBezTo>
                  <a:cubicBezTo>
                    <a:pt x="72" y="24"/>
                    <a:pt x="72" y="24"/>
                    <a:pt x="72" y="25"/>
                  </a:cubicBezTo>
                  <a:cubicBezTo>
                    <a:pt x="72" y="25"/>
                    <a:pt x="73" y="25"/>
                    <a:pt x="73" y="25"/>
                  </a:cubicBezTo>
                  <a:cubicBezTo>
                    <a:pt x="73" y="25"/>
                    <a:pt x="73" y="23"/>
                    <a:pt x="73" y="24"/>
                  </a:cubicBezTo>
                  <a:cubicBezTo>
                    <a:pt x="74" y="24"/>
                    <a:pt x="73" y="24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4" y="25"/>
                    <a:pt x="74" y="25"/>
                    <a:pt x="74" y="25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7"/>
                    <a:pt x="74" y="28"/>
                    <a:pt x="74" y="28"/>
                  </a:cubicBezTo>
                  <a:cubicBezTo>
                    <a:pt x="74" y="29"/>
                    <a:pt x="73" y="28"/>
                    <a:pt x="73" y="28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3" y="28"/>
                    <a:pt x="72" y="29"/>
                    <a:pt x="72" y="29"/>
                  </a:cubicBezTo>
                  <a:cubicBezTo>
                    <a:pt x="72" y="29"/>
                    <a:pt x="72" y="29"/>
                    <a:pt x="72" y="30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29"/>
                    <a:pt x="71" y="28"/>
                    <a:pt x="71" y="28"/>
                  </a:cubicBezTo>
                  <a:cubicBezTo>
                    <a:pt x="71" y="27"/>
                    <a:pt x="72" y="28"/>
                    <a:pt x="72" y="28"/>
                  </a:cubicBezTo>
                  <a:cubicBezTo>
                    <a:pt x="72" y="28"/>
                    <a:pt x="72" y="27"/>
                    <a:pt x="72" y="27"/>
                  </a:cubicBezTo>
                  <a:cubicBezTo>
                    <a:pt x="72" y="27"/>
                    <a:pt x="73" y="27"/>
                    <a:pt x="73" y="27"/>
                  </a:cubicBezTo>
                  <a:cubicBezTo>
                    <a:pt x="73" y="26"/>
                    <a:pt x="73" y="26"/>
                    <a:pt x="72" y="25"/>
                  </a:cubicBezTo>
                  <a:cubicBezTo>
                    <a:pt x="72" y="25"/>
                    <a:pt x="72" y="25"/>
                    <a:pt x="72" y="24"/>
                  </a:cubicBezTo>
                  <a:cubicBezTo>
                    <a:pt x="72" y="24"/>
                    <a:pt x="72" y="23"/>
                    <a:pt x="72" y="23"/>
                  </a:cubicBezTo>
                  <a:cubicBezTo>
                    <a:pt x="72" y="22"/>
                    <a:pt x="71" y="21"/>
                    <a:pt x="71" y="21"/>
                  </a:cubicBezTo>
                  <a:cubicBezTo>
                    <a:pt x="70" y="21"/>
                    <a:pt x="71" y="22"/>
                    <a:pt x="71" y="23"/>
                  </a:cubicBezTo>
                  <a:cubicBezTo>
                    <a:pt x="71" y="23"/>
                    <a:pt x="71" y="24"/>
                    <a:pt x="7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25"/>
                    <a:pt x="70" y="25"/>
                    <a:pt x="70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1" y="27"/>
                    <a:pt x="71" y="27"/>
                    <a:pt x="71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69" y="26"/>
                    <a:pt x="69" y="27"/>
                    <a:pt x="69" y="26"/>
                  </a:cubicBezTo>
                  <a:cubicBezTo>
                    <a:pt x="68" y="25"/>
                    <a:pt x="68" y="26"/>
                    <a:pt x="68" y="26"/>
                  </a:cubicBezTo>
                  <a:cubicBezTo>
                    <a:pt x="68" y="26"/>
                    <a:pt x="68" y="25"/>
                    <a:pt x="68" y="25"/>
                  </a:cubicBezTo>
                  <a:cubicBezTo>
                    <a:pt x="68" y="25"/>
                    <a:pt x="67" y="25"/>
                    <a:pt x="67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67" y="26"/>
                    <a:pt x="67" y="26"/>
                  </a:cubicBezTo>
                  <a:cubicBezTo>
                    <a:pt x="69" y="26"/>
                    <a:pt x="68" y="26"/>
                    <a:pt x="68" y="27"/>
                  </a:cubicBezTo>
                  <a:cubicBezTo>
                    <a:pt x="68" y="29"/>
                    <a:pt x="69" y="30"/>
                    <a:pt x="69" y="31"/>
                  </a:cubicBezTo>
                  <a:cubicBezTo>
                    <a:pt x="69" y="31"/>
                    <a:pt x="69" y="31"/>
                    <a:pt x="69" y="32"/>
                  </a:cubicBezTo>
                  <a:cubicBezTo>
                    <a:pt x="69" y="32"/>
                    <a:pt x="69" y="33"/>
                    <a:pt x="68" y="34"/>
                  </a:cubicBezTo>
                  <a:cubicBezTo>
                    <a:pt x="68" y="34"/>
                    <a:pt x="67" y="34"/>
                    <a:pt x="67" y="35"/>
                  </a:cubicBezTo>
                  <a:cubicBezTo>
                    <a:pt x="67" y="35"/>
                    <a:pt x="66" y="34"/>
                    <a:pt x="66" y="34"/>
                  </a:cubicBezTo>
                  <a:cubicBezTo>
                    <a:pt x="66" y="34"/>
                    <a:pt x="65" y="34"/>
                    <a:pt x="65" y="35"/>
                  </a:cubicBezTo>
                  <a:cubicBezTo>
                    <a:pt x="65" y="35"/>
                    <a:pt x="65" y="35"/>
                    <a:pt x="66" y="36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6" y="37"/>
                    <a:pt x="66" y="37"/>
                    <a:pt x="67" y="38"/>
                  </a:cubicBezTo>
                  <a:cubicBezTo>
                    <a:pt x="67" y="38"/>
                    <a:pt x="67" y="39"/>
                    <a:pt x="66" y="39"/>
                  </a:cubicBezTo>
                  <a:cubicBezTo>
                    <a:pt x="66" y="39"/>
                    <a:pt x="66" y="40"/>
                    <a:pt x="66" y="40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5" y="40"/>
                    <a:pt x="64" y="39"/>
                    <a:pt x="64" y="38"/>
                  </a:cubicBezTo>
                  <a:cubicBezTo>
                    <a:pt x="63" y="38"/>
                    <a:pt x="64" y="40"/>
                    <a:pt x="64" y="40"/>
                  </a:cubicBezTo>
                  <a:cubicBezTo>
                    <a:pt x="64" y="41"/>
                    <a:pt x="65" y="41"/>
                    <a:pt x="65" y="42"/>
                  </a:cubicBezTo>
                  <a:cubicBezTo>
                    <a:pt x="65" y="42"/>
                    <a:pt x="65" y="42"/>
                    <a:pt x="65" y="43"/>
                  </a:cubicBezTo>
                  <a:cubicBezTo>
                    <a:pt x="65" y="43"/>
                    <a:pt x="65" y="44"/>
                    <a:pt x="65" y="45"/>
                  </a:cubicBezTo>
                  <a:cubicBezTo>
                    <a:pt x="65" y="46"/>
                    <a:pt x="65" y="46"/>
                    <a:pt x="65" y="48"/>
                  </a:cubicBezTo>
                  <a:cubicBezTo>
                    <a:pt x="65" y="49"/>
                    <a:pt x="67" y="48"/>
                    <a:pt x="67" y="48"/>
                  </a:cubicBezTo>
                  <a:cubicBezTo>
                    <a:pt x="68" y="48"/>
                    <a:pt x="68" y="49"/>
                    <a:pt x="68" y="49"/>
                  </a:cubicBezTo>
                  <a:cubicBezTo>
                    <a:pt x="68" y="49"/>
                    <a:pt x="69" y="48"/>
                    <a:pt x="69" y="48"/>
                  </a:cubicBezTo>
                  <a:cubicBezTo>
                    <a:pt x="70" y="48"/>
                    <a:pt x="70" y="48"/>
                    <a:pt x="70" y="49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1" y="49"/>
                    <a:pt x="71" y="48"/>
                    <a:pt x="71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8"/>
                    <a:pt x="72" y="48"/>
                    <a:pt x="72" y="49"/>
                  </a:cubicBezTo>
                  <a:cubicBezTo>
                    <a:pt x="71" y="49"/>
                    <a:pt x="70" y="50"/>
                    <a:pt x="70" y="50"/>
                  </a:cubicBezTo>
                  <a:cubicBezTo>
                    <a:pt x="70" y="50"/>
                    <a:pt x="70" y="49"/>
                    <a:pt x="70" y="49"/>
                  </a:cubicBezTo>
                  <a:cubicBezTo>
                    <a:pt x="70" y="49"/>
                    <a:pt x="70" y="49"/>
                    <a:pt x="69" y="49"/>
                  </a:cubicBezTo>
                  <a:cubicBezTo>
                    <a:pt x="69" y="49"/>
                    <a:pt x="70" y="50"/>
                    <a:pt x="69" y="50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9" y="50"/>
                    <a:pt x="69" y="49"/>
                    <a:pt x="69" y="49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7" y="49"/>
                    <a:pt x="66" y="49"/>
                    <a:pt x="65" y="49"/>
                  </a:cubicBezTo>
                  <a:cubicBezTo>
                    <a:pt x="65" y="49"/>
                    <a:pt x="65" y="48"/>
                    <a:pt x="64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6"/>
                    <a:pt x="63" y="44"/>
                    <a:pt x="62" y="43"/>
                  </a:cubicBezTo>
                  <a:cubicBezTo>
                    <a:pt x="62" y="43"/>
                    <a:pt x="62" y="42"/>
                    <a:pt x="62" y="42"/>
                  </a:cubicBezTo>
                  <a:cubicBezTo>
                    <a:pt x="62" y="42"/>
                    <a:pt x="63" y="42"/>
                    <a:pt x="63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4" y="43"/>
                    <a:pt x="64" y="43"/>
                  </a:cubicBezTo>
                  <a:cubicBezTo>
                    <a:pt x="64" y="41"/>
                    <a:pt x="64" y="42"/>
                    <a:pt x="63" y="41"/>
                  </a:cubicBezTo>
                  <a:cubicBezTo>
                    <a:pt x="63" y="40"/>
                    <a:pt x="63" y="38"/>
                    <a:pt x="63" y="37"/>
                  </a:cubicBezTo>
                  <a:cubicBezTo>
                    <a:pt x="63" y="36"/>
                    <a:pt x="62" y="37"/>
                    <a:pt x="62" y="37"/>
                  </a:cubicBezTo>
                  <a:cubicBezTo>
                    <a:pt x="62" y="37"/>
                    <a:pt x="62" y="36"/>
                    <a:pt x="62" y="36"/>
                  </a:cubicBezTo>
                  <a:cubicBezTo>
                    <a:pt x="62" y="35"/>
                    <a:pt x="61" y="35"/>
                    <a:pt x="61" y="35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3"/>
                    <a:pt x="60" y="33"/>
                    <a:pt x="60" y="34"/>
                  </a:cubicBezTo>
                  <a:cubicBezTo>
                    <a:pt x="60" y="34"/>
                    <a:pt x="60" y="34"/>
                    <a:pt x="60" y="35"/>
                  </a:cubicBezTo>
                  <a:cubicBezTo>
                    <a:pt x="60" y="35"/>
                    <a:pt x="59" y="35"/>
                    <a:pt x="59" y="35"/>
                  </a:cubicBezTo>
                  <a:cubicBezTo>
                    <a:pt x="59" y="35"/>
                    <a:pt x="59" y="35"/>
                    <a:pt x="59" y="36"/>
                  </a:cubicBezTo>
                  <a:cubicBezTo>
                    <a:pt x="59" y="36"/>
                    <a:pt x="59" y="35"/>
                    <a:pt x="59" y="36"/>
                  </a:cubicBezTo>
                  <a:cubicBezTo>
                    <a:pt x="59" y="36"/>
                    <a:pt x="59" y="36"/>
                    <a:pt x="58" y="37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8" y="37"/>
                    <a:pt x="58" y="38"/>
                    <a:pt x="58" y="39"/>
                  </a:cubicBezTo>
                  <a:cubicBezTo>
                    <a:pt x="58" y="39"/>
                    <a:pt x="58" y="39"/>
                    <a:pt x="58" y="40"/>
                  </a:cubicBezTo>
                  <a:cubicBezTo>
                    <a:pt x="58" y="40"/>
                    <a:pt x="58" y="40"/>
                    <a:pt x="58" y="41"/>
                  </a:cubicBezTo>
                  <a:cubicBezTo>
                    <a:pt x="58" y="41"/>
                    <a:pt x="59" y="42"/>
                    <a:pt x="58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1"/>
                    <a:pt x="58" y="41"/>
                    <a:pt x="58" y="40"/>
                  </a:cubicBezTo>
                  <a:cubicBezTo>
                    <a:pt x="58" y="40"/>
                    <a:pt x="57" y="41"/>
                    <a:pt x="57" y="41"/>
                  </a:cubicBezTo>
                  <a:cubicBezTo>
                    <a:pt x="57" y="41"/>
                    <a:pt x="57" y="40"/>
                    <a:pt x="56" y="39"/>
                  </a:cubicBezTo>
                  <a:cubicBezTo>
                    <a:pt x="56" y="38"/>
                    <a:pt x="56" y="36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4" y="34"/>
                    <a:pt x="54" y="34"/>
                    <a:pt x="54" y="33"/>
                  </a:cubicBezTo>
                  <a:cubicBezTo>
                    <a:pt x="54" y="32"/>
                    <a:pt x="54" y="32"/>
                    <a:pt x="53" y="32"/>
                  </a:cubicBezTo>
                  <a:cubicBezTo>
                    <a:pt x="53" y="31"/>
                    <a:pt x="52" y="31"/>
                    <a:pt x="51" y="32"/>
                  </a:cubicBezTo>
                  <a:cubicBezTo>
                    <a:pt x="50" y="32"/>
                    <a:pt x="52" y="32"/>
                    <a:pt x="52" y="33"/>
                  </a:cubicBezTo>
                  <a:cubicBezTo>
                    <a:pt x="52" y="35"/>
                    <a:pt x="50" y="36"/>
                    <a:pt x="50" y="37"/>
                  </a:cubicBezTo>
                  <a:cubicBezTo>
                    <a:pt x="49" y="38"/>
                    <a:pt x="47" y="37"/>
                    <a:pt x="47" y="39"/>
                  </a:cubicBezTo>
                  <a:cubicBezTo>
                    <a:pt x="47" y="40"/>
                    <a:pt x="49" y="38"/>
                    <a:pt x="49" y="39"/>
                  </a:cubicBezTo>
                  <a:cubicBezTo>
                    <a:pt x="50" y="44"/>
                    <a:pt x="46" y="45"/>
                    <a:pt x="46" y="49"/>
                  </a:cubicBezTo>
                  <a:cubicBezTo>
                    <a:pt x="46" y="49"/>
                    <a:pt x="46" y="50"/>
                    <a:pt x="46" y="50"/>
                  </a:cubicBezTo>
                  <a:cubicBezTo>
                    <a:pt x="46" y="52"/>
                    <a:pt x="46" y="51"/>
                    <a:pt x="46" y="52"/>
                  </a:cubicBezTo>
                  <a:cubicBezTo>
                    <a:pt x="46" y="52"/>
                    <a:pt x="46" y="53"/>
                    <a:pt x="46" y="53"/>
                  </a:cubicBezTo>
                  <a:cubicBezTo>
                    <a:pt x="46" y="55"/>
                    <a:pt x="45" y="56"/>
                    <a:pt x="44" y="57"/>
                  </a:cubicBezTo>
                  <a:cubicBezTo>
                    <a:pt x="44" y="58"/>
                    <a:pt x="45" y="58"/>
                    <a:pt x="45" y="59"/>
                  </a:cubicBezTo>
                  <a:cubicBezTo>
                    <a:pt x="45" y="61"/>
                    <a:pt x="44" y="59"/>
                    <a:pt x="44" y="61"/>
                  </a:cubicBezTo>
                  <a:cubicBezTo>
                    <a:pt x="44" y="61"/>
                    <a:pt x="43" y="63"/>
                    <a:pt x="43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2" y="65"/>
                    <a:pt x="42" y="65"/>
                    <a:pt x="41" y="65"/>
                  </a:cubicBezTo>
                  <a:cubicBezTo>
                    <a:pt x="41" y="65"/>
                    <a:pt x="40" y="66"/>
                    <a:pt x="40" y="65"/>
                  </a:cubicBezTo>
                  <a:cubicBezTo>
                    <a:pt x="39" y="64"/>
                    <a:pt x="39" y="61"/>
                    <a:pt x="38" y="59"/>
                  </a:cubicBezTo>
                  <a:cubicBezTo>
                    <a:pt x="38" y="57"/>
                    <a:pt x="38" y="56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2"/>
                    <a:pt x="38" y="49"/>
                    <a:pt x="37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7" y="45"/>
                    <a:pt x="37" y="43"/>
                    <a:pt x="37" y="42"/>
                  </a:cubicBezTo>
                  <a:cubicBezTo>
                    <a:pt x="35" y="41"/>
                    <a:pt x="36" y="41"/>
                    <a:pt x="35" y="42"/>
                  </a:cubicBezTo>
                  <a:cubicBezTo>
                    <a:pt x="34" y="42"/>
                    <a:pt x="34" y="43"/>
                    <a:pt x="32" y="42"/>
                  </a:cubicBezTo>
                  <a:cubicBezTo>
                    <a:pt x="30" y="42"/>
                    <a:pt x="31" y="39"/>
                    <a:pt x="29" y="39"/>
                  </a:cubicBezTo>
                  <a:cubicBezTo>
                    <a:pt x="29" y="38"/>
                    <a:pt x="29" y="37"/>
                    <a:pt x="29" y="37"/>
                  </a:cubicBezTo>
                  <a:cubicBezTo>
                    <a:pt x="29" y="35"/>
                    <a:pt x="29" y="33"/>
                    <a:pt x="30" y="31"/>
                  </a:cubicBezTo>
                  <a:cubicBezTo>
                    <a:pt x="31" y="30"/>
                    <a:pt x="31" y="27"/>
                    <a:pt x="32" y="26"/>
                  </a:cubicBezTo>
                  <a:cubicBezTo>
                    <a:pt x="32" y="25"/>
                    <a:pt x="32" y="25"/>
                    <a:pt x="33" y="25"/>
                  </a:cubicBezTo>
                  <a:cubicBezTo>
                    <a:pt x="33" y="24"/>
                    <a:pt x="32" y="25"/>
                    <a:pt x="32" y="24"/>
                  </a:cubicBezTo>
                  <a:cubicBezTo>
                    <a:pt x="31" y="23"/>
                    <a:pt x="32" y="21"/>
                    <a:pt x="32" y="20"/>
                  </a:cubicBezTo>
                  <a:cubicBezTo>
                    <a:pt x="32" y="20"/>
                    <a:pt x="32" y="19"/>
                    <a:pt x="32" y="19"/>
                  </a:cubicBezTo>
                  <a:cubicBezTo>
                    <a:pt x="33" y="19"/>
                    <a:pt x="33" y="20"/>
                    <a:pt x="34" y="19"/>
                  </a:cubicBezTo>
                  <a:cubicBezTo>
                    <a:pt x="34" y="19"/>
                    <a:pt x="34" y="17"/>
                    <a:pt x="34" y="17"/>
                  </a:cubicBezTo>
                  <a:cubicBezTo>
                    <a:pt x="34" y="16"/>
                    <a:pt x="33" y="16"/>
                    <a:pt x="33" y="16"/>
                  </a:cubicBezTo>
                  <a:cubicBezTo>
                    <a:pt x="34" y="15"/>
                    <a:pt x="34" y="15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3"/>
                    <a:pt x="34" y="13"/>
                    <a:pt x="34" y="14"/>
                  </a:cubicBezTo>
                  <a:cubicBezTo>
                    <a:pt x="34" y="14"/>
                    <a:pt x="34" y="15"/>
                    <a:pt x="33" y="15"/>
                  </a:cubicBezTo>
                  <a:cubicBezTo>
                    <a:pt x="33" y="15"/>
                    <a:pt x="33" y="16"/>
                    <a:pt x="33" y="16"/>
                  </a:cubicBezTo>
                  <a:cubicBezTo>
                    <a:pt x="33" y="16"/>
                    <a:pt x="32" y="16"/>
                    <a:pt x="32" y="15"/>
                  </a:cubicBezTo>
                  <a:cubicBezTo>
                    <a:pt x="32" y="15"/>
                    <a:pt x="32" y="14"/>
                    <a:pt x="33" y="13"/>
                  </a:cubicBezTo>
                  <a:cubicBezTo>
                    <a:pt x="33" y="13"/>
                    <a:pt x="33" y="13"/>
                    <a:pt x="34" y="13"/>
                  </a:cubicBezTo>
                  <a:cubicBezTo>
                    <a:pt x="34" y="13"/>
                    <a:pt x="34" y="12"/>
                    <a:pt x="34" y="12"/>
                  </a:cubicBezTo>
                  <a:cubicBezTo>
                    <a:pt x="34" y="12"/>
                    <a:pt x="34" y="11"/>
                    <a:pt x="34" y="12"/>
                  </a:cubicBezTo>
                  <a:cubicBezTo>
                    <a:pt x="35" y="13"/>
                    <a:pt x="35" y="15"/>
                    <a:pt x="36" y="15"/>
                  </a:cubicBezTo>
                  <a:cubicBezTo>
                    <a:pt x="38" y="17"/>
                    <a:pt x="37" y="12"/>
                    <a:pt x="36" y="12"/>
                  </a:cubicBezTo>
                  <a:cubicBezTo>
                    <a:pt x="36" y="11"/>
                    <a:pt x="36" y="11"/>
                    <a:pt x="36" y="10"/>
                  </a:cubicBezTo>
                  <a:cubicBezTo>
                    <a:pt x="36" y="9"/>
                    <a:pt x="37" y="9"/>
                    <a:pt x="37" y="8"/>
                  </a:cubicBezTo>
                  <a:cubicBezTo>
                    <a:pt x="37" y="8"/>
                    <a:pt x="37" y="9"/>
                    <a:pt x="37" y="9"/>
                  </a:cubicBezTo>
                  <a:cubicBezTo>
                    <a:pt x="38" y="8"/>
                    <a:pt x="39" y="5"/>
                    <a:pt x="40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2" y="5"/>
                    <a:pt x="42" y="6"/>
                    <a:pt x="43" y="6"/>
                  </a:cubicBezTo>
                  <a:cubicBezTo>
                    <a:pt x="43" y="6"/>
                    <a:pt x="44" y="7"/>
                    <a:pt x="44" y="7"/>
                  </a:cubicBezTo>
                  <a:cubicBezTo>
                    <a:pt x="44" y="7"/>
                    <a:pt x="44" y="8"/>
                    <a:pt x="44" y="8"/>
                  </a:cubicBezTo>
                  <a:cubicBezTo>
                    <a:pt x="44" y="8"/>
                    <a:pt x="45" y="8"/>
                    <a:pt x="45" y="8"/>
                  </a:cubicBezTo>
                  <a:cubicBezTo>
                    <a:pt x="45" y="8"/>
                    <a:pt x="44" y="7"/>
                    <a:pt x="45" y="7"/>
                  </a:cubicBezTo>
                  <a:cubicBezTo>
                    <a:pt x="45" y="7"/>
                    <a:pt x="45" y="7"/>
                    <a:pt x="46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7"/>
                    <a:pt x="48" y="7"/>
                    <a:pt x="49" y="7"/>
                  </a:cubicBezTo>
                  <a:cubicBezTo>
                    <a:pt x="49" y="7"/>
                    <a:pt x="49" y="6"/>
                    <a:pt x="49" y="6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50" y="5"/>
                    <a:pt x="50" y="6"/>
                    <a:pt x="50" y="6"/>
                  </a:cubicBezTo>
                  <a:cubicBezTo>
                    <a:pt x="51" y="6"/>
                    <a:pt x="51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2" y="4"/>
                    <a:pt x="53" y="5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4"/>
                    <a:pt x="56" y="5"/>
                    <a:pt x="57" y="5"/>
                  </a:cubicBezTo>
                  <a:cubicBezTo>
                    <a:pt x="57" y="5"/>
                    <a:pt x="57" y="6"/>
                    <a:pt x="57" y="6"/>
                  </a:cubicBezTo>
                  <a:cubicBezTo>
                    <a:pt x="58" y="7"/>
                    <a:pt x="59" y="7"/>
                    <a:pt x="60" y="8"/>
                  </a:cubicBezTo>
                  <a:cubicBezTo>
                    <a:pt x="61" y="8"/>
                    <a:pt x="62" y="9"/>
                    <a:pt x="63" y="9"/>
                  </a:cubicBezTo>
                  <a:cubicBezTo>
                    <a:pt x="63" y="9"/>
                    <a:pt x="63" y="8"/>
                    <a:pt x="63" y="8"/>
                  </a:cubicBezTo>
                  <a:cubicBezTo>
                    <a:pt x="65" y="9"/>
                    <a:pt x="67" y="11"/>
                    <a:pt x="69" y="12"/>
                  </a:cubicBezTo>
                  <a:cubicBezTo>
                    <a:pt x="70" y="12"/>
                    <a:pt x="70" y="13"/>
                    <a:pt x="71" y="13"/>
                  </a:cubicBezTo>
                  <a:cubicBezTo>
                    <a:pt x="71" y="13"/>
                    <a:pt x="72" y="13"/>
                    <a:pt x="72" y="13"/>
                  </a:cubicBezTo>
                  <a:close/>
                  <a:moveTo>
                    <a:pt x="76" y="45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5" y="46"/>
                    <a:pt x="75" y="47"/>
                    <a:pt x="76" y="47"/>
                  </a:cubicBezTo>
                  <a:cubicBezTo>
                    <a:pt x="76" y="47"/>
                    <a:pt x="75" y="48"/>
                    <a:pt x="75" y="48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5" y="48"/>
                    <a:pt x="75" y="47"/>
                    <a:pt x="75" y="47"/>
                  </a:cubicBezTo>
                  <a:cubicBezTo>
                    <a:pt x="75" y="47"/>
                    <a:pt x="75" y="48"/>
                    <a:pt x="75" y="48"/>
                  </a:cubicBezTo>
                  <a:cubicBezTo>
                    <a:pt x="74" y="47"/>
                    <a:pt x="75" y="47"/>
                    <a:pt x="75" y="47"/>
                  </a:cubicBezTo>
                  <a:cubicBezTo>
                    <a:pt x="75" y="46"/>
                    <a:pt x="74" y="46"/>
                    <a:pt x="74" y="46"/>
                  </a:cubicBezTo>
                  <a:cubicBezTo>
                    <a:pt x="74" y="46"/>
                    <a:pt x="73" y="45"/>
                    <a:pt x="73" y="45"/>
                  </a:cubicBezTo>
                  <a:cubicBezTo>
                    <a:pt x="73" y="45"/>
                    <a:pt x="73" y="45"/>
                    <a:pt x="73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4" y="44"/>
                    <a:pt x="74" y="45"/>
                    <a:pt x="74" y="45"/>
                  </a:cubicBezTo>
                  <a:cubicBezTo>
                    <a:pt x="74" y="45"/>
                    <a:pt x="74" y="45"/>
                    <a:pt x="75" y="44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5" y="44"/>
                    <a:pt x="75" y="44"/>
                    <a:pt x="76" y="44"/>
                  </a:cubicBezTo>
                  <a:cubicBezTo>
                    <a:pt x="76" y="45"/>
                    <a:pt x="76" y="44"/>
                    <a:pt x="76" y="44"/>
                  </a:cubicBezTo>
                  <a:cubicBezTo>
                    <a:pt x="76" y="45"/>
                    <a:pt x="76" y="45"/>
                    <a:pt x="76" y="45"/>
                  </a:cubicBezTo>
                  <a:close/>
                  <a:moveTo>
                    <a:pt x="19" y="70"/>
                  </a:moveTo>
                  <a:cubicBezTo>
                    <a:pt x="18" y="69"/>
                    <a:pt x="18" y="69"/>
                    <a:pt x="17" y="68"/>
                  </a:cubicBezTo>
                  <a:cubicBezTo>
                    <a:pt x="17" y="68"/>
                    <a:pt x="17" y="68"/>
                    <a:pt x="17" y="67"/>
                  </a:cubicBezTo>
                  <a:cubicBezTo>
                    <a:pt x="17" y="67"/>
                    <a:pt x="16" y="66"/>
                    <a:pt x="16" y="66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3"/>
                    <a:pt x="16" y="62"/>
                    <a:pt x="15" y="61"/>
                  </a:cubicBezTo>
                  <a:cubicBezTo>
                    <a:pt x="15" y="58"/>
                    <a:pt x="15" y="56"/>
                    <a:pt x="14" y="54"/>
                  </a:cubicBezTo>
                  <a:cubicBezTo>
                    <a:pt x="14" y="52"/>
                    <a:pt x="13" y="53"/>
                    <a:pt x="12" y="50"/>
                  </a:cubicBezTo>
                  <a:cubicBezTo>
                    <a:pt x="12" y="49"/>
                    <a:pt x="12" y="49"/>
                    <a:pt x="11" y="49"/>
                  </a:cubicBezTo>
                  <a:cubicBezTo>
                    <a:pt x="11" y="49"/>
                    <a:pt x="10" y="46"/>
                    <a:pt x="10" y="46"/>
                  </a:cubicBezTo>
                  <a:cubicBezTo>
                    <a:pt x="10" y="46"/>
                    <a:pt x="10" y="45"/>
                    <a:pt x="10" y="45"/>
                  </a:cubicBezTo>
                  <a:cubicBezTo>
                    <a:pt x="10" y="43"/>
                    <a:pt x="10" y="43"/>
                    <a:pt x="11" y="43"/>
                  </a:cubicBezTo>
                  <a:cubicBezTo>
                    <a:pt x="11" y="43"/>
                    <a:pt x="11" y="43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1"/>
                    <a:pt x="11" y="41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39"/>
                    <a:pt x="11" y="39"/>
                  </a:cubicBezTo>
                  <a:cubicBezTo>
                    <a:pt x="11" y="39"/>
                    <a:pt x="11" y="39"/>
                    <a:pt x="10" y="39"/>
                  </a:cubicBezTo>
                  <a:cubicBezTo>
                    <a:pt x="10" y="39"/>
                    <a:pt x="11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9" y="39"/>
                    <a:pt x="9" y="38"/>
                    <a:pt x="8" y="37"/>
                  </a:cubicBezTo>
                  <a:cubicBezTo>
                    <a:pt x="8" y="37"/>
                    <a:pt x="7" y="37"/>
                    <a:pt x="7" y="36"/>
                  </a:cubicBezTo>
                  <a:cubicBezTo>
                    <a:pt x="6" y="36"/>
                    <a:pt x="7" y="36"/>
                    <a:pt x="7" y="36"/>
                  </a:cubicBezTo>
                  <a:cubicBezTo>
                    <a:pt x="5" y="36"/>
                    <a:pt x="4" y="36"/>
                    <a:pt x="3" y="35"/>
                  </a:cubicBezTo>
                  <a:cubicBezTo>
                    <a:pt x="3" y="33"/>
                    <a:pt x="3" y="33"/>
                    <a:pt x="2" y="32"/>
                  </a:cubicBezTo>
                  <a:cubicBezTo>
                    <a:pt x="2" y="31"/>
                    <a:pt x="3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3" y="33"/>
                    <a:pt x="2" y="33"/>
                  </a:cubicBezTo>
                  <a:cubicBezTo>
                    <a:pt x="2" y="34"/>
                    <a:pt x="1" y="32"/>
                    <a:pt x="1" y="30"/>
                  </a:cubicBezTo>
                  <a:cubicBezTo>
                    <a:pt x="1" y="30"/>
                    <a:pt x="2" y="29"/>
                    <a:pt x="1" y="29"/>
                  </a:cubicBezTo>
                  <a:cubicBezTo>
                    <a:pt x="1" y="28"/>
                    <a:pt x="1" y="28"/>
                    <a:pt x="1" y="27"/>
                  </a:cubicBezTo>
                  <a:cubicBezTo>
                    <a:pt x="1" y="27"/>
                    <a:pt x="2" y="24"/>
                    <a:pt x="2" y="23"/>
                  </a:cubicBezTo>
                  <a:cubicBezTo>
                    <a:pt x="3" y="23"/>
                    <a:pt x="2" y="22"/>
                    <a:pt x="3" y="22"/>
                  </a:cubicBezTo>
                  <a:cubicBezTo>
                    <a:pt x="3" y="22"/>
                    <a:pt x="3" y="22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1" y="20"/>
                    <a:pt x="0" y="21"/>
                  </a:cubicBezTo>
                  <a:cubicBezTo>
                    <a:pt x="1" y="19"/>
                    <a:pt x="1" y="18"/>
                    <a:pt x="2" y="17"/>
                  </a:cubicBezTo>
                  <a:cubicBezTo>
                    <a:pt x="3" y="15"/>
                    <a:pt x="4" y="14"/>
                    <a:pt x="6" y="13"/>
                  </a:cubicBezTo>
                  <a:cubicBezTo>
                    <a:pt x="8" y="12"/>
                    <a:pt x="9" y="12"/>
                    <a:pt x="11" y="10"/>
                  </a:cubicBezTo>
                  <a:cubicBezTo>
                    <a:pt x="11" y="10"/>
                    <a:pt x="12" y="11"/>
                    <a:pt x="12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1" y="11"/>
                    <a:pt x="11" y="10"/>
                  </a:cubicBezTo>
                  <a:cubicBezTo>
                    <a:pt x="11" y="9"/>
                    <a:pt x="12" y="8"/>
                    <a:pt x="13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5" y="8"/>
                    <a:pt x="15" y="7"/>
                    <a:pt x="16" y="7"/>
                  </a:cubicBezTo>
                  <a:cubicBezTo>
                    <a:pt x="16" y="8"/>
                    <a:pt x="16" y="8"/>
                    <a:pt x="15" y="9"/>
                  </a:cubicBezTo>
                  <a:cubicBezTo>
                    <a:pt x="15" y="9"/>
                    <a:pt x="15" y="10"/>
                    <a:pt x="15" y="10"/>
                  </a:cubicBezTo>
                  <a:cubicBezTo>
                    <a:pt x="15" y="10"/>
                    <a:pt x="16" y="9"/>
                    <a:pt x="16" y="8"/>
                  </a:cubicBezTo>
                  <a:cubicBezTo>
                    <a:pt x="17" y="8"/>
                    <a:pt x="16" y="8"/>
                    <a:pt x="16" y="7"/>
                  </a:cubicBezTo>
                  <a:cubicBezTo>
                    <a:pt x="17" y="7"/>
                    <a:pt x="17" y="7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5"/>
                    <a:pt x="19" y="5"/>
                  </a:cubicBezTo>
                  <a:cubicBezTo>
                    <a:pt x="20" y="5"/>
                    <a:pt x="19" y="5"/>
                    <a:pt x="20" y="5"/>
                  </a:cubicBezTo>
                  <a:cubicBezTo>
                    <a:pt x="20" y="5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3"/>
                    <a:pt x="20" y="3"/>
                  </a:cubicBezTo>
                  <a:cubicBezTo>
                    <a:pt x="20" y="3"/>
                    <a:pt x="20" y="3"/>
                    <a:pt x="21" y="3"/>
                  </a:cubicBezTo>
                  <a:cubicBezTo>
                    <a:pt x="21" y="3"/>
                    <a:pt x="21" y="2"/>
                    <a:pt x="21" y="3"/>
                  </a:cubicBezTo>
                  <a:cubicBezTo>
                    <a:pt x="21" y="3"/>
                    <a:pt x="21" y="4"/>
                    <a:pt x="21" y="3"/>
                  </a:cubicBezTo>
                  <a:cubicBezTo>
                    <a:pt x="22" y="2"/>
                    <a:pt x="24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8" y="1"/>
                    <a:pt x="28" y="1"/>
                  </a:cubicBezTo>
                  <a:cubicBezTo>
                    <a:pt x="29" y="1"/>
                    <a:pt x="30" y="0"/>
                    <a:pt x="31" y="0"/>
                  </a:cubicBezTo>
                  <a:cubicBezTo>
                    <a:pt x="31" y="0"/>
                    <a:pt x="32" y="0"/>
                    <a:pt x="32" y="0"/>
                  </a:cubicBezTo>
                  <a:cubicBezTo>
                    <a:pt x="33" y="0"/>
                    <a:pt x="33" y="0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2" y="2"/>
                    <a:pt x="33" y="3"/>
                    <a:pt x="31" y="5"/>
                  </a:cubicBezTo>
                  <a:cubicBezTo>
                    <a:pt x="31" y="5"/>
                    <a:pt x="32" y="5"/>
                    <a:pt x="32" y="6"/>
                  </a:cubicBezTo>
                  <a:cubicBezTo>
                    <a:pt x="32" y="6"/>
                    <a:pt x="31" y="7"/>
                    <a:pt x="31" y="7"/>
                  </a:cubicBezTo>
                  <a:cubicBezTo>
                    <a:pt x="29" y="7"/>
                    <a:pt x="29" y="8"/>
                    <a:pt x="28" y="9"/>
                  </a:cubicBezTo>
                  <a:cubicBezTo>
                    <a:pt x="25" y="10"/>
                    <a:pt x="26" y="12"/>
                    <a:pt x="25" y="12"/>
                  </a:cubicBezTo>
                  <a:cubicBezTo>
                    <a:pt x="24" y="12"/>
                    <a:pt x="24" y="11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7"/>
                    <a:pt x="25" y="8"/>
                    <a:pt x="25" y="7"/>
                  </a:cubicBezTo>
                  <a:cubicBezTo>
                    <a:pt x="25" y="6"/>
                    <a:pt x="25" y="6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4"/>
                    <a:pt x="25" y="4"/>
                  </a:cubicBezTo>
                  <a:cubicBezTo>
                    <a:pt x="25" y="4"/>
                    <a:pt x="24" y="4"/>
                    <a:pt x="23" y="4"/>
                  </a:cubicBezTo>
                  <a:cubicBezTo>
                    <a:pt x="23" y="4"/>
                    <a:pt x="23" y="3"/>
                    <a:pt x="23" y="3"/>
                  </a:cubicBezTo>
                  <a:cubicBezTo>
                    <a:pt x="22" y="4"/>
                    <a:pt x="21" y="5"/>
                    <a:pt x="21" y="6"/>
                  </a:cubicBezTo>
                  <a:cubicBezTo>
                    <a:pt x="20" y="6"/>
                    <a:pt x="21" y="6"/>
                    <a:pt x="21" y="6"/>
                  </a:cubicBezTo>
                  <a:cubicBezTo>
                    <a:pt x="21" y="6"/>
                    <a:pt x="21" y="7"/>
                    <a:pt x="21" y="7"/>
                  </a:cubicBezTo>
                  <a:cubicBezTo>
                    <a:pt x="21" y="7"/>
                    <a:pt x="22" y="7"/>
                    <a:pt x="22" y="7"/>
                  </a:cubicBezTo>
                  <a:cubicBezTo>
                    <a:pt x="22" y="7"/>
                    <a:pt x="22" y="8"/>
                    <a:pt x="22" y="8"/>
                  </a:cubicBezTo>
                  <a:cubicBezTo>
                    <a:pt x="22" y="8"/>
                    <a:pt x="23" y="8"/>
                    <a:pt x="22" y="9"/>
                  </a:cubicBezTo>
                  <a:cubicBezTo>
                    <a:pt x="22" y="9"/>
                    <a:pt x="22" y="9"/>
                    <a:pt x="22" y="10"/>
                  </a:cubicBezTo>
                  <a:cubicBezTo>
                    <a:pt x="22" y="10"/>
                    <a:pt x="22" y="9"/>
                    <a:pt x="21" y="10"/>
                  </a:cubicBezTo>
                  <a:cubicBezTo>
                    <a:pt x="21" y="10"/>
                    <a:pt x="21" y="10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0"/>
                    <a:pt x="20" y="10"/>
                    <a:pt x="19" y="11"/>
                  </a:cubicBezTo>
                  <a:cubicBezTo>
                    <a:pt x="19" y="11"/>
                    <a:pt x="18" y="11"/>
                    <a:pt x="18" y="11"/>
                  </a:cubicBezTo>
                  <a:cubicBezTo>
                    <a:pt x="19" y="9"/>
                    <a:pt x="19" y="10"/>
                    <a:pt x="20" y="10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8"/>
                    <a:pt x="19" y="8"/>
                    <a:pt x="19" y="8"/>
                  </a:cubicBezTo>
                  <a:cubicBezTo>
                    <a:pt x="19" y="8"/>
                    <a:pt x="19" y="9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1"/>
                    <a:pt x="16" y="12"/>
                  </a:cubicBezTo>
                  <a:cubicBezTo>
                    <a:pt x="16" y="12"/>
                    <a:pt x="16" y="12"/>
                    <a:pt x="15" y="12"/>
                  </a:cubicBezTo>
                  <a:cubicBezTo>
                    <a:pt x="15" y="12"/>
                    <a:pt x="14" y="13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6"/>
                    <a:pt x="15" y="16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5"/>
                    <a:pt x="17" y="15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3"/>
                  </a:cubicBezTo>
                  <a:cubicBezTo>
                    <a:pt x="19" y="13"/>
                    <a:pt x="20" y="12"/>
                    <a:pt x="21" y="12"/>
                  </a:cubicBezTo>
                  <a:cubicBezTo>
                    <a:pt x="21" y="12"/>
                    <a:pt x="20" y="14"/>
                    <a:pt x="21" y="14"/>
                  </a:cubicBezTo>
                  <a:cubicBezTo>
                    <a:pt x="21" y="15"/>
                    <a:pt x="21" y="14"/>
                    <a:pt x="21" y="15"/>
                  </a:cubicBezTo>
                  <a:cubicBezTo>
                    <a:pt x="21" y="16"/>
                    <a:pt x="21" y="16"/>
                    <a:pt x="21" y="17"/>
                  </a:cubicBezTo>
                  <a:cubicBezTo>
                    <a:pt x="21" y="18"/>
                    <a:pt x="21" y="17"/>
                    <a:pt x="21" y="17"/>
                  </a:cubicBezTo>
                  <a:cubicBezTo>
                    <a:pt x="22" y="18"/>
                    <a:pt x="22" y="18"/>
                    <a:pt x="21" y="18"/>
                  </a:cubicBezTo>
                  <a:cubicBezTo>
                    <a:pt x="21" y="19"/>
                    <a:pt x="20" y="19"/>
                    <a:pt x="19" y="19"/>
                  </a:cubicBezTo>
                  <a:cubicBezTo>
                    <a:pt x="19" y="18"/>
                    <a:pt x="20" y="17"/>
                    <a:pt x="20" y="17"/>
                  </a:cubicBezTo>
                  <a:cubicBezTo>
                    <a:pt x="20" y="17"/>
                    <a:pt x="19" y="17"/>
                    <a:pt x="18" y="17"/>
                  </a:cubicBezTo>
                  <a:cubicBezTo>
                    <a:pt x="18" y="18"/>
                    <a:pt x="18" y="19"/>
                    <a:pt x="18" y="19"/>
                  </a:cubicBezTo>
                  <a:cubicBezTo>
                    <a:pt x="18" y="20"/>
                    <a:pt x="19" y="19"/>
                    <a:pt x="19" y="19"/>
                  </a:cubicBezTo>
                  <a:cubicBezTo>
                    <a:pt x="19" y="21"/>
                    <a:pt x="18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6" y="22"/>
                    <a:pt x="15" y="23"/>
                    <a:pt x="14" y="24"/>
                  </a:cubicBezTo>
                  <a:cubicBezTo>
                    <a:pt x="14" y="24"/>
                    <a:pt x="14" y="25"/>
                    <a:pt x="13" y="26"/>
                  </a:cubicBezTo>
                  <a:cubicBezTo>
                    <a:pt x="13" y="26"/>
                    <a:pt x="13" y="26"/>
                    <a:pt x="13" y="27"/>
                  </a:cubicBezTo>
                  <a:cubicBezTo>
                    <a:pt x="12" y="27"/>
                    <a:pt x="12" y="27"/>
                    <a:pt x="11" y="29"/>
                  </a:cubicBezTo>
                  <a:cubicBezTo>
                    <a:pt x="11" y="29"/>
                    <a:pt x="11" y="30"/>
                    <a:pt x="11" y="30"/>
                  </a:cubicBezTo>
                  <a:cubicBezTo>
                    <a:pt x="12" y="30"/>
                    <a:pt x="12" y="29"/>
                    <a:pt x="12" y="30"/>
                  </a:cubicBezTo>
                  <a:cubicBezTo>
                    <a:pt x="12" y="30"/>
                    <a:pt x="12" y="31"/>
                    <a:pt x="12" y="32"/>
                  </a:cubicBezTo>
                  <a:cubicBezTo>
                    <a:pt x="12" y="32"/>
                    <a:pt x="11" y="32"/>
                    <a:pt x="11" y="32"/>
                  </a:cubicBezTo>
                  <a:cubicBezTo>
                    <a:pt x="11" y="31"/>
                    <a:pt x="11" y="31"/>
                    <a:pt x="11" y="30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9" y="31"/>
                    <a:pt x="12" y="30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7" y="30"/>
                    <a:pt x="6" y="30"/>
                    <a:pt x="6" y="33"/>
                  </a:cubicBezTo>
                  <a:cubicBezTo>
                    <a:pt x="6" y="34"/>
                    <a:pt x="6" y="34"/>
                    <a:pt x="7" y="34"/>
                  </a:cubicBezTo>
                  <a:cubicBezTo>
                    <a:pt x="7" y="34"/>
                    <a:pt x="8" y="34"/>
                    <a:pt x="8" y="34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9" y="33"/>
                    <a:pt x="9" y="33"/>
                  </a:cubicBezTo>
                  <a:cubicBezTo>
                    <a:pt x="9" y="33"/>
                    <a:pt x="9" y="33"/>
                    <a:pt x="9" y="34"/>
                  </a:cubicBezTo>
                  <a:cubicBezTo>
                    <a:pt x="9" y="35"/>
                    <a:pt x="8" y="35"/>
                    <a:pt x="8" y="36"/>
                  </a:cubicBezTo>
                  <a:cubicBezTo>
                    <a:pt x="8" y="36"/>
                    <a:pt x="9" y="36"/>
                    <a:pt x="9" y="36"/>
                  </a:cubicBezTo>
                  <a:cubicBezTo>
                    <a:pt x="10" y="35"/>
                    <a:pt x="10" y="37"/>
                    <a:pt x="10" y="37"/>
                  </a:cubicBezTo>
                  <a:cubicBezTo>
                    <a:pt x="10" y="38"/>
                    <a:pt x="9" y="39"/>
                    <a:pt x="10" y="39"/>
                  </a:cubicBezTo>
                  <a:cubicBezTo>
                    <a:pt x="11" y="39"/>
                    <a:pt x="12" y="37"/>
                    <a:pt x="13" y="38"/>
                  </a:cubicBezTo>
                  <a:cubicBezTo>
                    <a:pt x="14" y="38"/>
                    <a:pt x="15" y="39"/>
                    <a:pt x="16" y="38"/>
                  </a:cubicBezTo>
                  <a:cubicBezTo>
                    <a:pt x="16" y="38"/>
                    <a:pt x="16" y="37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8"/>
                    <a:pt x="16" y="39"/>
                  </a:cubicBezTo>
                  <a:cubicBezTo>
                    <a:pt x="16" y="40"/>
                    <a:pt x="17" y="41"/>
                    <a:pt x="18" y="41"/>
                  </a:cubicBezTo>
                  <a:cubicBezTo>
                    <a:pt x="18" y="41"/>
                    <a:pt x="19" y="41"/>
                    <a:pt x="19" y="41"/>
                  </a:cubicBezTo>
                  <a:cubicBezTo>
                    <a:pt x="21" y="43"/>
                    <a:pt x="20" y="44"/>
                    <a:pt x="23" y="46"/>
                  </a:cubicBezTo>
                  <a:cubicBezTo>
                    <a:pt x="24" y="47"/>
                    <a:pt x="24" y="47"/>
                    <a:pt x="24" y="48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50"/>
                    <a:pt x="24" y="50"/>
                    <a:pt x="24" y="51"/>
                  </a:cubicBezTo>
                  <a:cubicBezTo>
                    <a:pt x="24" y="51"/>
                    <a:pt x="23" y="51"/>
                    <a:pt x="23" y="51"/>
                  </a:cubicBezTo>
                  <a:cubicBezTo>
                    <a:pt x="23" y="53"/>
                    <a:pt x="24" y="55"/>
                    <a:pt x="23" y="58"/>
                  </a:cubicBezTo>
                  <a:cubicBezTo>
                    <a:pt x="22" y="58"/>
                    <a:pt x="22" y="58"/>
                    <a:pt x="21" y="58"/>
                  </a:cubicBezTo>
                  <a:cubicBezTo>
                    <a:pt x="21" y="58"/>
                    <a:pt x="21" y="59"/>
                    <a:pt x="21" y="59"/>
                  </a:cubicBezTo>
                  <a:cubicBezTo>
                    <a:pt x="21" y="61"/>
                    <a:pt x="21" y="62"/>
                    <a:pt x="21" y="62"/>
                  </a:cubicBezTo>
                  <a:cubicBezTo>
                    <a:pt x="20" y="63"/>
                    <a:pt x="21" y="63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3"/>
                    <a:pt x="20" y="64"/>
                    <a:pt x="20" y="64"/>
                  </a:cubicBezTo>
                  <a:cubicBezTo>
                    <a:pt x="20" y="64"/>
                    <a:pt x="20" y="65"/>
                    <a:pt x="20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6"/>
                    <a:pt x="19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9" y="67"/>
                    <a:pt x="19" y="68"/>
                    <a:pt x="19" y="69"/>
                  </a:cubicBezTo>
                  <a:cubicBezTo>
                    <a:pt x="19" y="69"/>
                    <a:pt x="19" y="69"/>
                    <a:pt x="19" y="70"/>
                  </a:cubicBezTo>
                  <a:close/>
                  <a:moveTo>
                    <a:pt x="72" y="46"/>
                  </a:moveTo>
                  <a:cubicBezTo>
                    <a:pt x="72" y="46"/>
                    <a:pt x="73" y="46"/>
                    <a:pt x="73" y="46"/>
                  </a:cubicBezTo>
                  <a:cubicBezTo>
                    <a:pt x="73" y="46"/>
                    <a:pt x="73" y="45"/>
                    <a:pt x="73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2" y="46"/>
                    <a:pt x="72" y="46"/>
                    <a:pt x="72" y="46"/>
                  </a:cubicBezTo>
                  <a:close/>
                  <a:moveTo>
                    <a:pt x="72" y="44"/>
                  </a:move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2" y="45"/>
                    <a:pt x="72" y="44"/>
                  </a:cubicBezTo>
                  <a:cubicBezTo>
                    <a:pt x="73" y="44"/>
                    <a:pt x="73" y="43"/>
                    <a:pt x="72" y="43"/>
                  </a:cubicBezTo>
                  <a:cubicBezTo>
                    <a:pt x="72" y="42"/>
                    <a:pt x="72" y="43"/>
                    <a:pt x="72" y="44"/>
                  </a:cubicBezTo>
                  <a:close/>
                  <a:moveTo>
                    <a:pt x="69" y="45"/>
                  </a:moveTo>
                  <a:cubicBezTo>
                    <a:pt x="69" y="46"/>
                    <a:pt x="69" y="47"/>
                    <a:pt x="69" y="47"/>
                  </a:cubicBezTo>
                  <a:cubicBezTo>
                    <a:pt x="69" y="48"/>
                    <a:pt x="69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6"/>
                    <a:pt x="70" y="45"/>
                    <a:pt x="71" y="45"/>
                  </a:cubicBezTo>
                  <a:cubicBezTo>
                    <a:pt x="71" y="44"/>
                    <a:pt x="71" y="45"/>
                    <a:pt x="71" y="45"/>
                  </a:cubicBezTo>
                  <a:cubicBezTo>
                    <a:pt x="71" y="44"/>
                    <a:pt x="71" y="44"/>
                    <a:pt x="71" y="43"/>
                  </a:cubicBezTo>
                  <a:cubicBezTo>
                    <a:pt x="71" y="43"/>
                    <a:pt x="70" y="43"/>
                    <a:pt x="70" y="44"/>
                  </a:cubicBezTo>
                  <a:cubicBezTo>
                    <a:pt x="69" y="44"/>
                    <a:pt x="69" y="45"/>
                    <a:pt x="69" y="45"/>
                  </a:cubicBezTo>
                  <a:close/>
                  <a:moveTo>
                    <a:pt x="74" y="45"/>
                  </a:moveTo>
                  <a:cubicBezTo>
                    <a:pt x="75" y="44"/>
                    <a:pt x="75" y="45"/>
                    <a:pt x="75" y="46"/>
                  </a:cubicBezTo>
                  <a:cubicBezTo>
                    <a:pt x="74" y="47"/>
                    <a:pt x="74" y="46"/>
                    <a:pt x="74" y="45"/>
                  </a:cubicBezTo>
                  <a:close/>
                  <a:moveTo>
                    <a:pt x="67" y="46"/>
                  </a:moveTo>
                  <a:cubicBezTo>
                    <a:pt x="67" y="46"/>
                    <a:pt x="67" y="46"/>
                    <a:pt x="67" y="45"/>
                  </a:cubicBezTo>
                  <a:cubicBezTo>
                    <a:pt x="67" y="44"/>
                    <a:pt x="67" y="44"/>
                    <a:pt x="68" y="44"/>
                  </a:cubicBezTo>
                  <a:cubicBezTo>
                    <a:pt x="68" y="44"/>
                    <a:pt x="68" y="45"/>
                    <a:pt x="68" y="46"/>
                  </a:cubicBezTo>
                  <a:cubicBezTo>
                    <a:pt x="68" y="46"/>
                    <a:pt x="67" y="46"/>
                    <a:pt x="67" y="46"/>
                  </a:cubicBezTo>
                  <a:close/>
                  <a:moveTo>
                    <a:pt x="67" y="43"/>
                  </a:moveTo>
                  <a:cubicBezTo>
                    <a:pt x="67" y="43"/>
                    <a:pt x="66" y="43"/>
                    <a:pt x="66" y="44"/>
                  </a:cubicBezTo>
                  <a:cubicBezTo>
                    <a:pt x="66" y="45"/>
                    <a:pt x="66" y="46"/>
                    <a:pt x="67" y="47"/>
                  </a:cubicBezTo>
                  <a:cubicBezTo>
                    <a:pt x="67" y="47"/>
                    <a:pt x="68" y="47"/>
                    <a:pt x="68" y="47"/>
                  </a:cubicBezTo>
                  <a:cubicBezTo>
                    <a:pt x="69" y="46"/>
                    <a:pt x="69" y="45"/>
                    <a:pt x="69" y="44"/>
                  </a:cubicBezTo>
                  <a:cubicBezTo>
                    <a:pt x="69" y="43"/>
                    <a:pt x="69" y="44"/>
                    <a:pt x="69" y="43"/>
                  </a:cubicBezTo>
                  <a:cubicBezTo>
                    <a:pt x="69" y="43"/>
                    <a:pt x="69" y="42"/>
                    <a:pt x="69" y="42"/>
                  </a:cubicBezTo>
                  <a:cubicBezTo>
                    <a:pt x="69" y="42"/>
                    <a:pt x="69" y="41"/>
                    <a:pt x="69" y="41"/>
                  </a:cubicBezTo>
                  <a:cubicBezTo>
                    <a:pt x="69" y="41"/>
                    <a:pt x="69" y="41"/>
                    <a:pt x="68" y="41"/>
                  </a:cubicBezTo>
                  <a:cubicBezTo>
                    <a:pt x="68" y="41"/>
                    <a:pt x="68" y="42"/>
                    <a:pt x="68" y="43"/>
                  </a:cubicBezTo>
                  <a:cubicBezTo>
                    <a:pt x="68" y="43"/>
                    <a:pt x="67" y="43"/>
                    <a:pt x="67" y="43"/>
                  </a:cubicBezTo>
                  <a:close/>
                  <a:moveTo>
                    <a:pt x="30" y="9"/>
                  </a:moveTo>
                  <a:cubicBezTo>
                    <a:pt x="31" y="10"/>
                    <a:pt x="31" y="10"/>
                    <a:pt x="31" y="10"/>
                  </a:cubicBezTo>
                  <a:cubicBezTo>
                    <a:pt x="32" y="10"/>
                    <a:pt x="33" y="9"/>
                    <a:pt x="33" y="8"/>
                  </a:cubicBezTo>
                  <a:cubicBezTo>
                    <a:pt x="33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0" y="8"/>
                    <a:pt x="30" y="9"/>
                  </a:cubicBezTo>
                  <a:close/>
                  <a:moveTo>
                    <a:pt x="13" y="9"/>
                  </a:moveTo>
                  <a:cubicBezTo>
                    <a:pt x="14" y="9"/>
                    <a:pt x="14" y="8"/>
                    <a:pt x="15" y="9"/>
                  </a:cubicBezTo>
                  <a:cubicBezTo>
                    <a:pt x="15" y="9"/>
                    <a:pt x="15" y="9"/>
                    <a:pt x="14" y="9"/>
                  </a:cubicBezTo>
                  <a:cubicBezTo>
                    <a:pt x="14" y="10"/>
                    <a:pt x="13" y="11"/>
                    <a:pt x="13" y="10"/>
                  </a:cubicBezTo>
                  <a:cubicBezTo>
                    <a:pt x="13" y="10"/>
                    <a:pt x="13" y="9"/>
                    <a:pt x="13" y="9"/>
                  </a:cubicBezTo>
                  <a:close/>
                  <a:moveTo>
                    <a:pt x="17" y="37"/>
                  </a:moveTo>
                  <a:cubicBezTo>
                    <a:pt x="17" y="38"/>
                    <a:pt x="17" y="38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lose/>
                  <a:moveTo>
                    <a:pt x="13" y="32"/>
                  </a:move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1"/>
                    <a:pt x="13" y="31"/>
                  </a:cubicBezTo>
                  <a:cubicBezTo>
                    <a:pt x="13" y="31"/>
                    <a:pt x="12" y="31"/>
                    <a:pt x="12" y="31"/>
                  </a:cubicBezTo>
                  <a:cubicBezTo>
                    <a:pt x="12" y="31"/>
                    <a:pt x="12" y="32"/>
                    <a:pt x="12" y="32"/>
                  </a:cubicBezTo>
                  <a:cubicBezTo>
                    <a:pt x="12" y="32"/>
                    <a:pt x="12" y="32"/>
                    <a:pt x="13" y="32"/>
                  </a:cubicBezTo>
                  <a:close/>
                  <a:moveTo>
                    <a:pt x="12" y="35"/>
                  </a:moveTo>
                  <a:cubicBezTo>
                    <a:pt x="12" y="34"/>
                    <a:pt x="12" y="33"/>
                    <a:pt x="11" y="34"/>
                  </a:cubicBezTo>
                  <a:cubicBezTo>
                    <a:pt x="10" y="35"/>
                    <a:pt x="11" y="36"/>
                    <a:pt x="12" y="35"/>
                  </a:cubicBezTo>
                  <a:close/>
                  <a:moveTo>
                    <a:pt x="16" y="36"/>
                  </a:moveTo>
                  <a:cubicBezTo>
                    <a:pt x="16" y="36"/>
                    <a:pt x="16" y="36"/>
                    <a:pt x="16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5" y="34"/>
                    <a:pt x="15" y="34"/>
                  </a:cubicBezTo>
                  <a:cubicBezTo>
                    <a:pt x="15" y="34"/>
                    <a:pt x="15" y="35"/>
                    <a:pt x="15" y="35"/>
                  </a:cubicBezTo>
                  <a:cubicBezTo>
                    <a:pt x="16" y="36"/>
                    <a:pt x="16" y="36"/>
                    <a:pt x="16" y="36"/>
                  </a:cubicBezTo>
                  <a:close/>
                  <a:moveTo>
                    <a:pt x="15" y="34"/>
                  </a:moveTo>
                  <a:cubicBezTo>
                    <a:pt x="14" y="34"/>
                    <a:pt x="14" y="34"/>
                    <a:pt x="14" y="33"/>
                  </a:cubicBezTo>
                  <a:cubicBezTo>
                    <a:pt x="14" y="33"/>
                    <a:pt x="13" y="33"/>
                    <a:pt x="13" y="33"/>
                  </a:cubicBezTo>
                  <a:cubicBezTo>
                    <a:pt x="13" y="34"/>
                    <a:pt x="13" y="33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2" y="34"/>
                    <a:pt x="12" y="34"/>
                  </a:cubicBezTo>
                  <a:cubicBezTo>
                    <a:pt x="12" y="34"/>
                    <a:pt x="12" y="35"/>
                    <a:pt x="12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15" y="35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lose/>
                  <a:moveTo>
                    <a:pt x="13" y="33"/>
                  </a:moveTo>
                  <a:cubicBezTo>
                    <a:pt x="13" y="33"/>
                    <a:pt x="13" y="32"/>
                    <a:pt x="13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3"/>
                    <a:pt x="12" y="32"/>
                    <a:pt x="10" y="32"/>
                  </a:cubicBezTo>
                  <a:cubicBezTo>
                    <a:pt x="10" y="32"/>
                    <a:pt x="10" y="32"/>
                    <a:pt x="9" y="32"/>
                  </a:cubicBezTo>
                  <a:cubicBezTo>
                    <a:pt x="9" y="32"/>
                    <a:pt x="9" y="33"/>
                    <a:pt x="9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3"/>
                    <a:pt x="11" y="34"/>
                    <a:pt x="12" y="34"/>
                  </a:cubicBezTo>
                  <a:cubicBezTo>
                    <a:pt x="12" y="34"/>
                    <a:pt x="13" y="33"/>
                    <a:pt x="13" y="33"/>
                  </a:cubicBezTo>
                  <a:close/>
                  <a:moveTo>
                    <a:pt x="18" y="7"/>
                  </a:move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7" y="9"/>
                    <a:pt x="17" y="8"/>
                  </a:cubicBezTo>
                  <a:cubicBezTo>
                    <a:pt x="17" y="8"/>
                    <a:pt x="17" y="8"/>
                    <a:pt x="18" y="8"/>
                  </a:cubicBezTo>
                  <a:cubicBezTo>
                    <a:pt x="18" y="8"/>
                    <a:pt x="18" y="7"/>
                    <a:pt x="18" y="7"/>
                  </a:cubicBezTo>
                  <a:close/>
                  <a:moveTo>
                    <a:pt x="44" y="25"/>
                  </a:move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2" y="27"/>
                    <a:pt x="41" y="26"/>
                    <a:pt x="40" y="26"/>
                  </a:cubicBez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39" y="27"/>
                    <a:pt x="39" y="27"/>
                  </a:cubicBezTo>
                  <a:cubicBezTo>
                    <a:pt x="39" y="26"/>
                    <a:pt x="38" y="26"/>
                    <a:pt x="38" y="25"/>
                  </a:cubicBezTo>
                  <a:cubicBezTo>
                    <a:pt x="38" y="25"/>
                    <a:pt x="38" y="24"/>
                    <a:pt x="38" y="24"/>
                  </a:cubicBezTo>
                  <a:cubicBezTo>
                    <a:pt x="37" y="24"/>
                    <a:pt x="36" y="24"/>
                    <a:pt x="35" y="24"/>
                  </a:cubicBezTo>
                  <a:cubicBezTo>
                    <a:pt x="34" y="24"/>
                    <a:pt x="34" y="25"/>
                    <a:pt x="34" y="25"/>
                  </a:cubicBezTo>
                  <a:cubicBezTo>
                    <a:pt x="34" y="25"/>
                    <a:pt x="33" y="25"/>
                    <a:pt x="33" y="25"/>
                  </a:cubicBezTo>
                  <a:cubicBezTo>
                    <a:pt x="33" y="24"/>
                    <a:pt x="33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5" y="23"/>
                  </a:cubicBezTo>
                  <a:cubicBezTo>
                    <a:pt x="35" y="23"/>
                    <a:pt x="34" y="23"/>
                    <a:pt x="35" y="2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1"/>
                    <a:pt x="35" y="21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7" y="20"/>
                    <a:pt x="37" y="20"/>
                  </a:cubicBezTo>
                  <a:cubicBezTo>
                    <a:pt x="37" y="21"/>
                    <a:pt x="37" y="21"/>
                    <a:pt x="37" y="22"/>
                  </a:cubicBezTo>
                  <a:cubicBezTo>
                    <a:pt x="37" y="22"/>
                    <a:pt x="37" y="23"/>
                    <a:pt x="37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8" y="23"/>
                    <a:pt x="37" y="22"/>
                    <a:pt x="37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8" y="21"/>
                    <a:pt x="38" y="21"/>
                  </a:cubicBezTo>
                  <a:cubicBezTo>
                    <a:pt x="38" y="21"/>
                    <a:pt x="38" y="22"/>
                    <a:pt x="38" y="22"/>
                  </a:cubicBezTo>
                  <a:cubicBezTo>
                    <a:pt x="39" y="22"/>
                    <a:pt x="39" y="23"/>
                    <a:pt x="39" y="23"/>
                  </a:cubicBezTo>
                  <a:cubicBezTo>
                    <a:pt x="39" y="23"/>
                    <a:pt x="39" y="24"/>
                    <a:pt x="39" y="24"/>
                  </a:cubicBezTo>
                  <a:cubicBezTo>
                    <a:pt x="39" y="24"/>
                    <a:pt x="40" y="22"/>
                    <a:pt x="39" y="22"/>
                  </a:cubicBezTo>
                  <a:cubicBezTo>
                    <a:pt x="39" y="21"/>
                    <a:pt x="39" y="21"/>
                    <a:pt x="39" y="20"/>
                  </a:cubicBezTo>
                  <a:cubicBezTo>
                    <a:pt x="39" y="20"/>
                    <a:pt x="39" y="21"/>
                    <a:pt x="40" y="21"/>
                  </a:cubicBezTo>
                  <a:cubicBezTo>
                    <a:pt x="40" y="21"/>
                    <a:pt x="39" y="21"/>
                    <a:pt x="40" y="21"/>
                  </a:cubicBezTo>
                  <a:cubicBezTo>
                    <a:pt x="40" y="23"/>
                    <a:pt x="40" y="25"/>
                    <a:pt x="41" y="24"/>
                  </a:cubicBezTo>
                  <a:cubicBezTo>
                    <a:pt x="41" y="24"/>
                    <a:pt x="41" y="23"/>
                    <a:pt x="41" y="23"/>
                  </a:cubicBezTo>
                  <a:cubicBezTo>
                    <a:pt x="41" y="22"/>
                    <a:pt x="41" y="22"/>
                    <a:pt x="42" y="22"/>
                  </a:cubicBezTo>
                  <a:cubicBezTo>
                    <a:pt x="42" y="23"/>
                    <a:pt x="42" y="24"/>
                    <a:pt x="42" y="25"/>
                  </a:cubicBezTo>
                  <a:cubicBezTo>
                    <a:pt x="42" y="25"/>
                    <a:pt x="41" y="24"/>
                    <a:pt x="41" y="25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2" y="25"/>
                    <a:pt x="42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6"/>
                    <a:pt x="44" y="25"/>
                    <a:pt x="44" y="25"/>
                  </a:cubicBezTo>
                  <a:close/>
                  <a:moveTo>
                    <a:pt x="50" y="31"/>
                  </a:moveTo>
                  <a:cubicBezTo>
                    <a:pt x="50" y="31"/>
                    <a:pt x="50" y="31"/>
                    <a:pt x="50" y="31"/>
                  </a:cubicBezTo>
                  <a:cubicBezTo>
                    <a:pt x="50" y="32"/>
                    <a:pt x="49" y="32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9" y="30"/>
                    <a:pt x="48" y="29"/>
                    <a:pt x="48" y="29"/>
                  </a:cubicBezTo>
                  <a:cubicBezTo>
                    <a:pt x="49" y="28"/>
                    <a:pt x="49" y="30"/>
                    <a:pt x="50" y="31"/>
                  </a:cubicBezTo>
                  <a:cubicBezTo>
                    <a:pt x="50" y="31"/>
                    <a:pt x="50" y="31"/>
                    <a:pt x="50" y="31"/>
                  </a:cubicBezTo>
                  <a:close/>
                  <a:moveTo>
                    <a:pt x="48" y="53"/>
                  </a:moveTo>
                  <a:cubicBezTo>
                    <a:pt x="47" y="54"/>
                    <a:pt x="47" y="54"/>
                    <a:pt x="47" y="55"/>
                  </a:cubicBezTo>
                  <a:cubicBezTo>
                    <a:pt x="47" y="55"/>
                    <a:pt x="47" y="56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8"/>
                    <a:pt x="46" y="59"/>
                    <a:pt x="47" y="60"/>
                  </a:cubicBezTo>
                  <a:cubicBezTo>
                    <a:pt x="47" y="60"/>
                    <a:pt x="47" y="61"/>
                    <a:pt x="47" y="60"/>
                  </a:cubicBezTo>
                  <a:cubicBezTo>
                    <a:pt x="48" y="60"/>
                    <a:pt x="48" y="58"/>
                    <a:pt x="48" y="57"/>
                  </a:cubicBezTo>
                  <a:cubicBezTo>
                    <a:pt x="49" y="56"/>
                    <a:pt x="49" y="55"/>
                    <a:pt x="49" y="53"/>
                  </a:cubicBezTo>
                  <a:cubicBezTo>
                    <a:pt x="49" y="53"/>
                    <a:pt x="49" y="53"/>
                    <a:pt x="49" y="52"/>
                  </a:cubicBezTo>
                  <a:cubicBezTo>
                    <a:pt x="48" y="52"/>
                    <a:pt x="48" y="53"/>
                    <a:pt x="48" y="53"/>
                  </a:cubicBezTo>
                  <a:close/>
                  <a:moveTo>
                    <a:pt x="71" y="40"/>
                  </a:moveTo>
                  <a:cubicBezTo>
                    <a:pt x="71" y="40"/>
                    <a:pt x="71" y="39"/>
                    <a:pt x="71" y="40"/>
                  </a:cubicBezTo>
                  <a:cubicBezTo>
                    <a:pt x="71" y="40"/>
                    <a:pt x="71" y="40"/>
                    <a:pt x="70" y="40"/>
                  </a:cubicBezTo>
                  <a:cubicBezTo>
                    <a:pt x="70" y="40"/>
                    <a:pt x="70" y="39"/>
                    <a:pt x="70" y="40"/>
                  </a:cubicBezTo>
                  <a:cubicBezTo>
                    <a:pt x="70" y="40"/>
                    <a:pt x="70" y="40"/>
                    <a:pt x="70" y="41"/>
                  </a:cubicBezTo>
                  <a:cubicBezTo>
                    <a:pt x="70" y="41"/>
                    <a:pt x="71" y="41"/>
                    <a:pt x="71" y="41"/>
                  </a:cubicBezTo>
                  <a:cubicBezTo>
                    <a:pt x="71" y="41"/>
                    <a:pt x="71" y="42"/>
                    <a:pt x="71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2" y="42"/>
                    <a:pt x="72" y="40"/>
                    <a:pt x="71" y="40"/>
                  </a:cubicBezTo>
                  <a:cubicBezTo>
                    <a:pt x="71" y="39"/>
                    <a:pt x="71" y="40"/>
                    <a:pt x="71" y="40"/>
                  </a:cubicBezTo>
                  <a:close/>
                  <a:moveTo>
                    <a:pt x="69" y="40"/>
                  </a:moveTo>
                  <a:cubicBezTo>
                    <a:pt x="69" y="41"/>
                    <a:pt x="69" y="41"/>
                    <a:pt x="69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40"/>
                    <a:pt x="70" y="40"/>
                    <a:pt x="70" y="40"/>
                  </a:cubicBezTo>
                  <a:cubicBezTo>
                    <a:pt x="70" y="40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1" y="39"/>
                    <a:pt x="71" y="39"/>
                  </a:cubicBezTo>
                  <a:cubicBezTo>
                    <a:pt x="71" y="39"/>
                    <a:pt x="70" y="39"/>
                    <a:pt x="70" y="39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9"/>
                    <a:pt x="71" y="39"/>
                    <a:pt x="71" y="38"/>
                  </a:cubicBezTo>
                  <a:cubicBezTo>
                    <a:pt x="71" y="38"/>
                    <a:pt x="71" y="39"/>
                    <a:pt x="71" y="39"/>
                  </a:cubicBezTo>
                  <a:cubicBezTo>
                    <a:pt x="71" y="38"/>
                    <a:pt x="71" y="38"/>
                    <a:pt x="71" y="37"/>
                  </a:cubicBezTo>
                  <a:cubicBezTo>
                    <a:pt x="71" y="37"/>
                    <a:pt x="70" y="38"/>
                    <a:pt x="70" y="37"/>
                  </a:cubicBezTo>
                  <a:cubicBezTo>
                    <a:pt x="70" y="37"/>
                    <a:pt x="70" y="36"/>
                    <a:pt x="70" y="36"/>
                  </a:cubicBezTo>
                  <a:cubicBezTo>
                    <a:pt x="70" y="35"/>
                    <a:pt x="70" y="35"/>
                    <a:pt x="69" y="36"/>
                  </a:cubicBezTo>
                  <a:cubicBezTo>
                    <a:pt x="69" y="37"/>
                    <a:pt x="69" y="36"/>
                    <a:pt x="69" y="37"/>
                  </a:cubicBezTo>
                  <a:cubicBezTo>
                    <a:pt x="69" y="37"/>
                    <a:pt x="70" y="39"/>
                    <a:pt x="70" y="39"/>
                  </a:cubicBezTo>
                  <a:cubicBezTo>
                    <a:pt x="69" y="39"/>
                    <a:pt x="69" y="39"/>
                    <a:pt x="69" y="40"/>
                  </a:cubicBezTo>
                  <a:close/>
                  <a:moveTo>
                    <a:pt x="70" y="33"/>
                  </a:moveTo>
                  <a:cubicBezTo>
                    <a:pt x="70" y="32"/>
                    <a:pt x="70" y="32"/>
                    <a:pt x="70" y="32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9" y="32"/>
                    <a:pt x="69" y="33"/>
                    <a:pt x="69" y="33"/>
                  </a:cubicBezTo>
                  <a:cubicBezTo>
                    <a:pt x="69" y="33"/>
                    <a:pt x="69" y="33"/>
                    <a:pt x="69" y="34"/>
                  </a:cubicBezTo>
                  <a:cubicBezTo>
                    <a:pt x="69" y="34"/>
                    <a:pt x="69" y="34"/>
                    <a:pt x="70" y="34"/>
                  </a:cubicBezTo>
                  <a:cubicBezTo>
                    <a:pt x="70" y="34"/>
                    <a:pt x="70" y="33"/>
                    <a:pt x="70" y="33"/>
                  </a:cubicBezTo>
                  <a:cubicBezTo>
                    <a:pt x="70" y="33"/>
                    <a:pt x="70" y="33"/>
                    <a:pt x="70" y="33"/>
                  </a:cubicBezTo>
                  <a:close/>
                </a:path>
              </a:pathLst>
            </a:custGeom>
            <a:solidFill>
              <a:srgbClr val="F4B6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891" name="组合 304"/>
          <p:cNvGrpSpPr/>
          <p:nvPr/>
        </p:nvGrpSpPr>
        <p:grpSpPr bwMode="auto">
          <a:xfrm>
            <a:off x="7673975" y="1995488"/>
            <a:ext cx="444500" cy="441325"/>
            <a:chOff x="0" y="0"/>
            <a:chExt cx="1149350" cy="1149350"/>
          </a:xfrm>
        </p:grpSpPr>
        <p:sp>
          <p:nvSpPr>
            <p:cNvPr id="38346" name="Oval 28"/>
            <p:cNvSpPr>
              <a:spLocks noChangeArrowheads="1"/>
            </p:cNvSpPr>
            <p:nvPr/>
          </p:nvSpPr>
          <p:spPr bwMode="auto">
            <a:xfrm>
              <a:off x="0" y="0"/>
              <a:ext cx="1149350" cy="1149350"/>
            </a:xfrm>
            <a:prstGeom prst="ellipse">
              <a:avLst/>
            </a:prstGeom>
            <a:solidFill>
              <a:srgbClr val="F4B6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347" name="Freeform 38"/>
            <p:cNvSpPr>
              <a:spLocks noChangeArrowheads="1"/>
            </p:cNvSpPr>
            <p:nvPr/>
          </p:nvSpPr>
          <p:spPr bwMode="auto">
            <a:xfrm>
              <a:off x="314325" y="336550"/>
              <a:ext cx="835025" cy="809625"/>
            </a:xfrm>
            <a:custGeom>
              <a:avLst/>
              <a:gdLst>
                <a:gd name="T0" fmla="*/ 549102 w 257"/>
                <a:gd name="T1" fmla="*/ 0 h 249"/>
                <a:gd name="T2" fmla="*/ 835025 w 257"/>
                <a:gd name="T3" fmla="*/ 282881 h 249"/>
                <a:gd name="T4" fmla="*/ 302169 w 257"/>
                <a:gd name="T5" fmla="*/ 809625 h 249"/>
                <a:gd name="T6" fmla="*/ 0 w 257"/>
                <a:gd name="T7" fmla="*/ 503983 h 249"/>
                <a:gd name="T8" fmla="*/ 549102 w 257"/>
                <a:gd name="T9" fmla="*/ 0 h 24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7"/>
                <a:gd name="T16" fmla="*/ 0 h 249"/>
                <a:gd name="T17" fmla="*/ 257 w 257"/>
                <a:gd name="T18" fmla="*/ 249 h 24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7" h="249">
                  <a:moveTo>
                    <a:pt x="169" y="0"/>
                  </a:moveTo>
                  <a:cubicBezTo>
                    <a:pt x="257" y="87"/>
                    <a:pt x="257" y="87"/>
                    <a:pt x="257" y="87"/>
                  </a:cubicBezTo>
                  <a:cubicBezTo>
                    <a:pt x="250" y="174"/>
                    <a:pt x="180" y="243"/>
                    <a:pt x="93" y="249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69" y="0"/>
                    <a:pt x="169" y="0"/>
                    <a:pt x="169" y="0"/>
                  </a:cubicBezTo>
                  <a:close/>
                </a:path>
              </a:pathLst>
            </a:custGeom>
            <a:solidFill>
              <a:srgbClr val="C9912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48" name="Oval 39"/>
            <p:cNvSpPr>
              <a:spLocks noChangeArrowheads="1"/>
            </p:cNvSpPr>
            <p:nvPr/>
          </p:nvSpPr>
          <p:spPr bwMode="auto">
            <a:xfrm>
              <a:off x="201613" y="200025"/>
              <a:ext cx="746125" cy="747713"/>
            </a:xfrm>
            <a:prstGeom prst="ellipse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349" name="Oval 40"/>
            <p:cNvSpPr>
              <a:spLocks noChangeArrowheads="1"/>
            </p:cNvSpPr>
            <p:nvPr/>
          </p:nvSpPr>
          <p:spPr bwMode="auto">
            <a:xfrm>
              <a:off x="223838" y="220662"/>
              <a:ext cx="701675" cy="7048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350" name="Oval 41"/>
            <p:cNvSpPr>
              <a:spLocks noChangeArrowheads="1"/>
            </p:cNvSpPr>
            <p:nvPr/>
          </p:nvSpPr>
          <p:spPr bwMode="auto">
            <a:xfrm>
              <a:off x="236538" y="233362"/>
              <a:ext cx="679450" cy="677863"/>
            </a:xfrm>
            <a:prstGeom prst="ellipse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351" name="Freeform 42"/>
            <p:cNvSpPr>
              <a:spLocks noEditPoints="1" noChangeArrowheads="1"/>
            </p:cNvSpPr>
            <p:nvPr/>
          </p:nvSpPr>
          <p:spPr bwMode="auto">
            <a:xfrm>
              <a:off x="382588" y="431800"/>
              <a:ext cx="481013" cy="428625"/>
            </a:xfrm>
            <a:custGeom>
              <a:avLst/>
              <a:gdLst>
                <a:gd name="T0" fmla="*/ 0 w 148"/>
                <a:gd name="T1" fmla="*/ 360435 h 132"/>
                <a:gd name="T2" fmla="*/ 185255 w 148"/>
                <a:gd name="T3" fmla="*/ 211065 h 132"/>
                <a:gd name="T4" fmla="*/ 175505 w 148"/>
                <a:gd name="T5" fmla="*/ 233795 h 132"/>
                <a:gd name="T6" fmla="*/ 9750 w 148"/>
                <a:gd name="T7" fmla="*/ 366929 h 132"/>
                <a:gd name="T8" fmla="*/ 0 w 148"/>
                <a:gd name="T9" fmla="*/ 360435 h 132"/>
                <a:gd name="T10" fmla="*/ 263257 w 148"/>
                <a:gd name="T11" fmla="*/ 146122 h 132"/>
                <a:gd name="T12" fmla="*/ 445262 w 148"/>
                <a:gd name="T13" fmla="*/ 0 h 132"/>
                <a:gd name="T14" fmla="*/ 448512 w 148"/>
                <a:gd name="T15" fmla="*/ 9741 h 132"/>
                <a:gd name="T16" fmla="*/ 286008 w 148"/>
                <a:gd name="T17" fmla="*/ 139628 h 132"/>
                <a:gd name="T18" fmla="*/ 263257 w 148"/>
                <a:gd name="T19" fmla="*/ 146122 h 132"/>
                <a:gd name="T20" fmla="*/ 455012 w 148"/>
                <a:gd name="T21" fmla="*/ 22730 h 132"/>
                <a:gd name="T22" fmla="*/ 461512 w 148"/>
                <a:gd name="T23" fmla="*/ 32472 h 132"/>
                <a:gd name="T24" fmla="*/ 328259 w 148"/>
                <a:gd name="T25" fmla="*/ 142875 h 132"/>
                <a:gd name="T26" fmla="*/ 315259 w 148"/>
                <a:gd name="T27" fmla="*/ 139628 h 132"/>
                <a:gd name="T28" fmla="*/ 455012 w 148"/>
                <a:gd name="T29" fmla="*/ 22730 h 132"/>
                <a:gd name="T30" fmla="*/ 165754 w 148"/>
                <a:gd name="T31" fmla="*/ 272761 h 132"/>
                <a:gd name="T32" fmla="*/ 32501 w 148"/>
                <a:gd name="T33" fmla="*/ 383165 h 132"/>
                <a:gd name="T34" fmla="*/ 22751 w 148"/>
                <a:gd name="T35" fmla="*/ 376670 h 132"/>
                <a:gd name="T36" fmla="*/ 169005 w 148"/>
                <a:gd name="T37" fmla="*/ 259773 h 132"/>
                <a:gd name="T38" fmla="*/ 165754 w 148"/>
                <a:gd name="T39" fmla="*/ 272761 h 132"/>
                <a:gd name="T40" fmla="*/ 468013 w 148"/>
                <a:gd name="T41" fmla="*/ 48707 h 132"/>
                <a:gd name="T42" fmla="*/ 471263 w 148"/>
                <a:gd name="T43" fmla="*/ 61696 h 132"/>
                <a:gd name="T44" fmla="*/ 360760 w 148"/>
                <a:gd name="T45" fmla="*/ 149369 h 132"/>
                <a:gd name="T46" fmla="*/ 347759 w 148"/>
                <a:gd name="T47" fmla="*/ 146122 h 132"/>
                <a:gd name="T48" fmla="*/ 468013 w 148"/>
                <a:gd name="T49" fmla="*/ 48707 h 132"/>
                <a:gd name="T50" fmla="*/ 169005 w 148"/>
                <a:gd name="T51" fmla="*/ 305233 h 132"/>
                <a:gd name="T52" fmla="*/ 55251 w 148"/>
                <a:gd name="T53" fmla="*/ 396153 h 132"/>
                <a:gd name="T54" fmla="*/ 45501 w 148"/>
                <a:gd name="T55" fmla="*/ 392906 h 132"/>
                <a:gd name="T56" fmla="*/ 165754 w 148"/>
                <a:gd name="T57" fmla="*/ 295491 h 132"/>
                <a:gd name="T58" fmla="*/ 169005 w 148"/>
                <a:gd name="T59" fmla="*/ 305233 h 132"/>
                <a:gd name="T60" fmla="*/ 474513 w 148"/>
                <a:gd name="T61" fmla="*/ 74685 h 132"/>
                <a:gd name="T62" fmla="*/ 477763 w 148"/>
                <a:gd name="T63" fmla="*/ 87673 h 132"/>
                <a:gd name="T64" fmla="*/ 383510 w 148"/>
                <a:gd name="T65" fmla="*/ 162358 h 132"/>
                <a:gd name="T66" fmla="*/ 373760 w 148"/>
                <a:gd name="T67" fmla="*/ 155864 h 132"/>
                <a:gd name="T68" fmla="*/ 474513 w 148"/>
                <a:gd name="T69" fmla="*/ 74685 h 132"/>
                <a:gd name="T70" fmla="*/ 175505 w 148"/>
                <a:gd name="T71" fmla="*/ 331210 h 132"/>
                <a:gd name="T72" fmla="*/ 81252 w 148"/>
                <a:gd name="T73" fmla="*/ 409142 h 132"/>
                <a:gd name="T74" fmla="*/ 71502 w 148"/>
                <a:gd name="T75" fmla="*/ 405895 h 132"/>
                <a:gd name="T76" fmla="*/ 172255 w 148"/>
                <a:gd name="T77" fmla="*/ 321469 h 132"/>
                <a:gd name="T78" fmla="*/ 175505 w 148"/>
                <a:gd name="T79" fmla="*/ 331210 h 132"/>
                <a:gd name="T80" fmla="*/ 481013 w 148"/>
                <a:gd name="T81" fmla="*/ 107156 h 132"/>
                <a:gd name="T82" fmla="*/ 481013 w 148"/>
                <a:gd name="T83" fmla="*/ 116898 h 132"/>
                <a:gd name="T84" fmla="*/ 406261 w 148"/>
                <a:gd name="T85" fmla="*/ 178594 h 132"/>
                <a:gd name="T86" fmla="*/ 396511 w 148"/>
                <a:gd name="T87" fmla="*/ 172099 h 132"/>
                <a:gd name="T88" fmla="*/ 481013 w 148"/>
                <a:gd name="T89" fmla="*/ 107156 h 132"/>
                <a:gd name="T90" fmla="*/ 188505 w 148"/>
                <a:gd name="T91" fmla="*/ 357188 h 132"/>
                <a:gd name="T92" fmla="*/ 110503 w 148"/>
                <a:gd name="T93" fmla="*/ 418884 h 132"/>
                <a:gd name="T94" fmla="*/ 97503 w 148"/>
                <a:gd name="T95" fmla="*/ 415636 h 132"/>
                <a:gd name="T96" fmla="*/ 182005 w 148"/>
                <a:gd name="T97" fmla="*/ 347446 h 132"/>
                <a:gd name="T98" fmla="*/ 188505 w 148"/>
                <a:gd name="T99" fmla="*/ 357188 h 132"/>
                <a:gd name="T100" fmla="*/ 481013 w 148"/>
                <a:gd name="T101" fmla="*/ 139628 h 132"/>
                <a:gd name="T102" fmla="*/ 481013 w 148"/>
                <a:gd name="T103" fmla="*/ 142875 h 132"/>
                <a:gd name="T104" fmla="*/ 481013 w 148"/>
                <a:gd name="T105" fmla="*/ 152616 h 132"/>
                <a:gd name="T106" fmla="*/ 422511 w 148"/>
                <a:gd name="T107" fmla="*/ 201324 h 132"/>
                <a:gd name="T108" fmla="*/ 416011 w 148"/>
                <a:gd name="T109" fmla="*/ 191582 h 132"/>
                <a:gd name="T110" fmla="*/ 481013 w 148"/>
                <a:gd name="T111" fmla="*/ 139628 h 132"/>
                <a:gd name="T112" fmla="*/ 204756 w 148"/>
                <a:gd name="T113" fmla="*/ 376670 h 132"/>
                <a:gd name="T114" fmla="*/ 143004 w 148"/>
                <a:gd name="T115" fmla="*/ 428625 h 132"/>
                <a:gd name="T116" fmla="*/ 130004 w 148"/>
                <a:gd name="T117" fmla="*/ 425378 h 132"/>
                <a:gd name="T118" fmla="*/ 198255 w 148"/>
                <a:gd name="T119" fmla="*/ 370176 h 132"/>
                <a:gd name="T120" fmla="*/ 204756 w 148"/>
                <a:gd name="T121" fmla="*/ 376670 h 1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48"/>
                <a:gd name="T184" fmla="*/ 0 h 132"/>
                <a:gd name="T185" fmla="*/ 148 w 148"/>
                <a:gd name="T186" fmla="*/ 132 h 13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48" h="132">
                  <a:moveTo>
                    <a:pt x="0" y="111"/>
                  </a:moveTo>
                  <a:cubicBezTo>
                    <a:pt x="57" y="65"/>
                    <a:pt x="57" y="65"/>
                    <a:pt x="57" y="65"/>
                  </a:cubicBezTo>
                  <a:cubicBezTo>
                    <a:pt x="55" y="67"/>
                    <a:pt x="54" y="69"/>
                    <a:pt x="54" y="72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2" y="112"/>
                    <a:pt x="1" y="111"/>
                    <a:pt x="0" y="111"/>
                  </a:cubicBezTo>
                  <a:close/>
                  <a:moveTo>
                    <a:pt x="81" y="45"/>
                  </a:moveTo>
                  <a:cubicBezTo>
                    <a:pt x="137" y="0"/>
                    <a:pt x="137" y="0"/>
                    <a:pt x="137" y="0"/>
                  </a:cubicBezTo>
                  <a:cubicBezTo>
                    <a:pt x="137" y="1"/>
                    <a:pt x="138" y="2"/>
                    <a:pt x="138" y="3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6" y="44"/>
                    <a:pt x="83" y="44"/>
                    <a:pt x="81" y="45"/>
                  </a:cubicBezTo>
                  <a:close/>
                  <a:moveTo>
                    <a:pt x="140" y="7"/>
                  </a:moveTo>
                  <a:cubicBezTo>
                    <a:pt x="141" y="8"/>
                    <a:pt x="141" y="9"/>
                    <a:pt x="142" y="10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0" y="43"/>
                    <a:pt x="98" y="43"/>
                    <a:pt x="97" y="43"/>
                  </a:cubicBezTo>
                  <a:cubicBezTo>
                    <a:pt x="140" y="7"/>
                    <a:pt x="140" y="7"/>
                    <a:pt x="140" y="7"/>
                  </a:cubicBezTo>
                  <a:close/>
                  <a:moveTo>
                    <a:pt x="51" y="84"/>
                  </a:moveTo>
                  <a:cubicBezTo>
                    <a:pt x="10" y="118"/>
                    <a:pt x="10" y="118"/>
                    <a:pt x="10" y="118"/>
                  </a:cubicBezTo>
                  <a:cubicBezTo>
                    <a:pt x="9" y="117"/>
                    <a:pt x="8" y="117"/>
                    <a:pt x="7" y="116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1" y="81"/>
                    <a:pt x="51" y="83"/>
                    <a:pt x="51" y="84"/>
                  </a:cubicBezTo>
                  <a:close/>
                  <a:moveTo>
                    <a:pt x="144" y="15"/>
                  </a:moveTo>
                  <a:cubicBezTo>
                    <a:pt x="144" y="16"/>
                    <a:pt x="144" y="17"/>
                    <a:pt x="145" y="19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0" y="46"/>
                    <a:pt x="108" y="45"/>
                    <a:pt x="107" y="45"/>
                  </a:cubicBezTo>
                  <a:cubicBezTo>
                    <a:pt x="144" y="15"/>
                    <a:pt x="144" y="15"/>
                    <a:pt x="144" y="15"/>
                  </a:cubicBezTo>
                  <a:close/>
                  <a:moveTo>
                    <a:pt x="52" y="94"/>
                  </a:moveTo>
                  <a:cubicBezTo>
                    <a:pt x="17" y="122"/>
                    <a:pt x="17" y="122"/>
                    <a:pt x="17" y="122"/>
                  </a:cubicBezTo>
                  <a:cubicBezTo>
                    <a:pt x="16" y="122"/>
                    <a:pt x="15" y="121"/>
                    <a:pt x="14" y="121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2"/>
                    <a:pt x="52" y="93"/>
                    <a:pt x="52" y="94"/>
                  </a:cubicBezTo>
                  <a:close/>
                  <a:moveTo>
                    <a:pt x="146" y="23"/>
                  </a:moveTo>
                  <a:cubicBezTo>
                    <a:pt x="146" y="24"/>
                    <a:pt x="146" y="26"/>
                    <a:pt x="147" y="27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17" y="49"/>
                    <a:pt x="116" y="49"/>
                    <a:pt x="115" y="48"/>
                  </a:cubicBezTo>
                  <a:cubicBezTo>
                    <a:pt x="146" y="23"/>
                    <a:pt x="146" y="23"/>
                    <a:pt x="146" y="23"/>
                  </a:cubicBezTo>
                  <a:close/>
                  <a:moveTo>
                    <a:pt x="54" y="102"/>
                  </a:moveTo>
                  <a:cubicBezTo>
                    <a:pt x="25" y="126"/>
                    <a:pt x="25" y="126"/>
                    <a:pt x="25" y="126"/>
                  </a:cubicBezTo>
                  <a:cubicBezTo>
                    <a:pt x="24" y="126"/>
                    <a:pt x="23" y="125"/>
                    <a:pt x="22" y="125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3" y="100"/>
                    <a:pt x="54" y="101"/>
                    <a:pt x="54" y="102"/>
                  </a:cubicBezTo>
                  <a:close/>
                  <a:moveTo>
                    <a:pt x="148" y="33"/>
                  </a:moveTo>
                  <a:cubicBezTo>
                    <a:pt x="148" y="34"/>
                    <a:pt x="148" y="35"/>
                    <a:pt x="148" y="36"/>
                  </a:cubicBezTo>
                  <a:cubicBezTo>
                    <a:pt x="125" y="55"/>
                    <a:pt x="125" y="55"/>
                    <a:pt x="125" y="55"/>
                  </a:cubicBezTo>
                  <a:cubicBezTo>
                    <a:pt x="124" y="55"/>
                    <a:pt x="123" y="54"/>
                    <a:pt x="122" y="53"/>
                  </a:cubicBezTo>
                  <a:cubicBezTo>
                    <a:pt x="148" y="33"/>
                    <a:pt x="148" y="33"/>
                    <a:pt x="148" y="33"/>
                  </a:cubicBezTo>
                  <a:close/>
                  <a:moveTo>
                    <a:pt x="58" y="110"/>
                  </a:moveTo>
                  <a:cubicBezTo>
                    <a:pt x="34" y="129"/>
                    <a:pt x="34" y="129"/>
                    <a:pt x="34" y="129"/>
                  </a:cubicBezTo>
                  <a:cubicBezTo>
                    <a:pt x="33" y="129"/>
                    <a:pt x="32" y="128"/>
                    <a:pt x="30" y="128"/>
                  </a:cubicBezTo>
                  <a:cubicBezTo>
                    <a:pt x="56" y="107"/>
                    <a:pt x="56" y="107"/>
                    <a:pt x="56" y="107"/>
                  </a:cubicBezTo>
                  <a:cubicBezTo>
                    <a:pt x="57" y="108"/>
                    <a:pt x="57" y="109"/>
                    <a:pt x="58" y="110"/>
                  </a:cubicBezTo>
                  <a:close/>
                  <a:moveTo>
                    <a:pt x="148" y="43"/>
                  </a:moveTo>
                  <a:cubicBezTo>
                    <a:pt x="148" y="43"/>
                    <a:pt x="148" y="43"/>
                    <a:pt x="148" y="44"/>
                  </a:cubicBezTo>
                  <a:cubicBezTo>
                    <a:pt x="148" y="45"/>
                    <a:pt x="148" y="46"/>
                    <a:pt x="148" y="47"/>
                  </a:cubicBezTo>
                  <a:cubicBezTo>
                    <a:pt x="130" y="62"/>
                    <a:pt x="130" y="62"/>
                    <a:pt x="130" y="62"/>
                  </a:cubicBezTo>
                  <a:cubicBezTo>
                    <a:pt x="129" y="61"/>
                    <a:pt x="129" y="60"/>
                    <a:pt x="128" y="59"/>
                  </a:cubicBezTo>
                  <a:cubicBezTo>
                    <a:pt x="148" y="43"/>
                    <a:pt x="148" y="43"/>
                    <a:pt x="148" y="43"/>
                  </a:cubicBezTo>
                  <a:close/>
                  <a:moveTo>
                    <a:pt x="63" y="116"/>
                  </a:moveTo>
                  <a:cubicBezTo>
                    <a:pt x="44" y="132"/>
                    <a:pt x="44" y="132"/>
                    <a:pt x="44" y="132"/>
                  </a:cubicBezTo>
                  <a:cubicBezTo>
                    <a:pt x="43" y="131"/>
                    <a:pt x="41" y="131"/>
                    <a:pt x="40" y="131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2" y="115"/>
                    <a:pt x="62" y="115"/>
                    <a:pt x="63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52" name="Oval 43"/>
            <p:cNvSpPr>
              <a:spLocks noChangeArrowheads="1"/>
            </p:cNvSpPr>
            <p:nvPr/>
          </p:nvSpPr>
          <p:spPr bwMode="auto">
            <a:xfrm>
              <a:off x="558800" y="581025"/>
              <a:ext cx="258763" cy="2587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353" name="Freeform 44"/>
            <p:cNvSpPr>
              <a:spLocks noEditPoints="1" noChangeArrowheads="1"/>
            </p:cNvSpPr>
            <p:nvPr/>
          </p:nvSpPr>
          <p:spPr bwMode="auto">
            <a:xfrm>
              <a:off x="568325" y="600075"/>
              <a:ext cx="246063" cy="227013"/>
            </a:xfrm>
            <a:custGeom>
              <a:avLst/>
              <a:gdLst>
                <a:gd name="T0" fmla="*/ 233112 w 76"/>
                <a:gd name="T1" fmla="*/ 158909 h 70"/>
                <a:gd name="T2" fmla="*/ 239588 w 76"/>
                <a:gd name="T3" fmla="*/ 68104 h 70"/>
                <a:gd name="T4" fmla="*/ 220162 w 76"/>
                <a:gd name="T5" fmla="*/ 58375 h 70"/>
                <a:gd name="T6" fmla="*/ 236350 w 76"/>
                <a:gd name="T7" fmla="*/ 81076 h 70"/>
                <a:gd name="T8" fmla="*/ 226637 w 76"/>
                <a:gd name="T9" fmla="*/ 90805 h 70"/>
                <a:gd name="T10" fmla="*/ 223399 w 76"/>
                <a:gd name="T11" fmla="*/ 77833 h 70"/>
                <a:gd name="T12" fmla="*/ 216924 w 76"/>
                <a:gd name="T13" fmla="*/ 84319 h 70"/>
                <a:gd name="T14" fmla="*/ 213686 w 76"/>
                <a:gd name="T15" fmla="*/ 123236 h 70"/>
                <a:gd name="T16" fmla="*/ 216924 w 76"/>
                <a:gd name="T17" fmla="*/ 155666 h 70"/>
                <a:gd name="T18" fmla="*/ 223399 w 76"/>
                <a:gd name="T19" fmla="*/ 158909 h 70"/>
                <a:gd name="T20" fmla="*/ 200736 w 76"/>
                <a:gd name="T21" fmla="*/ 136208 h 70"/>
                <a:gd name="T22" fmla="*/ 191023 w 76"/>
                <a:gd name="T23" fmla="*/ 113507 h 70"/>
                <a:gd name="T24" fmla="*/ 184547 w 76"/>
                <a:gd name="T25" fmla="*/ 136208 h 70"/>
                <a:gd name="T26" fmla="*/ 165121 w 76"/>
                <a:gd name="T27" fmla="*/ 107020 h 70"/>
                <a:gd name="T28" fmla="*/ 139220 w 76"/>
                <a:gd name="T29" fmla="*/ 197826 h 70"/>
                <a:gd name="T30" fmla="*/ 123032 w 76"/>
                <a:gd name="T31" fmla="*/ 178367 h 70"/>
                <a:gd name="T32" fmla="*/ 100368 w 76"/>
                <a:gd name="T33" fmla="*/ 84319 h 70"/>
                <a:gd name="T34" fmla="*/ 106843 w 76"/>
                <a:gd name="T35" fmla="*/ 45403 h 70"/>
                <a:gd name="T36" fmla="*/ 116556 w 76"/>
                <a:gd name="T37" fmla="*/ 32430 h 70"/>
                <a:gd name="T38" fmla="*/ 145695 w 76"/>
                <a:gd name="T39" fmla="*/ 22701 h 70"/>
                <a:gd name="T40" fmla="*/ 171597 w 76"/>
                <a:gd name="T41" fmla="*/ 12972 h 70"/>
                <a:gd name="T42" fmla="*/ 246063 w 76"/>
                <a:gd name="T43" fmla="*/ 145937 h 70"/>
                <a:gd name="T44" fmla="*/ 236350 w 76"/>
                <a:gd name="T45" fmla="*/ 145937 h 70"/>
                <a:gd name="T46" fmla="*/ 51803 w 76"/>
                <a:gd name="T47" fmla="*/ 220527 h 70"/>
                <a:gd name="T48" fmla="*/ 32377 w 76"/>
                <a:gd name="T49" fmla="*/ 139451 h 70"/>
                <a:gd name="T50" fmla="*/ 19426 w 76"/>
                <a:gd name="T51" fmla="*/ 116750 h 70"/>
                <a:gd name="T52" fmla="*/ 6475 w 76"/>
                <a:gd name="T53" fmla="*/ 74590 h 70"/>
                <a:gd name="T54" fmla="*/ 19426 w 76"/>
                <a:gd name="T55" fmla="*/ 42160 h 70"/>
                <a:gd name="T56" fmla="*/ 51803 w 76"/>
                <a:gd name="T57" fmla="*/ 25944 h 70"/>
                <a:gd name="T58" fmla="*/ 61516 w 76"/>
                <a:gd name="T59" fmla="*/ 9729 h 70"/>
                <a:gd name="T60" fmla="*/ 106843 w 76"/>
                <a:gd name="T61" fmla="*/ 3243 h 70"/>
                <a:gd name="T62" fmla="*/ 80942 w 76"/>
                <a:gd name="T63" fmla="*/ 16215 h 70"/>
                <a:gd name="T64" fmla="*/ 67991 w 76"/>
                <a:gd name="T65" fmla="*/ 32430 h 70"/>
                <a:gd name="T66" fmla="*/ 64753 w 76"/>
                <a:gd name="T67" fmla="*/ 29187 h 70"/>
                <a:gd name="T68" fmla="*/ 45327 w 76"/>
                <a:gd name="T69" fmla="*/ 48646 h 70"/>
                <a:gd name="T70" fmla="*/ 64753 w 76"/>
                <a:gd name="T71" fmla="*/ 55132 h 70"/>
                <a:gd name="T72" fmla="*/ 42090 w 76"/>
                <a:gd name="T73" fmla="*/ 77833 h 70"/>
                <a:gd name="T74" fmla="*/ 29139 w 76"/>
                <a:gd name="T75" fmla="*/ 94048 h 70"/>
                <a:gd name="T76" fmla="*/ 29139 w 76"/>
                <a:gd name="T77" fmla="*/ 116750 h 70"/>
                <a:gd name="T78" fmla="*/ 71229 w 76"/>
                <a:gd name="T79" fmla="*/ 149180 h 70"/>
                <a:gd name="T80" fmla="*/ 61516 w 76"/>
                <a:gd name="T81" fmla="*/ 204312 h 70"/>
                <a:gd name="T82" fmla="*/ 233112 w 76"/>
                <a:gd name="T83" fmla="*/ 149180 h 70"/>
                <a:gd name="T84" fmla="*/ 220162 w 76"/>
                <a:gd name="T85" fmla="*/ 152423 h 70"/>
                <a:gd name="T86" fmla="*/ 239588 w 76"/>
                <a:gd name="T87" fmla="*/ 145937 h 70"/>
                <a:gd name="T88" fmla="*/ 223399 w 76"/>
                <a:gd name="T89" fmla="*/ 142694 h 70"/>
                <a:gd name="T90" fmla="*/ 103605 w 76"/>
                <a:gd name="T91" fmla="*/ 25944 h 70"/>
                <a:gd name="T92" fmla="*/ 55040 w 76"/>
                <a:gd name="T93" fmla="*/ 119993 h 70"/>
                <a:gd name="T94" fmla="*/ 32377 w 76"/>
                <a:gd name="T95" fmla="*/ 110263 h 70"/>
                <a:gd name="T96" fmla="*/ 45327 w 76"/>
                <a:gd name="T97" fmla="*/ 110263 h 70"/>
                <a:gd name="T98" fmla="*/ 45327 w 76"/>
                <a:gd name="T99" fmla="*/ 110263 h 70"/>
                <a:gd name="T100" fmla="*/ 55040 w 76"/>
                <a:gd name="T101" fmla="*/ 22701 h 70"/>
                <a:gd name="T102" fmla="*/ 126269 w 76"/>
                <a:gd name="T103" fmla="*/ 84319 h 70"/>
                <a:gd name="T104" fmla="*/ 110081 w 76"/>
                <a:gd name="T105" fmla="*/ 74590 h 70"/>
                <a:gd name="T106" fmla="*/ 119794 w 76"/>
                <a:gd name="T107" fmla="*/ 71347 h 70"/>
                <a:gd name="T108" fmla="*/ 132745 w 76"/>
                <a:gd name="T109" fmla="*/ 77833 h 70"/>
                <a:gd name="T110" fmla="*/ 142458 w 76"/>
                <a:gd name="T111" fmla="*/ 81076 h 70"/>
                <a:gd name="T112" fmla="*/ 148933 w 76"/>
                <a:gd name="T113" fmla="*/ 184853 h 70"/>
                <a:gd name="T114" fmla="*/ 226637 w 76"/>
                <a:gd name="T115" fmla="*/ 129722 h 70"/>
                <a:gd name="T116" fmla="*/ 223399 w 76"/>
                <a:gd name="T117" fmla="*/ 129722 h 70"/>
                <a:gd name="T118" fmla="*/ 226637 w 76"/>
                <a:gd name="T119" fmla="*/ 119993 h 70"/>
                <a:gd name="T120" fmla="*/ 223399 w 76"/>
                <a:gd name="T121" fmla="*/ 110263 h 7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6"/>
                <a:gd name="T184" fmla="*/ 0 h 70"/>
                <a:gd name="T185" fmla="*/ 76 w 76"/>
                <a:gd name="T186" fmla="*/ 70 h 7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6" h="70">
                  <a:moveTo>
                    <a:pt x="71" y="51"/>
                  </a:moveTo>
                  <a:cubicBezTo>
                    <a:pt x="71" y="51"/>
                    <a:pt x="70" y="50"/>
                    <a:pt x="70" y="51"/>
                  </a:cubicBezTo>
                  <a:cubicBezTo>
                    <a:pt x="69" y="52"/>
                    <a:pt x="69" y="53"/>
                    <a:pt x="68" y="54"/>
                  </a:cubicBezTo>
                  <a:cubicBezTo>
                    <a:pt x="67" y="55"/>
                    <a:pt x="66" y="54"/>
                    <a:pt x="66" y="55"/>
                  </a:cubicBezTo>
                  <a:cubicBezTo>
                    <a:pt x="65" y="58"/>
                    <a:pt x="64" y="61"/>
                    <a:pt x="65" y="62"/>
                  </a:cubicBezTo>
                  <a:cubicBezTo>
                    <a:pt x="65" y="62"/>
                    <a:pt x="65" y="62"/>
                    <a:pt x="65" y="63"/>
                  </a:cubicBezTo>
                  <a:cubicBezTo>
                    <a:pt x="69" y="59"/>
                    <a:pt x="72" y="55"/>
                    <a:pt x="74" y="51"/>
                  </a:cubicBezTo>
                  <a:cubicBezTo>
                    <a:pt x="73" y="51"/>
                    <a:pt x="73" y="50"/>
                    <a:pt x="73" y="50"/>
                  </a:cubicBezTo>
                  <a:cubicBezTo>
                    <a:pt x="73" y="50"/>
                    <a:pt x="74" y="49"/>
                    <a:pt x="73" y="49"/>
                  </a:cubicBezTo>
                  <a:cubicBezTo>
                    <a:pt x="73" y="49"/>
                    <a:pt x="73" y="49"/>
                    <a:pt x="72" y="49"/>
                  </a:cubicBezTo>
                  <a:cubicBezTo>
                    <a:pt x="72" y="49"/>
                    <a:pt x="72" y="50"/>
                    <a:pt x="71" y="51"/>
                  </a:cubicBezTo>
                  <a:close/>
                  <a:moveTo>
                    <a:pt x="71" y="13"/>
                  </a:moveTo>
                  <a:cubicBezTo>
                    <a:pt x="72" y="15"/>
                    <a:pt x="73" y="16"/>
                    <a:pt x="74" y="18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8"/>
                    <a:pt x="72" y="18"/>
                    <a:pt x="73" y="18"/>
                  </a:cubicBezTo>
                  <a:cubicBezTo>
                    <a:pt x="73" y="18"/>
                    <a:pt x="73" y="19"/>
                    <a:pt x="73" y="19"/>
                  </a:cubicBezTo>
                  <a:cubicBezTo>
                    <a:pt x="74" y="19"/>
                    <a:pt x="74" y="19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20"/>
                    <a:pt x="74" y="21"/>
                    <a:pt x="74" y="21"/>
                  </a:cubicBezTo>
                  <a:cubicBezTo>
                    <a:pt x="74" y="22"/>
                    <a:pt x="74" y="22"/>
                    <a:pt x="73" y="21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3" y="20"/>
                    <a:pt x="72" y="19"/>
                    <a:pt x="72" y="18"/>
                  </a:cubicBezTo>
                  <a:cubicBezTo>
                    <a:pt x="71" y="17"/>
                    <a:pt x="72" y="18"/>
                    <a:pt x="71" y="17"/>
                  </a:cubicBezTo>
                  <a:cubicBezTo>
                    <a:pt x="71" y="16"/>
                    <a:pt x="71" y="16"/>
                    <a:pt x="70" y="16"/>
                  </a:cubicBezTo>
                  <a:cubicBezTo>
                    <a:pt x="70" y="16"/>
                    <a:pt x="70" y="17"/>
                    <a:pt x="70" y="17"/>
                  </a:cubicBezTo>
                  <a:cubicBezTo>
                    <a:pt x="69" y="17"/>
                    <a:pt x="68" y="16"/>
                    <a:pt x="68" y="16"/>
                  </a:cubicBezTo>
                  <a:cubicBezTo>
                    <a:pt x="67" y="16"/>
                    <a:pt x="67" y="17"/>
                    <a:pt x="68" y="17"/>
                  </a:cubicBezTo>
                  <a:cubicBezTo>
                    <a:pt x="68" y="17"/>
                    <a:pt x="67" y="18"/>
                    <a:pt x="68" y="18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9" y="18"/>
                    <a:pt x="69" y="18"/>
                    <a:pt x="69" y="19"/>
                  </a:cubicBezTo>
                  <a:cubicBezTo>
                    <a:pt x="69" y="19"/>
                    <a:pt x="69" y="19"/>
                    <a:pt x="70" y="19"/>
                  </a:cubicBezTo>
                  <a:cubicBezTo>
                    <a:pt x="71" y="20"/>
                    <a:pt x="71" y="21"/>
                    <a:pt x="72" y="23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2" y="24"/>
                    <a:pt x="72" y="24"/>
                    <a:pt x="72" y="25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3" y="25"/>
                    <a:pt x="72" y="23"/>
                    <a:pt x="73" y="24"/>
                  </a:cubicBezTo>
                  <a:cubicBezTo>
                    <a:pt x="73" y="24"/>
                    <a:pt x="73" y="24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3" y="27"/>
                    <a:pt x="73" y="28"/>
                    <a:pt x="73" y="28"/>
                  </a:cubicBezTo>
                  <a:cubicBezTo>
                    <a:pt x="73" y="29"/>
                    <a:pt x="73" y="28"/>
                    <a:pt x="73" y="28"/>
                  </a:cubicBezTo>
                  <a:cubicBezTo>
                    <a:pt x="73" y="28"/>
                    <a:pt x="73" y="28"/>
                    <a:pt x="72" y="28"/>
                  </a:cubicBezTo>
                  <a:cubicBezTo>
                    <a:pt x="72" y="28"/>
                    <a:pt x="72" y="29"/>
                    <a:pt x="71" y="29"/>
                  </a:cubicBezTo>
                  <a:cubicBezTo>
                    <a:pt x="71" y="29"/>
                    <a:pt x="71" y="29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0" y="29"/>
                    <a:pt x="70" y="28"/>
                    <a:pt x="70" y="28"/>
                  </a:cubicBezTo>
                  <a:cubicBezTo>
                    <a:pt x="71" y="27"/>
                    <a:pt x="71" y="28"/>
                    <a:pt x="71" y="28"/>
                  </a:cubicBezTo>
                  <a:cubicBezTo>
                    <a:pt x="72" y="28"/>
                    <a:pt x="72" y="27"/>
                    <a:pt x="72" y="27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6"/>
                    <a:pt x="72" y="26"/>
                    <a:pt x="72" y="25"/>
                  </a:cubicBezTo>
                  <a:cubicBezTo>
                    <a:pt x="72" y="25"/>
                    <a:pt x="71" y="25"/>
                    <a:pt x="71" y="24"/>
                  </a:cubicBezTo>
                  <a:cubicBezTo>
                    <a:pt x="71" y="24"/>
                    <a:pt x="71" y="23"/>
                    <a:pt x="71" y="23"/>
                  </a:cubicBezTo>
                  <a:cubicBezTo>
                    <a:pt x="71" y="22"/>
                    <a:pt x="71" y="21"/>
                    <a:pt x="70" y="21"/>
                  </a:cubicBezTo>
                  <a:cubicBezTo>
                    <a:pt x="70" y="21"/>
                    <a:pt x="70" y="22"/>
                    <a:pt x="70" y="23"/>
                  </a:cubicBezTo>
                  <a:cubicBezTo>
                    <a:pt x="70" y="23"/>
                    <a:pt x="70" y="24"/>
                    <a:pt x="70" y="24"/>
                  </a:cubicBezTo>
                  <a:cubicBezTo>
                    <a:pt x="70" y="24"/>
                    <a:pt x="69" y="24"/>
                    <a:pt x="69" y="24"/>
                  </a:cubicBezTo>
                  <a:cubicBezTo>
                    <a:pt x="69" y="25"/>
                    <a:pt x="69" y="25"/>
                    <a:pt x="69" y="26"/>
                  </a:cubicBezTo>
                  <a:cubicBezTo>
                    <a:pt x="69" y="26"/>
                    <a:pt x="69" y="26"/>
                    <a:pt x="70" y="26"/>
                  </a:cubicBezTo>
                  <a:cubicBezTo>
                    <a:pt x="70" y="27"/>
                    <a:pt x="70" y="27"/>
                    <a:pt x="70" y="28"/>
                  </a:cubicBezTo>
                  <a:cubicBezTo>
                    <a:pt x="70" y="28"/>
                    <a:pt x="69" y="28"/>
                    <a:pt x="69" y="28"/>
                  </a:cubicBezTo>
                  <a:cubicBezTo>
                    <a:pt x="68" y="26"/>
                    <a:pt x="69" y="27"/>
                    <a:pt x="68" y="26"/>
                  </a:cubicBezTo>
                  <a:cubicBezTo>
                    <a:pt x="68" y="25"/>
                    <a:pt x="68" y="26"/>
                    <a:pt x="67" y="26"/>
                  </a:cubicBezTo>
                  <a:cubicBezTo>
                    <a:pt x="67" y="26"/>
                    <a:pt x="67" y="25"/>
                    <a:pt x="67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7" y="25"/>
                    <a:pt x="67" y="26"/>
                    <a:pt x="67" y="26"/>
                  </a:cubicBezTo>
                  <a:cubicBezTo>
                    <a:pt x="68" y="26"/>
                    <a:pt x="68" y="26"/>
                    <a:pt x="68" y="27"/>
                  </a:cubicBezTo>
                  <a:cubicBezTo>
                    <a:pt x="68" y="29"/>
                    <a:pt x="68" y="30"/>
                    <a:pt x="69" y="31"/>
                  </a:cubicBezTo>
                  <a:cubicBezTo>
                    <a:pt x="69" y="31"/>
                    <a:pt x="69" y="31"/>
                    <a:pt x="69" y="32"/>
                  </a:cubicBezTo>
                  <a:cubicBezTo>
                    <a:pt x="68" y="32"/>
                    <a:pt x="68" y="33"/>
                    <a:pt x="68" y="34"/>
                  </a:cubicBezTo>
                  <a:cubicBezTo>
                    <a:pt x="67" y="34"/>
                    <a:pt x="67" y="34"/>
                    <a:pt x="66" y="35"/>
                  </a:cubicBezTo>
                  <a:cubicBezTo>
                    <a:pt x="66" y="35"/>
                    <a:pt x="66" y="34"/>
                    <a:pt x="66" y="34"/>
                  </a:cubicBezTo>
                  <a:cubicBezTo>
                    <a:pt x="65" y="34"/>
                    <a:pt x="65" y="34"/>
                    <a:pt x="65" y="35"/>
                  </a:cubicBezTo>
                  <a:cubicBezTo>
                    <a:pt x="65" y="35"/>
                    <a:pt x="65" y="35"/>
                    <a:pt x="65" y="36"/>
                  </a:cubicBezTo>
                  <a:cubicBezTo>
                    <a:pt x="65" y="36"/>
                    <a:pt x="66" y="36"/>
                    <a:pt x="66" y="36"/>
                  </a:cubicBezTo>
                  <a:cubicBezTo>
                    <a:pt x="66" y="37"/>
                    <a:pt x="66" y="37"/>
                    <a:pt x="66" y="38"/>
                  </a:cubicBezTo>
                  <a:cubicBezTo>
                    <a:pt x="66" y="38"/>
                    <a:pt x="66" y="39"/>
                    <a:pt x="66" y="39"/>
                  </a:cubicBezTo>
                  <a:cubicBezTo>
                    <a:pt x="66" y="39"/>
                    <a:pt x="65" y="40"/>
                    <a:pt x="65" y="40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4" y="40"/>
                    <a:pt x="64" y="39"/>
                    <a:pt x="63" y="38"/>
                  </a:cubicBezTo>
                  <a:cubicBezTo>
                    <a:pt x="63" y="38"/>
                    <a:pt x="63" y="40"/>
                    <a:pt x="63" y="40"/>
                  </a:cubicBezTo>
                  <a:cubicBezTo>
                    <a:pt x="64" y="41"/>
                    <a:pt x="64" y="41"/>
                    <a:pt x="64" y="42"/>
                  </a:cubicBezTo>
                  <a:cubicBezTo>
                    <a:pt x="64" y="42"/>
                    <a:pt x="64" y="42"/>
                    <a:pt x="64" y="43"/>
                  </a:cubicBezTo>
                  <a:cubicBezTo>
                    <a:pt x="64" y="43"/>
                    <a:pt x="64" y="44"/>
                    <a:pt x="64" y="45"/>
                  </a:cubicBezTo>
                  <a:cubicBezTo>
                    <a:pt x="64" y="46"/>
                    <a:pt x="65" y="46"/>
                    <a:pt x="65" y="48"/>
                  </a:cubicBezTo>
                  <a:cubicBezTo>
                    <a:pt x="65" y="49"/>
                    <a:pt x="66" y="48"/>
                    <a:pt x="67" y="48"/>
                  </a:cubicBezTo>
                  <a:cubicBezTo>
                    <a:pt x="67" y="48"/>
                    <a:pt x="67" y="49"/>
                    <a:pt x="67" y="49"/>
                  </a:cubicBezTo>
                  <a:cubicBezTo>
                    <a:pt x="68" y="49"/>
                    <a:pt x="68" y="48"/>
                    <a:pt x="69" y="48"/>
                  </a:cubicBezTo>
                  <a:cubicBezTo>
                    <a:pt x="69" y="48"/>
                    <a:pt x="69" y="48"/>
                    <a:pt x="69" y="49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8"/>
                    <a:pt x="71" y="48"/>
                    <a:pt x="71" y="49"/>
                  </a:cubicBezTo>
                  <a:cubicBezTo>
                    <a:pt x="71" y="49"/>
                    <a:pt x="70" y="50"/>
                    <a:pt x="70" y="50"/>
                  </a:cubicBezTo>
                  <a:cubicBezTo>
                    <a:pt x="70" y="50"/>
                    <a:pt x="69" y="49"/>
                    <a:pt x="69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49"/>
                    <a:pt x="69" y="50"/>
                    <a:pt x="69" y="50"/>
                  </a:cubicBezTo>
                  <a:cubicBezTo>
                    <a:pt x="69" y="50"/>
                    <a:pt x="69" y="50"/>
                    <a:pt x="68" y="50"/>
                  </a:cubicBezTo>
                  <a:cubicBezTo>
                    <a:pt x="68" y="50"/>
                    <a:pt x="68" y="49"/>
                    <a:pt x="68" y="49"/>
                  </a:cubicBezTo>
                  <a:cubicBezTo>
                    <a:pt x="68" y="49"/>
                    <a:pt x="68" y="49"/>
                    <a:pt x="67" y="49"/>
                  </a:cubicBezTo>
                  <a:cubicBezTo>
                    <a:pt x="67" y="49"/>
                    <a:pt x="66" y="49"/>
                    <a:pt x="65" y="49"/>
                  </a:cubicBezTo>
                  <a:cubicBezTo>
                    <a:pt x="64" y="49"/>
                    <a:pt x="64" y="48"/>
                    <a:pt x="64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3" y="46"/>
                    <a:pt x="62" y="44"/>
                    <a:pt x="62" y="43"/>
                  </a:cubicBezTo>
                  <a:cubicBezTo>
                    <a:pt x="62" y="43"/>
                    <a:pt x="62" y="42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42"/>
                    <a:pt x="63" y="42"/>
                    <a:pt x="63" y="42"/>
                  </a:cubicBezTo>
                  <a:cubicBezTo>
                    <a:pt x="63" y="42"/>
                    <a:pt x="63" y="43"/>
                    <a:pt x="63" y="43"/>
                  </a:cubicBezTo>
                  <a:cubicBezTo>
                    <a:pt x="63" y="41"/>
                    <a:pt x="63" y="42"/>
                    <a:pt x="63" y="41"/>
                  </a:cubicBezTo>
                  <a:cubicBezTo>
                    <a:pt x="62" y="40"/>
                    <a:pt x="63" y="38"/>
                    <a:pt x="62" y="37"/>
                  </a:cubicBezTo>
                  <a:cubicBezTo>
                    <a:pt x="62" y="36"/>
                    <a:pt x="62" y="37"/>
                    <a:pt x="61" y="37"/>
                  </a:cubicBezTo>
                  <a:cubicBezTo>
                    <a:pt x="61" y="37"/>
                    <a:pt x="61" y="36"/>
                    <a:pt x="61" y="36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1" y="34"/>
                    <a:pt x="61" y="34"/>
                    <a:pt x="60" y="34"/>
                  </a:cubicBezTo>
                  <a:cubicBezTo>
                    <a:pt x="60" y="33"/>
                    <a:pt x="60" y="33"/>
                    <a:pt x="59" y="34"/>
                  </a:cubicBezTo>
                  <a:cubicBezTo>
                    <a:pt x="59" y="34"/>
                    <a:pt x="59" y="34"/>
                    <a:pt x="59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59" y="35"/>
                    <a:pt x="59" y="35"/>
                    <a:pt x="59" y="36"/>
                  </a:cubicBezTo>
                  <a:cubicBezTo>
                    <a:pt x="59" y="36"/>
                    <a:pt x="58" y="35"/>
                    <a:pt x="58" y="36"/>
                  </a:cubicBezTo>
                  <a:cubicBezTo>
                    <a:pt x="58" y="36"/>
                    <a:pt x="58" y="36"/>
                    <a:pt x="58" y="37"/>
                  </a:cubicBezTo>
                  <a:cubicBezTo>
                    <a:pt x="58" y="37"/>
                    <a:pt x="57" y="37"/>
                    <a:pt x="57" y="37"/>
                  </a:cubicBezTo>
                  <a:cubicBezTo>
                    <a:pt x="57" y="37"/>
                    <a:pt x="57" y="38"/>
                    <a:pt x="57" y="39"/>
                  </a:cubicBezTo>
                  <a:cubicBezTo>
                    <a:pt x="57" y="39"/>
                    <a:pt x="57" y="39"/>
                    <a:pt x="57" y="40"/>
                  </a:cubicBezTo>
                  <a:cubicBezTo>
                    <a:pt x="58" y="40"/>
                    <a:pt x="58" y="40"/>
                    <a:pt x="58" y="41"/>
                  </a:cubicBezTo>
                  <a:cubicBezTo>
                    <a:pt x="58" y="41"/>
                    <a:pt x="58" y="42"/>
                    <a:pt x="58" y="42"/>
                  </a:cubicBezTo>
                  <a:cubicBezTo>
                    <a:pt x="58" y="42"/>
                    <a:pt x="57" y="42"/>
                    <a:pt x="57" y="42"/>
                  </a:cubicBezTo>
                  <a:cubicBezTo>
                    <a:pt x="57" y="41"/>
                    <a:pt x="57" y="41"/>
                    <a:pt x="57" y="40"/>
                  </a:cubicBezTo>
                  <a:cubicBezTo>
                    <a:pt x="57" y="40"/>
                    <a:pt x="57" y="41"/>
                    <a:pt x="57" y="41"/>
                  </a:cubicBezTo>
                  <a:cubicBezTo>
                    <a:pt x="56" y="41"/>
                    <a:pt x="56" y="40"/>
                    <a:pt x="56" y="39"/>
                  </a:cubicBezTo>
                  <a:cubicBezTo>
                    <a:pt x="56" y="38"/>
                    <a:pt x="55" y="36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4" y="34"/>
                    <a:pt x="54" y="34"/>
                  </a:cubicBezTo>
                  <a:cubicBezTo>
                    <a:pt x="54" y="34"/>
                    <a:pt x="54" y="34"/>
                    <a:pt x="54" y="33"/>
                  </a:cubicBezTo>
                  <a:cubicBezTo>
                    <a:pt x="54" y="32"/>
                    <a:pt x="53" y="32"/>
                    <a:pt x="53" y="32"/>
                  </a:cubicBezTo>
                  <a:cubicBezTo>
                    <a:pt x="52" y="31"/>
                    <a:pt x="51" y="31"/>
                    <a:pt x="50" y="32"/>
                  </a:cubicBezTo>
                  <a:cubicBezTo>
                    <a:pt x="50" y="32"/>
                    <a:pt x="51" y="32"/>
                    <a:pt x="51" y="33"/>
                  </a:cubicBezTo>
                  <a:cubicBezTo>
                    <a:pt x="51" y="35"/>
                    <a:pt x="50" y="36"/>
                    <a:pt x="49" y="37"/>
                  </a:cubicBezTo>
                  <a:cubicBezTo>
                    <a:pt x="48" y="38"/>
                    <a:pt x="47" y="37"/>
                    <a:pt x="47" y="39"/>
                  </a:cubicBezTo>
                  <a:cubicBezTo>
                    <a:pt x="46" y="40"/>
                    <a:pt x="49" y="38"/>
                    <a:pt x="49" y="39"/>
                  </a:cubicBezTo>
                  <a:cubicBezTo>
                    <a:pt x="49" y="44"/>
                    <a:pt x="45" y="45"/>
                    <a:pt x="45" y="49"/>
                  </a:cubicBezTo>
                  <a:cubicBezTo>
                    <a:pt x="45" y="49"/>
                    <a:pt x="45" y="50"/>
                    <a:pt x="45" y="50"/>
                  </a:cubicBezTo>
                  <a:cubicBezTo>
                    <a:pt x="45" y="52"/>
                    <a:pt x="46" y="51"/>
                    <a:pt x="46" y="52"/>
                  </a:cubicBezTo>
                  <a:cubicBezTo>
                    <a:pt x="46" y="52"/>
                    <a:pt x="46" y="53"/>
                    <a:pt x="46" y="53"/>
                  </a:cubicBezTo>
                  <a:cubicBezTo>
                    <a:pt x="46" y="55"/>
                    <a:pt x="44" y="56"/>
                    <a:pt x="44" y="57"/>
                  </a:cubicBezTo>
                  <a:cubicBezTo>
                    <a:pt x="44" y="58"/>
                    <a:pt x="44" y="58"/>
                    <a:pt x="44" y="59"/>
                  </a:cubicBezTo>
                  <a:cubicBezTo>
                    <a:pt x="44" y="61"/>
                    <a:pt x="44" y="59"/>
                    <a:pt x="43" y="61"/>
                  </a:cubicBezTo>
                  <a:cubicBezTo>
                    <a:pt x="43" y="61"/>
                    <a:pt x="43" y="63"/>
                    <a:pt x="43" y="63"/>
                  </a:cubicBezTo>
                  <a:cubicBezTo>
                    <a:pt x="43" y="63"/>
                    <a:pt x="43" y="63"/>
                    <a:pt x="42" y="63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2" y="65"/>
                    <a:pt x="42" y="65"/>
                    <a:pt x="41" y="65"/>
                  </a:cubicBezTo>
                  <a:cubicBezTo>
                    <a:pt x="40" y="65"/>
                    <a:pt x="39" y="66"/>
                    <a:pt x="39" y="65"/>
                  </a:cubicBezTo>
                  <a:cubicBezTo>
                    <a:pt x="38" y="64"/>
                    <a:pt x="38" y="61"/>
                    <a:pt x="38" y="59"/>
                  </a:cubicBezTo>
                  <a:cubicBezTo>
                    <a:pt x="38" y="57"/>
                    <a:pt x="37" y="56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8" y="55"/>
                    <a:pt x="38" y="55"/>
                  </a:cubicBezTo>
                  <a:cubicBezTo>
                    <a:pt x="37" y="52"/>
                    <a:pt x="37" y="49"/>
                    <a:pt x="37" y="46"/>
                  </a:cubicBezTo>
                  <a:cubicBezTo>
                    <a:pt x="37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5"/>
                    <a:pt x="37" y="43"/>
                    <a:pt x="36" y="42"/>
                  </a:cubicBezTo>
                  <a:cubicBezTo>
                    <a:pt x="35" y="41"/>
                    <a:pt x="36" y="41"/>
                    <a:pt x="34" y="42"/>
                  </a:cubicBezTo>
                  <a:cubicBezTo>
                    <a:pt x="33" y="42"/>
                    <a:pt x="33" y="43"/>
                    <a:pt x="32" y="42"/>
                  </a:cubicBezTo>
                  <a:cubicBezTo>
                    <a:pt x="29" y="42"/>
                    <a:pt x="30" y="39"/>
                    <a:pt x="29" y="39"/>
                  </a:cubicBezTo>
                  <a:cubicBezTo>
                    <a:pt x="28" y="38"/>
                    <a:pt x="29" y="37"/>
                    <a:pt x="29" y="37"/>
                  </a:cubicBezTo>
                  <a:cubicBezTo>
                    <a:pt x="28" y="35"/>
                    <a:pt x="28" y="33"/>
                    <a:pt x="29" y="31"/>
                  </a:cubicBezTo>
                  <a:cubicBezTo>
                    <a:pt x="31" y="30"/>
                    <a:pt x="30" y="27"/>
                    <a:pt x="31" y="26"/>
                  </a:cubicBezTo>
                  <a:cubicBezTo>
                    <a:pt x="31" y="25"/>
                    <a:pt x="32" y="25"/>
                    <a:pt x="32" y="25"/>
                  </a:cubicBezTo>
                  <a:cubicBezTo>
                    <a:pt x="32" y="24"/>
                    <a:pt x="32" y="25"/>
                    <a:pt x="31" y="24"/>
                  </a:cubicBezTo>
                  <a:cubicBezTo>
                    <a:pt x="31" y="23"/>
                    <a:pt x="32" y="21"/>
                    <a:pt x="32" y="20"/>
                  </a:cubicBezTo>
                  <a:cubicBezTo>
                    <a:pt x="32" y="20"/>
                    <a:pt x="32" y="19"/>
                    <a:pt x="32" y="19"/>
                  </a:cubicBezTo>
                  <a:cubicBezTo>
                    <a:pt x="32" y="19"/>
                    <a:pt x="33" y="20"/>
                    <a:pt x="33" y="19"/>
                  </a:cubicBezTo>
                  <a:cubicBezTo>
                    <a:pt x="34" y="19"/>
                    <a:pt x="33" y="17"/>
                    <a:pt x="33" y="17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5"/>
                    <a:pt x="33" y="15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3" y="13"/>
                    <a:pt x="33" y="13"/>
                    <a:pt x="33" y="14"/>
                  </a:cubicBezTo>
                  <a:cubicBezTo>
                    <a:pt x="33" y="14"/>
                    <a:pt x="33" y="15"/>
                    <a:pt x="33" y="15"/>
                  </a:cubicBezTo>
                  <a:cubicBezTo>
                    <a:pt x="33" y="15"/>
                    <a:pt x="33" y="16"/>
                    <a:pt x="32" y="16"/>
                  </a:cubicBezTo>
                  <a:cubicBezTo>
                    <a:pt x="32" y="16"/>
                    <a:pt x="32" y="16"/>
                    <a:pt x="32" y="15"/>
                  </a:cubicBezTo>
                  <a:cubicBezTo>
                    <a:pt x="32" y="15"/>
                    <a:pt x="32" y="14"/>
                    <a:pt x="32" y="13"/>
                  </a:cubicBezTo>
                  <a:cubicBezTo>
                    <a:pt x="32" y="13"/>
                    <a:pt x="33" y="13"/>
                    <a:pt x="33" y="13"/>
                  </a:cubicBezTo>
                  <a:cubicBezTo>
                    <a:pt x="33" y="13"/>
                    <a:pt x="33" y="12"/>
                    <a:pt x="33" y="12"/>
                  </a:cubicBezTo>
                  <a:cubicBezTo>
                    <a:pt x="33" y="12"/>
                    <a:pt x="34" y="11"/>
                    <a:pt x="34" y="12"/>
                  </a:cubicBezTo>
                  <a:cubicBezTo>
                    <a:pt x="34" y="13"/>
                    <a:pt x="34" y="15"/>
                    <a:pt x="35" y="15"/>
                  </a:cubicBezTo>
                  <a:cubicBezTo>
                    <a:pt x="38" y="17"/>
                    <a:pt x="36" y="12"/>
                    <a:pt x="36" y="12"/>
                  </a:cubicBezTo>
                  <a:cubicBezTo>
                    <a:pt x="36" y="11"/>
                    <a:pt x="36" y="11"/>
                    <a:pt x="36" y="10"/>
                  </a:cubicBezTo>
                  <a:cubicBezTo>
                    <a:pt x="36" y="9"/>
                    <a:pt x="36" y="9"/>
                    <a:pt x="37" y="8"/>
                  </a:cubicBezTo>
                  <a:cubicBezTo>
                    <a:pt x="37" y="8"/>
                    <a:pt x="37" y="9"/>
                    <a:pt x="37" y="9"/>
                  </a:cubicBezTo>
                  <a:cubicBezTo>
                    <a:pt x="38" y="8"/>
                    <a:pt x="39" y="5"/>
                    <a:pt x="40" y="5"/>
                  </a:cubicBezTo>
                  <a:cubicBezTo>
                    <a:pt x="40" y="5"/>
                    <a:pt x="40" y="5"/>
                    <a:pt x="41" y="5"/>
                  </a:cubicBezTo>
                  <a:cubicBezTo>
                    <a:pt x="42" y="5"/>
                    <a:pt x="41" y="6"/>
                    <a:pt x="43" y="6"/>
                  </a:cubicBezTo>
                  <a:cubicBezTo>
                    <a:pt x="43" y="6"/>
                    <a:pt x="43" y="7"/>
                    <a:pt x="44" y="7"/>
                  </a:cubicBezTo>
                  <a:cubicBezTo>
                    <a:pt x="44" y="7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8"/>
                    <a:pt x="44" y="7"/>
                    <a:pt x="44" y="7"/>
                  </a:cubicBezTo>
                  <a:cubicBezTo>
                    <a:pt x="44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6" y="7"/>
                    <a:pt x="47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9" y="6"/>
                    <a:pt x="50" y="6"/>
                  </a:cubicBezTo>
                  <a:cubicBezTo>
                    <a:pt x="50" y="6"/>
                    <a:pt x="51" y="5"/>
                    <a:pt x="51" y="5"/>
                  </a:cubicBezTo>
                  <a:cubicBezTo>
                    <a:pt x="51" y="5"/>
                    <a:pt x="51" y="5"/>
                    <a:pt x="52" y="5"/>
                  </a:cubicBezTo>
                  <a:cubicBezTo>
                    <a:pt x="52" y="5"/>
                    <a:pt x="51" y="5"/>
                    <a:pt x="51" y="5"/>
                  </a:cubicBezTo>
                  <a:cubicBezTo>
                    <a:pt x="52" y="4"/>
                    <a:pt x="52" y="5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4" y="4"/>
                    <a:pt x="55" y="5"/>
                    <a:pt x="56" y="5"/>
                  </a:cubicBezTo>
                  <a:cubicBezTo>
                    <a:pt x="56" y="5"/>
                    <a:pt x="56" y="6"/>
                    <a:pt x="56" y="6"/>
                  </a:cubicBezTo>
                  <a:cubicBezTo>
                    <a:pt x="57" y="7"/>
                    <a:pt x="59" y="7"/>
                    <a:pt x="60" y="8"/>
                  </a:cubicBezTo>
                  <a:cubicBezTo>
                    <a:pt x="61" y="8"/>
                    <a:pt x="61" y="9"/>
                    <a:pt x="62" y="9"/>
                  </a:cubicBezTo>
                  <a:cubicBezTo>
                    <a:pt x="62" y="9"/>
                    <a:pt x="62" y="8"/>
                    <a:pt x="62" y="8"/>
                  </a:cubicBezTo>
                  <a:cubicBezTo>
                    <a:pt x="64" y="9"/>
                    <a:pt x="66" y="11"/>
                    <a:pt x="68" y="12"/>
                  </a:cubicBezTo>
                  <a:cubicBezTo>
                    <a:pt x="69" y="12"/>
                    <a:pt x="70" y="13"/>
                    <a:pt x="71" y="13"/>
                  </a:cubicBezTo>
                  <a:cubicBezTo>
                    <a:pt x="71" y="13"/>
                    <a:pt x="71" y="13"/>
                    <a:pt x="71" y="13"/>
                  </a:cubicBezTo>
                  <a:close/>
                  <a:moveTo>
                    <a:pt x="76" y="45"/>
                  </a:move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5" y="45"/>
                    <a:pt x="75" y="45"/>
                  </a:cubicBezTo>
                  <a:cubicBezTo>
                    <a:pt x="75" y="46"/>
                    <a:pt x="75" y="47"/>
                    <a:pt x="75" y="47"/>
                  </a:cubicBezTo>
                  <a:cubicBezTo>
                    <a:pt x="75" y="47"/>
                    <a:pt x="75" y="48"/>
                    <a:pt x="75" y="48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5" y="48"/>
                    <a:pt x="75" y="47"/>
                    <a:pt x="75" y="47"/>
                  </a:cubicBezTo>
                  <a:cubicBezTo>
                    <a:pt x="75" y="47"/>
                    <a:pt x="74" y="48"/>
                    <a:pt x="74" y="48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4" y="46"/>
                    <a:pt x="74" y="46"/>
                    <a:pt x="73" y="46"/>
                  </a:cubicBezTo>
                  <a:cubicBezTo>
                    <a:pt x="73" y="46"/>
                    <a:pt x="73" y="45"/>
                    <a:pt x="73" y="45"/>
                  </a:cubicBezTo>
                  <a:cubicBezTo>
                    <a:pt x="72" y="45"/>
                    <a:pt x="72" y="45"/>
                    <a:pt x="72" y="44"/>
                  </a:cubicBezTo>
                  <a:cubicBezTo>
                    <a:pt x="72" y="44"/>
                    <a:pt x="73" y="44"/>
                    <a:pt x="73" y="44"/>
                  </a:cubicBezTo>
                  <a:cubicBezTo>
                    <a:pt x="73" y="44"/>
                    <a:pt x="73" y="45"/>
                    <a:pt x="73" y="45"/>
                  </a:cubicBezTo>
                  <a:cubicBezTo>
                    <a:pt x="74" y="45"/>
                    <a:pt x="74" y="45"/>
                    <a:pt x="74" y="44"/>
                  </a:cubicBezTo>
                  <a:cubicBezTo>
                    <a:pt x="74" y="44"/>
                    <a:pt x="75" y="44"/>
                    <a:pt x="75" y="44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5" y="45"/>
                    <a:pt x="75" y="44"/>
                    <a:pt x="75" y="44"/>
                  </a:cubicBezTo>
                  <a:cubicBezTo>
                    <a:pt x="75" y="45"/>
                    <a:pt x="76" y="45"/>
                    <a:pt x="76" y="45"/>
                  </a:cubicBezTo>
                  <a:close/>
                  <a:moveTo>
                    <a:pt x="19" y="70"/>
                  </a:moveTo>
                  <a:cubicBezTo>
                    <a:pt x="18" y="69"/>
                    <a:pt x="17" y="69"/>
                    <a:pt x="16" y="68"/>
                  </a:cubicBezTo>
                  <a:cubicBezTo>
                    <a:pt x="16" y="68"/>
                    <a:pt x="16" y="68"/>
                    <a:pt x="16" y="67"/>
                  </a:cubicBezTo>
                  <a:cubicBezTo>
                    <a:pt x="16" y="67"/>
                    <a:pt x="16" y="66"/>
                    <a:pt x="16" y="66"/>
                  </a:cubicBezTo>
                  <a:cubicBezTo>
                    <a:pt x="16" y="65"/>
                    <a:pt x="15" y="65"/>
                    <a:pt x="15" y="65"/>
                  </a:cubicBezTo>
                  <a:cubicBezTo>
                    <a:pt x="15" y="63"/>
                    <a:pt x="15" y="62"/>
                    <a:pt x="15" y="61"/>
                  </a:cubicBezTo>
                  <a:cubicBezTo>
                    <a:pt x="15" y="58"/>
                    <a:pt x="14" y="56"/>
                    <a:pt x="14" y="54"/>
                  </a:cubicBezTo>
                  <a:cubicBezTo>
                    <a:pt x="13" y="52"/>
                    <a:pt x="13" y="53"/>
                    <a:pt x="11" y="50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0" y="46"/>
                    <a:pt x="10" y="46"/>
                  </a:cubicBezTo>
                  <a:cubicBezTo>
                    <a:pt x="10" y="46"/>
                    <a:pt x="10" y="45"/>
                    <a:pt x="10" y="4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2"/>
                  </a:cubicBezTo>
                  <a:cubicBezTo>
                    <a:pt x="10" y="42"/>
                    <a:pt x="11" y="42"/>
                    <a:pt x="11" y="42"/>
                  </a:cubicBezTo>
                  <a:cubicBezTo>
                    <a:pt x="11" y="41"/>
                    <a:pt x="10" y="41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0"/>
                    <a:pt x="10" y="39"/>
                    <a:pt x="10" y="3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0" y="39"/>
                    <a:pt x="10" y="40"/>
                    <a:pt x="10" y="40"/>
                  </a:cubicBezTo>
                  <a:cubicBezTo>
                    <a:pt x="10" y="40"/>
                    <a:pt x="9" y="40"/>
                    <a:pt x="9" y="40"/>
                  </a:cubicBezTo>
                  <a:cubicBezTo>
                    <a:pt x="9" y="39"/>
                    <a:pt x="8" y="38"/>
                    <a:pt x="8" y="37"/>
                  </a:cubicBezTo>
                  <a:cubicBezTo>
                    <a:pt x="7" y="37"/>
                    <a:pt x="7" y="37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4" y="36"/>
                    <a:pt x="3" y="36"/>
                    <a:pt x="3" y="35"/>
                  </a:cubicBezTo>
                  <a:cubicBezTo>
                    <a:pt x="2" y="33"/>
                    <a:pt x="2" y="33"/>
                    <a:pt x="2" y="32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2" y="33"/>
                    <a:pt x="2" y="33"/>
                  </a:cubicBezTo>
                  <a:cubicBezTo>
                    <a:pt x="1" y="34"/>
                    <a:pt x="1" y="32"/>
                    <a:pt x="1" y="30"/>
                  </a:cubicBezTo>
                  <a:cubicBezTo>
                    <a:pt x="1" y="30"/>
                    <a:pt x="1" y="29"/>
                    <a:pt x="1" y="29"/>
                  </a:cubicBezTo>
                  <a:cubicBezTo>
                    <a:pt x="0" y="28"/>
                    <a:pt x="0" y="28"/>
                    <a:pt x="0" y="27"/>
                  </a:cubicBezTo>
                  <a:cubicBezTo>
                    <a:pt x="0" y="27"/>
                    <a:pt x="2" y="24"/>
                    <a:pt x="2" y="23"/>
                  </a:cubicBezTo>
                  <a:cubicBezTo>
                    <a:pt x="2" y="23"/>
                    <a:pt x="2" y="22"/>
                    <a:pt x="2" y="22"/>
                  </a:cubicBezTo>
                  <a:cubicBezTo>
                    <a:pt x="2" y="22"/>
                    <a:pt x="2" y="22"/>
                    <a:pt x="2" y="21"/>
                  </a:cubicBezTo>
                  <a:cubicBezTo>
                    <a:pt x="3" y="21"/>
                    <a:pt x="2" y="21"/>
                    <a:pt x="2" y="21"/>
                  </a:cubicBezTo>
                  <a:cubicBezTo>
                    <a:pt x="3" y="21"/>
                    <a:pt x="3" y="20"/>
                    <a:pt x="3" y="20"/>
                  </a:cubicBezTo>
                  <a:cubicBezTo>
                    <a:pt x="3" y="20"/>
                    <a:pt x="2" y="20"/>
                    <a:pt x="2" y="20"/>
                  </a:cubicBezTo>
                  <a:cubicBezTo>
                    <a:pt x="2" y="20"/>
                    <a:pt x="2" y="20"/>
                    <a:pt x="3" y="19"/>
                  </a:cubicBezTo>
                  <a:cubicBezTo>
                    <a:pt x="3" y="19"/>
                    <a:pt x="3" y="19"/>
                    <a:pt x="2" y="19"/>
                  </a:cubicBezTo>
                  <a:cubicBezTo>
                    <a:pt x="2" y="19"/>
                    <a:pt x="1" y="20"/>
                    <a:pt x="0" y="21"/>
                  </a:cubicBezTo>
                  <a:cubicBezTo>
                    <a:pt x="0" y="19"/>
                    <a:pt x="1" y="18"/>
                    <a:pt x="2" y="17"/>
                  </a:cubicBezTo>
                  <a:cubicBezTo>
                    <a:pt x="3" y="15"/>
                    <a:pt x="3" y="14"/>
                    <a:pt x="6" y="13"/>
                  </a:cubicBezTo>
                  <a:cubicBezTo>
                    <a:pt x="8" y="12"/>
                    <a:pt x="8" y="12"/>
                    <a:pt x="11" y="10"/>
                  </a:cubicBezTo>
                  <a:cubicBezTo>
                    <a:pt x="11" y="10"/>
                    <a:pt x="11" y="11"/>
                    <a:pt x="12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0"/>
                    <a:pt x="11" y="11"/>
                    <a:pt x="11" y="10"/>
                  </a:cubicBezTo>
                  <a:cubicBezTo>
                    <a:pt x="11" y="9"/>
                    <a:pt x="12" y="8"/>
                    <a:pt x="12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5" y="7"/>
                    <a:pt x="15" y="7"/>
                  </a:cubicBezTo>
                  <a:cubicBezTo>
                    <a:pt x="15" y="8"/>
                    <a:pt x="15" y="8"/>
                    <a:pt x="15" y="9"/>
                  </a:cubicBezTo>
                  <a:cubicBezTo>
                    <a:pt x="15" y="9"/>
                    <a:pt x="14" y="10"/>
                    <a:pt x="14" y="10"/>
                  </a:cubicBezTo>
                  <a:cubicBezTo>
                    <a:pt x="15" y="10"/>
                    <a:pt x="15" y="9"/>
                    <a:pt x="16" y="8"/>
                  </a:cubicBezTo>
                  <a:cubicBezTo>
                    <a:pt x="16" y="8"/>
                    <a:pt x="15" y="8"/>
                    <a:pt x="15" y="7"/>
                  </a:cubicBezTo>
                  <a:cubicBezTo>
                    <a:pt x="16" y="7"/>
                    <a:pt x="17" y="7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5"/>
                    <a:pt x="20" y="4"/>
                    <a:pt x="19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9" y="3"/>
                    <a:pt x="19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2"/>
                    <a:pt x="21" y="3"/>
                  </a:cubicBezTo>
                  <a:cubicBezTo>
                    <a:pt x="21" y="3"/>
                    <a:pt x="21" y="4"/>
                    <a:pt x="21" y="3"/>
                  </a:cubicBezTo>
                  <a:cubicBezTo>
                    <a:pt x="22" y="2"/>
                    <a:pt x="24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7" y="1"/>
                    <a:pt x="28" y="1"/>
                  </a:cubicBezTo>
                  <a:cubicBezTo>
                    <a:pt x="29" y="1"/>
                    <a:pt x="29" y="0"/>
                    <a:pt x="3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2"/>
                    <a:pt x="32" y="3"/>
                    <a:pt x="31" y="5"/>
                  </a:cubicBezTo>
                  <a:cubicBezTo>
                    <a:pt x="31" y="5"/>
                    <a:pt x="31" y="5"/>
                    <a:pt x="31" y="6"/>
                  </a:cubicBezTo>
                  <a:cubicBezTo>
                    <a:pt x="31" y="6"/>
                    <a:pt x="31" y="7"/>
                    <a:pt x="30" y="7"/>
                  </a:cubicBezTo>
                  <a:cubicBezTo>
                    <a:pt x="29" y="7"/>
                    <a:pt x="28" y="8"/>
                    <a:pt x="27" y="9"/>
                  </a:cubicBezTo>
                  <a:cubicBezTo>
                    <a:pt x="25" y="10"/>
                    <a:pt x="26" y="12"/>
                    <a:pt x="25" y="12"/>
                  </a:cubicBezTo>
                  <a:cubicBezTo>
                    <a:pt x="24" y="12"/>
                    <a:pt x="24" y="11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7"/>
                    <a:pt x="24" y="8"/>
                    <a:pt x="25" y="7"/>
                  </a:cubicBezTo>
                  <a:cubicBezTo>
                    <a:pt x="25" y="6"/>
                    <a:pt x="25" y="6"/>
                    <a:pt x="24" y="5"/>
                  </a:cubicBezTo>
                  <a:cubicBezTo>
                    <a:pt x="24" y="5"/>
                    <a:pt x="25" y="5"/>
                    <a:pt x="25" y="5"/>
                  </a:cubicBezTo>
                  <a:cubicBezTo>
                    <a:pt x="25" y="5"/>
                    <a:pt x="25" y="4"/>
                    <a:pt x="25" y="4"/>
                  </a:cubicBezTo>
                  <a:cubicBezTo>
                    <a:pt x="24" y="4"/>
                    <a:pt x="23" y="4"/>
                    <a:pt x="23" y="4"/>
                  </a:cubicBezTo>
                  <a:cubicBezTo>
                    <a:pt x="23" y="4"/>
                    <a:pt x="23" y="3"/>
                    <a:pt x="23" y="3"/>
                  </a:cubicBezTo>
                  <a:cubicBezTo>
                    <a:pt x="22" y="4"/>
                    <a:pt x="21" y="5"/>
                    <a:pt x="20" y="6"/>
                  </a:cubicBezTo>
                  <a:cubicBezTo>
                    <a:pt x="20" y="6"/>
                    <a:pt x="21" y="6"/>
                    <a:pt x="21" y="6"/>
                  </a:cubicBezTo>
                  <a:cubicBezTo>
                    <a:pt x="21" y="6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2" y="7"/>
                    <a:pt x="22" y="8"/>
                    <a:pt x="22" y="8"/>
                  </a:cubicBezTo>
                  <a:cubicBezTo>
                    <a:pt x="22" y="8"/>
                    <a:pt x="22" y="8"/>
                    <a:pt x="22" y="9"/>
                  </a:cubicBezTo>
                  <a:cubicBezTo>
                    <a:pt x="22" y="9"/>
                    <a:pt x="22" y="9"/>
                    <a:pt x="21" y="10"/>
                  </a:cubicBezTo>
                  <a:cubicBezTo>
                    <a:pt x="21" y="10"/>
                    <a:pt x="21" y="9"/>
                    <a:pt x="21" y="10"/>
                  </a:cubicBezTo>
                  <a:cubicBezTo>
                    <a:pt x="21" y="10"/>
                    <a:pt x="21" y="10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0"/>
                    <a:pt x="19" y="10"/>
                    <a:pt x="1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9"/>
                    <a:pt x="18" y="10"/>
                    <a:pt x="19" y="10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8"/>
                    <a:pt x="19" y="8"/>
                  </a:cubicBezTo>
                  <a:cubicBezTo>
                    <a:pt x="19" y="8"/>
                    <a:pt x="19" y="8"/>
                    <a:pt x="18" y="8"/>
                  </a:cubicBezTo>
                  <a:cubicBezTo>
                    <a:pt x="18" y="8"/>
                    <a:pt x="18" y="9"/>
                    <a:pt x="18" y="10"/>
                  </a:cubicBezTo>
                  <a:cubicBezTo>
                    <a:pt x="18" y="10"/>
                    <a:pt x="17" y="10"/>
                    <a:pt x="17" y="1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2"/>
                    <a:pt x="16" y="11"/>
                    <a:pt x="16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3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4" y="15"/>
                    <a:pt x="15" y="15"/>
                    <a:pt x="15" y="15"/>
                  </a:cubicBezTo>
                  <a:cubicBezTo>
                    <a:pt x="15" y="16"/>
                    <a:pt x="14" y="16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5"/>
                    <a:pt x="16" y="15"/>
                    <a:pt x="17" y="12"/>
                  </a:cubicBezTo>
                  <a:cubicBezTo>
                    <a:pt x="17" y="11"/>
                    <a:pt x="17" y="11"/>
                    <a:pt x="18" y="11"/>
                  </a:cubicBezTo>
                  <a:cubicBezTo>
                    <a:pt x="19" y="11"/>
                    <a:pt x="19" y="11"/>
                    <a:pt x="19" y="13"/>
                  </a:cubicBezTo>
                  <a:cubicBezTo>
                    <a:pt x="19" y="13"/>
                    <a:pt x="20" y="12"/>
                    <a:pt x="20" y="12"/>
                  </a:cubicBezTo>
                  <a:cubicBezTo>
                    <a:pt x="20" y="12"/>
                    <a:pt x="20" y="14"/>
                    <a:pt x="20" y="14"/>
                  </a:cubicBezTo>
                  <a:cubicBezTo>
                    <a:pt x="20" y="15"/>
                    <a:pt x="21" y="14"/>
                    <a:pt x="21" y="15"/>
                  </a:cubicBezTo>
                  <a:cubicBezTo>
                    <a:pt x="21" y="16"/>
                    <a:pt x="20" y="16"/>
                    <a:pt x="20" y="17"/>
                  </a:cubicBezTo>
                  <a:cubicBezTo>
                    <a:pt x="20" y="18"/>
                    <a:pt x="21" y="17"/>
                    <a:pt x="21" y="17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9"/>
                    <a:pt x="19" y="19"/>
                    <a:pt x="19" y="19"/>
                  </a:cubicBezTo>
                  <a:cubicBezTo>
                    <a:pt x="19" y="18"/>
                    <a:pt x="20" y="17"/>
                    <a:pt x="20" y="17"/>
                  </a:cubicBezTo>
                  <a:cubicBezTo>
                    <a:pt x="19" y="17"/>
                    <a:pt x="18" y="17"/>
                    <a:pt x="18" y="17"/>
                  </a:cubicBezTo>
                  <a:cubicBezTo>
                    <a:pt x="17" y="18"/>
                    <a:pt x="17" y="19"/>
                    <a:pt x="18" y="19"/>
                  </a:cubicBezTo>
                  <a:cubicBezTo>
                    <a:pt x="18" y="20"/>
                    <a:pt x="18" y="19"/>
                    <a:pt x="18" y="19"/>
                  </a:cubicBezTo>
                  <a:cubicBezTo>
                    <a:pt x="18" y="21"/>
                    <a:pt x="18" y="21"/>
                    <a:pt x="17" y="21"/>
                  </a:cubicBezTo>
                  <a:cubicBezTo>
                    <a:pt x="17" y="21"/>
                    <a:pt x="17" y="21"/>
                    <a:pt x="16" y="21"/>
                  </a:cubicBezTo>
                  <a:cubicBezTo>
                    <a:pt x="15" y="22"/>
                    <a:pt x="14" y="23"/>
                    <a:pt x="13" y="24"/>
                  </a:cubicBezTo>
                  <a:cubicBezTo>
                    <a:pt x="13" y="24"/>
                    <a:pt x="13" y="25"/>
                    <a:pt x="13" y="26"/>
                  </a:cubicBezTo>
                  <a:cubicBezTo>
                    <a:pt x="13" y="26"/>
                    <a:pt x="12" y="26"/>
                    <a:pt x="12" y="27"/>
                  </a:cubicBezTo>
                  <a:cubicBezTo>
                    <a:pt x="11" y="27"/>
                    <a:pt x="11" y="27"/>
                    <a:pt x="11" y="29"/>
                  </a:cubicBezTo>
                  <a:cubicBezTo>
                    <a:pt x="11" y="29"/>
                    <a:pt x="11" y="30"/>
                    <a:pt x="11" y="30"/>
                  </a:cubicBezTo>
                  <a:cubicBezTo>
                    <a:pt x="11" y="30"/>
                    <a:pt x="12" y="29"/>
                    <a:pt x="12" y="30"/>
                  </a:cubicBezTo>
                  <a:cubicBezTo>
                    <a:pt x="12" y="30"/>
                    <a:pt x="12" y="31"/>
                    <a:pt x="11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31"/>
                    <a:pt x="11" y="31"/>
                    <a:pt x="11" y="30"/>
                  </a:cubicBezTo>
                  <a:cubicBezTo>
                    <a:pt x="11" y="30"/>
                    <a:pt x="11" y="31"/>
                    <a:pt x="11" y="31"/>
                  </a:cubicBezTo>
                  <a:cubicBezTo>
                    <a:pt x="9" y="31"/>
                    <a:pt x="11" y="30"/>
                    <a:pt x="9" y="29"/>
                  </a:cubicBezTo>
                  <a:cubicBezTo>
                    <a:pt x="9" y="29"/>
                    <a:pt x="9" y="29"/>
                    <a:pt x="8" y="29"/>
                  </a:cubicBezTo>
                  <a:cubicBezTo>
                    <a:pt x="8" y="29"/>
                    <a:pt x="9" y="29"/>
                    <a:pt x="8" y="29"/>
                  </a:cubicBezTo>
                  <a:cubicBezTo>
                    <a:pt x="7" y="30"/>
                    <a:pt x="5" y="30"/>
                    <a:pt x="5" y="33"/>
                  </a:cubicBezTo>
                  <a:cubicBezTo>
                    <a:pt x="5" y="34"/>
                    <a:pt x="6" y="34"/>
                    <a:pt x="6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3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8" y="35"/>
                    <a:pt x="8" y="35"/>
                    <a:pt x="8" y="36"/>
                  </a:cubicBezTo>
                  <a:cubicBezTo>
                    <a:pt x="8" y="36"/>
                    <a:pt x="8" y="36"/>
                    <a:pt x="9" y="36"/>
                  </a:cubicBezTo>
                  <a:cubicBezTo>
                    <a:pt x="10" y="35"/>
                    <a:pt x="9" y="37"/>
                    <a:pt x="9" y="37"/>
                  </a:cubicBezTo>
                  <a:cubicBezTo>
                    <a:pt x="9" y="38"/>
                    <a:pt x="8" y="39"/>
                    <a:pt x="9" y="39"/>
                  </a:cubicBezTo>
                  <a:cubicBezTo>
                    <a:pt x="10" y="39"/>
                    <a:pt x="11" y="37"/>
                    <a:pt x="12" y="38"/>
                  </a:cubicBezTo>
                  <a:cubicBezTo>
                    <a:pt x="13" y="38"/>
                    <a:pt x="14" y="39"/>
                    <a:pt x="15" y="38"/>
                  </a:cubicBezTo>
                  <a:cubicBezTo>
                    <a:pt x="16" y="38"/>
                    <a:pt x="16" y="37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8"/>
                    <a:pt x="16" y="39"/>
                  </a:cubicBezTo>
                  <a:cubicBezTo>
                    <a:pt x="16" y="40"/>
                    <a:pt x="17" y="41"/>
                    <a:pt x="17" y="41"/>
                  </a:cubicBezTo>
                  <a:cubicBezTo>
                    <a:pt x="17" y="41"/>
                    <a:pt x="18" y="41"/>
                    <a:pt x="19" y="41"/>
                  </a:cubicBezTo>
                  <a:cubicBezTo>
                    <a:pt x="21" y="43"/>
                    <a:pt x="20" y="44"/>
                    <a:pt x="22" y="46"/>
                  </a:cubicBezTo>
                  <a:cubicBezTo>
                    <a:pt x="23" y="47"/>
                    <a:pt x="23" y="47"/>
                    <a:pt x="23" y="48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50"/>
                    <a:pt x="23" y="50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2" y="53"/>
                    <a:pt x="23" y="55"/>
                    <a:pt x="22" y="58"/>
                  </a:cubicBezTo>
                  <a:cubicBezTo>
                    <a:pt x="22" y="58"/>
                    <a:pt x="21" y="58"/>
                    <a:pt x="21" y="58"/>
                  </a:cubicBezTo>
                  <a:cubicBezTo>
                    <a:pt x="20" y="58"/>
                    <a:pt x="21" y="59"/>
                    <a:pt x="21" y="59"/>
                  </a:cubicBezTo>
                  <a:cubicBezTo>
                    <a:pt x="21" y="61"/>
                    <a:pt x="20" y="62"/>
                    <a:pt x="20" y="62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3"/>
                    <a:pt x="19" y="63"/>
                    <a:pt x="19" y="63"/>
                  </a:cubicBezTo>
                  <a:cubicBezTo>
                    <a:pt x="19" y="63"/>
                    <a:pt x="19" y="64"/>
                    <a:pt x="19" y="64"/>
                  </a:cubicBezTo>
                  <a:cubicBezTo>
                    <a:pt x="19" y="64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8" y="65"/>
                  </a:cubicBezTo>
                  <a:cubicBezTo>
                    <a:pt x="18" y="65"/>
                    <a:pt x="19" y="66"/>
                    <a:pt x="19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7"/>
                    <a:pt x="18" y="68"/>
                    <a:pt x="18" y="69"/>
                  </a:cubicBezTo>
                  <a:cubicBezTo>
                    <a:pt x="18" y="69"/>
                    <a:pt x="19" y="69"/>
                    <a:pt x="19" y="70"/>
                  </a:cubicBezTo>
                  <a:close/>
                  <a:moveTo>
                    <a:pt x="72" y="46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72" y="46"/>
                    <a:pt x="72" y="45"/>
                    <a:pt x="72" y="45"/>
                  </a:cubicBezTo>
                  <a:cubicBezTo>
                    <a:pt x="72" y="45"/>
                    <a:pt x="71" y="45"/>
                    <a:pt x="71" y="45"/>
                  </a:cubicBezTo>
                  <a:cubicBezTo>
                    <a:pt x="71" y="46"/>
                    <a:pt x="72" y="46"/>
                    <a:pt x="72" y="46"/>
                  </a:cubicBezTo>
                  <a:close/>
                  <a:moveTo>
                    <a:pt x="71" y="44"/>
                  </a:moveTo>
                  <a:cubicBezTo>
                    <a:pt x="71" y="44"/>
                    <a:pt x="71" y="44"/>
                    <a:pt x="71" y="44"/>
                  </a:cubicBezTo>
                  <a:cubicBezTo>
                    <a:pt x="71" y="45"/>
                    <a:pt x="72" y="45"/>
                    <a:pt x="72" y="44"/>
                  </a:cubicBezTo>
                  <a:cubicBezTo>
                    <a:pt x="72" y="44"/>
                    <a:pt x="72" y="43"/>
                    <a:pt x="72" y="43"/>
                  </a:cubicBezTo>
                  <a:cubicBezTo>
                    <a:pt x="72" y="42"/>
                    <a:pt x="71" y="43"/>
                    <a:pt x="71" y="44"/>
                  </a:cubicBezTo>
                  <a:close/>
                  <a:moveTo>
                    <a:pt x="69" y="45"/>
                  </a:moveTo>
                  <a:cubicBezTo>
                    <a:pt x="69" y="46"/>
                    <a:pt x="68" y="47"/>
                    <a:pt x="68" y="47"/>
                  </a:cubicBezTo>
                  <a:cubicBezTo>
                    <a:pt x="69" y="48"/>
                    <a:pt x="69" y="47"/>
                    <a:pt x="69" y="47"/>
                  </a:cubicBezTo>
                  <a:cubicBezTo>
                    <a:pt x="69" y="47"/>
                    <a:pt x="70" y="47"/>
                    <a:pt x="70" y="47"/>
                  </a:cubicBezTo>
                  <a:cubicBezTo>
                    <a:pt x="70" y="46"/>
                    <a:pt x="70" y="45"/>
                    <a:pt x="70" y="45"/>
                  </a:cubicBezTo>
                  <a:cubicBezTo>
                    <a:pt x="70" y="44"/>
                    <a:pt x="70" y="45"/>
                    <a:pt x="70" y="45"/>
                  </a:cubicBezTo>
                  <a:cubicBezTo>
                    <a:pt x="70" y="44"/>
                    <a:pt x="71" y="44"/>
                    <a:pt x="71" y="43"/>
                  </a:cubicBezTo>
                  <a:cubicBezTo>
                    <a:pt x="70" y="43"/>
                    <a:pt x="70" y="43"/>
                    <a:pt x="69" y="44"/>
                  </a:cubicBezTo>
                  <a:cubicBezTo>
                    <a:pt x="69" y="44"/>
                    <a:pt x="69" y="45"/>
                    <a:pt x="69" y="45"/>
                  </a:cubicBezTo>
                  <a:close/>
                  <a:moveTo>
                    <a:pt x="74" y="45"/>
                  </a:moveTo>
                  <a:cubicBezTo>
                    <a:pt x="74" y="44"/>
                    <a:pt x="75" y="45"/>
                    <a:pt x="74" y="46"/>
                  </a:cubicBezTo>
                  <a:cubicBezTo>
                    <a:pt x="74" y="47"/>
                    <a:pt x="73" y="46"/>
                    <a:pt x="74" y="45"/>
                  </a:cubicBezTo>
                  <a:close/>
                  <a:moveTo>
                    <a:pt x="66" y="46"/>
                  </a:moveTo>
                  <a:cubicBezTo>
                    <a:pt x="66" y="46"/>
                    <a:pt x="66" y="46"/>
                    <a:pt x="66" y="45"/>
                  </a:cubicBezTo>
                  <a:cubicBezTo>
                    <a:pt x="66" y="44"/>
                    <a:pt x="66" y="44"/>
                    <a:pt x="67" y="44"/>
                  </a:cubicBezTo>
                  <a:cubicBezTo>
                    <a:pt x="68" y="44"/>
                    <a:pt x="67" y="45"/>
                    <a:pt x="67" y="46"/>
                  </a:cubicBezTo>
                  <a:cubicBezTo>
                    <a:pt x="67" y="46"/>
                    <a:pt x="67" y="46"/>
                    <a:pt x="66" y="46"/>
                  </a:cubicBezTo>
                  <a:close/>
                  <a:moveTo>
                    <a:pt x="67" y="43"/>
                  </a:moveTo>
                  <a:cubicBezTo>
                    <a:pt x="66" y="43"/>
                    <a:pt x="66" y="43"/>
                    <a:pt x="66" y="44"/>
                  </a:cubicBezTo>
                  <a:cubicBezTo>
                    <a:pt x="66" y="45"/>
                    <a:pt x="66" y="46"/>
                    <a:pt x="66" y="47"/>
                  </a:cubicBezTo>
                  <a:cubicBezTo>
                    <a:pt x="67" y="47"/>
                    <a:pt x="67" y="47"/>
                    <a:pt x="68" y="47"/>
                  </a:cubicBezTo>
                  <a:cubicBezTo>
                    <a:pt x="68" y="46"/>
                    <a:pt x="69" y="45"/>
                    <a:pt x="69" y="44"/>
                  </a:cubicBezTo>
                  <a:cubicBezTo>
                    <a:pt x="69" y="43"/>
                    <a:pt x="69" y="44"/>
                    <a:pt x="69" y="43"/>
                  </a:cubicBezTo>
                  <a:cubicBezTo>
                    <a:pt x="68" y="43"/>
                    <a:pt x="69" y="42"/>
                    <a:pt x="69" y="42"/>
                  </a:cubicBezTo>
                  <a:cubicBezTo>
                    <a:pt x="69" y="42"/>
                    <a:pt x="69" y="41"/>
                    <a:pt x="6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7" y="42"/>
                    <a:pt x="67" y="43"/>
                  </a:cubicBezTo>
                  <a:cubicBezTo>
                    <a:pt x="67" y="43"/>
                    <a:pt x="67" y="43"/>
                    <a:pt x="67" y="43"/>
                  </a:cubicBezTo>
                  <a:close/>
                  <a:moveTo>
                    <a:pt x="30" y="9"/>
                  </a:moveTo>
                  <a:cubicBezTo>
                    <a:pt x="30" y="10"/>
                    <a:pt x="30" y="10"/>
                    <a:pt x="31" y="10"/>
                  </a:cubicBezTo>
                  <a:cubicBezTo>
                    <a:pt x="31" y="10"/>
                    <a:pt x="32" y="9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8"/>
                    <a:pt x="30" y="9"/>
                  </a:cubicBezTo>
                  <a:close/>
                  <a:moveTo>
                    <a:pt x="13" y="9"/>
                  </a:moveTo>
                  <a:cubicBezTo>
                    <a:pt x="13" y="9"/>
                    <a:pt x="14" y="8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10"/>
                    <a:pt x="13" y="11"/>
                    <a:pt x="13" y="10"/>
                  </a:cubicBezTo>
                  <a:cubicBezTo>
                    <a:pt x="12" y="10"/>
                    <a:pt x="13" y="9"/>
                    <a:pt x="13" y="9"/>
                  </a:cubicBezTo>
                  <a:close/>
                  <a:moveTo>
                    <a:pt x="16" y="37"/>
                  </a:moveTo>
                  <a:cubicBezTo>
                    <a:pt x="16" y="38"/>
                    <a:pt x="16" y="38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lose/>
                  <a:moveTo>
                    <a:pt x="12" y="32"/>
                  </a:move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lose/>
                  <a:moveTo>
                    <a:pt x="11" y="35"/>
                  </a:moveTo>
                  <a:cubicBezTo>
                    <a:pt x="12" y="34"/>
                    <a:pt x="11" y="33"/>
                    <a:pt x="10" y="34"/>
                  </a:cubicBezTo>
                  <a:cubicBezTo>
                    <a:pt x="10" y="35"/>
                    <a:pt x="11" y="36"/>
                    <a:pt x="11" y="35"/>
                  </a:cubicBezTo>
                  <a:close/>
                  <a:moveTo>
                    <a:pt x="16" y="36"/>
                  </a:moveTo>
                  <a:cubicBezTo>
                    <a:pt x="16" y="36"/>
                    <a:pt x="16" y="36"/>
                    <a:pt x="16" y="36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5" y="35"/>
                    <a:pt x="15" y="35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5"/>
                    <a:pt x="15" y="35"/>
                  </a:cubicBezTo>
                  <a:cubicBezTo>
                    <a:pt x="15" y="36"/>
                    <a:pt x="15" y="36"/>
                    <a:pt x="16" y="36"/>
                  </a:cubicBezTo>
                  <a:close/>
                  <a:moveTo>
                    <a:pt x="14" y="34"/>
                  </a:moveTo>
                  <a:cubicBezTo>
                    <a:pt x="14" y="34"/>
                    <a:pt x="14" y="34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2" y="33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2" y="35"/>
                    <a:pt x="12" y="35"/>
                  </a:cubicBezTo>
                  <a:cubicBezTo>
                    <a:pt x="12" y="35"/>
                    <a:pt x="13" y="35"/>
                    <a:pt x="13" y="35"/>
                  </a:cubicBezTo>
                  <a:cubicBezTo>
                    <a:pt x="13" y="35"/>
                    <a:pt x="14" y="35"/>
                    <a:pt x="15" y="35"/>
                  </a:cubicBezTo>
                  <a:cubicBezTo>
                    <a:pt x="15" y="35"/>
                    <a:pt x="15" y="34"/>
                    <a:pt x="15" y="34"/>
                  </a:cubicBezTo>
                  <a:cubicBezTo>
                    <a:pt x="14" y="34"/>
                    <a:pt x="14" y="34"/>
                    <a:pt x="14" y="34"/>
                  </a:cubicBezTo>
                  <a:close/>
                  <a:moveTo>
                    <a:pt x="12" y="33"/>
                  </a:moveTo>
                  <a:cubicBezTo>
                    <a:pt x="12" y="33"/>
                    <a:pt x="12" y="32"/>
                    <a:pt x="12" y="32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1" y="33"/>
                    <a:pt x="11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9" y="33"/>
                    <a:pt x="9" y="33"/>
                  </a:cubicBezTo>
                  <a:cubicBezTo>
                    <a:pt x="9" y="33"/>
                    <a:pt x="10" y="33"/>
                    <a:pt x="10" y="33"/>
                  </a:cubicBezTo>
                  <a:cubicBezTo>
                    <a:pt x="10" y="33"/>
                    <a:pt x="10" y="34"/>
                    <a:pt x="12" y="34"/>
                  </a:cubicBezTo>
                  <a:cubicBezTo>
                    <a:pt x="12" y="34"/>
                    <a:pt x="12" y="33"/>
                    <a:pt x="12" y="33"/>
                  </a:cubicBezTo>
                  <a:close/>
                  <a:moveTo>
                    <a:pt x="17" y="7"/>
                  </a:moveTo>
                  <a:cubicBezTo>
                    <a:pt x="17" y="7"/>
                    <a:pt x="18" y="7"/>
                    <a:pt x="18" y="7"/>
                  </a:cubicBezTo>
                  <a:cubicBezTo>
                    <a:pt x="18" y="7"/>
                    <a:pt x="18" y="8"/>
                    <a:pt x="18" y="8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7" y="9"/>
                    <a:pt x="17" y="9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7"/>
                    <a:pt x="17" y="7"/>
                  </a:cubicBezTo>
                  <a:close/>
                  <a:moveTo>
                    <a:pt x="44" y="25"/>
                  </a:move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4" y="27"/>
                    <a:pt x="43" y="27"/>
                  </a:cubicBezTo>
                  <a:cubicBezTo>
                    <a:pt x="42" y="27"/>
                    <a:pt x="41" y="26"/>
                    <a:pt x="39" y="26"/>
                  </a:cubicBezTo>
                  <a:cubicBezTo>
                    <a:pt x="39" y="26"/>
                    <a:pt x="40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6"/>
                    <a:pt x="38" y="26"/>
                    <a:pt x="37" y="25"/>
                  </a:cubicBezTo>
                  <a:cubicBezTo>
                    <a:pt x="37" y="25"/>
                    <a:pt x="37" y="24"/>
                    <a:pt x="37" y="24"/>
                  </a:cubicBezTo>
                  <a:cubicBezTo>
                    <a:pt x="36" y="24"/>
                    <a:pt x="35" y="24"/>
                    <a:pt x="34" y="24"/>
                  </a:cubicBezTo>
                  <a:cubicBezTo>
                    <a:pt x="34" y="24"/>
                    <a:pt x="34" y="25"/>
                    <a:pt x="34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2"/>
                    <a:pt x="35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1"/>
                    <a:pt x="35" y="21"/>
                    <a:pt x="35" y="20"/>
                  </a:cubicBezTo>
                  <a:cubicBezTo>
                    <a:pt x="35" y="20"/>
                    <a:pt x="35" y="20"/>
                    <a:pt x="36" y="20"/>
                  </a:cubicBezTo>
                  <a:cubicBezTo>
                    <a:pt x="36" y="20"/>
                    <a:pt x="36" y="20"/>
                    <a:pt x="37" y="20"/>
                  </a:cubicBezTo>
                  <a:cubicBezTo>
                    <a:pt x="37" y="21"/>
                    <a:pt x="36" y="21"/>
                    <a:pt x="36" y="22"/>
                  </a:cubicBezTo>
                  <a:cubicBezTo>
                    <a:pt x="36" y="22"/>
                    <a:pt x="36" y="23"/>
                    <a:pt x="36" y="23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3"/>
                    <a:pt x="37" y="22"/>
                    <a:pt x="37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8" y="22"/>
                    <a:pt x="38" y="22"/>
                  </a:cubicBezTo>
                  <a:cubicBezTo>
                    <a:pt x="38" y="22"/>
                    <a:pt x="38" y="23"/>
                    <a:pt x="38" y="23"/>
                  </a:cubicBezTo>
                  <a:cubicBezTo>
                    <a:pt x="38" y="23"/>
                    <a:pt x="38" y="24"/>
                    <a:pt x="38" y="24"/>
                  </a:cubicBezTo>
                  <a:cubicBezTo>
                    <a:pt x="38" y="24"/>
                    <a:pt x="39" y="22"/>
                    <a:pt x="39" y="22"/>
                  </a:cubicBezTo>
                  <a:cubicBezTo>
                    <a:pt x="38" y="21"/>
                    <a:pt x="38" y="21"/>
                    <a:pt x="38" y="20"/>
                  </a:cubicBezTo>
                  <a:cubicBezTo>
                    <a:pt x="38" y="20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3"/>
                    <a:pt x="39" y="25"/>
                    <a:pt x="41" y="24"/>
                  </a:cubicBezTo>
                  <a:cubicBezTo>
                    <a:pt x="41" y="24"/>
                    <a:pt x="41" y="23"/>
                    <a:pt x="41" y="23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3"/>
                    <a:pt x="42" y="24"/>
                    <a:pt x="41" y="25"/>
                  </a:cubicBezTo>
                  <a:cubicBezTo>
                    <a:pt x="41" y="25"/>
                    <a:pt x="41" y="24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3" y="25"/>
                    <a:pt x="44" y="25"/>
                  </a:cubicBezTo>
                  <a:close/>
                  <a:moveTo>
                    <a:pt x="50" y="31"/>
                  </a:moveTo>
                  <a:cubicBezTo>
                    <a:pt x="50" y="31"/>
                    <a:pt x="49" y="31"/>
                    <a:pt x="49" y="31"/>
                  </a:cubicBezTo>
                  <a:cubicBezTo>
                    <a:pt x="49" y="32"/>
                    <a:pt x="49" y="32"/>
                    <a:pt x="49" y="31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8" y="30"/>
                    <a:pt x="47" y="29"/>
                    <a:pt x="48" y="29"/>
                  </a:cubicBezTo>
                  <a:cubicBezTo>
                    <a:pt x="48" y="28"/>
                    <a:pt x="48" y="30"/>
                    <a:pt x="50" y="31"/>
                  </a:cubicBezTo>
                  <a:cubicBezTo>
                    <a:pt x="50" y="31"/>
                    <a:pt x="50" y="31"/>
                    <a:pt x="50" y="31"/>
                  </a:cubicBezTo>
                  <a:close/>
                  <a:moveTo>
                    <a:pt x="47" y="53"/>
                  </a:moveTo>
                  <a:cubicBezTo>
                    <a:pt x="47" y="54"/>
                    <a:pt x="47" y="54"/>
                    <a:pt x="46" y="55"/>
                  </a:cubicBezTo>
                  <a:cubicBezTo>
                    <a:pt x="46" y="55"/>
                    <a:pt x="46" y="56"/>
                    <a:pt x="4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6" y="58"/>
                    <a:pt x="46" y="59"/>
                    <a:pt x="46" y="60"/>
                  </a:cubicBezTo>
                  <a:cubicBezTo>
                    <a:pt x="46" y="60"/>
                    <a:pt x="47" y="61"/>
                    <a:pt x="47" y="60"/>
                  </a:cubicBezTo>
                  <a:cubicBezTo>
                    <a:pt x="47" y="60"/>
                    <a:pt x="48" y="58"/>
                    <a:pt x="48" y="57"/>
                  </a:cubicBezTo>
                  <a:cubicBezTo>
                    <a:pt x="48" y="56"/>
                    <a:pt x="48" y="55"/>
                    <a:pt x="48" y="53"/>
                  </a:cubicBezTo>
                  <a:cubicBezTo>
                    <a:pt x="48" y="53"/>
                    <a:pt x="49" y="53"/>
                    <a:pt x="48" y="52"/>
                  </a:cubicBezTo>
                  <a:cubicBezTo>
                    <a:pt x="48" y="52"/>
                    <a:pt x="48" y="53"/>
                    <a:pt x="47" y="53"/>
                  </a:cubicBezTo>
                  <a:close/>
                  <a:moveTo>
                    <a:pt x="71" y="40"/>
                  </a:moveTo>
                  <a:cubicBezTo>
                    <a:pt x="70" y="40"/>
                    <a:pt x="70" y="39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70" y="40"/>
                    <a:pt x="70" y="39"/>
                    <a:pt x="70" y="40"/>
                  </a:cubicBezTo>
                  <a:cubicBezTo>
                    <a:pt x="70" y="40"/>
                    <a:pt x="70" y="40"/>
                    <a:pt x="70" y="41"/>
                  </a:cubicBezTo>
                  <a:cubicBezTo>
                    <a:pt x="70" y="41"/>
                    <a:pt x="70" y="41"/>
                    <a:pt x="70" y="41"/>
                  </a:cubicBezTo>
                  <a:cubicBezTo>
                    <a:pt x="70" y="41"/>
                    <a:pt x="70" y="42"/>
                    <a:pt x="70" y="42"/>
                  </a:cubicBezTo>
                  <a:cubicBezTo>
                    <a:pt x="70" y="42"/>
                    <a:pt x="71" y="42"/>
                    <a:pt x="71" y="42"/>
                  </a:cubicBezTo>
                  <a:cubicBezTo>
                    <a:pt x="72" y="42"/>
                    <a:pt x="71" y="40"/>
                    <a:pt x="71" y="40"/>
                  </a:cubicBezTo>
                  <a:cubicBezTo>
                    <a:pt x="71" y="39"/>
                    <a:pt x="71" y="40"/>
                    <a:pt x="71" y="40"/>
                  </a:cubicBezTo>
                  <a:close/>
                  <a:moveTo>
                    <a:pt x="68" y="40"/>
                  </a:moveTo>
                  <a:cubicBezTo>
                    <a:pt x="68" y="41"/>
                    <a:pt x="69" y="41"/>
                    <a:pt x="69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40"/>
                    <a:pt x="69" y="39"/>
                    <a:pt x="70" y="39"/>
                  </a:cubicBezTo>
                  <a:cubicBezTo>
                    <a:pt x="70" y="39"/>
                    <a:pt x="69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1" y="39"/>
                    <a:pt x="71" y="39"/>
                    <a:pt x="71" y="38"/>
                  </a:cubicBezTo>
                  <a:cubicBezTo>
                    <a:pt x="71" y="38"/>
                    <a:pt x="70" y="39"/>
                    <a:pt x="70" y="39"/>
                  </a:cubicBezTo>
                  <a:cubicBezTo>
                    <a:pt x="70" y="38"/>
                    <a:pt x="70" y="38"/>
                    <a:pt x="70" y="37"/>
                  </a:cubicBezTo>
                  <a:cubicBezTo>
                    <a:pt x="70" y="37"/>
                    <a:pt x="70" y="38"/>
                    <a:pt x="70" y="37"/>
                  </a:cubicBezTo>
                  <a:cubicBezTo>
                    <a:pt x="70" y="37"/>
                    <a:pt x="70" y="36"/>
                    <a:pt x="70" y="36"/>
                  </a:cubicBezTo>
                  <a:cubicBezTo>
                    <a:pt x="69" y="35"/>
                    <a:pt x="69" y="35"/>
                    <a:pt x="69" y="36"/>
                  </a:cubicBezTo>
                  <a:cubicBezTo>
                    <a:pt x="69" y="37"/>
                    <a:pt x="69" y="36"/>
                    <a:pt x="69" y="37"/>
                  </a:cubicBezTo>
                  <a:cubicBezTo>
                    <a:pt x="69" y="37"/>
                    <a:pt x="69" y="39"/>
                    <a:pt x="69" y="39"/>
                  </a:cubicBezTo>
                  <a:cubicBezTo>
                    <a:pt x="68" y="39"/>
                    <a:pt x="68" y="39"/>
                    <a:pt x="68" y="40"/>
                  </a:cubicBezTo>
                  <a:close/>
                  <a:moveTo>
                    <a:pt x="69" y="33"/>
                  </a:moveTo>
                  <a:cubicBezTo>
                    <a:pt x="69" y="32"/>
                    <a:pt x="69" y="32"/>
                    <a:pt x="69" y="32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8" y="32"/>
                    <a:pt x="68" y="33"/>
                    <a:pt x="68" y="33"/>
                  </a:cubicBezTo>
                  <a:cubicBezTo>
                    <a:pt x="68" y="33"/>
                    <a:pt x="68" y="33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9" y="34"/>
                    <a:pt x="69" y="33"/>
                    <a:pt x="69" y="33"/>
                  </a:cubicBezTo>
                  <a:cubicBezTo>
                    <a:pt x="69" y="33"/>
                    <a:pt x="69" y="33"/>
                    <a:pt x="69" y="33"/>
                  </a:cubicBezTo>
                  <a:close/>
                </a:path>
              </a:pathLst>
            </a:cu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54" name="Freeform 45"/>
            <p:cNvSpPr>
              <a:spLocks noChangeArrowheads="1"/>
            </p:cNvSpPr>
            <p:nvPr/>
          </p:nvSpPr>
          <p:spPr bwMode="auto">
            <a:xfrm>
              <a:off x="282575" y="330200"/>
              <a:ext cx="298450" cy="360363"/>
            </a:xfrm>
            <a:custGeom>
              <a:avLst/>
              <a:gdLst>
                <a:gd name="T0" fmla="*/ 74613 w 92"/>
                <a:gd name="T1" fmla="*/ 172065 h 111"/>
                <a:gd name="T2" fmla="*/ 113541 w 92"/>
                <a:gd name="T3" fmla="*/ 16233 h 111"/>
                <a:gd name="T4" fmla="*/ 126517 w 92"/>
                <a:gd name="T5" fmla="*/ 9740 h 111"/>
                <a:gd name="T6" fmla="*/ 165445 w 92"/>
                <a:gd name="T7" fmla="*/ 19479 h 111"/>
                <a:gd name="T8" fmla="*/ 207617 w 92"/>
                <a:gd name="T9" fmla="*/ 22726 h 111"/>
                <a:gd name="T10" fmla="*/ 249790 w 92"/>
                <a:gd name="T11" fmla="*/ 16233 h 111"/>
                <a:gd name="T12" fmla="*/ 291962 w 92"/>
                <a:gd name="T13" fmla="*/ 0 h 111"/>
                <a:gd name="T14" fmla="*/ 298450 w 92"/>
                <a:gd name="T15" fmla="*/ 9740 h 111"/>
                <a:gd name="T16" fmla="*/ 243302 w 92"/>
                <a:gd name="T17" fmla="*/ 55191 h 111"/>
                <a:gd name="T18" fmla="*/ 171933 w 92"/>
                <a:gd name="T19" fmla="*/ 74670 h 111"/>
                <a:gd name="T20" fmla="*/ 149225 w 92"/>
                <a:gd name="T21" fmla="*/ 71423 h 111"/>
                <a:gd name="T22" fmla="*/ 133005 w 92"/>
                <a:gd name="T23" fmla="*/ 136354 h 111"/>
                <a:gd name="T24" fmla="*/ 155713 w 92"/>
                <a:gd name="T25" fmla="*/ 129861 h 111"/>
                <a:gd name="T26" fmla="*/ 168689 w 92"/>
                <a:gd name="T27" fmla="*/ 126614 h 111"/>
                <a:gd name="T28" fmla="*/ 181665 w 92"/>
                <a:gd name="T29" fmla="*/ 123368 h 111"/>
                <a:gd name="T30" fmla="*/ 227082 w 92"/>
                <a:gd name="T31" fmla="*/ 133107 h 111"/>
                <a:gd name="T32" fmla="*/ 256278 w 92"/>
                <a:gd name="T33" fmla="*/ 159079 h 111"/>
                <a:gd name="T34" fmla="*/ 269254 w 92"/>
                <a:gd name="T35" fmla="*/ 194791 h 111"/>
                <a:gd name="T36" fmla="*/ 269254 w 92"/>
                <a:gd name="T37" fmla="*/ 233749 h 111"/>
                <a:gd name="T38" fmla="*/ 249790 w 92"/>
                <a:gd name="T39" fmla="*/ 279200 h 111"/>
                <a:gd name="T40" fmla="*/ 217349 w 92"/>
                <a:gd name="T41" fmla="*/ 321405 h 111"/>
                <a:gd name="T42" fmla="*/ 168689 w 92"/>
                <a:gd name="T43" fmla="*/ 350623 h 111"/>
                <a:gd name="T44" fmla="*/ 107053 w 92"/>
                <a:gd name="T45" fmla="*/ 360363 h 111"/>
                <a:gd name="T46" fmla="*/ 71368 w 92"/>
                <a:gd name="T47" fmla="*/ 357116 h 111"/>
                <a:gd name="T48" fmla="*/ 42172 w 92"/>
                <a:gd name="T49" fmla="*/ 344130 h 111"/>
                <a:gd name="T50" fmla="*/ 22708 w 92"/>
                <a:gd name="T51" fmla="*/ 324651 h 111"/>
                <a:gd name="T52" fmla="*/ 77857 w 92"/>
                <a:gd name="T53" fmla="*/ 279200 h 111"/>
                <a:gd name="T54" fmla="*/ 84345 w 92"/>
                <a:gd name="T55" fmla="*/ 321405 h 111"/>
                <a:gd name="T56" fmla="*/ 116785 w 92"/>
                <a:gd name="T57" fmla="*/ 334391 h 111"/>
                <a:gd name="T58" fmla="*/ 152469 w 92"/>
                <a:gd name="T59" fmla="*/ 327898 h 111"/>
                <a:gd name="T60" fmla="*/ 178421 w 92"/>
                <a:gd name="T61" fmla="*/ 308419 h 111"/>
                <a:gd name="T62" fmla="*/ 197885 w 92"/>
                <a:gd name="T63" fmla="*/ 282447 h 111"/>
                <a:gd name="T64" fmla="*/ 210861 w 92"/>
                <a:gd name="T65" fmla="*/ 246735 h 111"/>
                <a:gd name="T66" fmla="*/ 210861 w 92"/>
                <a:gd name="T67" fmla="*/ 211023 h 111"/>
                <a:gd name="T68" fmla="*/ 201129 w 92"/>
                <a:gd name="T69" fmla="*/ 185051 h 111"/>
                <a:gd name="T70" fmla="*/ 175177 w 92"/>
                <a:gd name="T71" fmla="*/ 168819 h 111"/>
                <a:gd name="T72" fmla="*/ 74613 w 92"/>
                <a:gd name="T73" fmla="*/ 175312 h 111"/>
                <a:gd name="T74" fmla="*/ 74613 w 92"/>
                <a:gd name="T75" fmla="*/ 172065 h 11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2"/>
                <a:gd name="T115" fmla="*/ 0 h 111"/>
                <a:gd name="T116" fmla="*/ 92 w 92"/>
                <a:gd name="T117" fmla="*/ 111 h 11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2" h="111">
                  <a:moveTo>
                    <a:pt x="23" y="53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6" y="3"/>
                    <a:pt x="38" y="3"/>
                    <a:pt x="39" y="3"/>
                  </a:cubicBezTo>
                  <a:cubicBezTo>
                    <a:pt x="43" y="4"/>
                    <a:pt x="47" y="5"/>
                    <a:pt x="51" y="6"/>
                  </a:cubicBezTo>
                  <a:cubicBezTo>
                    <a:pt x="55" y="6"/>
                    <a:pt x="60" y="7"/>
                    <a:pt x="64" y="7"/>
                  </a:cubicBezTo>
                  <a:cubicBezTo>
                    <a:pt x="68" y="7"/>
                    <a:pt x="73" y="6"/>
                    <a:pt x="77" y="5"/>
                  </a:cubicBezTo>
                  <a:cubicBezTo>
                    <a:pt x="81" y="4"/>
                    <a:pt x="86" y="3"/>
                    <a:pt x="90" y="0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87" y="9"/>
                    <a:pt x="81" y="14"/>
                    <a:pt x="75" y="17"/>
                  </a:cubicBezTo>
                  <a:cubicBezTo>
                    <a:pt x="68" y="21"/>
                    <a:pt x="60" y="23"/>
                    <a:pt x="53" y="23"/>
                  </a:cubicBezTo>
                  <a:cubicBezTo>
                    <a:pt x="50" y="23"/>
                    <a:pt x="48" y="23"/>
                    <a:pt x="46" y="2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3" y="41"/>
                    <a:pt x="45" y="40"/>
                    <a:pt x="48" y="40"/>
                  </a:cubicBezTo>
                  <a:cubicBezTo>
                    <a:pt x="49" y="39"/>
                    <a:pt x="51" y="39"/>
                    <a:pt x="52" y="39"/>
                  </a:cubicBezTo>
                  <a:cubicBezTo>
                    <a:pt x="53" y="38"/>
                    <a:pt x="54" y="38"/>
                    <a:pt x="56" y="38"/>
                  </a:cubicBezTo>
                  <a:cubicBezTo>
                    <a:pt x="62" y="38"/>
                    <a:pt x="66" y="39"/>
                    <a:pt x="70" y="41"/>
                  </a:cubicBezTo>
                  <a:cubicBezTo>
                    <a:pt x="74" y="43"/>
                    <a:pt x="77" y="46"/>
                    <a:pt x="79" y="49"/>
                  </a:cubicBezTo>
                  <a:cubicBezTo>
                    <a:pt x="81" y="52"/>
                    <a:pt x="83" y="56"/>
                    <a:pt x="83" y="60"/>
                  </a:cubicBezTo>
                  <a:cubicBezTo>
                    <a:pt x="84" y="64"/>
                    <a:pt x="84" y="68"/>
                    <a:pt x="83" y="72"/>
                  </a:cubicBezTo>
                  <a:cubicBezTo>
                    <a:pt x="82" y="77"/>
                    <a:pt x="80" y="82"/>
                    <a:pt x="77" y="86"/>
                  </a:cubicBezTo>
                  <a:cubicBezTo>
                    <a:pt x="74" y="91"/>
                    <a:pt x="71" y="95"/>
                    <a:pt x="67" y="99"/>
                  </a:cubicBezTo>
                  <a:cubicBezTo>
                    <a:pt x="63" y="102"/>
                    <a:pt x="58" y="105"/>
                    <a:pt x="52" y="108"/>
                  </a:cubicBezTo>
                  <a:cubicBezTo>
                    <a:pt x="46" y="110"/>
                    <a:pt x="40" y="111"/>
                    <a:pt x="33" y="111"/>
                  </a:cubicBezTo>
                  <a:cubicBezTo>
                    <a:pt x="29" y="111"/>
                    <a:pt x="26" y="111"/>
                    <a:pt x="22" y="110"/>
                  </a:cubicBezTo>
                  <a:cubicBezTo>
                    <a:pt x="19" y="109"/>
                    <a:pt x="16" y="108"/>
                    <a:pt x="13" y="106"/>
                  </a:cubicBezTo>
                  <a:cubicBezTo>
                    <a:pt x="10" y="105"/>
                    <a:pt x="9" y="103"/>
                    <a:pt x="7" y="100"/>
                  </a:cubicBezTo>
                  <a:cubicBezTo>
                    <a:pt x="0" y="86"/>
                    <a:pt x="25" y="78"/>
                    <a:pt x="24" y="86"/>
                  </a:cubicBezTo>
                  <a:cubicBezTo>
                    <a:pt x="23" y="91"/>
                    <a:pt x="23" y="96"/>
                    <a:pt x="26" y="99"/>
                  </a:cubicBezTo>
                  <a:cubicBezTo>
                    <a:pt x="28" y="102"/>
                    <a:pt x="31" y="103"/>
                    <a:pt x="36" y="103"/>
                  </a:cubicBezTo>
                  <a:cubicBezTo>
                    <a:pt x="40" y="103"/>
                    <a:pt x="43" y="102"/>
                    <a:pt x="47" y="101"/>
                  </a:cubicBezTo>
                  <a:cubicBezTo>
                    <a:pt x="50" y="99"/>
                    <a:pt x="52" y="98"/>
                    <a:pt x="55" y="95"/>
                  </a:cubicBezTo>
                  <a:cubicBezTo>
                    <a:pt x="57" y="93"/>
                    <a:pt x="59" y="90"/>
                    <a:pt x="61" y="87"/>
                  </a:cubicBezTo>
                  <a:cubicBezTo>
                    <a:pt x="63" y="83"/>
                    <a:pt x="64" y="80"/>
                    <a:pt x="65" y="76"/>
                  </a:cubicBezTo>
                  <a:cubicBezTo>
                    <a:pt x="66" y="72"/>
                    <a:pt x="66" y="68"/>
                    <a:pt x="65" y="65"/>
                  </a:cubicBezTo>
                  <a:cubicBezTo>
                    <a:pt x="65" y="62"/>
                    <a:pt x="64" y="59"/>
                    <a:pt x="62" y="57"/>
                  </a:cubicBezTo>
                  <a:cubicBezTo>
                    <a:pt x="60" y="55"/>
                    <a:pt x="57" y="53"/>
                    <a:pt x="54" y="52"/>
                  </a:cubicBezTo>
                  <a:cubicBezTo>
                    <a:pt x="45" y="48"/>
                    <a:pt x="33" y="51"/>
                    <a:pt x="23" y="54"/>
                  </a:cubicBezTo>
                  <a:cubicBezTo>
                    <a:pt x="23" y="53"/>
                    <a:pt x="23" y="53"/>
                    <a:pt x="2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892" name="组合 301"/>
          <p:cNvGrpSpPr/>
          <p:nvPr/>
        </p:nvGrpSpPr>
        <p:grpSpPr bwMode="auto">
          <a:xfrm>
            <a:off x="4113213" y="1995488"/>
            <a:ext cx="444500" cy="442912"/>
            <a:chOff x="0" y="0"/>
            <a:chExt cx="1150938" cy="1149350"/>
          </a:xfrm>
        </p:grpSpPr>
        <p:sp>
          <p:nvSpPr>
            <p:cNvPr id="38303" name="Oval 19"/>
            <p:cNvSpPr>
              <a:spLocks noChangeArrowheads="1"/>
            </p:cNvSpPr>
            <p:nvPr/>
          </p:nvSpPr>
          <p:spPr bwMode="auto">
            <a:xfrm>
              <a:off x="0" y="0"/>
              <a:ext cx="1150938" cy="1149350"/>
            </a:xfrm>
            <a:prstGeom prst="ellipse">
              <a:avLst/>
            </a:prstGeom>
            <a:solidFill>
              <a:srgbClr val="506B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304" name="Freeform 46"/>
            <p:cNvSpPr>
              <a:spLocks noChangeArrowheads="1"/>
            </p:cNvSpPr>
            <p:nvPr/>
          </p:nvSpPr>
          <p:spPr bwMode="auto">
            <a:xfrm>
              <a:off x="290513" y="239712"/>
              <a:ext cx="860425" cy="909638"/>
            </a:xfrm>
            <a:custGeom>
              <a:avLst/>
              <a:gdLst>
                <a:gd name="T0" fmla="*/ 551971 w 265"/>
                <a:gd name="T1" fmla="*/ 0 h 280"/>
                <a:gd name="T2" fmla="*/ 860425 w 265"/>
                <a:gd name="T3" fmla="*/ 308627 h 280"/>
                <a:gd name="T4" fmla="*/ 860425 w 265"/>
                <a:gd name="T5" fmla="*/ 334617 h 280"/>
                <a:gd name="T6" fmla="*/ 285726 w 265"/>
                <a:gd name="T7" fmla="*/ 909638 h 280"/>
                <a:gd name="T8" fmla="*/ 240270 w 265"/>
                <a:gd name="T9" fmla="*/ 906389 h 280"/>
                <a:gd name="T10" fmla="*/ 0 w 265"/>
                <a:gd name="T11" fmla="*/ 665985 h 280"/>
                <a:gd name="T12" fmla="*/ 551971 w 265"/>
                <a:gd name="T13" fmla="*/ 0 h 2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5"/>
                <a:gd name="T22" fmla="*/ 0 h 280"/>
                <a:gd name="T23" fmla="*/ 265 w 265"/>
                <a:gd name="T24" fmla="*/ 280 h 2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5" h="280">
                  <a:moveTo>
                    <a:pt x="170" y="0"/>
                  </a:moveTo>
                  <a:cubicBezTo>
                    <a:pt x="265" y="95"/>
                    <a:pt x="265" y="95"/>
                    <a:pt x="265" y="95"/>
                  </a:cubicBezTo>
                  <a:cubicBezTo>
                    <a:pt x="265" y="97"/>
                    <a:pt x="265" y="100"/>
                    <a:pt x="265" y="103"/>
                  </a:cubicBezTo>
                  <a:cubicBezTo>
                    <a:pt x="265" y="201"/>
                    <a:pt x="186" y="280"/>
                    <a:pt x="88" y="280"/>
                  </a:cubicBezTo>
                  <a:cubicBezTo>
                    <a:pt x="83" y="280"/>
                    <a:pt x="79" y="280"/>
                    <a:pt x="74" y="279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70" y="0"/>
                    <a:pt x="170" y="0"/>
                    <a:pt x="170" y="0"/>
                  </a:cubicBezTo>
                  <a:close/>
                </a:path>
              </a:pathLst>
            </a:custGeom>
            <a:solidFill>
              <a:srgbClr val="182F4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05" name="Freeform 47"/>
            <p:cNvSpPr>
              <a:spLocks noChangeArrowheads="1"/>
            </p:cNvSpPr>
            <p:nvPr/>
          </p:nvSpPr>
          <p:spPr bwMode="auto">
            <a:xfrm>
              <a:off x="273050" y="223837"/>
              <a:ext cx="604838" cy="698500"/>
            </a:xfrm>
            <a:custGeom>
              <a:avLst/>
              <a:gdLst>
                <a:gd name="T0" fmla="*/ 71540 w 186"/>
                <a:gd name="T1" fmla="*/ 0 h 215"/>
                <a:gd name="T2" fmla="*/ 530046 w 186"/>
                <a:gd name="T3" fmla="*/ 0 h 215"/>
                <a:gd name="T4" fmla="*/ 582075 w 186"/>
                <a:gd name="T5" fmla="*/ 55230 h 215"/>
                <a:gd name="T6" fmla="*/ 601586 w 186"/>
                <a:gd name="T7" fmla="*/ 646519 h 215"/>
                <a:gd name="T8" fmla="*/ 549557 w 186"/>
                <a:gd name="T9" fmla="*/ 698500 h 215"/>
                <a:gd name="T10" fmla="*/ 55281 w 186"/>
                <a:gd name="T11" fmla="*/ 698500 h 215"/>
                <a:gd name="T12" fmla="*/ 0 w 186"/>
                <a:gd name="T13" fmla="*/ 646519 h 215"/>
                <a:gd name="T14" fmla="*/ 19511 w 186"/>
                <a:gd name="T15" fmla="*/ 55230 h 215"/>
                <a:gd name="T16" fmla="*/ 71540 w 186"/>
                <a:gd name="T17" fmla="*/ 0 h 2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6"/>
                <a:gd name="T28" fmla="*/ 0 h 215"/>
                <a:gd name="T29" fmla="*/ 186 w 186"/>
                <a:gd name="T30" fmla="*/ 215 h 2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6" h="215">
                  <a:moveTo>
                    <a:pt x="22" y="0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72" y="0"/>
                    <a:pt x="179" y="8"/>
                    <a:pt x="179" y="17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6" y="208"/>
                    <a:pt x="178" y="215"/>
                    <a:pt x="169" y="215"/>
                  </a:cubicBezTo>
                  <a:cubicBezTo>
                    <a:pt x="17" y="215"/>
                    <a:pt x="17" y="215"/>
                    <a:pt x="17" y="215"/>
                  </a:cubicBezTo>
                  <a:cubicBezTo>
                    <a:pt x="8" y="215"/>
                    <a:pt x="0" y="208"/>
                    <a:pt x="0" y="19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8"/>
                    <a:pt x="13" y="0"/>
                    <a:pt x="22" y="0"/>
                  </a:cubicBezTo>
                  <a:close/>
                </a:path>
              </a:pathLst>
            </a:custGeom>
            <a:solidFill>
              <a:srgbClr val="006F7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06" name="Freeform 48"/>
            <p:cNvSpPr>
              <a:spLocks noChangeArrowheads="1"/>
            </p:cNvSpPr>
            <p:nvPr/>
          </p:nvSpPr>
          <p:spPr bwMode="auto">
            <a:xfrm>
              <a:off x="282575" y="233362"/>
              <a:ext cx="582613" cy="677863"/>
            </a:xfrm>
            <a:custGeom>
              <a:avLst/>
              <a:gdLst>
                <a:gd name="T0" fmla="*/ 61842 w 179"/>
                <a:gd name="T1" fmla="*/ 0 h 209"/>
                <a:gd name="T2" fmla="*/ 520771 w 179"/>
                <a:gd name="T3" fmla="*/ 0 h 209"/>
                <a:gd name="T4" fmla="*/ 563084 w 179"/>
                <a:gd name="T5" fmla="*/ 45407 h 209"/>
                <a:gd name="T6" fmla="*/ 582613 w 179"/>
                <a:gd name="T7" fmla="*/ 635699 h 209"/>
                <a:gd name="T8" fmla="*/ 540300 w 179"/>
                <a:gd name="T9" fmla="*/ 677863 h 209"/>
                <a:gd name="T10" fmla="*/ 45567 w 179"/>
                <a:gd name="T11" fmla="*/ 677863 h 209"/>
                <a:gd name="T12" fmla="*/ 0 w 179"/>
                <a:gd name="T13" fmla="*/ 635699 h 209"/>
                <a:gd name="T14" fmla="*/ 19529 w 179"/>
                <a:gd name="T15" fmla="*/ 45407 h 209"/>
                <a:gd name="T16" fmla="*/ 61842 w 179"/>
                <a:gd name="T17" fmla="*/ 0 h 2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9"/>
                <a:gd name="T28" fmla="*/ 0 h 209"/>
                <a:gd name="T29" fmla="*/ 179 w 179"/>
                <a:gd name="T30" fmla="*/ 209 h 20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9" h="209">
                  <a:moveTo>
                    <a:pt x="19" y="0"/>
                  </a:moveTo>
                  <a:cubicBezTo>
                    <a:pt x="160" y="0"/>
                    <a:pt x="160" y="0"/>
                    <a:pt x="160" y="0"/>
                  </a:cubicBezTo>
                  <a:cubicBezTo>
                    <a:pt x="167" y="0"/>
                    <a:pt x="173" y="6"/>
                    <a:pt x="173" y="14"/>
                  </a:cubicBezTo>
                  <a:cubicBezTo>
                    <a:pt x="179" y="196"/>
                    <a:pt x="179" y="196"/>
                    <a:pt x="179" y="196"/>
                  </a:cubicBezTo>
                  <a:cubicBezTo>
                    <a:pt x="179" y="203"/>
                    <a:pt x="173" y="209"/>
                    <a:pt x="166" y="209"/>
                  </a:cubicBezTo>
                  <a:cubicBezTo>
                    <a:pt x="14" y="209"/>
                    <a:pt x="14" y="209"/>
                    <a:pt x="14" y="209"/>
                  </a:cubicBezTo>
                  <a:cubicBezTo>
                    <a:pt x="6" y="209"/>
                    <a:pt x="0" y="203"/>
                    <a:pt x="0" y="196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6"/>
                    <a:pt x="12" y="0"/>
                    <a:pt x="19" y="0"/>
                  </a:cubicBezTo>
                  <a:close/>
                </a:path>
              </a:pathLst>
            </a:custGeom>
            <a:solidFill>
              <a:srgbClr val="1197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07" name="Freeform 49"/>
            <p:cNvSpPr>
              <a:spLocks noChangeArrowheads="1"/>
            </p:cNvSpPr>
            <p:nvPr/>
          </p:nvSpPr>
          <p:spPr bwMode="auto">
            <a:xfrm>
              <a:off x="303213" y="246062"/>
              <a:ext cx="534988" cy="322263"/>
            </a:xfrm>
            <a:custGeom>
              <a:avLst/>
              <a:gdLst>
                <a:gd name="T0" fmla="*/ 42151 w 165"/>
                <a:gd name="T1" fmla="*/ 0 h 99"/>
                <a:gd name="T2" fmla="*/ 9727 w 165"/>
                <a:gd name="T3" fmla="*/ 32552 h 99"/>
                <a:gd name="T4" fmla="*/ 3242 w 165"/>
                <a:gd name="T5" fmla="*/ 231118 h 99"/>
                <a:gd name="T6" fmla="*/ 531746 w 165"/>
                <a:gd name="T7" fmla="*/ 231118 h 99"/>
                <a:gd name="T8" fmla="*/ 531746 w 165"/>
                <a:gd name="T9" fmla="*/ 32552 h 99"/>
                <a:gd name="T10" fmla="*/ 499322 w 165"/>
                <a:gd name="T11" fmla="*/ 0 h 99"/>
                <a:gd name="T12" fmla="*/ 42151 w 165"/>
                <a:gd name="T13" fmla="*/ 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"/>
                <a:gd name="T22" fmla="*/ 0 h 99"/>
                <a:gd name="T23" fmla="*/ 165 w 165"/>
                <a:gd name="T24" fmla="*/ 99 h 9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" h="99">
                  <a:moveTo>
                    <a:pt x="13" y="0"/>
                  </a:moveTo>
                  <a:cubicBezTo>
                    <a:pt x="8" y="0"/>
                    <a:pt x="4" y="5"/>
                    <a:pt x="3" y="10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98"/>
                    <a:pt x="165" y="99"/>
                    <a:pt x="164" y="71"/>
                  </a:cubicBezTo>
                  <a:cubicBezTo>
                    <a:pt x="164" y="10"/>
                    <a:pt x="164" y="10"/>
                    <a:pt x="164" y="10"/>
                  </a:cubicBezTo>
                  <a:cubicBezTo>
                    <a:pt x="164" y="4"/>
                    <a:pt x="160" y="0"/>
                    <a:pt x="154" y="0"/>
                  </a:cubicBezTo>
                  <a:cubicBezTo>
                    <a:pt x="13" y="0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08" name="Freeform 50"/>
            <p:cNvSpPr>
              <a:spLocks noChangeArrowheads="1"/>
            </p:cNvSpPr>
            <p:nvPr/>
          </p:nvSpPr>
          <p:spPr bwMode="auto">
            <a:xfrm>
              <a:off x="315913" y="255587"/>
              <a:ext cx="509588" cy="276225"/>
            </a:xfrm>
            <a:custGeom>
              <a:avLst/>
              <a:gdLst>
                <a:gd name="T0" fmla="*/ 29212 w 157"/>
                <a:gd name="T1" fmla="*/ 0 h 85"/>
                <a:gd name="T2" fmla="*/ 9737 w 157"/>
                <a:gd name="T3" fmla="*/ 22748 h 85"/>
                <a:gd name="T4" fmla="*/ 0 w 157"/>
                <a:gd name="T5" fmla="*/ 220980 h 85"/>
                <a:gd name="T6" fmla="*/ 0 w 157"/>
                <a:gd name="T7" fmla="*/ 224230 h 85"/>
                <a:gd name="T8" fmla="*/ 19475 w 157"/>
                <a:gd name="T9" fmla="*/ 243728 h 85"/>
                <a:gd name="T10" fmla="*/ 74653 w 157"/>
                <a:gd name="T11" fmla="*/ 259976 h 85"/>
                <a:gd name="T12" fmla="*/ 159043 w 157"/>
                <a:gd name="T13" fmla="*/ 272975 h 85"/>
                <a:gd name="T14" fmla="*/ 256417 w 157"/>
                <a:gd name="T15" fmla="*/ 276225 h 85"/>
                <a:gd name="T16" fmla="*/ 350545 w 157"/>
                <a:gd name="T17" fmla="*/ 272975 h 85"/>
                <a:gd name="T18" fmla="*/ 434935 w 157"/>
                <a:gd name="T19" fmla="*/ 259976 h 85"/>
                <a:gd name="T20" fmla="*/ 490113 w 157"/>
                <a:gd name="T21" fmla="*/ 243728 h 85"/>
                <a:gd name="T22" fmla="*/ 509588 w 157"/>
                <a:gd name="T23" fmla="*/ 224230 h 85"/>
                <a:gd name="T24" fmla="*/ 509588 w 157"/>
                <a:gd name="T25" fmla="*/ 220980 h 85"/>
                <a:gd name="T26" fmla="*/ 509588 w 157"/>
                <a:gd name="T27" fmla="*/ 220980 h 85"/>
                <a:gd name="T28" fmla="*/ 509588 w 157"/>
                <a:gd name="T29" fmla="*/ 22748 h 85"/>
                <a:gd name="T30" fmla="*/ 486868 w 157"/>
                <a:gd name="T31" fmla="*/ 0 h 85"/>
                <a:gd name="T32" fmla="*/ 29212 w 157"/>
                <a:gd name="T33" fmla="*/ 0 h 8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7"/>
                <a:gd name="T52" fmla="*/ 0 h 85"/>
                <a:gd name="T53" fmla="*/ 157 w 157"/>
                <a:gd name="T54" fmla="*/ 85 h 8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7" h="85">
                  <a:moveTo>
                    <a:pt x="9" y="0"/>
                  </a:moveTo>
                  <a:cubicBezTo>
                    <a:pt x="6" y="0"/>
                    <a:pt x="3" y="4"/>
                    <a:pt x="3" y="7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9"/>
                    <a:pt x="0" y="69"/>
                  </a:cubicBezTo>
                  <a:cubicBezTo>
                    <a:pt x="1" y="71"/>
                    <a:pt x="4" y="73"/>
                    <a:pt x="6" y="75"/>
                  </a:cubicBezTo>
                  <a:cubicBezTo>
                    <a:pt x="11" y="77"/>
                    <a:pt x="18" y="79"/>
                    <a:pt x="23" y="80"/>
                  </a:cubicBezTo>
                  <a:cubicBezTo>
                    <a:pt x="31" y="82"/>
                    <a:pt x="40" y="83"/>
                    <a:pt x="49" y="84"/>
                  </a:cubicBezTo>
                  <a:cubicBezTo>
                    <a:pt x="59" y="85"/>
                    <a:pt x="69" y="85"/>
                    <a:pt x="79" y="85"/>
                  </a:cubicBezTo>
                  <a:cubicBezTo>
                    <a:pt x="89" y="85"/>
                    <a:pt x="99" y="85"/>
                    <a:pt x="108" y="84"/>
                  </a:cubicBezTo>
                  <a:cubicBezTo>
                    <a:pt x="117" y="83"/>
                    <a:pt x="126" y="82"/>
                    <a:pt x="134" y="80"/>
                  </a:cubicBezTo>
                  <a:cubicBezTo>
                    <a:pt x="140" y="79"/>
                    <a:pt x="146" y="77"/>
                    <a:pt x="151" y="75"/>
                  </a:cubicBezTo>
                  <a:cubicBezTo>
                    <a:pt x="153" y="73"/>
                    <a:pt x="156" y="71"/>
                    <a:pt x="157" y="69"/>
                  </a:cubicBezTo>
                  <a:cubicBezTo>
                    <a:pt x="157" y="68"/>
                    <a:pt x="157" y="68"/>
                    <a:pt x="157" y="68"/>
                  </a:cubicBezTo>
                  <a:cubicBezTo>
                    <a:pt x="157" y="68"/>
                    <a:pt x="157" y="68"/>
                    <a:pt x="157" y="68"/>
                  </a:cubicBezTo>
                  <a:cubicBezTo>
                    <a:pt x="157" y="7"/>
                    <a:pt x="157" y="7"/>
                    <a:pt x="157" y="7"/>
                  </a:cubicBezTo>
                  <a:cubicBezTo>
                    <a:pt x="157" y="3"/>
                    <a:pt x="154" y="0"/>
                    <a:pt x="150" y="0"/>
                  </a:cubicBezTo>
                  <a:cubicBezTo>
                    <a:pt x="9" y="0"/>
                    <a:pt x="9" y="0"/>
                    <a:pt x="9" y="0"/>
                  </a:cubicBez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09" name="Freeform 51"/>
            <p:cNvSpPr>
              <a:spLocks noChangeArrowheads="1"/>
            </p:cNvSpPr>
            <p:nvPr/>
          </p:nvSpPr>
          <p:spPr bwMode="auto">
            <a:xfrm>
              <a:off x="361950" y="336550"/>
              <a:ext cx="417513" cy="149225"/>
            </a:xfrm>
            <a:custGeom>
              <a:avLst/>
              <a:gdLst>
                <a:gd name="T0" fmla="*/ 25892 w 129"/>
                <a:gd name="T1" fmla="*/ 0 h 46"/>
                <a:gd name="T2" fmla="*/ 394857 w 129"/>
                <a:gd name="T3" fmla="*/ 0 h 46"/>
                <a:gd name="T4" fmla="*/ 417513 w 129"/>
                <a:gd name="T5" fmla="*/ 25952 h 46"/>
                <a:gd name="T6" fmla="*/ 417513 w 129"/>
                <a:gd name="T7" fmla="*/ 123273 h 46"/>
                <a:gd name="T8" fmla="*/ 394857 w 129"/>
                <a:gd name="T9" fmla="*/ 149225 h 46"/>
                <a:gd name="T10" fmla="*/ 25892 w 129"/>
                <a:gd name="T11" fmla="*/ 149225 h 46"/>
                <a:gd name="T12" fmla="*/ 0 w 129"/>
                <a:gd name="T13" fmla="*/ 123273 h 46"/>
                <a:gd name="T14" fmla="*/ 0 w 129"/>
                <a:gd name="T15" fmla="*/ 25952 h 46"/>
                <a:gd name="T16" fmla="*/ 25892 w 129"/>
                <a:gd name="T17" fmla="*/ 0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9"/>
                <a:gd name="T28" fmla="*/ 0 h 46"/>
                <a:gd name="T29" fmla="*/ 129 w 129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9" h="46">
                  <a:moveTo>
                    <a:pt x="8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126" y="0"/>
                    <a:pt x="129" y="3"/>
                    <a:pt x="129" y="8"/>
                  </a:cubicBezTo>
                  <a:cubicBezTo>
                    <a:pt x="129" y="38"/>
                    <a:pt x="129" y="38"/>
                    <a:pt x="129" y="38"/>
                  </a:cubicBezTo>
                  <a:cubicBezTo>
                    <a:pt x="129" y="42"/>
                    <a:pt x="126" y="46"/>
                    <a:pt x="122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3" y="46"/>
                    <a:pt x="0" y="42"/>
                    <a:pt x="0" y="3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10" name="Freeform 52"/>
            <p:cNvSpPr>
              <a:spLocks noChangeArrowheads="1"/>
            </p:cNvSpPr>
            <p:nvPr/>
          </p:nvSpPr>
          <p:spPr bwMode="auto">
            <a:xfrm>
              <a:off x="371475" y="346075"/>
              <a:ext cx="401638" cy="130175"/>
            </a:xfrm>
            <a:custGeom>
              <a:avLst/>
              <a:gdLst>
                <a:gd name="T0" fmla="*/ 16195 w 124"/>
                <a:gd name="T1" fmla="*/ 0 h 40"/>
                <a:gd name="T2" fmla="*/ 385443 w 124"/>
                <a:gd name="T3" fmla="*/ 0 h 40"/>
                <a:gd name="T4" fmla="*/ 401638 w 124"/>
                <a:gd name="T5" fmla="*/ 16272 h 40"/>
                <a:gd name="T6" fmla="*/ 401638 w 124"/>
                <a:gd name="T7" fmla="*/ 113903 h 40"/>
                <a:gd name="T8" fmla="*/ 385443 w 124"/>
                <a:gd name="T9" fmla="*/ 130175 h 40"/>
                <a:gd name="T10" fmla="*/ 16195 w 124"/>
                <a:gd name="T11" fmla="*/ 130175 h 40"/>
                <a:gd name="T12" fmla="*/ 0 w 124"/>
                <a:gd name="T13" fmla="*/ 113903 h 40"/>
                <a:gd name="T14" fmla="*/ 0 w 124"/>
                <a:gd name="T15" fmla="*/ 16272 h 40"/>
                <a:gd name="T16" fmla="*/ 16195 w 124"/>
                <a:gd name="T17" fmla="*/ 0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4"/>
                <a:gd name="T28" fmla="*/ 0 h 40"/>
                <a:gd name="T29" fmla="*/ 124 w 124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4" h="40">
                  <a:moveTo>
                    <a:pt x="5" y="0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4" y="2"/>
                    <a:pt x="124" y="5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4" y="38"/>
                    <a:pt x="121" y="40"/>
                    <a:pt x="119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2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11" name="Freeform 53"/>
            <p:cNvSpPr>
              <a:spLocks noChangeArrowheads="1"/>
            </p:cNvSpPr>
            <p:nvPr/>
          </p:nvSpPr>
          <p:spPr bwMode="auto">
            <a:xfrm>
              <a:off x="381000" y="357187"/>
              <a:ext cx="382588" cy="109538"/>
            </a:xfrm>
            <a:custGeom>
              <a:avLst/>
              <a:gdLst>
                <a:gd name="T0" fmla="*/ 6485 w 118"/>
                <a:gd name="T1" fmla="*/ 0 h 34"/>
                <a:gd name="T2" fmla="*/ 376103 w 118"/>
                <a:gd name="T3" fmla="*/ 0 h 34"/>
                <a:gd name="T4" fmla="*/ 382588 w 118"/>
                <a:gd name="T5" fmla="*/ 6443 h 34"/>
                <a:gd name="T6" fmla="*/ 382588 w 118"/>
                <a:gd name="T7" fmla="*/ 103095 h 34"/>
                <a:gd name="T8" fmla="*/ 376103 w 118"/>
                <a:gd name="T9" fmla="*/ 109538 h 34"/>
                <a:gd name="T10" fmla="*/ 6485 w 118"/>
                <a:gd name="T11" fmla="*/ 109538 h 34"/>
                <a:gd name="T12" fmla="*/ 0 w 118"/>
                <a:gd name="T13" fmla="*/ 103095 h 34"/>
                <a:gd name="T14" fmla="*/ 0 w 118"/>
                <a:gd name="T15" fmla="*/ 6443 h 34"/>
                <a:gd name="T16" fmla="*/ 6485 w 118"/>
                <a:gd name="T17" fmla="*/ 0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8"/>
                <a:gd name="T28" fmla="*/ 0 h 34"/>
                <a:gd name="T29" fmla="*/ 118 w 118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8" h="34">
                  <a:moveTo>
                    <a:pt x="2" y="0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117" y="0"/>
                    <a:pt x="118" y="0"/>
                    <a:pt x="118" y="2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18" y="33"/>
                    <a:pt x="117" y="34"/>
                    <a:pt x="116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3"/>
                    <a:pt x="0" y="3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182F4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12" name="Freeform 54"/>
            <p:cNvSpPr>
              <a:spLocks noEditPoints="1" noChangeArrowheads="1"/>
            </p:cNvSpPr>
            <p:nvPr/>
          </p:nvSpPr>
          <p:spPr bwMode="auto">
            <a:xfrm>
              <a:off x="368300" y="271462"/>
              <a:ext cx="155575" cy="49213"/>
            </a:xfrm>
            <a:custGeom>
              <a:avLst/>
              <a:gdLst>
                <a:gd name="T0" fmla="*/ 9723 w 48"/>
                <a:gd name="T1" fmla="*/ 0 h 15"/>
                <a:gd name="T2" fmla="*/ 35653 w 48"/>
                <a:gd name="T3" fmla="*/ 0 h 15"/>
                <a:gd name="T4" fmla="*/ 35653 w 48"/>
                <a:gd name="T5" fmla="*/ 49213 h 15"/>
                <a:gd name="T6" fmla="*/ 9723 w 48"/>
                <a:gd name="T7" fmla="*/ 49213 h 15"/>
                <a:gd name="T8" fmla="*/ 0 w 48"/>
                <a:gd name="T9" fmla="*/ 39370 h 15"/>
                <a:gd name="T10" fmla="*/ 0 w 48"/>
                <a:gd name="T11" fmla="*/ 9843 h 15"/>
                <a:gd name="T12" fmla="*/ 9723 w 48"/>
                <a:gd name="T13" fmla="*/ 0 h 15"/>
                <a:gd name="T14" fmla="*/ 42135 w 48"/>
                <a:gd name="T15" fmla="*/ 0 h 15"/>
                <a:gd name="T16" fmla="*/ 77788 w 48"/>
                <a:gd name="T17" fmla="*/ 0 h 15"/>
                <a:gd name="T18" fmla="*/ 77788 w 48"/>
                <a:gd name="T19" fmla="*/ 49213 h 15"/>
                <a:gd name="T20" fmla="*/ 42135 w 48"/>
                <a:gd name="T21" fmla="*/ 49213 h 15"/>
                <a:gd name="T22" fmla="*/ 42135 w 48"/>
                <a:gd name="T23" fmla="*/ 0 h 15"/>
                <a:gd name="T24" fmla="*/ 81029 w 48"/>
                <a:gd name="T25" fmla="*/ 0 h 15"/>
                <a:gd name="T26" fmla="*/ 116681 w 48"/>
                <a:gd name="T27" fmla="*/ 0 h 15"/>
                <a:gd name="T28" fmla="*/ 116681 w 48"/>
                <a:gd name="T29" fmla="*/ 49213 h 15"/>
                <a:gd name="T30" fmla="*/ 81029 w 48"/>
                <a:gd name="T31" fmla="*/ 49213 h 15"/>
                <a:gd name="T32" fmla="*/ 81029 w 48"/>
                <a:gd name="T33" fmla="*/ 0 h 15"/>
                <a:gd name="T34" fmla="*/ 123164 w 48"/>
                <a:gd name="T35" fmla="*/ 0 h 15"/>
                <a:gd name="T36" fmla="*/ 149093 w 48"/>
                <a:gd name="T37" fmla="*/ 0 h 15"/>
                <a:gd name="T38" fmla="*/ 155575 w 48"/>
                <a:gd name="T39" fmla="*/ 9843 h 15"/>
                <a:gd name="T40" fmla="*/ 155575 w 48"/>
                <a:gd name="T41" fmla="*/ 39370 h 15"/>
                <a:gd name="T42" fmla="*/ 149093 w 48"/>
                <a:gd name="T43" fmla="*/ 49213 h 15"/>
                <a:gd name="T44" fmla="*/ 123164 w 48"/>
                <a:gd name="T45" fmla="*/ 49213 h 15"/>
                <a:gd name="T46" fmla="*/ 123164 w 48"/>
                <a:gd name="T47" fmla="*/ 0 h 1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8"/>
                <a:gd name="T73" fmla="*/ 0 h 15"/>
                <a:gd name="T74" fmla="*/ 48 w 48"/>
                <a:gd name="T75" fmla="*/ 15 h 1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8" h="15">
                  <a:moveTo>
                    <a:pt x="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0" y="14"/>
                    <a:pt x="0" y="1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lose/>
                  <a:moveTo>
                    <a:pt x="13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0"/>
                    <a:pt x="13" y="0"/>
                    <a:pt x="13" y="0"/>
                  </a:cubicBezTo>
                  <a:close/>
                  <a:moveTo>
                    <a:pt x="25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0"/>
                    <a:pt x="25" y="0"/>
                    <a:pt x="25" y="0"/>
                  </a:cubicBezTo>
                  <a:close/>
                  <a:moveTo>
                    <a:pt x="38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7" y="0"/>
                    <a:pt x="48" y="2"/>
                    <a:pt x="48" y="3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4"/>
                    <a:pt x="47" y="15"/>
                    <a:pt x="46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0"/>
                    <a:pt x="38" y="0"/>
                    <a:pt x="38" y="0"/>
                  </a:cubicBez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13" name="Freeform 55"/>
            <p:cNvSpPr>
              <a:spLocks noEditPoints="1" noChangeArrowheads="1"/>
            </p:cNvSpPr>
            <p:nvPr/>
          </p:nvSpPr>
          <p:spPr bwMode="auto">
            <a:xfrm>
              <a:off x="344488" y="571500"/>
              <a:ext cx="80963" cy="77788"/>
            </a:xfrm>
            <a:custGeom>
              <a:avLst/>
              <a:gdLst>
                <a:gd name="T0" fmla="*/ 12954 w 25"/>
                <a:gd name="T1" fmla="*/ 0 h 24"/>
                <a:gd name="T2" fmla="*/ 68009 w 25"/>
                <a:gd name="T3" fmla="*/ 0 h 24"/>
                <a:gd name="T4" fmla="*/ 80963 w 25"/>
                <a:gd name="T5" fmla="*/ 12965 h 24"/>
                <a:gd name="T6" fmla="*/ 80963 w 25"/>
                <a:gd name="T7" fmla="*/ 64823 h 24"/>
                <a:gd name="T8" fmla="*/ 68009 w 25"/>
                <a:gd name="T9" fmla="*/ 77788 h 24"/>
                <a:gd name="T10" fmla="*/ 12954 w 25"/>
                <a:gd name="T11" fmla="*/ 77788 h 24"/>
                <a:gd name="T12" fmla="*/ 0 w 25"/>
                <a:gd name="T13" fmla="*/ 64823 h 24"/>
                <a:gd name="T14" fmla="*/ 0 w 25"/>
                <a:gd name="T15" fmla="*/ 12965 h 24"/>
                <a:gd name="T16" fmla="*/ 12954 w 25"/>
                <a:gd name="T17" fmla="*/ 0 h 24"/>
                <a:gd name="T18" fmla="*/ 12954 w 25"/>
                <a:gd name="T19" fmla="*/ 3241 h 24"/>
                <a:gd name="T20" fmla="*/ 68009 w 25"/>
                <a:gd name="T21" fmla="*/ 3241 h 24"/>
                <a:gd name="T22" fmla="*/ 74486 w 25"/>
                <a:gd name="T23" fmla="*/ 12965 h 24"/>
                <a:gd name="T24" fmla="*/ 74486 w 25"/>
                <a:gd name="T25" fmla="*/ 64823 h 24"/>
                <a:gd name="T26" fmla="*/ 68009 w 25"/>
                <a:gd name="T27" fmla="*/ 71306 h 24"/>
                <a:gd name="T28" fmla="*/ 12954 w 25"/>
                <a:gd name="T29" fmla="*/ 71306 h 24"/>
                <a:gd name="T30" fmla="*/ 6477 w 25"/>
                <a:gd name="T31" fmla="*/ 64823 h 24"/>
                <a:gd name="T32" fmla="*/ 6477 w 25"/>
                <a:gd name="T33" fmla="*/ 12965 h 24"/>
                <a:gd name="T34" fmla="*/ 12954 w 25"/>
                <a:gd name="T35" fmla="*/ 3241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"/>
                <a:gd name="T55" fmla="*/ 0 h 24"/>
                <a:gd name="T56" fmla="*/ 25 w 25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" h="24">
                  <a:moveTo>
                    <a:pt x="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1"/>
                    <a:pt x="25" y="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2"/>
                    <a:pt x="23" y="24"/>
                    <a:pt x="21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2" y="1"/>
                    <a:pt x="23" y="2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1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14" name="Freeform 56"/>
            <p:cNvSpPr>
              <a:spLocks noChangeArrowheads="1"/>
            </p:cNvSpPr>
            <p:nvPr/>
          </p:nvSpPr>
          <p:spPr bwMode="auto">
            <a:xfrm>
              <a:off x="350838" y="574675"/>
              <a:ext cx="68263" cy="68263"/>
            </a:xfrm>
            <a:custGeom>
              <a:avLst/>
              <a:gdLst>
                <a:gd name="T0" fmla="*/ 6501 w 21"/>
                <a:gd name="T1" fmla="*/ 0 h 21"/>
                <a:gd name="T2" fmla="*/ 61762 w 21"/>
                <a:gd name="T3" fmla="*/ 0 h 21"/>
                <a:gd name="T4" fmla="*/ 68263 w 21"/>
                <a:gd name="T5" fmla="*/ 9752 h 21"/>
                <a:gd name="T6" fmla="*/ 68263 w 21"/>
                <a:gd name="T7" fmla="*/ 61762 h 21"/>
                <a:gd name="T8" fmla="*/ 61762 w 21"/>
                <a:gd name="T9" fmla="*/ 68263 h 21"/>
                <a:gd name="T10" fmla="*/ 6501 w 21"/>
                <a:gd name="T11" fmla="*/ 68263 h 21"/>
                <a:gd name="T12" fmla="*/ 0 w 21"/>
                <a:gd name="T13" fmla="*/ 61762 h 21"/>
                <a:gd name="T14" fmla="*/ 0 w 21"/>
                <a:gd name="T15" fmla="*/ 9752 h 21"/>
                <a:gd name="T16" fmla="*/ 6501 w 21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0" y="21"/>
                    <a:pt x="19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15" name="Freeform 57"/>
            <p:cNvSpPr>
              <a:spLocks noChangeArrowheads="1"/>
            </p:cNvSpPr>
            <p:nvPr/>
          </p:nvSpPr>
          <p:spPr bwMode="auto">
            <a:xfrm>
              <a:off x="396875" y="385762"/>
              <a:ext cx="28575" cy="49213"/>
            </a:xfrm>
            <a:custGeom>
              <a:avLst/>
              <a:gdLst>
                <a:gd name="T0" fmla="*/ 3175 w 9"/>
                <a:gd name="T1" fmla="*/ 42651 h 15"/>
                <a:gd name="T2" fmla="*/ 9525 w 9"/>
                <a:gd name="T3" fmla="*/ 42651 h 15"/>
                <a:gd name="T4" fmla="*/ 9525 w 9"/>
                <a:gd name="T5" fmla="*/ 6562 h 15"/>
                <a:gd name="T6" fmla="*/ 3175 w 9"/>
                <a:gd name="T7" fmla="*/ 6562 h 15"/>
                <a:gd name="T8" fmla="*/ 0 w 9"/>
                <a:gd name="T9" fmla="*/ 6562 h 15"/>
                <a:gd name="T10" fmla="*/ 0 w 9"/>
                <a:gd name="T11" fmla="*/ 3281 h 15"/>
                <a:gd name="T12" fmla="*/ 0 w 9"/>
                <a:gd name="T13" fmla="*/ 3281 h 15"/>
                <a:gd name="T14" fmla="*/ 3175 w 9"/>
                <a:gd name="T15" fmla="*/ 0 h 15"/>
                <a:gd name="T16" fmla="*/ 15875 w 9"/>
                <a:gd name="T17" fmla="*/ 0 h 15"/>
                <a:gd name="T18" fmla="*/ 15875 w 9"/>
                <a:gd name="T19" fmla="*/ 42651 h 15"/>
                <a:gd name="T20" fmla="*/ 22225 w 9"/>
                <a:gd name="T21" fmla="*/ 42651 h 15"/>
                <a:gd name="T22" fmla="*/ 22225 w 9"/>
                <a:gd name="T23" fmla="*/ 29528 h 15"/>
                <a:gd name="T24" fmla="*/ 25400 w 9"/>
                <a:gd name="T25" fmla="*/ 29528 h 15"/>
                <a:gd name="T26" fmla="*/ 25400 w 9"/>
                <a:gd name="T27" fmla="*/ 29528 h 15"/>
                <a:gd name="T28" fmla="*/ 28575 w 9"/>
                <a:gd name="T29" fmla="*/ 29528 h 15"/>
                <a:gd name="T30" fmla="*/ 28575 w 9"/>
                <a:gd name="T31" fmla="*/ 29528 h 15"/>
                <a:gd name="T32" fmla="*/ 28575 w 9"/>
                <a:gd name="T33" fmla="*/ 45932 h 15"/>
                <a:gd name="T34" fmla="*/ 28575 w 9"/>
                <a:gd name="T35" fmla="*/ 49213 h 15"/>
                <a:gd name="T36" fmla="*/ 25400 w 9"/>
                <a:gd name="T37" fmla="*/ 49213 h 15"/>
                <a:gd name="T38" fmla="*/ 3175 w 9"/>
                <a:gd name="T39" fmla="*/ 49213 h 15"/>
                <a:gd name="T40" fmla="*/ 0 w 9"/>
                <a:gd name="T41" fmla="*/ 49213 h 15"/>
                <a:gd name="T42" fmla="*/ 0 w 9"/>
                <a:gd name="T43" fmla="*/ 45932 h 15"/>
                <a:gd name="T44" fmla="*/ 0 w 9"/>
                <a:gd name="T45" fmla="*/ 45932 h 15"/>
                <a:gd name="T46" fmla="*/ 3175 w 9"/>
                <a:gd name="T47" fmla="*/ 42651 h 1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9"/>
                <a:gd name="T73" fmla="*/ 0 h 15"/>
                <a:gd name="T74" fmla="*/ 9 w 9"/>
                <a:gd name="T75" fmla="*/ 15 h 1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9" h="15">
                  <a:moveTo>
                    <a:pt x="1" y="13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8" y="15"/>
                    <a:pt x="8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1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16" name="Freeform 58"/>
            <p:cNvSpPr>
              <a:spLocks noChangeArrowheads="1"/>
            </p:cNvSpPr>
            <p:nvPr/>
          </p:nvSpPr>
          <p:spPr bwMode="auto">
            <a:xfrm>
              <a:off x="439738" y="385762"/>
              <a:ext cx="28575" cy="49213"/>
            </a:xfrm>
            <a:custGeom>
              <a:avLst/>
              <a:gdLst>
                <a:gd name="T0" fmla="*/ 25400 w 9"/>
                <a:gd name="T1" fmla="*/ 49213 h 15"/>
                <a:gd name="T2" fmla="*/ 0 w 9"/>
                <a:gd name="T3" fmla="*/ 49213 h 15"/>
                <a:gd name="T4" fmla="*/ 0 w 9"/>
                <a:gd name="T5" fmla="*/ 29528 h 15"/>
                <a:gd name="T6" fmla="*/ 0 w 9"/>
                <a:gd name="T7" fmla="*/ 22966 h 15"/>
                <a:gd name="T8" fmla="*/ 6350 w 9"/>
                <a:gd name="T9" fmla="*/ 22966 h 15"/>
                <a:gd name="T10" fmla="*/ 22225 w 9"/>
                <a:gd name="T11" fmla="*/ 22966 h 15"/>
                <a:gd name="T12" fmla="*/ 22225 w 9"/>
                <a:gd name="T13" fmla="*/ 6562 h 15"/>
                <a:gd name="T14" fmla="*/ 3175 w 9"/>
                <a:gd name="T15" fmla="*/ 6562 h 15"/>
                <a:gd name="T16" fmla="*/ 0 w 9"/>
                <a:gd name="T17" fmla="*/ 6562 h 15"/>
                <a:gd name="T18" fmla="*/ 0 w 9"/>
                <a:gd name="T19" fmla="*/ 3281 h 15"/>
                <a:gd name="T20" fmla="*/ 0 w 9"/>
                <a:gd name="T21" fmla="*/ 3281 h 15"/>
                <a:gd name="T22" fmla="*/ 3175 w 9"/>
                <a:gd name="T23" fmla="*/ 0 h 15"/>
                <a:gd name="T24" fmla="*/ 22225 w 9"/>
                <a:gd name="T25" fmla="*/ 0 h 15"/>
                <a:gd name="T26" fmla="*/ 28575 w 9"/>
                <a:gd name="T27" fmla="*/ 3281 h 15"/>
                <a:gd name="T28" fmla="*/ 28575 w 9"/>
                <a:gd name="T29" fmla="*/ 6562 h 15"/>
                <a:gd name="T30" fmla="*/ 28575 w 9"/>
                <a:gd name="T31" fmla="*/ 22966 h 15"/>
                <a:gd name="T32" fmla="*/ 28575 w 9"/>
                <a:gd name="T33" fmla="*/ 26247 h 15"/>
                <a:gd name="T34" fmla="*/ 22225 w 9"/>
                <a:gd name="T35" fmla="*/ 29528 h 15"/>
                <a:gd name="T36" fmla="*/ 6350 w 9"/>
                <a:gd name="T37" fmla="*/ 29528 h 15"/>
                <a:gd name="T38" fmla="*/ 6350 w 9"/>
                <a:gd name="T39" fmla="*/ 42651 h 15"/>
                <a:gd name="T40" fmla="*/ 25400 w 9"/>
                <a:gd name="T41" fmla="*/ 42651 h 15"/>
                <a:gd name="T42" fmla="*/ 28575 w 9"/>
                <a:gd name="T43" fmla="*/ 45932 h 15"/>
                <a:gd name="T44" fmla="*/ 28575 w 9"/>
                <a:gd name="T45" fmla="*/ 45932 h 15"/>
                <a:gd name="T46" fmla="*/ 28575 w 9"/>
                <a:gd name="T47" fmla="*/ 49213 h 15"/>
                <a:gd name="T48" fmla="*/ 25400 w 9"/>
                <a:gd name="T49" fmla="*/ 49213 h 1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9"/>
                <a:gd name="T76" fmla="*/ 0 h 15"/>
                <a:gd name="T77" fmla="*/ 9 w 9"/>
                <a:gd name="T78" fmla="*/ 15 h 1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9" h="15">
                  <a:moveTo>
                    <a:pt x="8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1"/>
                    <a:pt x="9" y="1"/>
                  </a:cubicBezTo>
                  <a:cubicBezTo>
                    <a:pt x="9" y="1"/>
                    <a:pt x="9" y="2"/>
                    <a:pt x="9" y="2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8" y="9"/>
                    <a:pt x="8" y="9"/>
                    <a:pt x="7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8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17" name="Freeform 59"/>
            <p:cNvSpPr>
              <a:spLocks noChangeArrowheads="1"/>
            </p:cNvSpPr>
            <p:nvPr/>
          </p:nvSpPr>
          <p:spPr bwMode="auto">
            <a:xfrm>
              <a:off x="477838" y="385762"/>
              <a:ext cx="33338" cy="49213"/>
            </a:xfrm>
            <a:custGeom>
              <a:avLst/>
              <a:gdLst>
                <a:gd name="T0" fmla="*/ 33338 w 10"/>
                <a:gd name="T1" fmla="*/ 6562 h 15"/>
                <a:gd name="T2" fmla="*/ 33338 w 10"/>
                <a:gd name="T3" fmla="*/ 19685 h 15"/>
                <a:gd name="T4" fmla="*/ 30004 w 10"/>
                <a:gd name="T5" fmla="*/ 26247 h 15"/>
                <a:gd name="T6" fmla="*/ 33338 w 10"/>
                <a:gd name="T7" fmla="*/ 32809 h 15"/>
                <a:gd name="T8" fmla="*/ 33338 w 10"/>
                <a:gd name="T9" fmla="*/ 42651 h 15"/>
                <a:gd name="T10" fmla="*/ 30004 w 10"/>
                <a:gd name="T11" fmla="*/ 49213 h 15"/>
                <a:gd name="T12" fmla="*/ 26670 w 10"/>
                <a:gd name="T13" fmla="*/ 49213 h 15"/>
                <a:gd name="T14" fmla="*/ 3334 w 10"/>
                <a:gd name="T15" fmla="*/ 49213 h 15"/>
                <a:gd name="T16" fmla="*/ 3334 w 10"/>
                <a:gd name="T17" fmla="*/ 49213 h 15"/>
                <a:gd name="T18" fmla="*/ 3334 w 10"/>
                <a:gd name="T19" fmla="*/ 45932 h 15"/>
                <a:gd name="T20" fmla="*/ 3334 w 10"/>
                <a:gd name="T21" fmla="*/ 45932 h 15"/>
                <a:gd name="T22" fmla="*/ 3334 w 10"/>
                <a:gd name="T23" fmla="*/ 42651 h 15"/>
                <a:gd name="T24" fmla="*/ 26670 w 10"/>
                <a:gd name="T25" fmla="*/ 42651 h 15"/>
                <a:gd name="T26" fmla="*/ 26670 w 10"/>
                <a:gd name="T27" fmla="*/ 32809 h 15"/>
                <a:gd name="T28" fmla="*/ 26670 w 10"/>
                <a:gd name="T29" fmla="*/ 29528 h 15"/>
                <a:gd name="T30" fmla="*/ 23337 w 10"/>
                <a:gd name="T31" fmla="*/ 29528 h 15"/>
                <a:gd name="T32" fmla="*/ 10001 w 10"/>
                <a:gd name="T33" fmla="*/ 29528 h 15"/>
                <a:gd name="T34" fmla="*/ 10001 w 10"/>
                <a:gd name="T35" fmla="*/ 26247 h 15"/>
                <a:gd name="T36" fmla="*/ 6668 w 10"/>
                <a:gd name="T37" fmla="*/ 26247 h 15"/>
                <a:gd name="T38" fmla="*/ 10001 w 10"/>
                <a:gd name="T39" fmla="*/ 22966 h 15"/>
                <a:gd name="T40" fmla="*/ 10001 w 10"/>
                <a:gd name="T41" fmla="*/ 22966 h 15"/>
                <a:gd name="T42" fmla="*/ 23337 w 10"/>
                <a:gd name="T43" fmla="*/ 22966 h 15"/>
                <a:gd name="T44" fmla="*/ 26670 w 10"/>
                <a:gd name="T45" fmla="*/ 22966 h 15"/>
                <a:gd name="T46" fmla="*/ 26670 w 10"/>
                <a:gd name="T47" fmla="*/ 19685 h 15"/>
                <a:gd name="T48" fmla="*/ 26670 w 10"/>
                <a:gd name="T49" fmla="*/ 6562 h 15"/>
                <a:gd name="T50" fmla="*/ 3334 w 10"/>
                <a:gd name="T51" fmla="*/ 6562 h 15"/>
                <a:gd name="T52" fmla="*/ 3334 w 10"/>
                <a:gd name="T53" fmla="*/ 6562 h 15"/>
                <a:gd name="T54" fmla="*/ 0 w 10"/>
                <a:gd name="T55" fmla="*/ 3281 h 15"/>
                <a:gd name="T56" fmla="*/ 3334 w 10"/>
                <a:gd name="T57" fmla="*/ 3281 h 15"/>
                <a:gd name="T58" fmla="*/ 3334 w 10"/>
                <a:gd name="T59" fmla="*/ 0 h 15"/>
                <a:gd name="T60" fmla="*/ 26670 w 10"/>
                <a:gd name="T61" fmla="*/ 0 h 15"/>
                <a:gd name="T62" fmla="*/ 30004 w 10"/>
                <a:gd name="T63" fmla="*/ 3281 h 15"/>
                <a:gd name="T64" fmla="*/ 33338 w 10"/>
                <a:gd name="T65" fmla="*/ 6562 h 1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"/>
                <a:gd name="T100" fmla="*/ 0 h 15"/>
                <a:gd name="T101" fmla="*/ 10 w 10"/>
                <a:gd name="T102" fmla="*/ 15 h 1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" h="15">
                  <a:moveTo>
                    <a:pt x="10" y="2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10" y="7"/>
                    <a:pt x="9" y="8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10" y="14"/>
                    <a:pt x="9" y="15"/>
                  </a:cubicBezTo>
                  <a:cubicBezTo>
                    <a:pt x="9" y="15"/>
                    <a:pt x="9" y="15"/>
                    <a:pt x="8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7" y="9"/>
                    <a:pt x="7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2" y="8"/>
                    <a:pt x="2" y="8"/>
                  </a:cubicBezTo>
                  <a:cubicBezTo>
                    <a:pt x="2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7"/>
                    <a:pt x="8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1"/>
                    <a:pt x="9" y="1"/>
                  </a:cubicBezTo>
                  <a:cubicBezTo>
                    <a:pt x="10" y="1"/>
                    <a:pt x="10" y="2"/>
                    <a:pt x="1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18" name="Freeform 60"/>
            <p:cNvSpPr>
              <a:spLocks noChangeArrowheads="1"/>
            </p:cNvSpPr>
            <p:nvPr/>
          </p:nvSpPr>
          <p:spPr bwMode="auto">
            <a:xfrm>
              <a:off x="523875" y="385762"/>
              <a:ext cx="25400" cy="49213"/>
            </a:xfrm>
            <a:custGeom>
              <a:avLst/>
              <a:gdLst>
                <a:gd name="T0" fmla="*/ 15875 w 8"/>
                <a:gd name="T1" fmla="*/ 45932 h 15"/>
                <a:gd name="T2" fmla="*/ 15875 w 8"/>
                <a:gd name="T3" fmla="*/ 32809 h 15"/>
                <a:gd name="T4" fmla="*/ 0 w 8"/>
                <a:gd name="T5" fmla="*/ 32809 h 15"/>
                <a:gd name="T6" fmla="*/ 0 w 8"/>
                <a:gd name="T7" fmla="*/ 3281 h 15"/>
                <a:gd name="T8" fmla="*/ 0 w 8"/>
                <a:gd name="T9" fmla="*/ 3281 h 15"/>
                <a:gd name="T10" fmla="*/ 3175 w 8"/>
                <a:gd name="T11" fmla="*/ 0 h 15"/>
                <a:gd name="T12" fmla="*/ 3175 w 8"/>
                <a:gd name="T13" fmla="*/ 3281 h 15"/>
                <a:gd name="T14" fmla="*/ 6350 w 8"/>
                <a:gd name="T15" fmla="*/ 3281 h 15"/>
                <a:gd name="T16" fmla="*/ 6350 w 8"/>
                <a:gd name="T17" fmla="*/ 26247 h 15"/>
                <a:gd name="T18" fmla="*/ 15875 w 8"/>
                <a:gd name="T19" fmla="*/ 26247 h 15"/>
                <a:gd name="T20" fmla="*/ 15875 w 8"/>
                <a:gd name="T21" fmla="*/ 9843 h 15"/>
                <a:gd name="T22" fmla="*/ 19050 w 8"/>
                <a:gd name="T23" fmla="*/ 6562 h 15"/>
                <a:gd name="T24" fmla="*/ 19050 w 8"/>
                <a:gd name="T25" fmla="*/ 6562 h 15"/>
                <a:gd name="T26" fmla="*/ 22225 w 8"/>
                <a:gd name="T27" fmla="*/ 6562 h 15"/>
                <a:gd name="T28" fmla="*/ 22225 w 8"/>
                <a:gd name="T29" fmla="*/ 9843 h 15"/>
                <a:gd name="T30" fmla="*/ 22225 w 8"/>
                <a:gd name="T31" fmla="*/ 26247 h 15"/>
                <a:gd name="T32" fmla="*/ 25400 w 8"/>
                <a:gd name="T33" fmla="*/ 29528 h 15"/>
                <a:gd name="T34" fmla="*/ 25400 w 8"/>
                <a:gd name="T35" fmla="*/ 29528 h 15"/>
                <a:gd name="T36" fmla="*/ 25400 w 8"/>
                <a:gd name="T37" fmla="*/ 32809 h 15"/>
                <a:gd name="T38" fmla="*/ 22225 w 8"/>
                <a:gd name="T39" fmla="*/ 32809 h 15"/>
                <a:gd name="T40" fmla="*/ 22225 w 8"/>
                <a:gd name="T41" fmla="*/ 45932 h 15"/>
                <a:gd name="T42" fmla="*/ 22225 w 8"/>
                <a:gd name="T43" fmla="*/ 49213 h 15"/>
                <a:gd name="T44" fmla="*/ 19050 w 8"/>
                <a:gd name="T45" fmla="*/ 49213 h 15"/>
                <a:gd name="T46" fmla="*/ 19050 w 8"/>
                <a:gd name="T47" fmla="*/ 49213 h 15"/>
                <a:gd name="T48" fmla="*/ 15875 w 8"/>
                <a:gd name="T49" fmla="*/ 45932 h 1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"/>
                <a:gd name="T76" fmla="*/ 0 h 15"/>
                <a:gd name="T77" fmla="*/ 8 w 8"/>
                <a:gd name="T78" fmla="*/ 15 h 1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" h="15">
                  <a:moveTo>
                    <a:pt x="5" y="14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7" y="3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7" y="10"/>
                    <a:pt x="7" y="10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5"/>
                    <a:pt x="5" y="15"/>
                    <a:pt x="5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19" name="Freeform 61"/>
            <p:cNvSpPr>
              <a:spLocks noChangeArrowheads="1"/>
            </p:cNvSpPr>
            <p:nvPr/>
          </p:nvSpPr>
          <p:spPr bwMode="auto">
            <a:xfrm>
              <a:off x="555625" y="385762"/>
              <a:ext cx="33338" cy="49213"/>
            </a:xfrm>
            <a:custGeom>
              <a:avLst/>
              <a:gdLst>
                <a:gd name="T0" fmla="*/ 10001 w 10"/>
                <a:gd name="T1" fmla="*/ 42651 h 15"/>
                <a:gd name="T2" fmla="*/ 26670 w 10"/>
                <a:gd name="T3" fmla="*/ 42651 h 15"/>
                <a:gd name="T4" fmla="*/ 26670 w 10"/>
                <a:gd name="T5" fmla="*/ 29528 h 15"/>
                <a:gd name="T6" fmla="*/ 6668 w 10"/>
                <a:gd name="T7" fmla="*/ 29528 h 15"/>
                <a:gd name="T8" fmla="*/ 6668 w 10"/>
                <a:gd name="T9" fmla="*/ 0 h 15"/>
                <a:gd name="T10" fmla="*/ 30004 w 10"/>
                <a:gd name="T11" fmla="*/ 0 h 15"/>
                <a:gd name="T12" fmla="*/ 30004 w 10"/>
                <a:gd name="T13" fmla="*/ 3281 h 15"/>
                <a:gd name="T14" fmla="*/ 33338 w 10"/>
                <a:gd name="T15" fmla="*/ 3281 h 15"/>
                <a:gd name="T16" fmla="*/ 30004 w 10"/>
                <a:gd name="T17" fmla="*/ 6562 h 15"/>
                <a:gd name="T18" fmla="*/ 30004 w 10"/>
                <a:gd name="T19" fmla="*/ 6562 h 15"/>
                <a:gd name="T20" fmla="*/ 13335 w 10"/>
                <a:gd name="T21" fmla="*/ 6562 h 15"/>
                <a:gd name="T22" fmla="*/ 13335 w 10"/>
                <a:gd name="T23" fmla="*/ 22966 h 15"/>
                <a:gd name="T24" fmla="*/ 26670 w 10"/>
                <a:gd name="T25" fmla="*/ 22966 h 15"/>
                <a:gd name="T26" fmla="*/ 30004 w 10"/>
                <a:gd name="T27" fmla="*/ 22966 h 15"/>
                <a:gd name="T28" fmla="*/ 33338 w 10"/>
                <a:gd name="T29" fmla="*/ 29528 h 15"/>
                <a:gd name="T30" fmla="*/ 33338 w 10"/>
                <a:gd name="T31" fmla="*/ 42651 h 15"/>
                <a:gd name="T32" fmla="*/ 30004 w 10"/>
                <a:gd name="T33" fmla="*/ 49213 h 15"/>
                <a:gd name="T34" fmla="*/ 26670 w 10"/>
                <a:gd name="T35" fmla="*/ 49213 h 15"/>
                <a:gd name="T36" fmla="*/ 10001 w 10"/>
                <a:gd name="T37" fmla="*/ 49213 h 15"/>
                <a:gd name="T38" fmla="*/ 6668 w 10"/>
                <a:gd name="T39" fmla="*/ 49213 h 15"/>
                <a:gd name="T40" fmla="*/ 3334 w 10"/>
                <a:gd name="T41" fmla="*/ 45932 h 15"/>
                <a:gd name="T42" fmla="*/ 0 w 10"/>
                <a:gd name="T43" fmla="*/ 42651 h 15"/>
                <a:gd name="T44" fmla="*/ 0 w 10"/>
                <a:gd name="T45" fmla="*/ 42651 h 15"/>
                <a:gd name="T46" fmla="*/ 3334 w 10"/>
                <a:gd name="T47" fmla="*/ 42651 h 15"/>
                <a:gd name="T48" fmla="*/ 6668 w 10"/>
                <a:gd name="T49" fmla="*/ 42651 h 15"/>
                <a:gd name="T50" fmla="*/ 10001 w 10"/>
                <a:gd name="T51" fmla="*/ 42651 h 15"/>
                <a:gd name="T52" fmla="*/ 10001 w 10"/>
                <a:gd name="T53" fmla="*/ 42651 h 1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0"/>
                <a:gd name="T82" fmla="*/ 0 h 15"/>
                <a:gd name="T83" fmla="*/ 10 w 10"/>
                <a:gd name="T84" fmla="*/ 15 h 1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0" h="15">
                  <a:moveTo>
                    <a:pt x="3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9" y="7"/>
                    <a:pt x="9" y="7"/>
                  </a:cubicBezTo>
                  <a:cubicBezTo>
                    <a:pt x="9" y="8"/>
                    <a:pt x="10" y="8"/>
                    <a:pt x="10" y="9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4"/>
                    <a:pt x="9" y="14"/>
                    <a:pt x="9" y="15"/>
                  </a:cubicBezTo>
                  <a:cubicBezTo>
                    <a:pt x="9" y="15"/>
                    <a:pt x="8" y="15"/>
                    <a:pt x="8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2" y="1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20" name="Freeform 62"/>
            <p:cNvSpPr>
              <a:spLocks noEditPoints="1" noChangeArrowheads="1"/>
            </p:cNvSpPr>
            <p:nvPr/>
          </p:nvSpPr>
          <p:spPr bwMode="auto">
            <a:xfrm>
              <a:off x="598488" y="385762"/>
              <a:ext cx="31750" cy="49213"/>
            </a:xfrm>
            <a:custGeom>
              <a:avLst/>
              <a:gdLst>
                <a:gd name="T0" fmla="*/ 3175 w 10"/>
                <a:gd name="T1" fmla="*/ 0 h 15"/>
                <a:gd name="T2" fmla="*/ 6350 w 10"/>
                <a:gd name="T3" fmla="*/ 0 h 15"/>
                <a:gd name="T4" fmla="*/ 9525 w 10"/>
                <a:gd name="T5" fmla="*/ 3281 h 15"/>
                <a:gd name="T6" fmla="*/ 9525 w 10"/>
                <a:gd name="T7" fmla="*/ 3281 h 15"/>
                <a:gd name="T8" fmla="*/ 9525 w 10"/>
                <a:gd name="T9" fmla="*/ 6562 h 15"/>
                <a:gd name="T10" fmla="*/ 6350 w 10"/>
                <a:gd name="T11" fmla="*/ 6562 h 15"/>
                <a:gd name="T12" fmla="*/ 6350 w 10"/>
                <a:gd name="T13" fmla="*/ 26247 h 15"/>
                <a:gd name="T14" fmla="*/ 28575 w 10"/>
                <a:gd name="T15" fmla="*/ 26247 h 15"/>
                <a:gd name="T16" fmla="*/ 31750 w 10"/>
                <a:gd name="T17" fmla="*/ 29528 h 15"/>
                <a:gd name="T18" fmla="*/ 31750 w 10"/>
                <a:gd name="T19" fmla="*/ 29528 h 15"/>
                <a:gd name="T20" fmla="*/ 31750 w 10"/>
                <a:gd name="T21" fmla="*/ 45932 h 15"/>
                <a:gd name="T22" fmla="*/ 31750 w 10"/>
                <a:gd name="T23" fmla="*/ 49213 h 15"/>
                <a:gd name="T24" fmla="*/ 28575 w 10"/>
                <a:gd name="T25" fmla="*/ 49213 h 15"/>
                <a:gd name="T26" fmla="*/ 3175 w 10"/>
                <a:gd name="T27" fmla="*/ 49213 h 15"/>
                <a:gd name="T28" fmla="*/ 3175 w 10"/>
                <a:gd name="T29" fmla="*/ 49213 h 15"/>
                <a:gd name="T30" fmla="*/ 0 w 10"/>
                <a:gd name="T31" fmla="*/ 45932 h 15"/>
                <a:gd name="T32" fmla="*/ 0 w 10"/>
                <a:gd name="T33" fmla="*/ 3281 h 15"/>
                <a:gd name="T34" fmla="*/ 3175 w 10"/>
                <a:gd name="T35" fmla="*/ 3281 h 15"/>
                <a:gd name="T36" fmla="*/ 3175 w 10"/>
                <a:gd name="T37" fmla="*/ 0 h 15"/>
                <a:gd name="T38" fmla="*/ 6350 w 10"/>
                <a:gd name="T39" fmla="*/ 32809 h 15"/>
                <a:gd name="T40" fmla="*/ 6350 w 10"/>
                <a:gd name="T41" fmla="*/ 42651 h 15"/>
                <a:gd name="T42" fmla="*/ 25400 w 10"/>
                <a:gd name="T43" fmla="*/ 42651 h 15"/>
                <a:gd name="T44" fmla="*/ 25400 w 10"/>
                <a:gd name="T45" fmla="*/ 32809 h 15"/>
                <a:gd name="T46" fmla="*/ 6350 w 10"/>
                <a:gd name="T47" fmla="*/ 32809 h 1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0"/>
                <a:gd name="T73" fmla="*/ 0 h 15"/>
                <a:gd name="T74" fmla="*/ 10 w 10"/>
                <a:gd name="T75" fmla="*/ 15 h 1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0" h="15">
                  <a:moveTo>
                    <a:pt x="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  <a:moveTo>
                    <a:pt x="2" y="10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2" y="10"/>
                    <a:pt x="2" y="10"/>
                    <a:pt x="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21" name="Freeform 63"/>
            <p:cNvSpPr>
              <a:spLocks noChangeArrowheads="1"/>
            </p:cNvSpPr>
            <p:nvPr/>
          </p:nvSpPr>
          <p:spPr bwMode="auto">
            <a:xfrm>
              <a:off x="633413" y="385762"/>
              <a:ext cx="30163" cy="49213"/>
            </a:xfrm>
            <a:custGeom>
              <a:avLst/>
              <a:gdLst>
                <a:gd name="T0" fmla="*/ 0 w 9"/>
                <a:gd name="T1" fmla="*/ 6562 h 15"/>
                <a:gd name="T2" fmla="*/ 0 w 9"/>
                <a:gd name="T3" fmla="*/ 3281 h 15"/>
                <a:gd name="T4" fmla="*/ 0 w 9"/>
                <a:gd name="T5" fmla="*/ 3281 h 15"/>
                <a:gd name="T6" fmla="*/ 0 w 9"/>
                <a:gd name="T7" fmla="*/ 0 h 15"/>
                <a:gd name="T8" fmla="*/ 30163 w 9"/>
                <a:gd name="T9" fmla="*/ 0 h 15"/>
                <a:gd name="T10" fmla="*/ 30163 w 9"/>
                <a:gd name="T11" fmla="*/ 19685 h 15"/>
                <a:gd name="T12" fmla="*/ 30163 w 9"/>
                <a:gd name="T13" fmla="*/ 22966 h 15"/>
                <a:gd name="T14" fmla="*/ 16757 w 9"/>
                <a:gd name="T15" fmla="*/ 32809 h 15"/>
                <a:gd name="T16" fmla="*/ 16757 w 9"/>
                <a:gd name="T17" fmla="*/ 45932 h 15"/>
                <a:gd name="T18" fmla="*/ 16757 w 9"/>
                <a:gd name="T19" fmla="*/ 49213 h 15"/>
                <a:gd name="T20" fmla="*/ 13406 w 9"/>
                <a:gd name="T21" fmla="*/ 49213 h 15"/>
                <a:gd name="T22" fmla="*/ 13406 w 9"/>
                <a:gd name="T23" fmla="*/ 49213 h 15"/>
                <a:gd name="T24" fmla="*/ 10054 w 9"/>
                <a:gd name="T25" fmla="*/ 45932 h 15"/>
                <a:gd name="T26" fmla="*/ 10054 w 9"/>
                <a:gd name="T27" fmla="*/ 32809 h 15"/>
                <a:gd name="T28" fmla="*/ 13406 w 9"/>
                <a:gd name="T29" fmla="*/ 29528 h 15"/>
                <a:gd name="T30" fmla="*/ 23460 w 9"/>
                <a:gd name="T31" fmla="*/ 19685 h 15"/>
                <a:gd name="T32" fmla="*/ 23460 w 9"/>
                <a:gd name="T33" fmla="*/ 6562 h 15"/>
                <a:gd name="T34" fmla="*/ 3351 w 9"/>
                <a:gd name="T35" fmla="*/ 6562 h 15"/>
                <a:gd name="T36" fmla="*/ 0 w 9"/>
                <a:gd name="T37" fmla="*/ 9843 h 15"/>
                <a:gd name="T38" fmla="*/ 0 w 9"/>
                <a:gd name="T39" fmla="*/ 9843 h 15"/>
                <a:gd name="T40" fmla="*/ 0 w 9"/>
                <a:gd name="T41" fmla="*/ 6562 h 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"/>
                <a:gd name="T64" fmla="*/ 0 h 15"/>
                <a:gd name="T65" fmla="*/ 9 w 9"/>
                <a:gd name="T66" fmla="*/ 15 h 1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" h="15">
                  <a:moveTo>
                    <a:pt x="0" y="2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3" y="15"/>
                    <a:pt x="3" y="14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3" y="9"/>
                    <a:pt x="4" y="9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22" name="Freeform 64"/>
            <p:cNvSpPr>
              <a:spLocks noEditPoints="1" noChangeArrowheads="1"/>
            </p:cNvSpPr>
            <p:nvPr/>
          </p:nvSpPr>
          <p:spPr bwMode="auto">
            <a:xfrm>
              <a:off x="673100" y="385762"/>
              <a:ext cx="28575" cy="49213"/>
            </a:xfrm>
            <a:custGeom>
              <a:avLst/>
              <a:gdLst>
                <a:gd name="T0" fmla="*/ 0 w 9"/>
                <a:gd name="T1" fmla="*/ 42651 h 15"/>
                <a:gd name="T2" fmla="*/ 0 w 9"/>
                <a:gd name="T3" fmla="*/ 29528 h 15"/>
                <a:gd name="T4" fmla="*/ 0 w 9"/>
                <a:gd name="T5" fmla="*/ 22966 h 15"/>
                <a:gd name="T6" fmla="*/ 3175 w 9"/>
                <a:gd name="T7" fmla="*/ 22966 h 15"/>
                <a:gd name="T8" fmla="*/ 3175 w 9"/>
                <a:gd name="T9" fmla="*/ 3281 h 15"/>
                <a:gd name="T10" fmla="*/ 6350 w 9"/>
                <a:gd name="T11" fmla="*/ 3281 h 15"/>
                <a:gd name="T12" fmla="*/ 6350 w 9"/>
                <a:gd name="T13" fmla="*/ 0 h 15"/>
                <a:gd name="T14" fmla="*/ 19050 w 9"/>
                <a:gd name="T15" fmla="*/ 0 h 15"/>
                <a:gd name="T16" fmla="*/ 22225 w 9"/>
                <a:gd name="T17" fmla="*/ 3281 h 15"/>
                <a:gd name="T18" fmla="*/ 22225 w 9"/>
                <a:gd name="T19" fmla="*/ 3281 h 15"/>
                <a:gd name="T20" fmla="*/ 22225 w 9"/>
                <a:gd name="T21" fmla="*/ 22966 h 15"/>
                <a:gd name="T22" fmla="*/ 28575 w 9"/>
                <a:gd name="T23" fmla="*/ 22966 h 15"/>
                <a:gd name="T24" fmla="*/ 28575 w 9"/>
                <a:gd name="T25" fmla="*/ 29528 h 15"/>
                <a:gd name="T26" fmla="*/ 28575 w 9"/>
                <a:gd name="T27" fmla="*/ 42651 h 15"/>
                <a:gd name="T28" fmla="*/ 28575 w 9"/>
                <a:gd name="T29" fmla="*/ 49213 h 15"/>
                <a:gd name="T30" fmla="*/ 22225 w 9"/>
                <a:gd name="T31" fmla="*/ 49213 h 15"/>
                <a:gd name="T32" fmla="*/ 3175 w 9"/>
                <a:gd name="T33" fmla="*/ 49213 h 15"/>
                <a:gd name="T34" fmla="*/ 0 w 9"/>
                <a:gd name="T35" fmla="*/ 49213 h 15"/>
                <a:gd name="T36" fmla="*/ 0 w 9"/>
                <a:gd name="T37" fmla="*/ 42651 h 15"/>
                <a:gd name="T38" fmla="*/ 9525 w 9"/>
                <a:gd name="T39" fmla="*/ 6562 h 15"/>
                <a:gd name="T40" fmla="*/ 9525 w 9"/>
                <a:gd name="T41" fmla="*/ 22966 h 15"/>
                <a:gd name="T42" fmla="*/ 15875 w 9"/>
                <a:gd name="T43" fmla="*/ 22966 h 15"/>
                <a:gd name="T44" fmla="*/ 15875 w 9"/>
                <a:gd name="T45" fmla="*/ 6562 h 15"/>
                <a:gd name="T46" fmla="*/ 9525 w 9"/>
                <a:gd name="T47" fmla="*/ 6562 h 15"/>
                <a:gd name="T48" fmla="*/ 3175 w 9"/>
                <a:gd name="T49" fmla="*/ 29528 h 15"/>
                <a:gd name="T50" fmla="*/ 3175 w 9"/>
                <a:gd name="T51" fmla="*/ 42651 h 15"/>
                <a:gd name="T52" fmla="*/ 22225 w 9"/>
                <a:gd name="T53" fmla="*/ 42651 h 15"/>
                <a:gd name="T54" fmla="*/ 22225 w 9"/>
                <a:gd name="T55" fmla="*/ 29528 h 15"/>
                <a:gd name="T56" fmla="*/ 3175 w 9"/>
                <a:gd name="T57" fmla="*/ 29528 h 1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"/>
                <a:gd name="T88" fmla="*/ 0 h 15"/>
                <a:gd name="T89" fmla="*/ 9 w 9"/>
                <a:gd name="T90" fmla="*/ 15 h 1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" h="15">
                  <a:moveTo>
                    <a:pt x="0" y="13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7"/>
                    <a:pt x="8" y="7"/>
                    <a:pt x="9" y="7"/>
                  </a:cubicBezTo>
                  <a:cubicBezTo>
                    <a:pt x="9" y="8"/>
                    <a:pt x="9" y="8"/>
                    <a:pt x="9" y="9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5"/>
                  </a:cubicBezTo>
                  <a:cubicBezTo>
                    <a:pt x="8" y="15"/>
                    <a:pt x="8" y="15"/>
                    <a:pt x="7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0" y="15"/>
                  </a:cubicBezTo>
                  <a:cubicBezTo>
                    <a:pt x="0" y="14"/>
                    <a:pt x="0" y="14"/>
                    <a:pt x="0" y="13"/>
                  </a:cubicBezTo>
                  <a:close/>
                  <a:moveTo>
                    <a:pt x="3" y="2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3" y="2"/>
                    <a:pt x="3" y="2"/>
                    <a:pt x="3" y="2"/>
                  </a:cubicBezTo>
                  <a:close/>
                  <a:moveTo>
                    <a:pt x="1" y="9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" y="9"/>
                    <a:pt x="1" y="9"/>
                    <a:pt x="1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23" name="Freeform 65"/>
            <p:cNvSpPr>
              <a:spLocks noEditPoints="1" noChangeArrowheads="1"/>
            </p:cNvSpPr>
            <p:nvPr/>
          </p:nvSpPr>
          <p:spPr bwMode="auto">
            <a:xfrm>
              <a:off x="711200" y="385762"/>
              <a:ext cx="30163" cy="49213"/>
            </a:xfrm>
            <a:custGeom>
              <a:avLst/>
              <a:gdLst>
                <a:gd name="T0" fmla="*/ 26812 w 9"/>
                <a:gd name="T1" fmla="*/ 49213 h 15"/>
                <a:gd name="T2" fmla="*/ 23460 w 9"/>
                <a:gd name="T3" fmla="*/ 49213 h 15"/>
                <a:gd name="T4" fmla="*/ 20109 w 9"/>
                <a:gd name="T5" fmla="*/ 49213 h 15"/>
                <a:gd name="T6" fmla="*/ 20109 w 9"/>
                <a:gd name="T7" fmla="*/ 45932 h 15"/>
                <a:gd name="T8" fmla="*/ 20109 w 9"/>
                <a:gd name="T9" fmla="*/ 45932 h 15"/>
                <a:gd name="T10" fmla="*/ 23460 w 9"/>
                <a:gd name="T11" fmla="*/ 42651 h 15"/>
                <a:gd name="T12" fmla="*/ 23460 w 9"/>
                <a:gd name="T13" fmla="*/ 22966 h 15"/>
                <a:gd name="T14" fmla="*/ 0 w 9"/>
                <a:gd name="T15" fmla="*/ 22966 h 15"/>
                <a:gd name="T16" fmla="*/ 0 w 9"/>
                <a:gd name="T17" fmla="*/ 22966 h 15"/>
                <a:gd name="T18" fmla="*/ 0 w 9"/>
                <a:gd name="T19" fmla="*/ 19685 h 15"/>
                <a:gd name="T20" fmla="*/ 0 w 9"/>
                <a:gd name="T21" fmla="*/ 3281 h 15"/>
                <a:gd name="T22" fmla="*/ 0 w 9"/>
                <a:gd name="T23" fmla="*/ 3281 h 15"/>
                <a:gd name="T24" fmla="*/ 0 w 9"/>
                <a:gd name="T25" fmla="*/ 0 h 15"/>
                <a:gd name="T26" fmla="*/ 26812 w 9"/>
                <a:gd name="T27" fmla="*/ 0 h 15"/>
                <a:gd name="T28" fmla="*/ 30163 w 9"/>
                <a:gd name="T29" fmla="*/ 3281 h 15"/>
                <a:gd name="T30" fmla="*/ 30163 w 9"/>
                <a:gd name="T31" fmla="*/ 3281 h 15"/>
                <a:gd name="T32" fmla="*/ 30163 w 9"/>
                <a:gd name="T33" fmla="*/ 45932 h 15"/>
                <a:gd name="T34" fmla="*/ 30163 w 9"/>
                <a:gd name="T35" fmla="*/ 49213 h 15"/>
                <a:gd name="T36" fmla="*/ 26812 w 9"/>
                <a:gd name="T37" fmla="*/ 49213 h 15"/>
                <a:gd name="T38" fmla="*/ 23460 w 9"/>
                <a:gd name="T39" fmla="*/ 16404 h 15"/>
                <a:gd name="T40" fmla="*/ 23460 w 9"/>
                <a:gd name="T41" fmla="*/ 6562 h 15"/>
                <a:gd name="T42" fmla="*/ 3351 w 9"/>
                <a:gd name="T43" fmla="*/ 6562 h 15"/>
                <a:gd name="T44" fmla="*/ 3351 w 9"/>
                <a:gd name="T45" fmla="*/ 16404 h 15"/>
                <a:gd name="T46" fmla="*/ 23460 w 9"/>
                <a:gd name="T47" fmla="*/ 16404 h 1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9"/>
                <a:gd name="T73" fmla="*/ 0 h 15"/>
                <a:gd name="T74" fmla="*/ 9 w 9"/>
                <a:gd name="T75" fmla="*/ 15 h 1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9" h="15">
                  <a:moveTo>
                    <a:pt x="8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6" y="15"/>
                  </a:cubicBezTo>
                  <a:cubicBezTo>
                    <a:pt x="6" y="15"/>
                    <a:pt x="6" y="15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8" y="15"/>
                    <a:pt x="8" y="15"/>
                  </a:cubicBezTo>
                  <a:close/>
                  <a:moveTo>
                    <a:pt x="7" y="5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7" y="5"/>
                    <a:pt x="7" y="5"/>
                    <a:pt x="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24" name="Freeform 66"/>
            <p:cNvSpPr>
              <a:spLocks noEditPoints="1" noChangeArrowheads="1"/>
            </p:cNvSpPr>
            <p:nvPr/>
          </p:nvSpPr>
          <p:spPr bwMode="auto">
            <a:xfrm>
              <a:off x="468313" y="571500"/>
              <a:ext cx="77788" cy="77788"/>
            </a:xfrm>
            <a:custGeom>
              <a:avLst/>
              <a:gdLst>
                <a:gd name="T0" fmla="*/ 12965 w 24"/>
                <a:gd name="T1" fmla="*/ 0 h 24"/>
                <a:gd name="T2" fmla="*/ 64823 w 24"/>
                <a:gd name="T3" fmla="*/ 0 h 24"/>
                <a:gd name="T4" fmla="*/ 77788 w 24"/>
                <a:gd name="T5" fmla="*/ 12965 h 24"/>
                <a:gd name="T6" fmla="*/ 77788 w 24"/>
                <a:gd name="T7" fmla="*/ 64823 h 24"/>
                <a:gd name="T8" fmla="*/ 64823 w 24"/>
                <a:gd name="T9" fmla="*/ 77788 h 24"/>
                <a:gd name="T10" fmla="*/ 12965 w 24"/>
                <a:gd name="T11" fmla="*/ 77788 h 24"/>
                <a:gd name="T12" fmla="*/ 0 w 24"/>
                <a:gd name="T13" fmla="*/ 64823 h 24"/>
                <a:gd name="T14" fmla="*/ 0 w 24"/>
                <a:gd name="T15" fmla="*/ 12965 h 24"/>
                <a:gd name="T16" fmla="*/ 12965 w 24"/>
                <a:gd name="T17" fmla="*/ 0 h 24"/>
                <a:gd name="T18" fmla="*/ 12965 w 24"/>
                <a:gd name="T19" fmla="*/ 3241 h 24"/>
                <a:gd name="T20" fmla="*/ 64823 w 24"/>
                <a:gd name="T21" fmla="*/ 3241 h 24"/>
                <a:gd name="T22" fmla="*/ 71306 w 24"/>
                <a:gd name="T23" fmla="*/ 12965 h 24"/>
                <a:gd name="T24" fmla="*/ 71306 w 24"/>
                <a:gd name="T25" fmla="*/ 64823 h 24"/>
                <a:gd name="T26" fmla="*/ 64823 w 24"/>
                <a:gd name="T27" fmla="*/ 71306 h 24"/>
                <a:gd name="T28" fmla="*/ 12965 w 24"/>
                <a:gd name="T29" fmla="*/ 71306 h 24"/>
                <a:gd name="T30" fmla="*/ 3241 w 24"/>
                <a:gd name="T31" fmla="*/ 64823 h 24"/>
                <a:gd name="T32" fmla="*/ 3241 w 24"/>
                <a:gd name="T33" fmla="*/ 12965 h 24"/>
                <a:gd name="T34" fmla="*/ 12965 w 24"/>
                <a:gd name="T35" fmla="*/ 3241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"/>
                <a:gd name="T55" fmla="*/ 0 h 24"/>
                <a:gd name="T56" fmla="*/ 24 w 24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" h="24">
                  <a:moveTo>
                    <a:pt x="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1"/>
                    <a:pt x="24" y="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2"/>
                    <a:pt x="22" y="24"/>
                    <a:pt x="20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lose/>
                  <a:moveTo>
                    <a:pt x="4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2" y="2"/>
                    <a:pt x="22" y="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1" y="22"/>
                    <a:pt x="20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2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25" name="Freeform 67"/>
            <p:cNvSpPr>
              <a:spLocks noChangeArrowheads="1"/>
            </p:cNvSpPr>
            <p:nvPr/>
          </p:nvSpPr>
          <p:spPr bwMode="auto">
            <a:xfrm>
              <a:off x="471488" y="574675"/>
              <a:ext cx="68263" cy="68263"/>
            </a:xfrm>
            <a:custGeom>
              <a:avLst/>
              <a:gdLst>
                <a:gd name="T0" fmla="*/ 9752 w 21"/>
                <a:gd name="T1" fmla="*/ 0 h 21"/>
                <a:gd name="T2" fmla="*/ 61762 w 21"/>
                <a:gd name="T3" fmla="*/ 0 h 21"/>
                <a:gd name="T4" fmla="*/ 68263 w 21"/>
                <a:gd name="T5" fmla="*/ 9752 h 21"/>
                <a:gd name="T6" fmla="*/ 68263 w 21"/>
                <a:gd name="T7" fmla="*/ 61762 h 21"/>
                <a:gd name="T8" fmla="*/ 61762 w 21"/>
                <a:gd name="T9" fmla="*/ 68263 h 21"/>
                <a:gd name="T10" fmla="*/ 9752 w 21"/>
                <a:gd name="T11" fmla="*/ 68263 h 21"/>
                <a:gd name="T12" fmla="*/ 0 w 21"/>
                <a:gd name="T13" fmla="*/ 61762 h 21"/>
                <a:gd name="T14" fmla="*/ 0 w 21"/>
                <a:gd name="T15" fmla="*/ 9752 h 21"/>
                <a:gd name="T16" fmla="*/ 9752 w 21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3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0" y="21"/>
                    <a:pt x="19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26" name="Freeform 68"/>
            <p:cNvSpPr>
              <a:spLocks noEditPoints="1" noChangeArrowheads="1"/>
            </p:cNvSpPr>
            <p:nvPr/>
          </p:nvSpPr>
          <p:spPr bwMode="auto">
            <a:xfrm>
              <a:off x="588963" y="571500"/>
              <a:ext cx="77788" cy="77788"/>
            </a:xfrm>
            <a:custGeom>
              <a:avLst/>
              <a:gdLst>
                <a:gd name="T0" fmla="*/ 12965 w 24"/>
                <a:gd name="T1" fmla="*/ 0 h 24"/>
                <a:gd name="T2" fmla="*/ 64823 w 24"/>
                <a:gd name="T3" fmla="*/ 0 h 24"/>
                <a:gd name="T4" fmla="*/ 77788 w 24"/>
                <a:gd name="T5" fmla="*/ 12965 h 24"/>
                <a:gd name="T6" fmla="*/ 77788 w 24"/>
                <a:gd name="T7" fmla="*/ 64823 h 24"/>
                <a:gd name="T8" fmla="*/ 64823 w 24"/>
                <a:gd name="T9" fmla="*/ 77788 h 24"/>
                <a:gd name="T10" fmla="*/ 12965 w 24"/>
                <a:gd name="T11" fmla="*/ 77788 h 24"/>
                <a:gd name="T12" fmla="*/ 0 w 24"/>
                <a:gd name="T13" fmla="*/ 64823 h 24"/>
                <a:gd name="T14" fmla="*/ 0 w 24"/>
                <a:gd name="T15" fmla="*/ 12965 h 24"/>
                <a:gd name="T16" fmla="*/ 12965 w 24"/>
                <a:gd name="T17" fmla="*/ 0 h 24"/>
                <a:gd name="T18" fmla="*/ 12965 w 24"/>
                <a:gd name="T19" fmla="*/ 3241 h 24"/>
                <a:gd name="T20" fmla="*/ 64823 w 24"/>
                <a:gd name="T21" fmla="*/ 3241 h 24"/>
                <a:gd name="T22" fmla="*/ 74547 w 24"/>
                <a:gd name="T23" fmla="*/ 12965 h 24"/>
                <a:gd name="T24" fmla="*/ 74547 w 24"/>
                <a:gd name="T25" fmla="*/ 64823 h 24"/>
                <a:gd name="T26" fmla="*/ 64823 w 24"/>
                <a:gd name="T27" fmla="*/ 71306 h 24"/>
                <a:gd name="T28" fmla="*/ 12965 w 24"/>
                <a:gd name="T29" fmla="*/ 71306 h 24"/>
                <a:gd name="T30" fmla="*/ 6482 w 24"/>
                <a:gd name="T31" fmla="*/ 64823 h 24"/>
                <a:gd name="T32" fmla="*/ 6482 w 24"/>
                <a:gd name="T33" fmla="*/ 12965 h 24"/>
                <a:gd name="T34" fmla="*/ 12965 w 24"/>
                <a:gd name="T35" fmla="*/ 3241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"/>
                <a:gd name="T55" fmla="*/ 0 h 24"/>
                <a:gd name="T56" fmla="*/ 24 w 24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" h="24">
                  <a:moveTo>
                    <a:pt x="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3" y="0"/>
                    <a:pt x="24" y="1"/>
                    <a:pt x="24" y="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2"/>
                    <a:pt x="23" y="24"/>
                    <a:pt x="20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2" y="1"/>
                    <a:pt x="23" y="2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27" name="Freeform 69"/>
            <p:cNvSpPr>
              <a:spLocks noChangeArrowheads="1"/>
            </p:cNvSpPr>
            <p:nvPr/>
          </p:nvSpPr>
          <p:spPr bwMode="auto">
            <a:xfrm>
              <a:off x="595313" y="574675"/>
              <a:ext cx="68263" cy="68263"/>
            </a:xfrm>
            <a:custGeom>
              <a:avLst/>
              <a:gdLst>
                <a:gd name="T0" fmla="*/ 6501 w 21"/>
                <a:gd name="T1" fmla="*/ 0 h 21"/>
                <a:gd name="T2" fmla="*/ 58511 w 21"/>
                <a:gd name="T3" fmla="*/ 0 h 21"/>
                <a:gd name="T4" fmla="*/ 68263 w 21"/>
                <a:gd name="T5" fmla="*/ 9752 h 21"/>
                <a:gd name="T6" fmla="*/ 68263 w 21"/>
                <a:gd name="T7" fmla="*/ 61762 h 21"/>
                <a:gd name="T8" fmla="*/ 58511 w 21"/>
                <a:gd name="T9" fmla="*/ 68263 h 21"/>
                <a:gd name="T10" fmla="*/ 6501 w 21"/>
                <a:gd name="T11" fmla="*/ 68263 h 21"/>
                <a:gd name="T12" fmla="*/ 0 w 21"/>
                <a:gd name="T13" fmla="*/ 61762 h 21"/>
                <a:gd name="T14" fmla="*/ 0 w 21"/>
                <a:gd name="T15" fmla="*/ 9752 h 21"/>
                <a:gd name="T16" fmla="*/ 6501 w 21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1" y="1"/>
                    <a:pt x="21" y="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0" y="21"/>
                    <a:pt x="18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28" name="Freeform 70"/>
            <p:cNvSpPr>
              <a:spLocks noEditPoints="1" noChangeArrowheads="1"/>
            </p:cNvSpPr>
            <p:nvPr/>
          </p:nvSpPr>
          <p:spPr bwMode="auto">
            <a:xfrm>
              <a:off x="708025" y="571500"/>
              <a:ext cx="82550" cy="77788"/>
            </a:xfrm>
            <a:custGeom>
              <a:avLst/>
              <a:gdLst>
                <a:gd name="T0" fmla="*/ 13208 w 25"/>
                <a:gd name="T1" fmla="*/ 0 h 24"/>
                <a:gd name="T2" fmla="*/ 69342 w 25"/>
                <a:gd name="T3" fmla="*/ 0 h 24"/>
                <a:gd name="T4" fmla="*/ 82550 w 25"/>
                <a:gd name="T5" fmla="*/ 12965 h 24"/>
                <a:gd name="T6" fmla="*/ 82550 w 25"/>
                <a:gd name="T7" fmla="*/ 64823 h 24"/>
                <a:gd name="T8" fmla="*/ 69342 w 25"/>
                <a:gd name="T9" fmla="*/ 77788 h 24"/>
                <a:gd name="T10" fmla="*/ 13208 w 25"/>
                <a:gd name="T11" fmla="*/ 77788 h 24"/>
                <a:gd name="T12" fmla="*/ 0 w 25"/>
                <a:gd name="T13" fmla="*/ 64823 h 24"/>
                <a:gd name="T14" fmla="*/ 0 w 25"/>
                <a:gd name="T15" fmla="*/ 12965 h 24"/>
                <a:gd name="T16" fmla="*/ 13208 w 25"/>
                <a:gd name="T17" fmla="*/ 0 h 24"/>
                <a:gd name="T18" fmla="*/ 13208 w 25"/>
                <a:gd name="T19" fmla="*/ 3241 h 24"/>
                <a:gd name="T20" fmla="*/ 69342 w 25"/>
                <a:gd name="T21" fmla="*/ 3241 h 24"/>
                <a:gd name="T22" fmla="*/ 75946 w 25"/>
                <a:gd name="T23" fmla="*/ 12965 h 24"/>
                <a:gd name="T24" fmla="*/ 75946 w 25"/>
                <a:gd name="T25" fmla="*/ 64823 h 24"/>
                <a:gd name="T26" fmla="*/ 69342 w 25"/>
                <a:gd name="T27" fmla="*/ 71306 h 24"/>
                <a:gd name="T28" fmla="*/ 13208 w 25"/>
                <a:gd name="T29" fmla="*/ 71306 h 24"/>
                <a:gd name="T30" fmla="*/ 6604 w 25"/>
                <a:gd name="T31" fmla="*/ 64823 h 24"/>
                <a:gd name="T32" fmla="*/ 6604 w 25"/>
                <a:gd name="T33" fmla="*/ 12965 h 24"/>
                <a:gd name="T34" fmla="*/ 13208 w 25"/>
                <a:gd name="T35" fmla="*/ 3241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"/>
                <a:gd name="T55" fmla="*/ 0 h 24"/>
                <a:gd name="T56" fmla="*/ 25 w 25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" h="24">
                  <a:moveTo>
                    <a:pt x="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1"/>
                    <a:pt x="25" y="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2"/>
                    <a:pt x="23" y="24"/>
                    <a:pt x="21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2" y="1"/>
                    <a:pt x="23" y="2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1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29" name="Freeform 71"/>
            <p:cNvSpPr>
              <a:spLocks noChangeArrowheads="1"/>
            </p:cNvSpPr>
            <p:nvPr/>
          </p:nvSpPr>
          <p:spPr bwMode="auto">
            <a:xfrm>
              <a:off x="714375" y="574675"/>
              <a:ext cx="68263" cy="68263"/>
            </a:xfrm>
            <a:custGeom>
              <a:avLst/>
              <a:gdLst>
                <a:gd name="T0" fmla="*/ 6501 w 21"/>
                <a:gd name="T1" fmla="*/ 0 h 21"/>
                <a:gd name="T2" fmla="*/ 61762 w 21"/>
                <a:gd name="T3" fmla="*/ 0 h 21"/>
                <a:gd name="T4" fmla="*/ 68263 w 21"/>
                <a:gd name="T5" fmla="*/ 9752 h 21"/>
                <a:gd name="T6" fmla="*/ 68263 w 21"/>
                <a:gd name="T7" fmla="*/ 61762 h 21"/>
                <a:gd name="T8" fmla="*/ 61762 w 21"/>
                <a:gd name="T9" fmla="*/ 68263 h 21"/>
                <a:gd name="T10" fmla="*/ 6501 w 21"/>
                <a:gd name="T11" fmla="*/ 68263 h 21"/>
                <a:gd name="T12" fmla="*/ 0 w 21"/>
                <a:gd name="T13" fmla="*/ 61762 h 21"/>
                <a:gd name="T14" fmla="*/ 0 w 21"/>
                <a:gd name="T15" fmla="*/ 9752 h 21"/>
                <a:gd name="T16" fmla="*/ 6501 w 21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0" y="21"/>
                    <a:pt x="19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30" name="Freeform 72"/>
            <p:cNvSpPr>
              <a:spLocks noEditPoints="1" noChangeArrowheads="1"/>
            </p:cNvSpPr>
            <p:nvPr/>
          </p:nvSpPr>
          <p:spPr bwMode="auto">
            <a:xfrm>
              <a:off x="344488" y="677862"/>
              <a:ext cx="80963" cy="77788"/>
            </a:xfrm>
            <a:custGeom>
              <a:avLst/>
              <a:gdLst>
                <a:gd name="T0" fmla="*/ 12954 w 25"/>
                <a:gd name="T1" fmla="*/ 0 h 24"/>
                <a:gd name="T2" fmla="*/ 68009 w 25"/>
                <a:gd name="T3" fmla="*/ 0 h 24"/>
                <a:gd name="T4" fmla="*/ 80963 w 25"/>
                <a:gd name="T5" fmla="*/ 12965 h 24"/>
                <a:gd name="T6" fmla="*/ 80963 w 25"/>
                <a:gd name="T7" fmla="*/ 64823 h 24"/>
                <a:gd name="T8" fmla="*/ 68009 w 25"/>
                <a:gd name="T9" fmla="*/ 77788 h 24"/>
                <a:gd name="T10" fmla="*/ 12954 w 25"/>
                <a:gd name="T11" fmla="*/ 77788 h 24"/>
                <a:gd name="T12" fmla="*/ 0 w 25"/>
                <a:gd name="T13" fmla="*/ 64823 h 24"/>
                <a:gd name="T14" fmla="*/ 0 w 25"/>
                <a:gd name="T15" fmla="*/ 12965 h 24"/>
                <a:gd name="T16" fmla="*/ 12954 w 25"/>
                <a:gd name="T17" fmla="*/ 0 h 24"/>
                <a:gd name="T18" fmla="*/ 12954 w 25"/>
                <a:gd name="T19" fmla="*/ 6482 h 24"/>
                <a:gd name="T20" fmla="*/ 68009 w 25"/>
                <a:gd name="T21" fmla="*/ 6482 h 24"/>
                <a:gd name="T22" fmla="*/ 74486 w 25"/>
                <a:gd name="T23" fmla="*/ 12965 h 24"/>
                <a:gd name="T24" fmla="*/ 74486 w 25"/>
                <a:gd name="T25" fmla="*/ 64823 h 24"/>
                <a:gd name="T26" fmla="*/ 68009 w 25"/>
                <a:gd name="T27" fmla="*/ 71306 h 24"/>
                <a:gd name="T28" fmla="*/ 12954 w 25"/>
                <a:gd name="T29" fmla="*/ 71306 h 24"/>
                <a:gd name="T30" fmla="*/ 6477 w 25"/>
                <a:gd name="T31" fmla="*/ 64823 h 24"/>
                <a:gd name="T32" fmla="*/ 6477 w 25"/>
                <a:gd name="T33" fmla="*/ 12965 h 24"/>
                <a:gd name="T34" fmla="*/ 12954 w 25"/>
                <a:gd name="T35" fmla="*/ 6482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"/>
                <a:gd name="T55" fmla="*/ 0 h 24"/>
                <a:gd name="T56" fmla="*/ 25 w 25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" h="24">
                  <a:moveTo>
                    <a:pt x="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2"/>
                    <a:pt x="25" y="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2"/>
                    <a:pt x="23" y="24"/>
                    <a:pt x="21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23" y="3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1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31" name="Freeform 73"/>
            <p:cNvSpPr>
              <a:spLocks noChangeArrowheads="1"/>
            </p:cNvSpPr>
            <p:nvPr/>
          </p:nvSpPr>
          <p:spPr bwMode="auto">
            <a:xfrm>
              <a:off x="350838" y="684212"/>
              <a:ext cx="68263" cy="65088"/>
            </a:xfrm>
            <a:custGeom>
              <a:avLst/>
              <a:gdLst>
                <a:gd name="T0" fmla="*/ 6501 w 21"/>
                <a:gd name="T1" fmla="*/ 0 h 20"/>
                <a:gd name="T2" fmla="*/ 61762 w 21"/>
                <a:gd name="T3" fmla="*/ 0 h 20"/>
                <a:gd name="T4" fmla="*/ 68263 w 21"/>
                <a:gd name="T5" fmla="*/ 6509 h 20"/>
                <a:gd name="T6" fmla="*/ 68263 w 21"/>
                <a:gd name="T7" fmla="*/ 58579 h 20"/>
                <a:gd name="T8" fmla="*/ 61762 w 21"/>
                <a:gd name="T9" fmla="*/ 65088 h 20"/>
                <a:gd name="T10" fmla="*/ 6501 w 21"/>
                <a:gd name="T11" fmla="*/ 65088 h 20"/>
                <a:gd name="T12" fmla="*/ 0 w 21"/>
                <a:gd name="T13" fmla="*/ 58579 h 20"/>
                <a:gd name="T14" fmla="*/ 0 w 21"/>
                <a:gd name="T15" fmla="*/ 6509 h 20"/>
                <a:gd name="T16" fmla="*/ 6501 w 21"/>
                <a:gd name="T17" fmla="*/ 0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9"/>
                    <a:pt x="20" y="20"/>
                    <a:pt x="19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32" name="Freeform 74"/>
            <p:cNvSpPr>
              <a:spLocks noEditPoints="1" noChangeArrowheads="1"/>
            </p:cNvSpPr>
            <p:nvPr/>
          </p:nvSpPr>
          <p:spPr bwMode="auto">
            <a:xfrm>
              <a:off x="468313" y="677862"/>
              <a:ext cx="77788" cy="77788"/>
            </a:xfrm>
            <a:custGeom>
              <a:avLst/>
              <a:gdLst>
                <a:gd name="T0" fmla="*/ 12965 w 24"/>
                <a:gd name="T1" fmla="*/ 0 h 24"/>
                <a:gd name="T2" fmla="*/ 64823 w 24"/>
                <a:gd name="T3" fmla="*/ 0 h 24"/>
                <a:gd name="T4" fmla="*/ 77788 w 24"/>
                <a:gd name="T5" fmla="*/ 12965 h 24"/>
                <a:gd name="T6" fmla="*/ 77788 w 24"/>
                <a:gd name="T7" fmla="*/ 64823 h 24"/>
                <a:gd name="T8" fmla="*/ 64823 w 24"/>
                <a:gd name="T9" fmla="*/ 77788 h 24"/>
                <a:gd name="T10" fmla="*/ 12965 w 24"/>
                <a:gd name="T11" fmla="*/ 77788 h 24"/>
                <a:gd name="T12" fmla="*/ 0 w 24"/>
                <a:gd name="T13" fmla="*/ 64823 h 24"/>
                <a:gd name="T14" fmla="*/ 0 w 24"/>
                <a:gd name="T15" fmla="*/ 12965 h 24"/>
                <a:gd name="T16" fmla="*/ 12965 w 24"/>
                <a:gd name="T17" fmla="*/ 0 h 24"/>
                <a:gd name="T18" fmla="*/ 12965 w 24"/>
                <a:gd name="T19" fmla="*/ 6482 h 24"/>
                <a:gd name="T20" fmla="*/ 64823 w 24"/>
                <a:gd name="T21" fmla="*/ 6482 h 24"/>
                <a:gd name="T22" fmla="*/ 71306 w 24"/>
                <a:gd name="T23" fmla="*/ 12965 h 24"/>
                <a:gd name="T24" fmla="*/ 71306 w 24"/>
                <a:gd name="T25" fmla="*/ 64823 h 24"/>
                <a:gd name="T26" fmla="*/ 64823 w 24"/>
                <a:gd name="T27" fmla="*/ 71306 h 24"/>
                <a:gd name="T28" fmla="*/ 12965 w 24"/>
                <a:gd name="T29" fmla="*/ 71306 h 24"/>
                <a:gd name="T30" fmla="*/ 3241 w 24"/>
                <a:gd name="T31" fmla="*/ 64823 h 24"/>
                <a:gd name="T32" fmla="*/ 3241 w 24"/>
                <a:gd name="T33" fmla="*/ 12965 h 24"/>
                <a:gd name="T34" fmla="*/ 12965 w 24"/>
                <a:gd name="T35" fmla="*/ 6482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"/>
                <a:gd name="T55" fmla="*/ 0 h 24"/>
                <a:gd name="T56" fmla="*/ 24 w 24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" h="24">
                  <a:moveTo>
                    <a:pt x="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2"/>
                    <a:pt x="24" y="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2"/>
                    <a:pt x="22" y="24"/>
                    <a:pt x="20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lose/>
                  <a:moveTo>
                    <a:pt x="4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21" y="2"/>
                    <a:pt x="22" y="3"/>
                    <a:pt x="22" y="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1" y="22"/>
                    <a:pt x="20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33" name="Freeform 75"/>
            <p:cNvSpPr>
              <a:spLocks noChangeArrowheads="1"/>
            </p:cNvSpPr>
            <p:nvPr/>
          </p:nvSpPr>
          <p:spPr bwMode="auto">
            <a:xfrm>
              <a:off x="471488" y="684212"/>
              <a:ext cx="68263" cy="65088"/>
            </a:xfrm>
            <a:custGeom>
              <a:avLst/>
              <a:gdLst>
                <a:gd name="T0" fmla="*/ 9752 w 21"/>
                <a:gd name="T1" fmla="*/ 0 h 20"/>
                <a:gd name="T2" fmla="*/ 61762 w 21"/>
                <a:gd name="T3" fmla="*/ 0 h 20"/>
                <a:gd name="T4" fmla="*/ 68263 w 21"/>
                <a:gd name="T5" fmla="*/ 6509 h 20"/>
                <a:gd name="T6" fmla="*/ 68263 w 21"/>
                <a:gd name="T7" fmla="*/ 58579 h 20"/>
                <a:gd name="T8" fmla="*/ 61762 w 21"/>
                <a:gd name="T9" fmla="*/ 65088 h 20"/>
                <a:gd name="T10" fmla="*/ 9752 w 21"/>
                <a:gd name="T11" fmla="*/ 65088 h 20"/>
                <a:gd name="T12" fmla="*/ 0 w 21"/>
                <a:gd name="T13" fmla="*/ 58579 h 20"/>
                <a:gd name="T14" fmla="*/ 0 w 21"/>
                <a:gd name="T15" fmla="*/ 6509 h 20"/>
                <a:gd name="T16" fmla="*/ 9752 w 21"/>
                <a:gd name="T17" fmla="*/ 0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3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9"/>
                    <a:pt x="20" y="20"/>
                    <a:pt x="19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34" name="Freeform 76"/>
            <p:cNvSpPr>
              <a:spLocks noEditPoints="1" noChangeArrowheads="1"/>
            </p:cNvSpPr>
            <p:nvPr/>
          </p:nvSpPr>
          <p:spPr bwMode="auto">
            <a:xfrm>
              <a:off x="588963" y="677862"/>
              <a:ext cx="77788" cy="77788"/>
            </a:xfrm>
            <a:custGeom>
              <a:avLst/>
              <a:gdLst>
                <a:gd name="T0" fmla="*/ 12965 w 24"/>
                <a:gd name="T1" fmla="*/ 0 h 24"/>
                <a:gd name="T2" fmla="*/ 64823 w 24"/>
                <a:gd name="T3" fmla="*/ 0 h 24"/>
                <a:gd name="T4" fmla="*/ 77788 w 24"/>
                <a:gd name="T5" fmla="*/ 12965 h 24"/>
                <a:gd name="T6" fmla="*/ 77788 w 24"/>
                <a:gd name="T7" fmla="*/ 64823 h 24"/>
                <a:gd name="T8" fmla="*/ 64823 w 24"/>
                <a:gd name="T9" fmla="*/ 77788 h 24"/>
                <a:gd name="T10" fmla="*/ 12965 w 24"/>
                <a:gd name="T11" fmla="*/ 77788 h 24"/>
                <a:gd name="T12" fmla="*/ 0 w 24"/>
                <a:gd name="T13" fmla="*/ 64823 h 24"/>
                <a:gd name="T14" fmla="*/ 0 w 24"/>
                <a:gd name="T15" fmla="*/ 12965 h 24"/>
                <a:gd name="T16" fmla="*/ 12965 w 24"/>
                <a:gd name="T17" fmla="*/ 0 h 24"/>
                <a:gd name="T18" fmla="*/ 12965 w 24"/>
                <a:gd name="T19" fmla="*/ 6482 h 24"/>
                <a:gd name="T20" fmla="*/ 64823 w 24"/>
                <a:gd name="T21" fmla="*/ 6482 h 24"/>
                <a:gd name="T22" fmla="*/ 74547 w 24"/>
                <a:gd name="T23" fmla="*/ 12965 h 24"/>
                <a:gd name="T24" fmla="*/ 74547 w 24"/>
                <a:gd name="T25" fmla="*/ 64823 h 24"/>
                <a:gd name="T26" fmla="*/ 64823 w 24"/>
                <a:gd name="T27" fmla="*/ 71306 h 24"/>
                <a:gd name="T28" fmla="*/ 12965 w 24"/>
                <a:gd name="T29" fmla="*/ 71306 h 24"/>
                <a:gd name="T30" fmla="*/ 6482 w 24"/>
                <a:gd name="T31" fmla="*/ 64823 h 24"/>
                <a:gd name="T32" fmla="*/ 6482 w 24"/>
                <a:gd name="T33" fmla="*/ 12965 h 24"/>
                <a:gd name="T34" fmla="*/ 12965 w 24"/>
                <a:gd name="T35" fmla="*/ 6482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"/>
                <a:gd name="T55" fmla="*/ 0 h 24"/>
                <a:gd name="T56" fmla="*/ 24 w 24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" h="24">
                  <a:moveTo>
                    <a:pt x="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3" y="0"/>
                    <a:pt x="24" y="2"/>
                    <a:pt x="24" y="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2"/>
                    <a:pt x="23" y="24"/>
                    <a:pt x="20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4" y="2"/>
                  </a:moveTo>
                  <a:cubicBezTo>
                    <a:pt x="20" y="2"/>
                    <a:pt x="20" y="2"/>
                    <a:pt x="20" y="2"/>
                  </a:cubicBezTo>
                  <a:cubicBezTo>
                    <a:pt x="22" y="2"/>
                    <a:pt x="23" y="3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35" name="Freeform 77"/>
            <p:cNvSpPr>
              <a:spLocks noChangeArrowheads="1"/>
            </p:cNvSpPr>
            <p:nvPr/>
          </p:nvSpPr>
          <p:spPr bwMode="auto">
            <a:xfrm>
              <a:off x="595313" y="684212"/>
              <a:ext cx="68263" cy="65088"/>
            </a:xfrm>
            <a:custGeom>
              <a:avLst/>
              <a:gdLst>
                <a:gd name="T0" fmla="*/ 6501 w 21"/>
                <a:gd name="T1" fmla="*/ 0 h 20"/>
                <a:gd name="T2" fmla="*/ 58511 w 21"/>
                <a:gd name="T3" fmla="*/ 0 h 20"/>
                <a:gd name="T4" fmla="*/ 68263 w 21"/>
                <a:gd name="T5" fmla="*/ 6509 h 20"/>
                <a:gd name="T6" fmla="*/ 68263 w 21"/>
                <a:gd name="T7" fmla="*/ 58579 h 20"/>
                <a:gd name="T8" fmla="*/ 58511 w 21"/>
                <a:gd name="T9" fmla="*/ 65088 h 20"/>
                <a:gd name="T10" fmla="*/ 6501 w 21"/>
                <a:gd name="T11" fmla="*/ 65088 h 20"/>
                <a:gd name="T12" fmla="*/ 0 w 21"/>
                <a:gd name="T13" fmla="*/ 58579 h 20"/>
                <a:gd name="T14" fmla="*/ 0 w 21"/>
                <a:gd name="T15" fmla="*/ 6509 h 20"/>
                <a:gd name="T16" fmla="*/ 6501 w 21"/>
                <a:gd name="T17" fmla="*/ 0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1" y="1"/>
                    <a:pt x="21" y="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9"/>
                    <a:pt x="20" y="20"/>
                    <a:pt x="18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36" name="Freeform 78"/>
            <p:cNvSpPr>
              <a:spLocks noEditPoints="1" noChangeArrowheads="1"/>
            </p:cNvSpPr>
            <p:nvPr/>
          </p:nvSpPr>
          <p:spPr bwMode="auto">
            <a:xfrm>
              <a:off x="708025" y="677862"/>
              <a:ext cx="82550" cy="77788"/>
            </a:xfrm>
            <a:custGeom>
              <a:avLst/>
              <a:gdLst>
                <a:gd name="T0" fmla="*/ 13208 w 25"/>
                <a:gd name="T1" fmla="*/ 0 h 24"/>
                <a:gd name="T2" fmla="*/ 69342 w 25"/>
                <a:gd name="T3" fmla="*/ 0 h 24"/>
                <a:gd name="T4" fmla="*/ 82550 w 25"/>
                <a:gd name="T5" fmla="*/ 12965 h 24"/>
                <a:gd name="T6" fmla="*/ 82550 w 25"/>
                <a:gd name="T7" fmla="*/ 64823 h 24"/>
                <a:gd name="T8" fmla="*/ 69342 w 25"/>
                <a:gd name="T9" fmla="*/ 77788 h 24"/>
                <a:gd name="T10" fmla="*/ 13208 w 25"/>
                <a:gd name="T11" fmla="*/ 77788 h 24"/>
                <a:gd name="T12" fmla="*/ 0 w 25"/>
                <a:gd name="T13" fmla="*/ 64823 h 24"/>
                <a:gd name="T14" fmla="*/ 0 w 25"/>
                <a:gd name="T15" fmla="*/ 12965 h 24"/>
                <a:gd name="T16" fmla="*/ 13208 w 25"/>
                <a:gd name="T17" fmla="*/ 0 h 24"/>
                <a:gd name="T18" fmla="*/ 13208 w 25"/>
                <a:gd name="T19" fmla="*/ 6482 h 24"/>
                <a:gd name="T20" fmla="*/ 69342 w 25"/>
                <a:gd name="T21" fmla="*/ 6482 h 24"/>
                <a:gd name="T22" fmla="*/ 75946 w 25"/>
                <a:gd name="T23" fmla="*/ 12965 h 24"/>
                <a:gd name="T24" fmla="*/ 75946 w 25"/>
                <a:gd name="T25" fmla="*/ 64823 h 24"/>
                <a:gd name="T26" fmla="*/ 69342 w 25"/>
                <a:gd name="T27" fmla="*/ 71306 h 24"/>
                <a:gd name="T28" fmla="*/ 13208 w 25"/>
                <a:gd name="T29" fmla="*/ 71306 h 24"/>
                <a:gd name="T30" fmla="*/ 6604 w 25"/>
                <a:gd name="T31" fmla="*/ 64823 h 24"/>
                <a:gd name="T32" fmla="*/ 6604 w 25"/>
                <a:gd name="T33" fmla="*/ 12965 h 24"/>
                <a:gd name="T34" fmla="*/ 13208 w 25"/>
                <a:gd name="T35" fmla="*/ 6482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"/>
                <a:gd name="T55" fmla="*/ 0 h 24"/>
                <a:gd name="T56" fmla="*/ 25 w 25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" h="24">
                  <a:moveTo>
                    <a:pt x="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2"/>
                    <a:pt x="25" y="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2"/>
                    <a:pt x="23" y="24"/>
                    <a:pt x="21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4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23" y="3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1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3" y="2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37" name="Freeform 79"/>
            <p:cNvSpPr>
              <a:spLocks noChangeArrowheads="1"/>
            </p:cNvSpPr>
            <p:nvPr/>
          </p:nvSpPr>
          <p:spPr bwMode="auto">
            <a:xfrm>
              <a:off x="714375" y="684212"/>
              <a:ext cx="68263" cy="65088"/>
            </a:xfrm>
            <a:custGeom>
              <a:avLst/>
              <a:gdLst>
                <a:gd name="T0" fmla="*/ 6501 w 21"/>
                <a:gd name="T1" fmla="*/ 0 h 20"/>
                <a:gd name="T2" fmla="*/ 61762 w 21"/>
                <a:gd name="T3" fmla="*/ 0 h 20"/>
                <a:gd name="T4" fmla="*/ 68263 w 21"/>
                <a:gd name="T5" fmla="*/ 6509 h 20"/>
                <a:gd name="T6" fmla="*/ 68263 w 21"/>
                <a:gd name="T7" fmla="*/ 58579 h 20"/>
                <a:gd name="T8" fmla="*/ 61762 w 21"/>
                <a:gd name="T9" fmla="*/ 65088 h 20"/>
                <a:gd name="T10" fmla="*/ 6501 w 21"/>
                <a:gd name="T11" fmla="*/ 65088 h 20"/>
                <a:gd name="T12" fmla="*/ 0 w 21"/>
                <a:gd name="T13" fmla="*/ 58579 h 20"/>
                <a:gd name="T14" fmla="*/ 0 w 21"/>
                <a:gd name="T15" fmla="*/ 6509 h 20"/>
                <a:gd name="T16" fmla="*/ 6501 w 21"/>
                <a:gd name="T17" fmla="*/ 0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9"/>
                    <a:pt x="20" y="20"/>
                    <a:pt x="19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38" name="Freeform 80"/>
            <p:cNvSpPr>
              <a:spLocks noEditPoints="1" noChangeArrowheads="1"/>
            </p:cNvSpPr>
            <p:nvPr/>
          </p:nvSpPr>
          <p:spPr bwMode="auto">
            <a:xfrm>
              <a:off x="344488" y="788987"/>
              <a:ext cx="80963" cy="77788"/>
            </a:xfrm>
            <a:custGeom>
              <a:avLst/>
              <a:gdLst>
                <a:gd name="T0" fmla="*/ 12954 w 25"/>
                <a:gd name="T1" fmla="*/ 0 h 24"/>
                <a:gd name="T2" fmla="*/ 68009 w 25"/>
                <a:gd name="T3" fmla="*/ 0 h 24"/>
                <a:gd name="T4" fmla="*/ 80963 w 25"/>
                <a:gd name="T5" fmla="*/ 12965 h 24"/>
                <a:gd name="T6" fmla="*/ 80963 w 25"/>
                <a:gd name="T7" fmla="*/ 64823 h 24"/>
                <a:gd name="T8" fmla="*/ 68009 w 25"/>
                <a:gd name="T9" fmla="*/ 77788 h 24"/>
                <a:gd name="T10" fmla="*/ 12954 w 25"/>
                <a:gd name="T11" fmla="*/ 77788 h 24"/>
                <a:gd name="T12" fmla="*/ 0 w 25"/>
                <a:gd name="T13" fmla="*/ 64823 h 24"/>
                <a:gd name="T14" fmla="*/ 0 w 25"/>
                <a:gd name="T15" fmla="*/ 12965 h 24"/>
                <a:gd name="T16" fmla="*/ 12954 w 25"/>
                <a:gd name="T17" fmla="*/ 0 h 24"/>
                <a:gd name="T18" fmla="*/ 12954 w 25"/>
                <a:gd name="T19" fmla="*/ 3241 h 24"/>
                <a:gd name="T20" fmla="*/ 68009 w 25"/>
                <a:gd name="T21" fmla="*/ 3241 h 24"/>
                <a:gd name="T22" fmla="*/ 74486 w 25"/>
                <a:gd name="T23" fmla="*/ 12965 h 24"/>
                <a:gd name="T24" fmla="*/ 74486 w 25"/>
                <a:gd name="T25" fmla="*/ 64823 h 24"/>
                <a:gd name="T26" fmla="*/ 68009 w 25"/>
                <a:gd name="T27" fmla="*/ 71306 h 24"/>
                <a:gd name="T28" fmla="*/ 12954 w 25"/>
                <a:gd name="T29" fmla="*/ 71306 h 24"/>
                <a:gd name="T30" fmla="*/ 6477 w 25"/>
                <a:gd name="T31" fmla="*/ 64823 h 24"/>
                <a:gd name="T32" fmla="*/ 6477 w 25"/>
                <a:gd name="T33" fmla="*/ 12965 h 24"/>
                <a:gd name="T34" fmla="*/ 12954 w 25"/>
                <a:gd name="T35" fmla="*/ 3241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"/>
                <a:gd name="T55" fmla="*/ 0 h 24"/>
                <a:gd name="T56" fmla="*/ 25 w 25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" h="24">
                  <a:moveTo>
                    <a:pt x="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1"/>
                    <a:pt x="25" y="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2"/>
                    <a:pt x="23" y="24"/>
                    <a:pt x="21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2" y="1"/>
                    <a:pt x="23" y="2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1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39" name="Freeform 81"/>
            <p:cNvSpPr>
              <a:spLocks noChangeArrowheads="1"/>
            </p:cNvSpPr>
            <p:nvPr/>
          </p:nvSpPr>
          <p:spPr bwMode="auto">
            <a:xfrm>
              <a:off x="350838" y="792162"/>
              <a:ext cx="68263" cy="68263"/>
            </a:xfrm>
            <a:custGeom>
              <a:avLst/>
              <a:gdLst>
                <a:gd name="T0" fmla="*/ 6501 w 21"/>
                <a:gd name="T1" fmla="*/ 0 h 21"/>
                <a:gd name="T2" fmla="*/ 61762 w 21"/>
                <a:gd name="T3" fmla="*/ 0 h 21"/>
                <a:gd name="T4" fmla="*/ 68263 w 21"/>
                <a:gd name="T5" fmla="*/ 9752 h 21"/>
                <a:gd name="T6" fmla="*/ 68263 w 21"/>
                <a:gd name="T7" fmla="*/ 61762 h 21"/>
                <a:gd name="T8" fmla="*/ 61762 w 21"/>
                <a:gd name="T9" fmla="*/ 68263 h 21"/>
                <a:gd name="T10" fmla="*/ 6501 w 21"/>
                <a:gd name="T11" fmla="*/ 68263 h 21"/>
                <a:gd name="T12" fmla="*/ 0 w 21"/>
                <a:gd name="T13" fmla="*/ 61762 h 21"/>
                <a:gd name="T14" fmla="*/ 0 w 21"/>
                <a:gd name="T15" fmla="*/ 9752 h 21"/>
                <a:gd name="T16" fmla="*/ 6501 w 21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0" y="21"/>
                    <a:pt x="19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40" name="Freeform 82"/>
            <p:cNvSpPr>
              <a:spLocks noEditPoints="1" noChangeArrowheads="1"/>
            </p:cNvSpPr>
            <p:nvPr/>
          </p:nvSpPr>
          <p:spPr bwMode="auto">
            <a:xfrm>
              <a:off x="468313" y="788987"/>
              <a:ext cx="77788" cy="77788"/>
            </a:xfrm>
            <a:custGeom>
              <a:avLst/>
              <a:gdLst>
                <a:gd name="T0" fmla="*/ 12965 w 24"/>
                <a:gd name="T1" fmla="*/ 0 h 24"/>
                <a:gd name="T2" fmla="*/ 64823 w 24"/>
                <a:gd name="T3" fmla="*/ 0 h 24"/>
                <a:gd name="T4" fmla="*/ 77788 w 24"/>
                <a:gd name="T5" fmla="*/ 12965 h 24"/>
                <a:gd name="T6" fmla="*/ 77788 w 24"/>
                <a:gd name="T7" fmla="*/ 64823 h 24"/>
                <a:gd name="T8" fmla="*/ 64823 w 24"/>
                <a:gd name="T9" fmla="*/ 77788 h 24"/>
                <a:gd name="T10" fmla="*/ 12965 w 24"/>
                <a:gd name="T11" fmla="*/ 77788 h 24"/>
                <a:gd name="T12" fmla="*/ 0 w 24"/>
                <a:gd name="T13" fmla="*/ 64823 h 24"/>
                <a:gd name="T14" fmla="*/ 0 w 24"/>
                <a:gd name="T15" fmla="*/ 12965 h 24"/>
                <a:gd name="T16" fmla="*/ 12965 w 24"/>
                <a:gd name="T17" fmla="*/ 0 h 24"/>
                <a:gd name="T18" fmla="*/ 12965 w 24"/>
                <a:gd name="T19" fmla="*/ 3241 h 24"/>
                <a:gd name="T20" fmla="*/ 64823 w 24"/>
                <a:gd name="T21" fmla="*/ 3241 h 24"/>
                <a:gd name="T22" fmla="*/ 71306 w 24"/>
                <a:gd name="T23" fmla="*/ 12965 h 24"/>
                <a:gd name="T24" fmla="*/ 71306 w 24"/>
                <a:gd name="T25" fmla="*/ 64823 h 24"/>
                <a:gd name="T26" fmla="*/ 64823 w 24"/>
                <a:gd name="T27" fmla="*/ 71306 h 24"/>
                <a:gd name="T28" fmla="*/ 12965 w 24"/>
                <a:gd name="T29" fmla="*/ 71306 h 24"/>
                <a:gd name="T30" fmla="*/ 3241 w 24"/>
                <a:gd name="T31" fmla="*/ 64823 h 24"/>
                <a:gd name="T32" fmla="*/ 3241 w 24"/>
                <a:gd name="T33" fmla="*/ 12965 h 24"/>
                <a:gd name="T34" fmla="*/ 12965 w 24"/>
                <a:gd name="T35" fmla="*/ 3241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"/>
                <a:gd name="T55" fmla="*/ 0 h 24"/>
                <a:gd name="T56" fmla="*/ 24 w 24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" h="24">
                  <a:moveTo>
                    <a:pt x="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2" y="0"/>
                    <a:pt x="24" y="1"/>
                    <a:pt x="24" y="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2"/>
                    <a:pt x="22" y="24"/>
                    <a:pt x="20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1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lose/>
                  <a:moveTo>
                    <a:pt x="4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2" y="2"/>
                    <a:pt x="22" y="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1"/>
                    <a:pt x="21" y="22"/>
                    <a:pt x="20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2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41" name="Freeform 83"/>
            <p:cNvSpPr>
              <a:spLocks noChangeArrowheads="1"/>
            </p:cNvSpPr>
            <p:nvPr/>
          </p:nvSpPr>
          <p:spPr bwMode="auto">
            <a:xfrm>
              <a:off x="471488" y="792162"/>
              <a:ext cx="68263" cy="68263"/>
            </a:xfrm>
            <a:custGeom>
              <a:avLst/>
              <a:gdLst>
                <a:gd name="T0" fmla="*/ 9752 w 21"/>
                <a:gd name="T1" fmla="*/ 0 h 21"/>
                <a:gd name="T2" fmla="*/ 61762 w 21"/>
                <a:gd name="T3" fmla="*/ 0 h 21"/>
                <a:gd name="T4" fmla="*/ 68263 w 21"/>
                <a:gd name="T5" fmla="*/ 9752 h 21"/>
                <a:gd name="T6" fmla="*/ 68263 w 21"/>
                <a:gd name="T7" fmla="*/ 61762 h 21"/>
                <a:gd name="T8" fmla="*/ 61762 w 21"/>
                <a:gd name="T9" fmla="*/ 68263 h 21"/>
                <a:gd name="T10" fmla="*/ 9752 w 21"/>
                <a:gd name="T11" fmla="*/ 68263 h 21"/>
                <a:gd name="T12" fmla="*/ 0 w 21"/>
                <a:gd name="T13" fmla="*/ 61762 h 21"/>
                <a:gd name="T14" fmla="*/ 0 w 21"/>
                <a:gd name="T15" fmla="*/ 9752 h 21"/>
                <a:gd name="T16" fmla="*/ 9752 w 21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3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0" y="21"/>
                    <a:pt x="19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42" name="Freeform 84"/>
            <p:cNvSpPr>
              <a:spLocks noEditPoints="1" noChangeArrowheads="1"/>
            </p:cNvSpPr>
            <p:nvPr/>
          </p:nvSpPr>
          <p:spPr bwMode="auto">
            <a:xfrm>
              <a:off x="588963" y="788987"/>
              <a:ext cx="77788" cy="77788"/>
            </a:xfrm>
            <a:custGeom>
              <a:avLst/>
              <a:gdLst>
                <a:gd name="T0" fmla="*/ 12965 w 24"/>
                <a:gd name="T1" fmla="*/ 0 h 24"/>
                <a:gd name="T2" fmla="*/ 64823 w 24"/>
                <a:gd name="T3" fmla="*/ 0 h 24"/>
                <a:gd name="T4" fmla="*/ 77788 w 24"/>
                <a:gd name="T5" fmla="*/ 12965 h 24"/>
                <a:gd name="T6" fmla="*/ 77788 w 24"/>
                <a:gd name="T7" fmla="*/ 64823 h 24"/>
                <a:gd name="T8" fmla="*/ 64823 w 24"/>
                <a:gd name="T9" fmla="*/ 77788 h 24"/>
                <a:gd name="T10" fmla="*/ 12965 w 24"/>
                <a:gd name="T11" fmla="*/ 77788 h 24"/>
                <a:gd name="T12" fmla="*/ 0 w 24"/>
                <a:gd name="T13" fmla="*/ 64823 h 24"/>
                <a:gd name="T14" fmla="*/ 0 w 24"/>
                <a:gd name="T15" fmla="*/ 12965 h 24"/>
                <a:gd name="T16" fmla="*/ 12965 w 24"/>
                <a:gd name="T17" fmla="*/ 0 h 24"/>
                <a:gd name="T18" fmla="*/ 12965 w 24"/>
                <a:gd name="T19" fmla="*/ 3241 h 24"/>
                <a:gd name="T20" fmla="*/ 64823 w 24"/>
                <a:gd name="T21" fmla="*/ 3241 h 24"/>
                <a:gd name="T22" fmla="*/ 74547 w 24"/>
                <a:gd name="T23" fmla="*/ 12965 h 24"/>
                <a:gd name="T24" fmla="*/ 74547 w 24"/>
                <a:gd name="T25" fmla="*/ 64823 h 24"/>
                <a:gd name="T26" fmla="*/ 64823 w 24"/>
                <a:gd name="T27" fmla="*/ 71306 h 24"/>
                <a:gd name="T28" fmla="*/ 12965 w 24"/>
                <a:gd name="T29" fmla="*/ 71306 h 24"/>
                <a:gd name="T30" fmla="*/ 6482 w 24"/>
                <a:gd name="T31" fmla="*/ 64823 h 24"/>
                <a:gd name="T32" fmla="*/ 6482 w 24"/>
                <a:gd name="T33" fmla="*/ 12965 h 24"/>
                <a:gd name="T34" fmla="*/ 12965 w 24"/>
                <a:gd name="T35" fmla="*/ 3241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"/>
                <a:gd name="T55" fmla="*/ 0 h 24"/>
                <a:gd name="T56" fmla="*/ 24 w 24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" h="24">
                  <a:moveTo>
                    <a:pt x="4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23" y="0"/>
                    <a:pt x="24" y="1"/>
                    <a:pt x="24" y="4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2"/>
                    <a:pt x="23" y="24"/>
                    <a:pt x="20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1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22" y="1"/>
                    <a:pt x="23" y="2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43" name="Freeform 85"/>
            <p:cNvSpPr>
              <a:spLocks noChangeArrowheads="1"/>
            </p:cNvSpPr>
            <p:nvPr/>
          </p:nvSpPr>
          <p:spPr bwMode="auto">
            <a:xfrm>
              <a:off x="595313" y="792162"/>
              <a:ext cx="68263" cy="68263"/>
            </a:xfrm>
            <a:custGeom>
              <a:avLst/>
              <a:gdLst>
                <a:gd name="T0" fmla="*/ 6501 w 21"/>
                <a:gd name="T1" fmla="*/ 0 h 21"/>
                <a:gd name="T2" fmla="*/ 58511 w 21"/>
                <a:gd name="T3" fmla="*/ 0 h 21"/>
                <a:gd name="T4" fmla="*/ 68263 w 21"/>
                <a:gd name="T5" fmla="*/ 9752 h 21"/>
                <a:gd name="T6" fmla="*/ 68263 w 21"/>
                <a:gd name="T7" fmla="*/ 61762 h 21"/>
                <a:gd name="T8" fmla="*/ 58511 w 21"/>
                <a:gd name="T9" fmla="*/ 68263 h 21"/>
                <a:gd name="T10" fmla="*/ 6501 w 21"/>
                <a:gd name="T11" fmla="*/ 68263 h 21"/>
                <a:gd name="T12" fmla="*/ 0 w 21"/>
                <a:gd name="T13" fmla="*/ 61762 h 21"/>
                <a:gd name="T14" fmla="*/ 0 w 21"/>
                <a:gd name="T15" fmla="*/ 9752 h 21"/>
                <a:gd name="T16" fmla="*/ 6501 w 21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1" y="1"/>
                    <a:pt x="21" y="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0" y="21"/>
                    <a:pt x="18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44" name="Freeform 86"/>
            <p:cNvSpPr>
              <a:spLocks noEditPoints="1" noChangeArrowheads="1"/>
            </p:cNvSpPr>
            <p:nvPr/>
          </p:nvSpPr>
          <p:spPr bwMode="auto">
            <a:xfrm>
              <a:off x="708025" y="788987"/>
              <a:ext cx="82550" cy="77788"/>
            </a:xfrm>
            <a:custGeom>
              <a:avLst/>
              <a:gdLst>
                <a:gd name="T0" fmla="*/ 13208 w 25"/>
                <a:gd name="T1" fmla="*/ 0 h 24"/>
                <a:gd name="T2" fmla="*/ 69342 w 25"/>
                <a:gd name="T3" fmla="*/ 0 h 24"/>
                <a:gd name="T4" fmla="*/ 82550 w 25"/>
                <a:gd name="T5" fmla="*/ 12965 h 24"/>
                <a:gd name="T6" fmla="*/ 82550 w 25"/>
                <a:gd name="T7" fmla="*/ 64823 h 24"/>
                <a:gd name="T8" fmla="*/ 69342 w 25"/>
                <a:gd name="T9" fmla="*/ 77788 h 24"/>
                <a:gd name="T10" fmla="*/ 13208 w 25"/>
                <a:gd name="T11" fmla="*/ 77788 h 24"/>
                <a:gd name="T12" fmla="*/ 0 w 25"/>
                <a:gd name="T13" fmla="*/ 64823 h 24"/>
                <a:gd name="T14" fmla="*/ 0 w 25"/>
                <a:gd name="T15" fmla="*/ 12965 h 24"/>
                <a:gd name="T16" fmla="*/ 13208 w 25"/>
                <a:gd name="T17" fmla="*/ 0 h 24"/>
                <a:gd name="T18" fmla="*/ 13208 w 25"/>
                <a:gd name="T19" fmla="*/ 3241 h 24"/>
                <a:gd name="T20" fmla="*/ 69342 w 25"/>
                <a:gd name="T21" fmla="*/ 3241 h 24"/>
                <a:gd name="T22" fmla="*/ 75946 w 25"/>
                <a:gd name="T23" fmla="*/ 12965 h 24"/>
                <a:gd name="T24" fmla="*/ 75946 w 25"/>
                <a:gd name="T25" fmla="*/ 64823 h 24"/>
                <a:gd name="T26" fmla="*/ 69342 w 25"/>
                <a:gd name="T27" fmla="*/ 71306 h 24"/>
                <a:gd name="T28" fmla="*/ 13208 w 25"/>
                <a:gd name="T29" fmla="*/ 71306 h 24"/>
                <a:gd name="T30" fmla="*/ 6604 w 25"/>
                <a:gd name="T31" fmla="*/ 64823 h 24"/>
                <a:gd name="T32" fmla="*/ 6604 w 25"/>
                <a:gd name="T33" fmla="*/ 12965 h 24"/>
                <a:gd name="T34" fmla="*/ 13208 w 25"/>
                <a:gd name="T35" fmla="*/ 3241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"/>
                <a:gd name="T55" fmla="*/ 0 h 24"/>
                <a:gd name="T56" fmla="*/ 25 w 25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" h="24">
                  <a:moveTo>
                    <a:pt x="4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23" y="0"/>
                    <a:pt x="25" y="1"/>
                    <a:pt x="25" y="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2"/>
                    <a:pt x="23" y="24"/>
                    <a:pt x="21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2"/>
                    <a:pt x="0" y="2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1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2" y="1"/>
                    <a:pt x="23" y="2"/>
                    <a:pt x="23" y="4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2" y="22"/>
                    <a:pt x="21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2" y="21"/>
                    <a:pt x="2" y="2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3" y="1"/>
                    <a:pt x="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45" name="Freeform 87"/>
            <p:cNvSpPr>
              <a:spLocks noChangeArrowheads="1"/>
            </p:cNvSpPr>
            <p:nvPr/>
          </p:nvSpPr>
          <p:spPr bwMode="auto">
            <a:xfrm>
              <a:off x="714375" y="792162"/>
              <a:ext cx="68263" cy="68263"/>
            </a:xfrm>
            <a:custGeom>
              <a:avLst/>
              <a:gdLst>
                <a:gd name="T0" fmla="*/ 6501 w 21"/>
                <a:gd name="T1" fmla="*/ 0 h 21"/>
                <a:gd name="T2" fmla="*/ 61762 w 21"/>
                <a:gd name="T3" fmla="*/ 0 h 21"/>
                <a:gd name="T4" fmla="*/ 68263 w 21"/>
                <a:gd name="T5" fmla="*/ 9752 h 21"/>
                <a:gd name="T6" fmla="*/ 68263 w 21"/>
                <a:gd name="T7" fmla="*/ 61762 h 21"/>
                <a:gd name="T8" fmla="*/ 61762 w 21"/>
                <a:gd name="T9" fmla="*/ 68263 h 21"/>
                <a:gd name="T10" fmla="*/ 6501 w 21"/>
                <a:gd name="T11" fmla="*/ 68263 h 21"/>
                <a:gd name="T12" fmla="*/ 0 w 21"/>
                <a:gd name="T13" fmla="*/ 61762 h 21"/>
                <a:gd name="T14" fmla="*/ 0 w 21"/>
                <a:gd name="T15" fmla="*/ 9752 h 21"/>
                <a:gd name="T16" fmla="*/ 6501 w 21"/>
                <a:gd name="T17" fmla="*/ 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1" y="1"/>
                    <a:pt x="21" y="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0" y="21"/>
                    <a:pt x="19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0" y="20"/>
                    <a:pt x="0" y="1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893" name="组合 296"/>
          <p:cNvGrpSpPr/>
          <p:nvPr/>
        </p:nvGrpSpPr>
        <p:grpSpPr bwMode="auto">
          <a:xfrm>
            <a:off x="5299075" y="854075"/>
            <a:ext cx="442913" cy="442913"/>
            <a:chOff x="0" y="0"/>
            <a:chExt cx="1149350" cy="1149350"/>
          </a:xfrm>
        </p:grpSpPr>
        <p:sp>
          <p:nvSpPr>
            <p:cNvPr id="38290" name="Oval 23"/>
            <p:cNvSpPr>
              <a:spLocks noChangeArrowheads="1"/>
            </p:cNvSpPr>
            <p:nvPr/>
          </p:nvSpPr>
          <p:spPr bwMode="auto">
            <a:xfrm>
              <a:off x="0" y="0"/>
              <a:ext cx="1149350" cy="1149350"/>
            </a:xfrm>
            <a:prstGeom prst="ellipse">
              <a:avLst/>
            </a:prstGeom>
            <a:solidFill>
              <a:srgbClr val="506B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91" name="Freeform 88"/>
            <p:cNvSpPr>
              <a:spLocks noChangeArrowheads="1"/>
            </p:cNvSpPr>
            <p:nvPr/>
          </p:nvSpPr>
          <p:spPr bwMode="auto">
            <a:xfrm>
              <a:off x="161925" y="322263"/>
              <a:ext cx="987425" cy="823913"/>
            </a:xfrm>
            <a:custGeom>
              <a:avLst/>
              <a:gdLst>
                <a:gd name="T0" fmla="*/ 724328 w 304"/>
                <a:gd name="T1" fmla="*/ 0 h 254"/>
                <a:gd name="T2" fmla="*/ 987425 w 304"/>
                <a:gd name="T3" fmla="*/ 265988 h 254"/>
                <a:gd name="T4" fmla="*/ 470976 w 304"/>
                <a:gd name="T5" fmla="*/ 823913 h 254"/>
                <a:gd name="T6" fmla="*/ 149413 w 304"/>
                <a:gd name="T7" fmla="*/ 499538 h 254"/>
                <a:gd name="T8" fmla="*/ 240360 w 304"/>
                <a:gd name="T9" fmla="*/ 473588 h 254"/>
                <a:gd name="T10" fmla="*/ 0 w 304"/>
                <a:gd name="T11" fmla="*/ 233550 h 254"/>
                <a:gd name="T12" fmla="*/ 724328 w 304"/>
                <a:gd name="T13" fmla="*/ 0 h 2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4"/>
                <a:gd name="T22" fmla="*/ 0 h 254"/>
                <a:gd name="T23" fmla="*/ 304 w 304"/>
                <a:gd name="T24" fmla="*/ 254 h 2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4" h="254">
                  <a:moveTo>
                    <a:pt x="223" y="0"/>
                  </a:moveTo>
                  <a:cubicBezTo>
                    <a:pt x="304" y="82"/>
                    <a:pt x="304" y="82"/>
                    <a:pt x="304" y="82"/>
                  </a:cubicBezTo>
                  <a:cubicBezTo>
                    <a:pt x="303" y="172"/>
                    <a:pt x="233" y="246"/>
                    <a:pt x="145" y="254"/>
                  </a:cubicBezTo>
                  <a:cubicBezTo>
                    <a:pt x="46" y="154"/>
                    <a:pt x="46" y="154"/>
                    <a:pt x="46" y="154"/>
                  </a:cubicBezTo>
                  <a:cubicBezTo>
                    <a:pt x="74" y="146"/>
                    <a:pt x="74" y="146"/>
                    <a:pt x="74" y="14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223" y="0"/>
                    <a:pt x="223" y="0"/>
                    <a:pt x="223" y="0"/>
                  </a:cubicBezTo>
                  <a:close/>
                </a:path>
              </a:pathLst>
            </a:custGeom>
            <a:solidFill>
              <a:srgbClr val="182F4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92" name="Freeform 89"/>
            <p:cNvSpPr>
              <a:spLocks noChangeArrowheads="1"/>
            </p:cNvSpPr>
            <p:nvPr/>
          </p:nvSpPr>
          <p:spPr bwMode="auto">
            <a:xfrm>
              <a:off x="161925" y="322263"/>
              <a:ext cx="828675" cy="233363"/>
            </a:xfrm>
            <a:custGeom>
              <a:avLst/>
              <a:gdLst>
                <a:gd name="T0" fmla="*/ 724684 w 255"/>
                <a:gd name="T1" fmla="*/ 0 h 72"/>
                <a:gd name="T2" fmla="*/ 100741 w 255"/>
                <a:gd name="T3" fmla="*/ 0 h 72"/>
                <a:gd name="T4" fmla="*/ 0 w 255"/>
                <a:gd name="T5" fmla="*/ 233363 h 72"/>
                <a:gd name="T6" fmla="*/ 828675 w 255"/>
                <a:gd name="T7" fmla="*/ 233363 h 72"/>
                <a:gd name="T8" fmla="*/ 724684 w 255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5"/>
                <a:gd name="T16" fmla="*/ 0 h 72"/>
                <a:gd name="T17" fmla="*/ 255 w 255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5" h="72">
                  <a:moveTo>
                    <a:pt x="223" y="0"/>
                  </a:moveTo>
                  <a:cubicBezTo>
                    <a:pt x="159" y="0"/>
                    <a:pt x="95" y="0"/>
                    <a:pt x="31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85" y="72"/>
                    <a:pt x="170" y="72"/>
                    <a:pt x="255" y="72"/>
                  </a:cubicBezTo>
                  <a:cubicBezTo>
                    <a:pt x="223" y="0"/>
                    <a:pt x="223" y="0"/>
                    <a:pt x="2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93" name="Freeform 90"/>
            <p:cNvSpPr>
              <a:spLocks noChangeArrowheads="1"/>
            </p:cNvSpPr>
            <p:nvPr/>
          </p:nvSpPr>
          <p:spPr bwMode="auto">
            <a:xfrm>
              <a:off x="188912" y="338138"/>
              <a:ext cx="774700" cy="201613"/>
            </a:xfrm>
            <a:custGeom>
              <a:avLst/>
              <a:gdLst>
                <a:gd name="T0" fmla="*/ 687388 w 488"/>
                <a:gd name="T1" fmla="*/ 0 h 127"/>
                <a:gd name="T2" fmla="*/ 774700 w 488"/>
                <a:gd name="T3" fmla="*/ 201613 h 127"/>
                <a:gd name="T4" fmla="*/ 425450 w 488"/>
                <a:gd name="T5" fmla="*/ 201613 h 127"/>
                <a:gd name="T6" fmla="*/ 392113 w 488"/>
                <a:gd name="T7" fmla="*/ 201613 h 127"/>
                <a:gd name="T8" fmla="*/ 0 w 488"/>
                <a:gd name="T9" fmla="*/ 201613 h 127"/>
                <a:gd name="T10" fmla="*/ 87313 w 488"/>
                <a:gd name="T11" fmla="*/ 0 h 127"/>
                <a:gd name="T12" fmla="*/ 392113 w 488"/>
                <a:gd name="T13" fmla="*/ 0 h 127"/>
                <a:gd name="T14" fmla="*/ 425450 w 488"/>
                <a:gd name="T15" fmla="*/ 0 h 127"/>
                <a:gd name="T16" fmla="*/ 687388 w 488"/>
                <a:gd name="T17" fmla="*/ 0 h 127"/>
                <a:gd name="T18" fmla="*/ 687388 w 488"/>
                <a:gd name="T19" fmla="*/ 0 h 1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88"/>
                <a:gd name="T31" fmla="*/ 0 h 127"/>
                <a:gd name="T32" fmla="*/ 488 w 488"/>
                <a:gd name="T33" fmla="*/ 127 h 1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88" h="127">
                  <a:moveTo>
                    <a:pt x="433" y="0"/>
                  </a:moveTo>
                  <a:lnTo>
                    <a:pt x="488" y="127"/>
                  </a:lnTo>
                  <a:lnTo>
                    <a:pt x="268" y="127"/>
                  </a:lnTo>
                  <a:lnTo>
                    <a:pt x="247" y="127"/>
                  </a:lnTo>
                  <a:lnTo>
                    <a:pt x="0" y="127"/>
                  </a:lnTo>
                  <a:lnTo>
                    <a:pt x="55" y="0"/>
                  </a:lnTo>
                  <a:lnTo>
                    <a:pt x="247" y="0"/>
                  </a:lnTo>
                  <a:lnTo>
                    <a:pt x="268" y="0"/>
                  </a:lnTo>
                  <a:lnTo>
                    <a:pt x="433" y="0"/>
                  </a:ln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94" name="Freeform 91"/>
            <p:cNvSpPr>
              <a:spLocks noChangeArrowheads="1"/>
            </p:cNvSpPr>
            <p:nvPr/>
          </p:nvSpPr>
          <p:spPr bwMode="auto">
            <a:xfrm>
              <a:off x="331787" y="379413"/>
              <a:ext cx="485775" cy="123825"/>
            </a:xfrm>
            <a:custGeom>
              <a:avLst/>
              <a:gdLst>
                <a:gd name="T0" fmla="*/ 463550 w 306"/>
                <a:gd name="T1" fmla="*/ 26988 h 78"/>
                <a:gd name="T2" fmla="*/ 407988 w 306"/>
                <a:gd name="T3" fmla="*/ 26988 h 78"/>
                <a:gd name="T4" fmla="*/ 398463 w 306"/>
                <a:gd name="T5" fmla="*/ 0 h 78"/>
                <a:gd name="T6" fmla="*/ 87313 w 306"/>
                <a:gd name="T7" fmla="*/ 0 h 78"/>
                <a:gd name="T8" fmla="*/ 80963 w 306"/>
                <a:gd name="T9" fmla="*/ 26988 h 78"/>
                <a:gd name="T10" fmla="*/ 22225 w 306"/>
                <a:gd name="T11" fmla="*/ 26988 h 78"/>
                <a:gd name="T12" fmla="*/ 0 w 306"/>
                <a:gd name="T13" fmla="*/ 85725 h 78"/>
                <a:gd name="T14" fmla="*/ 63500 w 306"/>
                <a:gd name="T15" fmla="*/ 85725 h 78"/>
                <a:gd name="T16" fmla="*/ 47625 w 306"/>
                <a:gd name="T17" fmla="*/ 123825 h 78"/>
                <a:gd name="T18" fmla="*/ 438150 w 306"/>
                <a:gd name="T19" fmla="*/ 123825 h 78"/>
                <a:gd name="T20" fmla="*/ 425450 w 306"/>
                <a:gd name="T21" fmla="*/ 85725 h 78"/>
                <a:gd name="T22" fmla="*/ 485775 w 306"/>
                <a:gd name="T23" fmla="*/ 85725 h 78"/>
                <a:gd name="T24" fmla="*/ 463550 w 306"/>
                <a:gd name="T25" fmla="*/ 26988 h 78"/>
                <a:gd name="T26" fmla="*/ 463550 w 306"/>
                <a:gd name="T27" fmla="*/ 26988 h 7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06"/>
                <a:gd name="T43" fmla="*/ 0 h 78"/>
                <a:gd name="T44" fmla="*/ 306 w 306"/>
                <a:gd name="T45" fmla="*/ 78 h 7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06" h="78">
                  <a:moveTo>
                    <a:pt x="292" y="17"/>
                  </a:moveTo>
                  <a:lnTo>
                    <a:pt x="257" y="17"/>
                  </a:lnTo>
                  <a:lnTo>
                    <a:pt x="251" y="0"/>
                  </a:lnTo>
                  <a:lnTo>
                    <a:pt x="55" y="0"/>
                  </a:lnTo>
                  <a:lnTo>
                    <a:pt x="51" y="17"/>
                  </a:lnTo>
                  <a:lnTo>
                    <a:pt x="14" y="17"/>
                  </a:lnTo>
                  <a:lnTo>
                    <a:pt x="0" y="54"/>
                  </a:lnTo>
                  <a:lnTo>
                    <a:pt x="40" y="54"/>
                  </a:lnTo>
                  <a:lnTo>
                    <a:pt x="30" y="78"/>
                  </a:lnTo>
                  <a:lnTo>
                    <a:pt x="276" y="78"/>
                  </a:lnTo>
                  <a:lnTo>
                    <a:pt x="268" y="54"/>
                  </a:lnTo>
                  <a:lnTo>
                    <a:pt x="306" y="54"/>
                  </a:lnTo>
                  <a:lnTo>
                    <a:pt x="292" y="17"/>
                  </a:lnTo>
                  <a:close/>
                </a:path>
              </a:pathLst>
            </a:custGeom>
            <a:solidFill>
              <a:srgbClr val="3A5A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95" name="Freeform 92"/>
            <p:cNvSpPr>
              <a:spLocks noChangeArrowheads="1"/>
            </p:cNvSpPr>
            <p:nvPr/>
          </p:nvSpPr>
          <p:spPr bwMode="auto">
            <a:xfrm>
              <a:off x="304800" y="428625"/>
              <a:ext cx="595313" cy="400050"/>
            </a:xfrm>
            <a:custGeom>
              <a:avLst/>
              <a:gdLst>
                <a:gd name="T0" fmla="*/ 461937 w 183"/>
                <a:gd name="T1" fmla="*/ 6505 h 123"/>
                <a:gd name="T2" fmla="*/ 448925 w 183"/>
                <a:gd name="T3" fmla="*/ 0 h 123"/>
                <a:gd name="T4" fmla="*/ 97592 w 183"/>
                <a:gd name="T5" fmla="*/ 0 h 123"/>
                <a:gd name="T6" fmla="*/ 81327 w 183"/>
                <a:gd name="T7" fmla="*/ 6505 h 123"/>
                <a:gd name="T8" fmla="*/ 3253 w 183"/>
                <a:gd name="T9" fmla="*/ 387040 h 123"/>
                <a:gd name="T10" fmla="*/ 19518 w 183"/>
                <a:gd name="T11" fmla="*/ 400050 h 123"/>
                <a:gd name="T12" fmla="*/ 575795 w 183"/>
                <a:gd name="T13" fmla="*/ 400050 h 123"/>
                <a:gd name="T14" fmla="*/ 592060 w 183"/>
                <a:gd name="T15" fmla="*/ 387040 h 123"/>
                <a:gd name="T16" fmla="*/ 461937 w 183"/>
                <a:gd name="T17" fmla="*/ 6505 h 1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3"/>
                <a:gd name="T28" fmla="*/ 0 h 123"/>
                <a:gd name="T29" fmla="*/ 183 w 183"/>
                <a:gd name="T30" fmla="*/ 123 h 1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3" h="123">
                  <a:moveTo>
                    <a:pt x="142" y="2"/>
                  </a:moveTo>
                  <a:cubicBezTo>
                    <a:pt x="142" y="0"/>
                    <a:pt x="140" y="0"/>
                    <a:pt x="138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6" y="0"/>
                    <a:pt x="25" y="2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0" y="121"/>
                    <a:pt x="2" y="123"/>
                    <a:pt x="6" y="123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82" y="123"/>
                    <a:pt x="183" y="121"/>
                    <a:pt x="182" y="119"/>
                  </a:cubicBezTo>
                  <a:cubicBezTo>
                    <a:pt x="142" y="2"/>
                    <a:pt x="142" y="2"/>
                    <a:pt x="142" y="2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96" name="Freeform 93"/>
            <p:cNvSpPr>
              <a:spLocks noEditPoints="1" noChangeArrowheads="1"/>
            </p:cNvSpPr>
            <p:nvPr/>
          </p:nvSpPr>
          <p:spPr bwMode="auto">
            <a:xfrm>
              <a:off x="587375" y="450850"/>
              <a:ext cx="87313" cy="46038"/>
            </a:xfrm>
            <a:custGeom>
              <a:avLst/>
              <a:gdLst>
                <a:gd name="T0" fmla="*/ 84079 w 27"/>
                <a:gd name="T1" fmla="*/ 23019 h 14"/>
                <a:gd name="T2" fmla="*/ 77612 w 27"/>
                <a:gd name="T3" fmla="*/ 19731 h 14"/>
                <a:gd name="T4" fmla="*/ 77612 w 27"/>
                <a:gd name="T5" fmla="*/ 16442 h 14"/>
                <a:gd name="T6" fmla="*/ 74378 w 27"/>
                <a:gd name="T7" fmla="*/ 13154 h 14"/>
                <a:gd name="T8" fmla="*/ 80845 w 27"/>
                <a:gd name="T9" fmla="*/ 6577 h 14"/>
                <a:gd name="T10" fmla="*/ 87313 w 27"/>
                <a:gd name="T11" fmla="*/ 39461 h 14"/>
                <a:gd name="T12" fmla="*/ 77612 w 27"/>
                <a:gd name="T13" fmla="*/ 39461 h 14"/>
                <a:gd name="T14" fmla="*/ 80845 w 27"/>
                <a:gd name="T15" fmla="*/ 36173 h 14"/>
                <a:gd name="T16" fmla="*/ 80845 w 27"/>
                <a:gd name="T17" fmla="*/ 29596 h 14"/>
                <a:gd name="T18" fmla="*/ 84079 w 27"/>
                <a:gd name="T19" fmla="*/ 23019 h 14"/>
                <a:gd name="T20" fmla="*/ 74378 w 27"/>
                <a:gd name="T21" fmla="*/ 46038 h 14"/>
                <a:gd name="T22" fmla="*/ 54975 w 27"/>
                <a:gd name="T23" fmla="*/ 32884 h 14"/>
                <a:gd name="T24" fmla="*/ 71144 w 27"/>
                <a:gd name="T25" fmla="*/ 29596 h 14"/>
                <a:gd name="T26" fmla="*/ 77612 w 27"/>
                <a:gd name="T27" fmla="*/ 23019 h 14"/>
                <a:gd name="T28" fmla="*/ 80845 w 27"/>
                <a:gd name="T29" fmla="*/ 32884 h 14"/>
                <a:gd name="T30" fmla="*/ 74378 w 27"/>
                <a:gd name="T31" fmla="*/ 39461 h 14"/>
                <a:gd name="T32" fmla="*/ 54975 w 27"/>
                <a:gd name="T33" fmla="*/ 46038 h 14"/>
                <a:gd name="T34" fmla="*/ 32338 w 27"/>
                <a:gd name="T35" fmla="*/ 32884 h 14"/>
                <a:gd name="T36" fmla="*/ 42040 w 27"/>
                <a:gd name="T37" fmla="*/ 29596 h 14"/>
                <a:gd name="T38" fmla="*/ 45273 w 27"/>
                <a:gd name="T39" fmla="*/ 29596 h 14"/>
                <a:gd name="T40" fmla="*/ 54975 w 27"/>
                <a:gd name="T41" fmla="*/ 32884 h 14"/>
                <a:gd name="T42" fmla="*/ 35572 w 27"/>
                <a:gd name="T43" fmla="*/ 46038 h 14"/>
                <a:gd name="T44" fmla="*/ 12935 w 27"/>
                <a:gd name="T45" fmla="*/ 46038 h 14"/>
                <a:gd name="T46" fmla="*/ 12935 w 27"/>
                <a:gd name="T47" fmla="*/ 39461 h 14"/>
                <a:gd name="T48" fmla="*/ 9701 w 27"/>
                <a:gd name="T49" fmla="*/ 29596 h 14"/>
                <a:gd name="T50" fmla="*/ 9701 w 27"/>
                <a:gd name="T51" fmla="*/ 23019 h 14"/>
                <a:gd name="T52" fmla="*/ 29104 w 27"/>
                <a:gd name="T53" fmla="*/ 32884 h 14"/>
                <a:gd name="T54" fmla="*/ 35572 w 27"/>
                <a:gd name="T55" fmla="*/ 46038 h 14"/>
                <a:gd name="T56" fmla="*/ 3234 w 27"/>
                <a:gd name="T57" fmla="*/ 39461 h 14"/>
                <a:gd name="T58" fmla="*/ 6468 w 27"/>
                <a:gd name="T59" fmla="*/ 23019 h 14"/>
                <a:gd name="T60" fmla="*/ 6468 w 27"/>
                <a:gd name="T61" fmla="*/ 36173 h 14"/>
                <a:gd name="T62" fmla="*/ 6468 w 27"/>
                <a:gd name="T63" fmla="*/ 36173 h 14"/>
                <a:gd name="T64" fmla="*/ 12935 w 27"/>
                <a:gd name="T65" fmla="*/ 46038 h 14"/>
                <a:gd name="T66" fmla="*/ 0 w 27"/>
                <a:gd name="T67" fmla="*/ 6577 h 14"/>
                <a:gd name="T68" fmla="*/ 9701 w 27"/>
                <a:gd name="T69" fmla="*/ 13154 h 14"/>
                <a:gd name="T70" fmla="*/ 6468 w 27"/>
                <a:gd name="T71" fmla="*/ 16442 h 14"/>
                <a:gd name="T72" fmla="*/ 6468 w 27"/>
                <a:gd name="T73" fmla="*/ 19731 h 14"/>
                <a:gd name="T74" fmla="*/ 0 w 27"/>
                <a:gd name="T75" fmla="*/ 23019 h 14"/>
                <a:gd name="T76" fmla="*/ 12935 w 27"/>
                <a:gd name="T77" fmla="*/ 0 h 14"/>
                <a:gd name="T78" fmla="*/ 29104 w 27"/>
                <a:gd name="T79" fmla="*/ 16442 h 14"/>
                <a:gd name="T80" fmla="*/ 16169 w 27"/>
                <a:gd name="T81" fmla="*/ 16442 h 14"/>
                <a:gd name="T82" fmla="*/ 6468 w 27"/>
                <a:gd name="T83" fmla="*/ 23019 h 14"/>
                <a:gd name="T84" fmla="*/ 6468 w 27"/>
                <a:gd name="T85" fmla="*/ 16442 h 14"/>
                <a:gd name="T86" fmla="*/ 9701 w 27"/>
                <a:gd name="T87" fmla="*/ 13154 h 14"/>
                <a:gd name="T88" fmla="*/ 29104 w 27"/>
                <a:gd name="T89" fmla="*/ 0 h 14"/>
                <a:gd name="T90" fmla="*/ 51741 w 27"/>
                <a:gd name="T91" fmla="*/ 16442 h 14"/>
                <a:gd name="T92" fmla="*/ 42040 w 27"/>
                <a:gd name="T93" fmla="*/ 16442 h 14"/>
                <a:gd name="T94" fmla="*/ 42040 w 27"/>
                <a:gd name="T95" fmla="*/ 16442 h 14"/>
                <a:gd name="T96" fmla="*/ 32338 w 27"/>
                <a:gd name="T97" fmla="*/ 16442 h 14"/>
                <a:gd name="T98" fmla="*/ 51741 w 27"/>
                <a:gd name="T99" fmla="*/ 0 h 14"/>
                <a:gd name="T100" fmla="*/ 67910 w 27"/>
                <a:gd name="T101" fmla="*/ 0 h 14"/>
                <a:gd name="T102" fmla="*/ 71144 w 27"/>
                <a:gd name="T103" fmla="*/ 13154 h 14"/>
                <a:gd name="T104" fmla="*/ 77612 w 27"/>
                <a:gd name="T105" fmla="*/ 16442 h 14"/>
                <a:gd name="T106" fmla="*/ 77612 w 27"/>
                <a:gd name="T107" fmla="*/ 23019 h 14"/>
                <a:gd name="T108" fmla="*/ 67910 w 27"/>
                <a:gd name="T109" fmla="*/ 16442 h 14"/>
                <a:gd name="T110" fmla="*/ 51741 w 27"/>
                <a:gd name="T111" fmla="*/ 16442 h 14"/>
                <a:gd name="T112" fmla="*/ 74378 w 27"/>
                <a:gd name="T113" fmla="*/ 23019 h 14"/>
                <a:gd name="T114" fmla="*/ 42040 w 27"/>
                <a:gd name="T115" fmla="*/ 29596 h 14"/>
                <a:gd name="T116" fmla="*/ 12935 w 27"/>
                <a:gd name="T117" fmla="*/ 23019 h 14"/>
                <a:gd name="T118" fmla="*/ 42040 w 27"/>
                <a:gd name="T119" fmla="*/ 16442 h 14"/>
                <a:gd name="T120" fmla="*/ 74378 w 27"/>
                <a:gd name="T121" fmla="*/ 23019 h 1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7"/>
                <a:gd name="T184" fmla="*/ 0 h 14"/>
                <a:gd name="T185" fmla="*/ 27 w 27"/>
                <a:gd name="T186" fmla="*/ 14 h 1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7" h="14">
                  <a:moveTo>
                    <a:pt x="25" y="2"/>
                  </a:moveTo>
                  <a:cubicBezTo>
                    <a:pt x="26" y="4"/>
                    <a:pt x="26" y="5"/>
                    <a:pt x="26" y="7"/>
                  </a:cubicBezTo>
                  <a:cubicBezTo>
                    <a:pt x="26" y="7"/>
                    <a:pt x="25" y="7"/>
                    <a:pt x="25" y="7"/>
                  </a:cubicBezTo>
                  <a:cubicBezTo>
                    <a:pt x="24" y="7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3" y="4"/>
                    <a:pt x="23" y="4"/>
                  </a:cubicBezTo>
                  <a:cubicBezTo>
                    <a:pt x="22" y="3"/>
                    <a:pt x="22" y="2"/>
                    <a:pt x="22" y="0"/>
                  </a:cubicBezTo>
                  <a:cubicBezTo>
                    <a:pt x="24" y="1"/>
                    <a:pt x="25" y="1"/>
                    <a:pt x="25" y="2"/>
                  </a:cubicBezTo>
                  <a:close/>
                  <a:moveTo>
                    <a:pt x="26" y="7"/>
                  </a:moveTo>
                  <a:cubicBezTo>
                    <a:pt x="27" y="9"/>
                    <a:pt x="27" y="11"/>
                    <a:pt x="27" y="12"/>
                  </a:cubicBezTo>
                  <a:cubicBezTo>
                    <a:pt x="27" y="13"/>
                    <a:pt x="26" y="14"/>
                    <a:pt x="24" y="14"/>
                  </a:cubicBezTo>
                  <a:cubicBezTo>
                    <a:pt x="24" y="13"/>
                    <a:pt x="24" y="12"/>
                    <a:pt x="24" y="12"/>
                  </a:cubicBezTo>
                  <a:cubicBezTo>
                    <a:pt x="24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5" y="10"/>
                    <a:pt x="25" y="9"/>
                  </a:cubicBezTo>
                  <a:cubicBezTo>
                    <a:pt x="25" y="9"/>
                    <a:pt x="25" y="8"/>
                    <a:pt x="25" y="7"/>
                  </a:cubicBezTo>
                  <a:cubicBezTo>
                    <a:pt x="25" y="7"/>
                    <a:pt x="26" y="7"/>
                    <a:pt x="26" y="7"/>
                  </a:cubicBezTo>
                  <a:close/>
                  <a:moveTo>
                    <a:pt x="24" y="14"/>
                  </a:moveTo>
                  <a:cubicBezTo>
                    <a:pt x="24" y="14"/>
                    <a:pt x="23" y="14"/>
                    <a:pt x="23" y="14"/>
                  </a:cubicBezTo>
                  <a:cubicBezTo>
                    <a:pt x="21" y="14"/>
                    <a:pt x="20" y="14"/>
                    <a:pt x="18" y="14"/>
                  </a:cubicBezTo>
                  <a:cubicBezTo>
                    <a:pt x="18" y="13"/>
                    <a:pt x="17" y="11"/>
                    <a:pt x="17" y="10"/>
                  </a:cubicBezTo>
                  <a:cubicBezTo>
                    <a:pt x="17" y="10"/>
                    <a:pt x="18" y="10"/>
                    <a:pt x="18" y="10"/>
                  </a:cubicBezTo>
                  <a:cubicBezTo>
                    <a:pt x="20" y="10"/>
                    <a:pt x="21" y="9"/>
                    <a:pt x="22" y="9"/>
                  </a:cubicBezTo>
                  <a:cubicBezTo>
                    <a:pt x="23" y="8"/>
                    <a:pt x="23" y="8"/>
                    <a:pt x="23" y="7"/>
                  </a:cubicBezTo>
                  <a:cubicBezTo>
                    <a:pt x="23" y="7"/>
                    <a:pt x="24" y="7"/>
                    <a:pt x="24" y="7"/>
                  </a:cubicBezTo>
                  <a:cubicBezTo>
                    <a:pt x="24" y="8"/>
                    <a:pt x="24" y="9"/>
                    <a:pt x="24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4" y="11"/>
                    <a:pt x="24" y="11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4" y="12"/>
                    <a:pt x="24" y="13"/>
                    <a:pt x="24" y="14"/>
                  </a:cubicBezTo>
                  <a:close/>
                  <a:moveTo>
                    <a:pt x="17" y="14"/>
                  </a:moveTo>
                  <a:cubicBezTo>
                    <a:pt x="15" y="14"/>
                    <a:pt x="13" y="14"/>
                    <a:pt x="11" y="14"/>
                  </a:cubicBezTo>
                  <a:cubicBezTo>
                    <a:pt x="11" y="13"/>
                    <a:pt x="11" y="11"/>
                    <a:pt x="10" y="10"/>
                  </a:cubicBezTo>
                  <a:cubicBezTo>
                    <a:pt x="11" y="10"/>
                    <a:pt x="11" y="9"/>
                    <a:pt x="12" y="9"/>
                  </a:cubicBezTo>
                  <a:cubicBezTo>
                    <a:pt x="12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5" y="9"/>
                    <a:pt x="15" y="9"/>
                  </a:cubicBezTo>
                  <a:cubicBezTo>
                    <a:pt x="16" y="9"/>
                    <a:pt x="16" y="10"/>
                    <a:pt x="17" y="10"/>
                  </a:cubicBezTo>
                  <a:cubicBezTo>
                    <a:pt x="17" y="11"/>
                    <a:pt x="17" y="13"/>
                    <a:pt x="17" y="14"/>
                  </a:cubicBezTo>
                  <a:close/>
                  <a:moveTo>
                    <a:pt x="11" y="14"/>
                  </a:moveTo>
                  <a:cubicBezTo>
                    <a:pt x="9" y="14"/>
                    <a:pt x="7" y="14"/>
                    <a:pt x="5" y="14"/>
                  </a:cubicBezTo>
                  <a:cubicBezTo>
                    <a:pt x="5" y="14"/>
                    <a:pt x="5" y="14"/>
                    <a:pt x="4" y="14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1"/>
                    <a:pt x="3" y="11"/>
                    <a:pt x="3" y="10"/>
                  </a:cubicBezTo>
                  <a:cubicBezTo>
                    <a:pt x="3" y="10"/>
                    <a:pt x="3" y="10"/>
                    <a:pt x="3" y="9"/>
                  </a:cubicBezTo>
                  <a:cubicBezTo>
                    <a:pt x="2" y="9"/>
                    <a:pt x="2" y="8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8"/>
                    <a:pt x="4" y="8"/>
                    <a:pt x="5" y="9"/>
                  </a:cubicBezTo>
                  <a:cubicBezTo>
                    <a:pt x="6" y="9"/>
                    <a:pt x="8" y="10"/>
                    <a:pt x="9" y="10"/>
                  </a:cubicBezTo>
                  <a:cubicBezTo>
                    <a:pt x="9" y="10"/>
                    <a:pt x="10" y="10"/>
                    <a:pt x="10" y="10"/>
                  </a:cubicBezTo>
                  <a:cubicBezTo>
                    <a:pt x="10" y="11"/>
                    <a:pt x="10" y="13"/>
                    <a:pt x="11" y="14"/>
                  </a:cubicBezTo>
                  <a:close/>
                  <a:moveTo>
                    <a:pt x="4" y="14"/>
                  </a:moveTo>
                  <a:cubicBezTo>
                    <a:pt x="2" y="14"/>
                    <a:pt x="1" y="13"/>
                    <a:pt x="1" y="12"/>
                  </a:cubicBezTo>
                  <a:cubicBezTo>
                    <a:pt x="0" y="11"/>
                    <a:pt x="0" y="9"/>
                    <a:pt x="0" y="7"/>
                  </a:cubicBezTo>
                  <a:cubicBezTo>
                    <a:pt x="1" y="7"/>
                    <a:pt x="1" y="7"/>
                    <a:pt x="2" y="7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3" y="11"/>
                    <a:pt x="3" y="11"/>
                    <a:pt x="4" y="12"/>
                  </a:cubicBezTo>
                  <a:cubicBezTo>
                    <a:pt x="4" y="12"/>
                    <a:pt x="4" y="13"/>
                    <a:pt x="4" y="14"/>
                  </a:cubicBezTo>
                  <a:close/>
                  <a:moveTo>
                    <a:pt x="0" y="7"/>
                  </a:moveTo>
                  <a:cubicBezTo>
                    <a:pt x="0" y="5"/>
                    <a:pt x="0" y="4"/>
                    <a:pt x="0" y="2"/>
                  </a:cubicBezTo>
                  <a:cubicBezTo>
                    <a:pt x="0" y="1"/>
                    <a:pt x="1" y="1"/>
                    <a:pt x="3" y="0"/>
                  </a:cubicBezTo>
                  <a:cubicBezTo>
                    <a:pt x="3" y="2"/>
                    <a:pt x="3" y="3"/>
                    <a:pt x="3" y="4"/>
                  </a:cubicBezTo>
                  <a:cubicBezTo>
                    <a:pt x="3" y="4"/>
                    <a:pt x="2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1" y="7"/>
                    <a:pt x="1" y="7"/>
                    <a:pt x="0" y="7"/>
                  </a:cubicBezTo>
                  <a:close/>
                  <a:moveTo>
                    <a:pt x="3" y="0"/>
                  </a:move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7" y="0"/>
                    <a:pt x="9" y="0"/>
                  </a:cubicBezTo>
                  <a:cubicBezTo>
                    <a:pt x="9" y="2"/>
                    <a:pt x="9" y="3"/>
                    <a:pt x="9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4" y="6"/>
                    <a:pt x="3" y="6"/>
                    <a:pt x="3" y="7"/>
                  </a:cubicBezTo>
                  <a:cubicBezTo>
                    <a:pt x="3" y="7"/>
                    <a:pt x="3" y="7"/>
                    <a:pt x="2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2"/>
                    <a:pt x="3" y="0"/>
                  </a:cubicBezTo>
                  <a:close/>
                  <a:moveTo>
                    <a:pt x="9" y="0"/>
                  </a:moveTo>
                  <a:cubicBezTo>
                    <a:pt x="11" y="0"/>
                    <a:pt x="13" y="0"/>
                    <a:pt x="15" y="0"/>
                  </a:cubicBezTo>
                  <a:cubicBezTo>
                    <a:pt x="15" y="2"/>
                    <a:pt x="16" y="3"/>
                    <a:pt x="16" y="5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4" y="5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5"/>
                    <a:pt x="10" y="5"/>
                    <a:pt x="10" y="5"/>
                  </a:cubicBezTo>
                  <a:cubicBezTo>
                    <a:pt x="10" y="3"/>
                    <a:pt x="10" y="2"/>
                    <a:pt x="9" y="0"/>
                  </a:cubicBezTo>
                  <a:close/>
                  <a:moveTo>
                    <a:pt x="16" y="0"/>
                  </a:moveTo>
                  <a:cubicBezTo>
                    <a:pt x="17" y="0"/>
                    <a:pt x="19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2"/>
                    <a:pt x="22" y="3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5"/>
                  </a:cubicBezTo>
                  <a:cubicBezTo>
                    <a:pt x="24" y="5"/>
                    <a:pt x="24" y="5"/>
                    <a:pt x="24" y="6"/>
                  </a:cubicBezTo>
                  <a:cubicBezTo>
                    <a:pt x="24" y="6"/>
                    <a:pt x="24" y="7"/>
                    <a:pt x="24" y="7"/>
                  </a:cubicBezTo>
                  <a:cubicBezTo>
                    <a:pt x="24" y="7"/>
                    <a:pt x="23" y="7"/>
                    <a:pt x="23" y="7"/>
                  </a:cubicBezTo>
                  <a:cubicBezTo>
                    <a:pt x="23" y="6"/>
                    <a:pt x="22" y="6"/>
                    <a:pt x="21" y="5"/>
                  </a:cubicBezTo>
                  <a:cubicBezTo>
                    <a:pt x="20" y="5"/>
                    <a:pt x="19" y="5"/>
                    <a:pt x="17" y="5"/>
                  </a:cubicBezTo>
                  <a:cubicBezTo>
                    <a:pt x="17" y="5"/>
                    <a:pt x="17" y="5"/>
                    <a:pt x="16" y="5"/>
                  </a:cubicBezTo>
                  <a:cubicBezTo>
                    <a:pt x="16" y="3"/>
                    <a:pt x="16" y="2"/>
                    <a:pt x="16" y="0"/>
                  </a:cubicBezTo>
                  <a:close/>
                  <a:moveTo>
                    <a:pt x="23" y="7"/>
                  </a:moveTo>
                  <a:cubicBezTo>
                    <a:pt x="23" y="8"/>
                    <a:pt x="20" y="9"/>
                    <a:pt x="18" y="9"/>
                  </a:cubicBezTo>
                  <a:cubicBezTo>
                    <a:pt x="16" y="9"/>
                    <a:pt x="15" y="9"/>
                    <a:pt x="13" y="9"/>
                  </a:cubicBezTo>
                  <a:cubicBezTo>
                    <a:pt x="12" y="9"/>
                    <a:pt x="11" y="9"/>
                    <a:pt x="9" y="9"/>
                  </a:cubicBezTo>
                  <a:cubicBezTo>
                    <a:pt x="7" y="9"/>
                    <a:pt x="4" y="8"/>
                    <a:pt x="4" y="7"/>
                  </a:cubicBezTo>
                  <a:cubicBezTo>
                    <a:pt x="4" y="6"/>
                    <a:pt x="6" y="5"/>
                    <a:pt x="8" y="5"/>
                  </a:cubicBezTo>
                  <a:cubicBezTo>
                    <a:pt x="11" y="5"/>
                    <a:pt x="12" y="5"/>
                    <a:pt x="13" y="5"/>
                  </a:cubicBezTo>
                  <a:cubicBezTo>
                    <a:pt x="14" y="5"/>
                    <a:pt x="15" y="5"/>
                    <a:pt x="17" y="5"/>
                  </a:cubicBezTo>
                  <a:cubicBezTo>
                    <a:pt x="20" y="5"/>
                    <a:pt x="22" y="6"/>
                    <a:pt x="23" y="7"/>
                  </a:cubicBezTo>
                  <a:close/>
                </a:path>
              </a:pathLst>
            </a:custGeom>
            <a:solidFill>
              <a:srgbClr val="F4B6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97" name="Freeform 94"/>
            <p:cNvSpPr>
              <a:spLocks noEditPoints="1" noChangeArrowheads="1"/>
            </p:cNvSpPr>
            <p:nvPr/>
          </p:nvSpPr>
          <p:spPr bwMode="auto">
            <a:xfrm>
              <a:off x="525462" y="450850"/>
              <a:ext cx="49213" cy="322263"/>
            </a:xfrm>
            <a:custGeom>
              <a:avLst/>
              <a:gdLst>
                <a:gd name="T0" fmla="*/ 9843 w 15"/>
                <a:gd name="T1" fmla="*/ 42317 h 99"/>
                <a:gd name="T2" fmla="*/ 6562 w 15"/>
                <a:gd name="T3" fmla="*/ 244139 h 99"/>
                <a:gd name="T4" fmla="*/ 6562 w 15"/>
                <a:gd name="T5" fmla="*/ 231118 h 99"/>
                <a:gd name="T6" fmla="*/ 29528 w 15"/>
                <a:gd name="T7" fmla="*/ 240883 h 99"/>
                <a:gd name="T8" fmla="*/ 42651 w 15"/>
                <a:gd name="T9" fmla="*/ 231118 h 99"/>
                <a:gd name="T10" fmla="*/ 19685 w 15"/>
                <a:gd name="T11" fmla="*/ 244139 h 99"/>
                <a:gd name="T12" fmla="*/ 3281 w 15"/>
                <a:gd name="T13" fmla="*/ 250649 h 99"/>
                <a:gd name="T14" fmla="*/ 19685 w 15"/>
                <a:gd name="T15" fmla="*/ 257159 h 99"/>
                <a:gd name="T16" fmla="*/ 36090 w 15"/>
                <a:gd name="T17" fmla="*/ 253904 h 99"/>
                <a:gd name="T18" fmla="*/ 26247 w 15"/>
                <a:gd name="T19" fmla="*/ 270180 h 99"/>
                <a:gd name="T20" fmla="*/ 0 w 15"/>
                <a:gd name="T21" fmla="*/ 289711 h 99"/>
                <a:gd name="T22" fmla="*/ 9843 w 15"/>
                <a:gd name="T23" fmla="*/ 289711 h 99"/>
                <a:gd name="T24" fmla="*/ 39370 w 15"/>
                <a:gd name="T25" fmla="*/ 286456 h 99"/>
                <a:gd name="T26" fmla="*/ 45932 w 15"/>
                <a:gd name="T27" fmla="*/ 292966 h 99"/>
                <a:gd name="T28" fmla="*/ 13123 w 15"/>
                <a:gd name="T29" fmla="*/ 296222 h 99"/>
                <a:gd name="T30" fmla="*/ 9843 w 15"/>
                <a:gd name="T31" fmla="*/ 302732 h 99"/>
                <a:gd name="T32" fmla="*/ 26247 w 15"/>
                <a:gd name="T33" fmla="*/ 312497 h 99"/>
                <a:gd name="T34" fmla="*/ 42651 w 15"/>
                <a:gd name="T35" fmla="*/ 302732 h 99"/>
                <a:gd name="T36" fmla="*/ 22966 w 15"/>
                <a:gd name="T37" fmla="*/ 319008 h 99"/>
                <a:gd name="T38" fmla="*/ 29528 w 15"/>
                <a:gd name="T39" fmla="*/ 214842 h 99"/>
                <a:gd name="T40" fmla="*/ 6562 w 15"/>
                <a:gd name="T41" fmla="*/ 211587 h 99"/>
                <a:gd name="T42" fmla="*/ 0 w 15"/>
                <a:gd name="T43" fmla="*/ 195311 h 99"/>
                <a:gd name="T44" fmla="*/ 26247 w 15"/>
                <a:gd name="T45" fmla="*/ 208332 h 99"/>
                <a:gd name="T46" fmla="*/ 32809 w 15"/>
                <a:gd name="T47" fmla="*/ 198566 h 99"/>
                <a:gd name="T48" fmla="*/ 42651 w 15"/>
                <a:gd name="T49" fmla="*/ 185545 h 99"/>
                <a:gd name="T50" fmla="*/ 16404 w 15"/>
                <a:gd name="T51" fmla="*/ 179035 h 99"/>
                <a:gd name="T52" fmla="*/ 0 w 15"/>
                <a:gd name="T53" fmla="*/ 192056 h 99"/>
                <a:gd name="T54" fmla="*/ 22966 w 15"/>
                <a:gd name="T55" fmla="*/ 182290 h 99"/>
                <a:gd name="T56" fmla="*/ 36090 w 15"/>
                <a:gd name="T57" fmla="*/ 182290 h 99"/>
                <a:gd name="T58" fmla="*/ 39370 w 15"/>
                <a:gd name="T59" fmla="*/ 175780 h 99"/>
                <a:gd name="T60" fmla="*/ 19685 w 15"/>
                <a:gd name="T61" fmla="*/ 169269 h 99"/>
                <a:gd name="T62" fmla="*/ 6562 w 15"/>
                <a:gd name="T63" fmla="*/ 169269 h 99"/>
                <a:gd name="T64" fmla="*/ 9843 w 15"/>
                <a:gd name="T65" fmla="*/ 152994 h 99"/>
                <a:gd name="T66" fmla="*/ 29528 w 15"/>
                <a:gd name="T67" fmla="*/ 166014 h 99"/>
                <a:gd name="T68" fmla="*/ 32809 w 15"/>
                <a:gd name="T69" fmla="*/ 152994 h 99"/>
                <a:gd name="T70" fmla="*/ 32809 w 15"/>
                <a:gd name="T71" fmla="*/ 149738 h 99"/>
                <a:gd name="T72" fmla="*/ 9843 w 15"/>
                <a:gd name="T73" fmla="*/ 136718 h 99"/>
                <a:gd name="T74" fmla="*/ 0 w 15"/>
                <a:gd name="T75" fmla="*/ 146483 h 99"/>
                <a:gd name="T76" fmla="*/ 22966 w 15"/>
                <a:gd name="T77" fmla="*/ 143228 h 99"/>
                <a:gd name="T78" fmla="*/ 32809 w 15"/>
                <a:gd name="T79" fmla="*/ 136718 h 99"/>
                <a:gd name="T80" fmla="*/ 39370 w 15"/>
                <a:gd name="T81" fmla="*/ 139973 h 99"/>
                <a:gd name="T82" fmla="*/ 6562 w 15"/>
                <a:gd name="T83" fmla="*/ 71614 h 99"/>
                <a:gd name="T84" fmla="*/ 32809 w 15"/>
                <a:gd name="T85" fmla="*/ 81380 h 99"/>
                <a:gd name="T86" fmla="*/ 0 w 15"/>
                <a:gd name="T87" fmla="*/ 84635 h 99"/>
                <a:gd name="T88" fmla="*/ 39370 w 15"/>
                <a:gd name="T89" fmla="*/ 100911 h 99"/>
                <a:gd name="T90" fmla="*/ 6562 w 15"/>
                <a:gd name="T91" fmla="*/ 97655 h 99"/>
                <a:gd name="T92" fmla="*/ 6562 w 15"/>
                <a:gd name="T93" fmla="*/ 29297 h 99"/>
                <a:gd name="T94" fmla="*/ 9843 w 15"/>
                <a:gd name="T95" fmla="*/ 26041 h 99"/>
                <a:gd name="T96" fmla="*/ 26247 w 15"/>
                <a:gd name="T97" fmla="*/ 13021 h 99"/>
                <a:gd name="T98" fmla="*/ 6562 w 15"/>
                <a:gd name="T99" fmla="*/ 13021 h 99"/>
                <a:gd name="T100" fmla="*/ 36090 w 15"/>
                <a:gd name="T101" fmla="*/ 6510 h 99"/>
                <a:gd name="T102" fmla="*/ 39370 w 15"/>
                <a:gd name="T103" fmla="*/ 113931 h 99"/>
                <a:gd name="T104" fmla="*/ 6562 w 15"/>
                <a:gd name="T105" fmla="*/ 110676 h 99"/>
                <a:gd name="T106" fmla="*/ 6562 w 15"/>
                <a:gd name="T107" fmla="*/ 6510 h 99"/>
                <a:gd name="T108" fmla="*/ 6562 w 15"/>
                <a:gd name="T109" fmla="*/ 19531 h 99"/>
                <a:gd name="T110" fmla="*/ 9843 w 15"/>
                <a:gd name="T111" fmla="*/ 32552 h 99"/>
                <a:gd name="T112" fmla="*/ 26247 w 15"/>
                <a:gd name="T113" fmla="*/ 45573 h 9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5"/>
                <a:gd name="T172" fmla="*/ 0 h 99"/>
                <a:gd name="T173" fmla="*/ 15 w 15"/>
                <a:gd name="T174" fmla="*/ 99 h 9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5" h="99"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6"/>
                    <a:pt x="0" y="16"/>
                    <a:pt x="0" y="16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3"/>
                    <a:pt x="1" y="13"/>
                    <a:pt x="2" y="13"/>
                  </a:cubicBezTo>
                  <a:cubicBezTo>
                    <a:pt x="2" y="13"/>
                    <a:pt x="3" y="13"/>
                    <a:pt x="3" y="13"/>
                  </a:cubicBezTo>
                  <a:cubicBezTo>
                    <a:pt x="5" y="13"/>
                    <a:pt x="7" y="13"/>
                    <a:pt x="8" y="13"/>
                  </a:cubicBezTo>
                  <a:cubicBezTo>
                    <a:pt x="9" y="13"/>
                    <a:pt x="10" y="13"/>
                    <a:pt x="10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7"/>
                    <a:pt x="10" y="17"/>
                  </a:cubicBezTo>
                  <a:cubicBezTo>
                    <a:pt x="9" y="17"/>
                    <a:pt x="9" y="17"/>
                    <a:pt x="8" y="17"/>
                  </a:cubicBezTo>
                  <a:cubicBezTo>
                    <a:pt x="7" y="17"/>
                    <a:pt x="5" y="17"/>
                    <a:pt x="3" y="17"/>
                  </a:cubicBezTo>
                  <a:close/>
                  <a:moveTo>
                    <a:pt x="4" y="76"/>
                  </a:moveTo>
                  <a:cubicBezTo>
                    <a:pt x="3" y="76"/>
                    <a:pt x="2" y="76"/>
                    <a:pt x="2" y="75"/>
                  </a:cubicBezTo>
                  <a:cubicBezTo>
                    <a:pt x="1" y="75"/>
                    <a:pt x="1" y="75"/>
                    <a:pt x="1" y="75"/>
                  </a:cubicBezTo>
                  <a:cubicBezTo>
                    <a:pt x="0" y="75"/>
                    <a:pt x="0" y="74"/>
                    <a:pt x="0" y="74"/>
                  </a:cubicBezTo>
                  <a:cubicBezTo>
                    <a:pt x="0" y="73"/>
                    <a:pt x="0" y="73"/>
                    <a:pt x="0" y="72"/>
                  </a:cubicBezTo>
                  <a:cubicBezTo>
                    <a:pt x="0" y="72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0"/>
                    <a:pt x="0" y="70"/>
                    <a:pt x="1" y="70"/>
                  </a:cubicBezTo>
                  <a:cubicBezTo>
                    <a:pt x="1" y="70"/>
                    <a:pt x="2" y="70"/>
                    <a:pt x="2" y="70"/>
                  </a:cubicBezTo>
                  <a:cubicBezTo>
                    <a:pt x="3" y="70"/>
                    <a:pt x="3" y="70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2"/>
                    <a:pt x="2" y="73"/>
                    <a:pt x="2" y="73"/>
                  </a:cubicBezTo>
                  <a:cubicBezTo>
                    <a:pt x="2" y="74"/>
                    <a:pt x="2" y="74"/>
                    <a:pt x="3" y="74"/>
                  </a:cubicBezTo>
                  <a:cubicBezTo>
                    <a:pt x="3" y="74"/>
                    <a:pt x="4" y="74"/>
                    <a:pt x="4" y="74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6" y="74"/>
                    <a:pt x="6" y="74"/>
                    <a:pt x="6" y="73"/>
                  </a:cubicBezTo>
                  <a:cubicBezTo>
                    <a:pt x="6" y="73"/>
                    <a:pt x="6" y="72"/>
                    <a:pt x="6" y="72"/>
                  </a:cubicBezTo>
                  <a:cubicBezTo>
                    <a:pt x="6" y="71"/>
                    <a:pt x="8" y="71"/>
                    <a:pt x="8" y="72"/>
                  </a:cubicBezTo>
                  <a:cubicBezTo>
                    <a:pt x="8" y="72"/>
                    <a:pt x="8" y="73"/>
                    <a:pt x="8" y="73"/>
                  </a:cubicBezTo>
                  <a:cubicBezTo>
                    <a:pt x="8" y="74"/>
                    <a:pt x="8" y="74"/>
                    <a:pt x="9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11" y="74"/>
                    <a:pt x="11" y="74"/>
                    <a:pt x="11" y="73"/>
                  </a:cubicBezTo>
                  <a:cubicBezTo>
                    <a:pt x="11" y="73"/>
                    <a:pt x="11" y="72"/>
                    <a:pt x="11" y="72"/>
                  </a:cubicBezTo>
                  <a:cubicBezTo>
                    <a:pt x="11" y="72"/>
                    <a:pt x="11" y="72"/>
                    <a:pt x="11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0" y="71"/>
                    <a:pt x="10" y="70"/>
                    <a:pt x="11" y="70"/>
                  </a:cubicBezTo>
                  <a:cubicBezTo>
                    <a:pt x="11" y="70"/>
                    <a:pt x="12" y="70"/>
                    <a:pt x="12" y="70"/>
                  </a:cubicBezTo>
                  <a:cubicBezTo>
                    <a:pt x="13" y="70"/>
                    <a:pt x="13" y="70"/>
                    <a:pt x="13" y="71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4" y="72"/>
                    <a:pt x="14" y="73"/>
                    <a:pt x="13" y="74"/>
                  </a:cubicBezTo>
                  <a:cubicBezTo>
                    <a:pt x="13" y="74"/>
                    <a:pt x="13" y="75"/>
                    <a:pt x="13" y="75"/>
                  </a:cubicBezTo>
                  <a:cubicBezTo>
                    <a:pt x="13" y="75"/>
                    <a:pt x="12" y="75"/>
                    <a:pt x="12" y="75"/>
                  </a:cubicBezTo>
                  <a:cubicBezTo>
                    <a:pt x="11" y="76"/>
                    <a:pt x="11" y="76"/>
                    <a:pt x="10" y="7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6"/>
                    <a:pt x="8" y="75"/>
                    <a:pt x="8" y="75"/>
                  </a:cubicBezTo>
                  <a:cubicBezTo>
                    <a:pt x="8" y="75"/>
                    <a:pt x="8" y="75"/>
                    <a:pt x="7" y="75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5" y="76"/>
                    <a:pt x="5" y="76"/>
                  </a:cubicBezTo>
                  <a:cubicBezTo>
                    <a:pt x="5" y="76"/>
                    <a:pt x="4" y="76"/>
                    <a:pt x="4" y="76"/>
                  </a:cubicBezTo>
                  <a:close/>
                  <a:moveTo>
                    <a:pt x="4" y="83"/>
                  </a:moveTo>
                  <a:cubicBezTo>
                    <a:pt x="3" y="83"/>
                    <a:pt x="2" y="83"/>
                    <a:pt x="2" y="83"/>
                  </a:cubicBezTo>
                  <a:cubicBezTo>
                    <a:pt x="1" y="83"/>
                    <a:pt x="1" y="83"/>
                    <a:pt x="1" y="82"/>
                  </a:cubicBezTo>
                  <a:cubicBezTo>
                    <a:pt x="0" y="82"/>
                    <a:pt x="0" y="82"/>
                    <a:pt x="0" y="81"/>
                  </a:cubicBezTo>
                  <a:cubicBezTo>
                    <a:pt x="0" y="81"/>
                    <a:pt x="0" y="80"/>
                    <a:pt x="0" y="79"/>
                  </a:cubicBezTo>
                  <a:cubicBezTo>
                    <a:pt x="0" y="79"/>
                    <a:pt x="0" y="79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7"/>
                    <a:pt x="1" y="77"/>
                  </a:cubicBezTo>
                  <a:cubicBezTo>
                    <a:pt x="1" y="77"/>
                    <a:pt x="2" y="77"/>
                    <a:pt x="2" y="77"/>
                  </a:cubicBezTo>
                  <a:cubicBezTo>
                    <a:pt x="3" y="77"/>
                    <a:pt x="3" y="78"/>
                    <a:pt x="3" y="78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2" y="78"/>
                    <a:pt x="2" y="78"/>
                    <a:pt x="2" y="79"/>
                  </a:cubicBezTo>
                  <a:cubicBezTo>
                    <a:pt x="2" y="79"/>
                    <a:pt x="2" y="80"/>
                    <a:pt x="2" y="81"/>
                  </a:cubicBezTo>
                  <a:cubicBezTo>
                    <a:pt x="2" y="81"/>
                    <a:pt x="2" y="81"/>
                    <a:pt x="3" y="81"/>
                  </a:cubicBezTo>
                  <a:cubicBezTo>
                    <a:pt x="3" y="81"/>
                    <a:pt x="4" y="81"/>
                    <a:pt x="4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6" y="80"/>
                    <a:pt x="6" y="80"/>
                    <a:pt x="6" y="79"/>
                  </a:cubicBezTo>
                  <a:cubicBezTo>
                    <a:pt x="6" y="78"/>
                    <a:pt x="8" y="78"/>
                    <a:pt x="8" y="79"/>
                  </a:cubicBezTo>
                  <a:cubicBezTo>
                    <a:pt x="8" y="80"/>
                    <a:pt x="8" y="80"/>
                    <a:pt x="8" y="81"/>
                  </a:cubicBezTo>
                  <a:cubicBezTo>
                    <a:pt x="8" y="81"/>
                    <a:pt x="8" y="81"/>
                    <a:pt x="9" y="81"/>
                  </a:cubicBezTo>
                  <a:cubicBezTo>
                    <a:pt x="9" y="81"/>
                    <a:pt x="9" y="81"/>
                    <a:pt x="10" y="81"/>
                  </a:cubicBezTo>
                  <a:cubicBezTo>
                    <a:pt x="10" y="81"/>
                    <a:pt x="10" y="81"/>
                    <a:pt x="11" y="81"/>
                  </a:cubicBezTo>
                  <a:cubicBezTo>
                    <a:pt x="11" y="81"/>
                    <a:pt x="11" y="81"/>
                    <a:pt x="12" y="81"/>
                  </a:cubicBezTo>
                  <a:cubicBezTo>
                    <a:pt x="12" y="80"/>
                    <a:pt x="12" y="80"/>
                    <a:pt x="12" y="79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8"/>
                    <a:pt x="11" y="78"/>
                    <a:pt x="11" y="78"/>
                  </a:cubicBezTo>
                  <a:cubicBezTo>
                    <a:pt x="11" y="78"/>
                    <a:pt x="11" y="77"/>
                    <a:pt x="11" y="77"/>
                  </a:cubicBezTo>
                  <a:cubicBezTo>
                    <a:pt x="11" y="77"/>
                    <a:pt x="12" y="77"/>
                    <a:pt x="13" y="77"/>
                  </a:cubicBezTo>
                  <a:cubicBezTo>
                    <a:pt x="13" y="77"/>
                    <a:pt x="13" y="78"/>
                    <a:pt x="13" y="78"/>
                  </a:cubicBezTo>
                  <a:cubicBezTo>
                    <a:pt x="13" y="78"/>
                    <a:pt x="14" y="78"/>
                    <a:pt x="14" y="79"/>
                  </a:cubicBezTo>
                  <a:cubicBezTo>
                    <a:pt x="14" y="79"/>
                    <a:pt x="14" y="80"/>
                    <a:pt x="14" y="81"/>
                  </a:cubicBezTo>
                  <a:cubicBezTo>
                    <a:pt x="14" y="82"/>
                    <a:pt x="14" y="82"/>
                    <a:pt x="13" y="82"/>
                  </a:cubicBezTo>
                  <a:cubicBezTo>
                    <a:pt x="13" y="83"/>
                    <a:pt x="13" y="83"/>
                    <a:pt x="12" y="83"/>
                  </a:cubicBezTo>
                  <a:cubicBezTo>
                    <a:pt x="12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3"/>
                    <a:pt x="8" y="83"/>
                  </a:cubicBezTo>
                  <a:cubicBezTo>
                    <a:pt x="8" y="83"/>
                    <a:pt x="8" y="83"/>
                    <a:pt x="7" y="83"/>
                  </a:cubicBezTo>
                  <a:cubicBezTo>
                    <a:pt x="7" y="83"/>
                    <a:pt x="7" y="83"/>
                    <a:pt x="7" y="82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3"/>
                    <a:pt x="6" y="83"/>
                    <a:pt x="6" y="83"/>
                  </a:cubicBezTo>
                  <a:cubicBezTo>
                    <a:pt x="6" y="83"/>
                    <a:pt x="6" y="83"/>
                    <a:pt x="5" y="83"/>
                  </a:cubicBezTo>
                  <a:cubicBezTo>
                    <a:pt x="5" y="83"/>
                    <a:pt x="4" y="83"/>
                    <a:pt x="4" y="83"/>
                  </a:cubicBezTo>
                  <a:close/>
                  <a:moveTo>
                    <a:pt x="4" y="91"/>
                  </a:moveTo>
                  <a:cubicBezTo>
                    <a:pt x="3" y="91"/>
                    <a:pt x="2" y="91"/>
                    <a:pt x="2" y="91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0" y="90"/>
                    <a:pt x="0" y="89"/>
                    <a:pt x="0" y="89"/>
                  </a:cubicBezTo>
                  <a:cubicBezTo>
                    <a:pt x="0" y="88"/>
                    <a:pt x="0" y="87"/>
                    <a:pt x="0" y="87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5"/>
                  </a:cubicBezTo>
                  <a:cubicBezTo>
                    <a:pt x="0" y="85"/>
                    <a:pt x="0" y="85"/>
                    <a:pt x="1" y="84"/>
                  </a:cubicBezTo>
                  <a:cubicBezTo>
                    <a:pt x="1" y="84"/>
                    <a:pt x="2" y="84"/>
                    <a:pt x="2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87"/>
                    <a:pt x="2" y="88"/>
                    <a:pt x="2" y="88"/>
                  </a:cubicBezTo>
                  <a:cubicBezTo>
                    <a:pt x="2" y="89"/>
                    <a:pt x="3" y="89"/>
                    <a:pt x="3" y="89"/>
                  </a:cubicBezTo>
                  <a:cubicBezTo>
                    <a:pt x="3" y="89"/>
                    <a:pt x="4" y="89"/>
                    <a:pt x="4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6" y="89"/>
                    <a:pt x="6" y="89"/>
                    <a:pt x="6" y="88"/>
                  </a:cubicBezTo>
                  <a:cubicBezTo>
                    <a:pt x="6" y="88"/>
                    <a:pt x="6" y="87"/>
                    <a:pt x="6" y="87"/>
                  </a:cubicBezTo>
                  <a:cubicBezTo>
                    <a:pt x="6" y="85"/>
                    <a:pt x="8" y="86"/>
                    <a:pt x="8" y="87"/>
                  </a:cubicBezTo>
                  <a:cubicBezTo>
                    <a:pt x="8" y="87"/>
                    <a:pt x="8" y="88"/>
                    <a:pt x="8" y="88"/>
                  </a:cubicBezTo>
                  <a:cubicBezTo>
                    <a:pt x="8" y="89"/>
                    <a:pt x="8" y="89"/>
                    <a:pt x="9" y="89"/>
                  </a:cubicBezTo>
                  <a:cubicBezTo>
                    <a:pt x="9" y="89"/>
                    <a:pt x="10" y="89"/>
                    <a:pt x="10" y="89"/>
                  </a:cubicBezTo>
                  <a:cubicBezTo>
                    <a:pt x="10" y="89"/>
                    <a:pt x="11" y="89"/>
                    <a:pt x="11" y="89"/>
                  </a:cubicBezTo>
                  <a:cubicBezTo>
                    <a:pt x="11" y="89"/>
                    <a:pt x="12" y="89"/>
                    <a:pt x="12" y="88"/>
                  </a:cubicBezTo>
                  <a:cubicBezTo>
                    <a:pt x="12" y="88"/>
                    <a:pt x="12" y="87"/>
                    <a:pt x="12" y="87"/>
                  </a:cubicBezTo>
                  <a:cubicBezTo>
                    <a:pt x="12" y="86"/>
                    <a:pt x="12" y="86"/>
                    <a:pt x="11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1" y="86"/>
                    <a:pt x="11" y="86"/>
                    <a:pt x="11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12" y="84"/>
                    <a:pt x="12" y="85"/>
                    <a:pt x="13" y="85"/>
                  </a:cubicBezTo>
                  <a:cubicBezTo>
                    <a:pt x="13" y="85"/>
                    <a:pt x="13" y="85"/>
                    <a:pt x="14" y="85"/>
                  </a:cubicBezTo>
                  <a:cubicBezTo>
                    <a:pt x="14" y="85"/>
                    <a:pt x="14" y="86"/>
                    <a:pt x="14" y="86"/>
                  </a:cubicBezTo>
                  <a:cubicBezTo>
                    <a:pt x="14" y="87"/>
                    <a:pt x="14" y="88"/>
                    <a:pt x="14" y="89"/>
                  </a:cubicBezTo>
                  <a:cubicBezTo>
                    <a:pt x="14" y="89"/>
                    <a:pt x="14" y="90"/>
                    <a:pt x="14" y="90"/>
                  </a:cubicBezTo>
                  <a:cubicBezTo>
                    <a:pt x="13" y="90"/>
                    <a:pt x="13" y="90"/>
                    <a:pt x="12" y="91"/>
                  </a:cubicBezTo>
                  <a:cubicBezTo>
                    <a:pt x="12" y="91"/>
                    <a:pt x="11" y="91"/>
                    <a:pt x="10" y="91"/>
                  </a:cubicBezTo>
                  <a:cubicBezTo>
                    <a:pt x="10" y="91"/>
                    <a:pt x="9" y="91"/>
                    <a:pt x="9" y="91"/>
                  </a:cubicBezTo>
                  <a:cubicBezTo>
                    <a:pt x="9" y="91"/>
                    <a:pt x="9" y="91"/>
                    <a:pt x="8" y="91"/>
                  </a:cubicBezTo>
                  <a:cubicBezTo>
                    <a:pt x="8" y="91"/>
                    <a:pt x="8" y="91"/>
                    <a:pt x="8" y="90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7" y="91"/>
                    <a:pt x="6" y="91"/>
                    <a:pt x="6" y="91"/>
                  </a:cubicBezTo>
                  <a:cubicBezTo>
                    <a:pt x="6" y="91"/>
                    <a:pt x="6" y="91"/>
                    <a:pt x="5" y="91"/>
                  </a:cubicBezTo>
                  <a:cubicBezTo>
                    <a:pt x="5" y="91"/>
                    <a:pt x="5" y="91"/>
                    <a:pt x="4" y="91"/>
                  </a:cubicBezTo>
                  <a:close/>
                  <a:moveTo>
                    <a:pt x="4" y="99"/>
                  </a:moveTo>
                  <a:cubicBezTo>
                    <a:pt x="3" y="99"/>
                    <a:pt x="2" y="99"/>
                    <a:pt x="2" y="99"/>
                  </a:cubicBezTo>
                  <a:cubicBezTo>
                    <a:pt x="1" y="99"/>
                    <a:pt x="1" y="98"/>
                    <a:pt x="1" y="98"/>
                  </a:cubicBezTo>
                  <a:cubicBezTo>
                    <a:pt x="0" y="98"/>
                    <a:pt x="0" y="98"/>
                    <a:pt x="0" y="97"/>
                  </a:cubicBezTo>
                  <a:cubicBezTo>
                    <a:pt x="0" y="96"/>
                    <a:pt x="0" y="95"/>
                    <a:pt x="0" y="95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3"/>
                    <a:pt x="0" y="93"/>
                  </a:cubicBezTo>
                  <a:cubicBezTo>
                    <a:pt x="0" y="93"/>
                    <a:pt x="0" y="93"/>
                    <a:pt x="1" y="92"/>
                  </a:cubicBezTo>
                  <a:cubicBezTo>
                    <a:pt x="1" y="92"/>
                    <a:pt x="2" y="92"/>
                    <a:pt x="3" y="92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5"/>
                    <a:pt x="2" y="96"/>
                    <a:pt x="2" y="96"/>
                  </a:cubicBezTo>
                  <a:cubicBezTo>
                    <a:pt x="2" y="97"/>
                    <a:pt x="3" y="97"/>
                    <a:pt x="3" y="97"/>
                  </a:cubicBezTo>
                  <a:cubicBezTo>
                    <a:pt x="3" y="97"/>
                    <a:pt x="4" y="97"/>
                    <a:pt x="4" y="97"/>
                  </a:cubicBezTo>
                  <a:cubicBezTo>
                    <a:pt x="5" y="97"/>
                    <a:pt x="5" y="97"/>
                    <a:pt x="6" y="97"/>
                  </a:cubicBezTo>
                  <a:cubicBezTo>
                    <a:pt x="6" y="97"/>
                    <a:pt x="6" y="97"/>
                    <a:pt x="6" y="96"/>
                  </a:cubicBezTo>
                  <a:cubicBezTo>
                    <a:pt x="6" y="96"/>
                    <a:pt x="6" y="95"/>
                    <a:pt x="6" y="95"/>
                  </a:cubicBezTo>
                  <a:cubicBezTo>
                    <a:pt x="6" y="93"/>
                    <a:pt x="8" y="93"/>
                    <a:pt x="8" y="95"/>
                  </a:cubicBezTo>
                  <a:cubicBezTo>
                    <a:pt x="8" y="95"/>
                    <a:pt x="8" y="96"/>
                    <a:pt x="8" y="96"/>
                  </a:cubicBezTo>
                  <a:cubicBezTo>
                    <a:pt x="8" y="97"/>
                    <a:pt x="9" y="97"/>
                    <a:pt x="9" y="97"/>
                  </a:cubicBezTo>
                  <a:cubicBezTo>
                    <a:pt x="9" y="97"/>
                    <a:pt x="10" y="97"/>
                    <a:pt x="10" y="97"/>
                  </a:cubicBezTo>
                  <a:cubicBezTo>
                    <a:pt x="10" y="97"/>
                    <a:pt x="11" y="97"/>
                    <a:pt x="11" y="97"/>
                  </a:cubicBezTo>
                  <a:cubicBezTo>
                    <a:pt x="12" y="97"/>
                    <a:pt x="12" y="97"/>
                    <a:pt x="12" y="96"/>
                  </a:cubicBezTo>
                  <a:cubicBezTo>
                    <a:pt x="12" y="96"/>
                    <a:pt x="12" y="95"/>
                    <a:pt x="12" y="95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1" y="94"/>
                    <a:pt x="11" y="94"/>
                    <a:pt x="11" y="93"/>
                  </a:cubicBezTo>
                  <a:cubicBezTo>
                    <a:pt x="11" y="93"/>
                    <a:pt x="11" y="93"/>
                    <a:pt x="12" y="93"/>
                  </a:cubicBezTo>
                  <a:cubicBezTo>
                    <a:pt x="12" y="92"/>
                    <a:pt x="13" y="92"/>
                    <a:pt x="13" y="93"/>
                  </a:cubicBezTo>
                  <a:cubicBezTo>
                    <a:pt x="13" y="93"/>
                    <a:pt x="14" y="93"/>
                    <a:pt x="14" y="93"/>
                  </a:cubicBezTo>
                  <a:cubicBezTo>
                    <a:pt x="14" y="93"/>
                    <a:pt x="14" y="94"/>
                    <a:pt x="14" y="94"/>
                  </a:cubicBezTo>
                  <a:cubicBezTo>
                    <a:pt x="15" y="95"/>
                    <a:pt x="15" y="96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98"/>
                    <a:pt x="13" y="99"/>
                    <a:pt x="13" y="99"/>
                  </a:cubicBezTo>
                  <a:cubicBezTo>
                    <a:pt x="12" y="99"/>
                    <a:pt x="11" y="99"/>
                    <a:pt x="10" y="99"/>
                  </a:cubicBezTo>
                  <a:cubicBezTo>
                    <a:pt x="10" y="99"/>
                    <a:pt x="10" y="99"/>
                    <a:pt x="9" y="99"/>
                  </a:cubicBezTo>
                  <a:cubicBezTo>
                    <a:pt x="9" y="99"/>
                    <a:pt x="9" y="99"/>
                    <a:pt x="8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8" y="99"/>
                    <a:pt x="7" y="99"/>
                    <a:pt x="7" y="98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99"/>
                    <a:pt x="7" y="99"/>
                    <a:pt x="6" y="99"/>
                  </a:cubicBezTo>
                  <a:cubicBezTo>
                    <a:pt x="6" y="99"/>
                    <a:pt x="6" y="99"/>
                    <a:pt x="5" y="99"/>
                  </a:cubicBezTo>
                  <a:cubicBezTo>
                    <a:pt x="5" y="99"/>
                    <a:pt x="5" y="99"/>
                    <a:pt x="4" y="99"/>
                  </a:cubicBezTo>
                  <a:close/>
                  <a:moveTo>
                    <a:pt x="13" y="63"/>
                  </a:moveTo>
                  <a:cubicBezTo>
                    <a:pt x="13" y="64"/>
                    <a:pt x="13" y="64"/>
                    <a:pt x="13" y="64"/>
                  </a:cubicBezTo>
                  <a:cubicBezTo>
                    <a:pt x="13" y="65"/>
                    <a:pt x="13" y="65"/>
                    <a:pt x="12" y="65"/>
                  </a:cubicBezTo>
                  <a:cubicBezTo>
                    <a:pt x="12" y="65"/>
                    <a:pt x="12" y="66"/>
                    <a:pt x="11" y="66"/>
                  </a:cubicBezTo>
                  <a:cubicBezTo>
                    <a:pt x="11" y="66"/>
                    <a:pt x="10" y="66"/>
                    <a:pt x="9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6"/>
                    <a:pt x="8" y="66"/>
                    <a:pt x="7" y="66"/>
                  </a:cubicBezTo>
                  <a:cubicBezTo>
                    <a:pt x="7" y="66"/>
                    <a:pt x="7" y="66"/>
                    <a:pt x="6" y="65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5" y="62"/>
                    <a:pt x="5" y="62"/>
                    <a:pt x="4" y="62"/>
                  </a:cubicBezTo>
                  <a:cubicBezTo>
                    <a:pt x="4" y="62"/>
                    <a:pt x="4" y="62"/>
                    <a:pt x="3" y="62"/>
                  </a:cubicBezTo>
                  <a:cubicBezTo>
                    <a:pt x="3" y="62"/>
                    <a:pt x="2" y="62"/>
                    <a:pt x="2" y="62"/>
                  </a:cubicBezTo>
                  <a:cubicBezTo>
                    <a:pt x="2" y="63"/>
                    <a:pt x="2" y="64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5"/>
                    <a:pt x="2" y="66"/>
                    <a:pt x="2" y="66"/>
                  </a:cubicBezTo>
                  <a:cubicBezTo>
                    <a:pt x="2" y="66"/>
                    <a:pt x="2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0" y="66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4"/>
                    <a:pt x="0" y="62"/>
                    <a:pt x="0" y="61"/>
                  </a:cubicBezTo>
                  <a:cubicBezTo>
                    <a:pt x="0" y="61"/>
                    <a:pt x="0" y="61"/>
                    <a:pt x="0" y="60"/>
                  </a:cubicBezTo>
                  <a:cubicBezTo>
                    <a:pt x="0" y="60"/>
                    <a:pt x="1" y="60"/>
                    <a:pt x="1" y="60"/>
                  </a:cubicBezTo>
                  <a:cubicBezTo>
                    <a:pt x="2" y="60"/>
                    <a:pt x="3" y="60"/>
                    <a:pt x="4" y="60"/>
                  </a:cubicBezTo>
                  <a:cubicBezTo>
                    <a:pt x="4" y="60"/>
                    <a:pt x="5" y="60"/>
                    <a:pt x="5" y="60"/>
                  </a:cubicBezTo>
                  <a:cubicBezTo>
                    <a:pt x="6" y="61"/>
                    <a:pt x="6" y="61"/>
                    <a:pt x="7" y="61"/>
                  </a:cubicBezTo>
                  <a:cubicBezTo>
                    <a:pt x="7" y="61"/>
                    <a:pt x="7" y="61"/>
                    <a:pt x="7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3"/>
                    <a:pt x="7" y="63"/>
                    <a:pt x="7" y="64"/>
                  </a:cubicBezTo>
                  <a:cubicBezTo>
                    <a:pt x="7" y="64"/>
                    <a:pt x="7" y="64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9" y="64"/>
                    <a:pt x="9" y="65"/>
                    <a:pt x="9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0" y="65"/>
                    <a:pt x="10" y="64"/>
                    <a:pt x="10" y="64"/>
                  </a:cubicBezTo>
                  <a:cubicBezTo>
                    <a:pt x="10" y="64"/>
                    <a:pt x="10" y="64"/>
                    <a:pt x="11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4"/>
                    <a:pt x="11" y="63"/>
                    <a:pt x="11" y="63"/>
                  </a:cubicBezTo>
                  <a:cubicBezTo>
                    <a:pt x="11" y="63"/>
                    <a:pt x="11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62"/>
                    <a:pt x="10" y="62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1"/>
                    <a:pt x="11" y="61"/>
                  </a:cubicBezTo>
                  <a:cubicBezTo>
                    <a:pt x="11" y="61"/>
                    <a:pt x="11" y="60"/>
                    <a:pt x="11" y="60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2" y="60"/>
                    <a:pt x="12" y="61"/>
                    <a:pt x="12" y="61"/>
                  </a:cubicBezTo>
                  <a:cubicBezTo>
                    <a:pt x="12" y="61"/>
                    <a:pt x="13" y="61"/>
                    <a:pt x="13" y="61"/>
                  </a:cubicBezTo>
                  <a:cubicBezTo>
                    <a:pt x="13" y="61"/>
                    <a:pt x="13" y="62"/>
                    <a:pt x="13" y="62"/>
                  </a:cubicBezTo>
                  <a:cubicBezTo>
                    <a:pt x="13" y="62"/>
                    <a:pt x="13" y="63"/>
                    <a:pt x="13" y="63"/>
                  </a:cubicBezTo>
                  <a:close/>
                  <a:moveTo>
                    <a:pt x="13" y="56"/>
                  </a:moveTo>
                  <a:cubicBezTo>
                    <a:pt x="13" y="57"/>
                    <a:pt x="13" y="57"/>
                    <a:pt x="13" y="57"/>
                  </a:cubicBezTo>
                  <a:cubicBezTo>
                    <a:pt x="13" y="58"/>
                    <a:pt x="12" y="58"/>
                    <a:pt x="12" y="58"/>
                  </a:cubicBezTo>
                  <a:cubicBezTo>
                    <a:pt x="12" y="58"/>
                    <a:pt x="11" y="59"/>
                    <a:pt x="11" y="59"/>
                  </a:cubicBezTo>
                  <a:cubicBezTo>
                    <a:pt x="10" y="59"/>
                    <a:pt x="10" y="59"/>
                    <a:pt x="9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8" y="59"/>
                    <a:pt x="7" y="59"/>
                  </a:cubicBezTo>
                  <a:cubicBezTo>
                    <a:pt x="7" y="59"/>
                    <a:pt x="6" y="58"/>
                    <a:pt x="6" y="58"/>
                  </a:cubicBezTo>
                  <a:cubicBezTo>
                    <a:pt x="6" y="58"/>
                    <a:pt x="6" y="58"/>
                    <a:pt x="5" y="58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5" y="56"/>
                    <a:pt x="5" y="56"/>
                    <a:pt x="5" y="56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5" y="55"/>
                    <a:pt x="5" y="55"/>
                    <a:pt x="4" y="55"/>
                  </a:cubicBezTo>
                  <a:cubicBezTo>
                    <a:pt x="4" y="55"/>
                    <a:pt x="4" y="55"/>
                    <a:pt x="3" y="55"/>
                  </a:cubicBezTo>
                  <a:cubicBezTo>
                    <a:pt x="3" y="55"/>
                    <a:pt x="2" y="55"/>
                    <a:pt x="2" y="55"/>
                  </a:cubicBezTo>
                  <a:cubicBezTo>
                    <a:pt x="2" y="56"/>
                    <a:pt x="2" y="57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2" y="58"/>
                    <a:pt x="2" y="59"/>
                    <a:pt x="2" y="59"/>
                  </a:cubicBezTo>
                  <a:cubicBezTo>
                    <a:pt x="2" y="59"/>
                    <a:pt x="2" y="59"/>
                    <a:pt x="1" y="59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" y="59"/>
                    <a:pt x="1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7"/>
                    <a:pt x="0" y="55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1" y="53"/>
                    <a:pt x="1" y="53"/>
                  </a:cubicBezTo>
                  <a:cubicBezTo>
                    <a:pt x="2" y="53"/>
                    <a:pt x="3" y="53"/>
                    <a:pt x="4" y="53"/>
                  </a:cubicBezTo>
                  <a:cubicBezTo>
                    <a:pt x="4" y="53"/>
                    <a:pt x="5" y="54"/>
                    <a:pt x="5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4"/>
                    <a:pt x="7" y="54"/>
                    <a:pt x="7" y="55"/>
                  </a:cubicBezTo>
                  <a:cubicBezTo>
                    <a:pt x="7" y="55"/>
                    <a:pt x="7" y="55"/>
                    <a:pt x="7" y="56"/>
                  </a:cubicBezTo>
                  <a:cubicBezTo>
                    <a:pt x="7" y="56"/>
                    <a:pt x="7" y="56"/>
                    <a:pt x="7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8" y="57"/>
                    <a:pt x="8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57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10" y="57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57"/>
                    <a:pt x="11" y="57"/>
                    <a:pt x="11" y="57"/>
                  </a:cubicBezTo>
                  <a:cubicBezTo>
                    <a:pt x="11" y="57"/>
                    <a:pt x="11" y="56"/>
                    <a:pt x="11" y="56"/>
                  </a:cubicBezTo>
                  <a:cubicBezTo>
                    <a:pt x="11" y="56"/>
                    <a:pt x="11" y="56"/>
                    <a:pt x="11" y="55"/>
                  </a:cubicBezTo>
                  <a:cubicBezTo>
                    <a:pt x="11" y="55"/>
                    <a:pt x="11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6"/>
                    <a:pt x="13" y="56"/>
                  </a:cubicBezTo>
                  <a:close/>
                  <a:moveTo>
                    <a:pt x="13" y="49"/>
                  </a:moveTo>
                  <a:cubicBezTo>
                    <a:pt x="13" y="50"/>
                    <a:pt x="13" y="50"/>
                    <a:pt x="1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2"/>
                    <a:pt x="11" y="52"/>
                    <a:pt x="11" y="52"/>
                  </a:cubicBezTo>
                  <a:cubicBezTo>
                    <a:pt x="10" y="52"/>
                    <a:pt x="10" y="52"/>
                    <a:pt x="9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8" y="52"/>
                    <a:pt x="8" y="52"/>
                    <a:pt x="7" y="52"/>
                  </a:cubicBezTo>
                  <a:cubicBezTo>
                    <a:pt x="7" y="52"/>
                    <a:pt x="6" y="52"/>
                    <a:pt x="6" y="52"/>
                  </a:cubicBezTo>
                  <a:cubicBezTo>
                    <a:pt x="6" y="51"/>
                    <a:pt x="5" y="51"/>
                    <a:pt x="5" y="51"/>
                  </a:cubicBezTo>
                  <a:cubicBezTo>
                    <a:pt x="5" y="51"/>
                    <a:pt x="5" y="50"/>
                    <a:pt x="5" y="50"/>
                  </a:cubicBezTo>
                  <a:cubicBezTo>
                    <a:pt x="5" y="50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5" y="48"/>
                    <a:pt x="5" y="48"/>
                    <a:pt x="4" y="48"/>
                  </a:cubicBezTo>
                  <a:cubicBezTo>
                    <a:pt x="4" y="48"/>
                    <a:pt x="4" y="48"/>
                    <a:pt x="3" y="48"/>
                  </a:cubicBezTo>
                  <a:cubicBezTo>
                    <a:pt x="3" y="48"/>
                    <a:pt x="2" y="48"/>
                    <a:pt x="2" y="48"/>
                  </a:cubicBezTo>
                  <a:cubicBezTo>
                    <a:pt x="2" y="49"/>
                    <a:pt x="2" y="50"/>
                    <a:pt x="2" y="51"/>
                  </a:cubicBezTo>
                  <a:cubicBezTo>
                    <a:pt x="2" y="51"/>
                    <a:pt x="2" y="52"/>
                    <a:pt x="2" y="52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2" y="52"/>
                    <a:pt x="2" y="52"/>
                    <a:pt x="1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2"/>
                    <a:pt x="1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1"/>
                    <a:pt x="0" y="51"/>
                  </a:cubicBezTo>
                  <a:cubicBezTo>
                    <a:pt x="0" y="50"/>
                    <a:pt x="0" y="49"/>
                    <a:pt x="0" y="4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47"/>
                    <a:pt x="1" y="47"/>
                  </a:cubicBezTo>
                  <a:cubicBezTo>
                    <a:pt x="2" y="47"/>
                    <a:pt x="3" y="47"/>
                    <a:pt x="3" y="47"/>
                  </a:cubicBezTo>
                  <a:cubicBezTo>
                    <a:pt x="4" y="47"/>
                    <a:pt x="5" y="47"/>
                    <a:pt x="5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9"/>
                    <a:pt x="7" y="49"/>
                  </a:cubicBezTo>
                  <a:cubicBezTo>
                    <a:pt x="7" y="49"/>
                    <a:pt x="7" y="50"/>
                    <a:pt x="7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0"/>
                    <a:pt x="7" y="51"/>
                    <a:pt x="8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8" y="51"/>
                    <a:pt x="8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10" y="51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11" y="50"/>
                    <a:pt x="11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49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0" y="48"/>
                    <a:pt x="10" y="47"/>
                    <a:pt x="10" y="47"/>
                  </a:cubicBezTo>
                  <a:cubicBezTo>
                    <a:pt x="10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2" y="47"/>
                  </a:cubicBezTo>
                  <a:cubicBezTo>
                    <a:pt x="12" y="47"/>
                    <a:pt x="12" y="48"/>
                    <a:pt x="12" y="48"/>
                  </a:cubicBezTo>
                  <a:cubicBezTo>
                    <a:pt x="12" y="48"/>
                    <a:pt x="12" y="48"/>
                    <a:pt x="12" y="49"/>
                  </a:cubicBezTo>
                  <a:cubicBezTo>
                    <a:pt x="12" y="49"/>
                    <a:pt x="13" y="49"/>
                    <a:pt x="13" y="49"/>
                  </a:cubicBezTo>
                  <a:close/>
                  <a:moveTo>
                    <a:pt x="12" y="43"/>
                  </a:moveTo>
                  <a:cubicBezTo>
                    <a:pt x="12" y="44"/>
                    <a:pt x="12" y="44"/>
                    <a:pt x="12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1" y="45"/>
                    <a:pt x="11" y="45"/>
                    <a:pt x="10" y="46"/>
                  </a:cubicBezTo>
                  <a:cubicBezTo>
                    <a:pt x="10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6"/>
                    <a:pt x="7" y="46"/>
                    <a:pt x="7" y="46"/>
                  </a:cubicBezTo>
                  <a:cubicBezTo>
                    <a:pt x="7" y="45"/>
                    <a:pt x="6" y="45"/>
                    <a:pt x="6" y="45"/>
                  </a:cubicBezTo>
                  <a:cubicBezTo>
                    <a:pt x="6" y="45"/>
                    <a:pt x="5" y="45"/>
                    <a:pt x="5" y="45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5" y="42"/>
                    <a:pt x="4" y="42"/>
                    <a:pt x="4" y="42"/>
                  </a:cubicBezTo>
                  <a:cubicBezTo>
                    <a:pt x="4" y="42"/>
                    <a:pt x="4" y="42"/>
                    <a:pt x="3" y="42"/>
                  </a:cubicBezTo>
                  <a:cubicBezTo>
                    <a:pt x="3" y="42"/>
                    <a:pt x="2" y="42"/>
                    <a:pt x="2" y="42"/>
                  </a:cubicBezTo>
                  <a:cubicBezTo>
                    <a:pt x="2" y="43"/>
                    <a:pt x="2" y="44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5"/>
                    <a:pt x="2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0" y="46"/>
                  </a:cubicBezTo>
                  <a:cubicBezTo>
                    <a:pt x="0" y="46"/>
                    <a:pt x="0" y="46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4"/>
                    <a:pt x="0" y="43"/>
                    <a:pt x="0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1" y="41"/>
                    <a:pt x="1" y="41"/>
                  </a:cubicBezTo>
                  <a:cubicBezTo>
                    <a:pt x="2" y="41"/>
                    <a:pt x="3" y="41"/>
                    <a:pt x="3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7" y="42"/>
                    <a:pt x="7" y="42"/>
                  </a:cubicBezTo>
                  <a:cubicBezTo>
                    <a:pt x="7" y="42"/>
                    <a:pt x="7" y="42"/>
                    <a:pt x="7" y="43"/>
                  </a:cubicBezTo>
                  <a:cubicBezTo>
                    <a:pt x="7" y="43"/>
                    <a:pt x="7" y="43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0" y="44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2"/>
                    <a:pt x="10" y="42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1"/>
                    <a:pt x="10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2" y="41"/>
                    <a:pt x="12" y="41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3"/>
                    <a:pt x="12" y="43"/>
                    <a:pt x="12" y="43"/>
                  </a:cubicBezTo>
                  <a:close/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8" y="22"/>
                    <a:pt x="5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3"/>
                  </a:cubicBezTo>
                  <a:cubicBezTo>
                    <a:pt x="2" y="23"/>
                    <a:pt x="0" y="23"/>
                    <a:pt x="0" y="23"/>
                  </a:cubicBezTo>
                  <a:cubicBezTo>
                    <a:pt x="0" y="22"/>
                    <a:pt x="0" y="22"/>
                    <a:pt x="0" y="21"/>
                  </a:cubicBezTo>
                  <a:cubicBezTo>
                    <a:pt x="0" y="21"/>
                    <a:pt x="0" y="20"/>
                    <a:pt x="0" y="20"/>
                  </a:cubicBezTo>
                  <a:cubicBezTo>
                    <a:pt x="0" y="19"/>
                    <a:pt x="2" y="19"/>
                    <a:pt x="2" y="20"/>
                  </a:cubicBezTo>
                  <a:cubicBezTo>
                    <a:pt x="2" y="20"/>
                    <a:pt x="2" y="20"/>
                    <a:pt x="2" y="21"/>
                  </a:cubicBezTo>
                  <a:cubicBezTo>
                    <a:pt x="4" y="21"/>
                    <a:pt x="7" y="21"/>
                    <a:pt x="9" y="21"/>
                  </a:cubicBezTo>
                  <a:close/>
                  <a:moveTo>
                    <a:pt x="10" y="25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2" y="25"/>
                    <a:pt x="12" y="26"/>
                  </a:cubicBezTo>
                  <a:cubicBezTo>
                    <a:pt x="12" y="26"/>
                    <a:pt x="12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8" y="26"/>
                    <a:pt x="5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8"/>
                    <a:pt x="0" y="28"/>
                    <a:pt x="0" y="27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4" y="25"/>
                    <a:pt x="7" y="25"/>
                    <a:pt x="10" y="25"/>
                  </a:cubicBezTo>
                  <a:close/>
                  <a:moveTo>
                    <a:pt x="10" y="30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10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8" y="31"/>
                    <a:pt x="5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0" y="33"/>
                    <a:pt x="0" y="32"/>
                  </a:cubicBezTo>
                  <a:cubicBezTo>
                    <a:pt x="0" y="32"/>
                    <a:pt x="0" y="31"/>
                    <a:pt x="0" y="31"/>
                  </a:cubicBezTo>
                  <a:cubicBezTo>
                    <a:pt x="0" y="30"/>
                    <a:pt x="0" y="30"/>
                    <a:pt x="0" y="29"/>
                  </a:cubicBezTo>
                  <a:cubicBezTo>
                    <a:pt x="0" y="28"/>
                    <a:pt x="2" y="28"/>
                    <a:pt x="2" y="29"/>
                  </a:cubicBezTo>
                  <a:cubicBezTo>
                    <a:pt x="2" y="29"/>
                    <a:pt x="2" y="30"/>
                    <a:pt x="2" y="30"/>
                  </a:cubicBezTo>
                  <a:cubicBezTo>
                    <a:pt x="5" y="30"/>
                    <a:pt x="7" y="30"/>
                    <a:pt x="10" y="30"/>
                  </a:cubicBezTo>
                  <a:close/>
                  <a:moveTo>
                    <a:pt x="3" y="12"/>
                  </a:move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2" y="12"/>
                    <a:pt x="2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0" y="11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5" y="9"/>
                    <a:pt x="6" y="9"/>
                    <a:pt x="8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8" y="12"/>
                  </a:cubicBezTo>
                  <a:cubicBezTo>
                    <a:pt x="7" y="12"/>
                    <a:pt x="5" y="12"/>
                    <a:pt x="3" y="12"/>
                  </a:cubicBezTo>
                  <a:close/>
                  <a:moveTo>
                    <a:pt x="3" y="8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2" y="8"/>
                    <a:pt x="2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3" y="4"/>
                    <a:pt x="3" y="4"/>
                  </a:cubicBezTo>
                  <a:cubicBezTo>
                    <a:pt x="5" y="4"/>
                    <a:pt x="6" y="4"/>
                    <a:pt x="8" y="4"/>
                  </a:cubicBezTo>
                  <a:cubicBezTo>
                    <a:pt x="9" y="4"/>
                    <a:pt x="10" y="5"/>
                    <a:pt x="10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0" y="7"/>
                    <a:pt x="10" y="7"/>
                  </a:cubicBezTo>
                  <a:cubicBezTo>
                    <a:pt x="10" y="8"/>
                    <a:pt x="10" y="8"/>
                    <a:pt x="9" y="8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6" y="8"/>
                    <a:pt x="5" y="8"/>
                    <a:pt x="3" y="8"/>
                  </a:cubicBezTo>
                  <a:close/>
                  <a:moveTo>
                    <a:pt x="3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5" y="0"/>
                    <a:pt x="6" y="0"/>
                    <a:pt x="8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0" y="1"/>
                    <a:pt x="11" y="2"/>
                    <a:pt x="11" y="2"/>
                  </a:cubicBezTo>
                  <a:cubicBezTo>
                    <a:pt x="11" y="2"/>
                    <a:pt x="11" y="3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cubicBezTo>
                    <a:pt x="10" y="3"/>
                    <a:pt x="10" y="4"/>
                    <a:pt x="9" y="4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6" y="4"/>
                    <a:pt x="5" y="4"/>
                    <a:pt x="3" y="4"/>
                  </a:cubicBezTo>
                  <a:close/>
                  <a:moveTo>
                    <a:pt x="10" y="35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34"/>
                    <a:pt x="10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1" y="36"/>
                    <a:pt x="11" y="36"/>
                  </a:cubicBezTo>
                  <a:cubicBezTo>
                    <a:pt x="8" y="36"/>
                    <a:pt x="5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0" y="38"/>
                    <a:pt x="0" y="37"/>
                  </a:cubicBezTo>
                  <a:cubicBezTo>
                    <a:pt x="0" y="37"/>
                    <a:pt x="0" y="36"/>
                    <a:pt x="0" y="36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0" y="33"/>
                    <a:pt x="2" y="33"/>
                    <a:pt x="2" y="34"/>
                  </a:cubicBezTo>
                  <a:cubicBezTo>
                    <a:pt x="2" y="34"/>
                    <a:pt x="2" y="35"/>
                    <a:pt x="2" y="35"/>
                  </a:cubicBezTo>
                  <a:cubicBezTo>
                    <a:pt x="5" y="35"/>
                    <a:pt x="7" y="35"/>
                    <a:pt x="10" y="35"/>
                  </a:cubicBezTo>
                  <a:close/>
                  <a:moveTo>
                    <a:pt x="8" y="3"/>
                  </a:moveTo>
                  <a:cubicBezTo>
                    <a:pt x="8" y="3"/>
                    <a:pt x="9" y="3"/>
                    <a:pt x="9" y="3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6" y="1"/>
                    <a:pt x="5" y="1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5" y="3"/>
                    <a:pt x="6" y="3"/>
                    <a:pt x="8" y="3"/>
                  </a:cubicBezTo>
                  <a:close/>
                  <a:moveTo>
                    <a:pt x="8" y="7"/>
                  </a:moveTo>
                  <a:cubicBezTo>
                    <a:pt x="8" y="7"/>
                    <a:pt x="9" y="7"/>
                    <a:pt x="9" y="7"/>
                  </a:cubicBezTo>
                  <a:cubicBezTo>
                    <a:pt x="9" y="7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5"/>
                    <a:pt x="8" y="5"/>
                    <a:pt x="8" y="5"/>
                  </a:cubicBezTo>
                  <a:cubicBezTo>
                    <a:pt x="6" y="5"/>
                    <a:pt x="5" y="5"/>
                    <a:pt x="3" y="5"/>
                  </a:cubicBezTo>
                  <a:cubicBezTo>
                    <a:pt x="3" y="5"/>
                    <a:pt x="2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5" y="7"/>
                    <a:pt x="6" y="7"/>
                    <a:pt x="8" y="7"/>
                  </a:cubicBezTo>
                  <a:close/>
                  <a:moveTo>
                    <a:pt x="8" y="11"/>
                  </a:move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8" y="10"/>
                  </a:cubicBezTo>
                  <a:cubicBezTo>
                    <a:pt x="7" y="10"/>
                    <a:pt x="5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5" y="11"/>
                    <a:pt x="6" y="11"/>
                    <a:pt x="8" y="11"/>
                  </a:cubicBezTo>
                  <a:close/>
                  <a:moveTo>
                    <a:pt x="8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9" y="14"/>
                    <a:pt x="9" y="14"/>
                  </a:cubicBezTo>
                  <a:cubicBezTo>
                    <a:pt x="9" y="14"/>
                    <a:pt x="9" y="14"/>
                    <a:pt x="8" y="14"/>
                  </a:cubicBezTo>
                  <a:cubicBezTo>
                    <a:pt x="7" y="14"/>
                    <a:pt x="5" y="14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2" y="16"/>
                    <a:pt x="3" y="16"/>
                    <a:pt x="3" y="16"/>
                  </a:cubicBezTo>
                  <a:cubicBezTo>
                    <a:pt x="5" y="16"/>
                    <a:pt x="7" y="16"/>
                    <a:pt x="8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98" name="Freeform 95"/>
            <p:cNvSpPr>
              <a:spLocks noEditPoints="1" noChangeArrowheads="1"/>
            </p:cNvSpPr>
            <p:nvPr/>
          </p:nvSpPr>
          <p:spPr bwMode="auto">
            <a:xfrm>
              <a:off x="357187" y="685800"/>
              <a:ext cx="49213" cy="87313"/>
            </a:xfrm>
            <a:custGeom>
              <a:avLst/>
              <a:gdLst>
                <a:gd name="T0" fmla="*/ 45932 w 15"/>
                <a:gd name="T1" fmla="*/ 6468 h 27"/>
                <a:gd name="T2" fmla="*/ 49213 w 15"/>
                <a:gd name="T3" fmla="*/ 9701 h 27"/>
                <a:gd name="T4" fmla="*/ 19685 w 15"/>
                <a:gd name="T5" fmla="*/ 9701 h 27"/>
                <a:gd name="T6" fmla="*/ 13123 w 15"/>
                <a:gd name="T7" fmla="*/ 16169 h 27"/>
                <a:gd name="T8" fmla="*/ 19685 w 15"/>
                <a:gd name="T9" fmla="*/ 3234 h 27"/>
                <a:gd name="T10" fmla="*/ 9843 w 15"/>
                <a:gd name="T11" fmla="*/ 35572 h 27"/>
                <a:gd name="T12" fmla="*/ 6562 w 15"/>
                <a:gd name="T13" fmla="*/ 38806 h 27"/>
                <a:gd name="T14" fmla="*/ 6562 w 15"/>
                <a:gd name="T15" fmla="*/ 42040 h 27"/>
                <a:gd name="T16" fmla="*/ 42651 w 15"/>
                <a:gd name="T17" fmla="*/ 51741 h 27"/>
                <a:gd name="T18" fmla="*/ 45932 w 15"/>
                <a:gd name="T19" fmla="*/ 48507 h 27"/>
                <a:gd name="T20" fmla="*/ 9843 w 15"/>
                <a:gd name="T21" fmla="*/ 35572 h 27"/>
                <a:gd name="T22" fmla="*/ 36090 w 15"/>
                <a:gd name="T23" fmla="*/ 58209 h 27"/>
                <a:gd name="T24" fmla="*/ 42651 w 15"/>
                <a:gd name="T25" fmla="*/ 58209 h 27"/>
                <a:gd name="T26" fmla="*/ 9843 w 15"/>
                <a:gd name="T27" fmla="*/ 61442 h 27"/>
                <a:gd name="T28" fmla="*/ 9843 w 15"/>
                <a:gd name="T29" fmla="*/ 64676 h 27"/>
                <a:gd name="T30" fmla="*/ 6562 w 15"/>
                <a:gd name="T31" fmla="*/ 54975 h 27"/>
                <a:gd name="T32" fmla="*/ 36090 w 15"/>
                <a:gd name="T33" fmla="*/ 58209 h 27"/>
                <a:gd name="T34" fmla="*/ 42651 w 15"/>
                <a:gd name="T35" fmla="*/ 32338 h 27"/>
                <a:gd name="T36" fmla="*/ 32809 w 15"/>
                <a:gd name="T37" fmla="*/ 35572 h 27"/>
                <a:gd name="T38" fmla="*/ 22966 w 15"/>
                <a:gd name="T39" fmla="*/ 32338 h 27"/>
                <a:gd name="T40" fmla="*/ 22966 w 15"/>
                <a:gd name="T41" fmla="*/ 22637 h 27"/>
                <a:gd name="T42" fmla="*/ 16404 w 15"/>
                <a:gd name="T43" fmla="*/ 22637 h 27"/>
                <a:gd name="T44" fmla="*/ 13123 w 15"/>
                <a:gd name="T45" fmla="*/ 35572 h 27"/>
                <a:gd name="T46" fmla="*/ 9843 w 15"/>
                <a:gd name="T47" fmla="*/ 35572 h 27"/>
                <a:gd name="T48" fmla="*/ 9843 w 15"/>
                <a:gd name="T49" fmla="*/ 32338 h 27"/>
                <a:gd name="T50" fmla="*/ 13123 w 15"/>
                <a:gd name="T51" fmla="*/ 19403 h 27"/>
                <a:gd name="T52" fmla="*/ 29528 w 15"/>
                <a:gd name="T53" fmla="*/ 19403 h 27"/>
                <a:gd name="T54" fmla="*/ 29528 w 15"/>
                <a:gd name="T55" fmla="*/ 29104 h 27"/>
                <a:gd name="T56" fmla="*/ 32809 w 15"/>
                <a:gd name="T57" fmla="*/ 32338 h 27"/>
                <a:gd name="T58" fmla="*/ 36090 w 15"/>
                <a:gd name="T59" fmla="*/ 32338 h 27"/>
                <a:gd name="T60" fmla="*/ 39370 w 15"/>
                <a:gd name="T61" fmla="*/ 25871 h 27"/>
                <a:gd name="T62" fmla="*/ 39370 w 15"/>
                <a:gd name="T63" fmla="*/ 22637 h 27"/>
                <a:gd name="T64" fmla="*/ 39370 w 15"/>
                <a:gd name="T65" fmla="*/ 19403 h 27"/>
                <a:gd name="T66" fmla="*/ 45932 w 15"/>
                <a:gd name="T67" fmla="*/ 19403 h 27"/>
                <a:gd name="T68" fmla="*/ 45932 w 15"/>
                <a:gd name="T69" fmla="*/ 25871 h 27"/>
                <a:gd name="T70" fmla="*/ 19685 w 15"/>
                <a:gd name="T71" fmla="*/ 87313 h 27"/>
                <a:gd name="T72" fmla="*/ 6562 w 15"/>
                <a:gd name="T73" fmla="*/ 87313 h 27"/>
                <a:gd name="T74" fmla="*/ 0 w 15"/>
                <a:gd name="T75" fmla="*/ 77612 h 27"/>
                <a:gd name="T76" fmla="*/ 3281 w 15"/>
                <a:gd name="T77" fmla="*/ 71144 h 27"/>
                <a:gd name="T78" fmla="*/ 6562 w 15"/>
                <a:gd name="T79" fmla="*/ 71144 h 27"/>
                <a:gd name="T80" fmla="*/ 9843 w 15"/>
                <a:gd name="T81" fmla="*/ 71144 h 27"/>
                <a:gd name="T82" fmla="*/ 9843 w 15"/>
                <a:gd name="T83" fmla="*/ 74378 h 27"/>
                <a:gd name="T84" fmla="*/ 6562 w 15"/>
                <a:gd name="T85" fmla="*/ 77612 h 27"/>
                <a:gd name="T86" fmla="*/ 9843 w 15"/>
                <a:gd name="T87" fmla="*/ 84079 h 27"/>
                <a:gd name="T88" fmla="*/ 16404 w 15"/>
                <a:gd name="T89" fmla="*/ 80845 h 27"/>
                <a:gd name="T90" fmla="*/ 19685 w 15"/>
                <a:gd name="T91" fmla="*/ 71144 h 27"/>
                <a:gd name="T92" fmla="*/ 36090 w 15"/>
                <a:gd name="T93" fmla="*/ 71144 h 27"/>
                <a:gd name="T94" fmla="*/ 39370 w 15"/>
                <a:gd name="T95" fmla="*/ 74378 h 27"/>
                <a:gd name="T96" fmla="*/ 39370 w 15"/>
                <a:gd name="T97" fmla="*/ 80845 h 27"/>
                <a:gd name="T98" fmla="*/ 39370 w 15"/>
                <a:gd name="T99" fmla="*/ 84079 h 27"/>
                <a:gd name="T100" fmla="*/ 36090 w 15"/>
                <a:gd name="T101" fmla="*/ 87313 h 27"/>
                <a:gd name="T102" fmla="*/ 32809 w 15"/>
                <a:gd name="T103" fmla="*/ 84079 h 27"/>
                <a:gd name="T104" fmla="*/ 32809 w 15"/>
                <a:gd name="T105" fmla="*/ 74378 h 2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5"/>
                <a:gd name="T160" fmla="*/ 0 h 27"/>
                <a:gd name="T161" fmla="*/ 15 w 15"/>
                <a:gd name="T162" fmla="*/ 27 h 2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5" h="27">
                  <a:moveTo>
                    <a:pt x="13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5" y="2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3"/>
                    <a:pt x="8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4"/>
                    <a:pt x="5" y="4"/>
                    <a:pt x="5" y="5"/>
                  </a:cubicBezTo>
                  <a:cubicBezTo>
                    <a:pt x="5" y="5"/>
                    <a:pt x="3" y="5"/>
                    <a:pt x="4" y="5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4" y="2"/>
                    <a:pt x="4" y="2"/>
                    <a:pt x="4" y="1"/>
                  </a:cubicBezTo>
                  <a:cubicBezTo>
                    <a:pt x="4" y="0"/>
                    <a:pt x="6" y="0"/>
                    <a:pt x="6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8" y="2"/>
                    <a:pt x="11" y="2"/>
                    <a:pt x="13" y="2"/>
                  </a:cubicBezTo>
                  <a:close/>
                  <a:moveTo>
                    <a:pt x="3" y="11"/>
                  </a:moveTo>
                  <a:cubicBezTo>
                    <a:pt x="3" y="11"/>
                    <a:pt x="3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5" y="14"/>
                    <a:pt x="9" y="15"/>
                    <a:pt x="12" y="16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0" y="14"/>
                    <a:pt x="7" y="13"/>
                    <a:pt x="3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lose/>
                  <a:moveTo>
                    <a:pt x="11" y="18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11" y="17"/>
                    <a:pt x="11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8"/>
                    <a:pt x="13" y="18"/>
                  </a:cubicBezTo>
                  <a:cubicBezTo>
                    <a:pt x="13" y="19"/>
                    <a:pt x="13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9" y="19"/>
                    <a:pt x="6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1" y="21"/>
                    <a:pt x="1" y="20"/>
                  </a:cubicBezTo>
                  <a:cubicBezTo>
                    <a:pt x="1" y="20"/>
                    <a:pt x="1" y="19"/>
                    <a:pt x="1" y="18"/>
                  </a:cubicBezTo>
                  <a:cubicBezTo>
                    <a:pt x="1" y="18"/>
                    <a:pt x="1" y="17"/>
                    <a:pt x="2" y="17"/>
                  </a:cubicBezTo>
                  <a:cubicBezTo>
                    <a:pt x="2" y="16"/>
                    <a:pt x="3" y="16"/>
                    <a:pt x="3" y="17"/>
                  </a:cubicBezTo>
                  <a:cubicBezTo>
                    <a:pt x="3" y="17"/>
                    <a:pt x="3" y="17"/>
                    <a:pt x="3" y="18"/>
                  </a:cubicBezTo>
                  <a:cubicBezTo>
                    <a:pt x="6" y="18"/>
                    <a:pt x="8" y="18"/>
                    <a:pt x="11" y="18"/>
                  </a:cubicBezTo>
                  <a:close/>
                  <a:moveTo>
                    <a:pt x="14" y="8"/>
                  </a:moveTo>
                  <a:cubicBezTo>
                    <a:pt x="14" y="9"/>
                    <a:pt x="14" y="9"/>
                    <a:pt x="14" y="9"/>
                  </a:cubicBezTo>
                  <a:cubicBezTo>
                    <a:pt x="14" y="10"/>
                    <a:pt x="13" y="10"/>
                    <a:pt x="13" y="10"/>
                  </a:cubicBezTo>
                  <a:cubicBezTo>
                    <a:pt x="13" y="10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6" y="7"/>
                    <a:pt x="5" y="7"/>
                    <a:pt x="5" y="7"/>
                  </a:cubicBezTo>
                  <a:cubicBezTo>
                    <a:pt x="5" y="8"/>
                    <a:pt x="5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3" y="8"/>
                    <a:pt x="3" y="7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7" y="6"/>
                    <a:pt x="8" y="6"/>
                    <a:pt x="8" y="6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8"/>
                    <a:pt x="9" y="8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4" y="6"/>
                    <a:pt x="14" y="6"/>
                  </a:cubicBezTo>
                  <a:cubicBezTo>
                    <a:pt x="14" y="6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7" y="25"/>
                  </a:move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6" y="26"/>
                    <a:pt x="6" y="27"/>
                  </a:cubicBezTo>
                  <a:cubicBezTo>
                    <a:pt x="6" y="27"/>
                    <a:pt x="5" y="27"/>
                    <a:pt x="5" y="27"/>
                  </a:cubicBezTo>
                  <a:cubicBezTo>
                    <a:pt x="5" y="27"/>
                    <a:pt x="4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1" y="27"/>
                    <a:pt x="1" y="27"/>
                    <a:pt x="1" y="26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0" y="25"/>
                    <a:pt x="0" y="25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1" y="23"/>
                    <a:pt x="1" y="23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3" y="25"/>
                    <a:pt x="3" y="26"/>
                  </a:cubicBezTo>
                  <a:cubicBezTo>
                    <a:pt x="3" y="26"/>
                    <a:pt x="3" y="26"/>
                    <a:pt x="4" y="26"/>
                  </a:cubicBezTo>
                  <a:cubicBezTo>
                    <a:pt x="4" y="26"/>
                    <a:pt x="4" y="26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4"/>
                    <a:pt x="5" y="23"/>
                    <a:pt x="5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8" y="22"/>
                    <a:pt x="10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2" y="25"/>
                    <a:pt x="12" y="25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1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5"/>
                    <a:pt x="10" y="24"/>
                    <a:pt x="10" y="23"/>
                  </a:cubicBezTo>
                  <a:cubicBezTo>
                    <a:pt x="9" y="23"/>
                    <a:pt x="8" y="23"/>
                    <a:pt x="7" y="23"/>
                  </a:cubicBezTo>
                  <a:cubicBezTo>
                    <a:pt x="7" y="24"/>
                    <a:pt x="7" y="24"/>
                    <a:pt x="7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99" name="Freeform 96"/>
            <p:cNvSpPr>
              <a:spLocks noEditPoints="1" noChangeArrowheads="1"/>
            </p:cNvSpPr>
            <p:nvPr/>
          </p:nvSpPr>
          <p:spPr bwMode="auto">
            <a:xfrm>
              <a:off x="392112" y="450850"/>
              <a:ext cx="39688" cy="107950"/>
            </a:xfrm>
            <a:custGeom>
              <a:avLst/>
              <a:gdLst>
                <a:gd name="T0" fmla="*/ 16537 w 12"/>
                <a:gd name="T1" fmla="*/ 9814 h 33"/>
                <a:gd name="T2" fmla="*/ 29766 w 12"/>
                <a:gd name="T3" fmla="*/ 0 h 33"/>
                <a:gd name="T4" fmla="*/ 36381 w 12"/>
                <a:gd name="T5" fmla="*/ 9814 h 33"/>
                <a:gd name="T6" fmla="*/ 36381 w 12"/>
                <a:gd name="T7" fmla="*/ 6542 h 33"/>
                <a:gd name="T8" fmla="*/ 29766 w 12"/>
                <a:gd name="T9" fmla="*/ 3271 h 33"/>
                <a:gd name="T10" fmla="*/ 19844 w 12"/>
                <a:gd name="T11" fmla="*/ 6542 h 33"/>
                <a:gd name="T12" fmla="*/ 13229 w 12"/>
                <a:gd name="T13" fmla="*/ 19627 h 33"/>
                <a:gd name="T14" fmla="*/ 16537 w 12"/>
                <a:gd name="T15" fmla="*/ 13085 h 33"/>
                <a:gd name="T16" fmla="*/ 39688 w 12"/>
                <a:gd name="T17" fmla="*/ 16356 h 33"/>
                <a:gd name="T18" fmla="*/ 33073 w 12"/>
                <a:gd name="T19" fmla="*/ 16356 h 33"/>
                <a:gd name="T20" fmla="*/ 13229 w 12"/>
                <a:gd name="T21" fmla="*/ 22898 h 33"/>
                <a:gd name="T22" fmla="*/ 36381 w 12"/>
                <a:gd name="T23" fmla="*/ 29441 h 33"/>
                <a:gd name="T24" fmla="*/ 26459 w 12"/>
                <a:gd name="T25" fmla="*/ 29441 h 33"/>
                <a:gd name="T26" fmla="*/ 16537 w 12"/>
                <a:gd name="T27" fmla="*/ 29441 h 33"/>
                <a:gd name="T28" fmla="*/ 19844 w 12"/>
                <a:gd name="T29" fmla="*/ 26170 h 33"/>
                <a:gd name="T30" fmla="*/ 23151 w 12"/>
                <a:gd name="T31" fmla="*/ 22898 h 33"/>
                <a:gd name="T32" fmla="*/ 13229 w 12"/>
                <a:gd name="T33" fmla="*/ 22898 h 33"/>
                <a:gd name="T34" fmla="*/ 26459 w 12"/>
                <a:gd name="T35" fmla="*/ 26170 h 33"/>
                <a:gd name="T36" fmla="*/ 33073 w 12"/>
                <a:gd name="T37" fmla="*/ 26170 h 33"/>
                <a:gd name="T38" fmla="*/ 33073 w 12"/>
                <a:gd name="T39" fmla="*/ 22898 h 33"/>
                <a:gd name="T40" fmla="*/ 36381 w 12"/>
                <a:gd name="T41" fmla="*/ 35983 h 33"/>
                <a:gd name="T42" fmla="*/ 29766 w 12"/>
                <a:gd name="T43" fmla="*/ 39255 h 33"/>
                <a:gd name="T44" fmla="*/ 13229 w 12"/>
                <a:gd name="T45" fmla="*/ 39255 h 33"/>
                <a:gd name="T46" fmla="*/ 13229 w 12"/>
                <a:gd name="T47" fmla="*/ 32712 h 33"/>
                <a:gd name="T48" fmla="*/ 16537 w 12"/>
                <a:gd name="T49" fmla="*/ 32712 h 33"/>
                <a:gd name="T50" fmla="*/ 16537 w 12"/>
                <a:gd name="T51" fmla="*/ 35983 h 33"/>
                <a:gd name="T52" fmla="*/ 26459 w 12"/>
                <a:gd name="T53" fmla="*/ 39255 h 33"/>
                <a:gd name="T54" fmla="*/ 33073 w 12"/>
                <a:gd name="T55" fmla="*/ 35983 h 33"/>
                <a:gd name="T56" fmla="*/ 33073 w 12"/>
                <a:gd name="T57" fmla="*/ 42526 h 33"/>
                <a:gd name="T58" fmla="*/ 23151 w 12"/>
                <a:gd name="T59" fmla="*/ 49068 h 33"/>
                <a:gd name="T60" fmla="*/ 9922 w 12"/>
                <a:gd name="T61" fmla="*/ 49068 h 33"/>
                <a:gd name="T62" fmla="*/ 19844 w 12"/>
                <a:gd name="T63" fmla="*/ 45797 h 33"/>
                <a:gd name="T64" fmla="*/ 19844 w 12"/>
                <a:gd name="T65" fmla="*/ 52339 h 33"/>
                <a:gd name="T66" fmla="*/ 33073 w 12"/>
                <a:gd name="T67" fmla="*/ 55611 h 33"/>
                <a:gd name="T68" fmla="*/ 19844 w 12"/>
                <a:gd name="T69" fmla="*/ 62153 h 33"/>
                <a:gd name="T70" fmla="*/ 9922 w 12"/>
                <a:gd name="T71" fmla="*/ 52339 h 33"/>
                <a:gd name="T72" fmla="*/ 13229 w 12"/>
                <a:gd name="T73" fmla="*/ 55611 h 33"/>
                <a:gd name="T74" fmla="*/ 19844 w 12"/>
                <a:gd name="T75" fmla="*/ 62153 h 33"/>
                <a:gd name="T76" fmla="*/ 26459 w 12"/>
                <a:gd name="T77" fmla="*/ 55611 h 33"/>
                <a:gd name="T78" fmla="*/ 29766 w 12"/>
                <a:gd name="T79" fmla="*/ 65424 h 33"/>
                <a:gd name="T80" fmla="*/ 9922 w 12"/>
                <a:gd name="T81" fmla="*/ 71967 h 33"/>
                <a:gd name="T82" fmla="*/ 29766 w 12"/>
                <a:gd name="T83" fmla="*/ 75238 h 33"/>
                <a:gd name="T84" fmla="*/ 26459 w 12"/>
                <a:gd name="T85" fmla="*/ 81780 h 33"/>
                <a:gd name="T86" fmla="*/ 9922 w 12"/>
                <a:gd name="T87" fmla="*/ 85052 h 33"/>
                <a:gd name="T88" fmla="*/ 3307 w 12"/>
                <a:gd name="T89" fmla="*/ 78509 h 33"/>
                <a:gd name="T90" fmla="*/ 26459 w 12"/>
                <a:gd name="T91" fmla="*/ 75238 h 33"/>
                <a:gd name="T92" fmla="*/ 9922 w 12"/>
                <a:gd name="T93" fmla="*/ 78509 h 33"/>
                <a:gd name="T94" fmla="*/ 16537 w 12"/>
                <a:gd name="T95" fmla="*/ 81780 h 33"/>
                <a:gd name="T96" fmla="*/ 23151 w 12"/>
                <a:gd name="T97" fmla="*/ 78509 h 33"/>
                <a:gd name="T98" fmla="*/ 3307 w 12"/>
                <a:gd name="T99" fmla="*/ 85052 h 33"/>
                <a:gd name="T100" fmla="*/ 23151 w 12"/>
                <a:gd name="T101" fmla="*/ 94865 h 33"/>
                <a:gd name="T102" fmla="*/ 16537 w 12"/>
                <a:gd name="T103" fmla="*/ 94865 h 33"/>
                <a:gd name="T104" fmla="*/ 6615 w 12"/>
                <a:gd name="T105" fmla="*/ 88323 h 33"/>
                <a:gd name="T106" fmla="*/ 3307 w 12"/>
                <a:gd name="T107" fmla="*/ 85052 h 33"/>
                <a:gd name="T108" fmla="*/ 26459 w 12"/>
                <a:gd name="T109" fmla="*/ 101408 h 33"/>
                <a:gd name="T110" fmla="*/ 16537 w 12"/>
                <a:gd name="T111" fmla="*/ 107950 h 33"/>
                <a:gd name="T112" fmla="*/ 9922 w 12"/>
                <a:gd name="T113" fmla="*/ 104679 h 33"/>
                <a:gd name="T114" fmla="*/ 0 w 12"/>
                <a:gd name="T115" fmla="*/ 104679 h 33"/>
                <a:gd name="T116" fmla="*/ 9922 w 12"/>
                <a:gd name="T117" fmla="*/ 101408 h 33"/>
                <a:gd name="T118" fmla="*/ 0 w 12"/>
                <a:gd name="T119" fmla="*/ 101408 h 33"/>
                <a:gd name="T120" fmla="*/ 16537 w 12"/>
                <a:gd name="T121" fmla="*/ 101408 h 33"/>
                <a:gd name="T122" fmla="*/ 16537 w 12"/>
                <a:gd name="T123" fmla="*/ 104679 h 33"/>
                <a:gd name="T124" fmla="*/ 23151 w 12"/>
                <a:gd name="T125" fmla="*/ 101408 h 3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2"/>
                <a:gd name="T190" fmla="*/ 0 h 33"/>
                <a:gd name="T191" fmla="*/ 12 w 12"/>
                <a:gd name="T192" fmla="*/ 33 h 3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2" h="33">
                  <a:moveTo>
                    <a:pt x="8" y="2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7" y="1"/>
                    <a:pt x="8" y="0"/>
                    <a:pt x="9" y="0"/>
                  </a:cubicBezTo>
                  <a:cubicBezTo>
                    <a:pt x="10" y="0"/>
                    <a:pt x="11" y="1"/>
                    <a:pt x="11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2" y="2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cubicBezTo>
                    <a:pt x="10" y="3"/>
                    <a:pt x="10" y="3"/>
                    <a:pt x="10" y="2"/>
                  </a:cubicBezTo>
                  <a:cubicBezTo>
                    <a:pt x="10" y="2"/>
                    <a:pt x="10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6" y="1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2"/>
                    <a:pt x="7" y="2"/>
                    <a:pt x="8" y="2"/>
                  </a:cubicBezTo>
                  <a:close/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7" y="4"/>
                    <a:pt x="9" y="4"/>
                    <a:pt x="12" y="4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9" y="5"/>
                    <a:pt x="7" y="6"/>
                    <a:pt x="4" y="6"/>
                  </a:cubicBezTo>
                  <a:close/>
                  <a:moveTo>
                    <a:pt x="7" y="5"/>
                  </a:moveTo>
                  <a:cubicBezTo>
                    <a:pt x="8" y="5"/>
                    <a:pt x="9" y="5"/>
                    <a:pt x="10" y="5"/>
                  </a:cubicBezTo>
                  <a:cubicBezTo>
                    <a:pt x="9" y="5"/>
                    <a:pt x="8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lose/>
                  <a:moveTo>
                    <a:pt x="4" y="7"/>
                  </a:moveTo>
                  <a:cubicBezTo>
                    <a:pt x="7" y="7"/>
                    <a:pt x="9" y="7"/>
                    <a:pt x="11" y="7"/>
                  </a:cubicBezTo>
                  <a:cubicBezTo>
                    <a:pt x="11" y="7"/>
                    <a:pt x="11" y="7"/>
                    <a:pt x="11" y="8"/>
                  </a:cubicBezTo>
                  <a:cubicBezTo>
                    <a:pt x="11" y="8"/>
                    <a:pt x="11" y="8"/>
                    <a:pt x="11" y="9"/>
                  </a:cubicBezTo>
                  <a:cubicBezTo>
                    <a:pt x="11" y="9"/>
                    <a:pt x="10" y="9"/>
                    <a:pt x="10" y="9"/>
                  </a:cubicBezTo>
                  <a:cubicBezTo>
                    <a:pt x="10" y="9"/>
                    <a:pt x="9" y="9"/>
                    <a:pt x="9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9"/>
                    <a:pt x="7" y="9"/>
                    <a:pt x="7" y="8"/>
                  </a:cubicBezTo>
                  <a:cubicBezTo>
                    <a:pt x="7" y="8"/>
                    <a:pt x="7" y="8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5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lose/>
                  <a:moveTo>
                    <a:pt x="8" y="7"/>
                  </a:moveTo>
                  <a:cubicBezTo>
                    <a:pt x="8" y="7"/>
                    <a:pt x="8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7"/>
                    <a:pt x="9" y="7"/>
                    <a:pt x="8" y="7"/>
                  </a:cubicBezTo>
                  <a:close/>
                  <a:moveTo>
                    <a:pt x="11" y="10"/>
                  </a:moveTo>
                  <a:cubicBezTo>
                    <a:pt x="11" y="10"/>
                    <a:pt x="11" y="10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8" y="12"/>
                    <a:pt x="7" y="12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10"/>
                    <a:pt x="9" y="10"/>
                    <a:pt x="11" y="10"/>
                  </a:cubicBezTo>
                  <a:close/>
                  <a:moveTo>
                    <a:pt x="10" y="10"/>
                  </a:moveTo>
                  <a:cubicBezTo>
                    <a:pt x="8" y="10"/>
                    <a:pt x="6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2"/>
                    <a:pt x="6" y="12"/>
                  </a:cubicBezTo>
                  <a:cubicBezTo>
                    <a:pt x="6" y="12"/>
                    <a:pt x="6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10" y="11"/>
                    <a:pt x="10" y="11"/>
                  </a:cubicBezTo>
                  <a:cubicBezTo>
                    <a:pt x="10" y="10"/>
                    <a:pt x="10" y="10"/>
                    <a:pt x="10" y="10"/>
                  </a:cubicBezTo>
                  <a:close/>
                  <a:moveTo>
                    <a:pt x="3" y="13"/>
                  </a:moveTo>
                  <a:cubicBezTo>
                    <a:pt x="6" y="13"/>
                    <a:pt x="8" y="13"/>
                    <a:pt x="10" y="13"/>
                  </a:cubicBezTo>
                  <a:cubicBezTo>
                    <a:pt x="10" y="13"/>
                    <a:pt x="10" y="13"/>
                    <a:pt x="10" y="14"/>
                  </a:cubicBezTo>
                  <a:cubicBezTo>
                    <a:pt x="9" y="14"/>
                    <a:pt x="8" y="14"/>
                    <a:pt x="7" y="14"/>
                  </a:cubicBezTo>
                  <a:cubicBezTo>
                    <a:pt x="7" y="14"/>
                    <a:pt x="7" y="14"/>
                    <a:pt x="7" y="15"/>
                  </a:cubicBezTo>
                  <a:cubicBezTo>
                    <a:pt x="8" y="15"/>
                    <a:pt x="9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5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5"/>
                    <a:pt x="5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5" y="14"/>
                    <a:pt x="4" y="14"/>
                    <a:pt x="3" y="14"/>
                  </a:cubicBezTo>
                  <a:cubicBezTo>
                    <a:pt x="3" y="13"/>
                    <a:pt x="3" y="13"/>
                    <a:pt x="3" y="13"/>
                  </a:cubicBezTo>
                  <a:close/>
                  <a:moveTo>
                    <a:pt x="6" y="16"/>
                  </a:moveTo>
                  <a:cubicBezTo>
                    <a:pt x="7" y="16"/>
                    <a:pt x="8" y="16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8"/>
                  </a:cubicBezTo>
                  <a:cubicBezTo>
                    <a:pt x="10" y="18"/>
                    <a:pt x="9" y="19"/>
                    <a:pt x="9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5" y="19"/>
                    <a:pt x="4" y="19"/>
                    <a:pt x="3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17"/>
                    <a:pt x="3" y="17"/>
                    <a:pt x="3" y="16"/>
                  </a:cubicBezTo>
                  <a:cubicBezTo>
                    <a:pt x="4" y="16"/>
                    <a:pt x="5" y="16"/>
                    <a:pt x="6" y="16"/>
                  </a:cubicBezTo>
                  <a:close/>
                  <a:moveTo>
                    <a:pt x="6" y="17"/>
                  </a:moveTo>
                  <a:cubicBezTo>
                    <a:pt x="5" y="17"/>
                    <a:pt x="5" y="17"/>
                    <a:pt x="4" y="17"/>
                  </a:cubicBezTo>
                  <a:cubicBezTo>
                    <a:pt x="4" y="17"/>
                    <a:pt x="4" y="17"/>
                    <a:pt x="4" y="18"/>
                  </a:cubicBezTo>
                  <a:cubicBezTo>
                    <a:pt x="3" y="18"/>
                    <a:pt x="4" y="18"/>
                    <a:pt x="4" y="18"/>
                  </a:cubicBezTo>
                  <a:cubicBezTo>
                    <a:pt x="4" y="18"/>
                    <a:pt x="5" y="19"/>
                    <a:pt x="6" y="19"/>
                  </a:cubicBezTo>
                  <a:cubicBezTo>
                    <a:pt x="7" y="19"/>
                    <a:pt x="7" y="18"/>
                    <a:pt x="8" y="18"/>
                  </a:cubicBezTo>
                  <a:cubicBezTo>
                    <a:pt x="8" y="18"/>
                    <a:pt x="9" y="18"/>
                    <a:pt x="9" y="18"/>
                  </a:cubicBezTo>
                  <a:cubicBezTo>
                    <a:pt x="9" y="17"/>
                    <a:pt x="8" y="17"/>
                    <a:pt x="8" y="17"/>
                  </a:cubicBezTo>
                  <a:cubicBezTo>
                    <a:pt x="8" y="17"/>
                    <a:pt x="7" y="17"/>
                    <a:pt x="6" y="17"/>
                  </a:cubicBezTo>
                  <a:close/>
                  <a:moveTo>
                    <a:pt x="2" y="20"/>
                  </a:moveTo>
                  <a:cubicBezTo>
                    <a:pt x="4" y="20"/>
                    <a:pt x="7" y="20"/>
                    <a:pt x="9" y="20"/>
                  </a:cubicBezTo>
                  <a:cubicBezTo>
                    <a:pt x="9" y="20"/>
                    <a:pt x="9" y="20"/>
                    <a:pt x="9" y="21"/>
                  </a:cubicBezTo>
                  <a:cubicBezTo>
                    <a:pt x="7" y="21"/>
                    <a:pt x="5" y="21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1"/>
                    <a:pt x="2" y="21"/>
                    <a:pt x="2" y="20"/>
                  </a:cubicBezTo>
                  <a:close/>
                  <a:moveTo>
                    <a:pt x="9" y="23"/>
                  </a:moveTo>
                  <a:cubicBezTo>
                    <a:pt x="9" y="23"/>
                    <a:pt x="9" y="24"/>
                    <a:pt x="9" y="24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4" y="26"/>
                    <a:pt x="4" y="26"/>
                    <a:pt x="3" y="26"/>
                  </a:cubicBezTo>
                  <a:cubicBezTo>
                    <a:pt x="3" y="26"/>
                    <a:pt x="2" y="25"/>
                    <a:pt x="2" y="25"/>
                  </a:cubicBezTo>
                  <a:cubicBezTo>
                    <a:pt x="2" y="25"/>
                    <a:pt x="1" y="25"/>
                    <a:pt x="1" y="25"/>
                  </a:cubicBezTo>
                  <a:cubicBezTo>
                    <a:pt x="1" y="25"/>
                    <a:pt x="1" y="24"/>
                    <a:pt x="1" y="24"/>
                  </a:cubicBezTo>
                  <a:cubicBezTo>
                    <a:pt x="1" y="24"/>
                    <a:pt x="1" y="23"/>
                    <a:pt x="2" y="23"/>
                  </a:cubicBezTo>
                  <a:cubicBezTo>
                    <a:pt x="4" y="23"/>
                    <a:pt x="7" y="23"/>
                    <a:pt x="9" y="23"/>
                  </a:cubicBezTo>
                  <a:close/>
                  <a:moveTo>
                    <a:pt x="8" y="23"/>
                  </a:moveTo>
                  <a:cubicBezTo>
                    <a:pt x="6" y="23"/>
                    <a:pt x="4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4" y="25"/>
                  </a:cubicBezTo>
                  <a:cubicBezTo>
                    <a:pt x="4" y="25"/>
                    <a:pt x="4" y="25"/>
                    <a:pt x="5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3"/>
                  </a:cubicBezTo>
                  <a:close/>
                  <a:moveTo>
                    <a:pt x="1" y="26"/>
                  </a:moveTo>
                  <a:cubicBezTo>
                    <a:pt x="3" y="26"/>
                    <a:pt x="6" y="26"/>
                    <a:pt x="9" y="26"/>
                  </a:cubicBezTo>
                  <a:cubicBezTo>
                    <a:pt x="8" y="27"/>
                    <a:pt x="8" y="28"/>
                    <a:pt x="8" y="29"/>
                  </a:cubicBezTo>
                  <a:cubicBezTo>
                    <a:pt x="8" y="29"/>
                    <a:pt x="7" y="29"/>
                    <a:pt x="7" y="29"/>
                  </a:cubicBezTo>
                  <a:cubicBezTo>
                    <a:pt x="7" y="28"/>
                    <a:pt x="7" y="28"/>
                    <a:pt x="7" y="27"/>
                  </a:cubicBezTo>
                  <a:cubicBezTo>
                    <a:pt x="7" y="27"/>
                    <a:pt x="6" y="27"/>
                    <a:pt x="5" y="27"/>
                  </a:cubicBezTo>
                  <a:cubicBezTo>
                    <a:pt x="5" y="28"/>
                    <a:pt x="5" y="28"/>
                    <a:pt x="5" y="29"/>
                  </a:cubicBezTo>
                  <a:cubicBezTo>
                    <a:pt x="5" y="29"/>
                    <a:pt x="4" y="29"/>
                    <a:pt x="4" y="29"/>
                  </a:cubicBezTo>
                  <a:cubicBezTo>
                    <a:pt x="4" y="28"/>
                    <a:pt x="4" y="28"/>
                    <a:pt x="4" y="27"/>
                  </a:cubicBezTo>
                  <a:cubicBezTo>
                    <a:pt x="3" y="27"/>
                    <a:pt x="3" y="27"/>
                    <a:pt x="2" y="27"/>
                  </a:cubicBezTo>
                  <a:cubicBezTo>
                    <a:pt x="2" y="28"/>
                    <a:pt x="2" y="28"/>
                    <a:pt x="2" y="29"/>
                  </a:cubicBezTo>
                  <a:cubicBezTo>
                    <a:pt x="1" y="29"/>
                    <a:pt x="1" y="29"/>
                    <a:pt x="0" y="29"/>
                  </a:cubicBezTo>
                  <a:cubicBezTo>
                    <a:pt x="1" y="28"/>
                    <a:pt x="1" y="27"/>
                    <a:pt x="1" y="26"/>
                  </a:cubicBezTo>
                  <a:close/>
                  <a:moveTo>
                    <a:pt x="0" y="30"/>
                  </a:moveTo>
                  <a:cubicBezTo>
                    <a:pt x="3" y="30"/>
                    <a:pt x="5" y="30"/>
                    <a:pt x="8" y="30"/>
                  </a:cubicBezTo>
                  <a:cubicBezTo>
                    <a:pt x="8" y="30"/>
                    <a:pt x="8" y="31"/>
                    <a:pt x="8" y="31"/>
                  </a:cubicBezTo>
                  <a:cubicBezTo>
                    <a:pt x="8" y="32"/>
                    <a:pt x="8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cubicBezTo>
                    <a:pt x="6" y="33"/>
                    <a:pt x="6" y="33"/>
                    <a:pt x="5" y="33"/>
                  </a:cubicBezTo>
                  <a:cubicBezTo>
                    <a:pt x="5" y="33"/>
                    <a:pt x="4" y="33"/>
                    <a:pt x="4" y="33"/>
                  </a:cubicBezTo>
                  <a:cubicBezTo>
                    <a:pt x="4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2" y="33"/>
                    <a:pt x="1" y="33"/>
                  </a:cubicBez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3"/>
                    <a:pt x="0" y="32"/>
                  </a:cubicBezTo>
                  <a:cubicBezTo>
                    <a:pt x="0" y="32"/>
                    <a:pt x="1" y="32"/>
                    <a:pt x="2" y="32"/>
                  </a:cubicBezTo>
                  <a:cubicBezTo>
                    <a:pt x="2" y="32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1" y="31"/>
                    <a:pt x="0" y="31"/>
                  </a:cubicBezTo>
                  <a:cubicBezTo>
                    <a:pt x="0" y="30"/>
                    <a:pt x="0" y="30"/>
                    <a:pt x="0" y="30"/>
                  </a:cubicBezTo>
                  <a:close/>
                  <a:moveTo>
                    <a:pt x="5" y="31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6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1"/>
                    <a:pt x="5" y="31"/>
                    <a:pt x="5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00" name="Freeform 97"/>
            <p:cNvSpPr>
              <a:spLocks noEditPoints="1" noChangeArrowheads="1"/>
            </p:cNvSpPr>
            <p:nvPr/>
          </p:nvSpPr>
          <p:spPr bwMode="auto">
            <a:xfrm>
              <a:off x="379412" y="568325"/>
              <a:ext cx="36513" cy="52388"/>
            </a:xfrm>
            <a:custGeom>
              <a:avLst/>
              <a:gdLst>
                <a:gd name="T0" fmla="*/ 9958 w 11"/>
                <a:gd name="T1" fmla="*/ 0 h 16"/>
                <a:gd name="T2" fmla="*/ 36513 w 11"/>
                <a:gd name="T3" fmla="*/ 0 h 16"/>
                <a:gd name="T4" fmla="*/ 36513 w 11"/>
                <a:gd name="T5" fmla="*/ 3274 h 16"/>
                <a:gd name="T6" fmla="*/ 19916 w 11"/>
                <a:gd name="T7" fmla="*/ 6549 h 16"/>
                <a:gd name="T8" fmla="*/ 36513 w 11"/>
                <a:gd name="T9" fmla="*/ 6549 h 16"/>
                <a:gd name="T10" fmla="*/ 36513 w 11"/>
                <a:gd name="T11" fmla="*/ 9823 h 16"/>
                <a:gd name="T12" fmla="*/ 9958 w 11"/>
                <a:gd name="T13" fmla="*/ 9823 h 16"/>
                <a:gd name="T14" fmla="*/ 9958 w 11"/>
                <a:gd name="T15" fmla="*/ 6549 h 16"/>
                <a:gd name="T16" fmla="*/ 26555 w 11"/>
                <a:gd name="T17" fmla="*/ 0 h 16"/>
                <a:gd name="T18" fmla="*/ 9958 w 11"/>
                <a:gd name="T19" fmla="*/ 0 h 16"/>
                <a:gd name="T20" fmla="*/ 9958 w 11"/>
                <a:gd name="T21" fmla="*/ 0 h 16"/>
                <a:gd name="T22" fmla="*/ 6639 w 11"/>
                <a:gd name="T23" fmla="*/ 22920 h 16"/>
                <a:gd name="T24" fmla="*/ 6639 w 11"/>
                <a:gd name="T25" fmla="*/ 22920 h 16"/>
                <a:gd name="T26" fmla="*/ 13277 w 11"/>
                <a:gd name="T27" fmla="*/ 19646 h 16"/>
                <a:gd name="T28" fmla="*/ 13277 w 11"/>
                <a:gd name="T29" fmla="*/ 16371 h 16"/>
                <a:gd name="T30" fmla="*/ 6639 w 11"/>
                <a:gd name="T31" fmla="*/ 13097 h 16"/>
                <a:gd name="T32" fmla="*/ 9958 w 11"/>
                <a:gd name="T33" fmla="*/ 9823 h 16"/>
                <a:gd name="T34" fmla="*/ 33194 w 11"/>
                <a:gd name="T35" fmla="*/ 16371 h 16"/>
                <a:gd name="T36" fmla="*/ 33194 w 11"/>
                <a:gd name="T37" fmla="*/ 19646 h 16"/>
                <a:gd name="T38" fmla="*/ 6639 w 11"/>
                <a:gd name="T39" fmla="*/ 22920 h 16"/>
                <a:gd name="T40" fmla="*/ 16597 w 11"/>
                <a:gd name="T41" fmla="*/ 19646 h 16"/>
                <a:gd name="T42" fmla="*/ 29874 w 11"/>
                <a:gd name="T43" fmla="*/ 16371 h 16"/>
                <a:gd name="T44" fmla="*/ 19916 w 11"/>
                <a:gd name="T45" fmla="*/ 16371 h 16"/>
                <a:gd name="T46" fmla="*/ 16597 w 11"/>
                <a:gd name="T47" fmla="*/ 19646 h 16"/>
                <a:gd name="T48" fmla="*/ 6639 w 11"/>
                <a:gd name="T49" fmla="*/ 26194 h 16"/>
                <a:gd name="T50" fmla="*/ 33194 w 11"/>
                <a:gd name="T51" fmla="*/ 26194 h 16"/>
                <a:gd name="T52" fmla="*/ 33194 w 11"/>
                <a:gd name="T53" fmla="*/ 29468 h 16"/>
                <a:gd name="T54" fmla="*/ 13277 w 11"/>
                <a:gd name="T55" fmla="*/ 32743 h 16"/>
                <a:gd name="T56" fmla="*/ 33194 w 11"/>
                <a:gd name="T57" fmla="*/ 36017 h 16"/>
                <a:gd name="T58" fmla="*/ 29874 w 11"/>
                <a:gd name="T59" fmla="*/ 39291 h 16"/>
                <a:gd name="T60" fmla="*/ 3319 w 11"/>
                <a:gd name="T61" fmla="*/ 39291 h 16"/>
                <a:gd name="T62" fmla="*/ 3319 w 11"/>
                <a:gd name="T63" fmla="*/ 36017 h 16"/>
                <a:gd name="T64" fmla="*/ 26555 w 11"/>
                <a:gd name="T65" fmla="*/ 36017 h 16"/>
                <a:gd name="T66" fmla="*/ 3319 w 11"/>
                <a:gd name="T67" fmla="*/ 32743 h 16"/>
                <a:gd name="T68" fmla="*/ 6639 w 11"/>
                <a:gd name="T69" fmla="*/ 29468 h 16"/>
                <a:gd name="T70" fmla="*/ 26555 w 11"/>
                <a:gd name="T71" fmla="*/ 29468 h 16"/>
                <a:gd name="T72" fmla="*/ 6639 w 11"/>
                <a:gd name="T73" fmla="*/ 29468 h 16"/>
                <a:gd name="T74" fmla="*/ 6639 w 11"/>
                <a:gd name="T75" fmla="*/ 26194 h 16"/>
                <a:gd name="T76" fmla="*/ 3319 w 11"/>
                <a:gd name="T77" fmla="*/ 42565 h 16"/>
                <a:gd name="T78" fmla="*/ 29874 w 11"/>
                <a:gd name="T79" fmla="*/ 42565 h 16"/>
                <a:gd name="T80" fmla="*/ 29874 w 11"/>
                <a:gd name="T81" fmla="*/ 52388 h 16"/>
                <a:gd name="T82" fmla="*/ 23236 w 11"/>
                <a:gd name="T83" fmla="*/ 52388 h 16"/>
                <a:gd name="T84" fmla="*/ 26555 w 11"/>
                <a:gd name="T85" fmla="*/ 45840 h 16"/>
                <a:gd name="T86" fmla="*/ 19916 w 11"/>
                <a:gd name="T87" fmla="*/ 45840 h 16"/>
                <a:gd name="T88" fmla="*/ 19916 w 11"/>
                <a:gd name="T89" fmla="*/ 52388 h 16"/>
                <a:gd name="T90" fmla="*/ 13277 w 11"/>
                <a:gd name="T91" fmla="*/ 52388 h 16"/>
                <a:gd name="T92" fmla="*/ 16597 w 11"/>
                <a:gd name="T93" fmla="*/ 45840 h 16"/>
                <a:gd name="T94" fmla="*/ 6639 w 11"/>
                <a:gd name="T95" fmla="*/ 45840 h 16"/>
                <a:gd name="T96" fmla="*/ 6639 w 11"/>
                <a:gd name="T97" fmla="*/ 52388 h 16"/>
                <a:gd name="T98" fmla="*/ 0 w 11"/>
                <a:gd name="T99" fmla="*/ 52388 h 16"/>
                <a:gd name="T100" fmla="*/ 3319 w 11"/>
                <a:gd name="T101" fmla="*/ 42565 h 1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"/>
                <a:gd name="T154" fmla="*/ 0 h 16"/>
                <a:gd name="T155" fmla="*/ 11 w 11"/>
                <a:gd name="T156" fmla="*/ 16 h 1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" h="16">
                  <a:moveTo>
                    <a:pt x="3" y="0"/>
                  </a:moveTo>
                  <a:cubicBezTo>
                    <a:pt x="6" y="0"/>
                    <a:pt x="9" y="0"/>
                    <a:pt x="11" y="0"/>
                  </a:cubicBezTo>
                  <a:cubicBezTo>
                    <a:pt x="11" y="0"/>
                    <a:pt x="11" y="0"/>
                    <a:pt x="11" y="1"/>
                  </a:cubicBezTo>
                  <a:cubicBezTo>
                    <a:pt x="9" y="1"/>
                    <a:pt x="7" y="2"/>
                    <a:pt x="6" y="2"/>
                  </a:cubicBezTo>
                  <a:cubicBezTo>
                    <a:pt x="7" y="2"/>
                    <a:pt x="9" y="2"/>
                    <a:pt x="11" y="2"/>
                  </a:cubicBezTo>
                  <a:cubicBezTo>
                    <a:pt x="11" y="2"/>
                    <a:pt x="11" y="3"/>
                    <a:pt x="11" y="3"/>
                  </a:cubicBezTo>
                  <a:cubicBezTo>
                    <a:pt x="8" y="3"/>
                    <a:pt x="5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5" y="2"/>
                    <a:pt x="7" y="1"/>
                    <a:pt x="8" y="0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4" y="5"/>
                    <a:pt x="4" y="5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5" y="4"/>
                    <a:pt x="8" y="4"/>
                    <a:pt x="10" y="5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8" y="6"/>
                    <a:pt x="5" y="7"/>
                    <a:pt x="2" y="7"/>
                  </a:cubicBezTo>
                  <a:close/>
                  <a:moveTo>
                    <a:pt x="5" y="6"/>
                  </a:moveTo>
                  <a:cubicBezTo>
                    <a:pt x="6" y="6"/>
                    <a:pt x="7" y="6"/>
                    <a:pt x="9" y="5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6" y="5"/>
                    <a:pt x="5" y="6"/>
                    <a:pt x="5" y="6"/>
                  </a:cubicBezTo>
                  <a:close/>
                  <a:moveTo>
                    <a:pt x="2" y="8"/>
                  </a:moveTo>
                  <a:cubicBezTo>
                    <a:pt x="5" y="8"/>
                    <a:pt x="7" y="8"/>
                    <a:pt x="10" y="8"/>
                  </a:cubicBezTo>
                  <a:cubicBezTo>
                    <a:pt x="10" y="8"/>
                    <a:pt x="10" y="9"/>
                    <a:pt x="10" y="9"/>
                  </a:cubicBezTo>
                  <a:cubicBezTo>
                    <a:pt x="8" y="9"/>
                    <a:pt x="6" y="10"/>
                    <a:pt x="4" y="10"/>
                  </a:cubicBezTo>
                  <a:cubicBezTo>
                    <a:pt x="6" y="10"/>
                    <a:pt x="8" y="10"/>
                    <a:pt x="10" y="11"/>
                  </a:cubicBezTo>
                  <a:cubicBezTo>
                    <a:pt x="10" y="11"/>
                    <a:pt x="10" y="12"/>
                    <a:pt x="9" y="12"/>
                  </a:cubicBezTo>
                  <a:cubicBezTo>
                    <a:pt x="7" y="12"/>
                    <a:pt x="4" y="12"/>
                    <a:pt x="1" y="12"/>
                  </a:cubicBezTo>
                  <a:cubicBezTo>
                    <a:pt x="1" y="12"/>
                    <a:pt x="1" y="11"/>
                    <a:pt x="1" y="11"/>
                  </a:cubicBezTo>
                  <a:cubicBezTo>
                    <a:pt x="3" y="11"/>
                    <a:pt x="6" y="11"/>
                    <a:pt x="8" y="11"/>
                  </a:cubicBezTo>
                  <a:cubicBezTo>
                    <a:pt x="6" y="11"/>
                    <a:pt x="4" y="11"/>
                    <a:pt x="1" y="10"/>
                  </a:cubicBezTo>
                  <a:cubicBezTo>
                    <a:pt x="1" y="10"/>
                    <a:pt x="2" y="10"/>
                    <a:pt x="2" y="9"/>
                  </a:cubicBezTo>
                  <a:cubicBezTo>
                    <a:pt x="4" y="9"/>
                    <a:pt x="6" y="9"/>
                    <a:pt x="8" y="9"/>
                  </a:cubicBezTo>
                  <a:cubicBezTo>
                    <a:pt x="6" y="9"/>
                    <a:pt x="4" y="9"/>
                    <a:pt x="2" y="9"/>
                  </a:cubicBezTo>
                  <a:cubicBezTo>
                    <a:pt x="2" y="8"/>
                    <a:pt x="2" y="8"/>
                    <a:pt x="2" y="8"/>
                  </a:cubicBezTo>
                  <a:close/>
                  <a:moveTo>
                    <a:pt x="1" y="13"/>
                  </a:moveTo>
                  <a:cubicBezTo>
                    <a:pt x="4" y="13"/>
                    <a:pt x="7" y="13"/>
                    <a:pt x="9" y="13"/>
                  </a:cubicBezTo>
                  <a:cubicBezTo>
                    <a:pt x="9" y="14"/>
                    <a:pt x="9" y="15"/>
                    <a:pt x="9" y="16"/>
                  </a:cubicBezTo>
                  <a:cubicBezTo>
                    <a:pt x="8" y="16"/>
                    <a:pt x="8" y="16"/>
                    <a:pt x="7" y="16"/>
                  </a:cubicBezTo>
                  <a:cubicBezTo>
                    <a:pt x="8" y="15"/>
                    <a:pt x="8" y="14"/>
                    <a:pt x="8" y="14"/>
                  </a:cubicBezTo>
                  <a:cubicBezTo>
                    <a:pt x="7" y="14"/>
                    <a:pt x="7" y="14"/>
                    <a:pt x="6" y="14"/>
                  </a:cubicBezTo>
                  <a:cubicBezTo>
                    <a:pt x="6" y="14"/>
                    <a:pt x="6" y="15"/>
                    <a:pt x="6" y="16"/>
                  </a:cubicBezTo>
                  <a:cubicBezTo>
                    <a:pt x="5" y="16"/>
                    <a:pt x="5" y="16"/>
                    <a:pt x="4" y="16"/>
                  </a:cubicBezTo>
                  <a:cubicBezTo>
                    <a:pt x="4" y="15"/>
                    <a:pt x="4" y="14"/>
                    <a:pt x="5" y="14"/>
                  </a:cubicBezTo>
                  <a:cubicBezTo>
                    <a:pt x="4" y="14"/>
                    <a:pt x="3" y="14"/>
                    <a:pt x="2" y="14"/>
                  </a:cubicBezTo>
                  <a:cubicBezTo>
                    <a:pt x="2" y="14"/>
                    <a:pt x="2" y="15"/>
                    <a:pt x="2" y="16"/>
                  </a:cubicBezTo>
                  <a:cubicBezTo>
                    <a:pt x="1" y="16"/>
                    <a:pt x="1" y="16"/>
                    <a:pt x="0" y="16"/>
                  </a:cubicBezTo>
                  <a:cubicBezTo>
                    <a:pt x="1" y="15"/>
                    <a:pt x="1" y="14"/>
                    <a:pt x="1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01" name="Freeform 98"/>
            <p:cNvSpPr>
              <a:spLocks noEditPoints="1" noChangeArrowheads="1"/>
            </p:cNvSpPr>
            <p:nvPr/>
          </p:nvSpPr>
          <p:spPr bwMode="auto">
            <a:xfrm>
              <a:off x="708025" y="450850"/>
              <a:ext cx="77788" cy="149225"/>
            </a:xfrm>
            <a:custGeom>
              <a:avLst/>
              <a:gdLst>
                <a:gd name="T0" fmla="*/ 35653 w 24"/>
                <a:gd name="T1" fmla="*/ 6488 h 46"/>
                <a:gd name="T2" fmla="*/ 22688 w 24"/>
                <a:gd name="T3" fmla="*/ 9732 h 46"/>
                <a:gd name="T4" fmla="*/ 16206 w 24"/>
                <a:gd name="T5" fmla="*/ 9732 h 46"/>
                <a:gd name="T6" fmla="*/ 0 w 24"/>
                <a:gd name="T7" fmla="*/ 6488 h 46"/>
                <a:gd name="T8" fmla="*/ 19447 w 24"/>
                <a:gd name="T9" fmla="*/ 3244 h 46"/>
                <a:gd name="T10" fmla="*/ 25929 w 24"/>
                <a:gd name="T11" fmla="*/ 9732 h 46"/>
                <a:gd name="T12" fmla="*/ 16206 w 24"/>
                <a:gd name="T13" fmla="*/ 3244 h 46"/>
                <a:gd name="T14" fmla="*/ 6482 w 24"/>
                <a:gd name="T15" fmla="*/ 6488 h 46"/>
                <a:gd name="T16" fmla="*/ 16206 w 24"/>
                <a:gd name="T17" fmla="*/ 3244 h 46"/>
                <a:gd name="T18" fmla="*/ 12965 w 24"/>
                <a:gd name="T19" fmla="*/ 22708 h 46"/>
                <a:gd name="T20" fmla="*/ 3241 w 24"/>
                <a:gd name="T21" fmla="*/ 12976 h 46"/>
                <a:gd name="T22" fmla="*/ 6482 w 24"/>
                <a:gd name="T23" fmla="*/ 25952 h 46"/>
                <a:gd name="T24" fmla="*/ 35653 w 24"/>
                <a:gd name="T25" fmla="*/ 19464 h 46"/>
                <a:gd name="T26" fmla="*/ 16206 w 24"/>
                <a:gd name="T27" fmla="*/ 16220 h 46"/>
                <a:gd name="T28" fmla="*/ 9724 w 24"/>
                <a:gd name="T29" fmla="*/ 42172 h 46"/>
                <a:gd name="T30" fmla="*/ 35653 w 24"/>
                <a:gd name="T31" fmla="*/ 32440 h 46"/>
                <a:gd name="T32" fmla="*/ 6482 w 24"/>
                <a:gd name="T33" fmla="*/ 29196 h 46"/>
                <a:gd name="T34" fmla="*/ 19447 w 24"/>
                <a:gd name="T35" fmla="*/ 42172 h 46"/>
                <a:gd name="T36" fmla="*/ 22688 w 24"/>
                <a:gd name="T37" fmla="*/ 42172 h 46"/>
                <a:gd name="T38" fmla="*/ 9724 w 24"/>
                <a:gd name="T39" fmla="*/ 45416 h 46"/>
                <a:gd name="T40" fmla="*/ 29171 w 24"/>
                <a:gd name="T41" fmla="*/ 51904 h 46"/>
                <a:gd name="T42" fmla="*/ 12965 w 24"/>
                <a:gd name="T43" fmla="*/ 51904 h 46"/>
                <a:gd name="T44" fmla="*/ 48618 w 24"/>
                <a:gd name="T45" fmla="*/ 51904 h 46"/>
                <a:gd name="T46" fmla="*/ 32412 w 24"/>
                <a:gd name="T47" fmla="*/ 51904 h 46"/>
                <a:gd name="T48" fmla="*/ 32412 w 24"/>
                <a:gd name="T49" fmla="*/ 55148 h 46"/>
                <a:gd name="T50" fmla="*/ 19447 w 24"/>
                <a:gd name="T51" fmla="*/ 81101 h 46"/>
                <a:gd name="T52" fmla="*/ 48618 w 24"/>
                <a:gd name="T53" fmla="*/ 71368 h 46"/>
                <a:gd name="T54" fmla="*/ 16206 w 24"/>
                <a:gd name="T55" fmla="*/ 71368 h 46"/>
                <a:gd name="T56" fmla="*/ 29171 w 24"/>
                <a:gd name="T57" fmla="*/ 81101 h 46"/>
                <a:gd name="T58" fmla="*/ 32412 w 24"/>
                <a:gd name="T59" fmla="*/ 81101 h 46"/>
                <a:gd name="T60" fmla="*/ 19447 w 24"/>
                <a:gd name="T61" fmla="*/ 84345 h 46"/>
                <a:gd name="T62" fmla="*/ 35653 w 24"/>
                <a:gd name="T63" fmla="*/ 100565 h 46"/>
                <a:gd name="T64" fmla="*/ 19447 w 24"/>
                <a:gd name="T65" fmla="*/ 87589 h 46"/>
                <a:gd name="T66" fmla="*/ 25929 w 24"/>
                <a:gd name="T67" fmla="*/ 107053 h 46"/>
                <a:gd name="T68" fmla="*/ 58341 w 24"/>
                <a:gd name="T69" fmla="*/ 97321 h 46"/>
                <a:gd name="T70" fmla="*/ 38894 w 24"/>
                <a:gd name="T71" fmla="*/ 94077 h 46"/>
                <a:gd name="T72" fmla="*/ 58341 w 24"/>
                <a:gd name="T73" fmla="*/ 126517 h 46"/>
                <a:gd name="T74" fmla="*/ 61582 w 24"/>
                <a:gd name="T75" fmla="*/ 126517 h 46"/>
                <a:gd name="T76" fmla="*/ 55100 w 24"/>
                <a:gd name="T77" fmla="*/ 113541 h 46"/>
                <a:gd name="T78" fmla="*/ 51859 w 24"/>
                <a:gd name="T79" fmla="*/ 113541 h 46"/>
                <a:gd name="T80" fmla="*/ 64823 w 24"/>
                <a:gd name="T81" fmla="*/ 110297 h 46"/>
                <a:gd name="T82" fmla="*/ 35653 w 24"/>
                <a:gd name="T83" fmla="*/ 120029 h 46"/>
                <a:gd name="T84" fmla="*/ 71306 w 24"/>
                <a:gd name="T85" fmla="*/ 126517 h 46"/>
                <a:gd name="T86" fmla="*/ 29171 w 24"/>
                <a:gd name="T87" fmla="*/ 126517 h 46"/>
                <a:gd name="T88" fmla="*/ 74547 w 24"/>
                <a:gd name="T89" fmla="*/ 136249 h 46"/>
                <a:gd name="T90" fmla="*/ 71306 w 24"/>
                <a:gd name="T91" fmla="*/ 139493 h 46"/>
                <a:gd name="T92" fmla="*/ 55100 w 24"/>
                <a:gd name="T93" fmla="*/ 149225 h 46"/>
                <a:gd name="T94" fmla="*/ 42135 w 24"/>
                <a:gd name="T95" fmla="*/ 149225 h 4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4"/>
                <a:gd name="T145" fmla="*/ 0 h 46"/>
                <a:gd name="T146" fmla="*/ 24 w 24"/>
                <a:gd name="T147" fmla="*/ 46 h 4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4" h="46">
                  <a:moveTo>
                    <a:pt x="0" y="0"/>
                  </a:moveTo>
                  <a:cubicBezTo>
                    <a:pt x="3" y="0"/>
                    <a:pt x="7" y="0"/>
                    <a:pt x="11" y="0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2"/>
                    <a:pt x="11" y="3"/>
                    <a:pt x="11" y="3"/>
                  </a:cubicBezTo>
                  <a:cubicBezTo>
                    <a:pt x="10" y="3"/>
                    <a:pt x="10" y="3"/>
                    <a:pt x="9" y="3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  <a:moveTo>
                    <a:pt x="9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6" y="1"/>
                    <a:pt x="6" y="1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7" y="2"/>
                    <a:pt x="8" y="3"/>
                    <a:pt x="8" y="3"/>
                  </a:cubicBezTo>
                  <a:cubicBezTo>
                    <a:pt x="9" y="3"/>
                    <a:pt x="10" y="2"/>
                    <a:pt x="10" y="2"/>
                  </a:cubicBezTo>
                  <a:cubicBezTo>
                    <a:pt x="9" y="2"/>
                    <a:pt x="9" y="1"/>
                    <a:pt x="9" y="1"/>
                  </a:cubicBezTo>
                  <a:close/>
                  <a:moveTo>
                    <a:pt x="5" y="1"/>
                  </a:moveTo>
                  <a:cubicBezTo>
                    <a:pt x="4" y="1"/>
                    <a:pt x="2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lose/>
                  <a:moveTo>
                    <a:pt x="2" y="8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4" y="7"/>
                    <a:pt x="4" y="6"/>
                    <a:pt x="4" y="5"/>
                  </a:cubicBezTo>
                  <a:cubicBezTo>
                    <a:pt x="3" y="5"/>
                    <a:pt x="2" y="5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4" y="5"/>
                    <a:pt x="8" y="5"/>
                    <a:pt x="12" y="6"/>
                  </a:cubicBezTo>
                  <a:cubicBezTo>
                    <a:pt x="12" y="6"/>
                    <a:pt x="12" y="6"/>
                    <a:pt x="12" y="7"/>
                  </a:cubicBezTo>
                  <a:cubicBezTo>
                    <a:pt x="9" y="7"/>
                    <a:pt x="5" y="8"/>
                    <a:pt x="2" y="8"/>
                  </a:cubicBezTo>
                  <a:close/>
                  <a:moveTo>
                    <a:pt x="6" y="7"/>
                  </a:move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8" y="6"/>
                    <a:pt x="7" y="6"/>
                    <a:pt x="5" y="5"/>
                  </a:cubicBezTo>
                  <a:cubicBezTo>
                    <a:pt x="5" y="6"/>
                    <a:pt x="6" y="6"/>
                    <a:pt x="6" y="7"/>
                  </a:cubicBezTo>
                  <a:close/>
                  <a:moveTo>
                    <a:pt x="3" y="14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5" y="12"/>
                    <a:pt x="8" y="11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0" y="10"/>
                    <a:pt x="10" y="10"/>
                  </a:cubicBezTo>
                  <a:cubicBezTo>
                    <a:pt x="7" y="10"/>
                    <a:pt x="5" y="10"/>
                    <a:pt x="2" y="10"/>
                  </a:cubicBezTo>
                  <a:cubicBezTo>
                    <a:pt x="2" y="10"/>
                    <a:pt x="2" y="10"/>
                    <a:pt x="2" y="9"/>
                  </a:cubicBezTo>
                  <a:cubicBezTo>
                    <a:pt x="6" y="9"/>
                    <a:pt x="9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1" y="11"/>
                    <a:pt x="8" y="12"/>
                    <a:pt x="6" y="13"/>
                  </a:cubicBezTo>
                  <a:cubicBezTo>
                    <a:pt x="6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3"/>
                    <a:pt x="6" y="13"/>
                    <a:pt x="7" y="13"/>
                  </a:cubicBezTo>
                  <a:cubicBezTo>
                    <a:pt x="9" y="13"/>
                    <a:pt x="12" y="13"/>
                    <a:pt x="14" y="13"/>
                  </a:cubicBezTo>
                  <a:cubicBezTo>
                    <a:pt x="14" y="13"/>
                    <a:pt x="14" y="13"/>
                    <a:pt x="14" y="14"/>
                  </a:cubicBezTo>
                  <a:cubicBezTo>
                    <a:pt x="11" y="14"/>
                    <a:pt x="7" y="14"/>
                    <a:pt x="3" y="14"/>
                  </a:cubicBezTo>
                  <a:close/>
                  <a:moveTo>
                    <a:pt x="4" y="19"/>
                  </a:moveTo>
                  <a:cubicBezTo>
                    <a:pt x="4" y="19"/>
                    <a:pt x="4" y="18"/>
                    <a:pt x="4" y="18"/>
                  </a:cubicBezTo>
                  <a:cubicBezTo>
                    <a:pt x="6" y="17"/>
                    <a:pt x="7" y="17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7" y="16"/>
                    <a:pt x="5" y="16"/>
                    <a:pt x="4" y="16"/>
                  </a:cubicBezTo>
                  <a:cubicBezTo>
                    <a:pt x="4" y="16"/>
                    <a:pt x="3" y="15"/>
                    <a:pt x="3" y="15"/>
                  </a:cubicBezTo>
                  <a:cubicBezTo>
                    <a:pt x="7" y="15"/>
                    <a:pt x="11" y="15"/>
                    <a:pt x="15" y="15"/>
                  </a:cubicBezTo>
                  <a:cubicBezTo>
                    <a:pt x="15" y="15"/>
                    <a:pt x="15" y="16"/>
                    <a:pt x="15" y="16"/>
                  </a:cubicBezTo>
                  <a:cubicBezTo>
                    <a:pt x="13" y="16"/>
                    <a:pt x="11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2" y="17"/>
                    <a:pt x="14" y="17"/>
                    <a:pt x="16" y="18"/>
                  </a:cubicBezTo>
                  <a:cubicBezTo>
                    <a:pt x="16" y="18"/>
                    <a:pt x="16" y="18"/>
                    <a:pt x="16" y="19"/>
                  </a:cubicBezTo>
                  <a:cubicBezTo>
                    <a:pt x="14" y="18"/>
                    <a:pt x="12" y="17"/>
                    <a:pt x="10" y="17"/>
                  </a:cubicBezTo>
                  <a:cubicBezTo>
                    <a:pt x="8" y="17"/>
                    <a:pt x="6" y="18"/>
                    <a:pt x="4" y="19"/>
                  </a:cubicBezTo>
                  <a:close/>
                  <a:moveTo>
                    <a:pt x="6" y="26"/>
                  </a:moveTo>
                  <a:cubicBezTo>
                    <a:pt x="6" y="26"/>
                    <a:pt x="6" y="26"/>
                    <a:pt x="6" y="25"/>
                  </a:cubicBezTo>
                  <a:cubicBezTo>
                    <a:pt x="9" y="24"/>
                    <a:pt x="11" y="24"/>
                    <a:pt x="14" y="23"/>
                  </a:cubicBezTo>
                  <a:cubicBezTo>
                    <a:pt x="14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4" y="22"/>
                    <a:pt x="14" y="22"/>
                    <a:pt x="13" y="22"/>
                  </a:cubicBezTo>
                  <a:cubicBezTo>
                    <a:pt x="10" y="22"/>
                    <a:pt x="8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9" y="22"/>
                    <a:pt x="13" y="22"/>
                    <a:pt x="17" y="22"/>
                  </a:cubicBezTo>
                  <a:cubicBezTo>
                    <a:pt x="17" y="22"/>
                    <a:pt x="17" y="22"/>
                    <a:pt x="17" y="23"/>
                  </a:cubicBezTo>
                  <a:cubicBezTo>
                    <a:pt x="15" y="24"/>
                    <a:pt x="12" y="24"/>
                    <a:pt x="9" y="25"/>
                  </a:cubicBezTo>
                  <a:cubicBezTo>
                    <a:pt x="9" y="25"/>
                    <a:pt x="9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5"/>
                    <a:pt x="9" y="25"/>
                    <a:pt x="10" y="25"/>
                  </a:cubicBezTo>
                  <a:cubicBezTo>
                    <a:pt x="13" y="25"/>
                    <a:pt x="15" y="25"/>
                    <a:pt x="18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4" y="26"/>
                    <a:pt x="10" y="26"/>
                    <a:pt x="6" y="26"/>
                  </a:cubicBezTo>
                  <a:close/>
                  <a:moveTo>
                    <a:pt x="8" y="33"/>
                  </a:move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10" y="31"/>
                    <a:pt x="11" y="31"/>
                  </a:cubicBezTo>
                  <a:cubicBezTo>
                    <a:pt x="10" y="30"/>
                    <a:pt x="10" y="30"/>
                    <a:pt x="10" y="29"/>
                  </a:cubicBezTo>
                  <a:cubicBezTo>
                    <a:pt x="9" y="29"/>
                    <a:pt x="8" y="29"/>
                    <a:pt x="7" y="28"/>
                  </a:cubicBezTo>
                  <a:cubicBezTo>
                    <a:pt x="7" y="28"/>
                    <a:pt x="7" y="28"/>
                    <a:pt x="6" y="27"/>
                  </a:cubicBezTo>
                  <a:cubicBezTo>
                    <a:pt x="11" y="28"/>
                    <a:pt x="15" y="29"/>
                    <a:pt x="19" y="30"/>
                  </a:cubicBezTo>
                  <a:cubicBezTo>
                    <a:pt x="19" y="30"/>
                    <a:pt x="19" y="30"/>
                    <a:pt x="19" y="31"/>
                  </a:cubicBezTo>
                  <a:cubicBezTo>
                    <a:pt x="16" y="31"/>
                    <a:pt x="12" y="32"/>
                    <a:pt x="8" y="33"/>
                  </a:cubicBezTo>
                  <a:close/>
                  <a:moveTo>
                    <a:pt x="12" y="31"/>
                  </a:moveTo>
                  <a:cubicBezTo>
                    <a:pt x="14" y="31"/>
                    <a:pt x="15" y="30"/>
                    <a:pt x="17" y="30"/>
                  </a:cubicBezTo>
                  <a:cubicBezTo>
                    <a:pt x="17" y="30"/>
                    <a:pt x="17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5" y="30"/>
                    <a:pt x="13" y="29"/>
                    <a:pt x="12" y="29"/>
                  </a:cubicBezTo>
                  <a:cubicBezTo>
                    <a:pt x="12" y="30"/>
                    <a:pt x="12" y="30"/>
                    <a:pt x="12" y="31"/>
                  </a:cubicBezTo>
                  <a:close/>
                  <a:moveTo>
                    <a:pt x="9" y="39"/>
                  </a:moveTo>
                  <a:cubicBezTo>
                    <a:pt x="12" y="39"/>
                    <a:pt x="15" y="39"/>
                    <a:pt x="18" y="39"/>
                  </a:cubicBezTo>
                  <a:cubicBezTo>
                    <a:pt x="18" y="39"/>
                    <a:pt x="19" y="39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5" y="39"/>
                    <a:pt x="12" y="38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2" y="36"/>
                    <a:pt x="15" y="36"/>
                    <a:pt x="17" y="35"/>
                  </a:cubicBezTo>
                  <a:cubicBezTo>
                    <a:pt x="18" y="35"/>
                    <a:pt x="18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5"/>
                    <a:pt x="17" y="35"/>
                    <a:pt x="16" y="35"/>
                  </a:cubicBezTo>
                  <a:cubicBezTo>
                    <a:pt x="13" y="35"/>
                    <a:pt x="11" y="35"/>
                    <a:pt x="8" y="35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2" y="34"/>
                    <a:pt x="16" y="34"/>
                    <a:pt x="20" y="34"/>
                  </a:cubicBezTo>
                  <a:cubicBezTo>
                    <a:pt x="21" y="34"/>
                    <a:pt x="21" y="35"/>
                    <a:pt x="21" y="35"/>
                  </a:cubicBezTo>
                  <a:cubicBezTo>
                    <a:pt x="18" y="36"/>
                    <a:pt x="16" y="36"/>
                    <a:pt x="13" y="37"/>
                  </a:cubicBezTo>
                  <a:cubicBezTo>
                    <a:pt x="12" y="37"/>
                    <a:pt x="12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2" y="37"/>
                    <a:pt x="13" y="37"/>
                  </a:cubicBezTo>
                  <a:cubicBezTo>
                    <a:pt x="16" y="38"/>
                    <a:pt x="19" y="39"/>
                    <a:pt x="22" y="39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8" y="40"/>
                    <a:pt x="14" y="40"/>
                    <a:pt x="10" y="40"/>
                  </a:cubicBezTo>
                  <a:cubicBezTo>
                    <a:pt x="10" y="40"/>
                    <a:pt x="9" y="40"/>
                    <a:pt x="9" y="39"/>
                  </a:cubicBezTo>
                  <a:close/>
                  <a:moveTo>
                    <a:pt x="11" y="46"/>
                  </a:moveTo>
                  <a:cubicBezTo>
                    <a:pt x="11" y="45"/>
                    <a:pt x="10" y="44"/>
                    <a:pt x="10" y="42"/>
                  </a:cubicBezTo>
                  <a:cubicBezTo>
                    <a:pt x="14" y="42"/>
                    <a:pt x="19" y="42"/>
                    <a:pt x="23" y="42"/>
                  </a:cubicBezTo>
                  <a:cubicBezTo>
                    <a:pt x="23" y="43"/>
                    <a:pt x="24" y="45"/>
                    <a:pt x="24" y="46"/>
                  </a:cubicBezTo>
                  <a:cubicBezTo>
                    <a:pt x="23" y="46"/>
                    <a:pt x="23" y="46"/>
                    <a:pt x="22" y="46"/>
                  </a:cubicBezTo>
                  <a:cubicBezTo>
                    <a:pt x="22" y="45"/>
                    <a:pt x="22" y="44"/>
                    <a:pt x="22" y="43"/>
                  </a:cubicBezTo>
                  <a:cubicBezTo>
                    <a:pt x="20" y="43"/>
                    <a:pt x="19" y="43"/>
                    <a:pt x="18" y="43"/>
                  </a:cubicBezTo>
                  <a:cubicBezTo>
                    <a:pt x="18" y="44"/>
                    <a:pt x="18" y="45"/>
                    <a:pt x="18" y="46"/>
                  </a:cubicBezTo>
                  <a:cubicBezTo>
                    <a:pt x="18" y="46"/>
                    <a:pt x="17" y="46"/>
                    <a:pt x="17" y="46"/>
                  </a:cubicBezTo>
                  <a:cubicBezTo>
                    <a:pt x="16" y="45"/>
                    <a:pt x="16" y="44"/>
                    <a:pt x="16" y="43"/>
                  </a:cubicBezTo>
                  <a:cubicBezTo>
                    <a:pt x="15" y="43"/>
                    <a:pt x="13" y="43"/>
                    <a:pt x="12" y="43"/>
                  </a:cubicBezTo>
                  <a:cubicBezTo>
                    <a:pt x="12" y="44"/>
                    <a:pt x="13" y="45"/>
                    <a:pt x="13" y="46"/>
                  </a:cubicBezTo>
                  <a:cubicBezTo>
                    <a:pt x="12" y="46"/>
                    <a:pt x="12" y="46"/>
                    <a:pt x="11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302" name="Freeform 99"/>
            <p:cNvSpPr>
              <a:spLocks noEditPoints="1" noChangeArrowheads="1"/>
            </p:cNvSpPr>
            <p:nvPr/>
          </p:nvSpPr>
          <p:spPr bwMode="auto">
            <a:xfrm>
              <a:off x="733425" y="708025"/>
              <a:ext cx="98425" cy="65088"/>
            </a:xfrm>
            <a:custGeom>
              <a:avLst/>
              <a:gdLst>
                <a:gd name="T0" fmla="*/ 62336 w 30"/>
                <a:gd name="T1" fmla="*/ 9763 h 20"/>
                <a:gd name="T2" fmla="*/ 52493 w 30"/>
                <a:gd name="T3" fmla="*/ 9763 h 20"/>
                <a:gd name="T4" fmla="*/ 42651 w 30"/>
                <a:gd name="T5" fmla="*/ 13018 h 20"/>
                <a:gd name="T6" fmla="*/ 39370 w 30"/>
                <a:gd name="T7" fmla="*/ 19526 h 20"/>
                <a:gd name="T8" fmla="*/ 39370 w 30"/>
                <a:gd name="T9" fmla="*/ 26035 h 20"/>
                <a:gd name="T10" fmla="*/ 52493 w 30"/>
                <a:gd name="T11" fmla="*/ 42307 h 20"/>
                <a:gd name="T12" fmla="*/ 62336 w 30"/>
                <a:gd name="T13" fmla="*/ 55325 h 20"/>
                <a:gd name="T14" fmla="*/ 62336 w 30"/>
                <a:gd name="T15" fmla="*/ 35798 h 20"/>
                <a:gd name="T16" fmla="*/ 75459 w 30"/>
                <a:gd name="T17" fmla="*/ 35798 h 20"/>
                <a:gd name="T18" fmla="*/ 75459 w 30"/>
                <a:gd name="T19" fmla="*/ 32544 h 20"/>
                <a:gd name="T20" fmla="*/ 82021 w 30"/>
                <a:gd name="T21" fmla="*/ 39053 h 20"/>
                <a:gd name="T22" fmla="*/ 88583 w 30"/>
                <a:gd name="T23" fmla="*/ 42307 h 20"/>
                <a:gd name="T24" fmla="*/ 91863 w 30"/>
                <a:gd name="T25" fmla="*/ 42307 h 20"/>
                <a:gd name="T26" fmla="*/ 85302 w 30"/>
                <a:gd name="T27" fmla="*/ 35798 h 20"/>
                <a:gd name="T28" fmla="*/ 85302 w 30"/>
                <a:gd name="T29" fmla="*/ 29290 h 20"/>
                <a:gd name="T30" fmla="*/ 85302 w 30"/>
                <a:gd name="T31" fmla="*/ 22781 h 20"/>
                <a:gd name="T32" fmla="*/ 88583 w 30"/>
                <a:gd name="T33" fmla="*/ 26035 h 20"/>
                <a:gd name="T34" fmla="*/ 88583 w 30"/>
                <a:gd name="T35" fmla="*/ 22781 h 20"/>
                <a:gd name="T36" fmla="*/ 82021 w 30"/>
                <a:gd name="T37" fmla="*/ 19526 h 20"/>
                <a:gd name="T38" fmla="*/ 88583 w 30"/>
                <a:gd name="T39" fmla="*/ 19526 h 20"/>
                <a:gd name="T40" fmla="*/ 88583 w 30"/>
                <a:gd name="T41" fmla="*/ 16272 h 20"/>
                <a:gd name="T42" fmla="*/ 95144 w 30"/>
                <a:gd name="T43" fmla="*/ 39053 h 20"/>
                <a:gd name="T44" fmla="*/ 95144 w 30"/>
                <a:gd name="T45" fmla="*/ 42307 h 20"/>
                <a:gd name="T46" fmla="*/ 36089 w 30"/>
                <a:gd name="T47" fmla="*/ 61834 h 20"/>
                <a:gd name="T48" fmla="*/ 36089 w 30"/>
                <a:gd name="T49" fmla="*/ 55325 h 20"/>
                <a:gd name="T50" fmla="*/ 26247 w 30"/>
                <a:gd name="T51" fmla="*/ 39053 h 20"/>
                <a:gd name="T52" fmla="*/ 13123 w 30"/>
                <a:gd name="T53" fmla="*/ 35798 h 20"/>
                <a:gd name="T54" fmla="*/ 16404 w 30"/>
                <a:gd name="T55" fmla="*/ 32544 h 20"/>
                <a:gd name="T56" fmla="*/ 22966 w 30"/>
                <a:gd name="T57" fmla="*/ 22781 h 20"/>
                <a:gd name="T58" fmla="*/ 22966 w 30"/>
                <a:gd name="T59" fmla="*/ 16272 h 20"/>
                <a:gd name="T60" fmla="*/ 16404 w 30"/>
                <a:gd name="T61" fmla="*/ 16272 h 20"/>
                <a:gd name="T62" fmla="*/ 19685 w 30"/>
                <a:gd name="T63" fmla="*/ 16272 h 20"/>
                <a:gd name="T64" fmla="*/ 22966 w 30"/>
                <a:gd name="T65" fmla="*/ 13018 h 20"/>
                <a:gd name="T66" fmla="*/ 26247 w 30"/>
                <a:gd name="T67" fmla="*/ 13018 h 20"/>
                <a:gd name="T68" fmla="*/ 32808 w 30"/>
                <a:gd name="T69" fmla="*/ 6509 h 20"/>
                <a:gd name="T70" fmla="*/ 19685 w 30"/>
                <a:gd name="T71" fmla="*/ 13018 h 20"/>
                <a:gd name="T72" fmla="*/ 16404 w 30"/>
                <a:gd name="T73" fmla="*/ 13018 h 20"/>
                <a:gd name="T74" fmla="*/ 98425 w 30"/>
                <a:gd name="T75" fmla="*/ 39053 h 20"/>
                <a:gd name="T76" fmla="*/ 3281 w 30"/>
                <a:gd name="T77" fmla="*/ 26035 h 20"/>
                <a:gd name="T78" fmla="*/ 6562 w 30"/>
                <a:gd name="T79" fmla="*/ 35798 h 20"/>
                <a:gd name="T80" fmla="*/ 19685 w 30"/>
                <a:gd name="T81" fmla="*/ 42307 h 20"/>
                <a:gd name="T82" fmla="*/ 29528 w 30"/>
                <a:gd name="T83" fmla="*/ 58579 h 20"/>
                <a:gd name="T84" fmla="*/ 91863 w 30"/>
                <a:gd name="T85" fmla="*/ 39053 h 20"/>
                <a:gd name="T86" fmla="*/ 91863 w 30"/>
                <a:gd name="T87" fmla="*/ 39053 h 20"/>
                <a:gd name="T88" fmla="*/ 88583 w 30"/>
                <a:gd name="T89" fmla="*/ 39053 h 20"/>
                <a:gd name="T90" fmla="*/ 88583 w 30"/>
                <a:gd name="T91" fmla="*/ 35798 h 20"/>
                <a:gd name="T92" fmla="*/ 13123 w 30"/>
                <a:gd name="T93" fmla="*/ 16272 h 20"/>
                <a:gd name="T94" fmla="*/ 19685 w 30"/>
                <a:gd name="T95" fmla="*/ 32544 h 20"/>
                <a:gd name="T96" fmla="*/ 22966 w 30"/>
                <a:gd name="T97" fmla="*/ 35798 h 20"/>
                <a:gd name="T98" fmla="*/ 19685 w 30"/>
                <a:gd name="T99" fmla="*/ 35798 h 20"/>
                <a:gd name="T100" fmla="*/ 16404 w 30"/>
                <a:gd name="T101" fmla="*/ 35798 h 20"/>
                <a:gd name="T102" fmla="*/ 16404 w 30"/>
                <a:gd name="T103" fmla="*/ 13018 h 20"/>
                <a:gd name="T104" fmla="*/ 45932 w 30"/>
                <a:gd name="T105" fmla="*/ 26035 h 20"/>
                <a:gd name="T106" fmla="*/ 42651 w 30"/>
                <a:gd name="T107" fmla="*/ 22781 h 20"/>
                <a:gd name="T108" fmla="*/ 45932 w 30"/>
                <a:gd name="T109" fmla="*/ 22781 h 20"/>
                <a:gd name="T110" fmla="*/ 49213 w 30"/>
                <a:gd name="T111" fmla="*/ 26035 h 20"/>
                <a:gd name="T112" fmla="*/ 62336 w 30"/>
                <a:gd name="T113" fmla="*/ 29290 h 20"/>
                <a:gd name="T114" fmla="*/ 68898 w 30"/>
                <a:gd name="T115" fmla="*/ 52070 h 20"/>
                <a:gd name="T116" fmla="*/ 91863 w 30"/>
                <a:gd name="T117" fmla="*/ 35798 h 20"/>
                <a:gd name="T118" fmla="*/ 88583 w 30"/>
                <a:gd name="T119" fmla="*/ 32544 h 20"/>
                <a:gd name="T120" fmla="*/ 88583 w 30"/>
                <a:gd name="T121" fmla="*/ 35798 h 2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0"/>
                <a:gd name="T184" fmla="*/ 0 h 20"/>
                <a:gd name="T185" fmla="*/ 30 w 30"/>
                <a:gd name="T186" fmla="*/ 20 h 2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0" h="20">
                  <a:moveTo>
                    <a:pt x="12" y="0"/>
                  </a:moveTo>
                  <a:cubicBezTo>
                    <a:pt x="17" y="0"/>
                    <a:pt x="22" y="1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4" y="4"/>
                  </a:cubicBezTo>
                  <a:cubicBezTo>
                    <a:pt x="24" y="4"/>
                    <a:pt x="23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1" y="3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3" y="3"/>
                  </a:cubicBezTo>
                  <a:cubicBezTo>
                    <a:pt x="13" y="3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4" y="6"/>
                    <a:pt x="13" y="6"/>
                  </a:cubicBezTo>
                  <a:cubicBezTo>
                    <a:pt x="12" y="6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2" y="12"/>
                    <a:pt x="12" y="12"/>
                  </a:cubicBezTo>
                  <a:cubicBezTo>
                    <a:pt x="13" y="12"/>
                    <a:pt x="13" y="13"/>
                    <a:pt x="14" y="13"/>
                  </a:cubicBezTo>
                  <a:cubicBezTo>
                    <a:pt x="14" y="13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4"/>
                    <a:pt x="16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6"/>
                    <a:pt x="20" y="17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5"/>
                    <a:pt x="20" y="15"/>
                  </a:cubicBezTo>
                  <a:cubicBezTo>
                    <a:pt x="20" y="15"/>
                    <a:pt x="19" y="15"/>
                    <a:pt x="19" y="1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3"/>
                    <a:pt x="20" y="12"/>
                    <a:pt x="20" y="11"/>
                  </a:cubicBezTo>
                  <a:cubicBezTo>
                    <a:pt x="19" y="11"/>
                    <a:pt x="19" y="12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2" y="11"/>
                    <a:pt x="22" y="11"/>
                  </a:cubicBezTo>
                  <a:cubicBezTo>
                    <a:pt x="22" y="11"/>
                    <a:pt x="22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1"/>
                    <a:pt x="22" y="10"/>
                  </a:cubicBezTo>
                  <a:cubicBezTo>
                    <a:pt x="22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1"/>
                    <a:pt x="25" y="11"/>
                  </a:cubicBezTo>
                  <a:cubicBezTo>
                    <a:pt x="25" y="12"/>
                    <a:pt x="25" y="11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4" y="11"/>
                    <a:pt x="24" y="12"/>
                  </a:cubicBezTo>
                  <a:cubicBezTo>
                    <a:pt x="24" y="12"/>
                    <a:pt x="25" y="12"/>
                    <a:pt x="25" y="12"/>
                  </a:cubicBezTo>
                  <a:cubicBezTo>
                    <a:pt x="25" y="12"/>
                    <a:pt x="25" y="12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6" y="13"/>
                    <a:pt x="26" y="13"/>
                  </a:cubicBezTo>
                  <a:cubicBezTo>
                    <a:pt x="26" y="13"/>
                    <a:pt x="26" y="12"/>
                    <a:pt x="26" y="12"/>
                  </a:cubicBezTo>
                  <a:cubicBezTo>
                    <a:pt x="25" y="12"/>
                    <a:pt x="26" y="12"/>
                    <a:pt x="25" y="12"/>
                  </a:cubicBezTo>
                  <a:cubicBezTo>
                    <a:pt x="25" y="12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0"/>
                    <a:pt x="26" y="10"/>
                  </a:cubicBezTo>
                  <a:cubicBezTo>
                    <a:pt x="26" y="10"/>
                    <a:pt x="26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10"/>
                    <a:pt x="25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8"/>
                    <a:pt x="25" y="7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7"/>
                    <a:pt x="26" y="8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8"/>
                    <a:pt x="27" y="7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cubicBezTo>
                    <a:pt x="26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6" y="7"/>
                  </a:cubicBezTo>
                  <a:cubicBezTo>
                    <a:pt x="26" y="6"/>
                    <a:pt x="26" y="6"/>
                    <a:pt x="2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5"/>
                    <a:pt x="27" y="5"/>
                  </a:cubicBezTo>
                  <a:cubicBezTo>
                    <a:pt x="27" y="5"/>
                    <a:pt x="27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6"/>
                    <a:pt x="29" y="8"/>
                    <a:pt x="29" y="9"/>
                  </a:cubicBezTo>
                  <a:cubicBezTo>
                    <a:pt x="30" y="10"/>
                    <a:pt x="30" y="11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8" y="12"/>
                    <a:pt x="28" y="12"/>
                  </a:cubicBezTo>
                  <a:cubicBezTo>
                    <a:pt x="29" y="12"/>
                    <a:pt x="28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3"/>
                  </a:cubicBezTo>
                  <a:cubicBezTo>
                    <a:pt x="29" y="13"/>
                    <a:pt x="30" y="12"/>
                    <a:pt x="30" y="12"/>
                  </a:cubicBezTo>
                  <a:cubicBezTo>
                    <a:pt x="30" y="12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4"/>
                    <a:pt x="28" y="13"/>
                    <a:pt x="28" y="13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5"/>
                    <a:pt x="27" y="14"/>
                    <a:pt x="27" y="15"/>
                  </a:cubicBezTo>
                  <a:cubicBezTo>
                    <a:pt x="27" y="15"/>
                    <a:pt x="27" y="16"/>
                    <a:pt x="27" y="16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5" y="19"/>
                    <a:pt x="22" y="20"/>
                    <a:pt x="18" y="20"/>
                  </a:cubicBezTo>
                  <a:cubicBezTo>
                    <a:pt x="16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8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6"/>
                    <a:pt x="11" y="16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3"/>
                    <a:pt x="10" y="13"/>
                    <a:pt x="9" y="13"/>
                  </a:cubicBezTo>
                  <a:cubicBezTo>
                    <a:pt x="9" y="13"/>
                    <a:pt x="8" y="13"/>
                    <a:pt x="8" y="13"/>
                  </a:cubicBezTo>
                  <a:cubicBezTo>
                    <a:pt x="8" y="13"/>
                    <a:pt x="8" y="12"/>
                    <a:pt x="8" y="12"/>
                  </a:cubicBezTo>
                  <a:cubicBezTo>
                    <a:pt x="7" y="12"/>
                    <a:pt x="7" y="12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6" y="12"/>
                  </a:cubicBezTo>
                  <a:cubicBezTo>
                    <a:pt x="6" y="12"/>
                    <a:pt x="6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1"/>
                    <a:pt x="5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3" y="11"/>
                    <a:pt x="3" y="11"/>
                  </a:cubicBezTo>
                  <a:cubicBezTo>
                    <a:pt x="3" y="10"/>
                    <a:pt x="3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0"/>
                    <a:pt x="4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7" y="7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7" y="6"/>
                    <a:pt x="7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6"/>
                    <a:pt x="5" y="6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7" y="4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8" y="5"/>
                    <a:pt x="9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0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6" y="3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2" y="4"/>
                    <a:pt x="6" y="1"/>
                    <a:pt x="12" y="0"/>
                  </a:cubicBezTo>
                  <a:close/>
                  <a:moveTo>
                    <a:pt x="30" y="12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lose/>
                  <a:moveTo>
                    <a:pt x="10" y="19"/>
                  </a:moveTo>
                  <a:cubicBezTo>
                    <a:pt x="5" y="18"/>
                    <a:pt x="2" y="15"/>
                    <a:pt x="1" y="12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6" y="13"/>
                    <a:pt x="5" y="12"/>
                    <a:pt x="5" y="12"/>
                  </a:cubicBezTo>
                  <a:cubicBezTo>
                    <a:pt x="5" y="12"/>
                    <a:pt x="6" y="12"/>
                    <a:pt x="6" y="12"/>
                  </a:cubicBezTo>
                  <a:cubicBezTo>
                    <a:pt x="6" y="12"/>
                    <a:pt x="6" y="12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6"/>
                    <a:pt x="8" y="15"/>
                    <a:pt x="8" y="16"/>
                  </a:cubicBezTo>
                  <a:cubicBezTo>
                    <a:pt x="8" y="16"/>
                    <a:pt x="9" y="17"/>
                    <a:pt x="9" y="18"/>
                  </a:cubicBezTo>
                  <a:cubicBezTo>
                    <a:pt x="9" y="18"/>
                    <a:pt x="9" y="18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lose/>
                  <a:moveTo>
                    <a:pt x="28" y="12"/>
                  </a:moveTo>
                  <a:cubicBezTo>
                    <a:pt x="28" y="12"/>
                    <a:pt x="29" y="12"/>
                    <a:pt x="29" y="12"/>
                  </a:cubicBezTo>
                  <a:cubicBezTo>
                    <a:pt x="29" y="12"/>
                    <a:pt x="29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lose/>
                  <a:moveTo>
                    <a:pt x="28" y="12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1"/>
                    <a:pt x="28" y="11"/>
                  </a:cubicBezTo>
                  <a:cubicBezTo>
                    <a:pt x="28" y="11"/>
                    <a:pt x="28" y="11"/>
                    <a:pt x="28" y="12"/>
                  </a:cubicBezTo>
                  <a:close/>
                  <a:moveTo>
                    <a:pt x="27" y="12"/>
                  </a:moveTo>
                  <a:cubicBezTo>
                    <a:pt x="27" y="12"/>
                    <a:pt x="27" y="13"/>
                    <a:pt x="27" y="13"/>
                  </a:cubicBezTo>
                  <a:cubicBezTo>
                    <a:pt x="27" y="13"/>
                    <a:pt x="27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7" y="12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lose/>
                  <a:moveTo>
                    <a:pt x="29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lose/>
                  <a:moveTo>
                    <a:pt x="26" y="12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7" y="12"/>
                    <a:pt x="26" y="12"/>
                  </a:cubicBezTo>
                  <a:close/>
                  <a:moveTo>
                    <a:pt x="26" y="12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11"/>
                    <a:pt x="27" y="11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4"/>
                    <a:pt x="10" y="4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lose/>
                  <a:moveTo>
                    <a:pt x="8" y="12"/>
                  </a:move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2"/>
                    <a:pt x="8" y="12"/>
                    <a:pt x="8" y="12"/>
                  </a:cubicBezTo>
                  <a:close/>
                  <a:moveTo>
                    <a:pt x="6" y="11"/>
                  </a:moveTo>
                  <a:cubicBezTo>
                    <a:pt x="6" y="11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5" y="10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lose/>
                  <a:moveTo>
                    <a:pt x="6" y="11"/>
                  </a:moveTo>
                  <a:cubicBezTo>
                    <a:pt x="6" y="11"/>
                    <a:pt x="5" y="11"/>
                    <a:pt x="5" y="11"/>
                  </a:cubicBezTo>
                  <a:cubicBezTo>
                    <a:pt x="5" y="11"/>
                    <a:pt x="5" y="12"/>
                    <a:pt x="6" y="11"/>
                  </a:cubicBezTo>
                  <a:close/>
                  <a:moveTo>
                    <a:pt x="7" y="11"/>
                  </a:move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lose/>
                  <a:moveTo>
                    <a:pt x="6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6" y="11"/>
                  </a:cubicBezTo>
                  <a:close/>
                  <a:moveTo>
                    <a:pt x="6" y="11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4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lose/>
                  <a:moveTo>
                    <a:pt x="5" y="4"/>
                  </a:move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5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lose/>
                  <a:moveTo>
                    <a:pt x="17" y="8"/>
                  </a:move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6" y="8"/>
                  </a:cubicBezTo>
                  <a:cubicBezTo>
                    <a:pt x="16" y="8"/>
                    <a:pt x="15" y="8"/>
                    <a:pt x="15" y="8"/>
                  </a:cubicBezTo>
                  <a:cubicBezTo>
                    <a:pt x="15" y="8"/>
                    <a:pt x="15" y="8"/>
                    <a:pt x="15" y="9"/>
                  </a:cubicBezTo>
                  <a:cubicBezTo>
                    <a:pt x="15" y="9"/>
                    <a:pt x="15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2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5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4" y="7"/>
                    <a:pt x="15" y="7"/>
                  </a:cubicBezTo>
                  <a:cubicBezTo>
                    <a:pt x="15" y="7"/>
                    <a:pt x="15" y="8"/>
                    <a:pt x="15" y="8"/>
                  </a:cubicBezTo>
                  <a:cubicBezTo>
                    <a:pt x="15" y="8"/>
                    <a:pt x="15" y="8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8"/>
                    <a:pt x="16" y="8"/>
                  </a:cubicBezTo>
                  <a:cubicBezTo>
                    <a:pt x="16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7" y="8"/>
                  </a:cubicBezTo>
                  <a:close/>
                  <a:moveTo>
                    <a:pt x="19" y="9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lose/>
                  <a:moveTo>
                    <a:pt x="20" y="15"/>
                  </a:move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5"/>
                    <a:pt x="21" y="15"/>
                    <a:pt x="20" y="14"/>
                  </a:cubicBezTo>
                  <a:cubicBezTo>
                    <a:pt x="20" y="14"/>
                    <a:pt x="20" y="15"/>
                    <a:pt x="20" y="15"/>
                  </a:cubicBezTo>
                  <a:close/>
                  <a:moveTo>
                    <a:pt x="27" y="11"/>
                  </a:move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7" y="11"/>
                    <a:pt x="27" y="11"/>
                  </a:cubicBezTo>
                  <a:close/>
                  <a:moveTo>
                    <a:pt x="27" y="11"/>
                  </a:move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10"/>
                    <a:pt x="26" y="10"/>
                    <a:pt x="27" y="10"/>
                  </a:cubicBezTo>
                  <a:cubicBezTo>
                    <a:pt x="27" y="10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lose/>
                  <a:moveTo>
                    <a:pt x="26" y="9"/>
                  </a:move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894" name="组合 295"/>
          <p:cNvGrpSpPr/>
          <p:nvPr/>
        </p:nvGrpSpPr>
        <p:grpSpPr bwMode="auto">
          <a:xfrm>
            <a:off x="4111625" y="854075"/>
            <a:ext cx="444500" cy="442913"/>
            <a:chOff x="0" y="0"/>
            <a:chExt cx="1150938" cy="1149350"/>
          </a:xfrm>
        </p:grpSpPr>
        <p:sp>
          <p:nvSpPr>
            <p:cNvPr id="38282" name="Oval 20"/>
            <p:cNvSpPr>
              <a:spLocks noChangeArrowheads="1"/>
            </p:cNvSpPr>
            <p:nvPr/>
          </p:nvSpPr>
          <p:spPr bwMode="auto">
            <a:xfrm>
              <a:off x="0" y="0"/>
              <a:ext cx="1150938" cy="1149350"/>
            </a:xfrm>
            <a:prstGeom prst="ellipse">
              <a:avLst/>
            </a:pr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83" name="Freeform 100"/>
            <p:cNvSpPr>
              <a:spLocks noChangeArrowheads="1"/>
            </p:cNvSpPr>
            <p:nvPr/>
          </p:nvSpPr>
          <p:spPr bwMode="auto">
            <a:xfrm>
              <a:off x="415925" y="250825"/>
              <a:ext cx="727075" cy="892175"/>
            </a:xfrm>
            <a:custGeom>
              <a:avLst/>
              <a:gdLst>
                <a:gd name="T0" fmla="*/ 314849 w 224"/>
                <a:gd name="T1" fmla="*/ 0 h 275"/>
                <a:gd name="T2" fmla="*/ 727075 w 224"/>
                <a:gd name="T3" fmla="*/ 415267 h 275"/>
                <a:gd name="T4" fmla="*/ 243440 w 224"/>
                <a:gd name="T5" fmla="*/ 892175 h 275"/>
                <a:gd name="T6" fmla="*/ 0 w 224"/>
                <a:gd name="T7" fmla="*/ 648855 h 275"/>
                <a:gd name="T8" fmla="*/ 314849 w 224"/>
                <a:gd name="T9" fmla="*/ 0 h 2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4"/>
                <a:gd name="T16" fmla="*/ 0 h 275"/>
                <a:gd name="T17" fmla="*/ 224 w 224"/>
                <a:gd name="T18" fmla="*/ 275 h 2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4" h="275">
                  <a:moveTo>
                    <a:pt x="97" y="0"/>
                  </a:moveTo>
                  <a:cubicBezTo>
                    <a:pt x="224" y="128"/>
                    <a:pt x="224" y="128"/>
                    <a:pt x="224" y="128"/>
                  </a:cubicBezTo>
                  <a:cubicBezTo>
                    <a:pt x="212" y="204"/>
                    <a:pt x="151" y="264"/>
                    <a:pt x="75" y="275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97" y="0"/>
                    <a:pt x="97" y="0"/>
                    <a:pt x="97" y="0"/>
                  </a:cubicBezTo>
                  <a:close/>
                </a:path>
              </a:pathLst>
            </a:custGeom>
            <a:solidFill>
              <a:srgbClr val="1197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84" name="Freeform 101"/>
            <p:cNvSpPr>
              <a:spLocks noChangeArrowheads="1"/>
            </p:cNvSpPr>
            <p:nvPr/>
          </p:nvSpPr>
          <p:spPr bwMode="auto">
            <a:xfrm>
              <a:off x="406400" y="236538"/>
              <a:ext cx="338138" cy="676275"/>
            </a:xfrm>
            <a:custGeom>
              <a:avLst/>
              <a:gdLst>
                <a:gd name="T0" fmla="*/ 39016 w 104"/>
                <a:gd name="T1" fmla="*/ 0 h 208"/>
                <a:gd name="T2" fmla="*/ 295871 w 104"/>
                <a:gd name="T3" fmla="*/ 0 h 208"/>
                <a:gd name="T4" fmla="*/ 338138 w 104"/>
                <a:gd name="T5" fmla="*/ 42267 h 208"/>
                <a:gd name="T6" fmla="*/ 338138 w 104"/>
                <a:gd name="T7" fmla="*/ 634008 h 208"/>
                <a:gd name="T8" fmla="*/ 295871 w 104"/>
                <a:gd name="T9" fmla="*/ 676275 h 208"/>
                <a:gd name="T10" fmla="*/ 39016 w 104"/>
                <a:gd name="T11" fmla="*/ 676275 h 208"/>
                <a:gd name="T12" fmla="*/ 0 w 104"/>
                <a:gd name="T13" fmla="*/ 634008 h 208"/>
                <a:gd name="T14" fmla="*/ 0 w 104"/>
                <a:gd name="T15" fmla="*/ 42267 h 208"/>
                <a:gd name="T16" fmla="*/ 39016 w 104"/>
                <a:gd name="T17" fmla="*/ 0 h 2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4"/>
                <a:gd name="T28" fmla="*/ 0 h 208"/>
                <a:gd name="T29" fmla="*/ 104 w 104"/>
                <a:gd name="T30" fmla="*/ 208 h 2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4" h="208">
                  <a:moveTo>
                    <a:pt x="12" y="0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98" y="0"/>
                    <a:pt x="104" y="6"/>
                    <a:pt x="104" y="13"/>
                  </a:cubicBezTo>
                  <a:cubicBezTo>
                    <a:pt x="104" y="195"/>
                    <a:pt x="104" y="195"/>
                    <a:pt x="104" y="195"/>
                  </a:cubicBezTo>
                  <a:cubicBezTo>
                    <a:pt x="104" y="202"/>
                    <a:pt x="98" y="208"/>
                    <a:pt x="91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5" y="208"/>
                    <a:pt x="0" y="202"/>
                    <a:pt x="0" y="19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85" name="Freeform 102"/>
            <p:cNvSpPr>
              <a:spLocks noChangeArrowheads="1"/>
            </p:cNvSpPr>
            <p:nvPr/>
          </p:nvSpPr>
          <p:spPr bwMode="auto">
            <a:xfrm>
              <a:off x="425450" y="350838"/>
              <a:ext cx="300038" cy="450850"/>
            </a:xfrm>
            <a:custGeom>
              <a:avLst/>
              <a:gdLst>
                <a:gd name="T0" fmla="*/ 0 w 189"/>
                <a:gd name="T1" fmla="*/ 0 h 284"/>
                <a:gd name="T2" fmla="*/ 300038 w 189"/>
                <a:gd name="T3" fmla="*/ 0 h 284"/>
                <a:gd name="T4" fmla="*/ 300038 w 189"/>
                <a:gd name="T5" fmla="*/ 450850 h 284"/>
                <a:gd name="T6" fmla="*/ 0 w 189"/>
                <a:gd name="T7" fmla="*/ 450850 h 284"/>
                <a:gd name="T8" fmla="*/ 0 w 189"/>
                <a:gd name="T9" fmla="*/ 0 h 284"/>
                <a:gd name="T10" fmla="*/ 0 w 189"/>
                <a:gd name="T11" fmla="*/ 0 h 2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9"/>
                <a:gd name="T19" fmla="*/ 0 h 284"/>
                <a:gd name="T20" fmla="*/ 189 w 189"/>
                <a:gd name="T21" fmla="*/ 284 h 2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9" h="284">
                  <a:moveTo>
                    <a:pt x="0" y="0"/>
                  </a:moveTo>
                  <a:lnTo>
                    <a:pt x="189" y="0"/>
                  </a:lnTo>
                  <a:lnTo>
                    <a:pt x="189" y="284"/>
                  </a:lnTo>
                  <a:lnTo>
                    <a:pt x="0" y="2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A5A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86" name="Freeform 103"/>
            <p:cNvSpPr>
              <a:spLocks noChangeArrowheads="1"/>
            </p:cNvSpPr>
            <p:nvPr/>
          </p:nvSpPr>
          <p:spPr bwMode="auto">
            <a:xfrm>
              <a:off x="481013" y="831850"/>
              <a:ext cx="74613" cy="12700"/>
            </a:xfrm>
            <a:custGeom>
              <a:avLst/>
              <a:gdLst>
                <a:gd name="T0" fmla="*/ 6488 w 23"/>
                <a:gd name="T1" fmla="*/ 0 h 4"/>
                <a:gd name="T2" fmla="*/ 71369 w 23"/>
                <a:gd name="T3" fmla="*/ 0 h 4"/>
                <a:gd name="T4" fmla="*/ 74613 w 23"/>
                <a:gd name="T5" fmla="*/ 3175 h 4"/>
                <a:gd name="T6" fmla="*/ 74613 w 23"/>
                <a:gd name="T7" fmla="*/ 9525 h 4"/>
                <a:gd name="T8" fmla="*/ 71369 w 23"/>
                <a:gd name="T9" fmla="*/ 12700 h 4"/>
                <a:gd name="T10" fmla="*/ 6488 w 23"/>
                <a:gd name="T11" fmla="*/ 12700 h 4"/>
                <a:gd name="T12" fmla="*/ 0 w 23"/>
                <a:gd name="T13" fmla="*/ 9525 h 4"/>
                <a:gd name="T14" fmla="*/ 0 w 23"/>
                <a:gd name="T15" fmla="*/ 3175 h 4"/>
                <a:gd name="T16" fmla="*/ 6488 w 23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4"/>
                <a:gd name="T29" fmla="*/ 23 w 23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4">
                  <a:moveTo>
                    <a:pt x="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87" name="Freeform 104"/>
            <p:cNvSpPr>
              <a:spLocks noChangeArrowheads="1"/>
            </p:cNvSpPr>
            <p:nvPr/>
          </p:nvSpPr>
          <p:spPr bwMode="auto">
            <a:xfrm>
              <a:off x="592138" y="831850"/>
              <a:ext cx="74613" cy="12700"/>
            </a:xfrm>
            <a:custGeom>
              <a:avLst/>
              <a:gdLst>
                <a:gd name="T0" fmla="*/ 6488 w 23"/>
                <a:gd name="T1" fmla="*/ 0 h 4"/>
                <a:gd name="T2" fmla="*/ 71369 w 23"/>
                <a:gd name="T3" fmla="*/ 0 h 4"/>
                <a:gd name="T4" fmla="*/ 74613 w 23"/>
                <a:gd name="T5" fmla="*/ 3175 h 4"/>
                <a:gd name="T6" fmla="*/ 74613 w 23"/>
                <a:gd name="T7" fmla="*/ 9525 h 4"/>
                <a:gd name="T8" fmla="*/ 71369 w 23"/>
                <a:gd name="T9" fmla="*/ 12700 h 4"/>
                <a:gd name="T10" fmla="*/ 6488 w 23"/>
                <a:gd name="T11" fmla="*/ 12700 h 4"/>
                <a:gd name="T12" fmla="*/ 0 w 23"/>
                <a:gd name="T13" fmla="*/ 9525 h 4"/>
                <a:gd name="T14" fmla="*/ 0 w 23"/>
                <a:gd name="T15" fmla="*/ 3175 h 4"/>
                <a:gd name="T16" fmla="*/ 6488 w 23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4"/>
                <a:gd name="T29" fmla="*/ 23 w 23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4">
                  <a:moveTo>
                    <a:pt x="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0"/>
                    <a:pt x="23" y="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4"/>
                    <a:pt x="23" y="4"/>
                    <a:pt x="2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88" name="Freeform 105"/>
            <p:cNvSpPr>
              <a:spLocks noChangeArrowheads="1"/>
            </p:cNvSpPr>
            <p:nvPr/>
          </p:nvSpPr>
          <p:spPr bwMode="auto">
            <a:xfrm>
              <a:off x="536575" y="279400"/>
              <a:ext cx="74613" cy="15875"/>
            </a:xfrm>
            <a:custGeom>
              <a:avLst/>
              <a:gdLst>
                <a:gd name="T0" fmla="*/ 6488 w 23"/>
                <a:gd name="T1" fmla="*/ 0 h 5"/>
                <a:gd name="T2" fmla="*/ 71369 w 23"/>
                <a:gd name="T3" fmla="*/ 0 h 5"/>
                <a:gd name="T4" fmla="*/ 74613 w 23"/>
                <a:gd name="T5" fmla="*/ 6350 h 5"/>
                <a:gd name="T6" fmla="*/ 74613 w 23"/>
                <a:gd name="T7" fmla="*/ 9525 h 5"/>
                <a:gd name="T8" fmla="*/ 71369 w 23"/>
                <a:gd name="T9" fmla="*/ 15875 h 5"/>
                <a:gd name="T10" fmla="*/ 6488 w 23"/>
                <a:gd name="T11" fmla="*/ 15875 h 5"/>
                <a:gd name="T12" fmla="*/ 0 w 23"/>
                <a:gd name="T13" fmla="*/ 9525 h 5"/>
                <a:gd name="T14" fmla="*/ 0 w 23"/>
                <a:gd name="T15" fmla="*/ 6350 h 5"/>
                <a:gd name="T16" fmla="*/ 6488 w 23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5"/>
                <a:gd name="T29" fmla="*/ 23 w 23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5">
                  <a:moveTo>
                    <a:pt x="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1"/>
                    <a:pt x="23" y="2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4"/>
                    <a:pt x="23" y="5"/>
                    <a:pt x="2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89" name="Freeform 106"/>
            <p:cNvSpPr>
              <a:spLocks noEditPoints="1" noChangeArrowheads="1"/>
            </p:cNvSpPr>
            <p:nvPr/>
          </p:nvSpPr>
          <p:spPr bwMode="auto">
            <a:xfrm>
              <a:off x="481013" y="400050"/>
              <a:ext cx="198438" cy="350838"/>
            </a:xfrm>
            <a:custGeom>
              <a:avLst/>
              <a:gdLst>
                <a:gd name="T0" fmla="*/ 155575 w 125"/>
                <a:gd name="T1" fmla="*/ 122238 h 221"/>
                <a:gd name="T2" fmla="*/ 0 w 125"/>
                <a:gd name="T3" fmla="*/ 25400 h 221"/>
                <a:gd name="T4" fmla="*/ 12700 w 125"/>
                <a:gd name="T5" fmla="*/ 0 h 221"/>
                <a:gd name="T6" fmla="*/ 169863 w 125"/>
                <a:gd name="T7" fmla="*/ 96838 h 221"/>
                <a:gd name="T8" fmla="*/ 179388 w 125"/>
                <a:gd name="T9" fmla="*/ 80963 h 221"/>
                <a:gd name="T10" fmla="*/ 198438 w 125"/>
                <a:gd name="T11" fmla="*/ 128588 h 221"/>
                <a:gd name="T12" fmla="*/ 146050 w 125"/>
                <a:gd name="T13" fmla="*/ 136525 h 221"/>
                <a:gd name="T14" fmla="*/ 155575 w 125"/>
                <a:gd name="T15" fmla="*/ 122238 h 221"/>
                <a:gd name="T16" fmla="*/ 155575 w 125"/>
                <a:gd name="T17" fmla="*/ 122238 h 221"/>
                <a:gd name="T18" fmla="*/ 0 w 125"/>
                <a:gd name="T19" fmla="*/ 320675 h 221"/>
                <a:gd name="T20" fmla="*/ 0 w 125"/>
                <a:gd name="T21" fmla="*/ 320675 h 221"/>
                <a:gd name="T22" fmla="*/ 0 w 125"/>
                <a:gd name="T23" fmla="*/ 93663 h 221"/>
                <a:gd name="T24" fmla="*/ 26988 w 125"/>
                <a:gd name="T25" fmla="*/ 93663 h 221"/>
                <a:gd name="T26" fmla="*/ 26988 w 125"/>
                <a:gd name="T27" fmla="*/ 320675 h 221"/>
                <a:gd name="T28" fmla="*/ 52388 w 125"/>
                <a:gd name="T29" fmla="*/ 320675 h 221"/>
                <a:gd name="T30" fmla="*/ 52388 w 125"/>
                <a:gd name="T31" fmla="*/ 125413 h 221"/>
                <a:gd name="T32" fmla="*/ 80963 w 125"/>
                <a:gd name="T33" fmla="*/ 125413 h 221"/>
                <a:gd name="T34" fmla="*/ 80963 w 125"/>
                <a:gd name="T35" fmla="*/ 320675 h 221"/>
                <a:gd name="T36" fmla="*/ 107950 w 125"/>
                <a:gd name="T37" fmla="*/ 320675 h 221"/>
                <a:gd name="T38" fmla="*/ 107950 w 125"/>
                <a:gd name="T39" fmla="*/ 161925 h 221"/>
                <a:gd name="T40" fmla="*/ 133350 w 125"/>
                <a:gd name="T41" fmla="*/ 161925 h 221"/>
                <a:gd name="T42" fmla="*/ 133350 w 125"/>
                <a:gd name="T43" fmla="*/ 320675 h 221"/>
                <a:gd name="T44" fmla="*/ 161925 w 125"/>
                <a:gd name="T45" fmla="*/ 320675 h 221"/>
                <a:gd name="T46" fmla="*/ 161925 w 125"/>
                <a:gd name="T47" fmla="*/ 196850 h 221"/>
                <a:gd name="T48" fmla="*/ 188913 w 125"/>
                <a:gd name="T49" fmla="*/ 196850 h 221"/>
                <a:gd name="T50" fmla="*/ 188913 w 125"/>
                <a:gd name="T51" fmla="*/ 320675 h 221"/>
                <a:gd name="T52" fmla="*/ 188913 w 125"/>
                <a:gd name="T53" fmla="*/ 350838 h 221"/>
                <a:gd name="T54" fmla="*/ 161925 w 125"/>
                <a:gd name="T55" fmla="*/ 350838 h 221"/>
                <a:gd name="T56" fmla="*/ 133350 w 125"/>
                <a:gd name="T57" fmla="*/ 350838 h 221"/>
                <a:gd name="T58" fmla="*/ 107950 w 125"/>
                <a:gd name="T59" fmla="*/ 350838 h 221"/>
                <a:gd name="T60" fmla="*/ 80963 w 125"/>
                <a:gd name="T61" fmla="*/ 350838 h 221"/>
                <a:gd name="T62" fmla="*/ 52388 w 125"/>
                <a:gd name="T63" fmla="*/ 350838 h 221"/>
                <a:gd name="T64" fmla="*/ 26988 w 125"/>
                <a:gd name="T65" fmla="*/ 350838 h 221"/>
                <a:gd name="T66" fmla="*/ 0 w 125"/>
                <a:gd name="T67" fmla="*/ 350838 h 221"/>
                <a:gd name="T68" fmla="*/ 0 w 125"/>
                <a:gd name="T69" fmla="*/ 350838 h 221"/>
                <a:gd name="T70" fmla="*/ 0 w 125"/>
                <a:gd name="T71" fmla="*/ 320675 h 221"/>
                <a:gd name="T72" fmla="*/ 0 w 125"/>
                <a:gd name="T73" fmla="*/ 320675 h 22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5"/>
                <a:gd name="T112" fmla="*/ 0 h 221"/>
                <a:gd name="T113" fmla="*/ 125 w 125"/>
                <a:gd name="T114" fmla="*/ 221 h 22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5" h="221">
                  <a:moveTo>
                    <a:pt x="98" y="77"/>
                  </a:moveTo>
                  <a:lnTo>
                    <a:pt x="0" y="16"/>
                  </a:lnTo>
                  <a:lnTo>
                    <a:pt x="8" y="0"/>
                  </a:lnTo>
                  <a:lnTo>
                    <a:pt x="107" y="61"/>
                  </a:lnTo>
                  <a:lnTo>
                    <a:pt x="113" y="51"/>
                  </a:lnTo>
                  <a:lnTo>
                    <a:pt x="125" y="81"/>
                  </a:lnTo>
                  <a:lnTo>
                    <a:pt x="92" y="86"/>
                  </a:lnTo>
                  <a:lnTo>
                    <a:pt x="98" y="77"/>
                  </a:lnTo>
                  <a:close/>
                  <a:moveTo>
                    <a:pt x="0" y="202"/>
                  </a:moveTo>
                  <a:lnTo>
                    <a:pt x="0" y="202"/>
                  </a:lnTo>
                  <a:lnTo>
                    <a:pt x="0" y="59"/>
                  </a:lnTo>
                  <a:lnTo>
                    <a:pt x="17" y="59"/>
                  </a:lnTo>
                  <a:lnTo>
                    <a:pt x="17" y="202"/>
                  </a:lnTo>
                  <a:lnTo>
                    <a:pt x="33" y="202"/>
                  </a:lnTo>
                  <a:lnTo>
                    <a:pt x="33" y="79"/>
                  </a:lnTo>
                  <a:lnTo>
                    <a:pt x="51" y="79"/>
                  </a:lnTo>
                  <a:lnTo>
                    <a:pt x="51" y="202"/>
                  </a:lnTo>
                  <a:lnTo>
                    <a:pt x="68" y="202"/>
                  </a:lnTo>
                  <a:lnTo>
                    <a:pt x="68" y="102"/>
                  </a:lnTo>
                  <a:lnTo>
                    <a:pt x="84" y="102"/>
                  </a:lnTo>
                  <a:lnTo>
                    <a:pt x="84" y="202"/>
                  </a:lnTo>
                  <a:lnTo>
                    <a:pt x="102" y="202"/>
                  </a:lnTo>
                  <a:lnTo>
                    <a:pt x="102" y="124"/>
                  </a:lnTo>
                  <a:lnTo>
                    <a:pt x="119" y="124"/>
                  </a:lnTo>
                  <a:lnTo>
                    <a:pt x="119" y="202"/>
                  </a:lnTo>
                  <a:lnTo>
                    <a:pt x="119" y="221"/>
                  </a:lnTo>
                  <a:lnTo>
                    <a:pt x="102" y="221"/>
                  </a:lnTo>
                  <a:lnTo>
                    <a:pt x="84" y="221"/>
                  </a:lnTo>
                  <a:lnTo>
                    <a:pt x="68" y="221"/>
                  </a:lnTo>
                  <a:lnTo>
                    <a:pt x="51" y="221"/>
                  </a:lnTo>
                  <a:lnTo>
                    <a:pt x="33" y="221"/>
                  </a:lnTo>
                  <a:lnTo>
                    <a:pt x="17" y="221"/>
                  </a:lnTo>
                  <a:lnTo>
                    <a:pt x="0" y="221"/>
                  </a:lnTo>
                  <a:lnTo>
                    <a:pt x="0" y="202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895" name="组合 300"/>
          <p:cNvGrpSpPr/>
          <p:nvPr/>
        </p:nvGrpSpPr>
        <p:grpSpPr bwMode="auto">
          <a:xfrm>
            <a:off x="2927350" y="1995488"/>
            <a:ext cx="442913" cy="441325"/>
            <a:chOff x="0" y="0"/>
            <a:chExt cx="1149351" cy="1149350"/>
          </a:xfrm>
        </p:grpSpPr>
        <p:sp>
          <p:nvSpPr>
            <p:cNvPr id="38273" name="Oval 16"/>
            <p:cNvSpPr>
              <a:spLocks noChangeArrowheads="1"/>
            </p:cNvSpPr>
            <p:nvPr/>
          </p:nvSpPr>
          <p:spPr bwMode="auto">
            <a:xfrm>
              <a:off x="0" y="0"/>
              <a:ext cx="1149350" cy="1149350"/>
            </a:xfrm>
            <a:prstGeom prst="ellipse">
              <a:avLst/>
            </a:pr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74" name="Freeform 107"/>
            <p:cNvSpPr>
              <a:spLocks noChangeArrowheads="1"/>
            </p:cNvSpPr>
            <p:nvPr/>
          </p:nvSpPr>
          <p:spPr bwMode="auto">
            <a:xfrm>
              <a:off x="347663" y="255587"/>
              <a:ext cx="801688" cy="893763"/>
            </a:xfrm>
            <a:custGeom>
              <a:avLst/>
              <a:gdLst>
                <a:gd name="T0" fmla="*/ 454398 w 247"/>
                <a:gd name="T1" fmla="*/ 0 h 275"/>
                <a:gd name="T2" fmla="*/ 801688 w 247"/>
                <a:gd name="T3" fmla="*/ 347755 h 275"/>
                <a:gd name="T4" fmla="*/ 256410 w 247"/>
                <a:gd name="T5" fmla="*/ 893763 h 275"/>
                <a:gd name="T6" fmla="*/ 0 w 247"/>
                <a:gd name="T7" fmla="*/ 633759 h 275"/>
                <a:gd name="T8" fmla="*/ 454398 w 247"/>
                <a:gd name="T9" fmla="*/ 0 h 2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7"/>
                <a:gd name="T16" fmla="*/ 0 h 275"/>
                <a:gd name="T17" fmla="*/ 247 w 247"/>
                <a:gd name="T18" fmla="*/ 275 h 2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7" h="275">
                  <a:moveTo>
                    <a:pt x="140" y="0"/>
                  </a:moveTo>
                  <a:cubicBezTo>
                    <a:pt x="247" y="107"/>
                    <a:pt x="247" y="107"/>
                    <a:pt x="247" y="107"/>
                  </a:cubicBezTo>
                  <a:cubicBezTo>
                    <a:pt x="242" y="198"/>
                    <a:pt x="170" y="270"/>
                    <a:pt x="79" y="27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140" y="0"/>
                    <a:pt x="140" y="0"/>
                    <a:pt x="140" y="0"/>
                  </a:cubicBez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75" name="Freeform 108"/>
            <p:cNvSpPr>
              <a:spLocks noChangeArrowheads="1"/>
            </p:cNvSpPr>
            <p:nvPr/>
          </p:nvSpPr>
          <p:spPr bwMode="auto">
            <a:xfrm>
              <a:off x="328613" y="239712"/>
              <a:ext cx="492125" cy="668338"/>
            </a:xfrm>
            <a:custGeom>
              <a:avLst/>
              <a:gdLst>
                <a:gd name="T0" fmla="*/ 0 w 152"/>
                <a:gd name="T1" fmla="*/ 603451 h 206"/>
                <a:gd name="T2" fmla="*/ 0 w 152"/>
                <a:gd name="T3" fmla="*/ 61643 h 206"/>
                <a:gd name="T4" fmla="*/ 64753 w 152"/>
                <a:gd name="T5" fmla="*/ 0 h 206"/>
                <a:gd name="T6" fmla="*/ 430609 w 152"/>
                <a:gd name="T7" fmla="*/ 0 h 206"/>
                <a:gd name="T8" fmla="*/ 492125 w 152"/>
                <a:gd name="T9" fmla="*/ 61643 h 206"/>
                <a:gd name="T10" fmla="*/ 492125 w 152"/>
                <a:gd name="T11" fmla="*/ 603451 h 206"/>
                <a:gd name="T12" fmla="*/ 430609 w 152"/>
                <a:gd name="T13" fmla="*/ 668338 h 206"/>
                <a:gd name="T14" fmla="*/ 64753 w 152"/>
                <a:gd name="T15" fmla="*/ 668338 h 206"/>
                <a:gd name="T16" fmla="*/ 0 w 152"/>
                <a:gd name="T17" fmla="*/ 603451 h 20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2"/>
                <a:gd name="T28" fmla="*/ 0 h 206"/>
                <a:gd name="T29" fmla="*/ 152 w 152"/>
                <a:gd name="T30" fmla="*/ 206 h 20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2" h="206">
                  <a:moveTo>
                    <a:pt x="0" y="186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43" y="0"/>
                    <a:pt x="152" y="8"/>
                    <a:pt x="152" y="19"/>
                  </a:cubicBezTo>
                  <a:cubicBezTo>
                    <a:pt x="152" y="186"/>
                    <a:pt x="152" y="186"/>
                    <a:pt x="152" y="186"/>
                  </a:cubicBezTo>
                  <a:cubicBezTo>
                    <a:pt x="152" y="197"/>
                    <a:pt x="143" y="206"/>
                    <a:pt x="133" y="206"/>
                  </a:cubicBezTo>
                  <a:cubicBezTo>
                    <a:pt x="20" y="206"/>
                    <a:pt x="20" y="206"/>
                    <a:pt x="20" y="206"/>
                  </a:cubicBezTo>
                  <a:cubicBezTo>
                    <a:pt x="9" y="206"/>
                    <a:pt x="0" y="197"/>
                    <a:pt x="0" y="186"/>
                  </a:cubicBezTo>
                  <a:close/>
                </a:path>
              </a:pathLst>
            </a:custGeom>
            <a:solidFill>
              <a:srgbClr val="182F4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76" name="Freeform 109"/>
            <p:cNvSpPr>
              <a:spLocks noChangeArrowheads="1"/>
            </p:cNvSpPr>
            <p:nvPr/>
          </p:nvSpPr>
          <p:spPr bwMode="auto">
            <a:xfrm>
              <a:off x="369888" y="314325"/>
              <a:ext cx="409575" cy="515938"/>
            </a:xfrm>
            <a:custGeom>
              <a:avLst/>
              <a:gdLst>
                <a:gd name="T0" fmla="*/ 0 w 258"/>
                <a:gd name="T1" fmla="*/ 515938 h 325"/>
                <a:gd name="T2" fmla="*/ 0 w 258"/>
                <a:gd name="T3" fmla="*/ 0 h 325"/>
                <a:gd name="T4" fmla="*/ 409575 w 258"/>
                <a:gd name="T5" fmla="*/ 0 h 325"/>
                <a:gd name="T6" fmla="*/ 409575 w 258"/>
                <a:gd name="T7" fmla="*/ 515938 h 325"/>
                <a:gd name="T8" fmla="*/ 0 w 258"/>
                <a:gd name="T9" fmla="*/ 515938 h 325"/>
                <a:gd name="T10" fmla="*/ 0 w 258"/>
                <a:gd name="T11" fmla="*/ 515938 h 3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8"/>
                <a:gd name="T19" fmla="*/ 0 h 325"/>
                <a:gd name="T20" fmla="*/ 258 w 258"/>
                <a:gd name="T21" fmla="*/ 325 h 3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8" h="325">
                  <a:moveTo>
                    <a:pt x="0" y="325"/>
                  </a:moveTo>
                  <a:lnTo>
                    <a:pt x="0" y="0"/>
                  </a:lnTo>
                  <a:lnTo>
                    <a:pt x="258" y="0"/>
                  </a:lnTo>
                  <a:lnTo>
                    <a:pt x="258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77" name="Freeform 110"/>
            <p:cNvSpPr>
              <a:spLocks noChangeArrowheads="1"/>
            </p:cNvSpPr>
            <p:nvPr/>
          </p:nvSpPr>
          <p:spPr bwMode="auto">
            <a:xfrm>
              <a:off x="658813" y="622300"/>
              <a:ext cx="36513" cy="166688"/>
            </a:xfrm>
            <a:custGeom>
              <a:avLst/>
              <a:gdLst>
                <a:gd name="T0" fmla="*/ 0 w 23"/>
                <a:gd name="T1" fmla="*/ 166688 h 105"/>
                <a:gd name="T2" fmla="*/ 0 w 23"/>
                <a:gd name="T3" fmla="*/ 0 h 105"/>
                <a:gd name="T4" fmla="*/ 36513 w 23"/>
                <a:gd name="T5" fmla="*/ 0 h 105"/>
                <a:gd name="T6" fmla="*/ 36513 w 23"/>
                <a:gd name="T7" fmla="*/ 166688 h 105"/>
                <a:gd name="T8" fmla="*/ 0 w 23"/>
                <a:gd name="T9" fmla="*/ 166688 h 105"/>
                <a:gd name="T10" fmla="*/ 0 w 23"/>
                <a:gd name="T11" fmla="*/ 166688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05"/>
                <a:gd name="T20" fmla="*/ 23 w 2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05">
                  <a:moveTo>
                    <a:pt x="0" y="105"/>
                  </a:moveTo>
                  <a:lnTo>
                    <a:pt x="0" y="0"/>
                  </a:lnTo>
                  <a:lnTo>
                    <a:pt x="23" y="0"/>
                  </a:lnTo>
                  <a:lnTo>
                    <a:pt x="23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53B5C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78" name="Freeform 111"/>
            <p:cNvSpPr>
              <a:spLocks noChangeArrowheads="1"/>
            </p:cNvSpPr>
            <p:nvPr/>
          </p:nvSpPr>
          <p:spPr bwMode="auto">
            <a:xfrm>
              <a:off x="587375" y="574675"/>
              <a:ext cx="36513" cy="214313"/>
            </a:xfrm>
            <a:custGeom>
              <a:avLst/>
              <a:gdLst>
                <a:gd name="T0" fmla="*/ 0 w 23"/>
                <a:gd name="T1" fmla="*/ 214313 h 135"/>
                <a:gd name="T2" fmla="*/ 0 w 23"/>
                <a:gd name="T3" fmla="*/ 0 h 135"/>
                <a:gd name="T4" fmla="*/ 36513 w 23"/>
                <a:gd name="T5" fmla="*/ 0 h 135"/>
                <a:gd name="T6" fmla="*/ 36513 w 23"/>
                <a:gd name="T7" fmla="*/ 214313 h 135"/>
                <a:gd name="T8" fmla="*/ 0 w 23"/>
                <a:gd name="T9" fmla="*/ 214313 h 135"/>
                <a:gd name="T10" fmla="*/ 0 w 23"/>
                <a:gd name="T11" fmla="*/ 214313 h 1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35"/>
                <a:gd name="T20" fmla="*/ 23 w 23"/>
                <a:gd name="T21" fmla="*/ 135 h 1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35">
                  <a:moveTo>
                    <a:pt x="0" y="135"/>
                  </a:moveTo>
                  <a:lnTo>
                    <a:pt x="0" y="0"/>
                  </a:lnTo>
                  <a:lnTo>
                    <a:pt x="23" y="0"/>
                  </a:lnTo>
                  <a:lnTo>
                    <a:pt x="23" y="135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66DB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79" name="Freeform 112"/>
            <p:cNvSpPr>
              <a:spLocks noChangeArrowheads="1"/>
            </p:cNvSpPr>
            <p:nvPr/>
          </p:nvSpPr>
          <p:spPr bwMode="auto">
            <a:xfrm>
              <a:off x="512763" y="528637"/>
              <a:ext cx="36513" cy="260350"/>
            </a:xfrm>
            <a:custGeom>
              <a:avLst/>
              <a:gdLst>
                <a:gd name="T0" fmla="*/ 0 w 23"/>
                <a:gd name="T1" fmla="*/ 260350 h 164"/>
                <a:gd name="T2" fmla="*/ 0 w 23"/>
                <a:gd name="T3" fmla="*/ 0 h 164"/>
                <a:gd name="T4" fmla="*/ 36513 w 23"/>
                <a:gd name="T5" fmla="*/ 0 h 164"/>
                <a:gd name="T6" fmla="*/ 36513 w 23"/>
                <a:gd name="T7" fmla="*/ 260350 h 164"/>
                <a:gd name="T8" fmla="*/ 0 w 23"/>
                <a:gd name="T9" fmla="*/ 260350 h 164"/>
                <a:gd name="T10" fmla="*/ 0 w 23"/>
                <a:gd name="T11" fmla="*/ 260350 h 1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64"/>
                <a:gd name="T20" fmla="*/ 23 w 23"/>
                <a:gd name="T21" fmla="*/ 164 h 1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64">
                  <a:moveTo>
                    <a:pt x="0" y="164"/>
                  </a:moveTo>
                  <a:lnTo>
                    <a:pt x="0" y="0"/>
                  </a:lnTo>
                  <a:lnTo>
                    <a:pt x="23" y="0"/>
                  </a:lnTo>
                  <a:lnTo>
                    <a:pt x="23" y="164"/>
                  </a:lnTo>
                  <a:lnTo>
                    <a:pt x="0" y="164"/>
                  </a:lnTo>
                  <a:close/>
                </a:path>
              </a:pathLst>
            </a:custGeom>
            <a:solidFill>
              <a:srgbClr val="F4B6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80" name="Freeform 113"/>
            <p:cNvSpPr>
              <a:spLocks noChangeArrowheads="1"/>
            </p:cNvSpPr>
            <p:nvPr/>
          </p:nvSpPr>
          <p:spPr bwMode="auto">
            <a:xfrm>
              <a:off x="441325" y="479425"/>
              <a:ext cx="36513" cy="309563"/>
            </a:xfrm>
            <a:custGeom>
              <a:avLst/>
              <a:gdLst>
                <a:gd name="T0" fmla="*/ 0 w 23"/>
                <a:gd name="T1" fmla="*/ 309563 h 195"/>
                <a:gd name="T2" fmla="*/ 0 w 23"/>
                <a:gd name="T3" fmla="*/ 0 h 195"/>
                <a:gd name="T4" fmla="*/ 36513 w 23"/>
                <a:gd name="T5" fmla="*/ 0 h 195"/>
                <a:gd name="T6" fmla="*/ 36513 w 23"/>
                <a:gd name="T7" fmla="*/ 309563 h 195"/>
                <a:gd name="T8" fmla="*/ 0 w 23"/>
                <a:gd name="T9" fmla="*/ 309563 h 195"/>
                <a:gd name="T10" fmla="*/ 0 w 23"/>
                <a:gd name="T11" fmla="*/ 309563 h 1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95"/>
                <a:gd name="T20" fmla="*/ 23 w 23"/>
                <a:gd name="T21" fmla="*/ 195 h 19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95">
                  <a:moveTo>
                    <a:pt x="0" y="195"/>
                  </a:moveTo>
                  <a:lnTo>
                    <a:pt x="0" y="0"/>
                  </a:lnTo>
                  <a:lnTo>
                    <a:pt x="23" y="0"/>
                  </a:lnTo>
                  <a:lnTo>
                    <a:pt x="23" y="195"/>
                  </a:lnTo>
                  <a:lnTo>
                    <a:pt x="0" y="195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81" name="Freeform 114"/>
            <p:cNvSpPr>
              <a:spLocks noChangeArrowheads="1"/>
            </p:cNvSpPr>
            <p:nvPr/>
          </p:nvSpPr>
          <p:spPr bwMode="auto">
            <a:xfrm>
              <a:off x="441325" y="357187"/>
              <a:ext cx="269875" cy="184150"/>
            </a:xfrm>
            <a:custGeom>
              <a:avLst/>
              <a:gdLst>
                <a:gd name="T0" fmla="*/ 211138 w 170"/>
                <a:gd name="T1" fmla="*/ 161925 h 116"/>
                <a:gd name="T2" fmla="*/ 0 w 170"/>
                <a:gd name="T3" fmla="*/ 31750 h 116"/>
                <a:gd name="T4" fmla="*/ 15875 w 170"/>
                <a:gd name="T5" fmla="*/ 0 h 116"/>
                <a:gd name="T6" fmla="*/ 227013 w 170"/>
                <a:gd name="T7" fmla="*/ 131763 h 116"/>
                <a:gd name="T8" fmla="*/ 241300 w 170"/>
                <a:gd name="T9" fmla="*/ 109538 h 116"/>
                <a:gd name="T10" fmla="*/ 269875 w 170"/>
                <a:gd name="T11" fmla="*/ 174625 h 116"/>
                <a:gd name="T12" fmla="*/ 198438 w 170"/>
                <a:gd name="T13" fmla="*/ 184150 h 116"/>
                <a:gd name="T14" fmla="*/ 211138 w 170"/>
                <a:gd name="T15" fmla="*/ 161925 h 116"/>
                <a:gd name="T16" fmla="*/ 211138 w 170"/>
                <a:gd name="T17" fmla="*/ 161925 h 1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0"/>
                <a:gd name="T28" fmla="*/ 0 h 116"/>
                <a:gd name="T29" fmla="*/ 170 w 170"/>
                <a:gd name="T30" fmla="*/ 116 h 1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0" h="116">
                  <a:moveTo>
                    <a:pt x="133" y="102"/>
                  </a:moveTo>
                  <a:lnTo>
                    <a:pt x="0" y="20"/>
                  </a:lnTo>
                  <a:lnTo>
                    <a:pt x="10" y="0"/>
                  </a:lnTo>
                  <a:lnTo>
                    <a:pt x="143" y="83"/>
                  </a:lnTo>
                  <a:lnTo>
                    <a:pt x="152" y="69"/>
                  </a:lnTo>
                  <a:lnTo>
                    <a:pt x="170" y="110"/>
                  </a:lnTo>
                  <a:lnTo>
                    <a:pt x="125" y="116"/>
                  </a:lnTo>
                  <a:lnTo>
                    <a:pt x="133" y="102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896" name="组合 297"/>
          <p:cNvGrpSpPr/>
          <p:nvPr/>
        </p:nvGrpSpPr>
        <p:grpSpPr bwMode="auto">
          <a:xfrm>
            <a:off x="6484938" y="854075"/>
            <a:ext cx="446087" cy="442913"/>
            <a:chOff x="0" y="0"/>
            <a:chExt cx="1154113" cy="1149350"/>
          </a:xfrm>
        </p:grpSpPr>
        <p:sp>
          <p:nvSpPr>
            <p:cNvPr id="38261" name="Oval 26"/>
            <p:cNvSpPr>
              <a:spLocks noChangeArrowheads="1"/>
            </p:cNvSpPr>
            <p:nvPr/>
          </p:nvSpPr>
          <p:spPr bwMode="auto">
            <a:xfrm>
              <a:off x="0" y="0"/>
              <a:ext cx="1154113" cy="1149350"/>
            </a:xfrm>
            <a:prstGeom prst="ellipse">
              <a:avLst/>
            </a:prstGeom>
            <a:solidFill>
              <a:srgbClr val="F4B6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62" name="Freeform 115"/>
            <p:cNvSpPr>
              <a:spLocks noChangeArrowheads="1"/>
            </p:cNvSpPr>
            <p:nvPr/>
          </p:nvSpPr>
          <p:spPr bwMode="auto">
            <a:xfrm>
              <a:off x="279400" y="390525"/>
              <a:ext cx="866775" cy="752475"/>
            </a:xfrm>
            <a:custGeom>
              <a:avLst/>
              <a:gdLst>
                <a:gd name="T0" fmla="*/ 0 w 267"/>
                <a:gd name="T1" fmla="*/ 369751 h 232"/>
                <a:gd name="T2" fmla="*/ 438257 w 267"/>
                <a:gd name="T3" fmla="*/ 0 h 232"/>
                <a:gd name="T4" fmla="*/ 594082 w 267"/>
                <a:gd name="T5" fmla="*/ 0 h 232"/>
                <a:gd name="T6" fmla="*/ 866775 w 267"/>
                <a:gd name="T7" fmla="*/ 272448 h 232"/>
                <a:gd name="T8" fmla="*/ 383069 w 267"/>
                <a:gd name="T9" fmla="*/ 752475 h 232"/>
                <a:gd name="T10" fmla="*/ 0 w 267"/>
                <a:gd name="T11" fmla="*/ 369751 h 2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7"/>
                <a:gd name="T19" fmla="*/ 0 h 232"/>
                <a:gd name="T20" fmla="*/ 267 w 267"/>
                <a:gd name="T21" fmla="*/ 232 h 2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7" h="232">
                  <a:moveTo>
                    <a:pt x="0" y="114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267" y="84"/>
                    <a:pt x="267" y="84"/>
                    <a:pt x="267" y="84"/>
                  </a:cubicBezTo>
                  <a:cubicBezTo>
                    <a:pt x="255" y="161"/>
                    <a:pt x="195" y="221"/>
                    <a:pt x="118" y="232"/>
                  </a:cubicBezTo>
                  <a:cubicBezTo>
                    <a:pt x="0" y="114"/>
                    <a:pt x="0" y="114"/>
                    <a:pt x="0" y="114"/>
                  </a:cubicBezTo>
                  <a:close/>
                </a:path>
              </a:pathLst>
            </a:custGeom>
            <a:solidFill>
              <a:srgbClr val="C9912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63" name="Freeform 116"/>
            <p:cNvSpPr>
              <a:spLocks noChangeArrowheads="1"/>
            </p:cNvSpPr>
            <p:nvPr/>
          </p:nvSpPr>
          <p:spPr bwMode="auto">
            <a:xfrm>
              <a:off x="273050" y="382588"/>
              <a:ext cx="611188" cy="384175"/>
            </a:xfrm>
            <a:custGeom>
              <a:avLst/>
              <a:gdLst>
                <a:gd name="T0" fmla="*/ 19506 w 188"/>
                <a:gd name="T1" fmla="*/ 0 h 118"/>
                <a:gd name="T2" fmla="*/ 588431 w 188"/>
                <a:gd name="T3" fmla="*/ 0 h 118"/>
                <a:gd name="T4" fmla="*/ 611188 w 188"/>
                <a:gd name="T5" fmla="*/ 22790 h 118"/>
                <a:gd name="T6" fmla="*/ 611188 w 188"/>
                <a:gd name="T7" fmla="*/ 361385 h 118"/>
                <a:gd name="T8" fmla="*/ 588431 w 188"/>
                <a:gd name="T9" fmla="*/ 384175 h 118"/>
                <a:gd name="T10" fmla="*/ 19506 w 188"/>
                <a:gd name="T11" fmla="*/ 384175 h 118"/>
                <a:gd name="T12" fmla="*/ 0 w 188"/>
                <a:gd name="T13" fmla="*/ 361385 h 118"/>
                <a:gd name="T14" fmla="*/ 0 w 188"/>
                <a:gd name="T15" fmla="*/ 22790 h 118"/>
                <a:gd name="T16" fmla="*/ 19506 w 188"/>
                <a:gd name="T17" fmla="*/ 0 h 1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8"/>
                <a:gd name="T28" fmla="*/ 0 h 118"/>
                <a:gd name="T29" fmla="*/ 188 w 188"/>
                <a:gd name="T30" fmla="*/ 118 h 1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8" h="118">
                  <a:moveTo>
                    <a:pt x="6" y="0"/>
                  </a:moveTo>
                  <a:cubicBezTo>
                    <a:pt x="181" y="0"/>
                    <a:pt x="181" y="0"/>
                    <a:pt x="181" y="0"/>
                  </a:cubicBezTo>
                  <a:cubicBezTo>
                    <a:pt x="185" y="0"/>
                    <a:pt x="188" y="4"/>
                    <a:pt x="188" y="7"/>
                  </a:cubicBezTo>
                  <a:cubicBezTo>
                    <a:pt x="188" y="111"/>
                    <a:pt x="188" y="111"/>
                    <a:pt x="188" y="111"/>
                  </a:cubicBezTo>
                  <a:cubicBezTo>
                    <a:pt x="188" y="115"/>
                    <a:pt x="185" y="118"/>
                    <a:pt x="181" y="118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3" y="118"/>
                    <a:pt x="0" y="115"/>
                    <a:pt x="0" y="11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6" y="0"/>
                  </a:cubicBezTo>
                  <a:close/>
                </a:path>
              </a:pathLst>
            </a:custGeom>
            <a:solidFill>
              <a:srgbClr val="506B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64" name="Freeform 117"/>
            <p:cNvSpPr>
              <a:spLocks noEditPoints="1" noChangeArrowheads="1"/>
            </p:cNvSpPr>
            <p:nvPr/>
          </p:nvSpPr>
          <p:spPr bwMode="auto">
            <a:xfrm>
              <a:off x="328612" y="708025"/>
              <a:ext cx="307975" cy="22225"/>
            </a:xfrm>
            <a:custGeom>
              <a:avLst/>
              <a:gdLst>
                <a:gd name="T0" fmla="*/ 0 w 95"/>
                <a:gd name="T1" fmla="*/ 12700 h 7"/>
                <a:gd name="T2" fmla="*/ 19451 w 95"/>
                <a:gd name="T3" fmla="*/ 6350 h 7"/>
                <a:gd name="T4" fmla="*/ 6484 w 95"/>
                <a:gd name="T5" fmla="*/ 19050 h 7"/>
                <a:gd name="T6" fmla="*/ 38902 w 95"/>
                <a:gd name="T7" fmla="*/ 22225 h 7"/>
                <a:gd name="T8" fmla="*/ 22693 w 95"/>
                <a:gd name="T9" fmla="*/ 22225 h 7"/>
                <a:gd name="T10" fmla="*/ 38902 w 95"/>
                <a:gd name="T11" fmla="*/ 22225 h 7"/>
                <a:gd name="T12" fmla="*/ 29177 w 95"/>
                <a:gd name="T13" fmla="*/ 6350 h 7"/>
                <a:gd name="T14" fmla="*/ 61595 w 95"/>
                <a:gd name="T15" fmla="*/ 22225 h 7"/>
                <a:gd name="T16" fmla="*/ 48628 w 95"/>
                <a:gd name="T17" fmla="*/ 15875 h 7"/>
                <a:gd name="T18" fmla="*/ 42144 w 95"/>
                <a:gd name="T19" fmla="*/ 3175 h 7"/>
                <a:gd name="T20" fmla="*/ 55111 w 95"/>
                <a:gd name="T21" fmla="*/ 12700 h 7"/>
                <a:gd name="T22" fmla="*/ 61595 w 95"/>
                <a:gd name="T23" fmla="*/ 22225 h 7"/>
                <a:gd name="T24" fmla="*/ 51869 w 95"/>
                <a:gd name="T25" fmla="*/ 9525 h 7"/>
                <a:gd name="T26" fmla="*/ 61595 w 95"/>
                <a:gd name="T27" fmla="*/ 22225 h 7"/>
                <a:gd name="T28" fmla="*/ 77804 w 95"/>
                <a:gd name="T29" fmla="*/ 19050 h 7"/>
                <a:gd name="T30" fmla="*/ 68079 w 95"/>
                <a:gd name="T31" fmla="*/ 19050 h 7"/>
                <a:gd name="T32" fmla="*/ 74562 w 95"/>
                <a:gd name="T33" fmla="*/ 6350 h 7"/>
                <a:gd name="T34" fmla="*/ 100497 w 95"/>
                <a:gd name="T35" fmla="*/ 22225 h 7"/>
                <a:gd name="T36" fmla="*/ 84288 w 95"/>
                <a:gd name="T37" fmla="*/ 22225 h 7"/>
                <a:gd name="T38" fmla="*/ 100497 w 95"/>
                <a:gd name="T39" fmla="*/ 9525 h 7"/>
                <a:gd name="T40" fmla="*/ 106981 w 95"/>
                <a:gd name="T41" fmla="*/ 12700 h 7"/>
                <a:gd name="T42" fmla="*/ 129674 w 95"/>
                <a:gd name="T43" fmla="*/ 12700 h 7"/>
                <a:gd name="T44" fmla="*/ 106981 w 95"/>
                <a:gd name="T45" fmla="*/ 12700 h 7"/>
                <a:gd name="T46" fmla="*/ 123190 w 95"/>
                <a:gd name="T47" fmla="*/ 19050 h 7"/>
                <a:gd name="T48" fmla="*/ 113464 w 95"/>
                <a:gd name="T49" fmla="*/ 6350 h 7"/>
                <a:gd name="T50" fmla="*/ 132916 w 95"/>
                <a:gd name="T51" fmla="*/ 3175 h 7"/>
                <a:gd name="T52" fmla="*/ 145883 w 95"/>
                <a:gd name="T53" fmla="*/ 22225 h 7"/>
                <a:gd name="T54" fmla="*/ 165334 w 95"/>
                <a:gd name="T55" fmla="*/ 12700 h 7"/>
                <a:gd name="T56" fmla="*/ 152367 w 95"/>
                <a:gd name="T57" fmla="*/ 3175 h 7"/>
                <a:gd name="T58" fmla="*/ 162092 w 95"/>
                <a:gd name="T59" fmla="*/ 12700 h 7"/>
                <a:gd name="T60" fmla="*/ 181543 w 95"/>
                <a:gd name="T61" fmla="*/ 22225 h 7"/>
                <a:gd name="T62" fmla="*/ 181543 w 95"/>
                <a:gd name="T63" fmla="*/ 3175 h 7"/>
                <a:gd name="T64" fmla="*/ 181543 w 95"/>
                <a:gd name="T65" fmla="*/ 12700 h 7"/>
                <a:gd name="T66" fmla="*/ 181543 w 95"/>
                <a:gd name="T67" fmla="*/ 22225 h 7"/>
                <a:gd name="T68" fmla="*/ 194511 w 95"/>
                <a:gd name="T69" fmla="*/ 15875 h 7"/>
                <a:gd name="T70" fmla="*/ 188027 w 95"/>
                <a:gd name="T71" fmla="*/ 22225 h 7"/>
                <a:gd name="T72" fmla="*/ 200994 w 95"/>
                <a:gd name="T73" fmla="*/ 6350 h 7"/>
                <a:gd name="T74" fmla="*/ 197752 w 95"/>
                <a:gd name="T75" fmla="*/ 15875 h 7"/>
                <a:gd name="T76" fmla="*/ 194511 w 95"/>
                <a:gd name="T77" fmla="*/ 12700 h 7"/>
                <a:gd name="T78" fmla="*/ 191269 w 95"/>
                <a:gd name="T79" fmla="*/ 3175 h 7"/>
                <a:gd name="T80" fmla="*/ 223687 w 95"/>
                <a:gd name="T81" fmla="*/ 6350 h 7"/>
                <a:gd name="T82" fmla="*/ 220445 w 95"/>
                <a:gd name="T83" fmla="*/ 22225 h 7"/>
                <a:gd name="T84" fmla="*/ 236654 w 95"/>
                <a:gd name="T85" fmla="*/ 19050 h 7"/>
                <a:gd name="T86" fmla="*/ 239896 w 95"/>
                <a:gd name="T87" fmla="*/ 3175 h 7"/>
                <a:gd name="T88" fmla="*/ 256106 w 95"/>
                <a:gd name="T89" fmla="*/ 19050 h 7"/>
                <a:gd name="T90" fmla="*/ 249622 w 95"/>
                <a:gd name="T91" fmla="*/ 3175 h 7"/>
                <a:gd name="T92" fmla="*/ 252864 w 95"/>
                <a:gd name="T93" fmla="*/ 6350 h 7"/>
                <a:gd name="T94" fmla="*/ 249622 w 95"/>
                <a:gd name="T95" fmla="*/ 15875 h 7"/>
                <a:gd name="T96" fmla="*/ 285282 w 95"/>
                <a:gd name="T97" fmla="*/ 6350 h 7"/>
                <a:gd name="T98" fmla="*/ 275557 w 95"/>
                <a:gd name="T99" fmla="*/ 22225 h 7"/>
                <a:gd name="T100" fmla="*/ 269073 w 95"/>
                <a:gd name="T101" fmla="*/ 9525 h 7"/>
                <a:gd name="T102" fmla="*/ 269073 w 95"/>
                <a:gd name="T103" fmla="*/ 3175 h 7"/>
                <a:gd name="T104" fmla="*/ 278798 w 95"/>
                <a:gd name="T105" fmla="*/ 15875 h 7"/>
                <a:gd name="T106" fmla="*/ 285282 w 95"/>
                <a:gd name="T107" fmla="*/ 22225 h 7"/>
                <a:gd name="T108" fmla="*/ 307975 w 95"/>
                <a:gd name="T109" fmla="*/ 3175 h 7"/>
                <a:gd name="T110" fmla="*/ 304733 w 95"/>
                <a:gd name="T111" fmla="*/ 9525 h 7"/>
                <a:gd name="T112" fmla="*/ 307975 w 95"/>
                <a:gd name="T113" fmla="*/ 19050 h 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95"/>
                <a:gd name="T172" fmla="*/ 0 h 7"/>
                <a:gd name="T173" fmla="*/ 95 w 95"/>
                <a:gd name="T174" fmla="*/ 7 h 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95" h="7">
                  <a:moveTo>
                    <a:pt x="6" y="7"/>
                  </a:moveTo>
                  <a:cubicBezTo>
                    <a:pt x="5" y="7"/>
                    <a:pt x="4" y="7"/>
                    <a:pt x="4" y="7"/>
                  </a:cubicBezTo>
                  <a:cubicBezTo>
                    <a:pt x="3" y="7"/>
                    <a:pt x="2" y="7"/>
                    <a:pt x="1" y="6"/>
                  </a:cubicBezTo>
                  <a:cubicBezTo>
                    <a:pt x="1" y="6"/>
                    <a:pt x="0" y="5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1"/>
                    <a:pt x="3" y="0"/>
                    <a:pt x="4" y="0"/>
                  </a:cubicBezTo>
                  <a:cubicBezTo>
                    <a:pt x="5" y="0"/>
                    <a:pt x="5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3" y="1"/>
                    <a:pt x="3" y="2"/>
                    <a:pt x="2" y="2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lose/>
                  <a:moveTo>
                    <a:pt x="12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2" y="7"/>
                    <a:pt x="12" y="7"/>
                    <a:pt x="12" y="7"/>
                  </a:cubicBezTo>
                  <a:close/>
                  <a:moveTo>
                    <a:pt x="10" y="5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0" y="5"/>
                    <a:pt x="10" y="5"/>
                    <a:pt x="10" y="5"/>
                  </a:cubicBezTo>
                  <a:close/>
                  <a:moveTo>
                    <a:pt x="19" y="7"/>
                  </a:moveTo>
                  <a:cubicBezTo>
                    <a:pt x="17" y="7"/>
                    <a:pt x="17" y="7"/>
                    <a:pt x="17" y="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7" y="1"/>
                    <a:pt x="17" y="1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8" y="3"/>
                    <a:pt x="18" y="3"/>
                    <a:pt x="17" y="4"/>
                  </a:cubicBezTo>
                  <a:cubicBezTo>
                    <a:pt x="17" y="4"/>
                    <a:pt x="17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5"/>
                    <a:pt x="17" y="5"/>
                  </a:cubicBezTo>
                  <a:cubicBezTo>
                    <a:pt x="19" y="7"/>
                    <a:pt x="19" y="7"/>
                    <a:pt x="19" y="7"/>
                  </a:cubicBezTo>
                  <a:close/>
                  <a:moveTo>
                    <a:pt x="14" y="1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lose/>
                  <a:moveTo>
                    <a:pt x="19" y="7"/>
                  </a:moveTo>
                  <a:cubicBezTo>
                    <a:pt x="19" y="1"/>
                    <a:pt x="19" y="1"/>
                    <a:pt x="19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4" y="1"/>
                    <a:pt x="25" y="2"/>
                    <a:pt x="25" y="4"/>
                  </a:cubicBezTo>
                  <a:cubicBezTo>
                    <a:pt x="25" y="5"/>
                    <a:pt x="25" y="6"/>
                    <a:pt x="24" y="6"/>
                  </a:cubicBezTo>
                  <a:cubicBezTo>
                    <a:pt x="23" y="7"/>
                    <a:pt x="23" y="7"/>
                    <a:pt x="21" y="7"/>
                  </a:cubicBezTo>
                  <a:cubicBezTo>
                    <a:pt x="19" y="7"/>
                    <a:pt x="19" y="7"/>
                    <a:pt x="19" y="7"/>
                  </a:cubicBezTo>
                  <a:close/>
                  <a:moveTo>
                    <a:pt x="21" y="1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3" y="6"/>
                    <a:pt x="23" y="6"/>
                  </a:cubicBezTo>
                  <a:cubicBezTo>
                    <a:pt x="24" y="5"/>
                    <a:pt x="24" y="5"/>
                    <a:pt x="24" y="4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3" y="2"/>
                    <a:pt x="22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lose/>
                  <a:moveTo>
                    <a:pt x="32" y="7"/>
                  </a:moveTo>
                  <a:cubicBezTo>
                    <a:pt x="31" y="7"/>
                    <a:pt x="31" y="7"/>
                    <a:pt x="31" y="7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7"/>
                    <a:pt x="32" y="7"/>
                    <a:pt x="32" y="7"/>
                  </a:cubicBezTo>
                  <a:close/>
                  <a:moveTo>
                    <a:pt x="33" y="4"/>
                  </a:moveTo>
                  <a:cubicBezTo>
                    <a:pt x="33" y="3"/>
                    <a:pt x="33" y="2"/>
                    <a:pt x="34" y="1"/>
                  </a:cubicBezTo>
                  <a:cubicBezTo>
                    <a:pt x="35" y="1"/>
                    <a:pt x="35" y="0"/>
                    <a:pt x="36" y="0"/>
                  </a:cubicBezTo>
                  <a:cubicBezTo>
                    <a:pt x="37" y="0"/>
                    <a:pt x="38" y="1"/>
                    <a:pt x="39" y="1"/>
                  </a:cubicBezTo>
                  <a:cubicBezTo>
                    <a:pt x="39" y="2"/>
                    <a:pt x="40" y="3"/>
                    <a:pt x="40" y="4"/>
                  </a:cubicBezTo>
                  <a:cubicBezTo>
                    <a:pt x="40" y="5"/>
                    <a:pt x="39" y="6"/>
                    <a:pt x="39" y="6"/>
                  </a:cubicBezTo>
                  <a:cubicBezTo>
                    <a:pt x="38" y="7"/>
                    <a:pt x="37" y="7"/>
                    <a:pt x="36" y="7"/>
                  </a:cubicBezTo>
                  <a:cubicBezTo>
                    <a:pt x="35" y="7"/>
                    <a:pt x="35" y="7"/>
                    <a:pt x="34" y="6"/>
                  </a:cubicBezTo>
                  <a:cubicBezTo>
                    <a:pt x="33" y="6"/>
                    <a:pt x="33" y="5"/>
                    <a:pt x="33" y="4"/>
                  </a:cubicBezTo>
                  <a:close/>
                  <a:moveTo>
                    <a:pt x="34" y="4"/>
                  </a:moveTo>
                  <a:cubicBezTo>
                    <a:pt x="34" y="5"/>
                    <a:pt x="34" y="5"/>
                    <a:pt x="35" y="6"/>
                  </a:cubicBezTo>
                  <a:cubicBezTo>
                    <a:pt x="35" y="6"/>
                    <a:pt x="36" y="6"/>
                    <a:pt x="36" y="6"/>
                  </a:cubicBezTo>
                  <a:cubicBezTo>
                    <a:pt x="37" y="6"/>
                    <a:pt x="37" y="6"/>
                    <a:pt x="38" y="6"/>
                  </a:cubicBezTo>
                  <a:cubicBezTo>
                    <a:pt x="38" y="5"/>
                    <a:pt x="38" y="5"/>
                    <a:pt x="38" y="4"/>
                  </a:cubicBezTo>
                  <a:cubicBezTo>
                    <a:pt x="38" y="3"/>
                    <a:pt x="38" y="3"/>
                    <a:pt x="38" y="2"/>
                  </a:cubicBezTo>
                  <a:cubicBezTo>
                    <a:pt x="38" y="2"/>
                    <a:pt x="37" y="1"/>
                    <a:pt x="36" y="1"/>
                  </a:cubicBezTo>
                  <a:cubicBezTo>
                    <a:pt x="36" y="1"/>
                    <a:pt x="35" y="2"/>
                    <a:pt x="35" y="2"/>
                  </a:cubicBezTo>
                  <a:cubicBezTo>
                    <a:pt x="34" y="3"/>
                    <a:pt x="34" y="3"/>
                    <a:pt x="34" y="4"/>
                  </a:cubicBezTo>
                  <a:close/>
                  <a:moveTo>
                    <a:pt x="45" y="7"/>
                  </a:moveTo>
                  <a:cubicBezTo>
                    <a:pt x="41" y="7"/>
                    <a:pt x="41" y="7"/>
                    <a:pt x="41" y="7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7"/>
                    <a:pt x="45" y="7"/>
                    <a:pt x="45" y="7"/>
                  </a:cubicBezTo>
                  <a:close/>
                  <a:moveTo>
                    <a:pt x="46" y="7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50" y="1"/>
                    <a:pt x="51" y="2"/>
                    <a:pt x="51" y="4"/>
                  </a:cubicBezTo>
                  <a:cubicBezTo>
                    <a:pt x="51" y="5"/>
                    <a:pt x="51" y="6"/>
                    <a:pt x="50" y="6"/>
                  </a:cubicBezTo>
                  <a:cubicBezTo>
                    <a:pt x="50" y="7"/>
                    <a:pt x="49" y="7"/>
                    <a:pt x="48" y="7"/>
                  </a:cubicBezTo>
                  <a:cubicBezTo>
                    <a:pt x="46" y="7"/>
                    <a:pt x="46" y="7"/>
                    <a:pt x="46" y="7"/>
                  </a:cubicBezTo>
                  <a:close/>
                  <a:moveTo>
                    <a:pt x="47" y="1"/>
                  </a:moveTo>
                  <a:cubicBezTo>
                    <a:pt x="47" y="6"/>
                    <a:pt x="47" y="6"/>
                    <a:pt x="47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9" y="6"/>
                    <a:pt x="49" y="6"/>
                  </a:cubicBezTo>
                  <a:cubicBezTo>
                    <a:pt x="50" y="5"/>
                    <a:pt x="50" y="5"/>
                    <a:pt x="50" y="4"/>
                  </a:cubicBezTo>
                  <a:cubicBezTo>
                    <a:pt x="50" y="3"/>
                    <a:pt x="50" y="2"/>
                    <a:pt x="49" y="2"/>
                  </a:cubicBezTo>
                  <a:cubicBezTo>
                    <a:pt x="49" y="2"/>
                    <a:pt x="48" y="1"/>
                    <a:pt x="48" y="1"/>
                  </a:cubicBezTo>
                  <a:cubicBezTo>
                    <a:pt x="47" y="1"/>
                    <a:pt x="47" y="1"/>
                    <a:pt x="47" y="1"/>
                  </a:cubicBezTo>
                  <a:close/>
                  <a:moveTo>
                    <a:pt x="56" y="7"/>
                  </a:moveTo>
                  <a:cubicBezTo>
                    <a:pt x="53" y="7"/>
                    <a:pt x="53" y="7"/>
                    <a:pt x="53" y="7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7"/>
                    <a:pt x="56" y="7"/>
                    <a:pt x="56" y="7"/>
                  </a:cubicBezTo>
                  <a:close/>
                  <a:moveTo>
                    <a:pt x="63" y="7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1" y="1"/>
                    <a:pt x="61" y="1"/>
                  </a:cubicBezTo>
                  <a:cubicBezTo>
                    <a:pt x="62" y="1"/>
                    <a:pt x="62" y="2"/>
                    <a:pt x="62" y="2"/>
                  </a:cubicBezTo>
                  <a:cubicBezTo>
                    <a:pt x="62" y="3"/>
                    <a:pt x="62" y="3"/>
                    <a:pt x="62" y="4"/>
                  </a:cubicBezTo>
                  <a:cubicBezTo>
                    <a:pt x="61" y="4"/>
                    <a:pt x="61" y="4"/>
                    <a:pt x="60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1" y="4"/>
                    <a:pt x="61" y="5"/>
                    <a:pt x="61" y="5"/>
                  </a:cubicBezTo>
                  <a:cubicBezTo>
                    <a:pt x="63" y="7"/>
                    <a:pt x="63" y="7"/>
                    <a:pt x="63" y="7"/>
                  </a:cubicBezTo>
                  <a:close/>
                  <a:moveTo>
                    <a:pt x="59" y="1"/>
                  </a:moveTo>
                  <a:cubicBezTo>
                    <a:pt x="59" y="4"/>
                    <a:pt x="59" y="4"/>
                    <a:pt x="59" y="4"/>
                  </a:cubicBezTo>
                  <a:cubicBezTo>
                    <a:pt x="60" y="4"/>
                    <a:pt x="60" y="4"/>
                    <a:pt x="60" y="4"/>
                  </a:cubicBezTo>
                  <a:cubicBezTo>
                    <a:pt x="60" y="4"/>
                    <a:pt x="60" y="4"/>
                    <a:pt x="61" y="3"/>
                  </a:cubicBezTo>
                  <a:cubicBezTo>
                    <a:pt x="61" y="3"/>
                    <a:pt x="61" y="3"/>
                    <a:pt x="61" y="2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59" y="1"/>
                    <a:pt x="59" y="1"/>
                    <a:pt x="59" y="1"/>
                  </a:cubicBezTo>
                  <a:close/>
                  <a:moveTo>
                    <a:pt x="74" y="7"/>
                  </a:moveTo>
                  <a:cubicBezTo>
                    <a:pt x="73" y="7"/>
                    <a:pt x="73" y="7"/>
                    <a:pt x="73" y="7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2"/>
                    <a:pt x="69" y="2"/>
                    <a:pt x="69" y="3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6"/>
                    <a:pt x="73" y="5"/>
                    <a:pt x="73" y="5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4" y="7"/>
                    <a:pt x="74" y="7"/>
                    <a:pt x="74" y="7"/>
                  </a:cubicBezTo>
                  <a:close/>
                  <a:moveTo>
                    <a:pt x="81" y="7"/>
                  </a:moveTo>
                  <a:cubicBezTo>
                    <a:pt x="80" y="7"/>
                    <a:pt x="80" y="7"/>
                    <a:pt x="80" y="7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81" y="7"/>
                    <a:pt x="81" y="7"/>
                    <a:pt x="81" y="7"/>
                  </a:cubicBezTo>
                  <a:close/>
                  <a:moveTo>
                    <a:pt x="79" y="5"/>
                  </a:move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9" y="5"/>
                    <a:pt x="79" y="5"/>
                    <a:pt x="79" y="5"/>
                  </a:cubicBezTo>
                  <a:close/>
                  <a:moveTo>
                    <a:pt x="88" y="7"/>
                  </a:moveTo>
                  <a:cubicBezTo>
                    <a:pt x="88" y="3"/>
                    <a:pt x="88" y="3"/>
                    <a:pt x="88" y="3"/>
                  </a:cubicBezTo>
                  <a:cubicBezTo>
                    <a:pt x="88" y="3"/>
                    <a:pt x="88" y="2"/>
                    <a:pt x="88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6" y="7"/>
                    <a:pt x="86" y="7"/>
                    <a:pt x="86" y="7"/>
                  </a:cubicBezTo>
                  <a:cubicBezTo>
                    <a:pt x="85" y="7"/>
                    <a:pt x="85" y="7"/>
                    <a:pt x="85" y="7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2"/>
                    <a:pt x="83" y="2"/>
                    <a:pt x="83" y="3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5" y="5"/>
                    <a:pt x="86" y="6"/>
                    <a:pt x="86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6" y="6"/>
                    <a:pt x="86" y="5"/>
                    <a:pt x="86" y="5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88" y="7"/>
                    <a:pt x="88" y="7"/>
                    <a:pt x="88" y="7"/>
                  </a:cubicBezTo>
                  <a:close/>
                  <a:moveTo>
                    <a:pt x="95" y="7"/>
                  </a:moveTo>
                  <a:cubicBezTo>
                    <a:pt x="91" y="7"/>
                    <a:pt x="91" y="7"/>
                    <a:pt x="91" y="7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5" y="7"/>
                    <a:pt x="95" y="7"/>
                    <a:pt x="9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65" name="Freeform 118"/>
            <p:cNvSpPr>
              <a:spLocks noChangeArrowheads="1"/>
            </p:cNvSpPr>
            <p:nvPr/>
          </p:nvSpPr>
          <p:spPr bwMode="auto">
            <a:xfrm>
              <a:off x="766762" y="704850"/>
              <a:ext cx="19050" cy="25400"/>
            </a:xfrm>
            <a:custGeom>
              <a:avLst/>
              <a:gdLst>
                <a:gd name="T0" fmla="*/ 0 w 6"/>
                <a:gd name="T1" fmla="*/ 25400 h 8"/>
                <a:gd name="T2" fmla="*/ 0 w 6"/>
                <a:gd name="T3" fmla="*/ 25400 h 8"/>
                <a:gd name="T4" fmla="*/ 0 w 6"/>
                <a:gd name="T5" fmla="*/ 25400 h 8"/>
                <a:gd name="T6" fmla="*/ 3175 w 6"/>
                <a:gd name="T7" fmla="*/ 25400 h 8"/>
                <a:gd name="T8" fmla="*/ 3175 w 6"/>
                <a:gd name="T9" fmla="*/ 25400 h 8"/>
                <a:gd name="T10" fmla="*/ 3175 w 6"/>
                <a:gd name="T11" fmla="*/ 25400 h 8"/>
                <a:gd name="T12" fmla="*/ 6350 w 6"/>
                <a:gd name="T13" fmla="*/ 25400 h 8"/>
                <a:gd name="T14" fmla="*/ 3175 w 6"/>
                <a:gd name="T15" fmla="*/ 25400 h 8"/>
                <a:gd name="T16" fmla="*/ 19050 w 6"/>
                <a:gd name="T17" fmla="*/ 3175 h 8"/>
                <a:gd name="T18" fmla="*/ 19050 w 6"/>
                <a:gd name="T19" fmla="*/ 3175 h 8"/>
                <a:gd name="T20" fmla="*/ 15875 w 6"/>
                <a:gd name="T21" fmla="*/ 0 h 8"/>
                <a:gd name="T22" fmla="*/ 15875 w 6"/>
                <a:gd name="T23" fmla="*/ 0 h 8"/>
                <a:gd name="T24" fmla="*/ 15875 w 6"/>
                <a:gd name="T25" fmla="*/ 0 h 8"/>
                <a:gd name="T26" fmla="*/ 12700 w 6"/>
                <a:gd name="T27" fmla="*/ 0 h 8"/>
                <a:gd name="T28" fmla="*/ 0 w 6"/>
                <a:gd name="T29" fmla="*/ 22225 h 8"/>
                <a:gd name="T30" fmla="*/ 0 w 6"/>
                <a:gd name="T31" fmla="*/ 25400 h 8"/>
                <a:gd name="T32" fmla="*/ 0 w 6"/>
                <a:gd name="T33" fmla="*/ 25400 h 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"/>
                <a:gd name="T52" fmla="*/ 0 h 8"/>
                <a:gd name="T53" fmla="*/ 6 w 6"/>
                <a:gd name="T54" fmla="*/ 8 h 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" h="8"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66" name="Freeform 119"/>
            <p:cNvSpPr>
              <a:spLocks noEditPoints="1" noChangeArrowheads="1"/>
            </p:cNvSpPr>
            <p:nvPr/>
          </p:nvSpPr>
          <p:spPr bwMode="auto">
            <a:xfrm>
              <a:off x="725487" y="704850"/>
              <a:ext cx="19050" cy="25400"/>
            </a:xfrm>
            <a:custGeom>
              <a:avLst/>
              <a:gdLst>
                <a:gd name="T0" fmla="*/ 19050 w 6"/>
                <a:gd name="T1" fmla="*/ 19050 h 8"/>
                <a:gd name="T2" fmla="*/ 19050 w 6"/>
                <a:gd name="T3" fmla="*/ 19050 h 8"/>
                <a:gd name="T4" fmla="*/ 19050 w 6"/>
                <a:gd name="T5" fmla="*/ 22225 h 8"/>
                <a:gd name="T6" fmla="*/ 15875 w 6"/>
                <a:gd name="T7" fmla="*/ 25400 h 8"/>
                <a:gd name="T8" fmla="*/ 12700 w 6"/>
                <a:gd name="T9" fmla="*/ 25400 h 8"/>
                <a:gd name="T10" fmla="*/ 9525 w 6"/>
                <a:gd name="T11" fmla="*/ 25400 h 8"/>
                <a:gd name="T12" fmla="*/ 6350 w 6"/>
                <a:gd name="T13" fmla="*/ 25400 h 8"/>
                <a:gd name="T14" fmla="*/ 3175 w 6"/>
                <a:gd name="T15" fmla="*/ 25400 h 8"/>
                <a:gd name="T16" fmla="*/ 0 w 6"/>
                <a:gd name="T17" fmla="*/ 22225 h 8"/>
                <a:gd name="T18" fmla="*/ 0 w 6"/>
                <a:gd name="T19" fmla="*/ 19050 h 8"/>
                <a:gd name="T20" fmla="*/ 0 w 6"/>
                <a:gd name="T21" fmla="*/ 6350 h 8"/>
                <a:gd name="T22" fmla="*/ 3175 w 6"/>
                <a:gd name="T23" fmla="*/ 3175 h 8"/>
                <a:gd name="T24" fmla="*/ 9525 w 6"/>
                <a:gd name="T25" fmla="*/ 0 h 8"/>
                <a:gd name="T26" fmla="*/ 12700 w 6"/>
                <a:gd name="T27" fmla="*/ 3175 h 8"/>
                <a:gd name="T28" fmla="*/ 15875 w 6"/>
                <a:gd name="T29" fmla="*/ 3175 h 8"/>
                <a:gd name="T30" fmla="*/ 19050 w 6"/>
                <a:gd name="T31" fmla="*/ 6350 h 8"/>
                <a:gd name="T32" fmla="*/ 19050 w 6"/>
                <a:gd name="T33" fmla="*/ 6350 h 8"/>
                <a:gd name="T34" fmla="*/ 19050 w 6"/>
                <a:gd name="T35" fmla="*/ 19050 h 8"/>
                <a:gd name="T36" fmla="*/ 12700 w 6"/>
                <a:gd name="T37" fmla="*/ 9525 h 8"/>
                <a:gd name="T38" fmla="*/ 12700 w 6"/>
                <a:gd name="T39" fmla="*/ 6350 h 8"/>
                <a:gd name="T40" fmla="*/ 9525 w 6"/>
                <a:gd name="T41" fmla="*/ 6350 h 8"/>
                <a:gd name="T42" fmla="*/ 6350 w 6"/>
                <a:gd name="T43" fmla="*/ 6350 h 8"/>
                <a:gd name="T44" fmla="*/ 6350 w 6"/>
                <a:gd name="T45" fmla="*/ 6350 h 8"/>
                <a:gd name="T46" fmla="*/ 6350 w 6"/>
                <a:gd name="T47" fmla="*/ 19050 h 8"/>
                <a:gd name="T48" fmla="*/ 6350 w 6"/>
                <a:gd name="T49" fmla="*/ 22225 h 8"/>
                <a:gd name="T50" fmla="*/ 9525 w 6"/>
                <a:gd name="T51" fmla="*/ 22225 h 8"/>
                <a:gd name="T52" fmla="*/ 12700 w 6"/>
                <a:gd name="T53" fmla="*/ 22225 h 8"/>
                <a:gd name="T54" fmla="*/ 12700 w 6"/>
                <a:gd name="T55" fmla="*/ 19050 h 8"/>
                <a:gd name="T56" fmla="*/ 12700 w 6"/>
                <a:gd name="T57" fmla="*/ 9525 h 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"/>
                <a:gd name="T88" fmla="*/ 0 h 8"/>
                <a:gd name="T89" fmla="*/ 6 w 6"/>
                <a:gd name="T90" fmla="*/ 8 h 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" h="8">
                  <a:moveTo>
                    <a:pt x="6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6" y="7"/>
                    <a:pt x="5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3" y="8"/>
                    <a:pt x="2" y="8"/>
                    <a:pt x="2" y="8"/>
                  </a:cubicBezTo>
                  <a:cubicBezTo>
                    <a:pt x="2" y="8"/>
                    <a:pt x="1" y="8"/>
                    <a:pt x="1" y="8"/>
                  </a:cubicBezTo>
                  <a:cubicBezTo>
                    <a:pt x="1" y="7"/>
                    <a:pt x="1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4" y="0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6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6"/>
                    <a:pt x="6" y="6"/>
                    <a:pt x="6" y="6"/>
                  </a:cubicBezTo>
                  <a:close/>
                  <a:moveTo>
                    <a:pt x="4" y="3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67" name="Freeform 120"/>
            <p:cNvSpPr>
              <a:spLocks noEditPoints="1" noChangeArrowheads="1"/>
            </p:cNvSpPr>
            <p:nvPr/>
          </p:nvSpPr>
          <p:spPr bwMode="auto">
            <a:xfrm>
              <a:off x="747712" y="704850"/>
              <a:ext cx="15875" cy="25400"/>
            </a:xfrm>
            <a:custGeom>
              <a:avLst/>
              <a:gdLst>
                <a:gd name="T0" fmla="*/ 15875 w 5"/>
                <a:gd name="T1" fmla="*/ 19050 h 8"/>
                <a:gd name="T2" fmla="*/ 15875 w 5"/>
                <a:gd name="T3" fmla="*/ 19050 h 8"/>
                <a:gd name="T4" fmla="*/ 15875 w 5"/>
                <a:gd name="T5" fmla="*/ 22225 h 8"/>
                <a:gd name="T6" fmla="*/ 15875 w 5"/>
                <a:gd name="T7" fmla="*/ 25400 h 8"/>
                <a:gd name="T8" fmla="*/ 12700 w 5"/>
                <a:gd name="T9" fmla="*/ 25400 h 8"/>
                <a:gd name="T10" fmla="*/ 9525 w 5"/>
                <a:gd name="T11" fmla="*/ 25400 h 8"/>
                <a:gd name="T12" fmla="*/ 3175 w 5"/>
                <a:gd name="T13" fmla="*/ 25400 h 8"/>
                <a:gd name="T14" fmla="*/ 3175 w 5"/>
                <a:gd name="T15" fmla="*/ 25400 h 8"/>
                <a:gd name="T16" fmla="*/ 0 w 5"/>
                <a:gd name="T17" fmla="*/ 22225 h 8"/>
                <a:gd name="T18" fmla="*/ 0 w 5"/>
                <a:gd name="T19" fmla="*/ 19050 h 8"/>
                <a:gd name="T20" fmla="*/ 0 w 5"/>
                <a:gd name="T21" fmla="*/ 6350 h 8"/>
                <a:gd name="T22" fmla="*/ 3175 w 5"/>
                <a:gd name="T23" fmla="*/ 3175 h 8"/>
                <a:gd name="T24" fmla="*/ 9525 w 5"/>
                <a:gd name="T25" fmla="*/ 0 h 8"/>
                <a:gd name="T26" fmla="*/ 12700 w 5"/>
                <a:gd name="T27" fmla="*/ 3175 h 8"/>
                <a:gd name="T28" fmla="*/ 15875 w 5"/>
                <a:gd name="T29" fmla="*/ 3175 h 8"/>
                <a:gd name="T30" fmla="*/ 15875 w 5"/>
                <a:gd name="T31" fmla="*/ 6350 h 8"/>
                <a:gd name="T32" fmla="*/ 15875 w 5"/>
                <a:gd name="T33" fmla="*/ 6350 h 8"/>
                <a:gd name="T34" fmla="*/ 15875 w 5"/>
                <a:gd name="T35" fmla="*/ 19050 h 8"/>
                <a:gd name="T36" fmla="*/ 12700 w 5"/>
                <a:gd name="T37" fmla="*/ 9525 h 8"/>
                <a:gd name="T38" fmla="*/ 12700 w 5"/>
                <a:gd name="T39" fmla="*/ 6350 h 8"/>
                <a:gd name="T40" fmla="*/ 9525 w 5"/>
                <a:gd name="T41" fmla="*/ 6350 h 8"/>
                <a:gd name="T42" fmla="*/ 6350 w 5"/>
                <a:gd name="T43" fmla="*/ 6350 h 8"/>
                <a:gd name="T44" fmla="*/ 3175 w 5"/>
                <a:gd name="T45" fmla="*/ 6350 h 8"/>
                <a:gd name="T46" fmla="*/ 3175 w 5"/>
                <a:gd name="T47" fmla="*/ 19050 h 8"/>
                <a:gd name="T48" fmla="*/ 6350 w 5"/>
                <a:gd name="T49" fmla="*/ 22225 h 8"/>
                <a:gd name="T50" fmla="*/ 9525 w 5"/>
                <a:gd name="T51" fmla="*/ 22225 h 8"/>
                <a:gd name="T52" fmla="*/ 12700 w 5"/>
                <a:gd name="T53" fmla="*/ 22225 h 8"/>
                <a:gd name="T54" fmla="*/ 12700 w 5"/>
                <a:gd name="T55" fmla="*/ 19050 h 8"/>
                <a:gd name="T56" fmla="*/ 12700 w 5"/>
                <a:gd name="T57" fmla="*/ 9525 h 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"/>
                <a:gd name="T88" fmla="*/ 0 h 8"/>
                <a:gd name="T89" fmla="*/ 5 w 5"/>
                <a:gd name="T90" fmla="*/ 8 h 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" h="8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3" y="0"/>
                    <a:pt x="3" y="1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6"/>
                    <a:pt x="5" y="6"/>
                    <a:pt x="5" y="6"/>
                  </a:cubicBezTo>
                  <a:close/>
                  <a:moveTo>
                    <a:pt x="4" y="3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7"/>
                    <a:pt x="3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68" name="Freeform 121"/>
            <p:cNvSpPr>
              <a:spLocks noEditPoints="1" noChangeArrowheads="1"/>
            </p:cNvSpPr>
            <p:nvPr/>
          </p:nvSpPr>
          <p:spPr bwMode="auto">
            <a:xfrm>
              <a:off x="785812" y="704850"/>
              <a:ext cx="20638" cy="25400"/>
            </a:xfrm>
            <a:custGeom>
              <a:avLst/>
              <a:gdLst>
                <a:gd name="T0" fmla="*/ 20638 w 6"/>
                <a:gd name="T1" fmla="*/ 19050 h 8"/>
                <a:gd name="T2" fmla="*/ 20638 w 6"/>
                <a:gd name="T3" fmla="*/ 19050 h 8"/>
                <a:gd name="T4" fmla="*/ 20638 w 6"/>
                <a:gd name="T5" fmla="*/ 22225 h 8"/>
                <a:gd name="T6" fmla="*/ 17198 w 6"/>
                <a:gd name="T7" fmla="*/ 25400 h 8"/>
                <a:gd name="T8" fmla="*/ 13759 w 6"/>
                <a:gd name="T9" fmla="*/ 25400 h 8"/>
                <a:gd name="T10" fmla="*/ 10319 w 6"/>
                <a:gd name="T11" fmla="*/ 25400 h 8"/>
                <a:gd name="T12" fmla="*/ 6879 w 6"/>
                <a:gd name="T13" fmla="*/ 25400 h 8"/>
                <a:gd name="T14" fmla="*/ 3440 w 6"/>
                <a:gd name="T15" fmla="*/ 25400 h 8"/>
                <a:gd name="T16" fmla="*/ 0 w 6"/>
                <a:gd name="T17" fmla="*/ 22225 h 8"/>
                <a:gd name="T18" fmla="*/ 0 w 6"/>
                <a:gd name="T19" fmla="*/ 19050 h 8"/>
                <a:gd name="T20" fmla="*/ 0 w 6"/>
                <a:gd name="T21" fmla="*/ 6350 h 8"/>
                <a:gd name="T22" fmla="*/ 3440 w 6"/>
                <a:gd name="T23" fmla="*/ 3175 h 8"/>
                <a:gd name="T24" fmla="*/ 10319 w 6"/>
                <a:gd name="T25" fmla="*/ 0 h 8"/>
                <a:gd name="T26" fmla="*/ 13759 w 6"/>
                <a:gd name="T27" fmla="*/ 3175 h 8"/>
                <a:gd name="T28" fmla="*/ 17198 w 6"/>
                <a:gd name="T29" fmla="*/ 3175 h 8"/>
                <a:gd name="T30" fmla="*/ 20638 w 6"/>
                <a:gd name="T31" fmla="*/ 6350 h 8"/>
                <a:gd name="T32" fmla="*/ 20638 w 6"/>
                <a:gd name="T33" fmla="*/ 6350 h 8"/>
                <a:gd name="T34" fmla="*/ 20638 w 6"/>
                <a:gd name="T35" fmla="*/ 19050 h 8"/>
                <a:gd name="T36" fmla="*/ 13759 w 6"/>
                <a:gd name="T37" fmla="*/ 9525 h 8"/>
                <a:gd name="T38" fmla="*/ 13759 w 6"/>
                <a:gd name="T39" fmla="*/ 6350 h 8"/>
                <a:gd name="T40" fmla="*/ 10319 w 6"/>
                <a:gd name="T41" fmla="*/ 6350 h 8"/>
                <a:gd name="T42" fmla="*/ 6879 w 6"/>
                <a:gd name="T43" fmla="*/ 6350 h 8"/>
                <a:gd name="T44" fmla="*/ 6879 w 6"/>
                <a:gd name="T45" fmla="*/ 6350 h 8"/>
                <a:gd name="T46" fmla="*/ 6879 w 6"/>
                <a:gd name="T47" fmla="*/ 19050 h 8"/>
                <a:gd name="T48" fmla="*/ 6879 w 6"/>
                <a:gd name="T49" fmla="*/ 22225 h 8"/>
                <a:gd name="T50" fmla="*/ 10319 w 6"/>
                <a:gd name="T51" fmla="*/ 22225 h 8"/>
                <a:gd name="T52" fmla="*/ 13759 w 6"/>
                <a:gd name="T53" fmla="*/ 22225 h 8"/>
                <a:gd name="T54" fmla="*/ 13759 w 6"/>
                <a:gd name="T55" fmla="*/ 19050 h 8"/>
                <a:gd name="T56" fmla="*/ 13759 w 6"/>
                <a:gd name="T57" fmla="*/ 9525 h 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"/>
                <a:gd name="T88" fmla="*/ 0 h 8"/>
                <a:gd name="T89" fmla="*/ 6 w 6"/>
                <a:gd name="T90" fmla="*/ 8 h 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" h="8">
                  <a:moveTo>
                    <a:pt x="6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3" y="0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1"/>
                    <a:pt x="5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6"/>
                    <a:pt x="6" y="6"/>
                    <a:pt x="6" y="6"/>
                  </a:cubicBezTo>
                  <a:close/>
                  <a:moveTo>
                    <a:pt x="4" y="3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7"/>
                    <a:pt x="4" y="7"/>
                    <a:pt x="4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69" name="Freeform 122"/>
            <p:cNvSpPr>
              <a:spLocks noEditPoints="1" noChangeArrowheads="1"/>
            </p:cNvSpPr>
            <p:nvPr/>
          </p:nvSpPr>
          <p:spPr bwMode="auto">
            <a:xfrm>
              <a:off x="809625" y="704850"/>
              <a:ext cx="15875" cy="25400"/>
            </a:xfrm>
            <a:custGeom>
              <a:avLst/>
              <a:gdLst>
                <a:gd name="T0" fmla="*/ 15875 w 5"/>
                <a:gd name="T1" fmla="*/ 19050 h 8"/>
                <a:gd name="T2" fmla="*/ 15875 w 5"/>
                <a:gd name="T3" fmla="*/ 19050 h 8"/>
                <a:gd name="T4" fmla="*/ 15875 w 5"/>
                <a:gd name="T5" fmla="*/ 22225 h 8"/>
                <a:gd name="T6" fmla="*/ 12700 w 5"/>
                <a:gd name="T7" fmla="*/ 25400 h 8"/>
                <a:gd name="T8" fmla="*/ 12700 w 5"/>
                <a:gd name="T9" fmla="*/ 25400 h 8"/>
                <a:gd name="T10" fmla="*/ 6350 w 5"/>
                <a:gd name="T11" fmla="*/ 25400 h 8"/>
                <a:gd name="T12" fmla="*/ 3175 w 5"/>
                <a:gd name="T13" fmla="*/ 25400 h 8"/>
                <a:gd name="T14" fmla="*/ 0 w 5"/>
                <a:gd name="T15" fmla="*/ 25400 h 8"/>
                <a:gd name="T16" fmla="*/ 0 w 5"/>
                <a:gd name="T17" fmla="*/ 22225 h 8"/>
                <a:gd name="T18" fmla="*/ 0 w 5"/>
                <a:gd name="T19" fmla="*/ 19050 h 8"/>
                <a:gd name="T20" fmla="*/ 0 w 5"/>
                <a:gd name="T21" fmla="*/ 6350 h 8"/>
                <a:gd name="T22" fmla="*/ 0 w 5"/>
                <a:gd name="T23" fmla="*/ 3175 h 8"/>
                <a:gd name="T24" fmla="*/ 6350 w 5"/>
                <a:gd name="T25" fmla="*/ 0 h 8"/>
                <a:gd name="T26" fmla="*/ 12700 w 5"/>
                <a:gd name="T27" fmla="*/ 3175 h 8"/>
                <a:gd name="T28" fmla="*/ 12700 w 5"/>
                <a:gd name="T29" fmla="*/ 3175 h 8"/>
                <a:gd name="T30" fmla="*/ 15875 w 5"/>
                <a:gd name="T31" fmla="*/ 6350 h 8"/>
                <a:gd name="T32" fmla="*/ 15875 w 5"/>
                <a:gd name="T33" fmla="*/ 6350 h 8"/>
                <a:gd name="T34" fmla="*/ 15875 w 5"/>
                <a:gd name="T35" fmla="*/ 19050 h 8"/>
                <a:gd name="T36" fmla="*/ 12700 w 5"/>
                <a:gd name="T37" fmla="*/ 9525 h 8"/>
                <a:gd name="T38" fmla="*/ 9525 w 5"/>
                <a:gd name="T39" fmla="*/ 6350 h 8"/>
                <a:gd name="T40" fmla="*/ 6350 w 5"/>
                <a:gd name="T41" fmla="*/ 6350 h 8"/>
                <a:gd name="T42" fmla="*/ 3175 w 5"/>
                <a:gd name="T43" fmla="*/ 6350 h 8"/>
                <a:gd name="T44" fmla="*/ 3175 w 5"/>
                <a:gd name="T45" fmla="*/ 6350 h 8"/>
                <a:gd name="T46" fmla="*/ 3175 w 5"/>
                <a:gd name="T47" fmla="*/ 19050 h 8"/>
                <a:gd name="T48" fmla="*/ 3175 w 5"/>
                <a:gd name="T49" fmla="*/ 22225 h 8"/>
                <a:gd name="T50" fmla="*/ 6350 w 5"/>
                <a:gd name="T51" fmla="*/ 22225 h 8"/>
                <a:gd name="T52" fmla="*/ 9525 w 5"/>
                <a:gd name="T53" fmla="*/ 22225 h 8"/>
                <a:gd name="T54" fmla="*/ 12700 w 5"/>
                <a:gd name="T55" fmla="*/ 19050 h 8"/>
                <a:gd name="T56" fmla="*/ 12700 w 5"/>
                <a:gd name="T57" fmla="*/ 9525 h 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"/>
                <a:gd name="T88" fmla="*/ 0 h 8"/>
                <a:gd name="T89" fmla="*/ 5 w 5"/>
                <a:gd name="T90" fmla="*/ 8 h 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" h="8">
                  <a:moveTo>
                    <a:pt x="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7"/>
                    <a:pt x="5" y="7"/>
                  </a:cubicBezTo>
                  <a:cubicBezTo>
                    <a:pt x="5" y="7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2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3" y="0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6"/>
                    <a:pt x="5" y="6"/>
                    <a:pt x="5" y="6"/>
                  </a:cubicBezTo>
                  <a:close/>
                  <a:moveTo>
                    <a:pt x="4" y="3"/>
                  </a:move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6"/>
                    <a:pt x="4" y="6"/>
                  </a:cubicBezTo>
                  <a:cubicBezTo>
                    <a:pt x="4" y="3"/>
                    <a:pt x="4" y="3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70" name="Freeform 123"/>
            <p:cNvSpPr>
              <a:spLocks noEditPoints="1" noChangeArrowheads="1"/>
            </p:cNvSpPr>
            <p:nvPr/>
          </p:nvSpPr>
          <p:spPr bwMode="auto">
            <a:xfrm>
              <a:off x="328612" y="512763"/>
              <a:ext cx="103188" cy="84138"/>
            </a:xfrm>
            <a:custGeom>
              <a:avLst/>
              <a:gdLst>
                <a:gd name="T0" fmla="*/ 51594 w 32"/>
                <a:gd name="T1" fmla="*/ 0 h 26"/>
                <a:gd name="T2" fmla="*/ 41920 w 32"/>
                <a:gd name="T3" fmla="*/ 3236 h 26"/>
                <a:gd name="T4" fmla="*/ 32246 w 32"/>
                <a:gd name="T5" fmla="*/ 3236 h 26"/>
                <a:gd name="T6" fmla="*/ 25797 w 32"/>
                <a:gd name="T7" fmla="*/ 9708 h 26"/>
                <a:gd name="T8" fmla="*/ 12899 w 32"/>
                <a:gd name="T9" fmla="*/ 0 h 26"/>
                <a:gd name="T10" fmla="*/ 87065 w 32"/>
                <a:gd name="T11" fmla="*/ 0 h 26"/>
                <a:gd name="T12" fmla="*/ 103188 w 32"/>
                <a:gd name="T13" fmla="*/ 9708 h 26"/>
                <a:gd name="T14" fmla="*/ 77391 w 32"/>
                <a:gd name="T15" fmla="*/ 3236 h 26"/>
                <a:gd name="T16" fmla="*/ 77391 w 32"/>
                <a:gd name="T17" fmla="*/ 3236 h 26"/>
                <a:gd name="T18" fmla="*/ 51594 w 32"/>
                <a:gd name="T19" fmla="*/ 3236 h 26"/>
                <a:gd name="T20" fmla="*/ 103188 w 32"/>
                <a:gd name="T21" fmla="*/ 9708 h 26"/>
                <a:gd name="T22" fmla="*/ 103188 w 32"/>
                <a:gd name="T23" fmla="*/ 29125 h 26"/>
                <a:gd name="T24" fmla="*/ 70942 w 32"/>
                <a:gd name="T25" fmla="*/ 25889 h 26"/>
                <a:gd name="T26" fmla="*/ 51594 w 32"/>
                <a:gd name="T27" fmla="*/ 9708 h 26"/>
                <a:gd name="T28" fmla="*/ 67717 w 32"/>
                <a:gd name="T29" fmla="*/ 6472 h 26"/>
                <a:gd name="T30" fmla="*/ 83840 w 32"/>
                <a:gd name="T31" fmla="*/ 9708 h 26"/>
                <a:gd name="T32" fmla="*/ 103188 w 32"/>
                <a:gd name="T33" fmla="*/ 9708 h 26"/>
                <a:gd name="T34" fmla="*/ 103188 w 32"/>
                <a:gd name="T35" fmla="*/ 51777 h 26"/>
                <a:gd name="T36" fmla="*/ 67717 w 32"/>
                <a:gd name="T37" fmla="*/ 48541 h 26"/>
                <a:gd name="T38" fmla="*/ 64493 w 32"/>
                <a:gd name="T39" fmla="*/ 42069 h 26"/>
                <a:gd name="T40" fmla="*/ 67717 w 32"/>
                <a:gd name="T41" fmla="*/ 35597 h 26"/>
                <a:gd name="T42" fmla="*/ 103188 w 32"/>
                <a:gd name="T43" fmla="*/ 32361 h 26"/>
                <a:gd name="T44" fmla="*/ 103188 w 32"/>
                <a:gd name="T45" fmla="*/ 71194 h 26"/>
                <a:gd name="T46" fmla="*/ 83840 w 32"/>
                <a:gd name="T47" fmla="*/ 71194 h 26"/>
                <a:gd name="T48" fmla="*/ 77391 w 32"/>
                <a:gd name="T49" fmla="*/ 77666 h 26"/>
                <a:gd name="T50" fmla="*/ 51594 w 32"/>
                <a:gd name="T51" fmla="*/ 77666 h 26"/>
                <a:gd name="T52" fmla="*/ 64493 w 32"/>
                <a:gd name="T53" fmla="*/ 67958 h 26"/>
                <a:gd name="T54" fmla="*/ 70942 w 32"/>
                <a:gd name="T55" fmla="*/ 51777 h 26"/>
                <a:gd name="T56" fmla="*/ 103188 w 32"/>
                <a:gd name="T57" fmla="*/ 74430 h 26"/>
                <a:gd name="T58" fmla="*/ 51594 w 32"/>
                <a:gd name="T59" fmla="*/ 84138 h 26"/>
                <a:gd name="T60" fmla="*/ 67717 w 32"/>
                <a:gd name="T61" fmla="*/ 77666 h 26"/>
                <a:gd name="T62" fmla="*/ 77391 w 32"/>
                <a:gd name="T63" fmla="*/ 77666 h 26"/>
                <a:gd name="T64" fmla="*/ 83840 w 32"/>
                <a:gd name="T65" fmla="*/ 74430 h 26"/>
                <a:gd name="T66" fmla="*/ 51594 w 32"/>
                <a:gd name="T67" fmla="*/ 84138 h 26"/>
                <a:gd name="T68" fmla="*/ 0 w 32"/>
                <a:gd name="T69" fmla="*/ 74430 h 26"/>
                <a:gd name="T70" fmla="*/ 32246 w 32"/>
                <a:gd name="T71" fmla="*/ 77666 h 26"/>
                <a:gd name="T72" fmla="*/ 32246 w 32"/>
                <a:gd name="T73" fmla="*/ 77666 h 26"/>
                <a:gd name="T74" fmla="*/ 51594 w 32"/>
                <a:gd name="T75" fmla="*/ 77666 h 26"/>
                <a:gd name="T76" fmla="*/ 0 w 32"/>
                <a:gd name="T77" fmla="*/ 71194 h 26"/>
                <a:gd name="T78" fmla="*/ 0 w 32"/>
                <a:gd name="T79" fmla="*/ 51777 h 26"/>
                <a:gd name="T80" fmla="*/ 32246 w 32"/>
                <a:gd name="T81" fmla="*/ 55013 h 26"/>
                <a:gd name="T82" fmla="*/ 51594 w 32"/>
                <a:gd name="T83" fmla="*/ 74430 h 26"/>
                <a:gd name="T84" fmla="*/ 41920 w 32"/>
                <a:gd name="T85" fmla="*/ 77666 h 26"/>
                <a:gd name="T86" fmla="*/ 25797 w 32"/>
                <a:gd name="T87" fmla="*/ 71194 h 26"/>
                <a:gd name="T88" fmla="*/ 0 w 32"/>
                <a:gd name="T89" fmla="*/ 71194 h 26"/>
                <a:gd name="T90" fmla="*/ 0 w 32"/>
                <a:gd name="T91" fmla="*/ 32361 h 26"/>
                <a:gd name="T92" fmla="*/ 35471 w 32"/>
                <a:gd name="T93" fmla="*/ 35597 h 26"/>
                <a:gd name="T94" fmla="*/ 38696 w 32"/>
                <a:gd name="T95" fmla="*/ 42069 h 26"/>
                <a:gd name="T96" fmla="*/ 35471 w 32"/>
                <a:gd name="T97" fmla="*/ 48541 h 26"/>
                <a:gd name="T98" fmla="*/ 0 w 32"/>
                <a:gd name="T99" fmla="*/ 51777 h 26"/>
                <a:gd name="T100" fmla="*/ 0 w 32"/>
                <a:gd name="T101" fmla="*/ 12944 h 26"/>
                <a:gd name="T102" fmla="*/ 25797 w 32"/>
                <a:gd name="T103" fmla="*/ 9708 h 26"/>
                <a:gd name="T104" fmla="*/ 32246 w 32"/>
                <a:gd name="T105" fmla="*/ 6472 h 26"/>
                <a:gd name="T106" fmla="*/ 51594 w 32"/>
                <a:gd name="T107" fmla="*/ 6472 h 26"/>
                <a:gd name="T108" fmla="*/ 38696 w 32"/>
                <a:gd name="T109" fmla="*/ 16180 h 26"/>
                <a:gd name="T110" fmla="*/ 32246 w 32"/>
                <a:gd name="T111" fmla="*/ 29125 h 26"/>
                <a:gd name="T112" fmla="*/ 51594 w 32"/>
                <a:gd name="T113" fmla="*/ 9708 h 26"/>
                <a:gd name="T114" fmla="*/ 64493 w 32"/>
                <a:gd name="T115" fmla="*/ 42069 h 26"/>
                <a:gd name="T116" fmla="*/ 51594 w 32"/>
                <a:gd name="T117" fmla="*/ 71194 h 26"/>
                <a:gd name="T118" fmla="*/ 38696 w 32"/>
                <a:gd name="T119" fmla="*/ 42069 h 26"/>
                <a:gd name="T120" fmla="*/ 51594 w 32"/>
                <a:gd name="T121" fmla="*/ 9708 h 2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2"/>
                <a:gd name="T184" fmla="*/ 0 h 26"/>
                <a:gd name="T185" fmla="*/ 32 w 32"/>
                <a:gd name="T186" fmla="*/ 26 h 2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2" h="26">
                  <a:moveTo>
                    <a:pt x="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1"/>
                    <a:pt x="2" y="0"/>
                    <a:pt x="4" y="0"/>
                  </a:cubicBezTo>
                  <a:close/>
                  <a:moveTo>
                    <a:pt x="16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9" y="0"/>
                    <a:pt x="31" y="1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lose/>
                  <a:moveTo>
                    <a:pt x="32" y="3"/>
                  </a:moveTo>
                  <a:cubicBezTo>
                    <a:pt x="32" y="4"/>
                    <a:pt x="32" y="4"/>
                    <a:pt x="32" y="4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8"/>
                  </a:cubicBezTo>
                  <a:cubicBezTo>
                    <a:pt x="22" y="7"/>
                    <a:pt x="21" y="6"/>
                    <a:pt x="20" y="5"/>
                  </a:cubicBezTo>
                  <a:cubicBezTo>
                    <a:pt x="19" y="4"/>
                    <a:pt x="18" y="3"/>
                    <a:pt x="16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32" y="3"/>
                    <a:pt x="32" y="3"/>
                    <a:pt x="32" y="3"/>
                  </a:cubicBezTo>
                  <a:close/>
                  <a:moveTo>
                    <a:pt x="32" y="10"/>
                  </a:moveTo>
                  <a:cubicBezTo>
                    <a:pt x="32" y="16"/>
                    <a:pt x="32" y="16"/>
                    <a:pt x="3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2" y="16"/>
                    <a:pt x="21" y="15"/>
                    <a:pt x="21" y="15"/>
                  </a:cubicBezTo>
                  <a:cubicBezTo>
                    <a:pt x="21" y="14"/>
                    <a:pt x="20" y="14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2"/>
                  </a:cubicBezTo>
                  <a:cubicBezTo>
                    <a:pt x="20" y="12"/>
                    <a:pt x="21" y="11"/>
                    <a:pt x="21" y="11"/>
                  </a:cubicBezTo>
                  <a:cubicBezTo>
                    <a:pt x="21" y="11"/>
                    <a:pt x="22" y="10"/>
                    <a:pt x="22" y="10"/>
                  </a:cubicBezTo>
                  <a:cubicBezTo>
                    <a:pt x="32" y="10"/>
                    <a:pt x="32" y="10"/>
                    <a:pt x="32" y="10"/>
                  </a:cubicBezTo>
                  <a:close/>
                  <a:moveTo>
                    <a:pt x="32" y="16"/>
                  </a:move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3"/>
                    <a:pt x="19" y="22"/>
                    <a:pt x="20" y="21"/>
                  </a:cubicBezTo>
                  <a:cubicBezTo>
                    <a:pt x="21" y="20"/>
                    <a:pt x="22" y="19"/>
                    <a:pt x="22" y="17"/>
                  </a:cubicBezTo>
                  <a:cubicBezTo>
                    <a:pt x="22" y="17"/>
                    <a:pt x="22" y="17"/>
                    <a:pt x="22" y="16"/>
                  </a:cubicBezTo>
                  <a:cubicBezTo>
                    <a:pt x="32" y="16"/>
                    <a:pt x="32" y="16"/>
                    <a:pt x="32" y="16"/>
                  </a:cubicBezTo>
                  <a:close/>
                  <a:moveTo>
                    <a:pt x="32" y="23"/>
                  </a:moveTo>
                  <a:cubicBezTo>
                    <a:pt x="31" y="25"/>
                    <a:pt x="29" y="26"/>
                    <a:pt x="2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32" y="23"/>
                    <a:pt x="32" y="23"/>
                    <a:pt x="32" y="23"/>
                  </a:cubicBezTo>
                  <a:close/>
                  <a:moveTo>
                    <a:pt x="16" y="26"/>
                  </a:moveTo>
                  <a:cubicBezTo>
                    <a:pt x="4" y="26"/>
                    <a:pt x="4" y="26"/>
                    <a:pt x="4" y="26"/>
                  </a:cubicBezTo>
                  <a:cubicBezTo>
                    <a:pt x="2" y="26"/>
                    <a:pt x="1" y="25"/>
                    <a:pt x="0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6"/>
                    <a:pt x="16" y="26"/>
                    <a:pt x="16" y="26"/>
                  </a:cubicBezTo>
                  <a:close/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9"/>
                    <a:pt x="11" y="20"/>
                    <a:pt x="12" y="21"/>
                  </a:cubicBezTo>
                  <a:cubicBezTo>
                    <a:pt x="13" y="22"/>
                    <a:pt x="14" y="23"/>
                    <a:pt x="16" y="23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0" y="22"/>
                    <a:pt x="0" y="22"/>
                    <a:pt x="0" y="22"/>
                  </a:cubicBezTo>
                  <a:close/>
                  <a:moveTo>
                    <a:pt x="0" y="16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1"/>
                    <a:pt x="11" y="11"/>
                  </a:cubicBezTo>
                  <a:cubicBezTo>
                    <a:pt x="11" y="11"/>
                    <a:pt x="11" y="12"/>
                    <a:pt x="12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0" y="15"/>
                    <a:pt x="10" y="16"/>
                    <a:pt x="1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  <a:moveTo>
                    <a:pt x="0" y="9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4" y="3"/>
                    <a:pt x="13" y="4"/>
                    <a:pt x="12" y="5"/>
                  </a:cubicBezTo>
                  <a:cubicBezTo>
                    <a:pt x="11" y="6"/>
                    <a:pt x="10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0" y="9"/>
                    <a:pt x="0" y="9"/>
                    <a:pt x="0" y="9"/>
                  </a:cubicBezTo>
                  <a:close/>
                  <a:moveTo>
                    <a:pt x="16" y="3"/>
                  </a:moveTo>
                  <a:cubicBezTo>
                    <a:pt x="19" y="3"/>
                    <a:pt x="21" y="6"/>
                    <a:pt x="21" y="8"/>
                  </a:cubicBezTo>
                  <a:cubicBezTo>
                    <a:pt x="21" y="11"/>
                    <a:pt x="20" y="11"/>
                    <a:pt x="20" y="13"/>
                  </a:cubicBezTo>
                  <a:cubicBezTo>
                    <a:pt x="20" y="14"/>
                    <a:pt x="21" y="15"/>
                    <a:pt x="21" y="17"/>
                  </a:cubicBezTo>
                  <a:cubicBezTo>
                    <a:pt x="21" y="20"/>
                    <a:pt x="19" y="22"/>
                    <a:pt x="16" y="22"/>
                  </a:cubicBezTo>
                  <a:cubicBezTo>
                    <a:pt x="13" y="22"/>
                    <a:pt x="10" y="20"/>
                    <a:pt x="10" y="17"/>
                  </a:cubicBezTo>
                  <a:cubicBezTo>
                    <a:pt x="10" y="15"/>
                    <a:pt x="12" y="14"/>
                    <a:pt x="12" y="13"/>
                  </a:cubicBezTo>
                  <a:cubicBezTo>
                    <a:pt x="12" y="11"/>
                    <a:pt x="10" y="11"/>
                    <a:pt x="10" y="8"/>
                  </a:cubicBezTo>
                  <a:cubicBezTo>
                    <a:pt x="10" y="6"/>
                    <a:pt x="13" y="3"/>
                    <a:pt x="16" y="3"/>
                  </a:cubicBezTo>
                  <a:close/>
                </a:path>
              </a:pathLst>
            </a:custGeom>
            <a:solidFill>
              <a:srgbClr val="FECB4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71" name="Freeform 124"/>
            <p:cNvSpPr>
              <a:spLocks noEditPoints="1" noChangeArrowheads="1"/>
            </p:cNvSpPr>
            <p:nvPr/>
          </p:nvSpPr>
          <p:spPr bwMode="auto">
            <a:xfrm>
              <a:off x="328612" y="636588"/>
              <a:ext cx="496888" cy="31750"/>
            </a:xfrm>
            <a:custGeom>
              <a:avLst/>
              <a:gdLst>
                <a:gd name="T0" fmla="*/ 12991 w 153"/>
                <a:gd name="T1" fmla="*/ 28575 h 10"/>
                <a:gd name="T2" fmla="*/ 9743 w 153"/>
                <a:gd name="T3" fmla="*/ 28575 h 10"/>
                <a:gd name="T4" fmla="*/ 422192 w 153"/>
                <a:gd name="T5" fmla="*/ 19050 h 10"/>
                <a:gd name="T6" fmla="*/ 441678 w 153"/>
                <a:gd name="T7" fmla="*/ 15875 h 10"/>
                <a:gd name="T8" fmla="*/ 467659 w 153"/>
                <a:gd name="T9" fmla="*/ 28575 h 10"/>
                <a:gd name="T10" fmla="*/ 461164 w 153"/>
                <a:gd name="T11" fmla="*/ 25400 h 10"/>
                <a:gd name="T12" fmla="*/ 448173 w 153"/>
                <a:gd name="T13" fmla="*/ 3175 h 10"/>
                <a:gd name="T14" fmla="*/ 490393 w 153"/>
                <a:gd name="T15" fmla="*/ 19050 h 10"/>
                <a:gd name="T16" fmla="*/ 496888 w 153"/>
                <a:gd name="T17" fmla="*/ 19050 h 10"/>
                <a:gd name="T18" fmla="*/ 480650 w 153"/>
                <a:gd name="T19" fmla="*/ 3175 h 10"/>
                <a:gd name="T20" fmla="*/ 399459 w 153"/>
                <a:gd name="T21" fmla="*/ 31750 h 10"/>
                <a:gd name="T22" fmla="*/ 409202 w 153"/>
                <a:gd name="T23" fmla="*/ 25400 h 10"/>
                <a:gd name="T24" fmla="*/ 409202 w 153"/>
                <a:gd name="T25" fmla="*/ 9525 h 10"/>
                <a:gd name="T26" fmla="*/ 392964 w 153"/>
                <a:gd name="T27" fmla="*/ 3175 h 10"/>
                <a:gd name="T28" fmla="*/ 415697 w 153"/>
                <a:gd name="T29" fmla="*/ 12700 h 10"/>
                <a:gd name="T30" fmla="*/ 276049 w 153"/>
                <a:gd name="T31" fmla="*/ 15875 h 10"/>
                <a:gd name="T32" fmla="*/ 269554 w 153"/>
                <a:gd name="T33" fmla="*/ 15875 h 10"/>
                <a:gd name="T34" fmla="*/ 259811 w 153"/>
                <a:gd name="T35" fmla="*/ 9525 h 10"/>
                <a:gd name="T36" fmla="*/ 282544 w 153"/>
                <a:gd name="T37" fmla="*/ 9525 h 10"/>
                <a:gd name="T38" fmla="*/ 295535 w 153"/>
                <a:gd name="T39" fmla="*/ 31750 h 10"/>
                <a:gd name="T40" fmla="*/ 308525 w 153"/>
                <a:gd name="T41" fmla="*/ 3175 h 10"/>
                <a:gd name="T42" fmla="*/ 292287 w 153"/>
                <a:gd name="T43" fmla="*/ 9525 h 10"/>
                <a:gd name="T44" fmla="*/ 321516 w 153"/>
                <a:gd name="T45" fmla="*/ 6350 h 10"/>
                <a:gd name="T46" fmla="*/ 328011 w 153"/>
                <a:gd name="T47" fmla="*/ 28575 h 10"/>
                <a:gd name="T48" fmla="*/ 350744 w 153"/>
                <a:gd name="T49" fmla="*/ 3175 h 10"/>
                <a:gd name="T50" fmla="*/ 357240 w 153"/>
                <a:gd name="T51" fmla="*/ 19050 h 10"/>
                <a:gd name="T52" fmla="*/ 360487 w 153"/>
                <a:gd name="T53" fmla="*/ 28575 h 10"/>
                <a:gd name="T54" fmla="*/ 344249 w 153"/>
                <a:gd name="T55" fmla="*/ 31750 h 10"/>
                <a:gd name="T56" fmla="*/ 353992 w 153"/>
                <a:gd name="T57" fmla="*/ 15875 h 10"/>
                <a:gd name="T58" fmla="*/ 353992 w 153"/>
                <a:gd name="T59" fmla="*/ 6350 h 10"/>
                <a:gd name="T60" fmla="*/ 341002 w 153"/>
                <a:gd name="T61" fmla="*/ 6350 h 10"/>
                <a:gd name="T62" fmla="*/ 155886 w 153"/>
                <a:gd name="T63" fmla="*/ 15875 h 10"/>
                <a:gd name="T64" fmla="*/ 136401 w 153"/>
                <a:gd name="T65" fmla="*/ 25400 h 10"/>
                <a:gd name="T66" fmla="*/ 149391 w 153"/>
                <a:gd name="T67" fmla="*/ 19050 h 10"/>
                <a:gd name="T68" fmla="*/ 142896 w 153"/>
                <a:gd name="T69" fmla="*/ 6350 h 10"/>
                <a:gd name="T70" fmla="*/ 175372 w 153"/>
                <a:gd name="T71" fmla="*/ 28575 h 10"/>
                <a:gd name="T72" fmla="*/ 175372 w 153"/>
                <a:gd name="T73" fmla="*/ 31750 h 10"/>
                <a:gd name="T74" fmla="*/ 194858 w 153"/>
                <a:gd name="T75" fmla="*/ 28575 h 10"/>
                <a:gd name="T76" fmla="*/ 38972 w 153"/>
                <a:gd name="T77" fmla="*/ 3175 h 10"/>
                <a:gd name="T78" fmla="*/ 45467 w 153"/>
                <a:gd name="T79" fmla="*/ 19050 h 10"/>
                <a:gd name="T80" fmla="*/ 48715 w 153"/>
                <a:gd name="T81" fmla="*/ 28575 h 10"/>
                <a:gd name="T82" fmla="*/ 29229 w 153"/>
                <a:gd name="T83" fmla="*/ 31750 h 10"/>
                <a:gd name="T84" fmla="*/ 38972 w 153"/>
                <a:gd name="T85" fmla="*/ 15875 h 10"/>
                <a:gd name="T86" fmla="*/ 42219 w 153"/>
                <a:gd name="T87" fmla="*/ 6350 h 10"/>
                <a:gd name="T88" fmla="*/ 25981 w 153"/>
                <a:gd name="T89" fmla="*/ 6350 h 10"/>
                <a:gd name="T90" fmla="*/ 74696 w 153"/>
                <a:gd name="T91" fmla="*/ 28575 h 10"/>
                <a:gd name="T92" fmla="*/ 58457 w 153"/>
                <a:gd name="T93" fmla="*/ 25400 h 10"/>
                <a:gd name="T94" fmla="*/ 61705 w 153"/>
                <a:gd name="T95" fmla="*/ 12700 h 10"/>
                <a:gd name="T96" fmla="*/ 61705 w 153"/>
                <a:gd name="T97" fmla="*/ 6350 h 10"/>
                <a:gd name="T98" fmla="*/ 77943 w 153"/>
                <a:gd name="T99" fmla="*/ 6350 h 10"/>
                <a:gd name="T100" fmla="*/ 77943 w 153"/>
                <a:gd name="T101" fmla="*/ 19050 h 10"/>
                <a:gd name="T102" fmla="*/ 84438 w 153"/>
                <a:gd name="T103" fmla="*/ 19050 h 10"/>
                <a:gd name="T104" fmla="*/ 103924 w 153"/>
                <a:gd name="T105" fmla="*/ 15875 h 10"/>
                <a:gd name="T106" fmla="*/ 214344 w 153"/>
                <a:gd name="T107" fmla="*/ 25400 h 10"/>
                <a:gd name="T108" fmla="*/ 220839 w 153"/>
                <a:gd name="T109" fmla="*/ 12700 h 10"/>
                <a:gd name="T110" fmla="*/ 224087 w 153"/>
                <a:gd name="T111" fmla="*/ 31750 h 10"/>
                <a:gd name="T112" fmla="*/ 214344 w 153"/>
                <a:gd name="T113" fmla="*/ 3175 h 1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53"/>
                <a:gd name="T172" fmla="*/ 0 h 10"/>
                <a:gd name="T173" fmla="*/ 153 w 153"/>
                <a:gd name="T174" fmla="*/ 10 h 1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53" h="10">
                  <a:moveTo>
                    <a:pt x="3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10"/>
                    <a:pt x="6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9"/>
                    <a:pt x="1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6"/>
                    <a:pt x="3" y="4"/>
                    <a:pt x="3" y="2"/>
                  </a:cubicBezTo>
                  <a:close/>
                  <a:moveTo>
                    <a:pt x="137" y="5"/>
                  </a:moveTo>
                  <a:cubicBezTo>
                    <a:pt x="137" y="6"/>
                    <a:pt x="136" y="6"/>
                    <a:pt x="136" y="6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10"/>
                    <a:pt x="135" y="10"/>
                    <a:pt x="135" y="10"/>
                  </a:cubicBezTo>
                  <a:cubicBezTo>
                    <a:pt x="134" y="10"/>
                    <a:pt x="134" y="10"/>
                    <a:pt x="134" y="9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130" y="1"/>
                    <a:pt x="130" y="1"/>
                    <a:pt x="130" y="1"/>
                  </a:cubicBezTo>
                  <a:cubicBezTo>
                    <a:pt x="130" y="0"/>
                    <a:pt x="131" y="0"/>
                    <a:pt x="131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4" y="5"/>
                    <a:pt x="134" y="5"/>
                    <a:pt x="134" y="5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34" y="0"/>
                    <a:pt x="136" y="0"/>
                    <a:pt x="136" y="1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6" y="5"/>
                    <a:pt x="137" y="5"/>
                    <a:pt x="137" y="5"/>
                  </a:cubicBezTo>
                  <a:close/>
                  <a:moveTo>
                    <a:pt x="142" y="4"/>
                  </a:moveTo>
                  <a:cubicBezTo>
                    <a:pt x="143" y="4"/>
                    <a:pt x="143" y="4"/>
                    <a:pt x="144" y="5"/>
                  </a:cubicBezTo>
                  <a:cubicBezTo>
                    <a:pt x="144" y="5"/>
                    <a:pt x="144" y="5"/>
                    <a:pt x="145" y="5"/>
                  </a:cubicBezTo>
                  <a:cubicBezTo>
                    <a:pt x="145" y="5"/>
                    <a:pt x="145" y="5"/>
                    <a:pt x="145" y="6"/>
                  </a:cubicBezTo>
                  <a:cubicBezTo>
                    <a:pt x="145" y="6"/>
                    <a:pt x="145" y="7"/>
                    <a:pt x="145" y="7"/>
                  </a:cubicBezTo>
                  <a:cubicBezTo>
                    <a:pt x="145" y="8"/>
                    <a:pt x="145" y="8"/>
                    <a:pt x="145" y="9"/>
                  </a:cubicBezTo>
                  <a:cubicBezTo>
                    <a:pt x="145" y="9"/>
                    <a:pt x="145" y="9"/>
                    <a:pt x="144" y="9"/>
                  </a:cubicBezTo>
                  <a:cubicBezTo>
                    <a:pt x="144" y="10"/>
                    <a:pt x="144" y="10"/>
                    <a:pt x="143" y="10"/>
                  </a:cubicBezTo>
                  <a:cubicBezTo>
                    <a:pt x="142" y="10"/>
                    <a:pt x="140" y="10"/>
                    <a:pt x="139" y="10"/>
                  </a:cubicBezTo>
                  <a:cubicBezTo>
                    <a:pt x="139" y="10"/>
                    <a:pt x="139" y="10"/>
                    <a:pt x="138" y="9"/>
                  </a:cubicBezTo>
                  <a:cubicBezTo>
                    <a:pt x="138" y="9"/>
                    <a:pt x="138" y="8"/>
                    <a:pt x="138" y="8"/>
                  </a:cubicBezTo>
                  <a:cubicBezTo>
                    <a:pt x="139" y="8"/>
                    <a:pt x="139" y="8"/>
                    <a:pt x="139" y="8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2" y="9"/>
                    <a:pt x="142" y="8"/>
                    <a:pt x="142" y="8"/>
                  </a:cubicBezTo>
                  <a:cubicBezTo>
                    <a:pt x="143" y="8"/>
                    <a:pt x="143" y="8"/>
                    <a:pt x="143" y="8"/>
                  </a:cubicBezTo>
                  <a:cubicBezTo>
                    <a:pt x="143" y="8"/>
                    <a:pt x="143" y="7"/>
                    <a:pt x="143" y="7"/>
                  </a:cubicBezTo>
                  <a:cubicBezTo>
                    <a:pt x="143" y="7"/>
                    <a:pt x="143" y="6"/>
                    <a:pt x="143" y="6"/>
                  </a:cubicBezTo>
                  <a:cubicBezTo>
                    <a:pt x="143" y="6"/>
                    <a:pt x="143" y="6"/>
                    <a:pt x="143" y="6"/>
                  </a:cubicBezTo>
                  <a:cubicBezTo>
                    <a:pt x="139" y="6"/>
                    <a:pt x="139" y="6"/>
                    <a:pt x="139" y="6"/>
                  </a:cubicBezTo>
                  <a:cubicBezTo>
                    <a:pt x="138" y="6"/>
                    <a:pt x="138" y="6"/>
                    <a:pt x="138" y="5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8" y="1"/>
                    <a:pt x="138" y="1"/>
                    <a:pt x="138" y="1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41" y="1"/>
                    <a:pt x="142" y="1"/>
                    <a:pt x="144" y="1"/>
                  </a:cubicBezTo>
                  <a:cubicBezTo>
                    <a:pt x="145" y="1"/>
                    <a:pt x="145" y="2"/>
                    <a:pt x="144" y="2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40" y="4"/>
                    <a:pt x="140" y="4"/>
                    <a:pt x="140" y="4"/>
                  </a:cubicBezTo>
                  <a:cubicBezTo>
                    <a:pt x="142" y="4"/>
                    <a:pt x="142" y="4"/>
                    <a:pt x="142" y="4"/>
                  </a:cubicBezTo>
                  <a:close/>
                  <a:moveTo>
                    <a:pt x="151" y="7"/>
                  </a:moveTo>
                  <a:cubicBezTo>
                    <a:pt x="151" y="7"/>
                    <a:pt x="151" y="7"/>
                    <a:pt x="151" y="6"/>
                  </a:cubicBezTo>
                  <a:cubicBezTo>
                    <a:pt x="151" y="5"/>
                    <a:pt x="149" y="6"/>
                    <a:pt x="148" y="6"/>
                  </a:cubicBezTo>
                  <a:cubicBezTo>
                    <a:pt x="148" y="7"/>
                    <a:pt x="148" y="7"/>
                    <a:pt x="148" y="7"/>
                  </a:cubicBezTo>
                  <a:cubicBezTo>
                    <a:pt x="148" y="8"/>
                    <a:pt x="148" y="8"/>
                    <a:pt x="149" y="8"/>
                  </a:cubicBezTo>
                  <a:cubicBezTo>
                    <a:pt x="149" y="9"/>
                    <a:pt x="149" y="9"/>
                    <a:pt x="150" y="9"/>
                  </a:cubicBezTo>
                  <a:cubicBezTo>
                    <a:pt x="151" y="9"/>
                    <a:pt x="151" y="8"/>
                    <a:pt x="151" y="7"/>
                  </a:cubicBezTo>
                  <a:close/>
                  <a:moveTo>
                    <a:pt x="152" y="4"/>
                  </a:moveTo>
                  <a:cubicBezTo>
                    <a:pt x="152" y="5"/>
                    <a:pt x="152" y="5"/>
                    <a:pt x="153" y="5"/>
                  </a:cubicBezTo>
                  <a:cubicBezTo>
                    <a:pt x="153" y="5"/>
                    <a:pt x="153" y="6"/>
                    <a:pt x="153" y="6"/>
                  </a:cubicBezTo>
                  <a:cubicBezTo>
                    <a:pt x="153" y="6"/>
                    <a:pt x="153" y="7"/>
                    <a:pt x="153" y="7"/>
                  </a:cubicBezTo>
                  <a:cubicBezTo>
                    <a:pt x="153" y="8"/>
                    <a:pt x="153" y="8"/>
                    <a:pt x="153" y="8"/>
                  </a:cubicBezTo>
                  <a:cubicBezTo>
                    <a:pt x="153" y="9"/>
                    <a:pt x="152" y="10"/>
                    <a:pt x="151" y="10"/>
                  </a:cubicBezTo>
                  <a:cubicBezTo>
                    <a:pt x="151" y="10"/>
                    <a:pt x="150" y="10"/>
                    <a:pt x="150" y="10"/>
                  </a:cubicBezTo>
                  <a:cubicBezTo>
                    <a:pt x="149" y="10"/>
                    <a:pt x="149" y="10"/>
                    <a:pt x="148" y="10"/>
                  </a:cubicBezTo>
                  <a:cubicBezTo>
                    <a:pt x="147" y="10"/>
                    <a:pt x="146" y="9"/>
                    <a:pt x="146" y="7"/>
                  </a:cubicBezTo>
                  <a:cubicBezTo>
                    <a:pt x="146" y="1"/>
                    <a:pt x="146" y="1"/>
                    <a:pt x="146" y="1"/>
                  </a:cubicBezTo>
                  <a:cubicBezTo>
                    <a:pt x="146" y="0"/>
                    <a:pt x="148" y="0"/>
                    <a:pt x="148" y="1"/>
                  </a:cubicBezTo>
                  <a:cubicBezTo>
                    <a:pt x="148" y="4"/>
                    <a:pt x="148" y="4"/>
                    <a:pt x="148" y="4"/>
                  </a:cubicBezTo>
                  <a:cubicBezTo>
                    <a:pt x="149" y="4"/>
                    <a:pt x="150" y="4"/>
                    <a:pt x="152" y="4"/>
                  </a:cubicBezTo>
                  <a:close/>
                  <a:moveTo>
                    <a:pt x="128" y="7"/>
                  </a:moveTo>
                  <a:cubicBezTo>
                    <a:pt x="128" y="8"/>
                    <a:pt x="128" y="8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10"/>
                    <a:pt x="127" y="10"/>
                    <a:pt x="126" y="10"/>
                  </a:cubicBezTo>
                  <a:cubicBezTo>
                    <a:pt x="125" y="10"/>
                    <a:pt x="124" y="10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2" y="10"/>
                    <a:pt x="122" y="10"/>
                  </a:cubicBezTo>
                  <a:cubicBezTo>
                    <a:pt x="122" y="10"/>
                    <a:pt x="121" y="10"/>
                    <a:pt x="121" y="9"/>
                  </a:cubicBezTo>
                  <a:cubicBezTo>
                    <a:pt x="121" y="9"/>
                    <a:pt x="121" y="9"/>
                    <a:pt x="121" y="8"/>
                  </a:cubicBezTo>
                  <a:cubicBezTo>
                    <a:pt x="121" y="8"/>
                    <a:pt x="122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4" y="9"/>
                    <a:pt x="125" y="9"/>
                    <a:pt x="125" y="8"/>
                  </a:cubicBezTo>
                  <a:cubicBezTo>
                    <a:pt x="126" y="8"/>
                    <a:pt x="126" y="8"/>
                    <a:pt x="126" y="8"/>
                  </a:cubicBezTo>
                  <a:cubicBezTo>
                    <a:pt x="126" y="8"/>
                    <a:pt x="126" y="7"/>
                    <a:pt x="126" y="7"/>
                  </a:cubicBezTo>
                  <a:cubicBezTo>
                    <a:pt x="126" y="7"/>
                    <a:pt x="126" y="6"/>
                    <a:pt x="126" y="6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2" y="6"/>
                    <a:pt x="122" y="4"/>
                    <a:pt x="124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4"/>
                    <a:pt x="126" y="4"/>
                    <a:pt x="126" y="4"/>
                  </a:cubicBezTo>
                  <a:cubicBezTo>
                    <a:pt x="126" y="4"/>
                    <a:pt x="126" y="4"/>
                    <a:pt x="126" y="3"/>
                  </a:cubicBezTo>
                  <a:cubicBezTo>
                    <a:pt x="126" y="3"/>
                    <a:pt x="126" y="3"/>
                    <a:pt x="126" y="3"/>
                  </a:cubicBezTo>
                  <a:cubicBezTo>
                    <a:pt x="126" y="2"/>
                    <a:pt x="126" y="2"/>
                    <a:pt x="125" y="2"/>
                  </a:cubicBezTo>
                  <a:cubicBezTo>
                    <a:pt x="125" y="2"/>
                    <a:pt x="124" y="2"/>
                    <a:pt x="124" y="2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2"/>
                    <a:pt x="123" y="2"/>
                    <a:pt x="123" y="2"/>
                  </a:cubicBezTo>
                  <a:cubicBezTo>
                    <a:pt x="123" y="3"/>
                    <a:pt x="123" y="3"/>
                    <a:pt x="122" y="3"/>
                  </a:cubicBezTo>
                  <a:cubicBezTo>
                    <a:pt x="122" y="3"/>
                    <a:pt x="122" y="3"/>
                    <a:pt x="121" y="2"/>
                  </a:cubicBezTo>
                  <a:cubicBezTo>
                    <a:pt x="121" y="2"/>
                    <a:pt x="121" y="2"/>
                    <a:pt x="121" y="1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2" y="1"/>
                    <a:pt x="123" y="1"/>
                    <a:pt x="123" y="1"/>
                  </a:cubicBezTo>
                  <a:cubicBezTo>
                    <a:pt x="124" y="0"/>
                    <a:pt x="125" y="1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8" y="1"/>
                    <a:pt x="128" y="2"/>
                    <a:pt x="128" y="2"/>
                  </a:cubicBezTo>
                  <a:cubicBezTo>
                    <a:pt x="128" y="2"/>
                    <a:pt x="128" y="3"/>
                    <a:pt x="128" y="3"/>
                  </a:cubicBezTo>
                  <a:cubicBezTo>
                    <a:pt x="128" y="3"/>
                    <a:pt x="128" y="4"/>
                    <a:pt x="128" y="4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7"/>
                    <a:pt x="128" y="7"/>
                    <a:pt x="128" y="7"/>
                  </a:cubicBezTo>
                  <a:close/>
                  <a:moveTo>
                    <a:pt x="85" y="5"/>
                  </a:moveTo>
                  <a:cubicBezTo>
                    <a:pt x="85" y="5"/>
                    <a:pt x="85" y="5"/>
                    <a:pt x="85" y="5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3"/>
                    <a:pt x="85" y="2"/>
                  </a:cubicBezTo>
                  <a:cubicBezTo>
                    <a:pt x="85" y="2"/>
                    <a:pt x="84" y="2"/>
                    <a:pt x="84" y="2"/>
                  </a:cubicBezTo>
                  <a:cubicBezTo>
                    <a:pt x="84" y="2"/>
                    <a:pt x="84" y="2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2" y="2"/>
                    <a:pt x="82" y="3"/>
                    <a:pt x="82" y="3"/>
                  </a:cubicBezTo>
                  <a:cubicBezTo>
                    <a:pt x="82" y="4"/>
                    <a:pt x="82" y="5"/>
                    <a:pt x="83" y="5"/>
                  </a:cubicBezTo>
                  <a:cubicBezTo>
                    <a:pt x="83" y="5"/>
                    <a:pt x="84" y="5"/>
                    <a:pt x="85" y="5"/>
                  </a:cubicBezTo>
                  <a:close/>
                  <a:moveTo>
                    <a:pt x="87" y="9"/>
                  </a:moveTo>
                  <a:cubicBezTo>
                    <a:pt x="87" y="10"/>
                    <a:pt x="85" y="10"/>
                    <a:pt x="85" y="9"/>
                  </a:cubicBezTo>
                  <a:cubicBezTo>
                    <a:pt x="85" y="6"/>
                    <a:pt x="85" y="6"/>
                    <a:pt x="85" y="6"/>
                  </a:cubicBezTo>
                  <a:cubicBezTo>
                    <a:pt x="84" y="6"/>
                    <a:pt x="83" y="7"/>
                    <a:pt x="82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4"/>
                    <a:pt x="80" y="4"/>
                    <a:pt x="80" y="3"/>
                  </a:cubicBezTo>
                  <a:cubicBezTo>
                    <a:pt x="80" y="3"/>
                    <a:pt x="80" y="3"/>
                    <a:pt x="80" y="2"/>
                  </a:cubicBezTo>
                  <a:cubicBezTo>
                    <a:pt x="80" y="2"/>
                    <a:pt x="80" y="2"/>
                    <a:pt x="81" y="1"/>
                  </a:cubicBezTo>
                  <a:cubicBezTo>
                    <a:pt x="81" y="1"/>
                    <a:pt x="81" y="1"/>
                    <a:pt x="82" y="1"/>
                  </a:cubicBezTo>
                  <a:cubicBezTo>
                    <a:pt x="82" y="1"/>
                    <a:pt x="83" y="1"/>
                    <a:pt x="84" y="1"/>
                  </a:cubicBezTo>
                  <a:cubicBezTo>
                    <a:pt x="84" y="1"/>
                    <a:pt x="84" y="1"/>
                    <a:pt x="85" y="1"/>
                  </a:cubicBezTo>
                  <a:cubicBezTo>
                    <a:pt x="85" y="1"/>
                    <a:pt x="86" y="1"/>
                    <a:pt x="86" y="1"/>
                  </a:cubicBezTo>
                  <a:cubicBezTo>
                    <a:pt x="86" y="1"/>
                    <a:pt x="87" y="2"/>
                    <a:pt x="87" y="2"/>
                  </a:cubicBezTo>
                  <a:cubicBezTo>
                    <a:pt x="87" y="2"/>
                    <a:pt x="87" y="3"/>
                    <a:pt x="87" y="3"/>
                  </a:cubicBezTo>
                  <a:cubicBezTo>
                    <a:pt x="87" y="9"/>
                    <a:pt x="87" y="9"/>
                    <a:pt x="87" y="9"/>
                  </a:cubicBezTo>
                  <a:close/>
                  <a:moveTo>
                    <a:pt x="96" y="8"/>
                  </a:moveTo>
                  <a:cubicBezTo>
                    <a:pt x="96" y="8"/>
                    <a:pt x="96" y="8"/>
                    <a:pt x="96" y="8"/>
                  </a:cubicBezTo>
                  <a:cubicBezTo>
                    <a:pt x="96" y="8"/>
                    <a:pt x="96" y="8"/>
                    <a:pt x="95" y="9"/>
                  </a:cubicBezTo>
                  <a:cubicBezTo>
                    <a:pt x="95" y="9"/>
                    <a:pt x="95" y="9"/>
                    <a:pt x="95" y="1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3" y="10"/>
                    <a:pt x="93" y="10"/>
                    <a:pt x="92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0" y="10"/>
                    <a:pt x="90" y="10"/>
                    <a:pt x="89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9" y="8"/>
                    <a:pt x="89" y="8"/>
                    <a:pt x="89" y="8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89" y="2"/>
                    <a:pt x="89" y="2"/>
                    <a:pt x="89" y="1"/>
                  </a:cubicBezTo>
                  <a:cubicBezTo>
                    <a:pt x="90" y="1"/>
                    <a:pt x="91" y="1"/>
                    <a:pt x="92" y="1"/>
                  </a:cubicBezTo>
                  <a:cubicBezTo>
                    <a:pt x="93" y="1"/>
                    <a:pt x="93" y="1"/>
                    <a:pt x="94" y="1"/>
                  </a:cubicBezTo>
                  <a:cubicBezTo>
                    <a:pt x="94" y="1"/>
                    <a:pt x="94" y="1"/>
                    <a:pt x="95" y="1"/>
                  </a:cubicBezTo>
                  <a:cubicBezTo>
                    <a:pt x="95" y="1"/>
                    <a:pt x="95" y="2"/>
                    <a:pt x="95" y="2"/>
                  </a:cubicBezTo>
                  <a:cubicBezTo>
                    <a:pt x="96" y="2"/>
                    <a:pt x="96" y="3"/>
                    <a:pt x="96" y="3"/>
                  </a:cubicBezTo>
                  <a:cubicBezTo>
                    <a:pt x="96" y="8"/>
                    <a:pt x="96" y="8"/>
                    <a:pt x="96" y="8"/>
                  </a:cubicBezTo>
                  <a:close/>
                  <a:moveTo>
                    <a:pt x="94" y="3"/>
                  </a:moveTo>
                  <a:cubicBezTo>
                    <a:pt x="94" y="3"/>
                    <a:pt x="94" y="3"/>
                    <a:pt x="93" y="2"/>
                  </a:cubicBezTo>
                  <a:cubicBezTo>
                    <a:pt x="93" y="2"/>
                    <a:pt x="93" y="2"/>
                    <a:pt x="92" y="2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1" y="3"/>
                    <a:pt x="90" y="3"/>
                    <a:pt x="90" y="3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0" y="8"/>
                    <a:pt x="91" y="8"/>
                    <a:pt x="91" y="8"/>
                  </a:cubicBezTo>
                  <a:cubicBezTo>
                    <a:pt x="91" y="8"/>
                    <a:pt x="91" y="9"/>
                    <a:pt x="92" y="9"/>
                  </a:cubicBezTo>
                  <a:cubicBezTo>
                    <a:pt x="93" y="9"/>
                    <a:pt x="93" y="8"/>
                    <a:pt x="93" y="8"/>
                  </a:cubicBezTo>
                  <a:cubicBezTo>
                    <a:pt x="94" y="8"/>
                    <a:pt x="94" y="8"/>
                    <a:pt x="94" y="8"/>
                  </a:cubicBezTo>
                  <a:cubicBezTo>
                    <a:pt x="94" y="3"/>
                    <a:pt x="94" y="3"/>
                    <a:pt x="94" y="3"/>
                  </a:cubicBezTo>
                  <a:close/>
                  <a:moveTo>
                    <a:pt x="99" y="2"/>
                  </a:moveTo>
                  <a:cubicBezTo>
                    <a:pt x="99" y="2"/>
                    <a:pt x="99" y="2"/>
                    <a:pt x="99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1"/>
                    <a:pt x="98" y="1"/>
                    <a:pt x="98" y="1"/>
                  </a:cubicBezTo>
                  <a:cubicBezTo>
                    <a:pt x="98" y="1"/>
                    <a:pt x="99" y="1"/>
                    <a:pt x="100" y="1"/>
                  </a:cubicBezTo>
                  <a:cubicBezTo>
                    <a:pt x="100" y="1"/>
                    <a:pt x="101" y="1"/>
                    <a:pt x="101" y="1"/>
                  </a:cubicBezTo>
                  <a:cubicBezTo>
                    <a:pt x="101" y="1"/>
                    <a:pt x="101" y="1"/>
                    <a:pt x="101" y="1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101" y="9"/>
                    <a:pt x="101" y="9"/>
                    <a:pt x="101" y="9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4" y="9"/>
                    <a:pt x="104" y="10"/>
                    <a:pt x="103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6" y="10"/>
                    <a:pt x="96" y="9"/>
                    <a:pt x="97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6"/>
                    <a:pt x="99" y="4"/>
                    <a:pt x="99" y="2"/>
                  </a:cubicBezTo>
                  <a:close/>
                  <a:moveTo>
                    <a:pt x="108" y="1"/>
                  </a:moveTo>
                  <a:cubicBezTo>
                    <a:pt x="109" y="1"/>
                    <a:pt x="110" y="1"/>
                    <a:pt x="110" y="1"/>
                  </a:cubicBezTo>
                  <a:cubicBezTo>
                    <a:pt x="110" y="1"/>
                    <a:pt x="111" y="1"/>
                    <a:pt x="111" y="1"/>
                  </a:cubicBezTo>
                  <a:cubicBezTo>
                    <a:pt x="111" y="1"/>
                    <a:pt x="112" y="2"/>
                    <a:pt x="112" y="2"/>
                  </a:cubicBezTo>
                  <a:cubicBezTo>
                    <a:pt x="112" y="2"/>
                    <a:pt x="112" y="3"/>
                    <a:pt x="112" y="3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2" y="4"/>
                    <a:pt x="112" y="4"/>
                    <a:pt x="112" y="5"/>
                  </a:cubicBezTo>
                  <a:cubicBezTo>
                    <a:pt x="112" y="5"/>
                    <a:pt x="112" y="5"/>
                    <a:pt x="111" y="6"/>
                  </a:cubicBezTo>
                  <a:cubicBezTo>
                    <a:pt x="111" y="6"/>
                    <a:pt x="111" y="6"/>
                    <a:pt x="110" y="6"/>
                  </a:cubicBezTo>
                  <a:cubicBezTo>
                    <a:pt x="110" y="6"/>
                    <a:pt x="110" y="6"/>
                    <a:pt x="109" y="6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6"/>
                    <a:pt x="107" y="7"/>
                    <a:pt x="107" y="7"/>
                  </a:cubicBezTo>
                  <a:cubicBezTo>
                    <a:pt x="107" y="7"/>
                    <a:pt x="106" y="7"/>
                    <a:pt x="106" y="8"/>
                  </a:cubicBezTo>
                  <a:cubicBezTo>
                    <a:pt x="106" y="9"/>
                    <a:pt x="106" y="9"/>
                    <a:pt x="106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9"/>
                    <a:pt x="112" y="9"/>
                    <a:pt x="112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2" y="10"/>
                    <a:pt x="112" y="10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12" y="10"/>
                    <a:pt x="112" y="10"/>
                    <a:pt x="111" y="10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06" y="10"/>
                    <a:pt x="106" y="10"/>
                    <a:pt x="106" y="10"/>
                  </a:cubicBezTo>
                  <a:cubicBezTo>
                    <a:pt x="105" y="10"/>
                    <a:pt x="105" y="10"/>
                    <a:pt x="105" y="10"/>
                  </a:cubicBezTo>
                  <a:cubicBezTo>
                    <a:pt x="105" y="10"/>
                    <a:pt x="105" y="10"/>
                    <a:pt x="105" y="9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5" y="7"/>
                    <a:pt x="105" y="6"/>
                    <a:pt x="105" y="6"/>
                  </a:cubicBezTo>
                  <a:cubicBezTo>
                    <a:pt x="105" y="6"/>
                    <a:pt x="105" y="5"/>
                    <a:pt x="105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7" y="5"/>
                    <a:pt x="107" y="5"/>
                    <a:pt x="108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5"/>
                    <a:pt x="110" y="5"/>
                  </a:cubicBezTo>
                  <a:cubicBezTo>
                    <a:pt x="110" y="5"/>
                    <a:pt x="110" y="4"/>
                    <a:pt x="110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10" y="4"/>
                    <a:pt x="110" y="4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10" y="2"/>
                    <a:pt x="110" y="2"/>
                  </a:cubicBezTo>
                  <a:cubicBezTo>
                    <a:pt x="110" y="2"/>
                    <a:pt x="109" y="2"/>
                    <a:pt x="109" y="2"/>
                  </a:cubicBezTo>
                  <a:cubicBezTo>
                    <a:pt x="109" y="2"/>
                    <a:pt x="109" y="2"/>
                    <a:pt x="108" y="2"/>
                  </a:cubicBezTo>
                  <a:cubicBezTo>
                    <a:pt x="108" y="2"/>
                    <a:pt x="108" y="2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05" y="3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1"/>
                    <a:pt x="105" y="1"/>
                  </a:cubicBezTo>
                  <a:cubicBezTo>
                    <a:pt x="105" y="1"/>
                    <a:pt x="106" y="1"/>
                    <a:pt x="106" y="1"/>
                  </a:cubicBezTo>
                  <a:cubicBezTo>
                    <a:pt x="106" y="1"/>
                    <a:pt x="107" y="1"/>
                    <a:pt x="107" y="1"/>
                  </a:cubicBezTo>
                  <a:cubicBezTo>
                    <a:pt x="107" y="1"/>
                    <a:pt x="108" y="1"/>
                    <a:pt x="108" y="1"/>
                  </a:cubicBezTo>
                  <a:close/>
                  <a:moveTo>
                    <a:pt x="46" y="5"/>
                  </a:move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9" y="5"/>
                    <a:pt x="49" y="6"/>
                    <a:pt x="49" y="6"/>
                  </a:cubicBezTo>
                  <a:cubicBezTo>
                    <a:pt x="49" y="6"/>
                    <a:pt x="49" y="7"/>
                    <a:pt x="49" y="7"/>
                  </a:cubicBezTo>
                  <a:cubicBezTo>
                    <a:pt x="49" y="8"/>
                    <a:pt x="49" y="8"/>
                    <a:pt x="49" y="9"/>
                  </a:cubicBezTo>
                  <a:cubicBezTo>
                    <a:pt x="49" y="9"/>
                    <a:pt x="48" y="9"/>
                    <a:pt x="48" y="9"/>
                  </a:cubicBezTo>
                  <a:cubicBezTo>
                    <a:pt x="48" y="10"/>
                    <a:pt x="47" y="10"/>
                    <a:pt x="47" y="10"/>
                  </a:cubicBezTo>
                  <a:cubicBezTo>
                    <a:pt x="46" y="10"/>
                    <a:pt x="44" y="10"/>
                    <a:pt x="43" y="10"/>
                  </a:cubicBezTo>
                  <a:cubicBezTo>
                    <a:pt x="43" y="10"/>
                    <a:pt x="42" y="10"/>
                    <a:pt x="42" y="10"/>
                  </a:cubicBezTo>
                  <a:cubicBezTo>
                    <a:pt x="42" y="9"/>
                    <a:pt x="42" y="9"/>
                    <a:pt x="42" y="8"/>
                  </a:cubicBezTo>
                  <a:cubicBezTo>
                    <a:pt x="42" y="8"/>
                    <a:pt x="43" y="8"/>
                    <a:pt x="43" y="8"/>
                  </a:cubicBezTo>
                  <a:cubicBezTo>
                    <a:pt x="43" y="8"/>
                    <a:pt x="43" y="8"/>
                    <a:pt x="44" y="8"/>
                  </a:cubicBezTo>
                  <a:cubicBezTo>
                    <a:pt x="44" y="9"/>
                    <a:pt x="45" y="9"/>
                    <a:pt x="45" y="9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8"/>
                    <a:pt x="47" y="7"/>
                    <a:pt x="47" y="7"/>
                  </a:cubicBezTo>
                  <a:cubicBezTo>
                    <a:pt x="47" y="7"/>
                    <a:pt x="47" y="6"/>
                    <a:pt x="47" y="6"/>
                  </a:cubicBezTo>
                  <a:cubicBezTo>
                    <a:pt x="47" y="6"/>
                    <a:pt x="47" y="6"/>
                    <a:pt x="46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6"/>
                    <a:pt x="42" y="6"/>
                    <a:pt x="42" y="5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2" y="1"/>
                    <a:pt x="43" y="1"/>
                    <a:pt x="43" y="1"/>
                  </a:cubicBezTo>
                  <a:cubicBezTo>
                    <a:pt x="44" y="1"/>
                    <a:pt x="46" y="1"/>
                    <a:pt x="47" y="1"/>
                  </a:cubicBezTo>
                  <a:cubicBezTo>
                    <a:pt x="49" y="1"/>
                    <a:pt x="49" y="2"/>
                    <a:pt x="47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6" y="5"/>
                    <a:pt x="46" y="5"/>
                    <a:pt x="46" y="5"/>
                  </a:cubicBezTo>
                  <a:close/>
                  <a:moveTo>
                    <a:pt x="55" y="7"/>
                  </a:moveTo>
                  <a:cubicBezTo>
                    <a:pt x="55" y="7"/>
                    <a:pt x="55" y="7"/>
                    <a:pt x="55" y="6"/>
                  </a:cubicBezTo>
                  <a:cubicBezTo>
                    <a:pt x="55" y="5"/>
                    <a:pt x="53" y="6"/>
                    <a:pt x="52" y="6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2" y="8"/>
                    <a:pt x="52" y="8"/>
                    <a:pt x="53" y="8"/>
                  </a:cubicBezTo>
                  <a:cubicBezTo>
                    <a:pt x="53" y="9"/>
                    <a:pt x="53" y="9"/>
                    <a:pt x="54" y="9"/>
                  </a:cubicBezTo>
                  <a:cubicBezTo>
                    <a:pt x="55" y="9"/>
                    <a:pt x="55" y="8"/>
                    <a:pt x="55" y="7"/>
                  </a:cubicBezTo>
                  <a:close/>
                  <a:moveTo>
                    <a:pt x="56" y="4"/>
                  </a:moveTo>
                  <a:cubicBezTo>
                    <a:pt x="56" y="5"/>
                    <a:pt x="56" y="5"/>
                    <a:pt x="57" y="5"/>
                  </a:cubicBezTo>
                  <a:cubicBezTo>
                    <a:pt x="57" y="5"/>
                    <a:pt x="57" y="6"/>
                    <a:pt x="57" y="6"/>
                  </a:cubicBezTo>
                  <a:cubicBezTo>
                    <a:pt x="57" y="6"/>
                    <a:pt x="57" y="7"/>
                    <a:pt x="57" y="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9"/>
                    <a:pt x="56" y="10"/>
                    <a:pt x="55" y="10"/>
                  </a:cubicBezTo>
                  <a:cubicBezTo>
                    <a:pt x="55" y="10"/>
                    <a:pt x="54" y="10"/>
                    <a:pt x="54" y="10"/>
                  </a:cubicBezTo>
                  <a:cubicBezTo>
                    <a:pt x="53" y="10"/>
                    <a:pt x="53" y="10"/>
                    <a:pt x="52" y="10"/>
                  </a:cubicBezTo>
                  <a:cubicBezTo>
                    <a:pt x="51" y="10"/>
                    <a:pt x="50" y="9"/>
                    <a:pt x="50" y="7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0"/>
                    <a:pt x="52" y="0"/>
                    <a:pt x="52" y="1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3" y="4"/>
                    <a:pt x="54" y="4"/>
                    <a:pt x="56" y="4"/>
                  </a:cubicBezTo>
                  <a:close/>
                  <a:moveTo>
                    <a:pt x="62" y="9"/>
                  </a:moveTo>
                  <a:cubicBezTo>
                    <a:pt x="62" y="10"/>
                    <a:pt x="60" y="10"/>
                    <a:pt x="60" y="9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4" y="2"/>
                    <a:pt x="54" y="1"/>
                    <a:pt x="56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2" y="1"/>
                    <a:pt x="62" y="1"/>
                    <a:pt x="62" y="2"/>
                  </a:cubicBezTo>
                  <a:cubicBezTo>
                    <a:pt x="62" y="9"/>
                    <a:pt x="62" y="9"/>
                    <a:pt x="62" y="9"/>
                  </a:cubicBezTo>
                  <a:close/>
                  <a:moveTo>
                    <a:pt x="12" y="1"/>
                  </a:moveTo>
                  <a:cubicBezTo>
                    <a:pt x="13" y="1"/>
                    <a:pt x="13" y="1"/>
                    <a:pt x="14" y="1"/>
                  </a:cubicBezTo>
                  <a:cubicBezTo>
                    <a:pt x="14" y="1"/>
                    <a:pt x="14" y="1"/>
                    <a:pt x="15" y="1"/>
                  </a:cubicBezTo>
                  <a:cubicBezTo>
                    <a:pt x="15" y="1"/>
                    <a:pt x="15" y="2"/>
                    <a:pt x="15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4"/>
                    <a:pt x="15" y="5"/>
                  </a:cubicBezTo>
                  <a:cubicBezTo>
                    <a:pt x="15" y="5"/>
                    <a:pt x="15" y="5"/>
                    <a:pt x="15" y="6"/>
                  </a:cubicBezTo>
                  <a:cubicBezTo>
                    <a:pt x="15" y="6"/>
                    <a:pt x="14" y="6"/>
                    <a:pt x="14" y="6"/>
                  </a:cubicBezTo>
                  <a:cubicBezTo>
                    <a:pt x="14" y="6"/>
                    <a:pt x="13" y="6"/>
                    <a:pt x="13" y="6"/>
                  </a:cubicBezTo>
                  <a:cubicBezTo>
                    <a:pt x="12" y="6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10"/>
                    <a:pt x="16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3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0" y="2"/>
                    <a:pt x="10" y="2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9" y="1"/>
                    <a:pt x="9" y="1"/>
                    <a:pt x="10" y="1"/>
                  </a:cubicBezTo>
                  <a:cubicBezTo>
                    <a:pt x="10" y="1"/>
                    <a:pt x="10" y="1"/>
                    <a:pt x="11" y="1"/>
                  </a:cubicBezTo>
                  <a:cubicBezTo>
                    <a:pt x="11" y="1"/>
                    <a:pt x="11" y="1"/>
                    <a:pt x="12" y="1"/>
                  </a:cubicBezTo>
                  <a:close/>
                  <a:moveTo>
                    <a:pt x="24" y="7"/>
                  </a:moveTo>
                  <a:cubicBezTo>
                    <a:pt x="24" y="8"/>
                    <a:pt x="24" y="8"/>
                    <a:pt x="24" y="9"/>
                  </a:cubicBezTo>
                  <a:cubicBezTo>
                    <a:pt x="24" y="9"/>
                    <a:pt x="24" y="9"/>
                    <a:pt x="23" y="9"/>
                  </a:cubicBezTo>
                  <a:cubicBezTo>
                    <a:pt x="23" y="10"/>
                    <a:pt x="23" y="10"/>
                    <a:pt x="22" y="10"/>
                  </a:cubicBezTo>
                  <a:cubicBezTo>
                    <a:pt x="21" y="10"/>
                    <a:pt x="20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7" y="10"/>
                    <a:pt x="17" y="9"/>
                  </a:cubicBezTo>
                  <a:cubicBezTo>
                    <a:pt x="17" y="9"/>
                    <a:pt x="17" y="9"/>
                    <a:pt x="17" y="8"/>
                  </a:cubicBezTo>
                  <a:cubicBezTo>
                    <a:pt x="17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9" y="8"/>
                    <a:pt x="19" y="8"/>
                  </a:cubicBezTo>
                  <a:cubicBezTo>
                    <a:pt x="20" y="9"/>
                    <a:pt x="21" y="9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7"/>
                    <a:pt x="22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2" y="6"/>
                    <a:pt x="22" y="6"/>
                    <a:pt x="21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6"/>
                    <a:pt x="18" y="4"/>
                    <a:pt x="19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2"/>
                    <a:pt x="22" y="2"/>
                    <a:pt x="21" y="2"/>
                  </a:cubicBezTo>
                  <a:cubicBezTo>
                    <a:pt x="21" y="2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3"/>
                    <a:pt x="18" y="3"/>
                    <a:pt x="18" y="3"/>
                  </a:cubicBezTo>
                  <a:cubicBezTo>
                    <a:pt x="18" y="3"/>
                    <a:pt x="18" y="3"/>
                    <a:pt x="17" y="2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8" y="1"/>
                    <a:pt x="18" y="1"/>
                  </a:cubicBezTo>
                  <a:cubicBezTo>
                    <a:pt x="18" y="1"/>
                    <a:pt x="18" y="1"/>
                    <a:pt x="19" y="1"/>
                  </a:cubicBezTo>
                  <a:cubicBezTo>
                    <a:pt x="20" y="0"/>
                    <a:pt x="21" y="1"/>
                    <a:pt x="22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4" y="2"/>
                    <a:pt x="24" y="2"/>
                  </a:cubicBezTo>
                  <a:cubicBezTo>
                    <a:pt x="24" y="2"/>
                    <a:pt x="24" y="3"/>
                    <a:pt x="24" y="3"/>
                  </a:cubicBezTo>
                  <a:cubicBezTo>
                    <a:pt x="24" y="3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3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lose/>
                  <a:moveTo>
                    <a:pt x="33" y="5"/>
                  </a:moveTo>
                  <a:cubicBezTo>
                    <a:pt x="33" y="6"/>
                    <a:pt x="32" y="6"/>
                    <a:pt x="32" y="6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10"/>
                    <a:pt x="31" y="10"/>
                    <a:pt x="31" y="10"/>
                  </a:cubicBezTo>
                  <a:cubicBezTo>
                    <a:pt x="30" y="10"/>
                    <a:pt x="30" y="10"/>
                    <a:pt x="30" y="9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7" y="0"/>
                    <a:pt x="27" y="1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2" y="0"/>
                    <a:pt x="32" y="1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2" y="5"/>
                    <a:pt x="33" y="5"/>
                    <a:pt x="33" y="5"/>
                  </a:cubicBezTo>
                  <a:close/>
                  <a:moveTo>
                    <a:pt x="69" y="7"/>
                  </a:moveTo>
                  <a:cubicBezTo>
                    <a:pt x="69" y="7"/>
                    <a:pt x="69" y="7"/>
                    <a:pt x="68" y="6"/>
                  </a:cubicBezTo>
                  <a:cubicBezTo>
                    <a:pt x="68" y="6"/>
                    <a:pt x="68" y="6"/>
                    <a:pt x="67" y="6"/>
                  </a:cubicBezTo>
                  <a:cubicBezTo>
                    <a:pt x="67" y="6"/>
                    <a:pt x="67" y="6"/>
                    <a:pt x="66" y="6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7"/>
                    <a:pt x="66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6" y="8"/>
                    <a:pt x="66" y="8"/>
                    <a:pt x="67" y="8"/>
                  </a:cubicBezTo>
                  <a:cubicBezTo>
                    <a:pt x="67" y="8"/>
                    <a:pt x="67" y="9"/>
                    <a:pt x="67" y="9"/>
                  </a:cubicBezTo>
                  <a:cubicBezTo>
                    <a:pt x="68" y="9"/>
                    <a:pt x="68" y="8"/>
                    <a:pt x="68" y="8"/>
                  </a:cubicBezTo>
                  <a:cubicBezTo>
                    <a:pt x="68" y="8"/>
                    <a:pt x="69" y="8"/>
                    <a:pt x="6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69" y="8"/>
                    <a:pt x="69" y="7"/>
                    <a:pt x="69" y="7"/>
                  </a:cubicBezTo>
                  <a:close/>
                  <a:moveTo>
                    <a:pt x="67" y="5"/>
                  </a:moveTo>
                  <a:cubicBezTo>
                    <a:pt x="68" y="4"/>
                    <a:pt x="68" y="4"/>
                    <a:pt x="68" y="4"/>
                  </a:cubicBezTo>
                  <a:cubicBezTo>
                    <a:pt x="69" y="4"/>
                    <a:pt x="69" y="4"/>
                    <a:pt x="69" y="3"/>
                  </a:cubicBezTo>
                  <a:cubicBezTo>
                    <a:pt x="69" y="2"/>
                    <a:pt x="69" y="2"/>
                    <a:pt x="68" y="2"/>
                  </a:cubicBezTo>
                  <a:cubicBezTo>
                    <a:pt x="68" y="2"/>
                    <a:pt x="67" y="2"/>
                    <a:pt x="67" y="2"/>
                  </a:cubicBezTo>
                  <a:cubicBezTo>
                    <a:pt x="66" y="2"/>
                    <a:pt x="66" y="3"/>
                    <a:pt x="66" y="3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7" y="4"/>
                    <a:pt x="67" y="4"/>
                    <a:pt x="67" y="5"/>
                  </a:cubicBezTo>
                  <a:close/>
                  <a:moveTo>
                    <a:pt x="71" y="7"/>
                  </a:moveTo>
                  <a:cubicBezTo>
                    <a:pt x="71" y="9"/>
                    <a:pt x="71" y="10"/>
                    <a:pt x="69" y="10"/>
                  </a:cubicBezTo>
                  <a:cubicBezTo>
                    <a:pt x="69" y="10"/>
                    <a:pt x="68" y="10"/>
                    <a:pt x="67" y="10"/>
                  </a:cubicBezTo>
                  <a:cubicBezTo>
                    <a:pt x="67" y="10"/>
                    <a:pt x="66" y="10"/>
                    <a:pt x="65" y="10"/>
                  </a:cubicBezTo>
                  <a:cubicBezTo>
                    <a:pt x="64" y="10"/>
                    <a:pt x="64" y="9"/>
                    <a:pt x="64" y="7"/>
                  </a:cubicBezTo>
                  <a:cubicBezTo>
                    <a:pt x="64" y="6"/>
                    <a:pt x="64" y="6"/>
                    <a:pt x="65" y="5"/>
                  </a:cubicBezTo>
                  <a:cubicBezTo>
                    <a:pt x="64" y="5"/>
                    <a:pt x="64" y="4"/>
                    <a:pt x="64" y="3"/>
                  </a:cubicBezTo>
                  <a:cubicBezTo>
                    <a:pt x="64" y="3"/>
                    <a:pt x="64" y="2"/>
                    <a:pt x="64" y="2"/>
                  </a:cubicBezTo>
                  <a:cubicBezTo>
                    <a:pt x="64" y="2"/>
                    <a:pt x="64" y="1"/>
                    <a:pt x="65" y="1"/>
                  </a:cubicBezTo>
                  <a:cubicBezTo>
                    <a:pt x="65" y="1"/>
                    <a:pt x="65" y="1"/>
                    <a:pt x="66" y="1"/>
                  </a:cubicBezTo>
                  <a:cubicBezTo>
                    <a:pt x="66" y="1"/>
                    <a:pt x="67" y="1"/>
                    <a:pt x="67" y="1"/>
                  </a:cubicBezTo>
                  <a:cubicBezTo>
                    <a:pt x="68" y="1"/>
                    <a:pt x="69" y="1"/>
                    <a:pt x="69" y="1"/>
                  </a:cubicBezTo>
                  <a:cubicBezTo>
                    <a:pt x="69" y="1"/>
                    <a:pt x="70" y="1"/>
                    <a:pt x="70" y="1"/>
                  </a:cubicBezTo>
                  <a:cubicBezTo>
                    <a:pt x="70" y="1"/>
                    <a:pt x="71" y="2"/>
                    <a:pt x="71" y="2"/>
                  </a:cubicBezTo>
                  <a:cubicBezTo>
                    <a:pt x="71" y="2"/>
                    <a:pt x="71" y="3"/>
                    <a:pt x="71" y="3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71" y="6"/>
                    <a:pt x="71" y="6"/>
                    <a:pt x="71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72" name="Freeform 125"/>
            <p:cNvSpPr>
              <a:spLocks noEditPoints="1" noChangeArrowheads="1"/>
            </p:cNvSpPr>
            <p:nvPr/>
          </p:nvSpPr>
          <p:spPr bwMode="auto">
            <a:xfrm>
              <a:off x="685800" y="425450"/>
              <a:ext cx="139700" cy="84138"/>
            </a:xfrm>
            <a:custGeom>
              <a:avLst/>
              <a:gdLst>
                <a:gd name="T0" fmla="*/ 19493 w 43"/>
                <a:gd name="T1" fmla="*/ 0 h 26"/>
                <a:gd name="T2" fmla="*/ 29240 w 43"/>
                <a:gd name="T3" fmla="*/ 6472 h 26"/>
                <a:gd name="T4" fmla="*/ 22742 w 43"/>
                <a:gd name="T5" fmla="*/ 12944 h 26"/>
                <a:gd name="T6" fmla="*/ 29240 w 43"/>
                <a:gd name="T7" fmla="*/ 22653 h 26"/>
                <a:gd name="T8" fmla="*/ 25991 w 43"/>
                <a:gd name="T9" fmla="*/ 29125 h 26"/>
                <a:gd name="T10" fmla="*/ 16244 w 43"/>
                <a:gd name="T11" fmla="*/ 32361 h 26"/>
                <a:gd name="T12" fmla="*/ 0 w 43"/>
                <a:gd name="T13" fmla="*/ 0 h 26"/>
                <a:gd name="T14" fmla="*/ 12995 w 43"/>
                <a:gd name="T15" fmla="*/ 12944 h 26"/>
                <a:gd name="T16" fmla="*/ 19493 w 43"/>
                <a:gd name="T17" fmla="*/ 9708 h 26"/>
                <a:gd name="T18" fmla="*/ 12995 w 43"/>
                <a:gd name="T19" fmla="*/ 6472 h 26"/>
                <a:gd name="T20" fmla="*/ 9747 w 43"/>
                <a:gd name="T21" fmla="*/ 12944 h 26"/>
                <a:gd name="T22" fmla="*/ 16244 w 43"/>
                <a:gd name="T23" fmla="*/ 22653 h 26"/>
                <a:gd name="T24" fmla="*/ 19493 w 43"/>
                <a:gd name="T25" fmla="*/ 19416 h 26"/>
                <a:gd name="T26" fmla="*/ 16244 w 43"/>
                <a:gd name="T27" fmla="*/ 16180 h 26"/>
                <a:gd name="T28" fmla="*/ 9747 w 43"/>
                <a:gd name="T29" fmla="*/ 22653 h 26"/>
                <a:gd name="T30" fmla="*/ 42235 w 43"/>
                <a:gd name="T31" fmla="*/ 25889 h 26"/>
                <a:gd name="T32" fmla="*/ 29240 w 43"/>
                <a:gd name="T33" fmla="*/ 32361 h 26"/>
                <a:gd name="T34" fmla="*/ 51981 w 43"/>
                <a:gd name="T35" fmla="*/ 0 h 26"/>
                <a:gd name="T36" fmla="*/ 55230 w 43"/>
                <a:gd name="T37" fmla="*/ 32361 h 26"/>
                <a:gd name="T38" fmla="*/ 51981 w 43"/>
                <a:gd name="T39" fmla="*/ 19416 h 26"/>
                <a:gd name="T40" fmla="*/ 45484 w 43"/>
                <a:gd name="T41" fmla="*/ 19416 h 26"/>
                <a:gd name="T42" fmla="*/ 68226 w 43"/>
                <a:gd name="T43" fmla="*/ 0 h 26"/>
                <a:gd name="T44" fmla="*/ 90967 w 43"/>
                <a:gd name="T45" fmla="*/ 16180 h 26"/>
                <a:gd name="T46" fmla="*/ 100714 w 43"/>
                <a:gd name="T47" fmla="*/ 0 h 26"/>
                <a:gd name="T48" fmla="*/ 90967 w 43"/>
                <a:gd name="T49" fmla="*/ 32361 h 26"/>
                <a:gd name="T50" fmla="*/ 77972 w 43"/>
                <a:gd name="T51" fmla="*/ 32361 h 26"/>
                <a:gd name="T52" fmla="*/ 68226 w 43"/>
                <a:gd name="T53" fmla="*/ 0 h 26"/>
                <a:gd name="T54" fmla="*/ 116958 w 43"/>
                <a:gd name="T55" fmla="*/ 0 h 26"/>
                <a:gd name="T56" fmla="*/ 126705 w 43"/>
                <a:gd name="T57" fmla="*/ 0 h 26"/>
                <a:gd name="T58" fmla="*/ 126705 w 43"/>
                <a:gd name="T59" fmla="*/ 9708 h 26"/>
                <a:gd name="T60" fmla="*/ 126705 w 43"/>
                <a:gd name="T61" fmla="*/ 32361 h 26"/>
                <a:gd name="T62" fmla="*/ 116958 w 43"/>
                <a:gd name="T63" fmla="*/ 22653 h 26"/>
                <a:gd name="T64" fmla="*/ 107212 w 43"/>
                <a:gd name="T65" fmla="*/ 32361 h 26"/>
                <a:gd name="T66" fmla="*/ 0 w 43"/>
                <a:gd name="T67" fmla="*/ 51777 h 26"/>
                <a:gd name="T68" fmla="*/ 19493 w 43"/>
                <a:gd name="T69" fmla="*/ 67958 h 26"/>
                <a:gd name="T70" fmla="*/ 29240 w 43"/>
                <a:gd name="T71" fmla="*/ 51777 h 26"/>
                <a:gd name="T72" fmla="*/ 19493 w 43"/>
                <a:gd name="T73" fmla="*/ 84138 h 26"/>
                <a:gd name="T74" fmla="*/ 9747 w 43"/>
                <a:gd name="T75" fmla="*/ 84138 h 26"/>
                <a:gd name="T76" fmla="*/ 0 w 43"/>
                <a:gd name="T77" fmla="*/ 51777 h 26"/>
                <a:gd name="T78" fmla="*/ 45484 w 43"/>
                <a:gd name="T79" fmla="*/ 77666 h 26"/>
                <a:gd name="T80" fmla="*/ 32488 w 43"/>
                <a:gd name="T81" fmla="*/ 84138 h 26"/>
                <a:gd name="T82" fmla="*/ 55230 w 43"/>
                <a:gd name="T83" fmla="*/ 51777 h 26"/>
                <a:gd name="T84" fmla="*/ 58479 w 43"/>
                <a:gd name="T85" fmla="*/ 84138 h 26"/>
                <a:gd name="T86" fmla="*/ 55230 w 43"/>
                <a:gd name="T87" fmla="*/ 71194 h 26"/>
                <a:gd name="T88" fmla="*/ 45484 w 43"/>
                <a:gd name="T89" fmla="*/ 71194 h 26"/>
                <a:gd name="T90" fmla="*/ 71474 w 43"/>
                <a:gd name="T91" fmla="*/ 51777 h 26"/>
                <a:gd name="T92" fmla="*/ 87719 w 43"/>
                <a:gd name="T93" fmla="*/ 71194 h 26"/>
                <a:gd name="T94" fmla="*/ 107212 w 43"/>
                <a:gd name="T95" fmla="*/ 51777 h 26"/>
                <a:gd name="T96" fmla="*/ 100714 w 43"/>
                <a:gd name="T97" fmla="*/ 84138 h 26"/>
                <a:gd name="T98" fmla="*/ 94216 w 43"/>
                <a:gd name="T99" fmla="*/ 84138 h 26"/>
                <a:gd name="T100" fmla="*/ 77972 w 43"/>
                <a:gd name="T101" fmla="*/ 58249 h 26"/>
                <a:gd name="T102" fmla="*/ 71474 w 43"/>
                <a:gd name="T103" fmla="*/ 84138 h 26"/>
                <a:gd name="T104" fmla="*/ 113709 w 43"/>
                <a:gd name="T105" fmla="*/ 51777 h 26"/>
                <a:gd name="T106" fmla="*/ 139700 w 43"/>
                <a:gd name="T107" fmla="*/ 58249 h 26"/>
                <a:gd name="T108" fmla="*/ 123456 w 43"/>
                <a:gd name="T109" fmla="*/ 64722 h 26"/>
                <a:gd name="T110" fmla="*/ 139700 w 43"/>
                <a:gd name="T111" fmla="*/ 71194 h 26"/>
                <a:gd name="T112" fmla="*/ 123456 w 43"/>
                <a:gd name="T113" fmla="*/ 74430 h 26"/>
                <a:gd name="T114" fmla="*/ 139700 w 43"/>
                <a:gd name="T115" fmla="*/ 84138 h 26"/>
                <a:gd name="T116" fmla="*/ 113709 w 43"/>
                <a:gd name="T117" fmla="*/ 51777 h 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3"/>
                <a:gd name="T178" fmla="*/ 0 h 26"/>
                <a:gd name="T179" fmla="*/ 43 w 43"/>
                <a:gd name="T180" fmla="*/ 26 h 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3" h="26">
                  <a:moveTo>
                    <a:pt x="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8" y="1"/>
                    <a:pt x="9" y="2"/>
                    <a:pt x="9" y="2"/>
                  </a:cubicBezTo>
                  <a:cubicBezTo>
                    <a:pt x="9" y="3"/>
                    <a:pt x="8" y="3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3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5" y="2"/>
                    <a:pt x="5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lose/>
                  <a:moveTo>
                    <a:pt x="3" y="7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close/>
                  <a:moveTo>
                    <a:pt x="16" y="8"/>
                  </a:moveTo>
                  <a:cubicBezTo>
                    <a:pt x="13" y="8"/>
                    <a:pt x="13" y="8"/>
                    <a:pt x="13" y="8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8"/>
                    <a:pt x="16" y="8"/>
                    <a:pt x="16" y="8"/>
                  </a:cubicBezTo>
                  <a:close/>
                  <a:moveTo>
                    <a:pt x="16" y="6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6" y="6"/>
                    <a:pt x="16" y="6"/>
                    <a:pt x="16" y="6"/>
                  </a:cubicBezTo>
                  <a:close/>
                  <a:moveTo>
                    <a:pt x="21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33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lose/>
                  <a:moveTo>
                    <a:pt x="0" y="16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6"/>
                    <a:pt x="0" y="16"/>
                    <a:pt x="0" y="16"/>
                  </a:cubicBezTo>
                  <a:close/>
                  <a:moveTo>
                    <a:pt x="17" y="2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7" y="24"/>
                    <a:pt x="17" y="24"/>
                    <a:pt x="17" y="24"/>
                  </a:cubicBezTo>
                  <a:close/>
                  <a:moveTo>
                    <a:pt x="17" y="22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2" y="16"/>
                  </a:moveTo>
                  <a:cubicBezTo>
                    <a:pt x="26" y="16"/>
                    <a:pt x="26" y="16"/>
                    <a:pt x="26" y="16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35" y="16"/>
                  </a:moveTo>
                  <a:cubicBezTo>
                    <a:pt x="43" y="16"/>
                    <a:pt x="43" y="16"/>
                    <a:pt x="43" y="16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16"/>
                    <a:pt x="35" y="16"/>
                    <a:pt x="35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897" name="组合 305"/>
          <p:cNvGrpSpPr/>
          <p:nvPr/>
        </p:nvGrpSpPr>
        <p:grpSpPr bwMode="auto">
          <a:xfrm>
            <a:off x="7673975" y="3140075"/>
            <a:ext cx="442913" cy="442913"/>
            <a:chOff x="0" y="0"/>
            <a:chExt cx="1149351" cy="1152525"/>
          </a:xfrm>
        </p:grpSpPr>
        <p:sp>
          <p:nvSpPr>
            <p:cNvPr id="38238" name="Oval 27"/>
            <p:cNvSpPr>
              <a:spLocks noChangeArrowheads="1"/>
            </p:cNvSpPr>
            <p:nvPr/>
          </p:nvSpPr>
          <p:spPr bwMode="auto">
            <a:xfrm>
              <a:off x="0" y="0"/>
              <a:ext cx="1149350" cy="1152525"/>
            </a:xfrm>
            <a:prstGeom prst="ellipse">
              <a:avLst/>
            </a:prstGeom>
            <a:solidFill>
              <a:srgbClr val="506B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39" name="Freeform 127"/>
            <p:cNvSpPr>
              <a:spLocks noChangeArrowheads="1"/>
            </p:cNvSpPr>
            <p:nvPr/>
          </p:nvSpPr>
          <p:spPr bwMode="auto">
            <a:xfrm>
              <a:off x="188913" y="369887"/>
              <a:ext cx="960438" cy="782638"/>
            </a:xfrm>
            <a:custGeom>
              <a:avLst/>
              <a:gdLst>
                <a:gd name="T0" fmla="*/ 772244 w 296"/>
                <a:gd name="T1" fmla="*/ 0 h 241"/>
                <a:gd name="T2" fmla="*/ 960438 w 296"/>
                <a:gd name="T3" fmla="*/ 191600 h 241"/>
                <a:gd name="T4" fmla="*/ 960438 w 296"/>
                <a:gd name="T5" fmla="*/ 204590 h 241"/>
                <a:gd name="T6" fmla="*/ 386122 w 296"/>
                <a:gd name="T7" fmla="*/ 782638 h 241"/>
                <a:gd name="T8" fmla="*/ 366654 w 296"/>
                <a:gd name="T9" fmla="*/ 779391 h 241"/>
                <a:gd name="T10" fmla="*/ 0 w 296"/>
                <a:gd name="T11" fmla="*/ 409180 h 241"/>
                <a:gd name="T12" fmla="*/ 772244 w 296"/>
                <a:gd name="T13" fmla="*/ 0 h 2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6"/>
                <a:gd name="T22" fmla="*/ 0 h 241"/>
                <a:gd name="T23" fmla="*/ 296 w 296"/>
                <a:gd name="T24" fmla="*/ 241 h 2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6" h="241">
                  <a:moveTo>
                    <a:pt x="238" y="0"/>
                  </a:moveTo>
                  <a:cubicBezTo>
                    <a:pt x="296" y="59"/>
                    <a:pt x="296" y="59"/>
                    <a:pt x="296" y="59"/>
                  </a:cubicBezTo>
                  <a:cubicBezTo>
                    <a:pt x="296" y="60"/>
                    <a:pt x="296" y="62"/>
                    <a:pt x="296" y="63"/>
                  </a:cubicBezTo>
                  <a:cubicBezTo>
                    <a:pt x="296" y="161"/>
                    <a:pt x="217" y="241"/>
                    <a:pt x="119" y="241"/>
                  </a:cubicBezTo>
                  <a:cubicBezTo>
                    <a:pt x="117" y="241"/>
                    <a:pt x="115" y="241"/>
                    <a:pt x="113" y="240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238" y="0"/>
                    <a:pt x="238" y="0"/>
                    <a:pt x="238" y="0"/>
                  </a:cubicBezTo>
                  <a:close/>
                </a:path>
              </a:pathLst>
            </a:custGeom>
            <a:solidFill>
              <a:srgbClr val="182F4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40" name="Freeform 128"/>
            <p:cNvSpPr>
              <a:spLocks noChangeArrowheads="1"/>
            </p:cNvSpPr>
            <p:nvPr/>
          </p:nvSpPr>
          <p:spPr bwMode="auto">
            <a:xfrm>
              <a:off x="188913" y="369887"/>
              <a:ext cx="771525" cy="409575"/>
            </a:xfrm>
            <a:custGeom>
              <a:avLst/>
              <a:gdLst>
                <a:gd name="T0" fmla="*/ 0 w 486"/>
                <a:gd name="T1" fmla="*/ 409575 h 258"/>
                <a:gd name="T2" fmla="*/ 771525 w 486"/>
                <a:gd name="T3" fmla="*/ 0 h 258"/>
                <a:gd name="T4" fmla="*/ 771525 w 486"/>
                <a:gd name="T5" fmla="*/ 0 h 258"/>
                <a:gd name="T6" fmla="*/ 771525 w 486"/>
                <a:gd name="T7" fmla="*/ 409575 h 258"/>
                <a:gd name="T8" fmla="*/ 0 w 486"/>
                <a:gd name="T9" fmla="*/ 409575 h 258"/>
                <a:gd name="T10" fmla="*/ 0 w 486"/>
                <a:gd name="T11" fmla="*/ 409575 h 258"/>
                <a:gd name="T12" fmla="*/ 0 w 486"/>
                <a:gd name="T13" fmla="*/ 409575 h 258"/>
                <a:gd name="T14" fmla="*/ 0 w 486"/>
                <a:gd name="T15" fmla="*/ 409575 h 2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86"/>
                <a:gd name="T25" fmla="*/ 0 h 258"/>
                <a:gd name="T26" fmla="*/ 486 w 486"/>
                <a:gd name="T27" fmla="*/ 258 h 25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86" h="258">
                  <a:moveTo>
                    <a:pt x="0" y="258"/>
                  </a:moveTo>
                  <a:lnTo>
                    <a:pt x="486" y="0"/>
                  </a:lnTo>
                  <a:lnTo>
                    <a:pt x="486" y="258"/>
                  </a:lnTo>
                  <a:lnTo>
                    <a:pt x="0" y="258"/>
                  </a:lnTo>
                  <a:close/>
                </a:path>
              </a:pathLst>
            </a:custGeom>
            <a:solidFill>
              <a:srgbClr val="8C8C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41" name="Freeform 129"/>
            <p:cNvSpPr>
              <a:spLocks noChangeArrowheads="1"/>
            </p:cNvSpPr>
            <p:nvPr/>
          </p:nvSpPr>
          <p:spPr bwMode="auto">
            <a:xfrm>
              <a:off x="188913" y="676275"/>
              <a:ext cx="193675" cy="103188"/>
            </a:xfrm>
            <a:custGeom>
              <a:avLst/>
              <a:gdLst>
                <a:gd name="T0" fmla="*/ 0 w 122"/>
                <a:gd name="T1" fmla="*/ 103188 h 65"/>
                <a:gd name="T2" fmla="*/ 193675 w 122"/>
                <a:gd name="T3" fmla="*/ 0 h 65"/>
                <a:gd name="T4" fmla="*/ 193675 w 122"/>
                <a:gd name="T5" fmla="*/ 103188 h 65"/>
                <a:gd name="T6" fmla="*/ 0 w 122"/>
                <a:gd name="T7" fmla="*/ 103188 h 65"/>
                <a:gd name="T8" fmla="*/ 0 w 122"/>
                <a:gd name="T9" fmla="*/ 103188 h 65"/>
                <a:gd name="T10" fmla="*/ 0 w 122"/>
                <a:gd name="T11" fmla="*/ 103188 h 65"/>
                <a:gd name="T12" fmla="*/ 0 w 122"/>
                <a:gd name="T13" fmla="*/ 103188 h 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2"/>
                <a:gd name="T22" fmla="*/ 0 h 65"/>
                <a:gd name="T23" fmla="*/ 122 w 122"/>
                <a:gd name="T24" fmla="*/ 65 h 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2" h="65">
                  <a:moveTo>
                    <a:pt x="0" y="65"/>
                  </a:moveTo>
                  <a:lnTo>
                    <a:pt x="122" y="0"/>
                  </a:lnTo>
                  <a:lnTo>
                    <a:pt x="122" y="65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8C8C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42" name="Freeform 130"/>
            <p:cNvSpPr>
              <a:spLocks noEditPoints="1" noChangeArrowheads="1"/>
            </p:cNvSpPr>
            <p:nvPr/>
          </p:nvSpPr>
          <p:spPr bwMode="auto">
            <a:xfrm>
              <a:off x="227013" y="698500"/>
              <a:ext cx="117475" cy="68263"/>
            </a:xfrm>
            <a:custGeom>
              <a:avLst/>
              <a:gdLst>
                <a:gd name="T0" fmla="*/ 0 w 36"/>
                <a:gd name="T1" fmla="*/ 61762 h 21"/>
                <a:gd name="T2" fmla="*/ 6526 w 36"/>
                <a:gd name="T3" fmla="*/ 55261 h 21"/>
                <a:gd name="T4" fmla="*/ 6526 w 36"/>
                <a:gd name="T5" fmla="*/ 65012 h 21"/>
                <a:gd name="T6" fmla="*/ 0 w 36"/>
                <a:gd name="T7" fmla="*/ 65012 h 21"/>
                <a:gd name="T8" fmla="*/ 0 w 36"/>
                <a:gd name="T9" fmla="*/ 61762 h 21"/>
                <a:gd name="T10" fmla="*/ 29369 w 36"/>
                <a:gd name="T11" fmla="*/ 45509 h 21"/>
                <a:gd name="T12" fmla="*/ 35895 w 36"/>
                <a:gd name="T13" fmla="*/ 42258 h 21"/>
                <a:gd name="T14" fmla="*/ 39158 w 36"/>
                <a:gd name="T15" fmla="*/ 52010 h 21"/>
                <a:gd name="T16" fmla="*/ 48948 w 36"/>
                <a:gd name="T17" fmla="*/ 58511 h 21"/>
                <a:gd name="T18" fmla="*/ 55474 w 36"/>
                <a:gd name="T19" fmla="*/ 52010 h 21"/>
                <a:gd name="T20" fmla="*/ 58738 w 36"/>
                <a:gd name="T21" fmla="*/ 29256 h 21"/>
                <a:gd name="T22" fmla="*/ 68527 w 36"/>
                <a:gd name="T23" fmla="*/ 26005 h 21"/>
                <a:gd name="T24" fmla="*/ 68527 w 36"/>
                <a:gd name="T25" fmla="*/ 29256 h 21"/>
                <a:gd name="T26" fmla="*/ 62001 w 36"/>
                <a:gd name="T27" fmla="*/ 58511 h 21"/>
                <a:gd name="T28" fmla="*/ 45685 w 36"/>
                <a:gd name="T29" fmla="*/ 68263 h 21"/>
                <a:gd name="T30" fmla="*/ 32632 w 36"/>
                <a:gd name="T31" fmla="*/ 58511 h 21"/>
                <a:gd name="T32" fmla="*/ 29369 w 36"/>
                <a:gd name="T33" fmla="*/ 45509 h 21"/>
                <a:gd name="T34" fmla="*/ 75053 w 36"/>
                <a:gd name="T35" fmla="*/ 19504 h 21"/>
                <a:gd name="T36" fmla="*/ 84843 w 36"/>
                <a:gd name="T37" fmla="*/ 16253 h 21"/>
                <a:gd name="T38" fmla="*/ 84843 w 36"/>
                <a:gd name="T39" fmla="*/ 29256 h 21"/>
                <a:gd name="T40" fmla="*/ 88106 w 36"/>
                <a:gd name="T41" fmla="*/ 52010 h 21"/>
                <a:gd name="T42" fmla="*/ 94633 w 36"/>
                <a:gd name="T43" fmla="*/ 58511 h 21"/>
                <a:gd name="T44" fmla="*/ 104422 w 36"/>
                <a:gd name="T45" fmla="*/ 52010 h 21"/>
                <a:gd name="T46" fmla="*/ 107685 w 36"/>
                <a:gd name="T47" fmla="*/ 29256 h 21"/>
                <a:gd name="T48" fmla="*/ 104422 w 36"/>
                <a:gd name="T49" fmla="*/ 3251 h 21"/>
                <a:gd name="T50" fmla="*/ 110949 w 36"/>
                <a:gd name="T51" fmla="*/ 0 h 21"/>
                <a:gd name="T52" fmla="*/ 117475 w 36"/>
                <a:gd name="T53" fmla="*/ 29256 h 21"/>
                <a:gd name="T54" fmla="*/ 110949 w 36"/>
                <a:gd name="T55" fmla="*/ 58511 h 21"/>
                <a:gd name="T56" fmla="*/ 94633 w 36"/>
                <a:gd name="T57" fmla="*/ 68263 h 21"/>
                <a:gd name="T58" fmla="*/ 81580 w 36"/>
                <a:gd name="T59" fmla="*/ 58511 h 21"/>
                <a:gd name="T60" fmla="*/ 75053 w 36"/>
                <a:gd name="T61" fmla="*/ 29256 h 21"/>
                <a:gd name="T62" fmla="*/ 75053 w 36"/>
                <a:gd name="T63" fmla="*/ 19504 h 2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6"/>
                <a:gd name="T97" fmla="*/ 0 h 21"/>
                <a:gd name="T98" fmla="*/ 36 w 36"/>
                <a:gd name="T99" fmla="*/ 21 h 2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6" h="21">
                  <a:moveTo>
                    <a:pt x="0" y="19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9"/>
                    <a:pt x="0" y="19"/>
                  </a:cubicBezTo>
                  <a:close/>
                  <a:moveTo>
                    <a:pt x="9" y="14"/>
                  </a:moveTo>
                  <a:cubicBezTo>
                    <a:pt x="11" y="13"/>
                    <a:pt x="11" y="13"/>
                    <a:pt x="11" y="13"/>
                  </a:cubicBezTo>
                  <a:cubicBezTo>
                    <a:pt x="11" y="14"/>
                    <a:pt x="11" y="16"/>
                    <a:pt x="12" y="16"/>
                  </a:cubicBezTo>
                  <a:cubicBezTo>
                    <a:pt x="12" y="18"/>
                    <a:pt x="13" y="18"/>
                    <a:pt x="15" y="18"/>
                  </a:cubicBezTo>
                  <a:cubicBezTo>
                    <a:pt x="16" y="18"/>
                    <a:pt x="16" y="18"/>
                    <a:pt x="17" y="16"/>
                  </a:cubicBezTo>
                  <a:cubicBezTo>
                    <a:pt x="18" y="15"/>
                    <a:pt x="18" y="13"/>
                    <a:pt x="18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9"/>
                  </a:cubicBezTo>
                  <a:cubicBezTo>
                    <a:pt x="21" y="13"/>
                    <a:pt x="20" y="15"/>
                    <a:pt x="19" y="18"/>
                  </a:cubicBezTo>
                  <a:cubicBezTo>
                    <a:pt x="18" y="20"/>
                    <a:pt x="17" y="21"/>
                    <a:pt x="14" y="21"/>
                  </a:cubicBezTo>
                  <a:cubicBezTo>
                    <a:pt x="13" y="21"/>
                    <a:pt x="11" y="20"/>
                    <a:pt x="10" y="18"/>
                  </a:cubicBezTo>
                  <a:cubicBezTo>
                    <a:pt x="9" y="17"/>
                    <a:pt x="9" y="16"/>
                    <a:pt x="9" y="14"/>
                  </a:cubicBezTo>
                  <a:close/>
                  <a:moveTo>
                    <a:pt x="23" y="6"/>
                  </a:moveTo>
                  <a:cubicBezTo>
                    <a:pt x="26" y="5"/>
                    <a:pt x="26" y="5"/>
                    <a:pt x="26" y="5"/>
                  </a:cubicBezTo>
                  <a:cubicBezTo>
                    <a:pt x="26" y="6"/>
                    <a:pt x="26" y="7"/>
                    <a:pt x="26" y="9"/>
                  </a:cubicBezTo>
                  <a:cubicBezTo>
                    <a:pt x="26" y="12"/>
                    <a:pt x="26" y="15"/>
                    <a:pt x="27" y="16"/>
                  </a:cubicBezTo>
                  <a:cubicBezTo>
                    <a:pt x="27" y="18"/>
                    <a:pt x="28" y="18"/>
                    <a:pt x="29" y="18"/>
                  </a:cubicBezTo>
                  <a:cubicBezTo>
                    <a:pt x="30" y="18"/>
                    <a:pt x="31" y="18"/>
                    <a:pt x="32" y="16"/>
                  </a:cubicBezTo>
                  <a:cubicBezTo>
                    <a:pt x="33" y="15"/>
                    <a:pt x="33" y="12"/>
                    <a:pt x="33" y="9"/>
                  </a:cubicBezTo>
                  <a:cubicBezTo>
                    <a:pt x="33" y="5"/>
                    <a:pt x="33" y="3"/>
                    <a:pt x="32" y="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2"/>
                    <a:pt x="36" y="5"/>
                    <a:pt x="36" y="9"/>
                  </a:cubicBezTo>
                  <a:cubicBezTo>
                    <a:pt x="36" y="13"/>
                    <a:pt x="35" y="15"/>
                    <a:pt x="34" y="18"/>
                  </a:cubicBezTo>
                  <a:cubicBezTo>
                    <a:pt x="33" y="20"/>
                    <a:pt x="31" y="21"/>
                    <a:pt x="29" y="21"/>
                  </a:cubicBezTo>
                  <a:cubicBezTo>
                    <a:pt x="28" y="21"/>
                    <a:pt x="26" y="20"/>
                    <a:pt x="25" y="18"/>
                  </a:cubicBezTo>
                  <a:cubicBezTo>
                    <a:pt x="24" y="16"/>
                    <a:pt x="23" y="13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lose/>
                </a:path>
              </a:pathLst>
            </a:custGeom>
            <a:solidFill>
              <a:srgbClr val="8C8C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43" name="Freeform 131"/>
            <p:cNvSpPr>
              <a:spLocks noEditPoints="1" noChangeArrowheads="1"/>
            </p:cNvSpPr>
            <p:nvPr/>
          </p:nvSpPr>
          <p:spPr bwMode="auto">
            <a:xfrm>
              <a:off x="403225" y="646112"/>
              <a:ext cx="155575" cy="117475"/>
            </a:xfrm>
            <a:custGeom>
              <a:avLst/>
              <a:gdLst>
                <a:gd name="T0" fmla="*/ 115888 w 98"/>
                <a:gd name="T1" fmla="*/ 49213 h 74"/>
                <a:gd name="T2" fmla="*/ 125413 w 98"/>
                <a:gd name="T3" fmla="*/ 74613 h 74"/>
                <a:gd name="T4" fmla="*/ 155575 w 98"/>
                <a:gd name="T5" fmla="*/ 74613 h 74"/>
                <a:gd name="T6" fmla="*/ 131763 w 98"/>
                <a:gd name="T7" fmla="*/ 90488 h 74"/>
                <a:gd name="T8" fmla="*/ 138113 w 98"/>
                <a:gd name="T9" fmla="*/ 117475 h 74"/>
                <a:gd name="T10" fmla="*/ 115888 w 98"/>
                <a:gd name="T11" fmla="*/ 101600 h 74"/>
                <a:gd name="T12" fmla="*/ 96838 w 98"/>
                <a:gd name="T13" fmla="*/ 117475 h 74"/>
                <a:gd name="T14" fmla="*/ 103188 w 98"/>
                <a:gd name="T15" fmla="*/ 90488 h 74"/>
                <a:gd name="T16" fmla="*/ 80963 w 98"/>
                <a:gd name="T17" fmla="*/ 74613 h 74"/>
                <a:gd name="T18" fmla="*/ 109538 w 98"/>
                <a:gd name="T19" fmla="*/ 74613 h 74"/>
                <a:gd name="T20" fmla="*/ 115888 w 98"/>
                <a:gd name="T21" fmla="*/ 49213 h 74"/>
                <a:gd name="T22" fmla="*/ 115888 w 98"/>
                <a:gd name="T23" fmla="*/ 49213 h 74"/>
                <a:gd name="T24" fmla="*/ 0 w 98"/>
                <a:gd name="T25" fmla="*/ 19050 h 74"/>
                <a:gd name="T26" fmla="*/ 6350 w 98"/>
                <a:gd name="T27" fmla="*/ 15875 h 74"/>
                <a:gd name="T28" fmla="*/ 22225 w 98"/>
                <a:gd name="T29" fmla="*/ 15875 h 74"/>
                <a:gd name="T30" fmla="*/ 25400 w 98"/>
                <a:gd name="T31" fmla="*/ 6350 h 74"/>
                <a:gd name="T32" fmla="*/ 34925 w 98"/>
                <a:gd name="T33" fmla="*/ 0 h 74"/>
                <a:gd name="T34" fmla="*/ 38100 w 98"/>
                <a:gd name="T35" fmla="*/ 15875 h 74"/>
                <a:gd name="T36" fmla="*/ 66675 w 98"/>
                <a:gd name="T37" fmla="*/ 15875 h 74"/>
                <a:gd name="T38" fmla="*/ 44450 w 98"/>
                <a:gd name="T39" fmla="*/ 33338 h 74"/>
                <a:gd name="T40" fmla="*/ 50800 w 98"/>
                <a:gd name="T41" fmla="*/ 58738 h 74"/>
                <a:gd name="T42" fmla="*/ 28575 w 98"/>
                <a:gd name="T43" fmla="*/ 42863 h 74"/>
                <a:gd name="T44" fmla="*/ 9525 w 98"/>
                <a:gd name="T45" fmla="*/ 58738 h 74"/>
                <a:gd name="T46" fmla="*/ 15875 w 98"/>
                <a:gd name="T47" fmla="*/ 33338 h 74"/>
                <a:gd name="T48" fmla="*/ 0 w 98"/>
                <a:gd name="T49" fmla="*/ 19050 h 74"/>
                <a:gd name="T50" fmla="*/ 0 w 98"/>
                <a:gd name="T51" fmla="*/ 19050 h 7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8"/>
                <a:gd name="T79" fmla="*/ 0 h 74"/>
                <a:gd name="T80" fmla="*/ 98 w 98"/>
                <a:gd name="T81" fmla="*/ 74 h 7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8" h="74">
                  <a:moveTo>
                    <a:pt x="73" y="31"/>
                  </a:moveTo>
                  <a:lnTo>
                    <a:pt x="79" y="47"/>
                  </a:lnTo>
                  <a:lnTo>
                    <a:pt x="98" y="47"/>
                  </a:lnTo>
                  <a:lnTo>
                    <a:pt x="83" y="57"/>
                  </a:lnTo>
                  <a:lnTo>
                    <a:pt x="87" y="74"/>
                  </a:lnTo>
                  <a:lnTo>
                    <a:pt x="73" y="64"/>
                  </a:lnTo>
                  <a:lnTo>
                    <a:pt x="61" y="74"/>
                  </a:lnTo>
                  <a:lnTo>
                    <a:pt x="65" y="57"/>
                  </a:lnTo>
                  <a:lnTo>
                    <a:pt x="51" y="47"/>
                  </a:lnTo>
                  <a:lnTo>
                    <a:pt x="69" y="47"/>
                  </a:lnTo>
                  <a:lnTo>
                    <a:pt x="73" y="31"/>
                  </a:lnTo>
                  <a:close/>
                  <a:moveTo>
                    <a:pt x="0" y="12"/>
                  </a:moveTo>
                  <a:lnTo>
                    <a:pt x="4" y="10"/>
                  </a:lnTo>
                  <a:lnTo>
                    <a:pt x="14" y="10"/>
                  </a:lnTo>
                  <a:lnTo>
                    <a:pt x="16" y="4"/>
                  </a:lnTo>
                  <a:lnTo>
                    <a:pt x="22" y="0"/>
                  </a:lnTo>
                  <a:lnTo>
                    <a:pt x="24" y="10"/>
                  </a:lnTo>
                  <a:lnTo>
                    <a:pt x="42" y="10"/>
                  </a:lnTo>
                  <a:lnTo>
                    <a:pt x="28" y="21"/>
                  </a:lnTo>
                  <a:lnTo>
                    <a:pt x="32" y="37"/>
                  </a:lnTo>
                  <a:lnTo>
                    <a:pt x="18" y="27"/>
                  </a:lnTo>
                  <a:lnTo>
                    <a:pt x="6" y="37"/>
                  </a:lnTo>
                  <a:lnTo>
                    <a:pt x="10" y="21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8C8C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44" name="Freeform 132"/>
            <p:cNvSpPr>
              <a:spLocks noChangeArrowheads="1"/>
            </p:cNvSpPr>
            <p:nvPr/>
          </p:nvSpPr>
          <p:spPr bwMode="auto">
            <a:xfrm>
              <a:off x="857250" y="617537"/>
              <a:ext cx="90488" cy="109538"/>
            </a:xfrm>
            <a:custGeom>
              <a:avLst/>
              <a:gdLst>
                <a:gd name="T0" fmla="*/ 45244 w 28"/>
                <a:gd name="T1" fmla="*/ 0 h 34"/>
                <a:gd name="T2" fmla="*/ 67866 w 28"/>
                <a:gd name="T3" fmla="*/ 19330 h 34"/>
                <a:gd name="T4" fmla="*/ 80793 w 28"/>
                <a:gd name="T5" fmla="*/ 19330 h 34"/>
                <a:gd name="T6" fmla="*/ 80793 w 28"/>
                <a:gd name="T7" fmla="*/ 38660 h 34"/>
                <a:gd name="T8" fmla="*/ 90488 w 28"/>
                <a:gd name="T9" fmla="*/ 54769 h 34"/>
                <a:gd name="T10" fmla="*/ 80793 w 28"/>
                <a:gd name="T11" fmla="*/ 70878 h 34"/>
                <a:gd name="T12" fmla="*/ 80793 w 28"/>
                <a:gd name="T13" fmla="*/ 90208 h 34"/>
                <a:gd name="T14" fmla="*/ 67866 w 28"/>
                <a:gd name="T15" fmla="*/ 90208 h 34"/>
                <a:gd name="T16" fmla="*/ 45244 w 28"/>
                <a:gd name="T17" fmla="*/ 109538 h 34"/>
                <a:gd name="T18" fmla="*/ 22622 w 28"/>
                <a:gd name="T19" fmla="*/ 90208 h 34"/>
                <a:gd name="T20" fmla="*/ 9695 w 28"/>
                <a:gd name="T21" fmla="*/ 90208 h 34"/>
                <a:gd name="T22" fmla="*/ 9695 w 28"/>
                <a:gd name="T23" fmla="*/ 70878 h 34"/>
                <a:gd name="T24" fmla="*/ 0 w 28"/>
                <a:gd name="T25" fmla="*/ 54769 h 34"/>
                <a:gd name="T26" fmla="*/ 9695 w 28"/>
                <a:gd name="T27" fmla="*/ 38660 h 34"/>
                <a:gd name="T28" fmla="*/ 9695 w 28"/>
                <a:gd name="T29" fmla="*/ 19330 h 34"/>
                <a:gd name="T30" fmla="*/ 22622 w 28"/>
                <a:gd name="T31" fmla="*/ 19330 h 34"/>
                <a:gd name="T32" fmla="*/ 45244 w 28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8"/>
                <a:gd name="T52" fmla="*/ 0 h 34"/>
                <a:gd name="T53" fmla="*/ 28 w 28"/>
                <a:gd name="T54" fmla="*/ 34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8" h="34">
                  <a:moveTo>
                    <a:pt x="14" y="0"/>
                  </a:moveTo>
                  <a:cubicBezTo>
                    <a:pt x="17" y="0"/>
                    <a:pt x="19" y="2"/>
                    <a:pt x="21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3"/>
                    <a:pt x="28" y="15"/>
                    <a:pt x="28" y="17"/>
                  </a:cubicBezTo>
                  <a:cubicBezTo>
                    <a:pt x="28" y="19"/>
                    <a:pt x="27" y="21"/>
                    <a:pt x="25" y="22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9" y="32"/>
                    <a:pt x="17" y="34"/>
                    <a:pt x="14" y="34"/>
                  </a:cubicBezTo>
                  <a:cubicBezTo>
                    <a:pt x="11" y="34"/>
                    <a:pt x="9" y="32"/>
                    <a:pt x="7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1"/>
                    <a:pt x="0" y="19"/>
                    <a:pt x="0" y="17"/>
                  </a:cubicBezTo>
                  <a:cubicBezTo>
                    <a:pt x="0" y="15"/>
                    <a:pt x="1" y="13"/>
                    <a:pt x="3" y="1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2"/>
                    <a:pt x="11" y="0"/>
                    <a:pt x="14" y="0"/>
                  </a:cubicBezTo>
                  <a:close/>
                </a:path>
              </a:pathLst>
            </a:custGeom>
            <a:solidFill>
              <a:srgbClr val="8C8C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45" name="Freeform 133"/>
            <p:cNvSpPr>
              <a:spLocks noEditPoints="1" noChangeArrowheads="1"/>
            </p:cNvSpPr>
            <p:nvPr/>
          </p:nvSpPr>
          <p:spPr bwMode="auto">
            <a:xfrm>
              <a:off x="701675" y="369887"/>
              <a:ext cx="258763" cy="409575"/>
            </a:xfrm>
            <a:custGeom>
              <a:avLst/>
              <a:gdLst>
                <a:gd name="T0" fmla="*/ 148789 w 80"/>
                <a:gd name="T1" fmla="*/ 364067 h 126"/>
                <a:gd name="T2" fmla="*/ 210245 w 80"/>
                <a:gd name="T3" fmla="*/ 370568 h 126"/>
                <a:gd name="T4" fmla="*/ 258763 w 80"/>
                <a:gd name="T5" fmla="*/ 367317 h 126"/>
                <a:gd name="T6" fmla="*/ 258763 w 80"/>
                <a:gd name="T7" fmla="*/ 409575 h 126"/>
                <a:gd name="T8" fmla="*/ 148789 w 80"/>
                <a:gd name="T9" fmla="*/ 409575 h 126"/>
                <a:gd name="T10" fmla="*/ 148789 w 80"/>
                <a:gd name="T11" fmla="*/ 364067 h 126"/>
                <a:gd name="T12" fmla="*/ 0 w 80"/>
                <a:gd name="T13" fmla="*/ 136525 h 126"/>
                <a:gd name="T14" fmla="*/ 258763 w 80"/>
                <a:gd name="T15" fmla="*/ 0 h 126"/>
                <a:gd name="T16" fmla="*/ 258763 w 80"/>
                <a:gd name="T17" fmla="*/ 0 h 126"/>
                <a:gd name="T18" fmla="*/ 258763 w 80"/>
                <a:gd name="T19" fmla="*/ 230792 h 126"/>
                <a:gd name="T20" fmla="*/ 210245 w 80"/>
                <a:gd name="T21" fmla="*/ 227542 h 126"/>
                <a:gd name="T22" fmla="*/ 139085 w 80"/>
                <a:gd name="T23" fmla="*/ 237293 h 126"/>
                <a:gd name="T24" fmla="*/ 139085 w 80"/>
                <a:gd name="T25" fmla="*/ 204788 h 126"/>
                <a:gd name="T26" fmla="*/ 148789 w 80"/>
                <a:gd name="T27" fmla="*/ 204788 h 126"/>
                <a:gd name="T28" fmla="*/ 148789 w 80"/>
                <a:gd name="T29" fmla="*/ 169031 h 126"/>
                <a:gd name="T30" fmla="*/ 158492 w 80"/>
                <a:gd name="T31" fmla="*/ 169031 h 126"/>
                <a:gd name="T32" fmla="*/ 158492 w 80"/>
                <a:gd name="T33" fmla="*/ 136525 h 126"/>
                <a:gd name="T34" fmla="*/ 0 w 80"/>
                <a:gd name="T35" fmla="*/ 136525 h 1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0"/>
                <a:gd name="T55" fmla="*/ 0 h 126"/>
                <a:gd name="T56" fmla="*/ 80 w 80"/>
                <a:gd name="T57" fmla="*/ 126 h 12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0" h="126">
                  <a:moveTo>
                    <a:pt x="46" y="112"/>
                  </a:moveTo>
                  <a:cubicBezTo>
                    <a:pt x="52" y="114"/>
                    <a:pt x="58" y="114"/>
                    <a:pt x="65" y="114"/>
                  </a:cubicBezTo>
                  <a:cubicBezTo>
                    <a:pt x="70" y="114"/>
                    <a:pt x="76" y="114"/>
                    <a:pt x="80" y="113"/>
                  </a:cubicBezTo>
                  <a:cubicBezTo>
                    <a:pt x="80" y="126"/>
                    <a:pt x="80" y="126"/>
                    <a:pt x="80" y="126"/>
                  </a:cubicBezTo>
                  <a:cubicBezTo>
                    <a:pt x="46" y="126"/>
                    <a:pt x="46" y="126"/>
                    <a:pt x="46" y="126"/>
                  </a:cubicBezTo>
                  <a:cubicBezTo>
                    <a:pt x="46" y="112"/>
                    <a:pt x="46" y="112"/>
                    <a:pt x="46" y="112"/>
                  </a:cubicBezTo>
                  <a:close/>
                  <a:moveTo>
                    <a:pt x="0" y="42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76" y="70"/>
                    <a:pt x="70" y="70"/>
                    <a:pt x="65" y="70"/>
                  </a:cubicBezTo>
                  <a:cubicBezTo>
                    <a:pt x="57" y="70"/>
                    <a:pt x="49" y="71"/>
                    <a:pt x="43" y="7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0" y="42"/>
                    <a:pt x="0" y="42"/>
                    <a:pt x="0" y="42"/>
                  </a:cubicBezTo>
                  <a:close/>
                </a:path>
              </a:pathLst>
            </a:custGeom>
            <a:solidFill>
              <a:srgbClr val="8C8C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46" name="Freeform 134"/>
            <p:cNvSpPr>
              <a:spLocks noEditPoints="1" noChangeArrowheads="1"/>
            </p:cNvSpPr>
            <p:nvPr/>
          </p:nvSpPr>
          <p:spPr bwMode="auto">
            <a:xfrm>
              <a:off x="577850" y="519112"/>
              <a:ext cx="273050" cy="241300"/>
            </a:xfrm>
            <a:custGeom>
              <a:avLst/>
              <a:gdLst>
                <a:gd name="T0" fmla="*/ 9752 w 84"/>
                <a:gd name="T1" fmla="*/ 48912 h 74"/>
                <a:gd name="T2" fmla="*/ 104019 w 84"/>
                <a:gd name="T3" fmla="*/ 0 h 74"/>
                <a:gd name="T4" fmla="*/ 273050 w 84"/>
                <a:gd name="T5" fmla="*/ 0 h 74"/>
                <a:gd name="T6" fmla="*/ 273050 w 84"/>
                <a:gd name="T7" fmla="*/ 9782 h 74"/>
                <a:gd name="T8" fmla="*/ 260048 w 84"/>
                <a:gd name="T9" fmla="*/ 9782 h 74"/>
                <a:gd name="T10" fmla="*/ 260048 w 84"/>
                <a:gd name="T11" fmla="*/ 45651 h 74"/>
                <a:gd name="T12" fmla="*/ 253546 w 84"/>
                <a:gd name="T13" fmla="*/ 45651 h 74"/>
                <a:gd name="T14" fmla="*/ 253546 w 84"/>
                <a:gd name="T15" fmla="*/ 208692 h 74"/>
                <a:gd name="T16" fmla="*/ 263298 w 84"/>
                <a:gd name="T17" fmla="*/ 208692 h 74"/>
                <a:gd name="T18" fmla="*/ 263298 w 84"/>
                <a:gd name="T19" fmla="*/ 241300 h 74"/>
                <a:gd name="T20" fmla="*/ 178783 w 84"/>
                <a:gd name="T21" fmla="*/ 241300 h 74"/>
                <a:gd name="T22" fmla="*/ 178783 w 84"/>
                <a:gd name="T23" fmla="*/ 208692 h 74"/>
                <a:gd name="T24" fmla="*/ 188535 w 84"/>
                <a:gd name="T25" fmla="*/ 208692 h 74"/>
                <a:gd name="T26" fmla="*/ 188535 w 84"/>
                <a:gd name="T27" fmla="*/ 45651 h 74"/>
                <a:gd name="T28" fmla="*/ 74764 w 84"/>
                <a:gd name="T29" fmla="*/ 45651 h 74"/>
                <a:gd name="T30" fmla="*/ 74764 w 84"/>
                <a:gd name="T31" fmla="*/ 208692 h 74"/>
                <a:gd name="T32" fmla="*/ 84515 w 84"/>
                <a:gd name="T33" fmla="*/ 208692 h 74"/>
                <a:gd name="T34" fmla="*/ 84515 w 84"/>
                <a:gd name="T35" fmla="*/ 241300 h 74"/>
                <a:gd name="T36" fmla="*/ 0 w 84"/>
                <a:gd name="T37" fmla="*/ 241300 h 74"/>
                <a:gd name="T38" fmla="*/ 0 w 84"/>
                <a:gd name="T39" fmla="*/ 208692 h 74"/>
                <a:gd name="T40" fmla="*/ 9752 w 84"/>
                <a:gd name="T41" fmla="*/ 208692 h 74"/>
                <a:gd name="T42" fmla="*/ 9752 w 84"/>
                <a:gd name="T43" fmla="*/ 48912 h 74"/>
                <a:gd name="T44" fmla="*/ 130024 w 84"/>
                <a:gd name="T45" fmla="*/ 110868 h 74"/>
                <a:gd name="T46" fmla="*/ 130024 w 84"/>
                <a:gd name="T47" fmla="*/ 110868 h 74"/>
                <a:gd name="T48" fmla="*/ 159279 w 84"/>
                <a:gd name="T49" fmla="*/ 136954 h 74"/>
                <a:gd name="T50" fmla="*/ 159279 w 84"/>
                <a:gd name="T51" fmla="*/ 198909 h 74"/>
                <a:gd name="T52" fmla="*/ 104019 w 84"/>
                <a:gd name="T53" fmla="*/ 198909 h 74"/>
                <a:gd name="T54" fmla="*/ 104019 w 84"/>
                <a:gd name="T55" fmla="*/ 136954 h 74"/>
                <a:gd name="T56" fmla="*/ 130024 w 84"/>
                <a:gd name="T57" fmla="*/ 110868 h 74"/>
                <a:gd name="T58" fmla="*/ 91017 w 84"/>
                <a:gd name="T59" fmla="*/ 208692 h 74"/>
                <a:gd name="T60" fmla="*/ 172282 w 84"/>
                <a:gd name="T61" fmla="*/ 208692 h 74"/>
                <a:gd name="T62" fmla="*/ 172282 w 84"/>
                <a:gd name="T63" fmla="*/ 241300 h 74"/>
                <a:gd name="T64" fmla="*/ 91017 w 84"/>
                <a:gd name="T65" fmla="*/ 241300 h 74"/>
                <a:gd name="T66" fmla="*/ 91017 w 84"/>
                <a:gd name="T67" fmla="*/ 208692 h 74"/>
                <a:gd name="T68" fmla="*/ 81265 w 84"/>
                <a:gd name="T69" fmla="*/ 48912 h 74"/>
                <a:gd name="T70" fmla="*/ 182033 w 84"/>
                <a:gd name="T71" fmla="*/ 48912 h 74"/>
                <a:gd name="T72" fmla="*/ 182033 w 84"/>
                <a:gd name="T73" fmla="*/ 205431 h 74"/>
                <a:gd name="T74" fmla="*/ 81265 w 84"/>
                <a:gd name="T75" fmla="*/ 205431 h 74"/>
                <a:gd name="T76" fmla="*/ 81265 w 84"/>
                <a:gd name="T77" fmla="*/ 48912 h 74"/>
                <a:gd name="T78" fmla="*/ 201537 w 84"/>
                <a:gd name="T79" fmla="*/ 45651 h 74"/>
                <a:gd name="T80" fmla="*/ 201537 w 84"/>
                <a:gd name="T81" fmla="*/ 208692 h 74"/>
                <a:gd name="T82" fmla="*/ 211289 w 84"/>
                <a:gd name="T83" fmla="*/ 208692 h 74"/>
                <a:gd name="T84" fmla="*/ 211289 w 84"/>
                <a:gd name="T85" fmla="*/ 45651 h 74"/>
                <a:gd name="T86" fmla="*/ 201537 w 84"/>
                <a:gd name="T87" fmla="*/ 45651 h 74"/>
                <a:gd name="T88" fmla="*/ 227542 w 84"/>
                <a:gd name="T89" fmla="*/ 45651 h 74"/>
                <a:gd name="T90" fmla="*/ 227542 w 84"/>
                <a:gd name="T91" fmla="*/ 208692 h 74"/>
                <a:gd name="T92" fmla="*/ 237293 w 84"/>
                <a:gd name="T93" fmla="*/ 208692 h 74"/>
                <a:gd name="T94" fmla="*/ 237293 w 84"/>
                <a:gd name="T95" fmla="*/ 45651 h 74"/>
                <a:gd name="T96" fmla="*/ 227542 w 84"/>
                <a:gd name="T97" fmla="*/ 45651 h 74"/>
                <a:gd name="T98" fmla="*/ 58511 w 84"/>
                <a:gd name="T99" fmla="*/ 45651 h 74"/>
                <a:gd name="T100" fmla="*/ 48759 w 84"/>
                <a:gd name="T101" fmla="*/ 45651 h 74"/>
                <a:gd name="T102" fmla="*/ 48759 w 84"/>
                <a:gd name="T103" fmla="*/ 208692 h 74"/>
                <a:gd name="T104" fmla="*/ 58511 w 84"/>
                <a:gd name="T105" fmla="*/ 208692 h 74"/>
                <a:gd name="T106" fmla="*/ 58511 w 84"/>
                <a:gd name="T107" fmla="*/ 45651 h 74"/>
                <a:gd name="T108" fmla="*/ 35757 w 84"/>
                <a:gd name="T109" fmla="*/ 45651 h 74"/>
                <a:gd name="T110" fmla="*/ 26005 w 84"/>
                <a:gd name="T111" fmla="*/ 45651 h 74"/>
                <a:gd name="T112" fmla="*/ 26005 w 84"/>
                <a:gd name="T113" fmla="*/ 208692 h 74"/>
                <a:gd name="T114" fmla="*/ 35757 w 84"/>
                <a:gd name="T115" fmla="*/ 208692 h 74"/>
                <a:gd name="T116" fmla="*/ 35757 w 84"/>
                <a:gd name="T117" fmla="*/ 45651 h 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4"/>
                <a:gd name="T178" fmla="*/ 0 h 74"/>
                <a:gd name="T179" fmla="*/ 84 w 84"/>
                <a:gd name="T180" fmla="*/ 74 h 7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4" h="74">
                  <a:moveTo>
                    <a:pt x="3" y="15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55" y="74"/>
                    <a:pt x="55" y="74"/>
                    <a:pt x="55" y="74"/>
                  </a:cubicBezTo>
                  <a:cubicBezTo>
                    <a:pt x="55" y="64"/>
                    <a:pt x="55" y="64"/>
                    <a:pt x="55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58" y="14"/>
                    <a:pt x="58" y="14"/>
                    <a:pt x="58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3" y="15"/>
                    <a:pt x="3" y="15"/>
                    <a:pt x="3" y="15"/>
                  </a:cubicBezTo>
                  <a:close/>
                  <a:moveTo>
                    <a:pt x="40" y="34"/>
                  </a:moveTo>
                  <a:cubicBezTo>
                    <a:pt x="40" y="34"/>
                    <a:pt x="40" y="34"/>
                    <a:pt x="40" y="34"/>
                  </a:cubicBezTo>
                  <a:cubicBezTo>
                    <a:pt x="45" y="34"/>
                    <a:pt x="49" y="38"/>
                    <a:pt x="49" y="42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38"/>
                    <a:pt x="36" y="34"/>
                    <a:pt x="40" y="34"/>
                  </a:cubicBezTo>
                  <a:close/>
                  <a:moveTo>
                    <a:pt x="28" y="64"/>
                  </a:moveTo>
                  <a:cubicBezTo>
                    <a:pt x="53" y="64"/>
                    <a:pt x="53" y="64"/>
                    <a:pt x="53" y="64"/>
                  </a:cubicBezTo>
                  <a:cubicBezTo>
                    <a:pt x="53" y="74"/>
                    <a:pt x="53" y="74"/>
                    <a:pt x="53" y="74"/>
                  </a:cubicBezTo>
                  <a:cubicBezTo>
                    <a:pt x="28" y="74"/>
                    <a:pt x="28" y="74"/>
                    <a:pt x="28" y="74"/>
                  </a:cubicBezTo>
                  <a:cubicBezTo>
                    <a:pt x="28" y="64"/>
                    <a:pt x="28" y="64"/>
                    <a:pt x="28" y="64"/>
                  </a:cubicBezTo>
                  <a:close/>
                  <a:moveTo>
                    <a:pt x="25" y="15"/>
                  </a:moveTo>
                  <a:cubicBezTo>
                    <a:pt x="56" y="15"/>
                    <a:pt x="56" y="15"/>
                    <a:pt x="56" y="15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15"/>
                    <a:pt x="25" y="15"/>
                    <a:pt x="25" y="15"/>
                  </a:cubicBezTo>
                  <a:close/>
                  <a:moveTo>
                    <a:pt x="62" y="14"/>
                  </a:moveTo>
                  <a:cubicBezTo>
                    <a:pt x="62" y="64"/>
                    <a:pt x="62" y="64"/>
                    <a:pt x="62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2" y="14"/>
                    <a:pt x="62" y="14"/>
                    <a:pt x="62" y="14"/>
                  </a:cubicBezTo>
                  <a:close/>
                  <a:moveTo>
                    <a:pt x="70" y="14"/>
                  </a:moveTo>
                  <a:cubicBezTo>
                    <a:pt x="70" y="64"/>
                    <a:pt x="70" y="64"/>
                    <a:pt x="70" y="64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0" y="14"/>
                    <a:pt x="70" y="14"/>
                    <a:pt x="70" y="14"/>
                  </a:cubicBezTo>
                  <a:close/>
                  <a:moveTo>
                    <a:pt x="18" y="14"/>
                  </a:moveTo>
                  <a:cubicBezTo>
                    <a:pt x="15" y="14"/>
                    <a:pt x="15" y="14"/>
                    <a:pt x="15" y="1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14"/>
                    <a:pt x="18" y="14"/>
                    <a:pt x="18" y="14"/>
                  </a:cubicBezTo>
                  <a:close/>
                  <a:moveTo>
                    <a:pt x="11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14"/>
                    <a:pt x="11" y="14"/>
                    <a:pt x="11" y="14"/>
                  </a:cubicBezTo>
                  <a:close/>
                </a:path>
              </a:pathLst>
            </a:custGeom>
            <a:solidFill>
              <a:srgbClr val="8C8C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47" name="Freeform 135"/>
            <p:cNvSpPr>
              <a:spLocks noEditPoints="1" noChangeArrowheads="1"/>
            </p:cNvSpPr>
            <p:nvPr/>
          </p:nvSpPr>
          <p:spPr bwMode="auto">
            <a:xfrm>
              <a:off x="766763" y="393700"/>
              <a:ext cx="161925" cy="100013"/>
            </a:xfrm>
            <a:custGeom>
              <a:avLst/>
              <a:gdLst>
                <a:gd name="T0" fmla="*/ 0 w 50"/>
                <a:gd name="T1" fmla="*/ 80656 h 31"/>
                <a:gd name="T2" fmla="*/ 9716 w 50"/>
                <a:gd name="T3" fmla="*/ 74203 h 31"/>
                <a:gd name="T4" fmla="*/ 9716 w 50"/>
                <a:gd name="T5" fmla="*/ 96787 h 31"/>
                <a:gd name="T6" fmla="*/ 0 w 50"/>
                <a:gd name="T7" fmla="*/ 96787 h 31"/>
                <a:gd name="T8" fmla="*/ 0 w 50"/>
                <a:gd name="T9" fmla="*/ 80656 h 31"/>
                <a:gd name="T10" fmla="*/ 38862 w 50"/>
                <a:gd name="T11" fmla="*/ 61298 h 31"/>
                <a:gd name="T12" fmla="*/ 48578 w 50"/>
                <a:gd name="T13" fmla="*/ 54846 h 31"/>
                <a:gd name="T14" fmla="*/ 55055 w 50"/>
                <a:gd name="T15" fmla="*/ 80656 h 31"/>
                <a:gd name="T16" fmla="*/ 68009 w 50"/>
                <a:gd name="T17" fmla="*/ 90334 h 31"/>
                <a:gd name="T18" fmla="*/ 77724 w 50"/>
                <a:gd name="T19" fmla="*/ 80656 h 31"/>
                <a:gd name="T20" fmla="*/ 84201 w 50"/>
                <a:gd name="T21" fmla="*/ 45167 h 31"/>
                <a:gd name="T22" fmla="*/ 84201 w 50"/>
                <a:gd name="T23" fmla="*/ 35488 h 31"/>
                <a:gd name="T24" fmla="*/ 93917 w 50"/>
                <a:gd name="T25" fmla="*/ 32262 h 31"/>
                <a:gd name="T26" fmla="*/ 93917 w 50"/>
                <a:gd name="T27" fmla="*/ 45167 h 31"/>
                <a:gd name="T28" fmla="*/ 87440 w 50"/>
                <a:gd name="T29" fmla="*/ 87108 h 31"/>
                <a:gd name="T30" fmla="*/ 64770 w 50"/>
                <a:gd name="T31" fmla="*/ 100013 h 31"/>
                <a:gd name="T32" fmla="*/ 45339 w 50"/>
                <a:gd name="T33" fmla="*/ 87108 h 31"/>
                <a:gd name="T34" fmla="*/ 38862 w 50"/>
                <a:gd name="T35" fmla="*/ 61298 h 31"/>
                <a:gd name="T36" fmla="*/ 106871 w 50"/>
                <a:gd name="T37" fmla="*/ 25810 h 31"/>
                <a:gd name="T38" fmla="*/ 119825 w 50"/>
                <a:gd name="T39" fmla="*/ 19357 h 31"/>
                <a:gd name="T40" fmla="*/ 116586 w 50"/>
                <a:gd name="T41" fmla="*/ 45167 h 31"/>
                <a:gd name="T42" fmla="*/ 123063 w 50"/>
                <a:gd name="T43" fmla="*/ 80656 h 31"/>
                <a:gd name="T44" fmla="*/ 136017 w 50"/>
                <a:gd name="T45" fmla="*/ 90334 h 31"/>
                <a:gd name="T46" fmla="*/ 145733 w 50"/>
                <a:gd name="T47" fmla="*/ 80656 h 31"/>
                <a:gd name="T48" fmla="*/ 152210 w 50"/>
                <a:gd name="T49" fmla="*/ 45167 h 31"/>
                <a:gd name="T50" fmla="*/ 145733 w 50"/>
                <a:gd name="T51" fmla="*/ 9679 h 31"/>
                <a:gd name="T52" fmla="*/ 142494 w 50"/>
                <a:gd name="T53" fmla="*/ 6452 h 31"/>
                <a:gd name="T54" fmla="*/ 152210 w 50"/>
                <a:gd name="T55" fmla="*/ 0 h 31"/>
                <a:gd name="T56" fmla="*/ 155448 w 50"/>
                <a:gd name="T57" fmla="*/ 3226 h 31"/>
                <a:gd name="T58" fmla="*/ 161925 w 50"/>
                <a:gd name="T59" fmla="*/ 45167 h 31"/>
                <a:gd name="T60" fmla="*/ 155448 w 50"/>
                <a:gd name="T61" fmla="*/ 87108 h 31"/>
                <a:gd name="T62" fmla="*/ 132779 w 50"/>
                <a:gd name="T63" fmla="*/ 100013 h 31"/>
                <a:gd name="T64" fmla="*/ 113348 w 50"/>
                <a:gd name="T65" fmla="*/ 87108 h 31"/>
                <a:gd name="T66" fmla="*/ 106871 w 50"/>
                <a:gd name="T67" fmla="*/ 45167 h 31"/>
                <a:gd name="T68" fmla="*/ 106871 w 50"/>
                <a:gd name="T69" fmla="*/ 25810 h 3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"/>
                <a:gd name="T106" fmla="*/ 0 h 31"/>
                <a:gd name="T107" fmla="*/ 50 w 50"/>
                <a:gd name="T108" fmla="*/ 31 h 31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" h="31">
                  <a:moveTo>
                    <a:pt x="0" y="25"/>
                  </a:moveTo>
                  <a:cubicBezTo>
                    <a:pt x="3" y="23"/>
                    <a:pt x="3" y="23"/>
                    <a:pt x="3" y="23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5"/>
                    <a:pt x="0" y="25"/>
                    <a:pt x="0" y="25"/>
                  </a:cubicBezTo>
                  <a:close/>
                  <a:moveTo>
                    <a:pt x="12" y="19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5" y="21"/>
                    <a:pt x="16" y="23"/>
                    <a:pt x="17" y="25"/>
                  </a:cubicBezTo>
                  <a:cubicBezTo>
                    <a:pt x="18" y="27"/>
                    <a:pt x="19" y="28"/>
                    <a:pt x="21" y="28"/>
                  </a:cubicBezTo>
                  <a:cubicBezTo>
                    <a:pt x="22" y="28"/>
                    <a:pt x="23" y="27"/>
                    <a:pt x="24" y="25"/>
                  </a:cubicBezTo>
                  <a:cubicBezTo>
                    <a:pt x="25" y="23"/>
                    <a:pt x="26" y="19"/>
                    <a:pt x="26" y="14"/>
                  </a:cubicBezTo>
                  <a:cubicBezTo>
                    <a:pt x="26" y="13"/>
                    <a:pt x="26" y="12"/>
                    <a:pt x="26" y="11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9" y="13"/>
                    <a:pt x="29" y="14"/>
                  </a:cubicBezTo>
                  <a:cubicBezTo>
                    <a:pt x="29" y="20"/>
                    <a:pt x="29" y="24"/>
                    <a:pt x="27" y="27"/>
                  </a:cubicBezTo>
                  <a:cubicBezTo>
                    <a:pt x="26" y="29"/>
                    <a:pt x="23" y="31"/>
                    <a:pt x="20" y="31"/>
                  </a:cubicBezTo>
                  <a:cubicBezTo>
                    <a:pt x="18" y="31"/>
                    <a:pt x="16" y="30"/>
                    <a:pt x="14" y="27"/>
                  </a:cubicBezTo>
                  <a:cubicBezTo>
                    <a:pt x="13" y="25"/>
                    <a:pt x="12" y="23"/>
                    <a:pt x="12" y="19"/>
                  </a:cubicBezTo>
                  <a:close/>
                  <a:moveTo>
                    <a:pt x="33" y="8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6" y="8"/>
                    <a:pt x="36" y="11"/>
                    <a:pt x="36" y="14"/>
                  </a:cubicBezTo>
                  <a:cubicBezTo>
                    <a:pt x="36" y="19"/>
                    <a:pt x="37" y="23"/>
                    <a:pt x="38" y="25"/>
                  </a:cubicBezTo>
                  <a:cubicBezTo>
                    <a:pt x="39" y="27"/>
                    <a:pt x="40" y="28"/>
                    <a:pt x="42" y="28"/>
                  </a:cubicBezTo>
                  <a:cubicBezTo>
                    <a:pt x="43" y="28"/>
                    <a:pt x="44" y="27"/>
                    <a:pt x="45" y="25"/>
                  </a:cubicBezTo>
                  <a:cubicBezTo>
                    <a:pt x="46" y="23"/>
                    <a:pt x="47" y="19"/>
                    <a:pt x="47" y="14"/>
                  </a:cubicBezTo>
                  <a:cubicBezTo>
                    <a:pt x="47" y="9"/>
                    <a:pt x="46" y="5"/>
                    <a:pt x="45" y="3"/>
                  </a:cubicBezTo>
                  <a:cubicBezTo>
                    <a:pt x="45" y="3"/>
                    <a:pt x="45" y="2"/>
                    <a:pt x="44" y="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1"/>
                    <a:pt x="48" y="1"/>
                  </a:cubicBezTo>
                  <a:cubicBezTo>
                    <a:pt x="49" y="3"/>
                    <a:pt x="50" y="8"/>
                    <a:pt x="50" y="14"/>
                  </a:cubicBezTo>
                  <a:cubicBezTo>
                    <a:pt x="50" y="20"/>
                    <a:pt x="50" y="24"/>
                    <a:pt x="48" y="27"/>
                  </a:cubicBezTo>
                  <a:cubicBezTo>
                    <a:pt x="47" y="29"/>
                    <a:pt x="44" y="31"/>
                    <a:pt x="41" y="31"/>
                  </a:cubicBezTo>
                  <a:cubicBezTo>
                    <a:pt x="39" y="31"/>
                    <a:pt x="37" y="30"/>
                    <a:pt x="35" y="27"/>
                  </a:cubicBezTo>
                  <a:cubicBezTo>
                    <a:pt x="33" y="25"/>
                    <a:pt x="33" y="20"/>
                    <a:pt x="33" y="14"/>
                  </a:cubicBezTo>
                  <a:cubicBezTo>
                    <a:pt x="33" y="12"/>
                    <a:pt x="33" y="10"/>
                    <a:pt x="33" y="8"/>
                  </a:cubicBezTo>
                  <a:close/>
                </a:path>
              </a:pathLst>
            </a:custGeom>
            <a:solidFill>
              <a:srgbClr val="8C8C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48" name="Freeform 136"/>
            <p:cNvSpPr>
              <a:spLocks noChangeArrowheads="1"/>
            </p:cNvSpPr>
            <p:nvPr/>
          </p:nvSpPr>
          <p:spPr bwMode="auto">
            <a:xfrm>
              <a:off x="188913" y="369887"/>
              <a:ext cx="771525" cy="409575"/>
            </a:xfrm>
            <a:custGeom>
              <a:avLst/>
              <a:gdLst>
                <a:gd name="T0" fmla="*/ 0 w 486"/>
                <a:gd name="T1" fmla="*/ 0 h 258"/>
                <a:gd name="T2" fmla="*/ 771525 w 486"/>
                <a:gd name="T3" fmla="*/ 0 h 258"/>
                <a:gd name="T4" fmla="*/ 771525 w 486"/>
                <a:gd name="T5" fmla="*/ 409575 h 258"/>
                <a:gd name="T6" fmla="*/ 0 w 486"/>
                <a:gd name="T7" fmla="*/ 409575 h 258"/>
                <a:gd name="T8" fmla="*/ 0 w 486"/>
                <a:gd name="T9" fmla="*/ 0 h 258"/>
                <a:gd name="T10" fmla="*/ 0 w 486"/>
                <a:gd name="T11" fmla="*/ 0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6"/>
                <a:gd name="T19" fmla="*/ 0 h 258"/>
                <a:gd name="T20" fmla="*/ 486 w 486"/>
                <a:gd name="T21" fmla="*/ 258 h 2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6" h="258">
                  <a:moveTo>
                    <a:pt x="0" y="0"/>
                  </a:moveTo>
                  <a:lnTo>
                    <a:pt x="486" y="0"/>
                  </a:lnTo>
                  <a:lnTo>
                    <a:pt x="486" y="258"/>
                  </a:lnTo>
                  <a:lnTo>
                    <a:pt x="0" y="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EFD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49" name="Freeform 137"/>
            <p:cNvSpPr>
              <a:spLocks noChangeArrowheads="1"/>
            </p:cNvSpPr>
            <p:nvPr/>
          </p:nvSpPr>
          <p:spPr bwMode="auto">
            <a:xfrm>
              <a:off x="188913" y="369887"/>
              <a:ext cx="193675" cy="409575"/>
            </a:xfrm>
            <a:custGeom>
              <a:avLst/>
              <a:gdLst>
                <a:gd name="T0" fmla="*/ 0 w 122"/>
                <a:gd name="T1" fmla="*/ 0 h 258"/>
                <a:gd name="T2" fmla="*/ 193675 w 122"/>
                <a:gd name="T3" fmla="*/ 0 h 258"/>
                <a:gd name="T4" fmla="*/ 193675 w 122"/>
                <a:gd name="T5" fmla="*/ 409575 h 258"/>
                <a:gd name="T6" fmla="*/ 0 w 122"/>
                <a:gd name="T7" fmla="*/ 409575 h 258"/>
                <a:gd name="T8" fmla="*/ 0 w 122"/>
                <a:gd name="T9" fmla="*/ 0 h 258"/>
                <a:gd name="T10" fmla="*/ 0 w 122"/>
                <a:gd name="T11" fmla="*/ 0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"/>
                <a:gd name="T19" fmla="*/ 0 h 258"/>
                <a:gd name="T20" fmla="*/ 122 w 122"/>
                <a:gd name="T21" fmla="*/ 258 h 2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" h="258">
                  <a:moveTo>
                    <a:pt x="0" y="0"/>
                  </a:moveTo>
                  <a:lnTo>
                    <a:pt x="122" y="0"/>
                  </a:lnTo>
                  <a:lnTo>
                    <a:pt x="122" y="258"/>
                  </a:lnTo>
                  <a:lnTo>
                    <a:pt x="0" y="2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50" name="Freeform 138"/>
            <p:cNvSpPr>
              <a:spLocks noChangeArrowheads="1"/>
            </p:cNvSpPr>
            <p:nvPr/>
          </p:nvSpPr>
          <p:spPr bwMode="auto">
            <a:xfrm>
              <a:off x="260350" y="393700"/>
              <a:ext cx="109538" cy="53975"/>
            </a:xfrm>
            <a:custGeom>
              <a:avLst/>
              <a:gdLst>
                <a:gd name="T0" fmla="*/ 0 w 69"/>
                <a:gd name="T1" fmla="*/ 0 h 34"/>
                <a:gd name="T2" fmla="*/ 109538 w 69"/>
                <a:gd name="T3" fmla="*/ 0 h 34"/>
                <a:gd name="T4" fmla="*/ 109538 w 69"/>
                <a:gd name="T5" fmla="*/ 53975 h 34"/>
                <a:gd name="T6" fmla="*/ 0 w 69"/>
                <a:gd name="T7" fmla="*/ 53975 h 34"/>
                <a:gd name="T8" fmla="*/ 0 w 69"/>
                <a:gd name="T9" fmla="*/ 0 h 34"/>
                <a:gd name="T10" fmla="*/ 0 w 69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9"/>
                <a:gd name="T19" fmla="*/ 0 h 34"/>
                <a:gd name="T20" fmla="*/ 69 w 69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9" h="34">
                  <a:moveTo>
                    <a:pt x="0" y="0"/>
                  </a:moveTo>
                  <a:lnTo>
                    <a:pt x="69" y="0"/>
                  </a:lnTo>
                  <a:lnTo>
                    <a:pt x="69" y="34"/>
                  </a:lnTo>
                  <a:lnTo>
                    <a:pt x="0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51" name="Freeform 139"/>
            <p:cNvSpPr>
              <a:spLocks noEditPoints="1" noChangeArrowheads="1"/>
            </p:cNvSpPr>
            <p:nvPr/>
          </p:nvSpPr>
          <p:spPr bwMode="auto">
            <a:xfrm>
              <a:off x="211138" y="688975"/>
              <a:ext cx="133350" cy="77788"/>
            </a:xfrm>
            <a:custGeom>
              <a:avLst/>
              <a:gdLst>
                <a:gd name="T0" fmla="*/ 22767 w 41"/>
                <a:gd name="T1" fmla="*/ 74547 h 24"/>
                <a:gd name="T2" fmla="*/ 16262 w 41"/>
                <a:gd name="T3" fmla="*/ 74547 h 24"/>
                <a:gd name="T4" fmla="*/ 16262 w 41"/>
                <a:gd name="T5" fmla="*/ 16206 h 24"/>
                <a:gd name="T6" fmla="*/ 9757 w 41"/>
                <a:gd name="T7" fmla="*/ 22688 h 24"/>
                <a:gd name="T8" fmla="*/ 0 w 41"/>
                <a:gd name="T9" fmla="*/ 25929 h 24"/>
                <a:gd name="T10" fmla="*/ 0 w 41"/>
                <a:gd name="T11" fmla="*/ 19447 h 24"/>
                <a:gd name="T12" fmla="*/ 13010 w 41"/>
                <a:gd name="T13" fmla="*/ 9724 h 24"/>
                <a:gd name="T14" fmla="*/ 19515 w 41"/>
                <a:gd name="T15" fmla="*/ 0 h 24"/>
                <a:gd name="T16" fmla="*/ 22767 w 41"/>
                <a:gd name="T17" fmla="*/ 0 h 24"/>
                <a:gd name="T18" fmla="*/ 22767 w 41"/>
                <a:gd name="T19" fmla="*/ 74547 h 24"/>
                <a:gd name="T20" fmla="*/ 42282 w 41"/>
                <a:gd name="T21" fmla="*/ 38894 h 24"/>
                <a:gd name="T22" fmla="*/ 48787 w 41"/>
                <a:gd name="T23" fmla="*/ 9724 h 24"/>
                <a:gd name="T24" fmla="*/ 61796 w 41"/>
                <a:gd name="T25" fmla="*/ 0 h 24"/>
                <a:gd name="T26" fmla="*/ 78059 w 41"/>
                <a:gd name="T27" fmla="*/ 6482 h 24"/>
                <a:gd name="T28" fmla="*/ 84563 w 41"/>
                <a:gd name="T29" fmla="*/ 38894 h 24"/>
                <a:gd name="T30" fmla="*/ 78059 w 41"/>
                <a:gd name="T31" fmla="*/ 68065 h 24"/>
                <a:gd name="T32" fmla="*/ 61796 w 41"/>
                <a:gd name="T33" fmla="*/ 77788 h 24"/>
                <a:gd name="T34" fmla="*/ 48787 w 41"/>
                <a:gd name="T35" fmla="*/ 68065 h 24"/>
                <a:gd name="T36" fmla="*/ 42282 w 41"/>
                <a:gd name="T37" fmla="*/ 38894 h 24"/>
                <a:gd name="T38" fmla="*/ 52039 w 41"/>
                <a:gd name="T39" fmla="*/ 38894 h 24"/>
                <a:gd name="T40" fmla="*/ 55291 w 41"/>
                <a:gd name="T41" fmla="*/ 61582 h 24"/>
                <a:gd name="T42" fmla="*/ 65049 w 41"/>
                <a:gd name="T43" fmla="*/ 68065 h 24"/>
                <a:gd name="T44" fmla="*/ 71554 w 41"/>
                <a:gd name="T45" fmla="*/ 61582 h 24"/>
                <a:gd name="T46" fmla="*/ 74806 w 41"/>
                <a:gd name="T47" fmla="*/ 38894 h 24"/>
                <a:gd name="T48" fmla="*/ 71554 w 41"/>
                <a:gd name="T49" fmla="*/ 12965 h 24"/>
                <a:gd name="T50" fmla="*/ 61796 w 41"/>
                <a:gd name="T51" fmla="*/ 6482 h 24"/>
                <a:gd name="T52" fmla="*/ 55291 w 41"/>
                <a:gd name="T53" fmla="*/ 12965 h 24"/>
                <a:gd name="T54" fmla="*/ 52039 w 41"/>
                <a:gd name="T55" fmla="*/ 38894 h 24"/>
                <a:gd name="T56" fmla="*/ 91068 w 41"/>
                <a:gd name="T57" fmla="*/ 38894 h 24"/>
                <a:gd name="T58" fmla="*/ 97573 w 41"/>
                <a:gd name="T59" fmla="*/ 9724 h 24"/>
                <a:gd name="T60" fmla="*/ 110583 w 41"/>
                <a:gd name="T61" fmla="*/ 0 h 24"/>
                <a:gd name="T62" fmla="*/ 126845 w 41"/>
                <a:gd name="T63" fmla="*/ 6482 h 24"/>
                <a:gd name="T64" fmla="*/ 133350 w 41"/>
                <a:gd name="T65" fmla="*/ 38894 h 24"/>
                <a:gd name="T66" fmla="*/ 126845 w 41"/>
                <a:gd name="T67" fmla="*/ 68065 h 24"/>
                <a:gd name="T68" fmla="*/ 110583 w 41"/>
                <a:gd name="T69" fmla="*/ 77788 h 24"/>
                <a:gd name="T70" fmla="*/ 97573 w 41"/>
                <a:gd name="T71" fmla="*/ 68065 h 24"/>
                <a:gd name="T72" fmla="*/ 91068 w 41"/>
                <a:gd name="T73" fmla="*/ 38894 h 24"/>
                <a:gd name="T74" fmla="*/ 100826 w 41"/>
                <a:gd name="T75" fmla="*/ 38894 h 24"/>
                <a:gd name="T76" fmla="*/ 104078 w 41"/>
                <a:gd name="T77" fmla="*/ 61582 h 24"/>
                <a:gd name="T78" fmla="*/ 110583 w 41"/>
                <a:gd name="T79" fmla="*/ 68065 h 24"/>
                <a:gd name="T80" fmla="*/ 120340 w 41"/>
                <a:gd name="T81" fmla="*/ 61582 h 24"/>
                <a:gd name="T82" fmla="*/ 123593 w 41"/>
                <a:gd name="T83" fmla="*/ 38894 h 24"/>
                <a:gd name="T84" fmla="*/ 120340 w 41"/>
                <a:gd name="T85" fmla="*/ 12965 h 24"/>
                <a:gd name="T86" fmla="*/ 110583 w 41"/>
                <a:gd name="T87" fmla="*/ 6482 h 24"/>
                <a:gd name="T88" fmla="*/ 104078 w 41"/>
                <a:gd name="T89" fmla="*/ 12965 h 24"/>
                <a:gd name="T90" fmla="*/ 100826 w 41"/>
                <a:gd name="T91" fmla="*/ 38894 h 2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41"/>
                <a:gd name="T139" fmla="*/ 0 h 24"/>
                <a:gd name="T140" fmla="*/ 41 w 41"/>
                <a:gd name="T141" fmla="*/ 24 h 2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41" h="24">
                  <a:moveTo>
                    <a:pt x="7" y="23"/>
                  </a:moveTo>
                  <a:cubicBezTo>
                    <a:pt x="5" y="23"/>
                    <a:pt x="5" y="23"/>
                    <a:pt x="5" y="23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6"/>
                    <a:pt x="3" y="7"/>
                  </a:cubicBezTo>
                  <a:cubicBezTo>
                    <a:pt x="2" y="7"/>
                    <a:pt x="1" y="8"/>
                    <a:pt x="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5"/>
                    <a:pt x="3" y="4"/>
                    <a:pt x="4" y="3"/>
                  </a:cubicBezTo>
                  <a:cubicBezTo>
                    <a:pt x="5" y="2"/>
                    <a:pt x="5" y="1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23"/>
                    <a:pt x="7" y="23"/>
                    <a:pt x="7" y="23"/>
                  </a:cubicBezTo>
                  <a:close/>
                  <a:moveTo>
                    <a:pt x="13" y="12"/>
                  </a:moveTo>
                  <a:cubicBezTo>
                    <a:pt x="13" y="8"/>
                    <a:pt x="14" y="5"/>
                    <a:pt x="15" y="3"/>
                  </a:cubicBezTo>
                  <a:cubicBezTo>
                    <a:pt x="16" y="1"/>
                    <a:pt x="17" y="0"/>
                    <a:pt x="19" y="0"/>
                  </a:cubicBezTo>
                  <a:cubicBezTo>
                    <a:pt x="21" y="0"/>
                    <a:pt x="23" y="0"/>
                    <a:pt x="24" y="2"/>
                  </a:cubicBezTo>
                  <a:cubicBezTo>
                    <a:pt x="25" y="4"/>
                    <a:pt x="26" y="7"/>
                    <a:pt x="26" y="12"/>
                  </a:cubicBezTo>
                  <a:cubicBezTo>
                    <a:pt x="26" y="16"/>
                    <a:pt x="25" y="18"/>
                    <a:pt x="24" y="21"/>
                  </a:cubicBezTo>
                  <a:cubicBezTo>
                    <a:pt x="23" y="23"/>
                    <a:pt x="22" y="24"/>
                    <a:pt x="19" y="24"/>
                  </a:cubicBezTo>
                  <a:cubicBezTo>
                    <a:pt x="18" y="24"/>
                    <a:pt x="16" y="23"/>
                    <a:pt x="15" y="21"/>
                  </a:cubicBezTo>
                  <a:cubicBezTo>
                    <a:pt x="14" y="19"/>
                    <a:pt x="13" y="16"/>
                    <a:pt x="13" y="12"/>
                  </a:cubicBezTo>
                  <a:close/>
                  <a:moveTo>
                    <a:pt x="16" y="12"/>
                  </a:moveTo>
                  <a:cubicBezTo>
                    <a:pt x="16" y="15"/>
                    <a:pt x="16" y="18"/>
                    <a:pt x="17" y="19"/>
                  </a:cubicBezTo>
                  <a:cubicBezTo>
                    <a:pt x="17" y="21"/>
                    <a:pt x="18" y="21"/>
                    <a:pt x="20" y="21"/>
                  </a:cubicBezTo>
                  <a:cubicBezTo>
                    <a:pt x="21" y="21"/>
                    <a:pt x="21" y="21"/>
                    <a:pt x="22" y="19"/>
                  </a:cubicBezTo>
                  <a:cubicBezTo>
                    <a:pt x="23" y="18"/>
                    <a:pt x="23" y="15"/>
                    <a:pt x="23" y="12"/>
                  </a:cubicBezTo>
                  <a:cubicBezTo>
                    <a:pt x="23" y="8"/>
                    <a:pt x="23" y="5"/>
                    <a:pt x="22" y="4"/>
                  </a:cubicBezTo>
                  <a:cubicBezTo>
                    <a:pt x="21" y="3"/>
                    <a:pt x="21" y="2"/>
                    <a:pt x="19" y="2"/>
                  </a:cubicBezTo>
                  <a:cubicBezTo>
                    <a:pt x="18" y="2"/>
                    <a:pt x="17" y="3"/>
                    <a:pt x="17" y="4"/>
                  </a:cubicBezTo>
                  <a:cubicBezTo>
                    <a:pt x="16" y="5"/>
                    <a:pt x="16" y="8"/>
                    <a:pt x="16" y="12"/>
                  </a:cubicBezTo>
                  <a:close/>
                  <a:moveTo>
                    <a:pt x="28" y="12"/>
                  </a:moveTo>
                  <a:cubicBezTo>
                    <a:pt x="28" y="8"/>
                    <a:pt x="29" y="5"/>
                    <a:pt x="30" y="3"/>
                  </a:cubicBezTo>
                  <a:cubicBezTo>
                    <a:pt x="31" y="1"/>
                    <a:pt x="32" y="0"/>
                    <a:pt x="34" y="0"/>
                  </a:cubicBezTo>
                  <a:cubicBezTo>
                    <a:pt x="36" y="0"/>
                    <a:pt x="38" y="0"/>
                    <a:pt x="39" y="2"/>
                  </a:cubicBezTo>
                  <a:cubicBezTo>
                    <a:pt x="40" y="4"/>
                    <a:pt x="41" y="7"/>
                    <a:pt x="41" y="12"/>
                  </a:cubicBezTo>
                  <a:cubicBezTo>
                    <a:pt x="41" y="16"/>
                    <a:pt x="40" y="18"/>
                    <a:pt x="39" y="21"/>
                  </a:cubicBezTo>
                  <a:cubicBezTo>
                    <a:pt x="38" y="23"/>
                    <a:pt x="36" y="24"/>
                    <a:pt x="34" y="24"/>
                  </a:cubicBezTo>
                  <a:cubicBezTo>
                    <a:pt x="33" y="24"/>
                    <a:pt x="31" y="23"/>
                    <a:pt x="30" y="21"/>
                  </a:cubicBezTo>
                  <a:cubicBezTo>
                    <a:pt x="29" y="19"/>
                    <a:pt x="28" y="16"/>
                    <a:pt x="28" y="12"/>
                  </a:cubicBezTo>
                  <a:close/>
                  <a:moveTo>
                    <a:pt x="31" y="12"/>
                  </a:moveTo>
                  <a:cubicBezTo>
                    <a:pt x="31" y="15"/>
                    <a:pt x="31" y="18"/>
                    <a:pt x="32" y="19"/>
                  </a:cubicBezTo>
                  <a:cubicBezTo>
                    <a:pt x="32" y="21"/>
                    <a:pt x="33" y="21"/>
                    <a:pt x="34" y="21"/>
                  </a:cubicBezTo>
                  <a:cubicBezTo>
                    <a:pt x="35" y="21"/>
                    <a:pt x="36" y="21"/>
                    <a:pt x="37" y="19"/>
                  </a:cubicBezTo>
                  <a:cubicBezTo>
                    <a:pt x="38" y="18"/>
                    <a:pt x="38" y="15"/>
                    <a:pt x="38" y="12"/>
                  </a:cubicBezTo>
                  <a:cubicBezTo>
                    <a:pt x="38" y="8"/>
                    <a:pt x="38" y="5"/>
                    <a:pt x="37" y="4"/>
                  </a:cubicBezTo>
                  <a:cubicBezTo>
                    <a:pt x="36" y="3"/>
                    <a:pt x="35" y="2"/>
                    <a:pt x="34" y="2"/>
                  </a:cubicBezTo>
                  <a:cubicBezTo>
                    <a:pt x="33" y="2"/>
                    <a:pt x="32" y="3"/>
                    <a:pt x="32" y="4"/>
                  </a:cubicBezTo>
                  <a:cubicBezTo>
                    <a:pt x="31" y="5"/>
                    <a:pt x="31" y="8"/>
                    <a:pt x="31" y="12"/>
                  </a:cubicBezTo>
                  <a:close/>
                </a:path>
              </a:pathLst>
            </a:custGeom>
            <a:solidFill>
              <a:srgbClr val="217B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52" name="Freeform 140"/>
            <p:cNvSpPr>
              <a:spLocks noChangeArrowheads="1"/>
            </p:cNvSpPr>
            <p:nvPr/>
          </p:nvSpPr>
          <p:spPr bwMode="auto">
            <a:xfrm>
              <a:off x="395288" y="425450"/>
              <a:ext cx="185738" cy="9525"/>
            </a:xfrm>
            <a:custGeom>
              <a:avLst/>
              <a:gdLst>
                <a:gd name="T0" fmla="*/ 6517 w 57"/>
                <a:gd name="T1" fmla="*/ 0 h 3"/>
                <a:gd name="T2" fmla="*/ 182479 w 57"/>
                <a:gd name="T3" fmla="*/ 0 h 3"/>
                <a:gd name="T4" fmla="*/ 185738 w 57"/>
                <a:gd name="T5" fmla="*/ 6350 h 3"/>
                <a:gd name="T6" fmla="*/ 185738 w 57"/>
                <a:gd name="T7" fmla="*/ 6350 h 3"/>
                <a:gd name="T8" fmla="*/ 182479 w 57"/>
                <a:gd name="T9" fmla="*/ 9525 h 3"/>
                <a:gd name="T10" fmla="*/ 6517 w 57"/>
                <a:gd name="T11" fmla="*/ 9525 h 3"/>
                <a:gd name="T12" fmla="*/ 0 w 57"/>
                <a:gd name="T13" fmla="*/ 6350 h 3"/>
                <a:gd name="T14" fmla="*/ 0 w 57"/>
                <a:gd name="T15" fmla="*/ 6350 h 3"/>
                <a:gd name="T16" fmla="*/ 6517 w 57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"/>
                <a:gd name="T28" fmla="*/ 0 h 3"/>
                <a:gd name="T29" fmla="*/ 57 w 57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" h="3">
                  <a:moveTo>
                    <a:pt x="2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7" y="1"/>
                    <a:pt x="57" y="2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7" y="2"/>
                    <a:pt x="57" y="3"/>
                    <a:pt x="56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217B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53" name="Freeform 141"/>
            <p:cNvSpPr>
              <a:spLocks noChangeArrowheads="1"/>
            </p:cNvSpPr>
            <p:nvPr/>
          </p:nvSpPr>
          <p:spPr bwMode="auto">
            <a:xfrm>
              <a:off x="395288" y="409575"/>
              <a:ext cx="185738" cy="9525"/>
            </a:xfrm>
            <a:custGeom>
              <a:avLst/>
              <a:gdLst>
                <a:gd name="T0" fmla="*/ 6517 w 57"/>
                <a:gd name="T1" fmla="*/ 0 h 3"/>
                <a:gd name="T2" fmla="*/ 182479 w 57"/>
                <a:gd name="T3" fmla="*/ 0 h 3"/>
                <a:gd name="T4" fmla="*/ 185738 w 57"/>
                <a:gd name="T5" fmla="*/ 3175 h 3"/>
                <a:gd name="T6" fmla="*/ 185738 w 57"/>
                <a:gd name="T7" fmla="*/ 3175 h 3"/>
                <a:gd name="T8" fmla="*/ 182479 w 57"/>
                <a:gd name="T9" fmla="*/ 9525 h 3"/>
                <a:gd name="T10" fmla="*/ 6517 w 57"/>
                <a:gd name="T11" fmla="*/ 9525 h 3"/>
                <a:gd name="T12" fmla="*/ 0 w 57"/>
                <a:gd name="T13" fmla="*/ 3175 h 3"/>
                <a:gd name="T14" fmla="*/ 0 w 57"/>
                <a:gd name="T15" fmla="*/ 3175 h 3"/>
                <a:gd name="T16" fmla="*/ 6517 w 57"/>
                <a:gd name="T17" fmla="*/ 0 h 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"/>
                <a:gd name="T28" fmla="*/ 0 h 3"/>
                <a:gd name="T29" fmla="*/ 57 w 57"/>
                <a:gd name="T30" fmla="*/ 3 h 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" h="3">
                  <a:moveTo>
                    <a:pt x="2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7" y="1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2"/>
                    <a:pt x="57" y="3"/>
                    <a:pt x="56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217B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54" name="Freeform 142"/>
            <p:cNvSpPr>
              <a:spLocks noChangeArrowheads="1"/>
            </p:cNvSpPr>
            <p:nvPr/>
          </p:nvSpPr>
          <p:spPr bwMode="auto">
            <a:xfrm>
              <a:off x="395288" y="393700"/>
              <a:ext cx="185738" cy="6350"/>
            </a:xfrm>
            <a:custGeom>
              <a:avLst/>
              <a:gdLst>
                <a:gd name="T0" fmla="*/ 6517 w 57"/>
                <a:gd name="T1" fmla="*/ 0 h 2"/>
                <a:gd name="T2" fmla="*/ 182479 w 57"/>
                <a:gd name="T3" fmla="*/ 0 h 2"/>
                <a:gd name="T4" fmla="*/ 185738 w 57"/>
                <a:gd name="T5" fmla="*/ 3175 h 2"/>
                <a:gd name="T6" fmla="*/ 185738 w 57"/>
                <a:gd name="T7" fmla="*/ 3175 h 2"/>
                <a:gd name="T8" fmla="*/ 182479 w 57"/>
                <a:gd name="T9" fmla="*/ 6350 h 2"/>
                <a:gd name="T10" fmla="*/ 6517 w 57"/>
                <a:gd name="T11" fmla="*/ 6350 h 2"/>
                <a:gd name="T12" fmla="*/ 0 w 57"/>
                <a:gd name="T13" fmla="*/ 3175 h 2"/>
                <a:gd name="T14" fmla="*/ 0 w 57"/>
                <a:gd name="T15" fmla="*/ 3175 h 2"/>
                <a:gd name="T16" fmla="*/ 6517 w 57"/>
                <a:gd name="T17" fmla="*/ 0 h 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7"/>
                <a:gd name="T28" fmla="*/ 0 h 2"/>
                <a:gd name="T29" fmla="*/ 57 w 57"/>
                <a:gd name="T30" fmla="*/ 2 h 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7" h="2">
                  <a:moveTo>
                    <a:pt x="2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7" y="0"/>
                    <a:pt x="57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2"/>
                    <a:pt x="57" y="2"/>
                    <a:pt x="56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217B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55" name="Freeform 143"/>
            <p:cNvSpPr>
              <a:spLocks noEditPoints="1" noChangeArrowheads="1"/>
            </p:cNvSpPr>
            <p:nvPr/>
          </p:nvSpPr>
          <p:spPr bwMode="auto">
            <a:xfrm>
              <a:off x="395288" y="461962"/>
              <a:ext cx="163513" cy="301625"/>
            </a:xfrm>
            <a:custGeom>
              <a:avLst/>
              <a:gdLst>
                <a:gd name="T0" fmla="*/ 123825 w 103"/>
                <a:gd name="T1" fmla="*/ 233363 h 190"/>
                <a:gd name="T2" fmla="*/ 133350 w 103"/>
                <a:gd name="T3" fmla="*/ 258763 h 190"/>
                <a:gd name="T4" fmla="*/ 163513 w 103"/>
                <a:gd name="T5" fmla="*/ 258763 h 190"/>
                <a:gd name="T6" fmla="*/ 139700 w 103"/>
                <a:gd name="T7" fmla="*/ 274638 h 190"/>
                <a:gd name="T8" fmla="*/ 146050 w 103"/>
                <a:gd name="T9" fmla="*/ 301625 h 190"/>
                <a:gd name="T10" fmla="*/ 123825 w 103"/>
                <a:gd name="T11" fmla="*/ 285750 h 190"/>
                <a:gd name="T12" fmla="*/ 104775 w 103"/>
                <a:gd name="T13" fmla="*/ 301625 h 190"/>
                <a:gd name="T14" fmla="*/ 111125 w 103"/>
                <a:gd name="T15" fmla="*/ 274638 h 190"/>
                <a:gd name="T16" fmla="*/ 88900 w 103"/>
                <a:gd name="T17" fmla="*/ 258763 h 190"/>
                <a:gd name="T18" fmla="*/ 117475 w 103"/>
                <a:gd name="T19" fmla="*/ 258763 h 190"/>
                <a:gd name="T20" fmla="*/ 123825 w 103"/>
                <a:gd name="T21" fmla="*/ 233363 h 190"/>
                <a:gd name="T22" fmla="*/ 123825 w 103"/>
                <a:gd name="T23" fmla="*/ 233363 h 190"/>
                <a:gd name="T24" fmla="*/ 36513 w 103"/>
                <a:gd name="T25" fmla="*/ 63500 h 190"/>
                <a:gd name="T26" fmla="*/ 46038 w 103"/>
                <a:gd name="T27" fmla="*/ 90488 h 190"/>
                <a:gd name="T28" fmla="*/ 74613 w 103"/>
                <a:gd name="T29" fmla="*/ 90488 h 190"/>
                <a:gd name="T30" fmla="*/ 52388 w 103"/>
                <a:gd name="T31" fmla="*/ 106363 h 190"/>
                <a:gd name="T32" fmla="*/ 58738 w 103"/>
                <a:gd name="T33" fmla="*/ 131763 h 190"/>
                <a:gd name="T34" fmla="*/ 36513 w 103"/>
                <a:gd name="T35" fmla="*/ 115888 h 190"/>
                <a:gd name="T36" fmla="*/ 17463 w 103"/>
                <a:gd name="T37" fmla="*/ 131763 h 190"/>
                <a:gd name="T38" fmla="*/ 23813 w 103"/>
                <a:gd name="T39" fmla="*/ 106363 h 190"/>
                <a:gd name="T40" fmla="*/ 0 w 103"/>
                <a:gd name="T41" fmla="*/ 90488 h 190"/>
                <a:gd name="T42" fmla="*/ 30163 w 103"/>
                <a:gd name="T43" fmla="*/ 90488 h 190"/>
                <a:gd name="T44" fmla="*/ 36513 w 103"/>
                <a:gd name="T45" fmla="*/ 63500 h 190"/>
                <a:gd name="T46" fmla="*/ 36513 w 103"/>
                <a:gd name="T47" fmla="*/ 63500 h 190"/>
                <a:gd name="T48" fmla="*/ 36513 w 103"/>
                <a:gd name="T49" fmla="*/ 174625 h 190"/>
                <a:gd name="T50" fmla="*/ 46038 w 103"/>
                <a:gd name="T51" fmla="*/ 200025 h 190"/>
                <a:gd name="T52" fmla="*/ 74613 w 103"/>
                <a:gd name="T53" fmla="*/ 200025 h 190"/>
                <a:gd name="T54" fmla="*/ 52388 w 103"/>
                <a:gd name="T55" fmla="*/ 217488 h 190"/>
                <a:gd name="T56" fmla="*/ 58738 w 103"/>
                <a:gd name="T57" fmla="*/ 242888 h 190"/>
                <a:gd name="T58" fmla="*/ 36513 w 103"/>
                <a:gd name="T59" fmla="*/ 227013 h 190"/>
                <a:gd name="T60" fmla="*/ 17463 w 103"/>
                <a:gd name="T61" fmla="*/ 242888 h 190"/>
                <a:gd name="T62" fmla="*/ 23813 w 103"/>
                <a:gd name="T63" fmla="*/ 217488 h 190"/>
                <a:gd name="T64" fmla="*/ 0 w 103"/>
                <a:gd name="T65" fmla="*/ 200025 h 190"/>
                <a:gd name="T66" fmla="*/ 30163 w 103"/>
                <a:gd name="T67" fmla="*/ 200025 h 190"/>
                <a:gd name="T68" fmla="*/ 36513 w 103"/>
                <a:gd name="T69" fmla="*/ 174625 h 190"/>
                <a:gd name="T70" fmla="*/ 36513 w 103"/>
                <a:gd name="T71" fmla="*/ 174625 h 190"/>
                <a:gd name="T72" fmla="*/ 123825 w 103"/>
                <a:gd name="T73" fmla="*/ 0 h 190"/>
                <a:gd name="T74" fmla="*/ 133350 w 103"/>
                <a:gd name="T75" fmla="*/ 25400 h 190"/>
                <a:gd name="T76" fmla="*/ 163513 w 103"/>
                <a:gd name="T77" fmla="*/ 25400 h 190"/>
                <a:gd name="T78" fmla="*/ 139700 w 103"/>
                <a:gd name="T79" fmla="*/ 41275 h 190"/>
                <a:gd name="T80" fmla="*/ 146050 w 103"/>
                <a:gd name="T81" fmla="*/ 66675 h 190"/>
                <a:gd name="T82" fmla="*/ 123825 w 103"/>
                <a:gd name="T83" fmla="*/ 50800 h 190"/>
                <a:gd name="T84" fmla="*/ 104775 w 103"/>
                <a:gd name="T85" fmla="*/ 66675 h 190"/>
                <a:gd name="T86" fmla="*/ 111125 w 103"/>
                <a:gd name="T87" fmla="*/ 41275 h 190"/>
                <a:gd name="T88" fmla="*/ 88900 w 103"/>
                <a:gd name="T89" fmla="*/ 25400 h 190"/>
                <a:gd name="T90" fmla="*/ 117475 w 103"/>
                <a:gd name="T91" fmla="*/ 25400 h 190"/>
                <a:gd name="T92" fmla="*/ 123825 w 103"/>
                <a:gd name="T93" fmla="*/ 0 h 190"/>
                <a:gd name="T94" fmla="*/ 123825 w 103"/>
                <a:gd name="T95" fmla="*/ 0 h 19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3"/>
                <a:gd name="T145" fmla="*/ 0 h 190"/>
                <a:gd name="T146" fmla="*/ 103 w 103"/>
                <a:gd name="T147" fmla="*/ 190 h 19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3" h="190">
                  <a:moveTo>
                    <a:pt x="78" y="147"/>
                  </a:moveTo>
                  <a:lnTo>
                    <a:pt x="84" y="163"/>
                  </a:lnTo>
                  <a:lnTo>
                    <a:pt x="103" y="163"/>
                  </a:lnTo>
                  <a:lnTo>
                    <a:pt x="88" y="173"/>
                  </a:lnTo>
                  <a:lnTo>
                    <a:pt x="92" y="190"/>
                  </a:lnTo>
                  <a:lnTo>
                    <a:pt x="78" y="180"/>
                  </a:lnTo>
                  <a:lnTo>
                    <a:pt x="66" y="190"/>
                  </a:lnTo>
                  <a:lnTo>
                    <a:pt x="70" y="173"/>
                  </a:lnTo>
                  <a:lnTo>
                    <a:pt x="56" y="163"/>
                  </a:lnTo>
                  <a:lnTo>
                    <a:pt x="74" y="163"/>
                  </a:lnTo>
                  <a:lnTo>
                    <a:pt x="78" y="147"/>
                  </a:lnTo>
                  <a:close/>
                  <a:moveTo>
                    <a:pt x="23" y="40"/>
                  </a:moveTo>
                  <a:lnTo>
                    <a:pt x="29" y="57"/>
                  </a:lnTo>
                  <a:lnTo>
                    <a:pt x="47" y="57"/>
                  </a:lnTo>
                  <a:lnTo>
                    <a:pt x="33" y="67"/>
                  </a:lnTo>
                  <a:lnTo>
                    <a:pt x="37" y="83"/>
                  </a:lnTo>
                  <a:lnTo>
                    <a:pt x="23" y="73"/>
                  </a:lnTo>
                  <a:lnTo>
                    <a:pt x="11" y="83"/>
                  </a:lnTo>
                  <a:lnTo>
                    <a:pt x="15" y="67"/>
                  </a:lnTo>
                  <a:lnTo>
                    <a:pt x="0" y="57"/>
                  </a:lnTo>
                  <a:lnTo>
                    <a:pt x="19" y="57"/>
                  </a:lnTo>
                  <a:lnTo>
                    <a:pt x="23" y="40"/>
                  </a:lnTo>
                  <a:close/>
                  <a:moveTo>
                    <a:pt x="23" y="110"/>
                  </a:moveTo>
                  <a:lnTo>
                    <a:pt x="29" y="126"/>
                  </a:lnTo>
                  <a:lnTo>
                    <a:pt x="47" y="126"/>
                  </a:lnTo>
                  <a:lnTo>
                    <a:pt x="33" y="137"/>
                  </a:lnTo>
                  <a:lnTo>
                    <a:pt x="37" y="153"/>
                  </a:lnTo>
                  <a:lnTo>
                    <a:pt x="23" y="143"/>
                  </a:lnTo>
                  <a:lnTo>
                    <a:pt x="11" y="153"/>
                  </a:lnTo>
                  <a:lnTo>
                    <a:pt x="15" y="137"/>
                  </a:lnTo>
                  <a:lnTo>
                    <a:pt x="0" y="126"/>
                  </a:lnTo>
                  <a:lnTo>
                    <a:pt x="19" y="126"/>
                  </a:lnTo>
                  <a:lnTo>
                    <a:pt x="23" y="110"/>
                  </a:lnTo>
                  <a:close/>
                  <a:moveTo>
                    <a:pt x="78" y="0"/>
                  </a:moveTo>
                  <a:lnTo>
                    <a:pt x="84" y="16"/>
                  </a:lnTo>
                  <a:lnTo>
                    <a:pt x="103" y="16"/>
                  </a:lnTo>
                  <a:lnTo>
                    <a:pt x="88" y="26"/>
                  </a:lnTo>
                  <a:lnTo>
                    <a:pt x="92" y="42"/>
                  </a:lnTo>
                  <a:lnTo>
                    <a:pt x="78" y="32"/>
                  </a:lnTo>
                  <a:lnTo>
                    <a:pt x="66" y="42"/>
                  </a:lnTo>
                  <a:lnTo>
                    <a:pt x="70" y="26"/>
                  </a:lnTo>
                  <a:lnTo>
                    <a:pt x="56" y="16"/>
                  </a:lnTo>
                  <a:lnTo>
                    <a:pt x="74" y="1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4B6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56" name="Freeform 144"/>
            <p:cNvSpPr>
              <a:spLocks noChangeArrowheads="1"/>
            </p:cNvSpPr>
            <p:nvPr/>
          </p:nvSpPr>
          <p:spPr bwMode="auto">
            <a:xfrm>
              <a:off x="857250" y="617537"/>
              <a:ext cx="90488" cy="109538"/>
            </a:xfrm>
            <a:custGeom>
              <a:avLst/>
              <a:gdLst>
                <a:gd name="T0" fmla="*/ 45244 w 28"/>
                <a:gd name="T1" fmla="*/ 0 h 34"/>
                <a:gd name="T2" fmla="*/ 67866 w 28"/>
                <a:gd name="T3" fmla="*/ 19330 h 34"/>
                <a:gd name="T4" fmla="*/ 80793 w 28"/>
                <a:gd name="T5" fmla="*/ 19330 h 34"/>
                <a:gd name="T6" fmla="*/ 80793 w 28"/>
                <a:gd name="T7" fmla="*/ 38660 h 34"/>
                <a:gd name="T8" fmla="*/ 90488 w 28"/>
                <a:gd name="T9" fmla="*/ 54769 h 34"/>
                <a:gd name="T10" fmla="*/ 80793 w 28"/>
                <a:gd name="T11" fmla="*/ 70878 h 34"/>
                <a:gd name="T12" fmla="*/ 80793 w 28"/>
                <a:gd name="T13" fmla="*/ 90208 h 34"/>
                <a:gd name="T14" fmla="*/ 67866 w 28"/>
                <a:gd name="T15" fmla="*/ 90208 h 34"/>
                <a:gd name="T16" fmla="*/ 45244 w 28"/>
                <a:gd name="T17" fmla="*/ 109538 h 34"/>
                <a:gd name="T18" fmla="*/ 22622 w 28"/>
                <a:gd name="T19" fmla="*/ 90208 h 34"/>
                <a:gd name="T20" fmla="*/ 9695 w 28"/>
                <a:gd name="T21" fmla="*/ 90208 h 34"/>
                <a:gd name="T22" fmla="*/ 9695 w 28"/>
                <a:gd name="T23" fmla="*/ 70878 h 34"/>
                <a:gd name="T24" fmla="*/ 0 w 28"/>
                <a:gd name="T25" fmla="*/ 54769 h 34"/>
                <a:gd name="T26" fmla="*/ 9695 w 28"/>
                <a:gd name="T27" fmla="*/ 38660 h 34"/>
                <a:gd name="T28" fmla="*/ 9695 w 28"/>
                <a:gd name="T29" fmla="*/ 19330 h 34"/>
                <a:gd name="T30" fmla="*/ 22622 w 28"/>
                <a:gd name="T31" fmla="*/ 19330 h 34"/>
                <a:gd name="T32" fmla="*/ 45244 w 28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8"/>
                <a:gd name="T52" fmla="*/ 0 h 34"/>
                <a:gd name="T53" fmla="*/ 28 w 28"/>
                <a:gd name="T54" fmla="*/ 34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8" h="34">
                  <a:moveTo>
                    <a:pt x="14" y="0"/>
                  </a:moveTo>
                  <a:cubicBezTo>
                    <a:pt x="17" y="0"/>
                    <a:pt x="19" y="2"/>
                    <a:pt x="21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3"/>
                    <a:pt x="28" y="15"/>
                    <a:pt x="28" y="17"/>
                  </a:cubicBezTo>
                  <a:cubicBezTo>
                    <a:pt x="28" y="19"/>
                    <a:pt x="27" y="21"/>
                    <a:pt x="25" y="22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19" y="32"/>
                    <a:pt x="17" y="34"/>
                    <a:pt x="14" y="34"/>
                  </a:cubicBezTo>
                  <a:cubicBezTo>
                    <a:pt x="11" y="34"/>
                    <a:pt x="9" y="32"/>
                    <a:pt x="7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1" y="21"/>
                    <a:pt x="0" y="19"/>
                    <a:pt x="0" y="17"/>
                  </a:cubicBezTo>
                  <a:cubicBezTo>
                    <a:pt x="0" y="15"/>
                    <a:pt x="1" y="13"/>
                    <a:pt x="3" y="1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9" y="2"/>
                    <a:pt x="11" y="0"/>
                    <a:pt x="14" y="0"/>
                  </a:cubicBez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57" name="Freeform 145"/>
            <p:cNvSpPr>
              <a:spLocks noEditPoints="1" noChangeArrowheads="1"/>
            </p:cNvSpPr>
            <p:nvPr/>
          </p:nvSpPr>
          <p:spPr bwMode="auto">
            <a:xfrm>
              <a:off x="677863" y="369887"/>
              <a:ext cx="282575" cy="409575"/>
            </a:xfrm>
            <a:custGeom>
              <a:avLst/>
              <a:gdLst>
                <a:gd name="T0" fmla="*/ 172143 w 87"/>
                <a:gd name="T1" fmla="*/ 364067 h 126"/>
                <a:gd name="T2" fmla="*/ 233855 w 87"/>
                <a:gd name="T3" fmla="*/ 370568 h 126"/>
                <a:gd name="T4" fmla="*/ 282575 w 87"/>
                <a:gd name="T5" fmla="*/ 367317 h 126"/>
                <a:gd name="T6" fmla="*/ 282575 w 87"/>
                <a:gd name="T7" fmla="*/ 409575 h 126"/>
                <a:gd name="T8" fmla="*/ 172143 w 87"/>
                <a:gd name="T9" fmla="*/ 409575 h 126"/>
                <a:gd name="T10" fmla="*/ 172143 w 87"/>
                <a:gd name="T11" fmla="*/ 364067 h 126"/>
                <a:gd name="T12" fmla="*/ 162399 w 87"/>
                <a:gd name="T13" fmla="*/ 237293 h 126"/>
                <a:gd name="T14" fmla="*/ 162399 w 87"/>
                <a:gd name="T15" fmla="*/ 204788 h 126"/>
                <a:gd name="T16" fmla="*/ 172143 w 87"/>
                <a:gd name="T17" fmla="*/ 204788 h 126"/>
                <a:gd name="T18" fmla="*/ 172143 w 87"/>
                <a:gd name="T19" fmla="*/ 169031 h 126"/>
                <a:gd name="T20" fmla="*/ 181887 w 87"/>
                <a:gd name="T21" fmla="*/ 169031 h 126"/>
                <a:gd name="T22" fmla="*/ 181887 w 87"/>
                <a:gd name="T23" fmla="*/ 136525 h 126"/>
                <a:gd name="T24" fmla="*/ 0 w 87"/>
                <a:gd name="T25" fmla="*/ 136525 h 126"/>
                <a:gd name="T26" fmla="*/ 0 w 87"/>
                <a:gd name="T27" fmla="*/ 0 h 126"/>
                <a:gd name="T28" fmla="*/ 282575 w 87"/>
                <a:gd name="T29" fmla="*/ 0 h 126"/>
                <a:gd name="T30" fmla="*/ 282575 w 87"/>
                <a:gd name="T31" fmla="*/ 230792 h 126"/>
                <a:gd name="T32" fmla="*/ 233855 w 87"/>
                <a:gd name="T33" fmla="*/ 227542 h 126"/>
                <a:gd name="T34" fmla="*/ 162399 w 87"/>
                <a:gd name="T35" fmla="*/ 237293 h 12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7"/>
                <a:gd name="T55" fmla="*/ 0 h 126"/>
                <a:gd name="T56" fmla="*/ 87 w 87"/>
                <a:gd name="T57" fmla="*/ 126 h 12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7" h="126">
                  <a:moveTo>
                    <a:pt x="53" y="112"/>
                  </a:moveTo>
                  <a:cubicBezTo>
                    <a:pt x="59" y="114"/>
                    <a:pt x="65" y="114"/>
                    <a:pt x="72" y="114"/>
                  </a:cubicBezTo>
                  <a:cubicBezTo>
                    <a:pt x="77" y="114"/>
                    <a:pt x="83" y="114"/>
                    <a:pt x="87" y="113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53" y="126"/>
                    <a:pt x="53" y="126"/>
                    <a:pt x="53" y="126"/>
                  </a:cubicBezTo>
                  <a:cubicBezTo>
                    <a:pt x="53" y="112"/>
                    <a:pt x="53" y="112"/>
                    <a:pt x="53" y="112"/>
                  </a:cubicBezTo>
                  <a:close/>
                  <a:moveTo>
                    <a:pt x="50" y="73"/>
                  </a:moveTo>
                  <a:cubicBezTo>
                    <a:pt x="50" y="63"/>
                    <a:pt x="50" y="63"/>
                    <a:pt x="50" y="63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3" y="70"/>
                    <a:pt x="77" y="70"/>
                    <a:pt x="72" y="70"/>
                  </a:cubicBezTo>
                  <a:cubicBezTo>
                    <a:pt x="64" y="70"/>
                    <a:pt x="56" y="71"/>
                    <a:pt x="50" y="73"/>
                  </a:cubicBezTo>
                  <a:close/>
                </a:path>
              </a:pathLst>
            </a:custGeom>
            <a:solidFill>
              <a:srgbClr val="90E5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58" name="Freeform 146"/>
            <p:cNvSpPr>
              <a:spLocks noEditPoints="1" noChangeArrowheads="1"/>
            </p:cNvSpPr>
            <p:nvPr/>
          </p:nvSpPr>
          <p:spPr bwMode="auto">
            <a:xfrm>
              <a:off x="568325" y="519112"/>
              <a:ext cx="282575" cy="241300"/>
            </a:xfrm>
            <a:custGeom>
              <a:avLst/>
              <a:gdLst>
                <a:gd name="T0" fmla="*/ 188383 w 87"/>
                <a:gd name="T1" fmla="*/ 208692 h 74"/>
                <a:gd name="T2" fmla="*/ 198127 w 87"/>
                <a:gd name="T3" fmla="*/ 208692 h 74"/>
                <a:gd name="T4" fmla="*/ 198127 w 87"/>
                <a:gd name="T5" fmla="*/ 45651 h 74"/>
                <a:gd name="T6" fmla="*/ 84448 w 87"/>
                <a:gd name="T7" fmla="*/ 45651 h 74"/>
                <a:gd name="T8" fmla="*/ 84448 w 87"/>
                <a:gd name="T9" fmla="*/ 208692 h 74"/>
                <a:gd name="T10" fmla="*/ 94192 w 87"/>
                <a:gd name="T11" fmla="*/ 208692 h 74"/>
                <a:gd name="T12" fmla="*/ 94192 w 87"/>
                <a:gd name="T13" fmla="*/ 241300 h 74"/>
                <a:gd name="T14" fmla="*/ 9744 w 87"/>
                <a:gd name="T15" fmla="*/ 241300 h 74"/>
                <a:gd name="T16" fmla="*/ 9744 w 87"/>
                <a:gd name="T17" fmla="*/ 208692 h 74"/>
                <a:gd name="T18" fmla="*/ 19488 w 87"/>
                <a:gd name="T19" fmla="*/ 208692 h 74"/>
                <a:gd name="T20" fmla="*/ 19488 w 87"/>
                <a:gd name="T21" fmla="*/ 45651 h 74"/>
                <a:gd name="T22" fmla="*/ 9744 w 87"/>
                <a:gd name="T23" fmla="*/ 45651 h 74"/>
                <a:gd name="T24" fmla="*/ 9744 w 87"/>
                <a:gd name="T25" fmla="*/ 9782 h 74"/>
                <a:gd name="T26" fmla="*/ 0 w 87"/>
                <a:gd name="T27" fmla="*/ 9782 h 74"/>
                <a:gd name="T28" fmla="*/ 0 w 87"/>
                <a:gd name="T29" fmla="*/ 0 h 74"/>
                <a:gd name="T30" fmla="*/ 282575 w 87"/>
                <a:gd name="T31" fmla="*/ 0 h 74"/>
                <a:gd name="T32" fmla="*/ 282575 w 87"/>
                <a:gd name="T33" fmla="*/ 9782 h 74"/>
                <a:gd name="T34" fmla="*/ 269583 w 87"/>
                <a:gd name="T35" fmla="*/ 9782 h 74"/>
                <a:gd name="T36" fmla="*/ 269583 w 87"/>
                <a:gd name="T37" fmla="*/ 45651 h 74"/>
                <a:gd name="T38" fmla="*/ 263087 w 87"/>
                <a:gd name="T39" fmla="*/ 45651 h 74"/>
                <a:gd name="T40" fmla="*/ 263087 w 87"/>
                <a:gd name="T41" fmla="*/ 208692 h 74"/>
                <a:gd name="T42" fmla="*/ 272831 w 87"/>
                <a:gd name="T43" fmla="*/ 208692 h 74"/>
                <a:gd name="T44" fmla="*/ 272831 w 87"/>
                <a:gd name="T45" fmla="*/ 241300 h 74"/>
                <a:gd name="T46" fmla="*/ 188383 w 87"/>
                <a:gd name="T47" fmla="*/ 241300 h 74"/>
                <a:gd name="T48" fmla="*/ 188383 w 87"/>
                <a:gd name="T49" fmla="*/ 208692 h 74"/>
                <a:gd name="T50" fmla="*/ 139664 w 87"/>
                <a:gd name="T51" fmla="*/ 110868 h 74"/>
                <a:gd name="T52" fmla="*/ 139664 w 87"/>
                <a:gd name="T53" fmla="*/ 110868 h 74"/>
                <a:gd name="T54" fmla="*/ 168895 w 87"/>
                <a:gd name="T55" fmla="*/ 136954 h 74"/>
                <a:gd name="T56" fmla="*/ 168895 w 87"/>
                <a:gd name="T57" fmla="*/ 198909 h 74"/>
                <a:gd name="T58" fmla="*/ 113680 w 87"/>
                <a:gd name="T59" fmla="*/ 198909 h 74"/>
                <a:gd name="T60" fmla="*/ 113680 w 87"/>
                <a:gd name="T61" fmla="*/ 136954 h 74"/>
                <a:gd name="T62" fmla="*/ 139664 w 87"/>
                <a:gd name="T63" fmla="*/ 110868 h 74"/>
                <a:gd name="T64" fmla="*/ 100688 w 87"/>
                <a:gd name="T65" fmla="*/ 208692 h 74"/>
                <a:gd name="T66" fmla="*/ 181887 w 87"/>
                <a:gd name="T67" fmla="*/ 208692 h 74"/>
                <a:gd name="T68" fmla="*/ 181887 w 87"/>
                <a:gd name="T69" fmla="*/ 241300 h 74"/>
                <a:gd name="T70" fmla="*/ 100688 w 87"/>
                <a:gd name="T71" fmla="*/ 241300 h 74"/>
                <a:gd name="T72" fmla="*/ 100688 w 87"/>
                <a:gd name="T73" fmla="*/ 208692 h 74"/>
                <a:gd name="T74" fmla="*/ 90944 w 87"/>
                <a:gd name="T75" fmla="*/ 48912 h 74"/>
                <a:gd name="T76" fmla="*/ 191631 w 87"/>
                <a:gd name="T77" fmla="*/ 48912 h 74"/>
                <a:gd name="T78" fmla="*/ 191631 w 87"/>
                <a:gd name="T79" fmla="*/ 205431 h 74"/>
                <a:gd name="T80" fmla="*/ 90944 w 87"/>
                <a:gd name="T81" fmla="*/ 205431 h 74"/>
                <a:gd name="T82" fmla="*/ 90944 w 87"/>
                <a:gd name="T83" fmla="*/ 48912 h 74"/>
                <a:gd name="T84" fmla="*/ 211119 w 87"/>
                <a:gd name="T85" fmla="*/ 45651 h 74"/>
                <a:gd name="T86" fmla="*/ 211119 w 87"/>
                <a:gd name="T87" fmla="*/ 208692 h 74"/>
                <a:gd name="T88" fmla="*/ 220863 w 87"/>
                <a:gd name="T89" fmla="*/ 208692 h 74"/>
                <a:gd name="T90" fmla="*/ 220863 w 87"/>
                <a:gd name="T91" fmla="*/ 45651 h 74"/>
                <a:gd name="T92" fmla="*/ 211119 w 87"/>
                <a:gd name="T93" fmla="*/ 45651 h 74"/>
                <a:gd name="T94" fmla="*/ 237103 w 87"/>
                <a:gd name="T95" fmla="*/ 45651 h 74"/>
                <a:gd name="T96" fmla="*/ 237103 w 87"/>
                <a:gd name="T97" fmla="*/ 208692 h 74"/>
                <a:gd name="T98" fmla="*/ 246847 w 87"/>
                <a:gd name="T99" fmla="*/ 208692 h 74"/>
                <a:gd name="T100" fmla="*/ 246847 w 87"/>
                <a:gd name="T101" fmla="*/ 45651 h 74"/>
                <a:gd name="T102" fmla="*/ 237103 w 87"/>
                <a:gd name="T103" fmla="*/ 45651 h 74"/>
                <a:gd name="T104" fmla="*/ 68208 w 87"/>
                <a:gd name="T105" fmla="*/ 45651 h 74"/>
                <a:gd name="T106" fmla="*/ 58464 w 87"/>
                <a:gd name="T107" fmla="*/ 45651 h 74"/>
                <a:gd name="T108" fmla="*/ 58464 w 87"/>
                <a:gd name="T109" fmla="*/ 208692 h 74"/>
                <a:gd name="T110" fmla="*/ 68208 w 87"/>
                <a:gd name="T111" fmla="*/ 208692 h 74"/>
                <a:gd name="T112" fmla="*/ 68208 w 87"/>
                <a:gd name="T113" fmla="*/ 45651 h 74"/>
                <a:gd name="T114" fmla="*/ 45472 w 87"/>
                <a:gd name="T115" fmla="*/ 45651 h 74"/>
                <a:gd name="T116" fmla="*/ 35728 w 87"/>
                <a:gd name="T117" fmla="*/ 45651 h 74"/>
                <a:gd name="T118" fmla="*/ 35728 w 87"/>
                <a:gd name="T119" fmla="*/ 208692 h 74"/>
                <a:gd name="T120" fmla="*/ 45472 w 87"/>
                <a:gd name="T121" fmla="*/ 208692 h 74"/>
                <a:gd name="T122" fmla="*/ 45472 w 87"/>
                <a:gd name="T123" fmla="*/ 45651 h 7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7"/>
                <a:gd name="T187" fmla="*/ 0 h 74"/>
                <a:gd name="T188" fmla="*/ 87 w 87"/>
                <a:gd name="T189" fmla="*/ 74 h 7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7" h="74">
                  <a:moveTo>
                    <a:pt x="58" y="64"/>
                  </a:moveTo>
                  <a:cubicBezTo>
                    <a:pt x="61" y="64"/>
                    <a:pt x="61" y="64"/>
                    <a:pt x="61" y="6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74"/>
                    <a:pt x="29" y="74"/>
                    <a:pt x="29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4" y="74"/>
                    <a:pt x="84" y="74"/>
                    <a:pt x="84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8" y="64"/>
                    <a:pt x="58" y="64"/>
                    <a:pt x="58" y="64"/>
                  </a:cubicBezTo>
                  <a:close/>
                  <a:moveTo>
                    <a:pt x="43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8" y="34"/>
                    <a:pt x="52" y="38"/>
                    <a:pt x="52" y="4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38"/>
                    <a:pt x="39" y="34"/>
                    <a:pt x="43" y="34"/>
                  </a:cubicBezTo>
                  <a:close/>
                  <a:moveTo>
                    <a:pt x="31" y="64"/>
                  </a:moveTo>
                  <a:cubicBezTo>
                    <a:pt x="56" y="64"/>
                    <a:pt x="56" y="64"/>
                    <a:pt x="56" y="64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31" y="64"/>
                    <a:pt x="31" y="64"/>
                    <a:pt x="31" y="64"/>
                  </a:cubicBezTo>
                  <a:close/>
                  <a:moveTo>
                    <a:pt x="28" y="15"/>
                  </a:moveTo>
                  <a:cubicBezTo>
                    <a:pt x="59" y="15"/>
                    <a:pt x="59" y="15"/>
                    <a:pt x="59" y="15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15"/>
                    <a:pt x="28" y="15"/>
                    <a:pt x="28" y="15"/>
                  </a:cubicBezTo>
                  <a:close/>
                  <a:moveTo>
                    <a:pt x="65" y="14"/>
                  </a:moveTo>
                  <a:cubicBezTo>
                    <a:pt x="65" y="64"/>
                    <a:pt x="65" y="64"/>
                    <a:pt x="65" y="64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4"/>
                    <a:pt x="65" y="14"/>
                    <a:pt x="65" y="14"/>
                  </a:cubicBezTo>
                  <a:close/>
                  <a:moveTo>
                    <a:pt x="73" y="14"/>
                  </a:moveTo>
                  <a:cubicBezTo>
                    <a:pt x="73" y="64"/>
                    <a:pt x="73" y="64"/>
                    <a:pt x="73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3" y="14"/>
                    <a:pt x="73" y="14"/>
                    <a:pt x="73" y="14"/>
                  </a:cubicBezTo>
                  <a:close/>
                  <a:moveTo>
                    <a:pt x="21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21" y="14"/>
                    <a:pt x="21" y="14"/>
                    <a:pt x="21" y="14"/>
                  </a:cubicBezTo>
                  <a:close/>
                  <a:moveTo>
                    <a:pt x="14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4" y="14"/>
                    <a:pt x="14" y="14"/>
                    <a:pt x="14" y="14"/>
                  </a:cubicBezTo>
                  <a:close/>
                </a:path>
              </a:pathLst>
            </a:custGeom>
            <a:solidFill>
              <a:srgbClr val="26946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59" name="Freeform 147"/>
            <p:cNvSpPr>
              <a:spLocks noEditPoints="1" noChangeArrowheads="1"/>
            </p:cNvSpPr>
            <p:nvPr/>
          </p:nvSpPr>
          <p:spPr bwMode="auto">
            <a:xfrm>
              <a:off x="742950" y="382587"/>
              <a:ext cx="185738" cy="111125"/>
            </a:xfrm>
            <a:custGeom>
              <a:avLst/>
              <a:gdLst>
                <a:gd name="T0" fmla="*/ 32586 w 57"/>
                <a:gd name="T1" fmla="*/ 107857 h 34"/>
                <a:gd name="T2" fmla="*/ 22810 w 57"/>
                <a:gd name="T3" fmla="*/ 107857 h 34"/>
                <a:gd name="T4" fmla="*/ 22810 w 57"/>
                <a:gd name="T5" fmla="*/ 26147 h 34"/>
                <a:gd name="T6" fmla="*/ 13034 w 57"/>
                <a:gd name="T7" fmla="*/ 32684 h 34"/>
                <a:gd name="T8" fmla="*/ 0 w 57"/>
                <a:gd name="T9" fmla="*/ 39221 h 34"/>
                <a:gd name="T10" fmla="*/ 0 w 57"/>
                <a:gd name="T11" fmla="*/ 29415 h 34"/>
                <a:gd name="T12" fmla="*/ 16293 w 57"/>
                <a:gd name="T13" fmla="*/ 16342 h 34"/>
                <a:gd name="T14" fmla="*/ 26068 w 57"/>
                <a:gd name="T15" fmla="*/ 0 h 34"/>
                <a:gd name="T16" fmla="*/ 32586 w 57"/>
                <a:gd name="T17" fmla="*/ 0 h 34"/>
                <a:gd name="T18" fmla="*/ 32586 w 57"/>
                <a:gd name="T19" fmla="*/ 107857 h 34"/>
                <a:gd name="T20" fmla="*/ 61913 w 57"/>
                <a:gd name="T21" fmla="*/ 55563 h 34"/>
                <a:gd name="T22" fmla="*/ 68430 w 57"/>
                <a:gd name="T23" fmla="*/ 16342 h 34"/>
                <a:gd name="T24" fmla="*/ 91240 w 57"/>
                <a:gd name="T25" fmla="*/ 0 h 34"/>
                <a:gd name="T26" fmla="*/ 110791 w 57"/>
                <a:gd name="T27" fmla="*/ 13074 h 34"/>
                <a:gd name="T28" fmla="*/ 117308 w 57"/>
                <a:gd name="T29" fmla="*/ 55563 h 34"/>
                <a:gd name="T30" fmla="*/ 110791 w 57"/>
                <a:gd name="T31" fmla="*/ 98051 h 34"/>
                <a:gd name="T32" fmla="*/ 87981 w 57"/>
                <a:gd name="T33" fmla="*/ 111125 h 34"/>
                <a:gd name="T34" fmla="*/ 68430 w 57"/>
                <a:gd name="T35" fmla="*/ 98051 h 34"/>
                <a:gd name="T36" fmla="*/ 61913 w 57"/>
                <a:gd name="T37" fmla="*/ 55563 h 34"/>
                <a:gd name="T38" fmla="*/ 71688 w 57"/>
                <a:gd name="T39" fmla="*/ 55563 h 34"/>
                <a:gd name="T40" fmla="*/ 78205 w 57"/>
                <a:gd name="T41" fmla="*/ 91515 h 34"/>
                <a:gd name="T42" fmla="*/ 91240 w 57"/>
                <a:gd name="T43" fmla="*/ 101320 h 34"/>
                <a:gd name="T44" fmla="*/ 101015 w 57"/>
                <a:gd name="T45" fmla="*/ 91515 h 34"/>
                <a:gd name="T46" fmla="*/ 107533 w 57"/>
                <a:gd name="T47" fmla="*/ 55563 h 34"/>
                <a:gd name="T48" fmla="*/ 101015 w 57"/>
                <a:gd name="T49" fmla="*/ 19610 h 34"/>
                <a:gd name="T50" fmla="*/ 87981 w 57"/>
                <a:gd name="T51" fmla="*/ 13074 h 34"/>
                <a:gd name="T52" fmla="*/ 78205 w 57"/>
                <a:gd name="T53" fmla="*/ 19610 h 34"/>
                <a:gd name="T54" fmla="*/ 71688 w 57"/>
                <a:gd name="T55" fmla="*/ 55563 h 34"/>
                <a:gd name="T56" fmla="*/ 130342 w 57"/>
                <a:gd name="T57" fmla="*/ 55563 h 34"/>
                <a:gd name="T58" fmla="*/ 136860 w 57"/>
                <a:gd name="T59" fmla="*/ 16342 h 34"/>
                <a:gd name="T60" fmla="*/ 156411 w 57"/>
                <a:gd name="T61" fmla="*/ 0 h 34"/>
                <a:gd name="T62" fmla="*/ 179221 w 57"/>
                <a:gd name="T63" fmla="*/ 13074 h 34"/>
                <a:gd name="T64" fmla="*/ 185738 w 57"/>
                <a:gd name="T65" fmla="*/ 55563 h 34"/>
                <a:gd name="T66" fmla="*/ 179221 w 57"/>
                <a:gd name="T67" fmla="*/ 98051 h 34"/>
                <a:gd name="T68" fmla="*/ 156411 w 57"/>
                <a:gd name="T69" fmla="*/ 111125 h 34"/>
                <a:gd name="T70" fmla="*/ 136860 w 57"/>
                <a:gd name="T71" fmla="*/ 98051 h 34"/>
                <a:gd name="T72" fmla="*/ 130342 w 57"/>
                <a:gd name="T73" fmla="*/ 55563 h 34"/>
                <a:gd name="T74" fmla="*/ 140118 w 57"/>
                <a:gd name="T75" fmla="*/ 55563 h 34"/>
                <a:gd name="T76" fmla="*/ 146635 w 57"/>
                <a:gd name="T77" fmla="*/ 91515 h 34"/>
                <a:gd name="T78" fmla="*/ 159670 w 57"/>
                <a:gd name="T79" fmla="*/ 101320 h 34"/>
                <a:gd name="T80" fmla="*/ 169445 w 57"/>
                <a:gd name="T81" fmla="*/ 91515 h 34"/>
                <a:gd name="T82" fmla="*/ 175962 w 57"/>
                <a:gd name="T83" fmla="*/ 55563 h 34"/>
                <a:gd name="T84" fmla="*/ 169445 w 57"/>
                <a:gd name="T85" fmla="*/ 19610 h 34"/>
                <a:gd name="T86" fmla="*/ 156411 w 57"/>
                <a:gd name="T87" fmla="*/ 13074 h 34"/>
                <a:gd name="T88" fmla="*/ 146635 w 57"/>
                <a:gd name="T89" fmla="*/ 19610 h 34"/>
                <a:gd name="T90" fmla="*/ 140118 w 57"/>
                <a:gd name="T91" fmla="*/ 55563 h 3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7"/>
                <a:gd name="T139" fmla="*/ 0 h 34"/>
                <a:gd name="T140" fmla="*/ 57 w 57"/>
                <a:gd name="T141" fmla="*/ 34 h 3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7" h="34">
                  <a:moveTo>
                    <a:pt x="10" y="33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5" y="9"/>
                    <a:pt x="4" y="10"/>
                  </a:cubicBezTo>
                  <a:cubicBezTo>
                    <a:pt x="2" y="11"/>
                    <a:pt x="1" y="12"/>
                    <a:pt x="0" y="1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7"/>
                    <a:pt x="4" y="6"/>
                    <a:pt x="5" y="5"/>
                  </a:cubicBezTo>
                  <a:cubicBezTo>
                    <a:pt x="6" y="3"/>
                    <a:pt x="7" y="2"/>
                    <a:pt x="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33"/>
                    <a:pt x="10" y="33"/>
                    <a:pt x="10" y="33"/>
                  </a:cubicBezTo>
                  <a:close/>
                  <a:moveTo>
                    <a:pt x="19" y="17"/>
                  </a:moveTo>
                  <a:cubicBezTo>
                    <a:pt x="19" y="12"/>
                    <a:pt x="19" y="7"/>
                    <a:pt x="21" y="5"/>
                  </a:cubicBezTo>
                  <a:cubicBezTo>
                    <a:pt x="22" y="2"/>
                    <a:pt x="25" y="0"/>
                    <a:pt x="28" y="0"/>
                  </a:cubicBezTo>
                  <a:cubicBezTo>
                    <a:pt x="30" y="0"/>
                    <a:pt x="32" y="1"/>
                    <a:pt x="34" y="4"/>
                  </a:cubicBezTo>
                  <a:cubicBezTo>
                    <a:pt x="35" y="6"/>
                    <a:pt x="36" y="11"/>
                    <a:pt x="36" y="17"/>
                  </a:cubicBezTo>
                  <a:cubicBezTo>
                    <a:pt x="36" y="23"/>
                    <a:pt x="36" y="27"/>
                    <a:pt x="34" y="30"/>
                  </a:cubicBezTo>
                  <a:cubicBezTo>
                    <a:pt x="33" y="32"/>
                    <a:pt x="30" y="34"/>
                    <a:pt x="27" y="34"/>
                  </a:cubicBezTo>
                  <a:cubicBezTo>
                    <a:pt x="25" y="34"/>
                    <a:pt x="23" y="33"/>
                    <a:pt x="21" y="30"/>
                  </a:cubicBezTo>
                  <a:cubicBezTo>
                    <a:pt x="19" y="28"/>
                    <a:pt x="19" y="23"/>
                    <a:pt x="19" y="17"/>
                  </a:cubicBezTo>
                  <a:close/>
                  <a:moveTo>
                    <a:pt x="22" y="17"/>
                  </a:moveTo>
                  <a:cubicBezTo>
                    <a:pt x="22" y="22"/>
                    <a:pt x="23" y="26"/>
                    <a:pt x="24" y="28"/>
                  </a:cubicBezTo>
                  <a:cubicBezTo>
                    <a:pt x="25" y="30"/>
                    <a:pt x="26" y="31"/>
                    <a:pt x="28" y="31"/>
                  </a:cubicBezTo>
                  <a:cubicBezTo>
                    <a:pt x="29" y="31"/>
                    <a:pt x="30" y="30"/>
                    <a:pt x="31" y="28"/>
                  </a:cubicBezTo>
                  <a:cubicBezTo>
                    <a:pt x="32" y="26"/>
                    <a:pt x="33" y="22"/>
                    <a:pt x="33" y="17"/>
                  </a:cubicBezTo>
                  <a:cubicBezTo>
                    <a:pt x="33" y="12"/>
                    <a:pt x="32" y="8"/>
                    <a:pt x="31" y="6"/>
                  </a:cubicBezTo>
                  <a:cubicBezTo>
                    <a:pt x="30" y="5"/>
                    <a:pt x="29" y="4"/>
                    <a:pt x="27" y="4"/>
                  </a:cubicBezTo>
                  <a:cubicBezTo>
                    <a:pt x="26" y="4"/>
                    <a:pt x="25" y="5"/>
                    <a:pt x="24" y="6"/>
                  </a:cubicBezTo>
                  <a:cubicBezTo>
                    <a:pt x="23" y="8"/>
                    <a:pt x="22" y="12"/>
                    <a:pt x="22" y="17"/>
                  </a:cubicBezTo>
                  <a:close/>
                  <a:moveTo>
                    <a:pt x="40" y="17"/>
                  </a:moveTo>
                  <a:cubicBezTo>
                    <a:pt x="40" y="12"/>
                    <a:pt x="40" y="7"/>
                    <a:pt x="42" y="5"/>
                  </a:cubicBezTo>
                  <a:cubicBezTo>
                    <a:pt x="43" y="2"/>
                    <a:pt x="46" y="0"/>
                    <a:pt x="48" y="0"/>
                  </a:cubicBezTo>
                  <a:cubicBezTo>
                    <a:pt x="51" y="0"/>
                    <a:pt x="53" y="1"/>
                    <a:pt x="55" y="4"/>
                  </a:cubicBezTo>
                  <a:cubicBezTo>
                    <a:pt x="56" y="6"/>
                    <a:pt x="57" y="11"/>
                    <a:pt x="57" y="17"/>
                  </a:cubicBezTo>
                  <a:cubicBezTo>
                    <a:pt x="57" y="23"/>
                    <a:pt x="57" y="27"/>
                    <a:pt x="55" y="30"/>
                  </a:cubicBezTo>
                  <a:cubicBezTo>
                    <a:pt x="54" y="32"/>
                    <a:pt x="51" y="34"/>
                    <a:pt x="48" y="34"/>
                  </a:cubicBezTo>
                  <a:cubicBezTo>
                    <a:pt x="46" y="34"/>
                    <a:pt x="44" y="33"/>
                    <a:pt x="42" y="30"/>
                  </a:cubicBezTo>
                  <a:cubicBezTo>
                    <a:pt x="40" y="28"/>
                    <a:pt x="40" y="23"/>
                    <a:pt x="40" y="17"/>
                  </a:cubicBezTo>
                  <a:close/>
                  <a:moveTo>
                    <a:pt x="43" y="17"/>
                  </a:moveTo>
                  <a:cubicBezTo>
                    <a:pt x="43" y="22"/>
                    <a:pt x="44" y="26"/>
                    <a:pt x="45" y="28"/>
                  </a:cubicBezTo>
                  <a:cubicBezTo>
                    <a:pt x="46" y="30"/>
                    <a:pt x="47" y="31"/>
                    <a:pt x="49" y="31"/>
                  </a:cubicBezTo>
                  <a:cubicBezTo>
                    <a:pt x="50" y="31"/>
                    <a:pt x="51" y="30"/>
                    <a:pt x="52" y="28"/>
                  </a:cubicBezTo>
                  <a:cubicBezTo>
                    <a:pt x="53" y="26"/>
                    <a:pt x="54" y="22"/>
                    <a:pt x="54" y="17"/>
                  </a:cubicBezTo>
                  <a:cubicBezTo>
                    <a:pt x="54" y="12"/>
                    <a:pt x="53" y="8"/>
                    <a:pt x="52" y="6"/>
                  </a:cubicBezTo>
                  <a:cubicBezTo>
                    <a:pt x="51" y="5"/>
                    <a:pt x="50" y="4"/>
                    <a:pt x="48" y="4"/>
                  </a:cubicBezTo>
                  <a:cubicBezTo>
                    <a:pt x="47" y="4"/>
                    <a:pt x="46" y="5"/>
                    <a:pt x="45" y="6"/>
                  </a:cubicBezTo>
                  <a:cubicBezTo>
                    <a:pt x="44" y="8"/>
                    <a:pt x="43" y="12"/>
                    <a:pt x="43" y="17"/>
                  </a:cubicBezTo>
                  <a:close/>
                </a:path>
              </a:pathLst>
            </a:custGeom>
            <a:solidFill>
              <a:srgbClr val="217B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60" name="Freeform 148"/>
            <p:cNvSpPr>
              <a:spLocks noEditPoints="1" noChangeArrowheads="1"/>
            </p:cNvSpPr>
            <p:nvPr/>
          </p:nvSpPr>
          <p:spPr bwMode="auto">
            <a:xfrm>
              <a:off x="201613" y="393700"/>
              <a:ext cx="50800" cy="28575"/>
            </a:xfrm>
            <a:custGeom>
              <a:avLst/>
              <a:gdLst>
                <a:gd name="T0" fmla="*/ 9525 w 16"/>
                <a:gd name="T1" fmla="*/ 28575 h 9"/>
                <a:gd name="T2" fmla="*/ 6350 w 16"/>
                <a:gd name="T3" fmla="*/ 28575 h 9"/>
                <a:gd name="T4" fmla="*/ 6350 w 16"/>
                <a:gd name="T5" fmla="*/ 6350 h 9"/>
                <a:gd name="T6" fmla="*/ 3175 w 16"/>
                <a:gd name="T7" fmla="*/ 9525 h 9"/>
                <a:gd name="T8" fmla="*/ 0 w 16"/>
                <a:gd name="T9" fmla="*/ 9525 h 9"/>
                <a:gd name="T10" fmla="*/ 0 w 16"/>
                <a:gd name="T11" fmla="*/ 6350 h 9"/>
                <a:gd name="T12" fmla="*/ 3175 w 16"/>
                <a:gd name="T13" fmla="*/ 3175 h 9"/>
                <a:gd name="T14" fmla="*/ 6350 w 16"/>
                <a:gd name="T15" fmla="*/ 0 h 9"/>
                <a:gd name="T16" fmla="*/ 9525 w 16"/>
                <a:gd name="T17" fmla="*/ 0 h 9"/>
                <a:gd name="T18" fmla="*/ 9525 w 16"/>
                <a:gd name="T19" fmla="*/ 28575 h 9"/>
                <a:gd name="T20" fmla="*/ 15875 w 16"/>
                <a:gd name="T21" fmla="*/ 15875 h 9"/>
                <a:gd name="T22" fmla="*/ 19050 w 16"/>
                <a:gd name="T23" fmla="*/ 3175 h 9"/>
                <a:gd name="T24" fmla="*/ 25400 w 16"/>
                <a:gd name="T25" fmla="*/ 0 h 9"/>
                <a:gd name="T26" fmla="*/ 31750 w 16"/>
                <a:gd name="T27" fmla="*/ 3175 h 9"/>
                <a:gd name="T28" fmla="*/ 31750 w 16"/>
                <a:gd name="T29" fmla="*/ 15875 h 9"/>
                <a:gd name="T30" fmla="*/ 31750 w 16"/>
                <a:gd name="T31" fmla="*/ 25400 h 9"/>
                <a:gd name="T32" fmla="*/ 25400 w 16"/>
                <a:gd name="T33" fmla="*/ 28575 h 9"/>
                <a:gd name="T34" fmla="*/ 19050 w 16"/>
                <a:gd name="T35" fmla="*/ 25400 h 9"/>
                <a:gd name="T36" fmla="*/ 15875 w 16"/>
                <a:gd name="T37" fmla="*/ 15875 h 9"/>
                <a:gd name="T38" fmla="*/ 19050 w 16"/>
                <a:gd name="T39" fmla="*/ 15875 h 9"/>
                <a:gd name="T40" fmla="*/ 22225 w 16"/>
                <a:gd name="T41" fmla="*/ 25400 h 9"/>
                <a:gd name="T42" fmla="*/ 25400 w 16"/>
                <a:gd name="T43" fmla="*/ 25400 h 9"/>
                <a:gd name="T44" fmla="*/ 28575 w 16"/>
                <a:gd name="T45" fmla="*/ 25400 h 9"/>
                <a:gd name="T46" fmla="*/ 28575 w 16"/>
                <a:gd name="T47" fmla="*/ 15875 h 9"/>
                <a:gd name="T48" fmla="*/ 28575 w 16"/>
                <a:gd name="T49" fmla="*/ 6350 h 9"/>
                <a:gd name="T50" fmla="*/ 25400 w 16"/>
                <a:gd name="T51" fmla="*/ 3175 h 9"/>
                <a:gd name="T52" fmla="*/ 22225 w 16"/>
                <a:gd name="T53" fmla="*/ 6350 h 9"/>
                <a:gd name="T54" fmla="*/ 19050 w 16"/>
                <a:gd name="T55" fmla="*/ 15875 h 9"/>
                <a:gd name="T56" fmla="*/ 34925 w 16"/>
                <a:gd name="T57" fmla="*/ 15875 h 9"/>
                <a:gd name="T58" fmla="*/ 38100 w 16"/>
                <a:gd name="T59" fmla="*/ 3175 h 9"/>
                <a:gd name="T60" fmla="*/ 44450 w 16"/>
                <a:gd name="T61" fmla="*/ 0 h 9"/>
                <a:gd name="T62" fmla="*/ 47625 w 16"/>
                <a:gd name="T63" fmla="*/ 3175 h 9"/>
                <a:gd name="T64" fmla="*/ 50800 w 16"/>
                <a:gd name="T65" fmla="*/ 15875 h 9"/>
                <a:gd name="T66" fmla="*/ 50800 w 16"/>
                <a:gd name="T67" fmla="*/ 25400 h 9"/>
                <a:gd name="T68" fmla="*/ 44450 w 16"/>
                <a:gd name="T69" fmla="*/ 28575 h 9"/>
                <a:gd name="T70" fmla="*/ 38100 w 16"/>
                <a:gd name="T71" fmla="*/ 25400 h 9"/>
                <a:gd name="T72" fmla="*/ 34925 w 16"/>
                <a:gd name="T73" fmla="*/ 15875 h 9"/>
                <a:gd name="T74" fmla="*/ 38100 w 16"/>
                <a:gd name="T75" fmla="*/ 15875 h 9"/>
                <a:gd name="T76" fmla="*/ 41275 w 16"/>
                <a:gd name="T77" fmla="*/ 25400 h 9"/>
                <a:gd name="T78" fmla="*/ 44450 w 16"/>
                <a:gd name="T79" fmla="*/ 25400 h 9"/>
                <a:gd name="T80" fmla="*/ 47625 w 16"/>
                <a:gd name="T81" fmla="*/ 25400 h 9"/>
                <a:gd name="T82" fmla="*/ 47625 w 16"/>
                <a:gd name="T83" fmla="*/ 15875 h 9"/>
                <a:gd name="T84" fmla="*/ 47625 w 16"/>
                <a:gd name="T85" fmla="*/ 6350 h 9"/>
                <a:gd name="T86" fmla="*/ 44450 w 16"/>
                <a:gd name="T87" fmla="*/ 3175 h 9"/>
                <a:gd name="T88" fmla="*/ 41275 w 16"/>
                <a:gd name="T89" fmla="*/ 6350 h 9"/>
                <a:gd name="T90" fmla="*/ 38100 w 16"/>
                <a:gd name="T91" fmla="*/ 15875 h 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6"/>
                <a:gd name="T139" fmla="*/ 0 h 9"/>
                <a:gd name="T140" fmla="*/ 16 w 16"/>
                <a:gd name="T141" fmla="*/ 9 h 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6" h="9">
                  <a:moveTo>
                    <a:pt x="3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9"/>
                    <a:pt x="3" y="9"/>
                    <a:pt x="3" y="9"/>
                  </a:cubicBezTo>
                  <a:close/>
                  <a:moveTo>
                    <a:pt x="5" y="5"/>
                  </a:moveTo>
                  <a:cubicBezTo>
                    <a:pt x="5" y="3"/>
                    <a:pt x="6" y="2"/>
                    <a:pt x="6" y="1"/>
                  </a:cubicBezTo>
                  <a:cubicBezTo>
                    <a:pt x="6" y="0"/>
                    <a:pt x="7" y="0"/>
                    <a:pt x="8" y="0"/>
                  </a:cubicBezTo>
                  <a:cubicBezTo>
                    <a:pt x="9" y="0"/>
                    <a:pt x="9" y="0"/>
                    <a:pt x="10" y="1"/>
                  </a:cubicBezTo>
                  <a:cubicBezTo>
                    <a:pt x="10" y="2"/>
                    <a:pt x="10" y="3"/>
                    <a:pt x="10" y="5"/>
                  </a:cubicBezTo>
                  <a:cubicBezTo>
                    <a:pt x="10" y="6"/>
                    <a:pt x="10" y="7"/>
                    <a:pt x="10" y="8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7" y="9"/>
                    <a:pt x="6" y="9"/>
                    <a:pt x="6" y="8"/>
                  </a:cubicBezTo>
                  <a:cubicBezTo>
                    <a:pt x="6" y="8"/>
                    <a:pt x="5" y="6"/>
                    <a:pt x="5" y="5"/>
                  </a:cubicBezTo>
                  <a:close/>
                  <a:moveTo>
                    <a:pt x="6" y="5"/>
                  </a:moveTo>
                  <a:cubicBezTo>
                    <a:pt x="6" y="6"/>
                    <a:pt x="6" y="7"/>
                    <a:pt x="7" y="8"/>
                  </a:cubicBezTo>
                  <a:cubicBezTo>
                    <a:pt x="7" y="8"/>
                    <a:pt x="7" y="8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3"/>
                    <a:pt x="9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6" y="2"/>
                    <a:pt x="6" y="3"/>
                    <a:pt x="6" y="5"/>
                  </a:cubicBezTo>
                  <a:close/>
                  <a:moveTo>
                    <a:pt x="11" y="5"/>
                  </a:moveTo>
                  <a:cubicBezTo>
                    <a:pt x="11" y="3"/>
                    <a:pt x="11" y="2"/>
                    <a:pt x="12" y="1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0"/>
                    <a:pt x="15" y="0"/>
                    <a:pt x="15" y="1"/>
                  </a:cubicBezTo>
                  <a:cubicBezTo>
                    <a:pt x="16" y="2"/>
                    <a:pt x="16" y="3"/>
                    <a:pt x="16" y="5"/>
                  </a:cubicBezTo>
                  <a:cubicBezTo>
                    <a:pt x="16" y="6"/>
                    <a:pt x="16" y="7"/>
                    <a:pt x="16" y="8"/>
                  </a:cubicBezTo>
                  <a:cubicBezTo>
                    <a:pt x="15" y="9"/>
                    <a:pt x="15" y="9"/>
                    <a:pt x="14" y="9"/>
                  </a:cubicBezTo>
                  <a:cubicBezTo>
                    <a:pt x="13" y="9"/>
                    <a:pt x="12" y="9"/>
                    <a:pt x="12" y="8"/>
                  </a:cubicBezTo>
                  <a:cubicBezTo>
                    <a:pt x="11" y="8"/>
                    <a:pt x="11" y="6"/>
                    <a:pt x="11" y="5"/>
                  </a:cubicBezTo>
                  <a:close/>
                  <a:moveTo>
                    <a:pt x="12" y="5"/>
                  </a:moveTo>
                  <a:cubicBezTo>
                    <a:pt x="12" y="6"/>
                    <a:pt x="12" y="7"/>
                    <a:pt x="13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5" y="8"/>
                    <a:pt x="15" y="8"/>
                  </a:cubicBezTo>
                  <a:cubicBezTo>
                    <a:pt x="15" y="7"/>
                    <a:pt x="15" y="6"/>
                    <a:pt x="15" y="5"/>
                  </a:cubicBezTo>
                  <a:cubicBezTo>
                    <a:pt x="15" y="3"/>
                    <a:pt x="15" y="2"/>
                    <a:pt x="15" y="2"/>
                  </a:cubicBezTo>
                  <a:cubicBezTo>
                    <a:pt x="15" y="1"/>
                    <a:pt x="14" y="1"/>
                    <a:pt x="14" y="1"/>
                  </a:cubicBezTo>
                  <a:cubicBezTo>
                    <a:pt x="13" y="1"/>
                    <a:pt x="13" y="1"/>
                    <a:pt x="13" y="2"/>
                  </a:cubicBezTo>
                  <a:cubicBezTo>
                    <a:pt x="12" y="2"/>
                    <a:pt x="12" y="3"/>
                    <a:pt x="12" y="5"/>
                  </a:cubicBezTo>
                  <a:close/>
                </a:path>
              </a:pathLst>
            </a:custGeom>
            <a:solidFill>
              <a:srgbClr val="F4B6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898" name="组合 306"/>
          <p:cNvGrpSpPr/>
          <p:nvPr/>
        </p:nvGrpSpPr>
        <p:grpSpPr bwMode="auto">
          <a:xfrm>
            <a:off x="2927350" y="3140075"/>
            <a:ext cx="442913" cy="441325"/>
            <a:chOff x="0" y="0"/>
            <a:chExt cx="1149351" cy="1149350"/>
          </a:xfrm>
        </p:grpSpPr>
        <p:sp>
          <p:nvSpPr>
            <p:cNvPr id="38227" name="Oval 15"/>
            <p:cNvSpPr>
              <a:spLocks noChangeArrowheads="1"/>
            </p:cNvSpPr>
            <p:nvPr/>
          </p:nvSpPr>
          <p:spPr bwMode="auto">
            <a:xfrm>
              <a:off x="0" y="0"/>
              <a:ext cx="1149350" cy="1149350"/>
            </a:xfrm>
            <a:prstGeom prst="ellipse">
              <a:avLst/>
            </a:prstGeom>
            <a:solidFill>
              <a:srgbClr val="F4B6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28" name="Freeform 126"/>
            <p:cNvSpPr>
              <a:spLocks noChangeArrowheads="1"/>
            </p:cNvSpPr>
            <p:nvPr/>
          </p:nvSpPr>
          <p:spPr bwMode="auto">
            <a:xfrm>
              <a:off x="204788" y="211137"/>
              <a:ext cx="944563" cy="938213"/>
            </a:xfrm>
            <a:custGeom>
              <a:avLst/>
              <a:gdLst>
                <a:gd name="T0" fmla="*/ 571282 w 291"/>
                <a:gd name="T1" fmla="*/ 0 h 289"/>
                <a:gd name="T2" fmla="*/ 944563 w 291"/>
                <a:gd name="T3" fmla="*/ 379830 h 289"/>
                <a:gd name="T4" fmla="*/ 370035 w 291"/>
                <a:gd name="T5" fmla="*/ 938213 h 289"/>
                <a:gd name="T6" fmla="*/ 223969 w 291"/>
                <a:gd name="T7" fmla="*/ 918735 h 289"/>
                <a:gd name="T8" fmla="*/ 0 w 291"/>
                <a:gd name="T9" fmla="*/ 694732 h 289"/>
                <a:gd name="T10" fmla="*/ 116853 w 291"/>
                <a:gd name="T11" fmla="*/ 506440 h 289"/>
                <a:gd name="T12" fmla="*/ 253182 w 291"/>
                <a:gd name="T13" fmla="*/ 418787 h 289"/>
                <a:gd name="T14" fmla="*/ 334330 w 291"/>
                <a:gd name="T15" fmla="*/ 243481 h 289"/>
                <a:gd name="T16" fmla="*/ 464167 w 291"/>
                <a:gd name="T17" fmla="*/ 249974 h 289"/>
                <a:gd name="T18" fmla="*/ 571282 w 291"/>
                <a:gd name="T19" fmla="*/ 0 h 2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1"/>
                <a:gd name="T31" fmla="*/ 0 h 289"/>
                <a:gd name="T32" fmla="*/ 291 w 291"/>
                <a:gd name="T33" fmla="*/ 289 h 2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1" h="289">
                  <a:moveTo>
                    <a:pt x="176" y="0"/>
                  </a:moveTo>
                  <a:cubicBezTo>
                    <a:pt x="291" y="117"/>
                    <a:pt x="291" y="117"/>
                    <a:pt x="291" y="117"/>
                  </a:cubicBezTo>
                  <a:cubicBezTo>
                    <a:pt x="289" y="212"/>
                    <a:pt x="211" y="289"/>
                    <a:pt x="114" y="289"/>
                  </a:cubicBezTo>
                  <a:cubicBezTo>
                    <a:pt x="98" y="289"/>
                    <a:pt x="83" y="287"/>
                    <a:pt x="69" y="283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78" y="129"/>
                    <a:pt x="78" y="129"/>
                    <a:pt x="78" y="129"/>
                  </a:cubicBezTo>
                  <a:cubicBezTo>
                    <a:pt x="103" y="75"/>
                    <a:pt x="103" y="75"/>
                    <a:pt x="103" y="75"/>
                  </a:cubicBezTo>
                  <a:cubicBezTo>
                    <a:pt x="143" y="77"/>
                    <a:pt x="143" y="77"/>
                    <a:pt x="143" y="77"/>
                  </a:cubicBezTo>
                  <a:cubicBezTo>
                    <a:pt x="176" y="0"/>
                    <a:pt x="176" y="0"/>
                    <a:pt x="176" y="0"/>
                  </a:cubicBezTo>
                  <a:close/>
                </a:path>
              </a:pathLst>
            </a:custGeom>
            <a:solidFill>
              <a:srgbClr val="C9912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29" name="Freeform 149"/>
            <p:cNvSpPr>
              <a:spLocks noChangeArrowheads="1"/>
            </p:cNvSpPr>
            <p:nvPr/>
          </p:nvSpPr>
          <p:spPr bwMode="auto">
            <a:xfrm>
              <a:off x="658813" y="263525"/>
              <a:ext cx="220663" cy="541338"/>
            </a:xfrm>
            <a:custGeom>
              <a:avLst/>
              <a:gdLst>
                <a:gd name="T0" fmla="*/ 114300 w 139"/>
                <a:gd name="T1" fmla="*/ 0 h 341"/>
                <a:gd name="T2" fmla="*/ 0 w 139"/>
                <a:gd name="T3" fmla="*/ 9525 h 341"/>
                <a:gd name="T4" fmla="*/ 107950 w 139"/>
                <a:gd name="T5" fmla="*/ 541338 h 341"/>
                <a:gd name="T6" fmla="*/ 220663 w 139"/>
                <a:gd name="T7" fmla="*/ 531813 h 341"/>
                <a:gd name="T8" fmla="*/ 114300 w 139"/>
                <a:gd name="T9" fmla="*/ 0 h 341"/>
                <a:gd name="T10" fmla="*/ 114300 w 139"/>
                <a:gd name="T11" fmla="*/ 0 h 3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9"/>
                <a:gd name="T19" fmla="*/ 0 h 341"/>
                <a:gd name="T20" fmla="*/ 139 w 139"/>
                <a:gd name="T21" fmla="*/ 341 h 3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9" h="341">
                  <a:moveTo>
                    <a:pt x="72" y="0"/>
                  </a:moveTo>
                  <a:lnTo>
                    <a:pt x="0" y="6"/>
                  </a:lnTo>
                  <a:lnTo>
                    <a:pt x="68" y="341"/>
                  </a:lnTo>
                  <a:lnTo>
                    <a:pt x="139" y="335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30" name="Freeform 150"/>
            <p:cNvSpPr>
              <a:spLocks noChangeArrowheads="1"/>
            </p:cNvSpPr>
            <p:nvPr/>
          </p:nvSpPr>
          <p:spPr bwMode="auto">
            <a:xfrm>
              <a:off x="565150" y="211137"/>
              <a:ext cx="211138" cy="311150"/>
            </a:xfrm>
            <a:custGeom>
              <a:avLst/>
              <a:gdLst>
                <a:gd name="T0" fmla="*/ 211138 w 133"/>
                <a:gd name="T1" fmla="*/ 0 h 196"/>
                <a:gd name="T2" fmla="*/ 96838 w 133"/>
                <a:gd name="T3" fmla="*/ 9525 h 196"/>
                <a:gd name="T4" fmla="*/ 0 w 133"/>
                <a:gd name="T5" fmla="*/ 311150 h 196"/>
                <a:gd name="T6" fmla="*/ 109538 w 133"/>
                <a:gd name="T7" fmla="*/ 301625 h 196"/>
                <a:gd name="T8" fmla="*/ 211138 w 133"/>
                <a:gd name="T9" fmla="*/ 0 h 196"/>
                <a:gd name="T10" fmla="*/ 211138 w 133"/>
                <a:gd name="T11" fmla="*/ 0 h 1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3"/>
                <a:gd name="T19" fmla="*/ 0 h 196"/>
                <a:gd name="T20" fmla="*/ 133 w 133"/>
                <a:gd name="T21" fmla="*/ 196 h 1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3" h="196">
                  <a:moveTo>
                    <a:pt x="133" y="0"/>
                  </a:moveTo>
                  <a:lnTo>
                    <a:pt x="61" y="6"/>
                  </a:lnTo>
                  <a:lnTo>
                    <a:pt x="0" y="196"/>
                  </a:lnTo>
                  <a:lnTo>
                    <a:pt x="69" y="190"/>
                  </a:lnTo>
                  <a:lnTo>
                    <a:pt x="133" y="0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31" name="Freeform 151"/>
            <p:cNvSpPr>
              <a:spLocks noChangeArrowheads="1"/>
            </p:cNvSpPr>
            <p:nvPr/>
          </p:nvSpPr>
          <p:spPr bwMode="auto">
            <a:xfrm>
              <a:off x="500063" y="400050"/>
              <a:ext cx="174625" cy="161925"/>
            </a:xfrm>
            <a:custGeom>
              <a:avLst/>
              <a:gdLst>
                <a:gd name="T0" fmla="*/ 114300 w 110"/>
                <a:gd name="T1" fmla="*/ 0 h 102"/>
                <a:gd name="T2" fmla="*/ 0 w 110"/>
                <a:gd name="T3" fmla="*/ 9525 h 102"/>
                <a:gd name="T4" fmla="*/ 65088 w 110"/>
                <a:gd name="T5" fmla="*/ 161925 h 102"/>
                <a:gd name="T6" fmla="*/ 174625 w 110"/>
                <a:gd name="T7" fmla="*/ 152400 h 102"/>
                <a:gd name="T8" fmla="*/ 114300 w 110"/>
                <a:gd name="T9" fmla="*/ 0 h 102"/>
                <a:gd name="T10" fmla="*/ 114300 w 110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0"/>
                <a:gd name="T19" fmla="*/ 0 h 102"/>
                <a:gd name="T20" fmla="*/ 110 w 110"/>
                <a:gd name="T21" fmla="*/ 102 h 1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0" h="102">
                  <a:moveTo>
                    <a:pt x="72" y="0"/>
                  </a:moveTo>
                  <a:lnTo>
                    <a:pt x="0" y="6"/>
                  </a:lnTo>
                  <a:lnTo>
                    <a:pt x="41" y="102"/>
                  </a:lnTo>
                  <a:lnTo>
                    <a:pt x="110" y="9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B62F1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32" name="Freeform 152"/>
            <p:cNvSpPr>
              <a:spLocks noChangeArrowheads="1"/>
            </p:cNvSpPr>
            <p:nvPr/>
          </p:nvSpPr>
          <p:spPr bwMode="auto">
            <a:xfrm>
              <a:off x="204788" y="896937"/>
              <a:ext cx="127000" cy="12700"/>
            </a:xfrm>
            <a:custGeom>
              <a:avLst/>
              <a:gdLst>
                <a:gd name="T0" fmla="*/ 112713 w 80"/>
                <a:gd name="T1" fmla="*/ 0 h 8"/>
                <a:gd name="T2" fmla="*/ 0 w 80"/>
                <a:gd name="T3" fmla="*/ 9525 h 8"/>
                <a:gd name="T4" fmla="*/ 12700 w 80"/>
                <a:gd name="T5" fmla="*/ 12700 h 8"/>
                <a:gd name="T6" fmla="*/ 127000 w 80"/>
                <a:gd name="T7" fmla="*/ 3175 h 8"/>
                <a:gd name="T8" fmla="*/ 112713 w 80"/>
                <a:gd name="T9" fmla="*/ 0 h 8"/>
                <a:gd name="T10" fmla="*/ 112713 w 80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8"/>
                <a:gd name="T20" fmla="*/ 80 w 80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8">
                  <a:moveTo>
                    <a:pt x="71" y="0"/>
                  </a:moveTo>
                  <a:lnTo>
                    <a:pt x="0" y="6"/>
                  </a:lnTo>
                  <a:lnTo>
                    <a:pt x="8" y="8"/>
                  </a:lnTo>
                  <a:lnTo>
                    <a:pt x="80" y="2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62F1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33" name="Freeform 153"/>
            <p:cNvSpPr>
              <a:spLocks noChangeArrowheads="1"/>
            </p:cNvSpPr>
            <p:nvPr/>
          </p:nvSpPr>
          <p:spPr bwMode="auto">
            <a:xfrm>
              <a:off x="379413" y="363537"/>
              <a:ext cx="234950" cy="301625"/>
            </a:xfrm>
            <a:custGeom>
              <a:avLst/>
              <a:gdLst>
                <a:gd name="T0" fmla="*/ 234950 w 148"/>
                <a:gd name="T1" fmla="*/ 0 h 190"/>
                <a:gd name="T2" fmla="*/ 120650 w 148"/>
                <a:gd name="T3" fmla="*/ 12700 h 190"/>
                <a:gd name="T4" fmla="*/ 0 w 148"/>
                <a:gd name="T5" fmla="*/ 301625 h 190"/>
                <a:gd name="T6" fmla="*/ 111125 w 148"/>
                <a:gd name="T7" fmla="*/ 292100 h 190"/>
                <a:gd name="T8" fmla="*/ 234950 w 148"/>
                <a:gd name="T9" fmla="*/ 0 h 190"/>
                <a:gd name="T10" fmla="*/ 234950 w 148"/>
                <a:gd name="T11" fmla="*/ 0 h 1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8"/>
                <a:gd name="T19" fmla="*/ 0 h 190"/>
                <a:gd name="T20" fmla="*/ 148 w 148"/>
                <a:gd name="T21" fmla="*/ 190 h 1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8" h="190">
                  <a:moveTo>
                    <a:pt x="148" y="0"/>
                  </a:moveTo>
                  <a:lnTo>
                    <a:pt x="76" y="8"/>
                  </a:lnTo>
                  <a:lnTo>
                    <a:pt x="0" y="190"/>
                  </a:lnTo>
                  <a:lnTo>
                    <a:pt x="70" y="184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34" name="Freeform 154"/>
            <p:cNvSpPr>
              <a:spLocks noChangeArrowheads="1"/>
            </p:cNvSpPr>
            <p:nvPr/>
          </p:nvSpPr>
          <p:spPr bwMode="auto">
            <a:xfrm>
              <a:off x="317500" y="542925"/>
              <a:ext cx="173038" cy="158750"/>
            </a:xfrm>
            <a:custGeom>
              <a:avLst/>
              <a:gdLst>
                <a:gd name="T0" fmla="*/ 111125 w 109"/>
                <a:gd name="T1" fmla="*/ 0 h 100"/>
                <a:gd name="T2" fmla="*/ 0 w 109"/>
                <a:gd name="T3" fmla="*/ 12700 h 100"/>
                <a:gd name="T4" fmla="*/ 61913 w 109"/>
                <a:gd name="T5" fmla="*/ 158750 h 100"/>
                <a:gd name="T6" fmla="*/ 173038 w 109"/>
                <a:gd name="T7" fmla="*/ 146050 h 100"/>
                <a:gd name="T8" fmla="*/ 111125 w 109"/>
                <a:gd name="T9" fmla="*/ 0 h 100"/>
                <a:gd name="T10" fmla="*/ 111125 w 109"/>
                <a:gd name="T11" fmla="*/ 0 h 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"/>
                <a:gd name="T19" fmla="*/ 0 h 100"/>
                <a:gd name="T20" fmla="*/ 109 w 109"/>
                <a:gd name="T21" fmla="*/ 100 h 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" h="100">
                  <a:moveTo>
                    <a:pt x="70" y="0"/>
                  </a:moveTo>
                  <a:lnTo>
                    <a:pt x="0" y="8"/>
                  </a:lnTo>
                  <a:lnTo>
                    <a:pt x="39" y="100"/>
                  </a:lnTo>
                  <a:lnTo>
                    <a:pt x="109" y="92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B62F1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35" name="Freeform 155"/>
            <p:cNvSpPr>
              <a:spLocks noChangeArrowheads="1"/>
            </p:cNvSpPr>
            <p:nvPr/>
          </p:nvSpPr>
          <p:spPr bwMode="auto">
            <a:xfrm>
              <a:off x="204788" y="503237"/>
              <a:ext cx="220663" cy="403225"/>
            </a:xfrm>
            <a:custGeom>
              <a:avLst/>
              <a:gdLst>
                <a:gd name="T0" fmla="*/ 220663 w 139"/>
                <a:gd name="T1" fmla="*/ 0 h 254"/>
                <a:gd name="T2" fmla="*/ 109538 w 139"/>
                <a:gd name="T3" fmla="*/ 9525 h 254"/>
                <a:gd name="T4" fmla="*/ 0 w 139"/>
                <a:gd name="T5" fmla="*/ 403225 h 254"/>
                <a:gd name="T6" fmla="*/ 112713 w 139"/>
                <a:gd name="T7" fmla="*/ 393700 h 254"/>
                <a:gd name="T8" fmla="*/ 220663 w 139"/>
                <a:gd name="T9" fmla="*/ 0 h 254"/>
                <a:gd name="T10" fmla="*/ 220663 w 139"/>
                <a:gd name="T11" fmla="*/ 0 h 2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9"/>
                <a:gd name="T19" fmla="*/ 0 h 254"/>
                <a:gd name="T20" fmla="*/ 139 w 139"/>
                <a:gd name="T21" fmla="*/ 254 h 2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9" h="254">
                  <a:moveTo>
                    <a:pt x="139" y="0"/>
                  </a:moveTo>
                  <a:lnTo>
                    <a:pt x="69" y="6"/>
                  </a:lnTo>
                  <a:lnTo>
                    <a:pt x="0" y="254"/>
                  </a:lnTo>
                  <a:lnTo>
                    <a:pt x="71" y="248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36" name="Freeform 156"/>
            <p:cNvSpPr>
              <a:spLocks noChangeArrowheads="1"/>
            </p:cNvSpPr>
            <p:nvPr/>
          </p:nvSpPr>
          <p:spPr bwMode="auto">
            <a:xfrm>
              <a:off x="766763" y="795337"/>
              <a:ext cx="311150" cy="9525"/>
            </a:xfrm>
            <a:custGeom>
              <a:avLst/>
              <a:gdLst>
                <a:gd name="T0" fmla="*/ 112713 w 196"/>
                <a:gd name="T1" fmla="*/ 0 h 6"/>
                <a:gd name="T2" fmla="*/ 0 w 196"/>
                <a:gd name="T3" fmla="*/ 9525 h 6"/>
                <a:gd name="T4" fmla="*/ 196850 w 196"/>
                <a:gd name="T5" fmla="*/ 9525 h 6"/>
                <a:gd name="T6" fmla="*/ 311150 w 196"/>
                <a:gd name="T7" fmla="*/ 0 h 6"/>
                <a:gd name="T8" fmla="*/ 112713 w 196"/>
                <a:gd name="T9" fmla="*/ 0 h 6"/>
                <a:gd name="T10" fmla="*/ 112713 w 196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6"/>
                <a:gd name="T19" fmla="*/ 0 h 6"/>
                <a:gd name="T20" fmla="*/ 196 w 196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6" h="6">
                  <a:moveTo>
                    <a:pt x="71" y="0"/>
                  </a:moveTo>
                  <a:lnTo>
                    <a:pt x="0" y="6"/>
                  </a:lnTo>
                  <a:lnTo>
                    <a:pt x="124" y="6"/>
                  </a:lnTo>
                  <a:lnTo>
                    <a:pt x="196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B62F1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37" name="Freeform 157"/>
            <p:cNvSpPr>
              <a:spLocks noChangeArrowheads="1"/>
            </p:cNvSpPr>
            <p:nvPr/>
          </p:nvSpPr>
          <p:spPr bwMode="auto">
            <a:xfrm>
              <a:off x="317500" y="211137"/>
              <a:ext cx="760413" cy="688975"/>
            </a:xfrm>
            <a:custGeom>
              <a:avLst/>
              <a:gdLst>
                <a:gd name="T0" fmla="*/ 571500 w 479"/>
                <a:gd name="T1" fmla="*/ 571500 h 434"/>
                <a:gd name="T2" fmla="*/ 458788 w 479"/>
                <a:gd name="T3" fmla="*/ 0 h 434"/>
                <a:gd name="T4" fmla="*/ 357188 w 479"/>
                <a:gd name="T5" fmla="*/ 301625 h 434"/>
                <a:gd name="T6" fmla="*/ 296863 w 479"/>
                <a:gd name="T7" fmla="*/ 152400 h 434"/>
                <a:gd name="T8" fmla="*/ 173038 w 479"/>
                <a:gd name="T9" fmla="*/ 444500 h 434"/>
                <a:gd name="T10" fmla="*/ 107950 w 479"/>
                <a:gd name="T11" fmla="*/ 292100 h 434"/>
                <a:gd name="T12" fmla="*/ 0 w 479"/>
                <a:gd name="T13" fmla="*/ 685800 h 434"/>
                <a:gd name="T14" fmla="*/ 14288 w 479"/>
                <a:gd name="T15" fmla="*/ 688975 h 434"/>
                <a:gd name="T16" fmla="*/ 111125 w 479"/>
                <a:gd name="T17" fmla="*/ 331788 h 434"/>
                <a:gd name="T18" fmla="*/ 173038 w 479"/>
                <a:gd name="T19" fmla="*/ 477838 h 434"/>
                <a:gd name="T20" fmla="*/ 296863 w 479"/>
                <a:gd name="T21" fmla="*/ 188913 h 434"/>
                <a:gd name="T22" fmla="*/ 357188 w 479"/>
                <a:gd name="T23" fmla="*/ 341313 h 434"/>
                <a:gd name="T24" fmla="*/ 455613 w 479"/>
                <a:gd name="T25" fmla="*/ 52388 h 434"/>
                <a:gd name="T26" fmla="*/ 561975 w 479"/>
                <a:gd name="T27" fmla="*/ 584200 h 434"/>
                <a:gd name="T28" fmla="*/ 760413 w 479"/>
                <a:gd name="T29" fmla="*/ 584200 h 434"/>
                <a:gd name="T30" fmla="*/ 760413 w 479"/>
                <a:gd name="T31" fmla="*/ 571500 h 434"/>
                <a:gd name="T32" fmla="*/ 571500 w 479"/>
                <a:gd name="T33" fmla="*/ 571500 h 434"/>
                <a:gd name="T34" fmla="*/ 571500 w 479"/>
                <a:gd name="T35" fmla="*/ 571500 h 43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79"/>
                <a:gd name="T55" fmla="*/ 0 h 434"/>
                <a:gd name="T56" fmla="*/ 479 w 479"/>
                <a:gd name="T57" fmla="*/ 434 h 43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79" h="434">
                  <a:moveTo>
                    <a:pt x="360" y="360"/>
                  </a:moveTo>
                  <a:lnTo>
                    <a:pt x="289" y="0"/>
                  </a:lnTo>
                  <a:lnTo>
                    <a:pt x="225" y="190"/>
                  </a:lnTo>
                  <a:lnTo>
                    <a:pt x="187" y="96"/>
                  </a:lnTo>
                  <a:lnTo>
                    <a:pt x="109" y="280"/>
                  </a:lnTo>
                  <a:lnTo>
                    <a:pt x="68" y="184"/>
                  </a:lnTo>
                  <a:lnTo>
                    <a:pt x="0" y="432"/>
                  </a:lnTo>
                  <a:lnTo>
                    <a:pt x="9" y="434"/>
                  </a:lnTo>
                  <a:lnTo>
                    <a:pt x="70" y="209"/>
                  </a:lnTo>
                  <a:lnTo>
                    <a:pt x="109" y="301"/>
                  </a:lnTo>
                  <a:lnTo>
                    <a:pt x="187" y="119"/>
                  </a:lnTo>
                  <a:lnTo>
                    <a:pt x="225" y="215"/>
                  </a:lnTo>
                  <a:lnTo>
                    <a:pt x="287" y="33"/>
                  </a:lnTo>
                  <a:lnTo>
                    <a:pt x="354" y="368"/>
                  </a:lnTo>
                  <a:lnTo>
                    <a:pt x="479" y="368"/>
                  </a:lnTo>
                  <a:lnTo>
                    <a:pt x="479" y="360"/>
                  </a:lnTo>
                  <a:lnTo>
                    <a:pt x="360" y="3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899" name="组合 314"/>
          <p:cNvGrpSpPr/>
          <p:nvPr/>
        </p:nvGrpSpPr>
        <p:grpSpPr bwMode="auto">
          <a:xfrm>
            <a:off x="6484938" y="4279900"/>
            <a:ext cx="446087" cy="444500"/>
            <a:chOff x="0" y="0"/>
            <a:chExt cx="1154113" cy="1152525"/>
          </a:xfrm>
        </p:grpSpPr>
        <p:sp>
          <p:nvSpPr>
            <p:cNvPr id="38221" name="Oval 12"/>
            <p:cNvSpPr>
              <a:spLocks noChangeArrowheads="1"/>
            </p:cNvSpPr>
            <p:nvPr/>
          </p:nvSpPr>
          <p:spPr bwMode="auto">
            <a:xfrm>
              <a:off x="0" y="0"/>
              <a:ext cx="1154113" cy="1152525"/>
            </a:xfrm>
            <a:prstGeom prst="ellipse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22" name="Freeform 158"/>
            <p:cNvSpPr>
              <a:spLocks noChangeArrowheads="1"/>
            </p:cNvSpPr>
            <p:nvPr/>
          </p:nvSpPr>
          <p:spPr bwMode="auto">
            <a:xfrm>
              <a:off x="328612" y="317500"/>
              <a:ext cx="820738" cy="831850"/>
            </a:xfrm>
            <a:custGeom>
              <a:avLst/>
              <a:gdLst>
                <a:gd name="T0" fmla="*/ 515800 w 253"/>
                <a:gd name="T1" fmla="*/ 0 h 256"/>
                <a:gd name="T2" fmla="*/ 820738 w 253"/>
                <a:gd name="T3" fmla="*/ 308694 h 256"/>
                <a:gd name="T4" fmla="*/ 295206 w 253"/>
                <a:gd name="T5" fmla="*/ 831850 h 256"/>
                <a:gd name="T6" fmla="*/ 0 w 253"/>
                <a:gd name="T7" fmla="*/ 532904 h 256"/>
                <a:gd name="T8" fmla="*/ 515800 w 253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3"/>
                <a:gd name="T16" fmla="*/ 0 h 256"/>
                <a:gd name="T17" fmla="*/ 253 w 253"/>
                <a:gd name="T18" fmla="*/ 256 h 2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3" h="256">
                  <a:moveTo>
                    <a:pt x="159" y="0"/>
                  </a:moveTo>
                  <a:cubicBezTo>
                    <a:pt x="253" y="95"/>
                    <a:pt x="253" y="95"/>
                    <a:pt x="253" y="95"/>
                  </a:cubicBezTo>
                  <a:cubicBezTo>
                    <a:pt x="246" y="181"/>
                    <a:pt x="177" y="249"/>
                    <a:pt x="91" y="256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59" y="0"/>
                    <a:pt x="159" y="0"/>
                    <a:pt x="159" y="0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23" name="Oval 159"/>
            <p:cNvSpPr>
              <a:spLocks noChangeArrowheads="1"/>
            </p:cNvSpPr>
            <p:nvPr/>
          </p:nvSpPr>
          <p:spPr bwMode="auto">
            <a:xfrm>
              <a:off x="204787" y="203200"/>
              <a:ext cx="744538" cy="744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24" name="Oval 160"/>
            <p:cNvSpPr>
              <a:spLocks noChangeArrowheads="1"/>
            </p:cNvSpPr>
            <p:nvPr/>
          </p:nvSpPr>
          <p:spPr bwMode="auto">
            <a:xfrm>
              <a:off x="241300" y="239713"/>
              <a:ext cx="671513" cy="671513"/>
            </a:xfrm>
            <a:prstGeom prst="ellipse">
              <a:avLst/>
            </a:pr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25" name="Freeform 161"/>
            <p:cNvSpPr>
              <a:spLocks noChangeArrowheads="1"/>
            </p:cNvSpPr>
            <p:nvPr/>
          </p:nvSpPr>
          <p:spPr bwMode="auto">
            <a:xfrm>
              <a:off x="452437" y="411163"/>
              <a:ext cx="457200" cy="500063"/>
            </a:xfrm>
            <a:custGeom>
              <a:avLst/>
              <a:gdLst>
                <a:gd name="T0" fmla="*/ 249677 w 141"/>
                <a:gd name="T1" fmla="*/ 3247 h 154"/>
                <a:gd name="T2" fmla="*/ 457200 w 141"/>
                <a:gd name="T3" fmla="*/ 211066 h 154"/>
                <a:gd name="T4" fmla="*/ 139430 w 141"/>
                <a:gd name="T5" fmla="*/ 500063 h 154"/>
                <a:gd name="T6" fmla="*/ 0 w 141"/>
                <a:gd name="T7" fmla="*/ 363682 h 154"/>
                <a:gd name="T8" fmla="*/ 32426 w 141"/>
                <a:gd name="T9" fmla="*/ 350694 h 154"/>
                <a:gd name="T10" fmla="*/ 110247 w 141"/>
                <a:gd name="T11" fmla="*/ 285750 h 154"/>
                <a:gd name="T12" fmla="*/ 25940 w 141"/>
                <a:gd name="T13" fmla="*/ 201324 h 154"/>
                <a:gd name="T14" fmla="*/ 58366 w 141"/>
                <a:gd name="T15" fmla="*/ 181841 h 154"/>
                <a:gd name="T16" fmla="*/ 58366 w 141"/>
                <a:gd name="T17" fmla="*/ 64943 h 154"/>
                <a:gd name="T18" fmla="*/ 100519 w 141"/>
                <a:gd name="T19" fmla="*/ 0 h 154"/>
                <a:gd name="T20" fmla="*/ 249677 w 141"/>
                <a:gd name="T21" fmla="*/ 3247 h 1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1"/>
                <a:gd name="T34" fmla="*/ 0 h 154"/>
                <a:gd name="T35" fmla="*/ 141 w 141"/>
                <a:gd name="T36" fmla="*/ 154 h 1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1" h="154">
                  <a:moveTo>
                    <a:pt x="77" y="1"/>
                  </a:moveTo>
                  <a:cubicBezTo>
                    <a:pt x="141" y="65"/>
                    <a:pt x="141" y="65"/>
                    <a:pt x="141" y="65"/>
                  </a:cubicBezTo>
                  <a:cubicBezTo>
                    <a:pt x="134" y="114"/>
                    <a:pt x="94" y="152"/>
                    <a:pt x="43" y="154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77" y="1"/>
                    <a:pt x="77" y="1"/>
                    <a:pt x="77" y="1"/>
                  </a:cubicBez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26" name="Freeform 162"/>
            <p:cNvSpPr>
              <a:spLocks noChangeArrowheads="1"/>
            </p:cNvSpPr>
            <p:nvPr/>
          </p:nvSpPr>
          <p:spPr bwMode="auto">
            <a:xfrm>
              <a:off x="452437" y="357188"/>
              <a:ext cx="249238" cy="417513"/>
            </a:xfrm>
            <a:custGeom>
              <a:avLst/>
              <a:gdLst>
                <a:gd name="T0" fmla="*/ 25895 w 77"/>
                <a:gd name="T1" fmla="*/ 255686 h 129"/>
                <a:gd name="T2" fmla="*/ 25895 w 77"/>
                <a:gd name="T3" fmla="*/ 220084 h 129"/>
                <a:gd name="T4" fmla="*/ 48553 w 77"/>
                <a:gd name="T5" fmla="*/ 220084 h 129"/>
                <a:gd name="T6" fmla="*/ 35605 w 77"/>
                <a:gd name="T7" fmla="*/ 161827 h 129"/>
                <a:gd name="T8" fmla="*/ 64737 w 77"/>
                <a:gd name="T9" fmla="*/ 55021 h 129"/>
                <a:gd name="T10" fmla="*/ 249238 w 77"/>
                <a:gd name="T11" fmla="*/ 58258 h 129"/>
                <a:gd name="T12" fmla="*/ 226580 w 77"/>
                <a:gd name="T13" fmla="*/ 100333 h 129"/>
                <a:gd name="T14" fmla="*/ 152132 w 77"/>
                <a:gd name="T15" fmla="*/ 71204 h 129"/>
                <a:gd name="T16" fmla="*/ 84158 w 77"/>
                <a:gd name="T17" fmla="*/ 155354 h 129"/>
                <a:gd name="T18" fmla="*/ 100343 w 77"/>
                <a:gd name="T19" fmla="*/ 213611 h 129"/>
                <a:gd name="T20" fmla="*/ 103579 w 77"/>
                <a:gd name="T21" fmla="*/ 220084 h 129"/>
                <a:gd name="T22" fmla="*/ 174790 w 77"/>
                <a:gd name="T23" fmla="*/ 220084 h 129"/>
                <a:gd name="T24" fmla="*/ 174790 w 77"/>
                <a:gd name="T25" fmla="*/ 255686 h 129"/>
                <a:gd name="T26" fmla="*/ 119764 w 77"/>
                <a:gd name="T27" fmla="*/ 255686 h 129"/>
                <a:gd name="T28" fmla="*/ 126237 w 77"/>
                <a:gd name="T29" fmla="*/ 278342 h 129"/>
                <a:gd name="T30" fmla="*/ 97106 w 77"/>
                <a:gd name="T31" fmla="*/ 381911 h 129"/>
                <a:gd name="T32" fmla="*/ 210396 w 77"/>
                <a:gd name="T33" fmla="*/ 381911 h 129"/>
                <a:gd name="T34" fmla="*/ 210396 w 77"/>
                <a:gd name="T35" fmla="*/ 417513 h 129"/>
                <a:gd name="T36" fmla="*/ 0 w 77"/>
                <a:gd name="T37" fmla="*/ 417513 h 129"/>
                <a:gd name="T38" fmla="*/ 0 w 77"/>
                <a:gd name="T39" fmla="*/ 381911 h 129"/>
                <a:gd name="T40" fmla="*/ 16184 w 77"/>
                <a:gd name="T41" fmla="*/ 381911 h 129"/>
                <a:gd name="T42" fmla="*/ 77685 w 77"/>
                <a:gd name="T43" fmla="*/ 291288 h 129"/>
                <a:gd name="T44" fmla="*/ 64737 w 77"/>
                <a:gd name="T45" fmla="*/ 255686 h 129"/>
                <a:gd name="T46" fmla="*/ 25895 w 77"/>
                <a:gd name="T47" fmla="*/ 255686 h 12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7"/>
                <a:gd name="T73" fmla="*/ 0 h 129"/>
                <a:gd name="T74" fmla="*/ 77 w 77"/>
                <a:gd name="T75" fmla="*/ 129 h 12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7" h="129">
                  <a:moveTo>
                    <a:pt x="8" y="79"/>
                  </a:moveTo>
                  <a:cubicBezTo>
                    <a:pt x="8" y="68"/>
                    <a:pt x="8" y="68"/>
                    <a:pt x="8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3" y="63"/>
                    <a:pt x="11" y="57"/>
                    <a:pt x="11" y="50"/>
                  </a:cubicBezTo>
                  <a:cubicBezTo>
                    <a:pt x="9" y="38"/>
                    <a:pt x="12" y="26"/>
                    <a:pt x="20" y="17"/>
                  </a:cubicBezTo>
                  <a:cubicBezTo>
                    <a:pt x="37" y="0"/>
                    <a:pt x="67" y="7"/>
                    <a:pt x="77" y="18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64" y="24"/>
                    <a:pt x="58" y="22"/>
                    <a:pt x="47" y="22"/>
                  </a:cubicBezTo>
                  <a:cubicBezTo>
                    <a:pt x="34" y="21"/>
                    <a:pt x="24" y="31"/>
                    <a:pt x="26" y="48"/>
                  </a:cubicBezTo>
                  <a:cubicBezTo>
                    <a:pt x="26" y="55"/>
                    <a:pt x="29" y="60"/>
                    <a:pt x="31" y="66"/>
                  </a:cubicBezTo>
                  <a:cubicBezTo>
                    <a:pt x="32" y="67"/>
                    <a:pt x="32" y="67"/>
                    <a:pt x="32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38" y="81"/>
                    <a:pt x="39" y="84"/>
                    <a:pt x="39" y="86"/>
                  </a:cubicBezTo>
                  <a:cubicBezTo>
                    <a:pt x="41" y="98"/>
                    <a:pt x="38" y="110"/>
                    <a:pt x="30" y="118"/>
                  </a:cubicBezTo>
                  <a:cubicBezTo>
                    <a:pt x="65" y="118"/>
                    <a:pt x="65" y="118"/>
                    <a:pt x="65" y="118"/>
                  </a:cubicBezTo>
                  <a:cubicBezTo>
                    <a:pt x="65" y="129"/>
                    <a:pt x="65" y="129"/>
                    <a:pt x="65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17" y="113"/>
                    <a:pt x="27" y="105"/>
                    <a:pt x="24" y="90"/>
                  </a:cubicBezTo>
                  <a:cubicBezTo>
                    <a:pt x="24" y="86"/>
                    <a:pt x="22" y="83"/>
                    <a:pt x="20" y="79"/>
                  </a:cubicBezTo>
                  <a:cubicBezTo>
                    <a:pt x="8" y="79"/>
                    <a:pt x="8" y="79"/>
                    <a:pt x="8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0" name="组合 313"/>
          <p:cNvGrpSpPr/>
          <p:nvPr/>
        </p:nvGrpSpPr>
        <p:grpSpPr bwMode="auto">
          <a:xfrm>
            <a:off x="5299075" y="4279900"/>
            <a:ext cx="442913" cy="444500"/>
            <a:chOff x="0" y="0"/>
            <a:chExt cx="1149350" cy="1152525"/>
          </a:xfrm>
        </p:grpSpPr>
        <p:sp>
          <p:nvSpPr>
            <p:cNvPr id="38215" name="Oval 10"/>
            <p:cNvSpPr>
              <a:spLocks noChangeArrowheads="1"/>
            </p:cNvSpPr>
            <p:nvPr/>
          </p:nvSpPr>
          <p:spPr bwMode="auto">
            <a:xfrm>
              <a:off x="0" y="0"/>
              <a:ext cx="1149350" cy="1152525"/>
            </a:xfrm>
            <a:prstGeom prst="ellipse">
              <a:avLst/>
            </a:prstGeom>
            <a:solidFill>
              <a:srgbClr val="F4B6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16" name="Freeform 163"/>
            <p:cNvSpPr>
              <a:spLocks noChangeArrowheads="1"/>
            </p:cNvSpPr>
            <p:nvPr/>
          </p:nvSpPr>
          <p:spPr bwMode="auto">
            <a:xfrm>
              <a:off x="328612" y="317500"/>
              <a:ext cx="820738" cy="831850"/>
            </a:xfrm>
            <a:custGeom>
              <a:avLst/>
              <a:gdLst>
                <a:gd name="T0" fmla="*/ 512556 w 253"/>
                <a:gd name="T1" fmla="*/ 0 h 256"/>
                <a:gd name="T2" fmla="*/ 820738 w 253"/>
                <a:gd name="T3" fmla="*/ 308694 h 256"/>
                <a:gd name="T4" fmla="*/ 291962 w 253"/>
                <a:gd name="T5" fmla="*/ 831850 h 256"/>
                <a:gd name="T6" fmla="*/ 0 w 253"/>
                <a:gd name="T7" fmla="*/ 532904 h 256"/>
                <a:gd name="T8" fmla="*/ 512556 w 253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3"/>
                <a:gd name="T16" fmla="*/ 0 h 256"/>
                <a:gd name="T17" fmla="*/ 253 w 253"/>
                <a:gd name="T18" fmla="*/ 256 h 2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3" h="256">
                  <a:moveTo>
                    <a:pt x="158" y="0"/>
                  </a:moveTo>
                  <a:cubicBezTo>
                    <a:pt x="253" y="95"/>
                    <a:pt x="253" y="95"/>
                    <a:pt x="253" y="95"/>
                  </a:cubicBezTo>
                  <a:cubicBezTo>
                    <a:pt x="245" y="181"/>
                    <a:pt x="177" y="249"/>
                    <a:pt x="90" y="256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58" y="0"/>
                    <a:pt x="158" y="0"/>
                    <a:pt x="158" y="0"/>
                  </a:cubicBezTo>
                  <a:close/>
                </a:path>
              </a:pathLst>
            </a:custGeom>
            <a:solidFill>
              <a:srgbClr val="C9912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17" name="Oval 164"/>
            <p:cNvSpPr>
              <a:spLocks noChangeArrowheads="1"/>
            </p:cNvSpPr>
            <p:nvPr/>
          </p:nvSpPr>
          <p:spPr bwMode="auto">
            <a:xfrm>
              <a:off x="204787" y="203200"/>
              <a:ext cx="739775" cy="744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18" name="Oval 165"/>
            <p:cNvSpPr>
              <a:spLocks noChangeArrowheads="1"/>
            </p:cNvSpPr>
            <p:nvPr/>
          </p:nvSpPr>
          <p:spPr bwMode="auto">
            <a:xfrm>
              <a:off x="236537" y="239713"/>
              <a:ext cx="676275" cy="671513"/>
            </a:xfrm>
            <a:prstGeom prst="ellipse">
              <a:avLst/>
            </a:pr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19" name="Freeform 166"/>
            <p:cNvSpPr>
              <a:spLocks noChangeArrowheads="1"/>
            </p:cNvSpPr>
            <p:nvPr/>
          </p:nvSpPr>
          <p:spPr bwMode="auto">
            <a:xfrm>
              <a:off x="428625" y="382588"/>
              <a:ext cx="484188" cy="515938"/>
            </a:xfrm>
            <a:custGeom>
              <a:avLst/>
              <a:gdLst>
                <a:gd name="T0" fmla="*/ 328208 w 149"/>
                <a:gd name="T1" fmla="*/ 0 h 159"/>
                <a:gd name="T2" fmla="*/ 480938 w 149"/>
                <a:gd name="T3" fmla="*/ 152510 h 159"/>
                <a:gd name="T4" fmla="*/ 484188 w 149"/>
                <a:gd name="T5" fmla="*/ 194694 h 159"/>
                <a:gd name="T6" fmla="*/ 246968 w 149"/>
                <a:gd name="T7" fmla="*/ 515938 h 159"/>
                <a:gd name="T8" fmla="*/ 116985 w 149"/>
                <a:gd name="T9" fmla="*/ 389387 h 159"/>
                <a:gd name="T10" fmla="*/ 120235 w 149"/>
                <a:gd name="T11" fmla="*/ 353693 h 159"/>
                <a:gd name="T12" fmla="*/ 35745 w 149"/>
                <a:gd name="T13" fmla="*/ 266081 h 159"/>
                <a:gd name="T14" fmla="*/ 77990 w 149"/>
                <a:gd name="T15" fmla="*/ 243367 h 159"/>
                <a:gd name="T16" fmla="*/ 35745 w 149"/>
                <a:gd name="T17" fmla="*/ 201183 h 159"/>
                <a:gd name="T18" fmla="*/ 64992 w 149"/>
                <a:gd name="T19" fmla="*/ 178469 h 159"/>
                <a:gd name="T20" fmla="*/ 133233 w 149"/>
                <a:gd name="T21" fmla="*/ 178469 h 159"/>
                <a:gd name="T22" fmla="*/ 139732 w 149"/>
                <a:gd name="T23" fmla="*/ 165490 h 159"/>
                <a:gd name="T24" fmla="*/ 0 w 149"/>
                <a:gd name="T25" fmla="*/ 22714 h 159"/>
                <a:gd name="T26" fmla="*/ 29246 w 149"/>
                <a:gd name="T27" fmla="*/ 0 h 159"/>
                <a:gd name="T28" fmla="*/ 165729 w 149"/>
                <a:gd name="T29" fmla="*/ 136286 h 159"/>
                <a:gd name="T30" fmla="*/ 328208 w 149"/>
                <a:gd name="T31" fmla="*/ 0 h 15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9"/>
                <a:gd name="T49" fmla="*/ 0 h 159"/>
                <a:gd name="T50" fmla="*/ 149 w 149"/>
                <a:gd name="T51" fmla="*/ 159 h 15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9" h="159">
                  <a:moveTo>
                    <a:pt x="101" y="0"/>
                  </a:moveTo>
                  <a:cubicBezTo>
                    <a:pt x="148" y="47"/>
                    <a:pt x="148" y="47"/>
                    <a:pt x="148" y="47"/>
                  </a:cubicBezTo>
                  <a:cubicBezTo>
                    <a:pt x="149" y="51"/>
                    <a:pt x="149" y="55"/>
                    <a:pt x="149" y="60"/>
                  </a:cubicBezTo>
                  <a:cubicBezTo>
                    <a:pt x="149" y="106"/>
                    <a:pt x="118" y="146"/>
                    <a:pt x="76" y="159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101" y="0"/>
                    <a:pt x="101" y="0"/>
                    <a:pt x="101" y="0"/>
                  </a:cubicBez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20" name="Freeform 167"/>
            <p:cNvSpPr>
              <a:spLocks noChangeArrowheads="1"/>
            </p:cNvSpPr>
            <p:nvPr/>
          </p:nvSpPr>
          <p:spPr bwMode="auto">
            <a:xfrm>
              <a:off x="395287" y="382588"/>
              <a:ext cx="361950" cy="388938"/>
            </a:xfrm>
            <a:custGeom>
              <a:avLst/>
              <a:gdLst>
                <a:gd name="T0" fmla="*/ 150813 w 228"/>
                <a:gd name="T1" fmla="*/ 388938 h 245"/>
                <a:gd name="T2" fmla="*/ 150813 w 228"/>
                <a:gd name="T3" fmla="*/ 266700 h 245"/>
                <a:gd name="T4" fmla="*/ 68263 w 228"/>
                <a:gd name="T5" fmla="*/ 266700 h 245"/>
                <a:gd name="T6" fmla="*/ 68263 w 228"/>
                <a:gd name="T7" fmla="*/ 230188 h 245"/>
                <a:gd name="T8" fmla="*/ 150813 w 228"/>
                <a:gd name="T9" fmla="*/ 230188 h 245"/>
                <a:gd name="T10" fmla="*/ 150813 w 228"/>
                <a:gd name="T11" fmla="*/ 201613 h 245"/>
                <a:gd name="T12" fmla="*/ 68263 w 228"/>
                <a:gd name="T13" fmla="*/ 201613 h 245"/>
                <a:gd name="T14" fmla="*/ 68263 w 228"/>
                <a:gd name="T15" fmla="*/ 165100 h 245"/>
                <a:gd name="T16" fmla="*/ 150813 w 228"/>
                <a:gd name="T17" fmla="*/ 165100 h 245"/>
                <a:gd name="T18" fmla="*/ 0 w 228"/>
                <a:gd name="T19" fmla="*/ 0 h 245"/>
                <a:gd name="T20" fmla="*/ 61913 w 228"/>
                <a:gd name="T21" fmla="*/ 0 h 245"/>
                <a:gd name="T22" fmla="*/ 179388 w 228"/>
                <a:gd name="T23" fmla="*/ 127000 h 245"/>
                <a:gd name="T24" fmla="*/ 300038 w 228"/>
                <a:gd name="T25" fmla="*/ 0 h 245"/>
                <a:gd name="T26" fmla="*/ 361950 w 228"/>
                <a:gd name="T27" fmla="*/ 0 h 245"/>
                <a:gd name="T28" fmla="*/ 204788 w 228"/>
                <a:gd name="T29" fmla="*/ 165100 h 245"/>
                <a:gd name="T30" fmla="*/ 290513 w 228"/>
                <a:gd name="T31" fmla="*/ 165100 h 245"/>
                <a:gd name="T32" fmla="*/ 290513 w 228"/>
                <a:gd name="T33" fmla="*/ 201613 h 245"/>
                <a:gd name="T34" fmla="*/ 201613 w 228"/>
                <a:gd name="T35" fmla="*/ 201613 h 245"/>
                <a:gd name="T36" fmla="*/ 201613 w 228"/>
                <a:gd name="T37" fmla="*/ 230188 h 245"/>
                <a:gd name="T38" fmla="*/ 290513 w 228"/>
                <a:gd name="T39" fmla="*/ 230188 h 245"/>
                <a:gd name="T40" fmla="*/ 290513 w 228"/>
                <a:gd name="T41" fmla="*/ 266700 h 245"/>
                <a:gd name="T42" fmla="*/ 201613 w 228"/>
                <a:gd name="T43" fmla="*/ 266700 h 245"/>
                <a:gd name="T44" fmla="*/ 201613 w 228"/>
                <a:gd name="T45" fmla="*/ 388938 h 245"/>
                <a:gd name="T46" fmla="*/ 150813 w 228"/>
                <a:gd name="T47" fmla="*/ 388938 h 245"/>
                <a:gd name="T48" fmla="*/ 150813 w 228"/>
                <a:gd name="T49" fmla="*/ 388938 h 24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28"/>
                <a:gd name="T76" fmla="*/ 0 h 245"/>
                <a:gd name="T77" fmla="*/ 228 w 228"/>
                <a:gd name="T78" fmla="*/ 245 h 24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28" h="245">
                  <a:moveTo>
                    <a:pt x="95" y="245"/>
                  </a:moveTo>
                  <a:lnTo>
                    <a:pt x="95" y="168"/>
                  </a:lnTo>
                  <a:lnTo>
                    <a:pt x="43" y="168"/>
                  </a:lnTo>
                  <a:lnTo>
                    <a:pt x="43" y="145"/>
                  </a:lnTo>
                  <a:lnTo>
                    <a:pt x="95" y="145"/>
                  </a:lnTo>
                  <a:lnTo>
                    <a:pt x="95" y="127"/>
                  </a:lnTo>
                  <a:lnTo>
                    <a:pt x="43" y="127"/>
                  </a:lnTo>
                  <a:lnTo>
                    <a:pt x="43" y="104"/>
                  </a:lnTo>
                  <a:lnTo>
                    <a:pt x="95" y="104"/>
                  </a:lnTo>
                  <a:lnTo>
                    <a:pt x="0" y="0"/>
                  </a:lnTo>
                  <a:lnTo>
                    <a:pt x="39" y="0"/>
                  </a:lnTo>
                  <a:lnTo>
                    <a:pt x="113" y="80"/>
                  </a:lnTo>
                  <a:lnTo>
                    <a:pt x="189" y="0"/>
                  </a:lnTo>
                  <a:lnTo>
                    <a:pt x="228" y="0"/>
                  </a:lnTo>
                  <a:lnTo>
                    <a:pt x="129" y="104"/>
                  </a:lnTo>
                  <a:lnTo>
                    <a:pt x="183" y="104"/>
                  </a:lnTo>
                  <a:lnTo>
                    <a:pt x="183" y="127"/>
                  </a:lnTo>
                  <a:lnTo>
                    <a:pt x="127" y="127"/>
                  </a:lnTo>
                  <a:lnTo>
                    <a:pt x="127" y="145"/>
                  </a:lnTo>
                  <a:lnTo>
                    <a:pt x="183" y="145"/>
                  </a:lnTo>
                  <a:lnTo>
                    <a:pt x="183" y="168"/>
                  </a:lnTo>
                  <a:lnTo>
                    <a:pt x="127" y="168"/>
                  </a:lnTo>
                  <a:lnTo>
                    <a:pt x="127" y="245"/>
                  </a:lnTo>
                  <a:lnTo>
                    <a:pt x="95" y="24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1" name="组合 311"/>
          <p:cNvGrpSpPr/>
          <p:nvPr/>
        </p:nvGrpSpPr>
        <p:grpSpPr bwMode="auto">
          <a:xfrm>
            <a:off x="2927350" y="4279900"/>
            <a:ext cx="442913" cy="444500"/>
            <a:chOff x="0" y="0"/>
            <a:chExt cx="1149350" cy="1152525"/>
          </a:xfrm>
        </p:grpSpPr>
        <p:sp>
          <p:nvSpPr>
            <p:cNvPr id="38209" name="Oval 6"/>
            <p:cNvSpPr>
              <a:spLocks noChangeArrowheads="1"/>
            </p:cNvSpPr>
            <p:nvPr/>
          </p:nvSpPr>
          <p:spPr bwMode="auto">
            <a:xfrm>
              <a:off x="0" y="0"/>
              <a:ext cx="1149350" cy="1152525"/>
            </a:xfrm>
            <a:prstGeom prst="ellipse">
              <a:avLst/>
            </a:pr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10" name="Freeform 169"/>
            <p:cNvSpPr>
              <a:spLocks noChangeArrowheads="1"/>
            </p:cNvSpPr>
            <p:nvPr/>
          </p:nvSpPr>
          <p:spPr bwMode="auto">
            <a:xfrm>
              <a:off x="325438" y="317500"/>
              <a:ext cx="820738" cy="831850"/>
            </a:xfrm>
            <a:custGeom>
              <a:avLst/>
              <a:gdLst>
                <a:gd name="T0" fmla="*/ 515800 w 253"/>
                <a:gd name="T1" fmla="*/ 0 h 256"/>
                <a:gd name="T2" fmla="*/ 820738 w 253"/>
                <a:gd name="T3" fmla="*/ 308694 h 256"/>
                <a:gd name="T4" fmla="*/ 295206 w 253"/>
                <a:gd name="T5" fmla="*/ 831850 h 256"/>
                <a:gd name="T6" fmla="*/ 0 w 253"/>
                <a:gd name="T7" fmla="*/ 532904 h 256"/>
                <a:gd name="T8" fmla="*/ 515800 w 253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3"/>
                <a:gd name="T16" fmla="*/ 0 h 256"/>
                <a:gd name="T17" fmla="*/ 253 w 253"/>
                <a:gd name="T18" fmla="*/ 256 h 2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3" h="256">
                  <a:moveTo>
                    <a:pt x="159" y="0"/>
                  </a:moveTo>
                  <a:cubicBezTo>
                    <a:pt x="253" y="95"/>
                    <a:pt x="253" y="95"/>
                    <a:pt x="253" y="95"/>
                  </a:cubicBezTo>
                  <a:cubicBezTo>
                    <a:pt x="246" y="181"/>
                    <a:pt x="177" y="249"/>
                    <a:pt x="91" y="256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59" y="0"/>
                    <a:pt x="159" y="0"/>
                    <a:pt x="159" y="0"/>
                  </a:cubicBezTo>
                  <a:close/>
                </a:path>
              </a:pathLst>
            </a:custGeom>
            <a:solidFill>
              <a:srgbClr val="1197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11" name="Oval 170"/>
            <p:cNvSpPr>
              <a:spLocks noChangeArrowheads="1"/>
            </p:cNvSpPr>
            <p:nvPr/>
          </p:nvSpPr>
          <p:spPr bwMode="auto">
            <a:xfrm>
              <a:off x="204788" y="203200"/>
              <a:ext cx="739775" cy="744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12" name="Oval 171"/>
            <p:cNvSpPr>
              <a:spLocks noChangeArrowheads="1"/>
            </p:cNvSpPr>
            <p:nvPr/>
          </p:nvSpPr>
          <p:spPr bwMode="auto">
            <a:xfrm>
              <a:off x="236538" y="239713"/>
              <a:ext cx="676275" cy="671513"/>
            </a:xfrm>
            <a:prstGeom prst="ellipse">
              <a:avLst/>
            </a:pr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13" name="Freeform 172"/>
            <p:cNvSpPr>
              <a:spLocks noChangeArrowheads="1"/>
            </p:cNvSpPr>
            <p:nvPr/>
          </p:nvSpPr>
          <p:spPr bwMode="auto">
            <a:xfrm>
              <a:off x="441325" y="336550"/>
              <a:ext cx="468313" cy="574675"/>
            </a:xfrm>
            <a:custGeom>
              <a:avLst/>
              <a:gdLst>
                <a:gd name="T0" fmla="*/ 19513 w 144"/>
                <a:gd name="T1" fmla="*/ 392857 h 177"/>
                <a:gd name="T2" fmla="*/ 61791 w 144"/>
                <a:gd name="T3" fmla="*/ 399350 h 177"/>
                <a:gd name="T4" fmla="*/ 0 w 144"/>
                <a:gd name="T5" fmla="*/ 308441 h 177"/>
                <a:gd name="T6" fmla="*/ 29270 w 144"/>
                <a:gd name="T7" fmla="*/ 301948 h 177"/>
                <a:gd name="T8" fmla="*/ 107322 w 144"/>
                <a:gd name="T9" fmla="*/ 379870 h 177"/>
                <a:gd name="T10" fmla="*/ 100817 w 144"/>
                <a:gd name="T11" fmla="*/ 233766 h 177"/>
                <a:gd name="T12" fmla="*/ 16261 w 144"/>
                <a:gd name="T13" fmla="*/ 168831 h 177"/>
                <a:gd name="T14" fmla="*/ 16261 w 144"/>
                <a:gd name="T15" fmla="*/ 113636 h 177"/>
                <a:gd name="T16" fmla="*/ 91061 w 144"/>
                <a:gd name="T17" fmla="*/ 68182 h 177"/>
                <a:gd name="T18" fmla="*/ 117078 w 144"/>
                <a:gd name="T19" fmla="*/ 0 h 177"/>
                <a:gd name="T20" fmla="*/ 172365 w 144"/>
                <a:gd name="T21" fmla="*/ 55195 h 177"/>
                <a:gd name="T22" fmla="*/ 159357 w 144"/>
                <a:gd name="T23" fmla="*/ 19481 h 177"/>
                <a:gd name="T24" fmla="*/ 175617 w 144"/>
                <a:gd name="T25" fmla="*/ 0 h 177"/>
                <a:gd name="T26" fmla="*/ 468313 w 144"/>
                <a:gd name="T27" fmla="*/ 292208 h 177"/>
                <a:gd name="T28" fmla="*/ 178870 w 144"/>
                <a:gd name="T29" fmla="*/ 574675 h 177"/>
                <a:gd name="T30" fmla="*/ 81304 w 144"/>
                <a:gd name="T31" fmla="*/ 477272 h 177"/>
                <a:gd name="T32" fmla="*/ 104070 w 144"/>
                <a:gd name="T33" fmla="*/ 477272 h 177"/>
                <a:gd name="T34" fmla="*/ 19513 w 144"/>
                <a:gd name="T35" fmla="*/ 392857 h 17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4"/>
                <a:gd name="T55" fmla="*/ 0 h 177"/>
                <a:gd name="T56" fmla="*/ 144 w 144"/>
                <a:gd name="T57" fmla="*/ 177 h 17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4" h="177">
                  <a:moveTo>
                    <a:pt x="6" y="121"/>
                  </a:moveTo>
                  <a:cubicBezTo>
                    <a:pt x="19" y="123"/>
                    <a:pt x="19" y="123"/>
                    <a:pt x="19" y="123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44" y="90"/>
                    <a:pt x="144" y="90"/>
                    <a:pt x="144" y="90"/>
                  </a:cubicBezTo>
                  <a:cubicBezTo>
                    <a:pt x="137" y="135"/>
                    <a:pt x="101" y="171"/>
                    <a:pt x="55" y="17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32" y="147"/>
                    <a:pt x="32" y="147"/>
                    <a:pt x="32" y="147"/>
                  </a:cubicBezTo>
                  <a:cubicBezTo>
                    <a:pt x="6" y="121"/>
                    <a:pt x="6" y="121"/>
                    <a:pt x="6" y="121"/>
                  </a:cubicBez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14" name="Freeform 173"/>
            <p:cNvSpPr>
              <a:spLocks noEditPoints="1" noChangeArrowheads="1"/>
            </p:cNvSpPr>
            <p:nvPr/>
          </p:nvSpPr>
          <p:spPr bwMode="auto">
            <a:xfrm>
              <a:off x="425450" y="336550"/>
              <a:ext cx="301625" cy="477838"/>
            </a:xfrm>
            <a:custGeom>
              <a:avLst/>
              <a:gdLst>
                <a:gd name="T0" fmla="*/ 0 w 93"/>
                <a:gd name="T1" fmla="*/ 308807 h 147"/>
                <a:gd name="T2" fmla="*/ 45406 w 93"/>
                <a:gd name="T3" fmla="*/ 302306 h 147"/>
                <a:gd name="T4" fmla="*/ 81082 w 93"/>
                <a:gd name="T5" fmla="*/ 370568 h 147"/>
                <a:gd name="T6" fmla="*/ 97298 w 93"/>
                <a:gd name="T7" fmla="*/ 380320 h 147"/>
                <a:gd name="T8" fmla="*/ 97298 w 93"/>
                <a:gd name="T9" fmla="*/ 243795 h 147"/>
                <a:gd name="T10" fmla="*/ 38919 w 93"/>
                <a:gd name="T11" fmla="*/ 211289 h 147"/>
                <a:gd name="T12" fmla="*/ 12973 w 93"/>
                <a:gd name="T13" fmla="*/ 146277 h 147"/>
                <a:gd name="T14" fmla="*/ 51892 w 93"/>
                <a:gd name="T15" fmla="*/ 68263 h 147"/>
                <a:gd name="T16" fmla="*/ 97298 w 93"/>
                <a:gd name="T17" fmla="*/ 48759 h 147"/>
                <a:gd name="T18" fmla="*/ 97298 w 93"/>
                <a:gd name="T19" fmla="*/ 0 h 147"/>
                <a:gd name="T20" fmla="*/ 132974 w 93"/>
                <a:gd name="T21" fmla="*/ 0 h 147"/>
                <a:gd name="T22" fmla="*/ 132974 w 93"/>
                <a:gd name="T23" fmla="*/ 42258 h 147"/>
                <a:gd name="T24" fmla="*/ 145948 w 93"/>
                <a:gd name="T25" fmla="*/ 42258 h 147"/>
                <a:gd name="T26" fmla="*/ 158921 w 93"/>
                <a:gd name="T27" fmla="*/ 42258 h 147"/>
                <a:gd name="T28" fmla="*/ 158921 w 93"/>
                <a:gd name="T29" fmla="*/ 0 h 147"/>
                <a:gd name="T30" fmla="*/ 191353 w 93"/>
                <a:gd name="T31" fmla="*/ 0 h 147"/>
                <a:gd name="T32" fmla="*/ 191353 w 93"/>
                <a:gd name="T33" fmla="*/ 48759 h 147"/>
                <a:gd name="T34" fmla="*/ 252976 w 93"/>
                <a:gd name="T35" fmla="*/ 74764 h 147"/>
                <a:gd name="T36" fmla="*/ 288652 w 93"/>
                <a:gd name="T37" fmla="*/ 156029 h 147"/>
                <a:gd name="T38" fmla="*/ 240003 w 93"/>
                <a:gd name="T39" fmla="*/ 159279 h 147"/>
                <a:gd name="T40" fmla="*/ 191353 w 93"/>
                <a:gd name="T41" fmla="*/ 94267 h 147"/>
                <a:gd name="T42" fmla="*/ 191353 w 93"/>
                <a:gd name="T43" fmla="*/ 214540 h 147"/>
                <a:gd name="T44" fmla="*/ 233516 w 93"/>
                <a:gd name="T45" fmla="*/ 227542 h 147"/>
                <a:gd name="T46" fmla="*/ 282165 w 93"/>
                <a:gd name="T47" fmla="*/ 263298 h 147"/>
                <a:gd name="T48" fmla="*/ 301625 w 93"/>
                <a:gd name="T49" fmla="*/ 321809 h 147"/>
                <a:gd name="T50" fmla="*/ 259462 w 93"/>
                <a:gd name="T51" fmla="*/ 406325 h 147"/>
                <a:gd name="T52" fmla="*/ 191353 w 93"/>
                <a:gd name="T53" fmla="*/ 432330 h 147"/>
                <a:gd name="T54" fmla="*/ 191353 w 93"/>
                <a:gd name="T55" fmla="*/ 477838 h 147"/>
                <a:gd name="T56" fmla="*/ 158921 w 93"/>
                <a:gd name="T57" fmla="*/ 477838 h 147"/>
                <a:gd name="T58" fmla="*/ 158921 w 93"/>
                <a:gd name="T59" fmla="*/ 435580 h 147"/>
                <a:gd name="T60" fmla="*/ 132974 w 93"/>
                <a:gd name="T61" fmla="*/ 435580 h 147"/>
                <a:gd name="T62" fmla="*/ 132974 w 93"/>
                <a:gd name="T63" fmla="*/ 477838 h 147"/>
                <a:gd name="T64" fmla="*/ 97298 w 93"/>
                <a:gd name="T65" fmla="*/ 477838 h 147"/>
                <a:gd name="T66" fmla="*/ 97298 w 93"/>
                <a:gd name="T67" fmla="*/ 429079 h 147"/>
                <a:gd name="T68" fmla="*/ 38919 w 93"/>
                <a:gd name="T69" fmla="*/ 399824 h 147"/>
                <a:gd name="T70" fmla="*/ 0 w 93"/>
                <a:gd name="T71" fmla="*/ 308807 h 147"/>
                <a:gd name="T72" fmla="*/ 132974 w 93"/>
                <a:gd name="T73" fmla="*/ 390072 h 147"/>
                <a:gd name="T74" fmla="*/ 158921 w 93"/>
                <a:gd name="T75" fmla="*/ 390072 h 147"/>
                <a:gd name="T76" fmla="*/ 158921 w 93"/>
                <a:gd name="T77" fmla="*/ 260048 h 147"/>
                <a:gd name="T78" fmla="*/ 136218 w 93"/>
                <a:gd name="T79" fmla="*/ 253547 h 147"/>
                <a:gd name="T80" fmla="*/ 132974 w 93"/>
                <a:gd name="T81" fmla="*/ 253547 h 147"/>
                <a:gd name="T82" fmla="*/ 132974 w 93"/>
                <a:gd name="T83" fmla="*/ 390072 h 147"/>
                <a:gd name="T84" fmla="*/ 191353 w 93"/>
                <a:gd name="T85" fmla="*/ 386821 h 147"/>
                <a:gd name="T86" fmla="*/ 230273 w 93"/>
                <a:gd name="T87" fmla="*/ 370568 h 147"/>
                <a:gd name="T88" fmla="*/ 252976 w 93"/>
                <a:gd name="T89" fmla="*/ 325060 h 147"/>
                <a:gd name="T90" fmla="*/ 230273 w 93"/>
                <a:gd name="T91" fmla="*/ 286053 h 147"/>
                <a:gd name="T92" fmla="*/ 191353 w 93"/>
                <a:gd name="T93" fmla="*/ 269800 h 147"/>
                <a:gd name="T94" fmla="*/ 191353 w 93"/>
                <a:gd name="T95" fmla="*/ 386821 h 147"/>
                <a:gd name="T96" fmla="*/ 158921 w 93"/>
                <a:gd name="T97" fmla="*/ 87766 h 147"/>
                <a:gd name="T98" fmla="*/ 149191 w 93"/>
                <a:gd name="T99" fmla="*/ 87766 h 147"/>
                <a:gd name="T100" fmla="*/ 132974 w 93"/>
                <a:gd name="T101" fmla="*/ 87766 h 147"/>
                <a:gd name="T102" fmla="*/ 132974 w 93"/>
                <a:gd name="T103" fmla="*/ 201537 h 147"/>
                <a:gd name="T104" fmla="*/ 152434 w 93"/>
                <a:gd name="T105" fmla="*/ 204788 h 147"/>
                <a:gd name="T106" fmla="*/ 158921 w 93"/>
                <a:gd name="T107" fmla="*/ 204788 h 147"/>
                <a:gd name="T108" fmla="*/ 158921 w 93"/>
                <a:gd name="T109" fmla="*/ 87766 h 147"/>
                <a:gd name="T110" fmla="*/ 97298 w 93"/>
                <a:gd name="T111" fmla="*/ 94267 h 147"/>
                <a:gd name="T112" fmla="*/ 61622 w 93"/>
                <a:gd name="T113" fmla="*/ 143026 h 147"/>
                <a:gd name="T114" fmla="*/ 81082 w 93"/>
                <a:gd name="T115" fmla="*/ 178783 h 147"/>
                <a:gd name="T116" fmla="*/ 97298 w 93"/>
                <a:gd name="T117" fmla="*/ 188535 h 147"/>
                <a:gd name="T118" fmla="*/ 97298 w 93"/>
                <a:gd name="T119" fmla="*/ 94267 h 1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3"/>
                <a:gd name="T181" fmla="*/ 0 h 147"/>
                <a:gd name="T182" fmla="*/ 93 w 93"/>
                <a:gd name="T183" fmla="*/ 147 h 1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3" h="147">
                  <a:moveTo>
                    <a:pt x="0" y="95"/>
                  </a:moveTo>
                  <a:cubicBezTo>
                    <a:pt x="14" y="93"/>
                    <a:pt x="14" y="93"/>
                    <a:pt x="14" y="93"/>
                  </a:cubicBezTo>
                  <a:cubicBezTo>
                    <a:pt x="15" y="103"/>
                    <a:pt x="19" y="109"/>
                    <a:pt x="25" y="114"/>
                  </a:cubicBezTo>
                  <a:cubicBezTo>
                    <a:pt x="27" y="115"/>
                    <a:pt x="29" y="116"/>
                    <a:pt x="30" y="117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22" y="72"/>
                    <a:pt x="16" y="68"/>
                    <a:pt x="12" y="65"/>
                  </a:cubicBezTo>
                  <a:cubicBezTo>
                    <a:pt x="7" y="59"/>
                    <a:pt x="4" y="53"/>
                    <a:pt x="4" y="45"/>
                  </a:cubicBezTo>
                  <a:cubicBezTo>
                    <a:pt x="4" y="35"/>
                    <a:pt x="8" y="27"/>
                    <a:pt x="16" y="21"/>
                  </a:cubicBezTo>
                  <a:cubicBezTo>
                    <a:pt x="20" y="18"/>
                    <a:pt x="25" y="16"/>
                    <a:pt x="30" y="15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3" y="13"/>
                    <a:pt x="44" y="13"/>
                    <a:pt x="45" y="13"/>
                  </a:cubicBezTo>
                  <a:cubicBezTo>
                    <a:pt x="46" y="13"/>
                    <a:pt x="48" y="13"/>
                    <a:pt x="49" y="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67" y="16"/>
                    <a:pt x="73" y="19"/>
                    <a:pt x="78" y="23"/>
                  </a:cubicBezTo>
                  <a:cubicBezTo>
                    <a:pt x="85" y="30"/>
                    <a:pt x="89" y="38"/>
                    <a:pt x="89" y="48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3" y="39"/>
                    <a:pt x="68" y="32"/>
                    <a:pt x="59" y="29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65" y="68"/>
                    <a:pt x="69" y="69"/>
                    <a:pt x="72" y="70"/>
                  </a:cubicBezTo>
                  <a:cubicBezTo>
                    <a:pt x="78" y="72"/>
                    <a:pt x="83" y="76"/>
                    <a:pt x="87" y="81"/>
                  </a:cubicBezTo>
                  <a:cubicBezTo>
                    <a:pt x="91" y="86"/>
                    <a:pt x="93" y="92"/>
                    <a:pt x="93" y="99"/>
                  </a:cubicBezTo>
                  <a:cubicBezTo>
                    <a:pt x="93" y="110"/>
                    <a:pt x="88" y="119"/>
                    <a:pt x="80" y="125"/>
                  </a:cubicBezTo>
                  <a:cubicBezTo>
                    <a:pt x="74" y="129"/>
                    <a:pt x="67" y="132"/>
                    <a:pt x="59" y="133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46" y="134"/>
                    <a:pt x="44" y="134"/>
                    <a:pt x="41" y="134"/>
                  </a:cubicBezTo>
                  <a:cubicBezTo>
                    <a:pt x="41" y="147"/>
                    <a:pt x="41" y="147"/>
                    <a:pt x="41" y="147"/>
                  </a:cubicBezTo>
                  <a:cubicBezTo>
                    <a:pt x="30" y="147"/>
                    <a:pt x="30" y="147"/>
                    <a:pt x="30" y="147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23" y="130"/>
                    <a:pt x="17" y="127"/>
                    <a:pt x="12" y="123"/>
                  </a:cubicBezTo>
                  <a:cubicBezTo>
                    <a:pt x="4" y="115"/>
                    <a:pt x="0" y="106"/>
                    <a:pt x="0" y="95"/>
                  </a:cubicBezTo>
                  <a:close/>
                  <a:moveTo>
                    <a:pt x="41" y="120"/>
                  </a:moveTo>
                  <a:cubicBezTo>
                    <a:pt x="44" y="120"/>
                    <a:pt x="46" y="120"/>
                    <a:pt x="49" y="12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7" y="79"/>
                    <a:pt x="44" y="78"/>
                    <a:pt x="42" y="78"/>
                  </a:cubicBezTo>
                  <a:cubicBezTo>
                    <a:pt x="42" y="78"/>
                    <a:pt x="42" y="78"/>
                    <a:pt x="41" y="78"/>
                  </a:cubicBezTo>
                  <a:cubicBezTo>
                    <a:pt x="41" y="120"/>
                    <a:pt x="41" y="120"/>
                    <a:pt x="41" y="120"/>
                  </a:cubicBezTo>
                  <a:close/>
                  <a:moveTo>
                    <a:pt x="59" y="119"/>
                  </a:moveTo>
                  <a:cubicBezTo>
                    <a:pt x="64" y="118"/>
                    <a:pt x="68" y="117"/>
                    <a:pt x="71" y="114"/>
                  </a:cubicBezTo>
                  <a:cubicBezTo>
                    <a:pt x="75" y="110"/>
                    <a:pt x="78" y="106"/>
                    <a:pt x="78" y="100"/>
                  </a:cubicBezTo>
                  <a:cubicBezTo>
                    <a:pt x="78" y="95"/>
                    <a:pt x="76" y="91"/>
                    <a:pt x="71" y="88"/>
                  </a:cubicBezTo>
                  <a:cubicBezTo>
                    <a:pt x="69" y="86"/>
                    <a:pt x="65" y="84"/>
                    <a:pt x="59" y="83"/>
                  </a:cubicBezTo>
                  <a:cubicBezTo>
                    <a:pt x="59" y="119"/>
                    <a:pt x="59" y="119"/>
                    <a:pt x="59" y="119"/>
                  </a:cubicBezTo>
                  <a:close/>
                  <a:moveTo>
                    <a:pt x="49" y="27"/>
                  </a:moveTo>
                  <a:cubicBezTo>
                    <a:pt x="48" y="27"/>
                    <a:pt x="47" y="27"/>
                    <a:pt x="46" y="27"/>
                  </a:cubicBezTo>
                  <a:cubicBezTo>
                    <a:pt x="44" y="27"/>
                    <a:pt x="43" y="27"/>
                    <a:pt x="41" y="27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3" y="62"/>
                    <a:pt x="45" y="63"/>
                    <a:pt x="47" y="63"/>
                  </a:cubicBezTo>
                  <a:cubicBezTo>
                    <a:pt x="47" y="63"/>
                    <a:pt x="48" y="63"/>
                    <a:pt x="49" y="63"/>
                  </a:cubicBezTo>
                  <a:cubicBezTo>
                    <a:pt x="49" y="27"/>
                    <a:pt x="49" y="27"/>
                    <a:pt x="49" y="27"/>
                  </a:cubicBezTo>
                  <a:close/>
                  <a:moveTo>
                    <a:pt x="30" y="29"/>
                  </a:moveTo>
                  <a:cubicBezTo>
                    <a:pt x="23" y="32"/>
                    <a:pt x="19" y="37"/>
                    <a:pt x="19" y="44"/>
                  </a:cubicBezTo>
                  <a:cubicBezTo>
                    <a:pt x="19" y="49"/>
                    <a:pt x="21" y="53"/>
                    <a:pt x="25" y="55"/>
                  </a:cubicBezTo>
                  <a:cubicBezTo>
                    <a:pt x="26" y="56"/>
                    <a:pt x="28" y="57"/>
                    <a:pt x="30" y="58"/>
                  </a:cubicBezTo>
                  <a:cubicBezTo>
                    <a:pt x="30" y="29"/>
                    <a:pt x="30" y="29"/>
                    <a:pt x="3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2" name="组合 312"/>
          <p:cNvGrpSpPr/>
          <p:nvPr/>
        </p:nvGrpSpPr>
        <p:grpSpPr bwMode="auto">
          <a:xfrm>
            <a:off x="4111625" y="4279900"/>
            <a:ext cx="444500" cy="444500"/>
            <a:chOff x="0" y="0"/>
            <a:chExt cx="1150938" cy="1152525"/>
          </a:xfrm>
        </p:grpSpPr>
        <p:sp>
          <p:nvSpPr>
            <p:cNvPr id="38202" name="Oval 8"/>
            <p:cNvSpPr>
              <a:spLocks noChangeArrowheads="1"/>
            </p:cNvSpPr>
            <p:nvPr/>
          </p:nvSpPr>
          <p:spPr bwMode="auto">
            <a:xfrm>
              <a:off x="0" y="0"/>
              <a:ext cx="1150938" cy="1152525"/>
            </a:xfrm>
            <a:prstGeom prst="ellipse">
              <a:avLst/>
            </a:prstGeom>
            <a:solidFill>
              <a:srgbClr val="66DB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03" name="Freeform 168"/>
            <p:cNvSpPr>
              <a:spLocks noChangeArrowheads="1"/>
            </p:cNvSpPr>
            <p:nvPr/>
          </p:nvSpPr>
          <p:spPr bwMode="auto">
            <a:xfrm>
              <a:off x="325438" y="317500"/>
              <a:ext cx="820738" cy="831850"/>
            </a:xfrm>
            <a:custGeom>
              <a:avLst/>
              <a:gdLst>
                <a:gd name="T0" fmla="*/ 515800 w 253"/>
                <a:gd name="T1" fmla="*/ 0 h 256"/>
                <a:gd name="T2" fmla="*/ 820738 w 253"/>
                <a:gd name="T3" fmla="*/ 308694 h 256"/>
                <a:gd name="T4" fmla="*/ 295206 w 253"/>
                <a:gd name="T5" fmla="*/ 831850 h 256"/>
                <a:gd name="T6" fmla="*/ 0 w 253"/>
                <a:gd name="T7" fmla="*/ 532904 h 256"/>
                <a:gd name="T8" fmla="*/ 515800 w 253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3"/>
                <a:gd name="T16" fmla="*/ 0 h 256"/>
                <a:gd name="T17" fmla="*/ 253 w 253"/>
                <a:gd name="T18" fmla="*/ 256 h 2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3" h="256">
                  <a:moveTo>
                    <a:pt x="159" y="0"/>
                  </a:moveTo>
                  <a:cubicBezTo>
                    <a:pt x="253" y="95"/>
                    <a:pt x="253" y="95"/>
                    <a:pt x="253" y="95"/>
                  </a:cubicBezTo>
                  <a:cubicBezTo>
                    <a:pt x="246" y="181"/>
                    <a:pt x="177" y="249"/>
                    <a:pt x="91" y="256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59" y="0"/>
                    <a:pt x="159" y="0"/>
                    <a:pt x="159" y="0"/>
                  </a:cubicBezTo>
                  <a:close/>
                </a:path>
              </a:pathLst>
            </a:custGeom>
            <a:solidFill>
              <a:srgbClr val="43AD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04" name="Oval 174"/>
            <p:cNvSpPr>
              <a:spLocks noChangeArrowheads="1"/>
            </p:cNvSpPr>
            <p:nvPr/>
          </p:nvSpPr>
          <p:spPr bwMode="auto">
            <a:xfrm>
              <a:off x="201613" y="203200"/>
              <a:ext cx="744538" cy="7445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05" name="Oval 175"/>
            <p:cNvSpPr>
              <a:spLocks noChangeArrowheads="1"/>
            </p:cNvSpPr>
            <p:nvPr/>
          </p:nvSpPr>
          <p:spPr bwMode="auto">
            <a:xfrm>
              <a:off x="238125" y="239713"/>
              <a:ext cx="674688" cy="671513"/>
            </a:xfrm>
            <a:prstGeom prst="ellipse">
              <a:avLst/>
            </a:pr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206" name="Freeform 176"/>
            <p:cNvSpPr>
              <a:spLocks noChangeArrowheads="1"/>
            </p:cNvSpPr>
            <p:nvPr/>
          </p:nvSpPr>
          <p:spPr bwMode="auto">
            <a:xfrm>
              <a:off x="387350" y="414338"/>
              <a:ext cx="522288" cy="487363"/>
            </a:xfrm>
            <a:custGeom>
              <a:avLst/>
              <a:gdLst>
                <a:gd name="T0" fmla="*/ 327647 w 161"/>
                <a:gd name="T1" fmla="*/ 3249 h 150"/>
                <a:gd name="T2" fmla="*/ 522288 w 161"/>
                <a:gd name="T3" fmla="*/ 198194 h 150"/>
                <a:gd name="T4" fmla="*/ 269254 w 161"/>
                <a:gd name="T5" fmla="*/ 487363 h 150"/>
                <a:gd name="T6" fmla="*/ 0 w 161"/>
                <a:gd name="T7" fmla="*/ 217689 h 150"/>
                <a:gd name="T8" fmla="*/ 42172 w 161"/>
                <a:gd name="T9" fmla="*/ 198194 h 150"/>
                <a:gd name="T10" fmla="*/ 0 w 161"/>
                <a:gd name="T11" fmla="*/ 155956 h 150"/>
                <a:gd name="T12" fmla="*/ 61636 w 161"/>
                <a:gd name="T13" fmla="*/ 126714 h 150"/>
                <a:gd name="T14" fmla="*/ 74613 w 161"/>
                <a:gd name="T15" fmla="*/ 81227 h 150"/>
                <a:gd name="T16" fmla="*/ 178421 w 161"/>
                <a:gd name="T17" fmla="*/ 0 h 150"/>
                <a:gd name="T18" fmla="*/ 327647 w 161"/>
                <a:gd name="T19" fmla="*/ 3249 h 1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1"/>
                <a:gd name="T31" fmla="*/ 0 h 150"/>
                <a:gd name="T32" fmla="*/ 161 w 161"/>
                <a:gd name="T33" fmla="*/ 150 h 1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1" h="150">
                  <a:moveTo>
                    <a:pt x="101" y="1"/>
                  </a:moveTo>
                  <a:cubicBezTo>
                    <a:pt x="161" y="61"/>
                    <a:pt x="161" y="61"/>
                    <a:pt x="161" y="61"/>
                  </a:cubicBezTo>
                  <a:cubicBezTo>
                    <a:pt x="156" y="104"/>
                    <a:pt x="125" y="140"/>
                    <a:pt x="83" y="15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101" y="1"/>
                    <a:pt x="101" y="1"/>
                    <a:pt x="101" y="1"/>
                  </a:cubicBez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07" name="Freeform 177"/>
            <p:cNvSpPr>
              <a:spLocks noChangeArrowheads="1"/>
            </p:cNvSpPr>
            <p:nvPr/>
          </p:nvSpPr>
          <p:spPr bwMode="auto">
            <a:xfrm>
              <a:off x="387350" y="379413"/>
              <a:ext cx="373063" cy="392113"/>
            </a:xfrm>
            <a:custGeom>
              <a:avLst/>
              <a:gdLst>
                <a:gd name="T0" fmla="*/ 311427 w 115"/>
                <a:gd name="T1" fmla="*/ 246286 h 121"/>
                <a:gd name="T2" fmla="*/ 373063 w 115"/>
                <a:gd name="T3" fmla="*/ 256008 h 121"/>
                <a:gd name="T4" fmla="*/ 321159 w 115"/>
                <a:gd name="T5" fmla="*/ 356466 h 121"/>
                <a:gd name="T6" fmla="*/ 217350 w 115"/>
                <a:gd name="T7" fmla="*/ 392113 h 121"/>
                <a:gd name="T8" fmla="*/ 94077 w 115"/>
                <a:gd name="T9" fmla="*/ 340263 h 121"/>
                <a:gd name="T10" fmla="*/ 51904 w 115"/>
                <a:gd name="T11" fmla="*/ 252767 h 121"/>
                <a:gd name="T12" fmla="*/ 0 w 115"/>
                <a:gd name="T13" fmla="*/ 252767 h 121"/>
                <a:gd name="T14" fmla="*/ 0 w 115"/>
                <a:gd name="T15" fmla="*/ 217120 h 121"/>
                <a:gd name="T16" fmla="*/ 48660 w 115"/>
                <a:gd name="T17" fmla="*/ 217120 h 121"/>
                <a:gd name="T18" fmla="*/ 48660 w 115"/>
                <a:gd name="T19" fmla="*/ 197677 h 121"/>
                <a:gd name="T20" fmla="*/ 48660 w 115"/>
                <a:gd name="T21" fmla="*/ 191196 h 121"/>
                <a:gd name="T22" fmla="*/ 0 w 115"/>
                <a:gd name="T23" fmla="*/ 191196 h 121"/>
                <a:gd name="T24" fmla="*/ 0 w 115"/>
                <a:gd name="T25" fmla="*/ 155549 h 121"/>
                <a:gd name="T26" fmla="*/ 51904 w 115"/>
                <a:gd name="T27" fmla="*/ 155549 h 121"/>
                <a:gd name="T28" fmla="*/ 97321 w 115"/>
                <a:gd name="T29" fmla="*/ 48609 h 121"/>
                <a:gd name="T30" fmla="*/ 220594 w 115"/>
                <a:gd name="T31" fmla="*/ 0 h 121"/>
                <a:gd name="T32" fmla="*/ 369819 w 115"/>
                <a:gd name="T33" fmla="*/ 119902 h 121"/>
                <a:gd name="T34" fmla="*/ 308182 w 115"/>
                <a:gd name="T35" fmla="*/ 129624 h 121"/>
                <a:gd name="T36" fmla="*/ 220594 w 115"/>
                <a:gd name="T37" fmla="*/ 51850 h 121"/>
                <a:gd name="T38" fmla="*/ 116785 w 115"/>
                <a:gd name="T39" fmla="*/ 155549 h 121"/>
                <a:gd name="T40" fmla="*/ 269254 w 115"/>
                <a:gd name="T41" fmla="*/ 155549 h 121"/>
                <a:gd name="T42" fmla="*/ 269254 w 115"/>
                <a:gd name="T43" fmla="*/ 191196 h 121"/>
                <a:gd name="T44" fmla="*/ 113541 w 115"/>
                <a:gd name="T45" fmla="*/ 191196 h 121"/>
                <a:gd name="T46" fmla="*/ 113541 w 115"/>
                <a:gd name="T47" fmla="*/ 197677 h 121"/>
                <a:gd name="T48" fmla="*/ 113541 w 115"/>
                <a:gd name="T49" fmla="*/ 217120 h 121"/>
                <a:gd name="T50" fmla="*/ 269254 w 115"/>
                <a:gd name="T51" fmla="*/ 217120 h 121"/>
                <a:gd name="T52" fmla="*/ 269254 w 115"/>
                <a:gd name="T53" fmla="*/ 252767 h 121"/>
                <a:gd name="T54" fmla="*/ 120029 w 115"/>
                <a:gd name="T55" fmla="*/ 252767 h 121"/>
                <a:gd name="T56" fmla="*/ 217350 w 115"/>
                <a:gd name="T57" fmla="*/ 340263 h 121"/>
                <a:gd name="T58" fmla="*/ 311427 w 115"/>
                <a:gd name="T59" fmla="*/ 246286 h 1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15"/>
                <a:gd name="T91" fmla="*/ 0 h 121"/>
                <a:gd name="T92" fmla="*/ 115 w 115"/>
                <a:gd name="T93" fmla="*/ 121 h 1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15" h="121">
                  <a:moveTo>
                    <a:pt x="96" y="76"/>
                  </a:moveTo>
                  <a:cubicBezTo>
                    <a:pt x="115" y="79"/>
                    <a:pt x="115" y="79"/>
                    <a:pt x="115" y="79"/>
                  </a:cubicBezTo>
                  <a:cubicBezTo>
                    <a:pt x="113" y="92"/>
                    <a:pt x="108" y="102"/>
                    <a:pt x="99" y="110"/>
                  </a:cubicBezTo>
                  <a:cubicBezTo>
                    <a:pt x="91" y="117"/>
                    <a:pt x="80" y="121"/>
                    <a:pt x="67" y="121"/>
                  </a:cubicBezTo>
                  <a:cubicBezTo>
                    <a:pt x="51" y="121"/>
                    <a:pt x="38" y="116"/>
                    <a:pt x="29" y="105"/>
                  </a:cubicBezTo>
                  <a:cubicBezTo>
                    <a:pt x="23" y="98"/>
                    <a:pt x="18" y="89"/>
                    <a:pt x="16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5" y="65"/>
                    <a:pt x="15" y="63"/>
                    <a:pt x="15" y="61"/>
                  </a:cubicBezTo>
                  <a:cubicBezTo>
                    <a:pt x="15" y="60"/>
                    <a:pt x="15" y="60"/>
                    <a:pt x="15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7" y="34"/>
                    <a:pt x="22" y="23"/>
                    <a:pt x="30" y="15"/>
                  </a:cubicBezTo>
                  <a:cubicBezTo>
                    <a:pt x="40" y="5"/>
                    <a:pt x="53" y="0"/>
                    <a:pt x="68" y="0"/>
                  </a:cubicBezTo>
                  <a:cubicBezTo>
                    <a:pt x="94" y="0"/>
                    <a:pt x="109" y="13"/>
                    <a:pt x="114" y="37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1" y="24"/>
                    <a:pt x="82" y="16"/>
                    <a:pt x="68" y="16"/>
                  </a:cubicBezTo>
                  <a:cubicBezTo>
                    <a:pt x="49" y="16"/>
                    <a:pt x="39" y="27"/>
                    <a:pt x="36" y="48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60"/>
                    <a:pt x="35" y="60"/>
                    <a:pt x="35" y="61"/>
                  </a:cubicBezTo>
                  <a:cubicBezTo>
                    <a:pt x="35" y="63"/>
                    <a:pt x="35" y="65"/>
                    <a:pt x="35" y="67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8"/>
                    <a:pt x="83" y="78"/>
                    <a:pt x="83" y="78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40" y="96"/>
                    <a:pt x="51" y="105"/>
                    <a:pt x="67" y="105"/>
                  </a:cubicBezTo>
                  <a:cubicBezTo>
                    <a:pt x="84" y="105"/>
                    <a:pt x="94" y="95"/>
                    <a:pt x="96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08" name="Freeform 178"/>
            <p:cNvSpPr>
              <a:spLocks noChangeArrowheads="1"/>
            </p:cNvSpPr>
            <p:nvPr/>
          </p:nvSpPr>
          <p:spPr bwMode="auto">
            <a:xfrm>
              <a:off x="387350" y="379413"/>
              <a:ext cx="373063" cy="392113"/>
            </a:xfrm>
            <a:custGeom>
              <a:avLst/>
              <a:gdLst>
                <a:gd name="T0" fmla="*/ 311427 w 115"/>
                <a:gd name="T1" fmla="*/ 246286 h 121"/>
                <a:gd name="T2" fmla="*/ 373063 w 115"/>
                <a:gd name="T3" fmla="*/ 256008 h 121"/>
                <a:gd name="T4" fmla="*/ 321159 w 115"/>
                <a:gd name="T5" fmla="*/ 356466 h 121"/>
                <a:gd name="T6" fmla="*/ 217350 w 115"/>
                <a:gd name="T7" fmla="*/ 392113 h 121"/>
                <a:gd name="T8" fmla="*/ 94077 w 115"/>
                <a:gd name="T9" fmla="*/ 340263 h 121"/>
                <a:gd name="T10" fmla="*/ 51904 w 115"/>
                <a:gd name="T11" fmla="*/ 252767 h 121"/>
                <a:gd name="T12" fmla="*/ 0 w 115"/>
                <a:gd name="T13" fmla="*/ 252767 h 121"/>
                <a:gd name="T14" fmla="*/ 0 w 115"/>
                <a:gd name="T15" fmla="*/ 217120 h 121"/>
                <a:gd name="T16" fmla="*/ 48660 w 115"/>
                <a:gd name="T17" fmla="*/ 217120 h 121"/>
                <a:gd name="T18" fmla="*/ 48660 w 115"/>
                <a:gd name="T19" fmla="*/ 197677 h 121"/>
                <a:gd name="T20" fmla="*/ 48660 w 115"/>
                <a:gd name="T21" fmla="*/ 191196 h 121"/>
                <a:gd name="T22" fmla="*/ 0 w 115"/>
                <a:gd name="T23" fmla="*/ 191196 h 121"/>
                <a:gd name="T24" fmla="*/ 0 w 115"/>
                <a:gd name="T25" fmla="*/ 155549 h 121"/>
                <a:gd name="T26" fmla="*/ 51904 w 115"/>
                <a:gd name="T27" fmla="*/ 155549 h 121"/>
                <a:gd name="T28" fmla="*/ 97321 w 115"/>
                <a:gd name="T29" fmla="*/ 48609 h 121"/>
                <a:gd name="T30" fmla="*/ 220594 w 115"/>
                <a:gd name="T31" fmla="*/ 0 h 121"/>
                <a:gd name="T32" fmla="*/ 369819 w 115"/>
                <a:gd name="T33" fmla="*/ 119902 h 121"/>
                <a:gd name="T34" fmla="*/ 308182 w 115"/>
                <a:gd name="T35" fmla="*/ 129624 h 121"/>
                <a:gd name="T36" fmla="*/ 220594 w 115"/>
                <a:gd name="T37" fmla="*/ 51850 h 121"/>
                <a:gd name="T38" fmla="*/ 116785 w 115"/>
                <a:gd name="T39" fmla="*/ 155549 h 121"/>
                <a:gd name="T40" fmla="*/ 269254 w 115"/>
                <a:gd name="T41" fmla="*/ 155549 h 121"/>
                <a:gd name="T42" fmla="*/ 269254 w 115"/>
                <a:gd name="T43" fmla="*/ 191196 h 121"/>
                <a:gd name="T44" fmla="*/ 113541 w 115"/>
                <a:gd name="T45" fmla="*/ 191196 h 121"/>
                <a:gd name="T46" fmla="*/ 113541 w 115"/>
                <a:gd name="T47" fmla="*/ 197677 h 121"/>
                <a:gd name="T48" fmla="*/ 113541 w 115"/>
                <a:gd name="T49" fmla="*/ 217120 h 121"/>
                <a:gd name="T50" fmla="*/ 269254 w 115"/>
                <a:gd name="T51" fmla="*/ 217120 h 121"/>
                <a:gd name="T52" fmla="*/ 269254 w 115"/>
                <a:gd name="T53" fmla="*/ 252767 h 121"/>
                <a:gd name="T54" fmla="*/ 120029 w 115"/>
                <a:gd name="T55" fmla="*/ 252767 h 121"/>
                <a:gd name="T56" fmla="*/ 217350 w 115"/>
                <a:gd name="T57" fmla="*/ 340263 h 121"/>
                <a:gd name="T58" fmla="*/ 311427 w 115"/>
                <a:gd name="T59" fmla="*/ 246286 h 1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15"/>
                <a:gd name="T91" fmla="*/ 0 h 121"/>
                <a:gd name="T92" fmla="*/ 115 w 115"/>
                <a:gd name="T93" fmla="*/ 121 h 1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15" h="121">
                  <a:moveTo>
                    <a:pt x="96" y="76"/>
                  </a:moveTo>
                  <a:cubicBezTo>
                    <a:pt x="115" y="79"/>
                    <a:pt x="115" y="79"/>
                    <a:pt x="115" y="79"/>
                  </a:cubicBezTo>
                  <a:cubicBezTo>
                    <a:pt x="113" y="92"/>
                    <a:pt x="108" y="102"/>
                    <a:pt x="99" y="110"/>
                  </a:cubicBezTo>
                  <a:cubicBezTo>
                    <a:pt x="91" y="117"/>
                    <a:pt x="80" y="121"/>
                    <a:pt x="67" y="121"/>
                  </a:cubicBezTo>
                  <a:cubicBezTo>
                    <a:pt x="51" y="121"/>
                    <a:pt x="38" y="116"/>
                    <a:pt x="29" y="105"/>
                  </a:cubicBezTo>
                  <a:cubicBezTo>
                    <a:pt x="23" y="98"/>
                    <a:pt x="18" y="89"/>
                    <a:pt x="16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5" y="65"/>
                    <a:pt x="15" y="63"/>
                    <a:pt x="15" y="61"/>
                  </a:cubicBezTo>
                  <a:cubicBezTo>
                    <a:pt x="15" y="60"/>
                    <a:pt x="15" y="60"/>
                    <a:pt x="15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7" y="34"/>
                    <a:pt x="22" y="23"/>
                    <a:pt x="30" y="15"/>
                  </a:cubicBezTo>
                  <a:cubicBezTo>
                    <a:pt x="40" y="5"/>
                    <a:pt x="53" y="0"/>
                    <a:pt x="68" y="0"/>
                  </a:cubicBezTo>
                  <a:cubicBezTo>
                    <a:pt x="94" y="0"/>
                    <a:pt x="109" y="13"/>
                    <a:pt x="114" y="37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1" y="24"/>
                    <a:pt x="82" y="16"/>
                    <a:pt x="68" y="16"/>
                  </a:cubicBezTo>
                  <a:cubicBezTo>
                    <a:pt x="49" y="16"/>
                    <a:pt x="39" y="27"/>
                    <a:pt x="36" y="48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3" y="59"/>
                    <a:pt x="83" y="59"/>
                    <a:pt x="83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60"/>
                    <a:pt x="35" y="60"/>
                    <a:pt x="35" y="61"/>
                  </a:cubicBezTo>
                  <a:cubicBezTo>
                    <a:pt x="35" y="63"/>
                    <a:pt x="35" y="65"/>
                    <a:pt x="35" y="67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8"/>
                    <a:pt x="83" y="78"/>
                    <a:pt x="83" y="78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40" y="96"/>
                    <a:pt x="51" y="105"/>
                    <a:pt x="67" y="105"/>
                  </a:cubicBezTo>
                  <a:cubicBezTo>
                    <a:pt x="84" y="105"/>
                    <a:pt x="94" y="95"/>
                    <a:pt x="96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3" name="组合 309"/>
          <p:cNvGrpSpPr/>
          <p:nvPr/>
        </p:nvGrpSpPr>
        <p:grpSpPr bwMode="auto">
          <a:xfrm>
            <a:off x="6484938" y="3140075"/>
            <a:ext cx="446087" cy="442913"/>
            <a:chOff x="0" y="0"/>
            <a:chExt cx="1154113" cy="1149350"/>
          </a:xfrm>
        </p:grpSpPr>
        <p:sp>
          <p:nvSpPr>
            <p:cNvPr id="38193" name="Oval 24"/>
            <p:cNvSpPr>
              <a:spLocks noChangeArrowheads="1"/>
            </p:cNvSpPr>
            <p:nvPr/>
          </p:nvSpPr>
          <p:spPr bwMode="auto">
            <a:xfrm>
              <a:off x="0" y="0"/>
              <a:ext cx="1154113" cy="1149350"/>
            </a:xfrm>
            <a:prstGeom prst="ellipse">
              <a:avLst/>
            </a:prstGeom>
            <a:solidFill>
              <a:srgbClr val="66DB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194" name="Freeform 179"/>
            <p:cNvSpPr>
              <a:spLocks noChangeArrowheads="1"/>
            </p:cNvSpPr>
            <p:nvPr/>
          </p:nvSpPr>
          <p:spPr bwMode="auto">
            <a:xfrm>
              <a:off x="149225" y="155575"/>
              <a:ext cx="1004888" cy="993775"/>
            </a:xfrm>
            <a:custGeom>
              <a:avLst/>
              <a:gdLst>
                <a:gd name="T0" fmla="*/ 71545 w 309"/>
                <a:gd name="T1" fmla="*/ 474154 h 306"/>
                <a:gd name="T2" fmla="*/ 81302 w 309"/>
                <a:gd name="T3" fmla="*/ 451421 h 306"/>
                <a:gd name="T4" fmla="*/ 55285 w 309"/>
                <a:gd name="T5" fmla="*/ 425440 h 306"/>
                <a:gd name="T6" fmla="*/ 58537 w 309"/>
                <a:gd name="T7" fmla="*/ 360487 h 306"/>
                <a:gd name="T8" fmla="*/ 71545 w 309"/>
                <a:gd name="T9" fmla="*/ 263058 h 306"/>
                <a:gd name="T10" fmla="*/ 185368 w 309"/>
                <a:gd name="T11" fmla="*/ 94181 h 306"/>
                <a:gd name="T12" fmla="*/ 393500 w 309"/>
                <a:gd name="T13" fmla="*/ 0 h 306"/>
                <a:gd name="T14" fmla="*/ 543095 w 309"/>
                <a:gd name="T15" fmla="*/ 35724 h 306"/>
                <a:gd name="T16" fmla="*/ 715454 w 309"/>
                <a:gd name="T17" fmla="*/ 123410 h 306"/>
                <a:gd name="T18" fmla="*/ 1004888 w 309"/>
                <a:gd name="T19" fmla="*/ 415697 h 306"/>
                <a:gd name="T20" fmla="*/ 1004888 w 309"/>
                <a:gd name="T21" fmla="*/ 418944 h 306"/>
                <a:gd name="T22" fmla="*/ 429273 w 309"/>
                <a:gd name="T23" fmla="*/ 993775 h 306"/>
                <a:gd name="T24" fmla="*/ 308946 w 309"/>
                <a:gd name="T25" fmla="*/ 984032 h 306"/>
                <a:gd name="T26" fmla="*/ 32521 w 309"/>
                <a:gd name="T27" fmla="*/ 704736 h 306"/>
                <a:gd name="T28" fmla="*/ 39025 w 309"/>
                <a:gd name="T29" fmla="*/ 698241 h 306"/>
                <a:gd name="T30" fmla="*/ 0 w 309"/>
                <a:gd name="T31" fmla="*/ 662517 h 306"/>
                <a:gd name="T32" fmla="*/ 3252 w 309"/>
                <a:gd name="T33" fmla="*/ 613802 h 306"/>
                <a:gd name="T34" fmla="*/ 42277 w 309"/>
                <a:gd name="T35" fmla="*/ 649526 h 306"/>
                <a:gd name="T36" fmla="*/ 42277 w 309"/>
                <a:gd name="T37" fmla="*/ 604059 h 306"/>
                <a:gd name="T38" fmla="*/ 0 w 309"/>
                <a:gd name="T39" fmla="*/ 561840 h 306"/>
                <a:gd name="T40" fmla="*/ 3252 w 309"/>
                <a:gd name="T41" fmla="*/ 509878 h 306"/>
                <a:gd name="T42" fmla="*/ 32521 w 309"/>
                <a:gd name="T43" fmla="*/ 493640 h 306"/>
                <a:gd name="T44" fmla="*/ 39025 w 309"/>
                <a:gd name="T45" fmla="*/ 487145 h 306"/>
                <a:gd name="T46" fmla="*/ 52033 w 309"/>
                <a:gd name="T47" fmla="*/ 451421 h 306"/>
                <a:gd name="T48" fmla="*/ 71545 w 309"/>
                <a:gd name="T49" fmla="*/ 474154 h 30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9"/>
                <a:gd name="T76" fmla="*/ 0 h 306"/>
                <a:gd name="T77" fmla="*/ 309 w 309"/>
                <a:gd name="T78" fmla="*/ 306 h 30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9" h="306">
                  <a:moveTo>
                    <a:pt x="22" y="146"/>
                  </a:moveTo>
                  <a:cubicBezTo>
                    <a:pt x="25" y="139"/>
                    <a:pt x="25" y="139"/>
                    <a:pt x="25" y="139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18" y="111"/>
                    <a:pt x="18" y="111"/>
                    <a:pt x="18" y="111"/>
                  </a:cubicBezTo>
                  <a:cubicBezTo>
                    <a:pt x="22" y="81"/>
                    <a:pt x="22" y="81"/>
                    <a:pt x="22" y="81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220" y="38"/>
                    <a:pt x="220" y="38"/>
                    <a:pt x="220" y="38"/>
                  </a:cubicBezTo>
                  <a:cubicBezTo>
                    <a:pt x="309" y="128"/>
                    <a:pt x="309" y="128"/>
                    <a:pt x="309" y="128"/>
                  </a:cubicBezTo>
                  <a:cubicBezTo>
                    <a:pt x="309" y="128"/>
                    <a:pt x="309" y="129"/>
                    <a:pt x="309" y="129"/>
                  </a:cubicBezTo>
                  <a:cubicBezTo>
                    <a:pt x="309" y="227"/>
                    <a:pt x="229" y="306"/>
                    <a:pt x="132" y="306"/>
                  </a:cubicBezTo>
                  <a:cubicBezTo>
                    <a:pt x="119" y="306"/>
                    <a:pt x="107" y="305"/>
                    <a:pt x="95" y="303"/>
                  </a:cubicBezTo>
                  <a:cubicBezTo>
                    <a:pt x="10" y="217"/>
                    <a:pt x="10" y="217"/>
                    <a:pt x="10" y="217"/>
                  </a:cubicBezTo>
                  <a:cubicBezTo>
                    <a:pt x="12" y="215"/>
                    <a:pt x="12" y="215"/>
                    <a:pt x="12" y="215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1" y="189"/>
                    <a:pt x="1" y="189"/>
                    <a:pt x="1" y="189"/>
                  </a:cubicBezTo>
                  <a:cubicBezTo>
                    <a:pt x="13" y="200"/>
                    <a:pt x="13" y="200"/>
                    <a:pt x="13" y="200"/>
                  </a:cubicBezTo>
                  <a:cubicBezTo>
                    <a:pt x="13" y="186"/>
                    <a:pt x="13" y="186"/>
                    <a:pt x="13" y="186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1" y="157"/>
                    <a:pt x="1" y="157"/>
                    <a:pt x="1" y="157"/>
                  </a:cubicBezTo>
                  <a:cubicBezTo>
                    <a:pt x="10" y="152"/>
                    <a:pt x="10" y="152"/>
                    <a:pt x="10" y="152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22" y="146"/>
                    <a:pt x="22" y="146"/>
                    <a:pt x="22" y="146"/>
                  </a:cubicBezTo>
                  <a:close/>
                </a:path>
              </a:pathLst>
            </a:custGeom>
            <a:solidFill>
              <a:srgbClr val="43AD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95" name="Oval 180"/>
            <p:cNvSpPr>
              <a:spLocks noChangeArrowheads="1"/>
            </p:cNvSpPr>
            <p:nvPr/>
          </p:nvSpPr>
          <p:spPr bwMode="auto">
            <a:xfrm>
              <a:off x="331787" y="288925"/>
              <a:ext cx="477838" cy="477838"/>
            </a:xfrm>
            <a:prstGeom prst="ellipse">
              <a:avLst/>
            </a:prstGeom>
            <a:solidFill>
              <a:srgbClr val="506B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196" name="Freeform 181"/>
            <p:cNvSpPr>
              <a:spLocks noEditPoints="1" noChangeArrowheads="1"/>
            </p:cNvSpPr>
            <p:nvPr/>
          </p:nvSpPr>
          <p:spPr bwMode="auto">
            <a:xfrm>
              <a:off x="347662" y="322262"/>
              <a:ext cx="452438" cy="414338"/>
            </a:xfrm>
            <a:custGeom>
              <a:avLst/>
              <a:gdLst>
                <a:gd name="T0" fmla="*/ 432908 w 139"/>
                <a:gd name="T1" fmla="*/ 294568 h 128"/>
                <a:gd name="T2" fmla="*/ 442673 w 139"/>
                <a:gd name="T3" fmla="*/ 126244 h 128"/>
                <a:gd name="T4" fmla="*/ 406869 w 139"/>
                <a:gd name="T5" fmla="*/ 110059 h 128"/>
                <a:gd name="T6" fmla="*/ 436163 w 139"/>
                <a:gd name="T7" fmla="*/ 148903 h 128"/>
                <a:gd name="T8" fmla="*/ 419889 w 139"/>
                <a:gd name="T9" fmla="*/ 165088 h 128"/>
                <a:gd name="T10" fmla="*/ 413379 w 139"/>
                <a:gd name="T11" fmla="*/ 145666 h 128"/>
                <a:gd name="T12" fmla="*/ 400359 w 139"/>
                <a:gd name="T13" fmla="*/ 155377 h 128"/>
                <a:gd name="T14" fmla="*/ 393849 w 139"/>
                <a:gd name="T15" fmla="*/ 226591 h 128"/>
                <a:gd name="T16" fmla="*/ 400359 w 139"/>
                <a:gd name="T17" fmla="*/ 284857 h 128"/>
                <a:gd name="T18" fmla="*/ 413379 w 139"/>
                <a:gd name="T19" fmla="*/ 294568 h 128"/>
                <a:gd name="T20" fmla="*/ 371064 w 139"/>
                <a:gd name="T21" fmla="*/ 252487 h 128"/>
                <a:gd name="T22" fmla="*/ 354790 w 139"/>
                <a:gd name="T23" fmla="*/ 207169 h 128"/>
                <a:gd name="T24" fmla="*/ 341770 w 139"/>
                <a:gd name="T25" fmla="*/ 249250 h 128"/>
                <a:gd name="T26" fmla="*/ 305965 w 139"/>
                <a:gd name="T27" fmla="*/ 197458 h 128"/>
                <a:gd name="T28" fmla="*/ 257141 w 139"/>
                <a:gd name="T29" fmla="*/ 362546 h 128"/>
                <a:gd name="T30" fmla="*/ 224592 w 139"/>
                <a:gd name="T31" fmla="*/ 326939 h 128"/>
                <a:gd name="T32" fmla="*/ 185532 w 139"/>
                <a:gd name="T33" fmla="*/ 155377 h 128"/>
                <a:gd name="T34" fmla="*/ 198552 w 139"/>
                <a:gd name="T35" fmla="*/ 80925 h 128"/>
                <a:gd name="T36" fmla="*/ 214827 w 139"/>
                <a:gd name="T37" fmla="*/ 64740 h 128"/>
                <a:gd name="T38" fmla="*/ 270161 w 139"/>
                <a:gd name="T39" fmla="*/ 45318 h 128"/>
                <a:gd name="T40" fmla="*/ 315730 w 139"/>
                <a:gd name="T41" fmla="*/ 25896 h 128"/>
                <a:gd name="T42" fmla="*/ 452438 w 139"/>
                <a:gd name="T43" fmla="*/ 268672 h 128"/>
                <a:gd name="T44" fmla="*/ 432908 w 139"/>
                <a:gd name="T45" fmla="*/ 268672 h 128"/>
                <a:gd name="T46" fmla="*/ 97648 w 139"/>
                <a:gd name="T47" fmla="*/ 407864 h 128"/>
                <a:gd name="T48" fmla="*/ 61844 w 139"/>
                <a:gd name="T49" fmla="*/ 255724 h 128"/>
                <a:gd name="T50" fmla="*/ 35804 w 139"/>
                <a:gd name="T51" fmla="*/ 216880 h 128"/>
                <a:gd name="T52" fmla="*/ 13020 w 139"/>
                <a:gd name="T53" fmla="*/ 139192 h 128"/>
                <a:gd name="T54" fmla="*/ 35804 w 139"/>
                <a:gd name="T55" fmla="*/ 77688 h 128"/>
                <a:gd name="T56" fmla="*/ 94394 w 139"/>
                <a:gd name="T57" fmla="*/ 51792 h 128"/>
                <a:gd name="T58" fmla="*/ 117178 w 139"/>
                <a:gd name="T59" fmla="*/ 19422 h 128"/>
                <a:gd name="T60" fmla="*/ 198552 w 139"/>
                <a:gd name="T61" fmla="*/ 9711 h 128"/>
                <a:gd name="T62" fmla="*/ 146473 w 139"/>
                <a:gd name="T63" fmla="*/ 29133 h 128"/>
                <a:gd name="T64" fmla="*/ 126943 w 139"/>
                <a:gd name="T65" fmla="*/ 58266 h 128"/>
                <a:gd name="T66" fmla="*/ 117178 w 139"/>
                <a:gd name="T67" fmla="*/ 55029 h 128"/>
                <a:gd name="T68" fmla="*/ 81374 w 139"/>
                <a:gd name="T69" fmla="*/ 90636 h 128"/>
                <a:gd name="T70" fmla="*/ 120433 w 139"/>
                <a:gd name="T71" fmla="*/ 103585 h 128"/>
                <a:gd name="T72" fmla="*/ 78119 w 139"/>
                <a:gd name="T73" fmla="*/ 145666 h 128"/>
                <a:gd name="T74" fmla="*/ 55334 w 139"/>
                <a:gd name="T75" fmla="*/ 171562 h 128"/>
                <a:gd name="T76" fmla="*/ 52079 w 139"/>
                <a:gd name="T77" fmla="*/ 213643 h 128"/>
                <a:gd name="T78" fmla="*/ 133453 w 139"/>
                <a:gd name="T79" fmla="*/ 275146 h 128"/>
                <a:gd name="T80" fmla="*/ 113923 w 139"/>
                <a:gd name="T81" fmla="*/ 375494 h 128"/>
                <a:gd name="T82" fmla="*/ 429653 w 139"/>
                <a:gd name="T83" fmla="*/ 275146 h 128"/>
                <a:gd name="T84" fmla="*/ 410124 w 139"/>
                <a:gd name="T85" fmla="*/ 281620 h 128"/>
                <a:gd name="T86" fmla="*/ 442673 w 139"/>
                <a:gd name="T87" fmla="*/ 268672 h 128"/>
                <a:gd name="T88" fmla="*/ 410124 w 139"/>
                <a:gd name="T89" fmla="*/ 262198 h 128"/>
                <a:gd name="T90" fmla="*/ 188787 w 139"/>
                <a:gd name="T91" fmla="*/ 45318 h 128"/>
                <a:gd name="T92" fmla="*/ 97648 w 139"/>
                <a:gd name="T93" fmla="*/ 220117 h 128"/>
                <a:gd name="T94" fmla="*/ 61844 w 139"/>
                <a:gd name="T95" fmla="*/ 203932 h 128"/>
                <a:gd name="T96" fmla="*/ 84629 w 139"/>
                <a:gd name="T97" fmla="*/ 203932 h 128"/>
                <a:gd name="T98" fmla="*/ 84629 w 139"/>
                <a:gd name="T99" fmla="*/ 203932 h 128"/>
                <a:gd name="T100" fmla="*/ 104158 w 139"/>
                <a:gd name="T101" fmla="*/ 45318 h 128"/>
                <a:gd name="T102" fmla="*/ 234356 w 139"/>
                <a:gd name="T103" fmla="*/ 155377 h 128"/>
                <a:gd name="T104" fmla="*/ 201807 w 139"/>
                <a:gd name="T105" fmla="*/ 139192 h 128"/>
                <a:gd name="T106" fmla="*/ 221337 w 139"/>
                <a:gd name="T107" fmla="*/ 129481 h 128"/>
                <a:gd name="T108" fmla="*/ 240866 w 139"/>
                <a:gd name="T109" fmla="*/ 145666 h 128"/>
                <a:gd name="T110" fmla="*/ 260396 w 139"/>
                <a:gd name="T111" fmla="*/ 152140 h 128"/>
                <a:gd name="T112" fmla="*/ 276671 w 139"/>
                <a:gd name="T113" fmla="*/ 339887 h 128"/>
                <a:gd name="T114" fmla="*/ 416634 w 139"/>
                <a:gd name="T115" fmla="*/ 242776 h 128"/>
                <a:gd name="T116" fmla="*/ 410124 w 139"/>
                <a:gd name="T117" fmla="*/ 239539 h 128"/>
                <a:gd name="T118" fmla="*/ 416634 w 139"/>
                <a:gd name="T119" fmla="*/ 223354 h 128"/>
                <a:gd name="T120" fmla="*/ 410124 w 139"/>
                <a:gd name="T121" fmla="*/ 203932 h 12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9"/>
                <a:gd name="T184" fmla="*/ 0 h 128"/>
                <a:gd name="T185" fmla="*/ 139 w 139"/>
                <a:gd name="T186" fmla="*/ 128 h 12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9" h="128">
                  <a:moveTo>
                    <a:pt x="131" y="94"/>
                  </a:moveTo>
                  <a:cubicBezTo>
                    <a:pt x="130" y="95"/>
                    <a:pt x="129" y="93"/>
                    <a:pt x="129" y="94"/>
                  </a:cubicBezTo>
                  <a:cubicBezTo>
                    <a:pt x="127" y="95"/>
                    <a:pt x="126" y="98"/>
                    <a:pt x="125" y="100"/>
                  </a:cubicBezTo>
                  <a:cubicBezTo>
                    <a:pt x="124" y="101"/>
                    <a:pt x="122" y="100"/>
                    <a:pt x="121" y="102"/>
                  </a:cubicBezTo>
                  <a:cubicBezTo>
                    <a:pt x="120" y="106"/>
                    <a:pt x="117" y="113"/>
                    <a:pt x="119" y="115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26" y="109"/>
                    <a:pt x="132" y="102"/>
                    <a:pt x="135" y="94"/>
                  </a:cubicBezTo>
                  <a:cubicBezTo>
                    <a:pt x="135" y="93"/>
                    <a:pt x="135" y="93"/>
                    <a:pt x="134" y="93"/>
                  </a:cubicBezTo>
                  <a:cubicBezTo>
                    <a:pt x="134" y="92"/>
                    <a:pt x="135" y="91"/>
                    <a:pt x="135" y="90"/>
                  </a:cubicBezTo>
                  <a:cubicBezTo>
                    <a:pt x="134" y="90"/>
                    <a:pt x="134" y="91"/>
                    <a:pt x="133" y="91"/>
                  </a:cubicBezTo>
                  <a:cubicBezTo>
                    <a:pt x="132" y="91"/>
                    <a:pt x="131" y="92"/>
                    <a:pt x="131" y="94"/>
                  </a:cubicBezTo>
                  <a:close/>
                  <a:moveTo>
                    <a:pt x="131" y="25"/>
                  </a:moveTo>
                  <a:cubicBezTo>
                    <a:pt x="133" y="28"/>
                    <a:pt x="134" y="31"/>
                    <a:pt x="135" y="34"/>
                  </a:cubicBezTo>
                  <a:cubicBezTo>
                    <a:pt x="135" y="34"/>
                    <a:pt x="134" y="33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33" y="33"/>
                    <a:pt x="133" y="33"/>
                    <a:pt x="133" y="34"/>
                  </a:cubicBezTo>
                  <a:cubicBezTo>
                    <a:pt x="134" y="34"/>
                    <a:pt x="134" y="34"/>
                    <a:pt x="135" y="35"/>
                  </a:cubicBezTo>
                  <a:cubicBezTo>
                    <a:pt x="135" y="35"/>
                    <a:pt x="135" y="36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8"/>
                    <a:pt x="136" y="38"/>
                    <a:pt x="136" y="39"/>
                  </a:cubicBezTo>
                  <a:cubicBezTo>
                    <a:pt x="136" y="40"/>
                    <a:pt x="136" y="40"/>
                    <a:pt x="135" y="40"/>
                  </a:cubicBezTo>
                  <a:cubicBezTo>
                    <a:pt x="134" y="39"/>
                    <a:pt x="134" y="39"/>
                    <a:pt x="134" y="38"/>
                  </a:cubicBezTo>
                  <a:cubicBezTo>
                    <a:pt x="134" y="38"/>
                    <a:pt x="131" y="35"/>
                    <a:pt x="131" y="34"/>
                  </a:cubicBezTo>
                  <a:cubicBezTo>
                    <a:pt x="131" y="32"/>
                    <a:pt x="132" y="33"/>
                    <a:pt x="131" y="32"/>
                  </a:cubicBezTo>
                  <a:cubicBezTo>
                    <a:pt x="131" y="30"/>
                    <a:pt x="130" y="30"/>
                    <a:pt x="129" y="30"/>
                  </a:cubicBezTo>
                  <a:cubicBezTo>
                    <a:pt x="129" y="30"/>
                    <a:pt x="129" y="31"/>
                    <a:pt x="129" y="31"/>
                  </a:cubicBezTo>
                  <a:cubicBezTo>
                    <a:pt x="127" y="32"/>
                    <a:pt x="126" y="30"/>
                    <a:pt x="124" y="30"/>
                  </a:cubicBezTo>
                  <a:cubicBezTo>
                    <a:pt x="124" y="31"/>
                    <a:pt x="124" y="31"/>
                    <a:pt x="124" y="32"/>
                  </a:cubicBezTo>
                  <a:cubicBezTo>
                    <a:pt x="124" y="32"/>
                    <a:pt x="124" y="33"/>
                    <a:pt x="124" y="33"/>
                  </a:cubicBezTo>
                  <a:cubicBezTo>
                    <a:pt x="124" y="34"/>
                    <a:pt x="125" y="34"/>
                    <a:pt x="125" y="34"/>
                  </a:cubicBezTo>
                  <a:cubicBezTo>
                    <a:pt x="126" y="34"/>
                    <a:pt x="126" y="34"/>
                    <a:pt x="127" y="35"/>
                  </a:cubicBezTo>
                  <a:cubicBezTo>
                    <a:pt x="127" y="35"/>
                    <a:pt x="127" y="35"/>
                    <a:pt x="128" y="35"/>
                  </a:cubicBezTo>
                  <a:cubicBezTo>
                    <a:pt x="130" y="37"/>
                    <a:pt x="131" y="40"/>
                    <a:pt x="132" y="43"/>
                  </a:cubicBezTo>
                  <a:cubicBezTo>
                    <a:pt x="132" y="44"/>
                    <a:pt x="133" y="44"/>
                    <a:pt x="133" y="44"/>
                  </a:cubicBezTo>
                  <a:cubicBezTo>
                    <a:pt x="133" y="45"/>
                    <a:pt x="132" y="44"/>
                    <a:pt x="132" y="44"/>
                  </a:cubicBezTo>
                  <a:cubicBezTo>
                    <a:pt x="131" y="44"/>
                    <a:pt x="131" y="45"/>
                    <a:pt x="132" y="46"/>
                  </a:cubicBezTo>
                  <a:cubicBezTo>
                    <a:pt x="132" y="46"/>
                    <a:pt x="133" y="46"/>
                    <a:pt x="133" y="46"/>
                  </a:cubicBezTo>
                  <a:cubicBezTo>
                    <a:pt x="133" y="46"/>
                    <a:pt x="132" y="43"/>
                    <a:pt x="134" y="45"/>
                  </a:cubicBezTo>
                  <a:cubicBezTo>
                    <a:pt x="134" y="45"/>
                    <a:pt x="134" y="45"/>
                    <a:pt x="134" y="46"/>
                  </a:cubicBezTo>
                  <a:cubicBezTo>
                    <a:pt x="134" y="46"/>
                    <a:pt x="134" y="46"/>
                    <a:pt x="134" y="46"/>
                  </a:cubicBezTo>
                  <a:cubicBezTo>
                    <a:pt x="134" y="46"/>
                    <a:pt x="135" y="46"/>
                    <a:pt x="135" y="47"/>
                  </a:cubicBezTo>
                  <a:cubicBezTo>
                    <a:pt x="135" y="48"/>
                    <a:pt x="134" y="48"/>
                    <a:pt x="134" y="49"/>
                  </a:cubicBezTo>
                  <a:cubicBezTo>
                    <a:pt x="134" y="50"/>
                    <a:pt x="134" y="51"/>
                    <a:pt x="134" y="53"/>
                  </a:cubicBezTo>
                  <a:cubicBezTo>
                    <a:pt x="134" y="53"/>
                    <a:pt x="134" y="53"/>
                    <a:pt x="134" y="53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2" y="53"/>
                    <a:pt x="131" y="53"/>
                    <a:pt x="131" y="54"/>
                  </a:cubicBezTo>
                  <a:cubicBezTo>
                    <a:pt x="131" y="54"/>
                    <a:pt x="131" y="55"/>
                    <a:pt x="131" y="55"/>
                  </a:cubicBezTo>
                  <a:cubicBezTo>
                    <a:pt x="131" y="55"/>
                    <a:pt x="131" y="55"/>
                    <a:pt x="130" y="55"/>
                  </a:cubicBezTo>
                  <a:cubicBezTo>
                    <a:pt x="130" y="55"/>
                    <a:pt x="130" y="55"/>
                    <a:pt x="130" y="55"/>
                  </a:cubicBezTo>
                  <a:cubicBezTo>
                    <a:pt x="129" y="54"/>
                    <a:pt x="129" y="52"/>
                    <a:pt x="129" y="51"/>
                  </a:cubicBezTo>
                  <a:cubicBezTo>
                    <a:pt x="130" y="51"/>
                    <a:pt x="131" y="51"/>
                    <a:pt x="131" y="51"/>
                  </a:cubicBezTo>
                  <a:cubicBezTo>
                    <a:pt x="132" y="51"/>
                    <a:pt x="132" y="51"/>
                    <a:pt x="132" y="50"/>
                  </a:cubicBezTo>
                  <a:cubicBezTo>
                    <a:pt x="132" y="50"/>
                    <a:pt x="133" y="50"/>
                    <a:pt x="133" y="50"/>
                  </a:cubicBezTo>
                  <a:cubicBezTo>
                    <a:pt x="133" y="49"/>
                    <a:pt x="133" y="48"/>
                    <a:pt x="132" y="47"/>
                  </a:cubicBezTo>
                  <a:cubicBezTo>
                    <a:pt x="132" y="46"/>
                    <a:pt x="131" y="46"/>
                    <a:pt x="131" y="45"/>
                  </a:cubicBezTo>
                  <a:cubicBezTo>
                    <a:pt x="131" y="44"/>
                    <a:pt x="131" y="43"/>
                    <a:pt x="131" y="43"/>
                  </a:cubicBezTo>
                  <a:cubicBezTo>
                    <a:pt x="131" y="41"/>
                    <a:pt x="130" y="40"/>
                    <a:pt x="129" y="39"/>
                  </a:cubicBezTo>
                  <a:cubicBezTo>
                    <a:pt x="128" y="39"/>
                    <a:pt x="129" y="41"/>
                    <a:pt x="129" y="42"/>
                  </a:cubicBezTo>
                  <a:cubicBezTo>
                    <a:pt x="129" y="43"/>
                    <a:pt x="129" y="44"/>
                    <a:pt x="128" y="45"/>
                  </a:cubicBezTo>
                  <a:cubicBezTo>
                    <a:pt x="128" y="45"/>
                    <a:pt x="127" y="44"/>
                    <a:pt x="127" y="45"/>
                  </a:cubicBezTo>
                  <a:cubicBezTo>
                    <a:pt x="127" y="46"/>
                    <a:pt x="127" y="47"/>
                    <a:pt x="127" y="48"/>
                  </a:cubicBezTo>
                  <a:cubicBezTo>
                    <a:pt x="127" y="48"/>
                    <a:pt x="127" y="48"/>
                    <a:pt x="128" y="49"/>
                  </a:cubicBezTo>
                  <a:cubicBezTo>
                    <a:pt x="129" y="50"/>
                    <a:pt x="129" y="50"/>
                    <a:pt x="129" y="52"/>
                  </a:cubicBezTo>
                  <a:cubicBezTo>
                    <a:pt x="129" y="53"/>
                    <a:pt x="127" y="52"/>
                    <a:pt x="127" y="52"/>
                  </a:cubicBezTo>
                  <a:cubicBezTo>
                    <a:pt x="125" y="48"/>
                    <a:pt x="126" y="50"/>
                    <a:pt x="125" y="47"/>
                  </a:cubicBezTo>
                  <a:cubicBezTo>
                    <a:pt x="125" y="47"/>
                    <a:pt x="124" y="48"/>
                    <a:pt x="124" y="48"/>
                  </a:cubicBezTo>
                  <a:cubicBezTo>
                    <a:pt x="123" y="47"/>
                    <a:pt x="124" y="47"/>
                    <a:pt x="123" y="46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22" y="46"/>
                    <a:pt x="122" y="46"/>
                    <a:pt x="122" y="47"/>
                  </a:cubicBezTo>
                  <a:cubicBezTo>
                    <a:pt x="122" y="47"/>
                    <a:pt x="123" y="48"/>
                    <a:pt x="123" y="48"/>
                  </a:cubicBezTo>
                  <a:cubicBezTo>
                    <a:pt x="125" y="49"/>
                    <a:pt x="124" y="48"/>
                    <a:pt x="124" y="51"/>
                  </a:cubicBezTo>
                  <a:cubicBezTo>
                    <a:pt x="124" y="53"/>
                    <a:pt x="125" y="55"/>
                    <a:pt x="126" y="57"/>
                  </a:cubicBezTo>
                  <a:cubicBezTo>
                    <a:pt x="126" y="57"/>
                    <a:pt x="126" y="58"/>
                    <a:pt x="126" y="58"/>
                  </a:cubicBezTo>
                  <a:cubicBezTo>
                    <a:pt x="126" y="59"/>
                    <a:pt x="125" y="61"/>
                    <a:pt x="124" y="62"/>
                  </a:cubicBezTo>
                  <a:cubicBezTo>
                    <a:pt x="123" y="63"/>
                    <a:pt x="123" y="63"/>
                    <a:pt x="122" y="64"/>
                  </a:cubicBezTo>
                  <a:cubicBezTo>
                    <a:pt x="121" y="64"/>
                    <a:pt x="121" y="63"/>
                    <a:pt x="121" y="63"/>
                  </a:cubicBezTo>
                  <a:cubicBezTo>
                    <a:pt x="120" y="63"/>
                    <a:pt x="119" y="63"/>
                    <a:pt x="119" y="64"/>
                  </a:cubicBezTo>
                  <a:cubicBezTo>
                    <a:pt x="119" y="65"/>
                    <a:pt x="119" y="65"/>
                    <a:pt x="119" y="66"/>
                  </a:cubicBezTo>
                  <a:cubicBezTo>
                    <a:pt x="120" y="67"/>
                    <a:pt x="120" y="67"/>
                    <a:pt x="121" y="67"/>
                  </a:cubicBezTo>
                  <a:cubicBezTo>
                    <a:pt x="121" y="68"/>
                    <a:pt x="121" y="69"/>
                    <a:pt x="121" y="70"/>
                  </a:cubicBezTo>
                  <a:cubicBezTo>
                    <a:pt x="121" y="71"/>
                    <a:pt x="121" y="71"/>
                    <a:pt x="121" y="72"/>
                  </a:cubicBezTo>
                  <a:cubicBezTo>
                    <a:pt x="121" y="73"/>
                    <a:pt x="120" y="74"/>
                    <a:pt x="120" y="74"/>
                  </a:cubicBezTo>
                  <a:cubicBezTo>
                    <a:pt x="119" y="75"/>
                    <a:pt x="119" y="75"/>
                    <a:pt x="118" y="74"/>
                  </a:cubicBezTo>
                  <a:cubicBezTo>
                    <a:pt x="118" y="74"/>
                    <a:pt x="117" y="71"/>
                    <a:pt x="116" y="71"/>
                  </a:cubicBezTo>
                  <a:cubicBezTo>
                    <a:pt x="115" y="71"/>
                    <a:pt x="116" y="73"/>
                    <a:pt x="116" y="74"/>
                  </a:cubicBezTo>
                  <a:cubicBezTo>
                    <a:pt x="117" y="75"/>
                    <a:pt x="118" y="76"/>
                    <a:pt x="118" y="77"/>
                  </a:cubicBezTo>
                  <a:cubicBezTo>
                    <a:pt x="118" y="77"/>
                    <a:pt x="118" y="78"/>
                    <a:pt x="118" y="79"/>
                  </a:cubicBezTo>
                  <a:cubicBezTo>
                    <a:pt x="118" y="80"/>
                    <a:pt x="118" y="82"/>
                    <a:pt x="118" y="83"/>
                  </a:cubicBezTo>
                  <a:cubicBezTo>
                    <a:pt x="118" y="85"/>
                    <a:pt x="119" y="86"/>
                    <a:pt x="119" y="88"/>
                  </a:cubicBezTo>
                  <a:cubicBezTo>
                    <a:pt x="119" y="90"/>
                    <a:pt x="122" y="88"/>
                    <a:pt x="123" y="88"/>
                  </a:cubicBezTo>
                  <a:cubicBezTo>
                    <a:pt x="123" y="89"/>
                    <a:pt x="123" y="90"/>
                    <a:pt x="124" y="90"/>
                  </a:cubicBezTo>
                  <a:cubicBezTo>
                    <a:pt x="125" y="90"/>
                    <a:pt x="126" y="89"/>
                    <a:pt x="127" y="89"/>
                  </a:cubicBezTo>
                  <a:cubicBezTo>
                    <a:pt x="127" y="89"/>
                    <a:pt x="127" y="90"/>
                    <a:pt x="128" y="90"/>
                  </a:cubicBezTo>
                  <a:cubicBezTo>
                    <a:pt x="128" y="90"/>
                    <a:pt x="128" y="90"/>
                    <a:pt x="128" y="90"/>
                  </a:cubicBezTo>
                  <a:cubicBezTo>
                    <a:pt x="129" y="90"/>
                    <a:pt x="129" y="89"/>
                    <a:pt x="129" y="89"/>
                  </a:cubicBezTo>
                  <a:cubicBezTo>
                    <a:pt x="130" y="89"/>
                    <a:pt x="130" y="89"/>
                    <a:pt x="130" y="89"/>
                  </a:cubicBezTo>
                  <a:cubicBezTo>
                    <a:pt x="130" y="89"/>
                    <a:pt x="131" y="89"/>
                    <a:pt x="131" y="90"/>
                  </a:cubicBezTo>
                  <a:cubicBezTo>
                    <a:pt x="130" y="90"/>
                    <a:pt x="128" y="91"/>
                    <a:pt x="128" y="91"/>
                  </a:cubicBezTo>
                  <a:cubicBezTo>
                    <a:pt x="128" y="92"/>
                    <a:pt x="128" y="91"/>
                    <a:pt x="127" y="91"/>
                  </a:cubicBezTo>
                  <a:cubicBezTo>
                    <a:pt x="127" y="91"/>
                    <a:pt x="127" y="91"/>
                    <a:pt x="127" y="91"/>
                  </a:cubicBezTo>
                  <a:cubicBezTo>
                    <a:pt x="126" y="91"/>
                    <a:pt x="127" y="92"/>
                    <a:pt x="127" y="92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5" y="92"/>
                    <a:pt x="125" y="91"/>
                    <a:pt x="125" y="91"/>
                  </a:cubicBezTo>
                  <a:cubicBezTo>
                    <a:pt x="125" y="91"/>
                    <a:pt x="124" y="91"/>
                    <a:pt x="124" y="91"/>
                  </a:cubicBezTo>
                  <a:cubicBezTo>
                    <a:pt x="122" y="91"/>
                    <a:pt x="121" y="91"/>
                    <a:pt x="119" y="90"/>
                  </a:cubicBezTo>
                  <a:cubicBezTo>
                    <a:pt x="118" y="90"/>
                    <a:pt x="118" y="89"/>
                    <a:pt x="117" y="88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6" y="84"/>
                    <a:pt x="115" y="82"/>
                    <a:pt x="114" y="79"/>
                  </a:cubicBezTo>
                  <a:cubicBezTo>
                    <a:pt x="114" y="79"/>
                    <a:pt x="113" y="78"/>
                    <a:pt x="114" y="78"/>
                  </a:cubicBezTo>
                  <a:cubicBezTo>
                    <a:pt x="114" y="77"/>
                    <a:pt x="114" y="78"/>
                    <a:pt x="114" y="78"/>
                  </a:cubicBezTo>
                  <a:cubicBezTo>
                    <a:pt x="115" y="78"/>
                    <a:pt x="115" y="78"/>
                    <a:pt x="115" y="78"/>
                  </a:cubicBezTo>
                  <a:cubicBezTo>
                    <a:pt x="115" y="78"/>
                    <a:pt x="116" y="80"/>
                    <a:pt x="116" y="79"/>
                  </a:cubicBezTo>
                  <a:cubicBezTo>
                    <a:pt x="117" y="76"/>
                    <a:pt x="116" y="78"/>
                    <a:pt x="115" y="76"/>
                  </a:cubicBezTo>
                  <a:cubicBezTo>
                    <a:pt x="115" y="73"/>
                    <a:pt x="115" y="70"/>
                    <a:pt x="114" y="68"/>
                  </a:cubicBezTo>
                  <a:cubicBezTo>
                    <a:pt x="114" y="67"/>
                    <a:pt x="113" y="69"/>
                    <a:pt x="112" y="68"/>
                  </a:cubicBezTo>
                  <a:cubicBezTo>
                    <a:pt x="112" y="68"/>
                    <a:pt x="112" y="67"/>
                    <a:pt x="112" y="66"/>
                  </a:cubicBezTo>
                  <a:cubicBezTo>
                    <a:pt x="112" y="65"/>
                    <a:pt x="112" y="65"/>
                    <a:pt x="112" y="64"/>
                  </a:cubicBezTo>
                  <a:cubicBezTo>
                    <a:pt x="112" y="64"/>
                    <a:pt x="111" y="62"/>
                    <a:pt x="111" y="62"/>
                  </a:cubicBezTo>
                  <a:cubicBezTo>
                    <a:pt x="110" y="62"/>
                    <a:pt x="109" y="62"/>
                    <a:pt x="109" y="62"/>
                  </a:cubicBezTo>
                  <a:cubicBezTo>
                    <a:pt x="109" y="63"/>
                    <a:pt x="109" y="64"/>
                    <a:pt x="109" y="64"/>
                  </a:cubicBezTo>
                  <a:cubicBezTo>
                    <a:pt x="109" y="65"/>
                    <a:pt x="108" y="64"/>
                    <a:pt x="108" y="65"/>
                  </a:cubicBezTo>
                  <a:cubicBezTo>
                    <a:pt x="108" y="65"/>
                    <a:pt x="108" y="66"/>
                    <a:pt x="108" y="66"/>
                  </a:cubicBezTo>
                  <a:cubicBezTo>
                    <a:pt x="108" y="66"/>
                    <a:pt x="107" y="66"/>
                    <a:pt x="107" y="66"/>
                  </a:cubicBezTo>
                  <a:cubicBezTo>
                    <a:pt x="107" y="66"/>
                    <a:pt x="107" y="67"/>
                    <a:pt x="106" y="68"/>
                  </a:cubicBezTo>
                  <a:cubicBezTo>
                    <a:pt x="106" y="68"/>
                    <a:pt x="106" y="68"/>
                    <a:pt x="105" y="68"/>
                  </a:cubicBezTo>
                  <a:cubicBezTo>
                    <a:pt x="105" y="69"/>
                    <a:pt x="105" y="70"/>
                    <a:pt x="105" y="72"/>
                  </a:cubicBezTo>
                  <a:cubicBezTo>
                    <a:pt x="105" y="72"/>
                    <a:pt x="105" y="73"/>
                    <a:pt x="105" y="73"/>
                  </a:cubicBezTo>
                  <a:cubicBezTo>
                    <a:pt x="106" y="74"/>
                    <a:pt x="106" y="74"/>
                    <a:pt x="106" y="76"/>
                  </a:cubicBezTo>
                  <a:cubicBezTo>
                    <a:pt x="106" y="76"/>
                    <a:pt x="107" y="77"/>
                    <a:pt x="106" y="77"/>
                  </a:cubicBezTo>
                  <a:cubicBezTo>
                    <a:pt x="106" y="78"/>
                    <a:pt x="105" y="78"/>
                    <a:pt x="105" y="77"/>
                  </a:cubicBezTo>
                  <a:cubicBezTo>
                    <a:pt x="105" y="77"/>
                    <a:pt x="105" y="75"/>
                    <a:pt x="105" y="75"/>
                  </a:cubicBezTo>
                  <a:cubicBezTo>
                    <a:pt x="105" y="74"/>
                    <a:pt x="104" y="76"/>
                    <a:pt x="104" y="76"/>
                  </a:cubicBezTo>
                  <a:cubicBezTo>
                    <a:pt x="103" y="76"/>
                    <a:pt x="103" y="74"/>
                    <a:pt x="103" y="73"/>
                  </a:cubicBezTo>
                  <a:cubicBezTo>
                    <a:pt x="102" y="69"/>
                    <a:pt x="101" y="66"/>
                    <a:pt x="100" y="63"/>
                  </a:cubicBezTo>
                  <a:cubicBezTo>
                    <a:pt x="100" y="63"/>
                    <a:pt x="101" y="63"/>
                    <a:pt x="101" y="63"/>
                  </a:cubicBezTo>
                  <a:cubicBezTo>
                    <a:pt x="100" y="63"/>
                    <a:pt x="100" y="63"/>
                    <a:pt x="100" y="63"/>
                  </a:cubicBezTo>
                  <a:cubicBezTo>
                    <a:pt x="99" y="63"/>
                    <a:pt x="99" y="62"/>
                    <a:pt x="99" y="61"/>
                  </a:cubicBezTo>
                  <a:cubicBezTo>
                    <a:pt x="98" y="60"/>
                    <a:pt x="98" y="59"/>
                    <a:pt x="97" y="58"/>
                  </a:cubicBezTo>
                  <a:cubicBezTo>
                    <a:pt x="96" y="58"/>
                    <a:pt x="94" y="58"/>
                    <a:pt x="92" y="58"/>
                  </a:cubicBezTo>
                  <a:cubicBezTo>
                    <a:pt x="92" y="59"/>
                    <a:pt x="94" y="59"/>
                    <a:pt x="94" y="61"/>
                  </a:cubicBezTo>
                  <a:cubicBezTo>
                    <a:pt x="94" y="65"/>
                    <a:pt x="91" y="67"/>
                    <a:pt x="90" y="69"/>
                  </a:cubicBezTo>
                  <a:cubicBezTo>
                    <a:pt x="89" y="71"/>
                    <a:pt x="86" y="69"/>
                    <a:pt x="85" y="72"/>
                  </a:cubicBezTo>
                  <a:cubicBezTo>
                    <a:pt x="85" y="75"/>
                    <a:pt x="89" y="70"/>
                    <a:pt x="90" y="72"/>
                  </a:cubicBezTo>
                  <a:cubicBezTo>
                    <a:pt x="91" y="81"/>
                    <a:pt x="83" y="84"/>
                    <a:pt x="83" y="90"/>
                  </a:cubicBezTo>
                  <a:cubicBezTo>
                    <a:pt x="83" y="91"/>
                    <a:pt x="83" y="92"/>
                    <a:pt x="83" y="93"/>
                  </a:cubicBezTo>
                  <a:cubicBezTo>
                    <a:pt x="83" y="95"/>
                    <a:pt x="84" y="94"/>
                    <a:pt x="84" y="96"/>
                  </a:cubicBezTo>
                  <a:cubicBezTo>
                    <a:pt x="84" y="97"/>
                    <a:pt x="84" y="97"/>
                    <a:pt x="84" y="98"/>
                  </a:cubicBezTo>
                  <a:cubicBezTo>
                    <a:pt x="84" y="101"/>
                    <a:pt x="81" y="103"/>
                    <a:pt x="81" y="105"/>
                  </a:cubicBezTo>
                  <a:cubicBezTo>
                    <a:pt x="80" y="106"/>
                    <a:pt x="81" y="107"/>
                    <a:pt x="81" y="109"/>
                  </a:cubicBezTo>
                  <a:cubicBezTo>
                    <a:pt x="81" y="112"/>
                    <a:pt x="80" y="109"/>
                    <a:pt x="79" y="112"/>
                  </a:cubicBezTo>
                  <a:cubicBezTo>
                    <a:pt x="79" y="112"/>
                    <a:pt x="79" y="116"/>
                    <a:pt x="79" y="116"/>
                  </a:cubicBezTo>
                  <a:cubicBezTo>
                    <a:pt x="78" y="116"/>
                    <a:pt x="78" y="117"/>
                    <a:pt x="78" y="117"/>
                  </a:cubicBezTo>
                  <a:cubicBezTo>
                    <a:pt x="78" y="117"/>
                    <a:pt x="78" y="118"/>
                    <a:pt x="78" y="118"/>
                  </a:cubicBezTo>
                  <a:cubicBezTo>
                    <a:pt x="77" y="118"/>
                    <a:pt x="77" y="118"/>
                    <a:pt x="77" y="118"/>
                  </a:cubicBezTo>
                  <a:cubicBezTo>
                    <a:pt x="77" y="120"/>
                    <a:pt x="76" y="121"/>
                    <a:pt x="75" y="121"/>
                  </a:cubicBezTo>
                  <a:cubicBezTo>
                    <a:pt x="74" y="121"/>
                    <a:pt x="72" y="122"/>
                    <a:pt x="72" y="121"/>
                  </a:cubicBezTo>
                  <a:cubicBezTo>
                    <a:pt x="70" y="117"/>
                    <a:pt x="70" y="112"/>
                    <a:pt x="70" y="108"/>
                  </a:cubicBezTo>
                  <a:cubicBezTo>
                    <a:pt x="69" y="105"/>
                    <a:pt x="68" y="104"/>
                    <a:pt x="68" y="102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68" y="101"/>
                    <a:pt x="69" y="101"/>
                    <a:pt x="69" y="101"/>
                  </a:cubicBezTo>
                  <a:cubicBezTo>
                    <a:pt x="69" y="95"/>
                    <a:pt x="68" y="90"/>
                    <a:pt x="67" y="85"/>
                  </a:cubicBezTo>
                  <a:cubicBezTo>
                    <a:pt x="67" y="84"/>
                    <a:pt x="67" y="85"/>
                    <a:pt x="67" y="85"/>
                  </a:cubicBezTo>
                  <a:cubicBezTo>
                    <a:pt x="67" y="85"/>
                    <a:pt x="67" y="85"/>
                    <a:pt x="67" y="84"/>
                  </a:cubicBezTo>
                  <a:cubicBezTo>
                    <a:pt x="67" y="82"/>
                    <a:pt x="68" y="79"/>
                    <a:pt x="67" y="79"/>
                  </a:cubicBezTo>
                  <a:cubicBezTo>
                    <a:pt x="63" y="77"/>
                    <a:pt x="65" y="76"/>
                    <a:pt x="63" y="77"/>
                  </a:cubicBezTo>
                  <a:cubicBezTo>
                    <a:pt x="61" y="78"/>
                    <a:pt x="61" y="79"/>
                    <a:pt x="58" y="78"/>
                  </a:cubicBezTo>
                  <a:cubicBezTo>
                    <a:pt x="53" y="78"/>
                    <a:pt x="55" y="73"/>
                    <a:pt x="53" y="71"/>
                  </a:cubicBezTo>
                  <a:cubicBezTo>
                    <a:pt x="52" y="71"/>
                    <a:pt x="53" y="69"/>
                    <a:pt x="53" y="68"/>
                  </a:cubicBezTo>
                  <a:cubicBezTo>
                    <a:pt x="52" y="65"/>
                    <a:pt x="52" y="60"/>
                    <a:pt x="54" y="58"/>
                  </a:cubicBezTo>
                  <a:cubicBezTo>
                    <a:pt x="56" y="56"/>
                    <a:pt x="56" y="50"/>
                    <a:pt x="57" y="48"/>
                  </a:cubicBezTo>
                  <a:cubicBezTo>
                    <a:pt x="57" y="47"/>
                    <a:pt x="59" y="47"/>
                    <a:pt x="59" y="46"/>
                  </a:cubicBezTo>
                  <a:cubicBezTo>
                    <a:pt x="59" y="44"/>
                    <a:pt x="58" y="46"/>
                    <a:pt x="57" y="44"/>
                  </a:cubicBezTo>
                  <a:cubicBezTo>
                    <a:pt x="57" y="42"/>
                    <a:pt x="58" y="39"/>
                    <a:pt x="58" y="37"/>
                  </a:cubicBezTo>
                  <a:cubicBezTo>
                    <a:pt x="58" y="36"/>
                    <a:pt x="59" y="36"/>
                    <a:pt x="59" y="36"/>
                  </a:cubicBezTo>
                  <a:cubicBezTo>
                    <a:pt x="59" y="36"/>
                    <a:pt x="60" y="37"/>
                    <a:pt x="61" y="36"/>
                  </a:cubicBezTo>
                  <a:cubicBezTo>
                    <a:pt x="62" y="35"/>
                    <a:pt x="61" y="33"/>
                    <a:pt x="61" y="31"/>
                  </a:cubicBezTo>
                  <a:cubicBezTo>
                    <a:pt x="61" y="30"/>
                    <a:pt x="60" y="31"/>
                    <a:pt x="61" y="30"/>
                  </a:cubicBezTo>
                  <a:cubicBezTo>
                    <a:pt x="61" y="29"/>
                    <a:pt x="61" y="28"/>
                    <a:pt x="62" y="27"/>
                  </a:cubicBezTo>
                  <a:cubicBezTo>
                    <a:pt x="62" y="26"/>
                    <a:pt x="62" y="26"/>
                    <a:pt x="62" y="25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1" y="26"/>
                    <a:pt x="61" y="28"/>
                    <a:pt x="60" y="28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59" y="29"/>
                    <a:pt x="58" y="29"/>
                    <a:pt x="58" y="29"/>
                  </a:cubicBezTo>
                  <a:cubicBezTo>
                    <a:pt x="58" y="27"/>
                    <a:pt x="59" y="26"/>
                    <a:pt x="59" y="25"/>
                  </a:cubicBezTo>
                  <a:cubicBezTo>
                    <a:pt x="60" y="24"/>
                    <a:pt x="60" y="25"/>
                    <a:pt x="61" y="24"/>
                  </a:cubicBezTo>
                  <a:cubicBezTo>
                    <a:pt x="61" y="24"/>
                    <a:pt x="61" y="23"/>
                    <a:pt x="61" y="23"/>
                  </a:cubicBezTo>
                  <a:cubicBezTo>
                    <a:pt x="61" y="22"/>
                    <a:pt x="62" y="21"/>
                    <a:pt x="62" y="22"/>
                  </a:cubicBezTo>
                  <a:cubicBezTo>
                    <a:pt x="63" y="24"/>
                    <a:pt x="63" y="27"/>
                    <a:pt x="65" y="28"/>
                  </a:cubicBezTo>
                  <a:cubicBezTo>
                    <a:pt x="69" y="31"/>
                    <a:pt x="66" y="22"/>
                    <a:pt x="66" y="22"/>
                  </a:cubicBezTo>
                  <a:cubicBezTo>
                    <a:pt x="66" y="21"/>
                    <a:pt x="66" y="20"/>
                    <a:pt x="66" y="20"/>
                  </a:cubicBezTo>
                  <a:cubicBezTo>
                    <a:pt x="66" y="17"/>
                    <a:pt x="66" y="17"/>
                    <a:pt x="67" y="16"/>
                  </a:cubicBezTo>
                  <a:cubicBezTo>
                    <a:pt x="67" y="16"/>
                    <a:pt x="68" y="17"/>
                    <a:pt x="68" y="17"/>
                  </a:cubicBezTo>
                  <a:cubicBezTo>
                    <a:pt x="69" y="15"/>
                    <a:pt x="71" y="10"/>
                    <a:pt x="73" y="10"/>
                  </a:cubicBezTo>
                  <a:cubicBezTo>
                    <a:pt x="73" y="10"/>
                    <a:pt x="74" y="10"/>
                    <a:pt x="74" y="10"/>
                  </a:cubicBezTo>
                  <a:cubicBezTo>
                    <a:pt x="76" y="10"/>
                    <a:pt x="76" y="11"/>
                    <a:pt x="78" y="12"/>
                  </a:cubicBezTo>
                  <a:cubicBezTo>
                    <a:pt x="79" y="12"/>
                    <a:pt x="80" y="13"/>
                    <a:pt x="80" y="14"/>
                  </a:cubicBezTo>
                  <a:cubicBezTo>
                    <a:pt x="80" y="14"/>
                    <a:pt x="80" y="15"/>
                    <a:pt x="80" y="15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4"/>
                    <a:pt x="81" y="13"/>
                    <a:pt x="81" y="13"/>
                  </a:cubicBezTo>
                  <a:cubicBezTo>
                    <a:pt x="82" y="13"/>
                    <a:pt x="82" y="14"/>
                    <a:pt x="83" y="14"/>
                  </a:cubicBezTo>
                  <a:cubicBezTo>
                    <a:pt x="83" y="14"/>
                    <a:pt x="83" y="14"/>
                    <a:pt x="83" y="13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5" y="13"/>
                    <a:pt x="87" y="14"/>
                    <a:pt x="89" y="13"/>
                  </a:cubicBezTo>
                  <a:cubicBezTo>
                    <a:pt x="89" y="13"/>
                    <a:pt x="88" y="11"/>
                    <a:pt x="89" y="11"/>
                  </a:cubicBezTo>
                  <a:cubicBezTo>
                    <a:pt x="89" y="10"/>
                    <a:pt x="89" y="10"/>
                    <a:pt x="90" y="10"/>
                  </a:cubicBezTo>
                  <a:cubicBezTo>
                    <a:pt x="91" y="10"/>
                    <a:pt x="90" y="11"/>
                    <a:pt x="91" y="12"/>
                  </a:cubicBezTo>
                  <a:cubicBezTo>
                    <a:pt x="92" y="12"/>
                    <a:pt x="93" y="10"/>
                    <a:pt x="94" y="10"/>
                  </a:cubicBezTo>
                  <a:cubicBezTo>
                    <a:pt x="94" y="10"/>
                    <a:pt x="94" y="10"/>
                    <a:pt x="95" y="10"/>
                  </a:cubicBezTo>
                  <a:cubicBezTo>
                    <a:pt x="95" y="10"/>
                    <a:pt x="94" y="9"/>
                    <a:pt x="94" y="9"/>
                  </a:cubicBezTo>
                  <a:cubicBezTo>
                    <a:pt x="95" y="9"/>
                    <a:pt x="96" y="9"/>
                    <a:pt x="97" y="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00" y="8"/>
                    <a:pt x="101" y="9"/>
                    <a:pt x="103" y="10"/>
                  </a:cubicBezTo>
                  <a:cubicBezTo>
                    <a:pt x="103" y="10"/>
                    <a:pt x="103" y="12"/>
                    <a:pt x="103" y="12"/>
                  </a:cubicBezTo>
                  <a:cubicBezTo>
                    <a:pt x="106" y="13"/>
                    <a:pt x="108" y="13"/>
                    <a:pt x="110" y="14"/>
                  </a:cubicBezTo>
                  <a:cubicBezTo>
                    <a:pt x="111" y="15"/>
                    <a:pt x="113" y="16"/>
                    <a:pt x="114" y="17"/>
                  </a:cubicBezTo>
                  <a:cubicBezTo>
                    <a:pt x="115" y="17"/>
                    <a:pt x="114" y="16"/>
                    <a:pt x="114" y="16"/>
                  </a:cubicBezTo>
                  <a:cubicBezTo>
                    <a:pt x="118" y="18"/>
                    <a:pt x="122" y="20"/>
                    <a:pt x="126" y="23"/>
                  </a:cubicBezTo>
                  <a:cubicBezTo>
                    <a:pt x="127" y="23"/>
                    <a:pt x="128" y="24"/>
                    <a:pt x="130" y="24"/>
                  </a:cubicBezTo>
                  <a:cubicBezTo>
                    <a:pt x="130" y="25"/>
                    <a:pt x="131" y="25"/>
                    <a:pt x="131" y="25"/>
                  </a:cubicBezTo>
                  <a:close/>
                  <a:moveTo>
                    <a:pt x="139" y="83"/>
                  </a:moveTo>
                  <a:cubicBezTo>
                    <a:pt x="139" y="83"/>
                    <a:pt x="139" y="83"/>
                    <a:pt x="139" y="83"/>
                  </a:cubicBezTo>
                  <a:cubicBezTo>
                    <a:pt x="139" y="83"/>
                    <a:pt x="138" y="83"/>
                    <a:pt x="138" y="84"/>
                  </a:cubicBezTo>
                  <a:cubicBezTo>
                    <a:pt x="138" y="85"/>
                    <a:pt x="138" y="86"/>
                    <a:pt x="138" y="87"/>
                  </a:cubicBezTo>
                  <a:cubicBezTo>
                    <a:pt x="138" y="87"/>
                    <a:pt x="138" y="88"/>
                    <a:pt x="137" y="88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8" y="88"/>
                    <a:pt x="137" y="87"/>
                  </a:cubicBezTo>
                  <a:cubicBezTo>
                    <a:pt x="137" y="87"/>
                    <a:pt x="136" y="88"/>
                    <a:pt x="136" y="88"/>
                  </a:cubicBezTo>
                  <a:cubicBezTo>
                    <a:pt x="136" y="87"/>
                    <a:pt x="137" y="86"/>
                    <a:pt x="137" y="86"/>
                  </a:cubicBezTo>
                  <a:cubicBezTo>
                    <a:pt x="136" y="85"/>
                    <a:pt x="135" y="85"/>
                    <a:pt x="135" y="85"/>
                  </a:cubicBezTo>
                  <a:cubicBezTo>
                    <a:pt x="134" y="85"/>
                    <a:pt x="134" y="84"/>
                    <a:pt x="133" y="83"/>
                  </a:cubicBezTo>
                  <a:cubicBezTo>
                    <a:pt x="133" y="82"/>
                    <a:pt x="133" y="84"/>
                    <a:pt x="133" y="82"/>
                  </a:cubicBezTo>
                  <a:cubicBezTo>
                    <a:pt x="133" y="81"/>
                    <a:pt x="134" y="82"/>
                    <a:pt x="134" y="82"/>
                  </a:cubicBezTo>
                  <a:cubicBezTo>
                    <a:pt x="135" y="81"/>
                    <a:pt x="134" y="82"/>
                    <a:pt x="135" y="83"/>
                  </a:cubicBezTo>
                  <a:cubicBezTo>
                    <a:pt x="135" y="84"/>
                    <a:pt x="136" y="82"/>
                    <a:pt x="136" y="82"/>
                  </a:cubicBezTo>
                  <a:cubicBezTo>
                    <a:pt x="137" y="82"/>
                    <a:pt x="137" y="82"/>
                    <a:pt x="137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8" y="82"/>
                    <a:pt x="139" y="82"/>
                    <a:pt x="139" y="83"/>
                  </a:cubicBezTo>
                  <a:close/>
                  <a:moveTo>
                    <a:pt x="34" y="128"/>
                  </a:moveTo>
                  <a:cubicBezTo>
                    <a:pt x="33" y="127"/>
                    <a:pt x="31" y="127"/>
                    <a:pt x="30" y="126"/>
                  </a:cubicBezTo>
                  <a:cubicBezTo>
                    <a:pt x="30" y="125"/>
                    <a:pt x="30" y="125"/>
                    <a:pt x="30" y="124"/>
                  </a:cubicBezTo>
                  <a:cubicBezTo>
                    <a:pt x="30" y="123"/>
                    <a:pt x="29" y="122"/>
                    <a:pt x="29" y="121"/>
                  </a:cubicBezTo>
                  <a:cubicBezTo>
                    <a:pt x="29" y="121"/>
                    <a:pt x="28" y="120"/>
                    <a:pt x="28" y="120"/>
                  </a:cubicBezTo>
                  <a:cubicBezTo>
                    <a:pt x="28" y="117"/>
                    <a:pt x="27" y="114"/>
                    <a:pt x="27" y="112"/>
                  </a:cubicBezTo>
                  <a:cubicBezTo>
                    <a:pt x="27" y="108"/>
                    <a:pt x="27" y="104"/>
                    <a:pt x="25" y="100"/>
                  </a:cubicBezTo>
                  <a:cubicBezTo>
                    <a:pt x="24" y="95"/>
                    <a:pt x="23" y="98"/>
                    <a:pt x="21" y="92"/>
                  </a:cubicBezTo>
                  <a:cubicBezTo>
                    <a:pt x="21" y="91"/>
                    <a:pt x="20" y="91"/>
                    <a:pt x="20" y="91"/>
                  </a:cubicBezTo>
                  <a:cubicBezTo>
                    <a:pt x="20" y="90"/>
                    <a:pt x="18" y="86"/>
                    <a:pt x="18" y="85"/>
                  </a:cubicBezTo>
                  <a:cubicBezTo>
                    <a:pt x="18" y="84"/>
                    <a:pt x="18" y="83"/>
                    <a:pt x="18" y="82"/>
                  </a:cubicBezTo>
                  <a:cubicBezTo>
                    <a:pt x="17" y="80"/>
                    <a:pt x="18" y="80"/>
                    <a:pt x="19" y="79"/>
                  </a:cubicBezTo>
                  <a:cubicBezTo>
                    <a:pt x="19" y="79"/>
                    <a:pt x="19" y="79"/>
                    <a:pt x="19" y="78"/>
                  </a:cubicBezTo>
                  <a:cubicBezTo>
                    <a:pt x="19" y="78"/>
                    <a:pt x="19" y="78"/>
                    <a:pt x="19" y="77"/>
                  </a:cubicBezTo>
                  <a:cubicBezTo>
                    <a:pt x="19" y="76"/>
                    <a:pt x="19" y="75"/>
                    <a:pt x="19" y="74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19" y="73"/>
                    <a:pt x="19" y="73"/>
                    <a:pt x="19" y="73"/>
                  </a:cubicBezTo>
                  <a:cubicBezTo>
                    <a:pt x="19" y="73"/>
                    <a:pt x="18" y="72"/>
                    <a:pt x="18" y="73"/>
                  </a:cubicBezTo>
                  <a:cubicBezTo>
                    <a:pt x="18" y="73"/>
                    <a:pt x="18" y="74"/>
                    <a:pt x="18" y="74"/>
                  </a:cubicBezTo>
                  <a:cubicBezTo>
                    <a:pt x="18" y="74"/>
                    <a:pt x="17" y="74"/>
                    <a:pt x="17" y="73"/>
                  </a:cubicBezTo>
                  <a:cubicBezTo>
                    <a:pt x="16" y="72"/>
                    <a:pt x="15" y="70"/>
                    <a:pt x="14" y="69"/>
                  </a:cubicBezTo>
                  <a:cubicBezTo>
                    <a:pt x="13" y="68"/>
                    <a:pt x="12" y="68"/>
                    <a:pt x="11" y="67"/>
                  </a:cubicBezTo>
                  <a:cubicBezTo>
                    <a:pt x="11" y="67"/>
                    <a:pt x="11" y="66"/>
                    <a:pt x="11" y="66"/>
                  </a:cubicBezTo>
                  <a:cubicBezTo>
                    <a:pt x="8" y="66"/>
                    <a:pt x="6" y="67"/>
                    <a:pt x="5" y="64"/>
                  </a:cubicBezTo>
                  <a:cubicBezTo>
                    <a:pt x="4" y="60"/>
                    <a:pt x="4" y="61"/>
                    <a:pt x="3" y="59"/>
                  </a:cubicBezTo>
                  <a:cubicBezTo>
                    <a:pt x="3" y="58"/>
                    <a:pt x="4" y="58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9"/>
                    <a:pt x="4" y="60"/>
                    <a:pt x="3" y="61"/>
                  </a:cubicBezTo>
                  <a:cubicBezTo>
                    <a:pt x="2" y="62"/>
                    <a:pt x="2" y="59"/>
                    <a:pt x="2" y="56"/>
                  </a:cubicBezTo>
                  <a:cubicBezTo>
                    <a:pt x="2" y="55"/>
                    <a:pt x="2" y="54"/>
                    <a:pt x="1" y="54"/>
                  </a:cubicBezTo>
                  <a:cubicBezTo>
                    <a:pt x="0" y="52"/>
                    <a:pt x="0" y="52"/>
                    <a:pt x="0" y="50"/>
                  </a:cubicBezTo>
                  <a:cubicBezTo>
                    <a:pt x="0" y="49"/>
                    <a:pt x="3" y="44"/>
                    <a:pt x="4" y="43"/>
                  </a:cubicBezTo>
                  <a:cubicBezTo>
                    <a:pt x="4" y="42"/>
                    <a:pt x="3" y="41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0"/>
                    <a:pt x="4" y="39"/>
                    <a:pt x="5" y="39"/>
                  </a:cubicBezTo>
                  <a:cubicBezTo>
                    <a:pt x="5" y="39"/>
                    <a:pt x="5" y="38"/>
                    <a:pt x="5" y="37"/>
                  </a:cubicBezTo>
                  <a:cubicBezTo>
                    <a:pt x="5" y="37"/>
                    <a:pt x="4" y="38"/>
                    <a:pt x="4" y="38"/>
                  </a:cubicBezTo>
                  <a:cubicBezTo>
                    <a:pt x="4" y="37"/>
                    <a:pt x="4" y="37"/>
                    <a:pt x="5" y="3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3" y="36"/>
                    <a:pt x="1" y="37"/>
                    <a:pt x="0" y="38"/>
                  </a:cubicBezTo>
                  <a:cubicBezTo>
                    <a:pt x="1" y="36"/>
                    <a:pt x="2" y="33"/>
                    <a:pt x="3" y="31"/>
                  </a:cubicBezTo>
                  <a:cubicBezTo>
                    <a:pt x="5" y="28"/>
                    <a:pt x="6" y="27"/>
                    <a:pt x="11" y="24"/>
                  </a:cubicBezTo>
                  <a:cubicBezTo>
                    <a:pt x="14" y="22"/>
                    <a:pt x="15" y="22"/>
                    <a:pt x="19" y="20"/>
                  </a:cubicBezTo>
                  <a:cubicBezTo>
                    <a:pt x="20" y="19"/>
                    <a:pt x="20" y="20"/>
                    <a:pt x="21" y="20"/>
                  </a:cubicBezTo>
                  <a:cubicBezTo>
                    <a:pt x="21" y="20"/>
                    <a:pt x="21" y="19"/>
                    <a:pt x="21" y="19"/>
                  </a:cubicBezTo>
                  <a:cubicBezTo>
                    <a:pt x="21" y="19"/>
                    <a:pt x="20" y="20"/>
                    <a:pt x="20" y="19"/>
                  </a:cubicBezTo>
                  <a:cubicBezTo>
                    <a:pt x="19" y="18"/>
                    <a:pt x="22" y="15"/>
                    <a:pt x="23" y="15"/>
                  </a:cubicBezTo>
                  <a:cubicBezTo>
                    <a:pt x="24" y="14"/>
                    <a:pt x="24" y="15"/>
                    <a:pt x="26" y="15"/>
                  </a:cubicBezTo>
                  <a:cubicBezTo>
                    <a:pt x="26" y="15"/>
                    <a:pt x="27" y="14"/>
                    <a:pt x="28" y="14"/>
                  </a:cubicBezTo>
                  <a:cubicBezTo>
                    <a:pt x="28" y="14"/>
                    <a:pt x="28" y="16"/>
                    <a:pt x="27" y="17"/>
                  </a:cubicBezTo>
                  <a:cubicBezTo>
                    <a:pt x="27" y="17"/>
                    <a:pt x="26" y="19"/>
                    <a:pt x="26" y="18"/>
                  </a:cubicBezTo>
                  <a:cubicBezTo>
                    <a:pt x="27" y="18"/>
                    <a:pt x="28" y="17"/>
                    <a:pt x="29" y="16"/>
                  </a:cubicBezTo>
                  <a:cubicBezTo>
                    <a:pt x="29" y="15"/>
                    <a:pt x="28" y="15"/>
                    <a:pt x="28" y="14"/>
                  </a:cubicBezTo>
                  <a:cubicBezTo>
                    <a:pt x="29" y="12"/>
                    <a:pt x="31" y="12"/>
                    <a:pt x="32" y="12"/>
                  </a:cubicBezTo>
                  <a:cubicBezTo>
                    <a:pt x="32" y="12"/>
                    <a:pt x="32" y="12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4" y="12"/>
                    <a:pt x="34" y="12"/>
                  </a:cubicBezTo>
                  <a:cubicBezTo>
                    <a:pt x="34" y="11"/>
                    <a:pt x="34" y="9"/>
                    <a:pt x="34" y="9"/>
                  </a:cubicBezTo>
                  <a:cubicBezTo>
                    <a:pt x="35" y="9"/>
                    <a:pt x="35" y="10"/>
                    <a:pt x="36" y="9"/>
                  </a:cubicBezTo>
                  <a:cubicBezTo>
                    <a:pt x="36" y="9"/>
                    <a:pt x="36" y="8"/>
                    <a:pt x="36" y="8"/>
                  </a:cubicBezTo>
                  <a:cubicBezTo>
                    <a:pt x="36" y="8"/>
                    <a:pt x="35" y="8"/>
                    <a:pt x="35" y="8"/>
                  </a:cubicBezTo>
                  <a:cubicBezTo>
                    <a:pt x="35" y="7"/>
                    <a:pt x="35" y="7"/>
                    <a:pt x="36" y="6"/>
                  </a:cubicBezTo>
                  <a:cubicBezTo>
                    <a:pt x="36" y="6"/>
                    <a:pt x="36" y="6"/>
                    <a:pt x="37" y="5"/>
                  </a:cubicBezTo>
                  <a:cubicBezTo>
                    <a:pt x="37" y="5"/>
                    <a:pt x="38" y="5"/>
                    <a:pt x="38" y="5"/>
                  </a:cubicBezTo>
                  <a:cubicBezTo>
                    <a:pt x="38" y="5"/>
                    <a:pt x="38" y="7"/>
                    <a:pt x="38" y="7"/>
                  </a:cubicBezTo>
                  <a:cubicBezTo>
                    <a:pt x="40" y="4"/>
                    <a:pt x="43" y="2"/>
                    <a:pt x="46" y="2"/>
                  </a:cubicBezTo>
                  <a:cubicBezTo>
                    <a:pt x="46" y="2"/>
                    <a:pt x="46" y="3"/>
                    <a:pt x="46" y="3"/>
                  </a:cubicBezTo>
                  <a:cubicBezTo>
                    <a:pt x="48" y="3"/>
                    <a:pt x="50" y="3"/>
                    <a:pt x="51" y="2"/>
                  </a:cubicBezTo>
                  <a:cubicBezTo>
                    <a:pt x="52" y="2"/>
                    <a:pt x="54" y="1"/>
                    <a:pt x="56" y="0"/>
                  </a:cubicBezTo>
                  <a:cubicBezTo>
                    <a:pt x="56" y="0"/>
                    <a:pt x="57" y="1"/>
                    <a:pt x="58" y="1"/>
                  </a:cubicBezTo>
                  <a:cubicBezTo>
                    <a:pt x="59" y="0"/>
                    <a:pt x="59" y="1"/>
                    <a:pt x="61" y="1"/>
                  </a:cubicBezTo>
                  <a:cubicBezTo>
                    <a:pt x="61" y="1"/>
                    <a:pt x="61" y="3"/>
                    <a:pt x="61" y="3"/>
                  </a:cubicBezTo>
                  <a:cubicBezTo>
                    <a:pt x="57" y="4"/>
                    <a:pt x="60" y="6"/>
                    <a:pt x="56" y="9"/>
                  </a:cubicBezTo>
                  <a:cubicBezTo>
                    <a:pt x="56" y="9"/>
                    <a:pt x="57" y="10"/>
                    <a:pt x="57" y="11"/>
                  </a:cubicBezTo>
                  <a:cubicBezTo>
                    <a:pt x="57" y="12"/>
                    <a:pt x="56" y="12"/>
                    <a:pt x="56" y="13"/>
                  </a:cubicBezTo>
                  <a:cubicBezTo>
                    <a:pt x="52" y="13"/>
                    <a:pt x="52" y="15"/>
                    <a:pt x="50" y="16"/>
                  </a:cubicBezTo>
                  <a:cubicBezTo>
                    <a:pt x="46" y="19"/>
                    <a:pt x="48" y="22"/>
                    <a:pt x="45" y="22"/>
                  </a:cubicBezTo>
                  <a:cubicBezTo>
                    <a:pt x="44" y="22"/>
                    <a:pt x="43" y="21"/>
                    <a:pt x="43" y="18"/>
                  </a:cubicBezTo>
                  <a:cubicBezTo>
                    <a:pt x="43" y="18"/>
                    <a:pt x="44" y="17"/>
                    <a:pt x="44" y="17"/>
                  </a:cubicBezTo>
                  <a:cubicBezTo>
                    <a:pt x="44" y="14"/>
                    <a:pt x="45" y="15"/>
                    <a:pt x="45" y="13"/>
                  </a:cubicBezTo>
                  <a:cubicBezTo>
                    <a:pt x="45" y="12"/>
                    <a:pt x="45" y="11"/>
                    <a:pt x="45" y="10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8"/>
                    <a:pt x="45" y="8"/>
                  </a:cubicBezTo>
                  <a:cubicBezTo>
                    <a:pt x="44" y="8"/>
                    <a:pt x="43" y="8"/>
                    <a:pt x="42" y="8"/>
                  </a:cubicBezTo>
                  <a:cubicBezTo>
                    <a:pt x="42" y="8"/>
                    <a:pt x="42" y="6"/>
                    <a:pt x="42" y="6"/>
                  </a:cubicBezTo>
                  <a:cubicBezTo>
                    <a:pt x="40" y="7"/>
                    <a:pt x="38" y="9"/>
                    <a:pt x="37" y="11"/>
                  </a:cubicBezTo>
                  <a:cubicBezTo>
                    <a:pt x="36" y="12"/>
                    <a:pt x="38" y="11"/>
                    <a:pt x="38" y="11"/>
                  </a:cubicBezTo>
                  <a:cubicBezTo>
                    <a:pt x="38" y="12"/>
                    <a:pt x="38" y="13"/>
                    <a:pt x="38" y="13"/>
                  </a:cubicBezTo>
                  <a:cubicBezTo>
                    <a:pt x="38" y="13"/>
                    <a:pt x="39" y="13"/>
                    <a:pt x="39" y="13"/>
                  </a:cubicBezTo>
                  <a:cubicBezTo>
                    <a:pt x="40" y="13"/>
                    <a:pt x="40" y="14"/>
                    <a:pt x="40" y="1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7"/>
                    <a:pt x="40" y="18"/>
                    <a:pt x="39" y="18"/>
                  </a:cubicBezTo>
                  <a:cubicBezTo>
                    <a:pt x="39" y="18"/>
                    <a:pt x="39" y="17"/>
                    <a:pt x="38" y="18"/>
                  </a:cubicBezTo>
                  <a:cubicBezTo>
                    <a:pt x="38" y="18"/>
                    <a:pt x="38" y="19"/>
                    <a:pt x="38" y="20"/>
                  </a:cubicBezTo>
                  <a:cubicBezTo>
                    <a:pt x="38" y="21"/>
                    <a:pt x="37" y="20"/>
                    <a:pt x="37" y="20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6" y="22"/>
                    <a:pt x="36" y="22"/>
                    <a:pt x="35" y="22"/>
                  </a:cubicBezTo>
                  <a:cubicBezTo>
                    <a:pt x="35" y="22"/>
                    <a:pt x="35" y="21"/>
                    <a:pt x="35" y="20"/>
                  </a:cubicBezTo>
                  <a:cubicBezTo>
                    <a:pt x="34" y="19"/>
                    <a:pt x="35" y="20"/>
                    <a:pt x="34" y="20"/>
                  </a:cubicBezTo>
                  <a:cubicBezTo>
                    <a:pt x="34" y="20"/>
                    <a:pt x="33" y="21"/>
                    <a:pt x="33" y="20"/>
                  </a:cubicBezTo>
                  <a:cubicBezTo>
                    <a:pt x="33" y="18"/>
                    <a:pt x="33" y="19"/>
                    <a:pt x="35" y="18"/>
                  </a:cubicBezTo>
                  <a:cubicBezTo>
                    <a:pt x="36" y="18"/>
                    <a:pt x="36" y="17"/>
                    <a:pt x="36" y="17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4" y="15"/>
                    <a:pt x="34" y="15"/>
                  </a:cubicBezTo>
                  <a:cubicBezTo>
                    <a:pt x="33" y="16"/>
                    <a:pt x="33" y="17"/>
                    <a:pt x="33" y="18"/>
                  </a:cubicBezTo>
                  <a:cubicBezTo>
                    <a:pt x="32" y="19"/>
                    <a:pt x="32" y="18"/>
                    <a:pt x="32" y="19"/>
                  </a:cubicBezTo>
                  <a:cubicBezTo>
                    <a:pt x="31" y="20"/>
                    <a:pt x="32" y="21"/>
                    <a:pt x="32" y="21"/>
                  </a:cubicBezTo>
                  <a:cubicBezTo>
                    <a:pt x="31" y="22"/>
                    <a:pt x="30" y="21"/>
                    <a:pt x="29" y="22"/>
                  </a:cubicBezTo>
                  <a:cubicBezTo>
                    <a:pt x="28" y="22"/>
                    <a:pt x="28" y="22"/>
                    <a:pt x="27" y="22"/>
                  </a:cubicBezTo>
                  <a:cubicBezTo>
                    <a:pt x="26" y="23"/>
                    <a:pt x="25" y="25"/>
                    <a:pt x="24" y="26"/>
                  </a:cubicBezTo>
                  <a:cubicBezTo>
                    <a:pt x="24" y="26"/>
                    <a:pt x="24" y="27"/>
                    <a:pt x="24" y="27"/>
                  </a:cubicBezTo>
                  <a:cubicBezTo>
                    <a:pt x="24" y="28"/>
                    <a:pt x="25" y="28"/>
                    <a:pt x="25" y="28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9"/>
                    <a:pt x="27" y="30"/>
                    <a:pt x="27" y="31"/>
                  </a:cubicBezTo>
                  <a:cubicBezTo>
                    <a:pt x="27" y="32"/>
                    <a:pt x="27" y="32"/>
                    <a:pt x="27" y="31"/>
                  </a:cubicBezTo>
                  <a:cubicBezTo>
                    <a:pt x="28" y="28"/>
                    <a:pt x="30" y="28"/>
                    <a:pt x="31" y="22"/>
                  </a:cubicBezTo>
                  <a:cubicBezTo>
                    <a:pt x="32" y="22"/>
                    <a:pt x="32" y="21"/>
                    <a:pt x="32" y="21"/>
                  </a:cubicBezTo>
                  <a:cubicBezTo>
                    <a:pt x="34" y="21"/>
                    <a:pt x="34" y="21"/>
                    <a:pt x="35" y="24"/>
                  </a:cubicBezTo>
                  <a:cubicBezTo>
                    <a:pt x="35" y="25"/>
                    <a:pt x="36" y="22"/>
                    <a:pt x="37" y="22"/>
                  </a:cubicBezTo>
                  <a:cubicBezTo>
                    <a:pt x="37" y="23"/>
                    <a:pt x="37" y="25"/>
                    <a:pt x="37" y="26"/>
                  </a:cubicBezTo>
                  <a:cubicBezTo>
                    <a:pt x="37" y="27"/>
                    <a:pt x="38" y="27"/>
                    <a:pt x="38" y="28"/>
                  </a:cubicBezTo>
                  <a:cubicBezTo>
                    <a:pt x="38" y="29"/>
                    <a:pt x="37" y="31"/>
                    <a:pt x="37" y="32"/>
                  </a:cubicBezTo>
                  <a:cubicBezTo>
                    <a:pt x="37" y="33"/>
                    <a:pt x="38" y="32"/>
                    <a:pt x="38" y="32"/>
                  </a:cubicBezTo>
                  <a:cubicBezTo>
                    <a:pt x="39" y="33"/>
                    <a:pt x="39" y="34"/>
                    <a:pt x="38" y="34"/>
                  </a:cubicBezTo>
                  <a:cubicBezTo>
                    <a:pt x="37" y="35"/>
                    <a:pt x="36" y="36"/>
                    <a:pt x="35" y="35"/>
                  </a:cubicBezTo>
                  <a:cubicBezTo>
                    <a:pt x="34" y="34"/>
                    <a:pt x="36" y="33"/>
                    <a:pt x="36" y="32"/>
                  </a:cubicBezTo>
                  <a:cubicBezTo>
                    <a:pt x="35" y="31"/>
                    <a:pt x="34" y="31"/>
                    <a:pt x="33" y="32"/>
                  </a:cubicBezTo>
                  <a:cubicBezTo>
                    <a:pt x="32" y="33"/>
                    <a:pt x="32" y="35"/>
                    <a:pt x="32" y="36"/>
                  </a:cubicBezTo>
                  <a:cubicBezTo>
                    <a:pt x="33" y="36"/>
                    <a:pt x="34" y="35"/>
                    <a:pt x="34" y="36"/>
                  </a:cubicBezTo>
                  <a:cubicBezTo>
                    <a:pt x="34" y="39"/>
                    <a:pt x="32" y="39"/>
                    <a:pt x="31" y="39"/>
                  </a:cubicBezTo>
                  <a:cubicBezTo>
                    <a:pt x="31" y="39"/>
                    <a:pt x="30" y="38"/>
                    <a:pt x="30" y="39"/>
                  </a:cubicBezTo>
                  <a:cubicBezTo>
                    <a:pt x="28" y="41"/>
                    <a:pt x="26" y="43"/>
                    <a:pt x="24" y="45"/>
                  </a:cubicBezTo>
                  <a:cubicBezTo>
                    <a:pt x="24" y="45"/>
                    <a:pt x="24" y="46"/>
                    <a:pt x="23" y="48"/>
                  </a:cubicBezTo>
                  <a:cubicBezTo>
                    <a:pt x="23" y="49"/>
                    <a:pt x="22" y="49"/>
                    <a:pt x="22" y="49"/>
                  </a:cubicBezTo>
                  <a:cubicBezTo>
                    <a:pt x="21" y="51"/>
                    <a:pt x="21" y="51"/>
                    <a:pt x="20" y="53"/>
                  </a:cubicBezTo>
                  <a:cubicBezTo>
                    <a:pt x="19" y="54"/>
                    <a:pt x="19" y="55"/>
                    <a:pt x="20" y="55"/>
                  </a:cubicBezTo>
                  <a:cubicBezTo>
                    <a:pt x="20" y="56"/>
                    <a:pt x="21" y="55"/>
                    <a:pt x="22" y="55"/>
                  </a:cubicBezTo>
                  <a:cubicBezTo>
                    <a:pt x="22" y="56"/>
                    <a:pt x="21" y="58"/>
                    <a:pt x="21" y="58"/>
                  </a:cubicBezTo>
                  <a:cubicBezTo>
                    <a:pt x="21" y="59"/>
                    <a:pt x="20" y="59"/>
                    <a:pt x="20" y="59"/>
                  </a:cubicBezTo>
                  <a:cubicBezTo>
                    <a:pt x="20" y="58"/>
                    <a:pt x="20" y="57"/>
                    <a:pt x="20" y="56"/>
                  </a:cubicBezTo>
                  <a:cubicBezTo>
                    <a:pt x="20" y="56"/>
                    <a:pt x="20" y="57"/>
                    <a:pt x="19" y="57"/>
                  </a:cubicBezTo>
                  <a:cubicBezTo>
                    <a:pt x="16" y="58"/>
                    <a:pt x="20" y="55"/>
                    <a:pt x="17" y="53"/>
                  </a:cubicBezTo>
                  <a:cubicBezTo>
                    <a:pt x="16" y="53"/>
                    <a:pt x="16" y="53"/>
                    <a:pt x="15" y="53"/>
                  </a:cubicBezTo>
                  <a:cubicBezTo>
                    <a:pt x="15" y="54"/>
                    <a:pt x="16" y="54"/>
                    <a:pt x="15" y="54"/>
                  </a:cubicBezTo>
                  <a:cubicBezTo>
                    <a:pt x="12" y="55"/>
                    <a:pt x="10" y="55"/>
                    <a:pt x="10" y="62"/>
                  </a:cubicBezTo>
                  <a:cubicBezTo>
                    <a:pt x="10" y="63"/>
                    <a:pt x="11" y="64"/>
                    <a:pt x="12" y="64"/>
                  </a:cubicBezTo>
                  <a:cubicBezTo>
                    <a:pt x="12" y="64"/>
                    <a:pt x="13" y="63"/>
                    <a:pt x="13" y="62"/>
                  </a:cubicBezTo>
                  <a:cubicBezTo>
                    <a:pt x="14" y="62"/>
                    <a:pt x="13" y="61"/>
                    <a:pt x="14" y="61"/>
                  </a:cubicBezTo>
                  <a:cubicBezTo>
                    <a:pt x="15" y="61"/>
                    <a:pt x="15" y="60"/>
                    <a:pt x="15" y="61"/>
                  </a:cubicBezTo>
                  <a:cubicBezTo>
                    <a:pt x="15" y="61"/>
                    <a:pt x="15" y="62"/>
                    <a:pt x="15" y="62"/>
                  </a:cubicBezTo>
                  <a:cubicBezTo>
                    <a:pt x="15" y="64"/>
                    <a:pt x="14" y="64"/>
                    <a:pt x="14" y="66"/>
                  </a:cubicBezTo>
                  <a:cubicBezTo>
                    <a:pt x="15" y="66"/>
                    <a:pt x="15" y="66"/>
                    <a:pt x="16" y="66"/>
                  </a:cubicBezTo>
                  <a:cubicBezTo>
                    <a:pt x="17" y="66"/>
                    <a:pt x="16" y="68"/>
                    <a:pt x="16" y="69"/>
                  </a:cubicBezTo>
                  <a:cubicBezTo>
                    <a:pt x="16" y="70"/>
                    <a:pt x="16" y="71"/>
                    <a:pt x="17" y="72"/>
                  </a:cubicBezTo>
                  <a:cubicBezTo>
                    <a:pt x="19" y="72"/>
                    <a:pt x="20" y="68"/>
                    <a:pt x="22" y="70"/>
                  </a:cubicBezTo>
                  <a:cubicBezTo>
                    <a:pt x="24" y="71"/>
                    <a:pt x="26" y="71"/>
                    <a:pt x="28" y="70"/>
                  </a:cubicBezTo>
                  <a:cubicBezTo>
                    <a:pt x="29" y="70"/>
                    <a:pt x="29" y="68"/>
                    <a:pt x="29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9"/>
                    <a:pt x="28" y="71"/>
                    <a:pt x="29" y="73"/>
                  </a:cubicBezTo>
                  <a:cubicBezTo>
                    <a:pt x="29" y="74"/>
                    <a:pt x="30" y="75"/>
                    <a:pt x="31" y="76"/>
                  </a:cubicBezTo>
                  <a:cubicBezTo>
                    <a:pt x="32" y="76"/>
                    <a:pt x="33" y="76"/>
                    <a:pt x="34" y="76"/>
                  </a:cubicBezTo>
                  <a:cubicBezTo>
                    <a:pt x="38" y="79"/>
                    <a:pt x="36" y="81"/>
                    <a:pt x="41" y="85"/>
                  </a:cubicBezTo>
                  <a:cubicBezTo>
                    <a:pt x="43" y="86"/>
                    <a:pt x="43" y="87"/>
                    <a:pt x="43" y="89"/>
                  </a:cubicBezTo>
                  <a:cubicBezTo>
                    <a:pt x="43" y="90"/>
                    <a:pt x="43" y="90"/>
                    <a:pt x="43" y="91"/>
                  </a:cubicBezTo>
                  <a:cubicBezTo>
                    <a:pt x="43" y="93"/>
                    <a:pt x="43" y="93"/>
                    <a:pt x="43" y="94"/>
                  </a:cubicBezTo>
                  <a:cubicBezTo>
                    <a:pt x="42" y="94"/>
                    <a:pt x="42" y="94"/>
                    <a:pt x="42" y="95"/>
                  </a:cubicBezTo>
                  <a:cubicBezTo>
                    <a:pt x="41" y="98"/>
                    <a:pt x="43" y="102"/>
                    <a:pt x="41" y="106"/>
                  </a:cubicBezTo>
                  <a:cubicBezTo>
                    <a:pt x="40" y="107"/>
                    <a:pt x="39" y="106"/>
                    <a:pt x="38" y="107"/>
                  </a:cubicBezTo>
                  <a:cubicBezTo>
                    <a:pt x="38" y="108"/>
                    <a:pt x="38" y="109"/>
                    <a:pt x="38" y="110"/>
                  </a:cubicBezTo>
                  <a:cubicBezTo>
                    <a:pt x="38" y="112"/>
                    <a:pt x="37" y="114"/>
                    <a:pt x="37" y="115"/>
                  </a:cubicBezTo>
                  <a:cubicBezTo>
                    <a:pt x="37" y="116"/>
                    <a:pt x="37" y="117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7"/>
                    <a:pt x="35" y="117"/>
                    <a:pt x="35" y="118"/>
                  </a:cubicBezTo>
                  <a:cubicBezTo>
                    <a:pt x="35" y="119"/>
                    <a:pt x="36" y="119"/>
                    <a:pt x="36" y="120"/>
                  </a:cubicBezTo>
                  <a:cubicBezTo>
                    <a:pt x="35" y="120"/>
                    <a:pt x="35" y="120"/>
                    <a:pt x="35" y="120"/>
                  </a:cubicBezTo>
                  <a:cubicBezTo>
                    <a:pt x="35" y="120"/>
                    <a:pt x="34" y="119"/>
                    <a:pt x="34" y="120"/>
                  </a:cubicBezTo>
                  <a:cubicBezTo>
                    <a:pt x="33" y="120"/>
                    <a:pt x="34" y="121"/>
                    <a:pt x="34" y="122"/>
                  </a:cubicBezTo>
                  <a:cubicBezTo>
                    <a:pt x="34" y="122"/>
                    <a:pt x="33" y="122"/>
                    <a:pt x="33" y="122"/>
                  </a:cubicBezTo>
                  <a:cubicBezTo>
                    <a:pt x="33" y="123"/>
                    <a:pt x="33" y="125"/>
                    <a:pt x="34" y="126"/>
                  </a:cubicBezTo>
                  <a:cubicBezTo>
                    <a:pt x="34" y="127"/>
                    <a:pt x="34" y="128"/>
                    <a:pt x="34" y="128"/>
                  </a:cubicBezTo>
                  <a:close/>
                  <a:moveTo>
                    <a:pt x="132" y="85"/>
                  </a:moveTo>
                  <a:cubicBezTo>
                    <a:pt x="132" y="85"/>
                    <a:pt x="132" y="85"/>
                    <a:pt x="132" y="85"/>
                  </a:cubicBezTo>
                  <a:cubicBezTo>
                    <a:pt x="133" y="85"/>
                    <a:pt x="133" y="84"/>
                    <a:pt x="132" y="84"/>
                  </a:cubicBezTo>
                  <a:cubicBezTo>
                    <a:pt x="132" y="83"/>
                    <a:pt x="131" y="83"/>
                    <a:pt x="131" y="84"/>
                  </a:cubicBezTo>
                  <a:cubicBezTo>
                    <a:pt x="131" y="85"/>
                    <a:pt x="131" y="85"/>
                    <a:pt x="132" y="85"/>
                  </a:cubicBezTo>
                  <a:close/>
                  <a:moveTo>
                    <a:pt x="131" y="81"/>
                  </a:moveTo>
                  <a:cubicBezTo>
                    <a:pt x="131" y="81"/>
                    <a:pt x="130" y="82"/>
                    <a:pt x="131" y="82"/>
                  </a:cubicBezTo>
                  <a:cubicBezTo>
                    <a:pt x="131" y="82"/>
                    <a:pt x="132" y="82"/>
                    <a:pt x="132" y="82"/>
                  </a:cubicBezTo>
                  <a:cubicBezTo>
                    <a:pt x="132" y="81"/>
                    <a:pt x="133" y="79"/>
                    <a:pt x="132" y="79"/>
                  </a:cubicBezTo>
                  <a:cubicBezTo>
                    <a:pt x="131" y="78"/>
                    <a:pt x="131" y="79"/>
                    <a:pt x="131" y="81"/>
                  </a:cubicBezTo>
                  <a:close/>
                  <a:moveTo>
                    <a:pt x="126" y="84"/>
                  </a:moveTo>
                  <a:cubicBezTo>
                    <a:pt x="126" y="85"/>
                    <a:pt x="126" y="86"/>
                    <a:pt x="126" y="87"/>
                  </a:cubicBezTo>
                  <a:cubicBezTo>
                    <a:pt x="126" y="88"/>
                    <a:pt x="126" y="87"/>
                    <a:pt x="127" y="87"/>
                  </a:cubicBezTo>
                  <a:cubicBezTo>
                    <a:pt x="127" y="87"/>
                    <a:pt x="128" y="87"/>
                    <a:pt x="128" y="87"/>
                  </a:cubicBezTo>
                  <a:cubicBezTo>
                    <a:pt x="129" y="85"/>
                    <a:pt x="128" y="84"/>
                    <a:pt x="129" y="82"/>
                  </a:cubicBezTo>
                  <a:cubicBezTo>
                    <a:pt x="129" y="82"/>
                    <a:pt x="129" y="83"/>
                    <a:pt x="129" y="83"/>
                  </a:cubicBezTo>
                  <a:cubicBezTo>
                    <a:pt x="129" y="82"/>
                    <a:pt x="130" y="81"/>
                    <a:pt x="130" y="80"/>
                  </a:cubicBezTo>
                  <a:cubicBezTo>
                    <a:pt x="129" y="80"/>
                    <a:pt x="128" y="80"/>
                    <a:pt x="127" y="81"/>
                  </a:cubicBezTo>
                  <a:cubicBezTo>
                    <a:pt x="126" y="81"/>
                    <a:pt x="126" y="83"/>
                    <a:pt x="126" y="84"/>
                  </a:cubicBezTo>
                  <a:close/>
                  <a:moveTo>
                    <a:pt x="136" y="83"/>
                  </a:moveTo>
                  <a:cubicBezTo>
                    <a:pt x="137" y="82"/>
                    <a:pt x="138" y="83"/>
                    <a:pt x="137" y="85"/>
                  </a:cubicBezTo>
                  <a:cubicBezTo>
                    <a:pt x="135" y="86"/>
                    <a:pt x="135" y="84"/>
                    <a:pt x="136" y="83"/>
                  </a:cubicBezTo>
                  <a:close/>
                  <a:moveTo>
                    <a:pt x="122" y="85"/>
                  </a:moveTo>
                  <a:cubicBezTo>
                    <a:pt x="122" y="85"/>
                    <a:pt x="122" y="84"/>
                    <a:pt x="122" y="84"/>
                  </a:cubicBezTo>
                  <a:cubicBezTo>
                    <a:pt x="122" y="82"/>
                    <a:pt x="122" y="81"/>
                    <a:pt x="123" y="81"/>
                  </a:cubicBezTo>
                  <a:cubicBezTo>
                    <a:pt x="124" y="82"/>
                    <a:pt x="124" y="84"/>
                    <a:pt x="123" y="84"/>
                  </a:cubicBezTo>
                  <a:cubicBezTo>
                    <a:pt x="123" y="85"/>
                    <a:pt x="122" y="85"/>
                    <a:pt x="122" y="85"/>
                  </a:cubicBezTo>
                  <a:close/>
                  <a:moveTo>
                    <a:pt x="123" y="79"/>
                  </a:moveTo>
                  <a:cubicBezTo>
                    <a:pt x="122" y="80"/>
                    <a:pt x="121" y="80"/>
                    <a:pt x="121" y="81"/>
                  </a:cubicBezTo>
                  <a:cubicBezTo>
                    <a:pt x="120" y="84"/>
                    <a:pt x="121" y="85"/>
                    <a:pt x="122" y="86"/>
                  </a:cubicBezTo>
                  <a:cubicBezTo>
                    <a:pt x="123" y="86"/>
                    <a:pt x="124" y="87"/>
                    <a:pt x="124" y="86"/>
                  </a:cubicBezTo>
                  <a:cubicBezTo>
                    <a:pt x="125" y="86"/>
                    <a:pt x="126" y="82"/>
                    <a:pt x="126" y="81"/>
                  </a:cubicBezTo>
                  <a:cubicBezTo>
                    <a:pt x="126" y="79"/>
                    <a:pt x="126" y="81"/>
                    <a:pt x="126" y="80"/>
                  </a:cubicBezTo>
                  <a:cubicBezTo>
                    <a:pt x="126" y="79"/>
                    <a:pt x="127" y="78"/>
                    <a:pt x="127" y="78"/>
                  </a:cubicBezTo>
                  <a:cubicBezTo>
                    <a:pt x="127" y="77"/>
                    <a:pt x="126" y="76"/>
                    <a:pt x="126" y="76"/>
                  </a:cubicBezTo>
                  <a:cubicBezTo>
                    <a:pt x="126" y="75"/>
                    <a:pt x="125" y="75"/>
                    <a:pt x="125" y="76"/>
                  </a:cubicBezTo>
                  <a:cubicBezTo>
                    <a:pt x="124" y="77"/>
                    <a:pt x="124" y="78"/>
                    <a:pt x="123" y="79"/>
                  </a:cubicBezTo>
                  <a:cubicBezTo>
                    <a:pt x="123" y="79"/>
                    <a:pt x="123" y="79"/>
                    <a:pt x="123" y="79"/>
                  </a:cubicBezTo>
                  <a:close/>
                  <a:moveTo>
                    <a:pt x="55" y="18"/>
                  </a:moveTo>
                  <a:cubicBezTo>
                    <a:pt x="55" y="19"/>
                    <a:pt x="56" y="18"/>
                    <a:pt x="57" y="18"/>
                  </a:cubicBezTo>
                  <a:cubicBezTo>
                    <a:pt x="57" y="18"/>
                    <a:pt x="59" y="17"/>
                    <a:pt x="59" y="16"/>
                  </a:cubicBezTo>
                  <a:cubicBezTo>
                    <a:pt x="59" y="15"/>
                    <a:pt x="59" y="14"/>
                    <a:pt x="58" y="14"/>
                  </a:cubicBezTo>
                  <a:cubicBezTo>
                    <a:pt x="58" y="15"/>
                    <a:pt x="57" y="15"/>
                    <a:pt x="57" y="15"/>
                  </a:cubicBezTo>
                  <a:cubicBezTo>
                    <a:pt x="56" y="15"/>
                    <a:pt x="55" y="15"/>
                    <a:pt x="55" y="18"/>
                  </a:cubicBezTo>
                  <a:close/>
                  <a:moveTo>
                    <a:pt x="24" y="17"/>
                  </a:moveTo>
                  <a:cubicBezTo>
                    <a:pt x="24" y="16"/>
                    <a:pt x="25" y="16"/>
                    <a:pt x="26" y="16"/>
                  </a:cubicBezTo>
                  <a:cubicBezTo>
                    <a:pt x="26" y="16"/>
                    <a:pt x="26" y="17"/>
                    <a:pt x="25" y="18"/>
                  </a:cubicBezTo>
                  <a:cubicBezTo>
                    <a:pt x="25" y="19"/>
                    <a:pt x="24" y="20"/>
                    <a:pt x="23" y="20"/>
                  </a:cubicBezTo>
                  <a:cubicBezTo>
                    <a:pt x="23" y="19"/>
                    <a:pt x="23" y="18"/>
                    <a:pt x="24" y="17"/>
                  </a:cubicBezTo>
                  <a:close/>
                  <a:moveTo>
                    <a:pt x="30" y="69"/>
                  </a:moveTo>
                  <a:cubicBezTo>
                    <a:pt x="30" y="70"/>
                    <a:pt x="30" y="70"/>
                    <a:pt x="30" y="69"/>
                  </a:cubicBezTo>
                  <a:cubicBezTo>
                    <a:pt x="30" y="69"/>
                    <a:pt x="30" y="69"/>
                    <a:pt x="30" y="68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9" y="68"/>
                    <a:pt x="29" y="69"/>
                    <a:pt x="30" y="69"/>
                  </a:cubicBezTo>
                  <a:close/>
                  <a:moveTo>
                    <a:pt x="22" y="59"/>
                  </a:moveTo>
                  <a:cubicBezTo>
                    <a:pt x="22" y="59"/>
                    <a:pt x="22" y="59"/>
                    <a:pt x="22" y="59"/>
                  </a:cubicBezTo>
                  <a:cubicBezTo>
                    <a:pt x="22" y="58"/>
                    <a:pt x="22" y="58"/>
                    <a:pt x="22" y="57"/>
                  </a:cubicBezTo>
                  <a:cubicBezTo>
                    <a:pt x="22" y="57"/>
                    <a:pt x="22" y="57"/>
                    <a:pt x="21" y="57"/>
                  </a:cubicBezTo>
                  <a:cubicBezTo>
                    <a:pt x="21" y="58"/>
                    <a:pt x="21" y="59"/>
                    <a:pt x="21" y="59"/>
                  </a:cubicBezTo>
                  <a:cubicBezTo>
                    <a:pt x="22" y="60"/>
                    <a:pt x="22" y="60"/>
                    <a:pt x="22" y="59"/>
                  </a:cubicBezTo>
                  <a:close/>
                  <a:moveTo>
                    <a:pt x="21" y="65"/>
                  </a:moveTo>
                  <a:cubicBezTo>
                    <a:pt x="22" y="63"/>
                    <a:pt x="20" y="61"/>
                    <a:pt x="19" y="63"/>
                  </a:cubicBezTo>
                  <a:cubicBezTo>
                    <a:pt x="18" y="65"/>
                    <a:pt x="20" y="66"/>
                    <a:pt x="21" y="65"/>
                  </a:cubicBezTo>
                  <a:close/>
                  <a:moveTo>
                    <a:pt x="29" y="67"/>
                  </a:moveTo>
                  <a:cubicBezTo>
                    <a:pt x="29" y="67"/>
                    <a:pt x="29" y="67"/>
                    <a:pt x="29" y="67"/>
                  </a:cubicBezTo>
                  <a:cubicBezTo>
                    <a:pt x="29" y="66"/>
                    <a:pt x="29" y="65"/>
                    <a:pt x="29" y="64"/>
                  </a:cubicBezTo>
                  <a:cubicBezTo>
                    <a:pt x="29" y="63"/>
                    <a:pt x="28" y="64"/>
                    <a:pt x="28" y="64"/>
                  </a:cubicBezTo>
                  <a:cubicBezTo>
                    <a:pt x="28" y="64"/>
                    <a:pt x="28" y="63"/>
                    <a:pt x="28" y="63"/>
                  </a:cubicBezTo>
                  <a:cubicBezTo>
                    <a:pt x="28" y="63"/>
                    <a:pt x="27" y="62"/>
                    <a:pt x="27" y="63"/>
                  </a:cubicBezTo>
                  <a:cubicBezTo>
                    <a:pt x="27" y="63"/>
                    <a:pt x="27" y="64"/>
                    <a:pt x="27" y="65"/>
                  </a:cubicBezTo>
                  <a:cubicBezTo>
                    <a:pt x="28" y="66"/>
                    <a:pt x="28" y="66"/>
                    <a:pt x="29" y="67"/>
                  </a:cubicBezTo>
                  <a:close/>
                  <a:moveTo>
                    <a:pt x="26" y="63"/>
                  </a:moveTo>
                  <a:cubicBezTo>
                    <a:pt x="25" y="63"/>
                    <a:pt x="25" y="62"/>
                    <a:pt x="24" y="62"/>
                  </a:cubicBezTo>
                  <a:cubicBezTo>
                    <a:pt x="24" y="62"/>
                    <a:pt x="24" y="62"/>
                    <a:pt x="23" y="62"/>
                  </a:cubicBezTo>
                  <a:cubicBezTo>
                    <a:pt x="23" y="62"/>
                    <a:pt x="23" y="62"/>
                    <a:pt x="22" y="62"/>
                  </a:cubicBezTo>
                  <a:cubicBezTo>
                    <a:pt x="22" y="62"/>
                    <a:pt x="23" y="63"/>
                    <a:pt x="22" y="63"/>
                  </a:cubicBezTo>
                  <a:cubicBezTo>
                    <a:pt x="22" y="63"/>
                    <a:pt x="22" y="63"/>
                    <a:pt x="21" y="63"/>
                  </a:cubicBezTo>
                  <a:cubicBezTo>
                    <a:pt x="21" y="63"/>
                    <a:pt x="21" y="64"/>
                    <a:pt x="21" y="64"/>
                  </a:cubicBezTo>
                  <a:cubicBezTo>
                    <a:pt x="22" y="64"/>
                    <a:pt x="23" y="64"/>
                    <a:pt x="24" y="64"/>
                  </a:cubicBezTo>
                  <a:cubicBezTo>
                    <a:pt x="25" y="64"/>
                    <a:pt x="26" y="65"/>
                    <a:pt x="27" y="64"/>
                  </a:cubicBezTo>
                  <a:cubicBezTo>
                    <a:pt x="27" y="64"/>
                    <a:pt x="27" y="63"/>
                    <a:pt x="27" y="63"/>
                  </a:cubicBezTo>
                  <a:cubicBezTo>
                    <a:pt x="26" y="62"/>
                    <a:pt x="26" y="63"/>
                    <a:pt x="26" y="63"/>
                  </a:cubicBezTo>
                  <a:close/>
                  <a:moveTo>
                    <a:pt x="22" y="60"/>
                  </a:moveTo>
                  <a:cubicBezTo>
                    <a:pt x="22" y="60"/>
                    <a:pt x="23" y="60"/>
                    <a:pt x="22" y="60"/>
                  </a:cubicBezTo>
                  <a:cubicBezTo>
                    <a:pt x="21" y="60"/>
                    <a:pt x="22" y="60"/>
                    <a:pt x="21" y="61"/>
                  </a:cubicBezTo>
                  <a:cubicBezTo>
                    <a:pt x="21" y="61"/>
                    <a:pt x="20" y="59"/>
                    <a:pt x="18" y="59"/>
                  </a:cubicBezTo>
                  <a:cubicBezTo>
                    <a:pt x="17" y="59"/>
                    <a:pt x="17" y="59"/>
                    <a:pt x="16" y="60"/>
                  </a:cubicBezTo>
                  <a:cubicBezTo>
                    <a:pt x="16" y="60"/>
                    <a:pt x="16" y="61"/>
                    <a:pt x="16" y="61"/>
                  </a:cubicBezTo>
                  <a:cubicBezTo>
                    <a:pt x="17" y="61"/>
                    <a:pt x="17" y="61"/>
                    <a:pt x="18" y="61"/>
                  </a:cubicBezTo>
                  <a:cubicBezTo>
                    <a:pt x="19" y="61"/>
                    <a:pt x="19" y="62"/>
                    <a:pt x="21" y="62"/>
                  </a:cubicBezTo>
                  <a:cubicBezTo>
                    <a:pt x="22" y="62"/>
                    <a:pt x="22" y="61"/>
                    <a:pt x="22" y="60"/>
                  </a:cubicBezTo>
                  <a:close/>
                  <a:moveTo>
                    <a:pt x="32" y="14"/>
                  </a:moveTo>
                  <a:cubicBezTo>
                    <a:pt x="32" y="13"/>
                    <a:pt x="32" y="13"/>
                    <a:pt x="32" y="13"/>
                  </a:cubicBezTo>
                  <a:cubicBezTo>
                    <a:pt x="32" y="14"/>
                    <a:pt x="32" y="15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5"/>
                    <a:pt x="31" y="15"/>
                  </a:cubicBezTo>
                  <a:cubicBezTo>
                    <a:pt x="31" y="14"/>
                    <a:pt x="31" y="14"/>
                    <a:pt x="32" y="14"/>
                  </a:cubicBezTo>
                  <a:close/>
                  <a:moveTo>
                    <a:pt x="80" y="47"/>
                  </a:moveTo>
                  <a:cubicBezTo>
                    <a:pt x="80" y="47"/>
                    <a:pt x="80" y="47"/>
                    <a:pt x="80" y="47"/>
                  </a:cubicBezTo>
                  <a:cubicBezTo>
                    <a:pt x="80" y="50"/>
                    <a:pt x="80" y="50"/>
                    <a:pt x="79" y="50"/>
                  </a:cubicBezTo>
                  <a:cubicBezTo>
                    <a:pt x="77" y="50"/>
                    <a:pt x="75" y="48"/>
                    <a:pt x="72" y="48"/>
                  </a:cubicBezTo>
                  <a:cubicBezTo>
                    <a:pt x="72" y="48"/>
                    <a:pt x="73" y="50"/>
                    <a:pt x="72" y="50"/>
                  </a:cubicBezTo>
                  <a:cubicBezTo>
                    <a:pt x="72" y="51"/>
                    <a:pt x="71" y="50"/>
                    <a:pt x="71" y="50"/>
                  </a:cubicBezTo>
                  <a:cubicBezTo>
                    <a:pt x="70" y="49"/>
                    <a:pt x="69" y="48"/>
                    <a:pt x="68" y="47"/>
                  </a:cubicBezTo>
                  <a:cubicBezTo>
                    <a:pt x="68" y="46"/>
                    <a:pt x="69" y="45"/>
                    <a:pt x="68" y="44"/>
                  </a:cubicBezTo>
                  <a:cubicBezTo>
                    <a:pt x="66" y="44"/>
                    <a:pt x="64" y="44"/>
                    <a:pt x="62" y="44"/>
                  </a:cubicBezTo>
                  <a:cubicBezTo>
                    <a:pt x="62" y="44"/>
                    <a:pt x="62" y="46"/>
                    <a:pt x="62" y="46"/>
                  </a:cubicBezTo>
                  <a:cubicBezTo>
                    <a:pt x="61" y="46"/>
                    <a:pt x="60" y="46"/>
                    <a:pt x="60" y="45"/>
                  </a:cubicBezTo>
                  <a:cubicBezTo>
                    <a:pt x="60" y="45"/>
                    <a:pt x="60" y="45"/>
                    <a:pt x="61" y="45"/>
                  </a:cubicBezTo>
                  <a:cubicBezTo>
                    <a:pt x="61" y="45"/>
                    <a:pt x="62" y="45"/>
                    <a:pt x="62" y="45"/>
                  </a:cubicBezTo>
                  <a:cubicBezTo>
                    <a:pt x="62" y="44"/>
                    <a:pt x="62" y="44"/>
                    <a:pt x="62" y="43"/>
                  </a:cubicBezTo>
                  <a:cubicBezTo>
                    <a:pt x="63" y="43"/>
                    <a:pt x="62" y="42"/>
                    <a:pt x="62" y="42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64" y="40"/>
                    <a:pt x="64" y="39"/>
                    <a:pt x="64" y="38"/>
                  </a:cubicBezTo>
                  <a:cubicBezTo>
                    <a:pt x="65" y="37"/>
                    <a:pt x="65" y="38"/>
                    <a:pt x="65" y="38"/>
                  </a:cubicBezTo>
                  <a:cubicBezTo>
                    <a:pt x="66" y="38"/>
                    <a:pt x="67" y="37"/>
                    <a:pt x="67" y="38"/>
                  </a:cubicBezTo>
                  <a:cubicBezTo>
                    <a:pt x="67" y="39"/>
                    <a:pt x="67" y="40"/>
                    <a:pt x="67" y="41"/>
                  </a:cubicBezTo>
                  <a:cubicBezTo>
                    <a:pt x="67" y="41"/>
                    <a:pt x="66" y="42"/>
                    <a:pt x="67" y="43"/>
                  </a:cubicBezTo>
                  <a:cubicBezTo>
                    <a:pt x="67" y="43"/>
                    <a:pt x="67" y="43"/>
                    <a:pt x="68" y="43"/>
                  </a:cubicBezTo>
                  <a:cubicBezTo>
                    <a:pt x="68" y="42"/>
                    <a:pt x="68" y="41"/>
                    <a:pt x="68" y="40"/>
                  </a:cubicBezTo>
                  <a:cubicBezTo>
                    <a:pt x="68" y="40"/>
                    <a:pt x="68" y="39"/>
                    <a:pt x="68" y="38"/>
                  </a:cubicBezTo>
                  <a:cubicBezTo>
                    <a:pt x="68" y="38"/>
                    <a:pt x="68" y="39"/>
                    <a:pt x="68" y="39"/>
                  </a:cubicBezTo>
                  <a:cubicBezTo>
                    <a:pt x="69" y="40"/>
                    <a:pt x="69" y="40"/>
                    <a:pt x="70" y="41"/>
                  </a:cubicBezTo>
                  <a:cubicBezTo>
                    <a:pt x="70" y="41"/>
                    <a:pt x="70" y="42"/>
                    <a:pt x="70" y="43"/>
                  </a:cubicBezTo>
                  <a:cubicBezTo>
                    <a:pt x="70" y="43"/>
                    <a:pt x="70" y="44"/>
                    <a:pt x="70" y="44"/>
                  </a:cubicBezTo>
                  <a:cubicBezTo>
                    <a:pt x="71" y="44"/>
                    <a:pt x="72" y="42"/>
                    <a:pt x="71" y="40"/>
                  </a:cubicBezTo>
                  <a:cubicBezTo>
                    <a:pt x="70" y="39"/>
                    <a:pt x="70" y="40"/>
                    <a:pt x="70" y="38"/>
                  </a:cubicBezTo>
                  <a:cubicBezTo>
                    <a:pt x="70" y="37"/>
                    <a:pt x="71" y="38"/>
                    <a:pt x="72" y="39"/>
                  </a:cubicBezTo>
                  <a:cubicBezTo>
                    <a:pt x="72" y="39"/>
                    <a:pt x="71" y="39"/>
                    <a:pt x="72" y="40"/>
                  </a:cubicBezTo>
                  <a:cubicBezTo>
                    <a:pt x="72" y="42"/>
                    <a:pt x="72" y="46"/>
                    <a:pt x="74" y="45"/>
                  </a:cubicBezTo>
                  <a:cubicBezTo>
                    <a:pt x="75" y="45"/>
                    <a:pt x="74" y="44"/>
                    <a:pt x="74" y="43"/>
                  </a:cubicBezTo>
                  <a:cubicBezTo>
                    <a:pt x="75" y="41"/>
                    <a:pt x="75" y="41"/>
                    <a:pt x="75" y="42"/>
                  </a:cubicBezTo>
                  <a:cubicBezTo>
                    <a:pt x="76" y="43"/>
                    <a:pt x="77" y="45"/>
                    <a:pt x="76" y="46"/>
                  </a:cubicBezTo>
                  <a:cubicBezTo>
                    <a:pt x="76" y="47"/>
                    <a:pt x="75" y="45"/>
                    <a:pt x="74" y="46"/>
                  </a:cubicBezTo>
                  <a:cubicBezTo>
                    <a:pt x="74" y="46"/>
                    <a:pt x="74" y="47"/>
                    <a:pt x="74" y="47"/>
                  </a:cubicBezTo>
                  <a:cubicBezTo>
                    <a:pt x="74" y="47"/>
                    <a:pt x="75" y="47"/>
                    <a:pt x="75" y="47"/>
                  </a:cubicBezTo>
                  <a:cubicBezTo>
                    <a:pt x="77" y="47"/>
                    <a:pt x="76" y="46"/>
                    <a:pt x="78" y="46"/>
                  </a:cubicBezTo>
                  <a:cubicBezTo>
                    <a:pt x="78" y="46"/>
                    <a:pt x="78" y="46"/>
                    <a:pt x="79" y="46"/>
                  </a:cubicBezTo>
                  <a:cubicBezTo>
                    <a:pt x="79" y="46"/>
                    <a:pt x="78" y="47"/>
                    <a:pt x="79" y="47"/>
                  </a:cubicBezTo>
                  <a:cubicBezTo>
                    <a:pt x="79" y="47"/>
                    <a:pt x="80" y="47"/>
                    <a:pt x="80" y="47"/>
                  </a:cubicBezTo>
                  <a:close/>
                  <a:moveTo>
                    <a:pt x="91" y="58"/>
                  </a:moveTo>
                  <a:cubicBezTo>
                    <a:pt x="91" y="58"/>
                    <a:pt x="91" y="58"/>
                    <a:pt x="90" y="58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0" y="57"/>
                    <a:pt x="90" y="57"/>
                  </a:cubicBezTo>
                  <a:cubicBezTo>
                    <a:pt x="89" y="55"/>
                    <a:pt x="87" y="54"/>
                    <a:pt x="88" y="53"/>
                  </a:cubicBezTo>
                  <a:cubicBezTo>
                    <a:pt x="89" y="51"/>
                    <a:pt x="89" y="56"/>
                    <a:pt x="91" y="57"/>
                  </a:cubicBezTo>
                  <a:cubicBezTo>
                    <a:pt x="91" y="57"/>
                    <a:pt x="91" y="57"/>
                    <a:pt x="91" y="58"/>
                  </a:cubicBezTo>
                  <a:close/>
                  <a:moveTo>
                    <a:pt x="87" y="98"/>
                  </a:moveTo>
                  <a:cubicBezTo>
                    <a:pt x="86" y="99"/>
                    <a:pt x="85" y="99"/>
                    <a:pt x="85" y="101"/>
                  </a:cubicBezTo>
                  <a:cubicBezTo>
                    <a:pt x="85" y="102"/>
                    <a:pt x="85" y="103"/>
                    <a:pt x="85" y="105"/>
                  </a:cubicBezTo>
                  <a:cubicBezTo>
                    <a:pt x="85" y="105"/>
                    <a:pt x="85" y="105"/>
                    <a:pt x="85" y="106"/>
                  </a:cubicBezTo>
                  <a:cubicBezTo>
                    <a:pt x="85" y="107"/>
                    <a:pt x="84" y="109"/>
                    <a:pt x="84" y="111"/>
                  </a:cubicBezTo>
                  <a:cubicBezTo>
                    <a:pt x="85" y="111"/>
                    <a:pt x="86" y="112"/>
                    <a:pt x="86" y="111"/>
                  </a:cubicBezTo>
                  <a:cubicBezTo>
                    <a:pt x="87" y="110"/>
                    <a:pt x="87" y="108"/>
                    <a:pt x="88" y="106"/>
                  </a:cubicBezTo>
                  <a:cubicBezTo>
                    <a:pt x="88" y="103"/>
                    <a:pt x="89" y="102"/>
                    <a:pt x="89" y="99"/>
                  </a:cubicBezTo>
                  <a:cubicBezTo>
                    <a:pt x="89" y="97"/>
                    <a:pt x="89" y="97"/>
                    <a:pt x="88" y="96"/>
                  </a:cubicBezTo>
                  <a:cubicBezTo>
                    <a:pt x="88" y="96"/>
                    <a:pt x="87" y="98"/>
                    <a:pt x="87" y="98"/>
                  </a:cubicBezTo>
                  <a:close/>
                  <a:moveTo>
                    <a:pt x="130" y="73"/>
                  </a:moveTo>
                  <a:cubicBezTo>
                    <a:pt x="129" y="73"/>
                    <a:pt x="129" y="73"/>
                    <a:pt x="129" y="73"/>
                  </a:cubicBezTo>
                  <a:cubicBezTo>
                    <a:pt x="129" y="73"/>
                    <a:pt x="129" y="75"/>
                    <a:pt x="128" y="75"/>
                  </a:cubicBezTo>
                  <a:cubicBezTo>
                    <a:pt x="128" y="75"/>
                    <a:pt x="128" y="73"/>
                    <a:pt x="128" y="73"/>
                  </a:cubicBezTo>
                  <a:cubicBezTo>
                    <a:pt x="128" y="74"/>
                    <a:pt x="128" y="75"/>
                    <a:pt x="128" y="76"/>
                  </a:cubicBezTo>
                  <a:cubicBezTo>
                    <a:pt x="128" y="76"/>
                    <a:pt x="129" y="76"/>
                    <a:pt x="129" y="76"/>
                  </a:cubicBezTo>
                  <a:cubicBezTo>
                    <a:pt x="129" y="76"/>
                    <a:pt x="129" y="77"/>
                    <a:pt x="129" y="77"/>
                  </a:cubicBezTo>
                  <a:cubicBezTo>
                    <a:pt x="129" y="77"/>
                    <a:pt x="130" y="77"/>
                    <a:pt x="130" y="77"/>
                  </a:cubicBezTo>
                  <a:cubicBezTo>
                    <a:pt x="132" y="77"/>
                    <a:pt x="131" y="73"/>
                    <a:pt x="130" y="73"/>
                  </a:cubicBezTo>
                  <a:cubicBezTo>
                    <a:pt x="130" y="73"/>
                    <a:pt x="130" y="73"/>
                    <a:pt x="130" y="73"/>
                  </a:cubicBezTo>
                  <a:close/>
                  <a:moveTo>
                    <a:pt x="125" y="75"/>
                  </a:moveTo>
                  <a:cubicBezTo>
                    <a:pt x="125" y="75"/>
                    <a:pt x="126" y="75"/>
                    <a:pt x="126" y="75"/>
                  </a:cubicBezTo>
                  <a:cubicBezTo>
                    <a:pt x="127" y="74"/>
                    <a:pt x="126" y="74"/>
                    <a:pt x="126" y="74"/>
                  </a:cubicBezTo>
                  <a:cubicBezTo>
                    <a:pt x="127" y="73"/>
                    <a:pt x="127" y="74"/>
                    <a:pt x="127" y="74"/>
                  </a:cubicBezTo>
                  <a:cubicBezTo>
                    <a:pt x="127" y="73"/>
                    <a:pt x="127" y="73"/>
                    <a:pt x="128" y="73"/>
                  </a:cubicBezTo>
                  <a:cubicBezTo>
                    <a:pt x="128" y="73"/>
                    <a:pt x="128" y="72"/>
                    <a:pt x="128" y="72"/>
                  </a:cubicBezTo>
                  <a:cubicBezTo>
                    <a:pt x="128" y="71"/>
                    <a:pt x="129" y="71"/>
                    <a:pt x="129" y="72"/>
                  </a:cubicBezTo>
                  <a:cubicBezTo>
                    <a:pt x="129" y="72"/>
                    <a:pt x="128" y="73"/>
                    <a:pt x="128" y="73"/>
                  </a:cubicBezTo>
                  <a:cubicBezTo>
                    <a:pt x="129" y="73"/>
                    <a:pt x="129" y="72"/>
                    <a:pt x="129" y="72"/>
                  </a:cubicBezTo>
                  <a:cubicBezTo>
                    <a:pt x="130" y="72"/>
                    <a:pt x="130" y="71"/>
                    <a:pt x="130" y="71"/>
                  </a:cubicBezTo>
                  <a:cubicBezTo>
                    <a:pt x="130" y="71"/>
                    <a:pt x="129" y="71"/>
                    <a:pt x="129" y="71"/>
                  </a:cubicBezTo>
                  <a:cubicBezTo>
                    <a:pt x="129" y="71"/>
                    <a:pt x="129" y="70"/>
                    <a:pt x="129" y="69"/>
                  </a:cubicBezTo>
                  <a:cubicBezTo>
                    <a:pt x="129" y="69"/>
                    <a:pt x="128" y="70"/>
                    <a:pt x="128" y="69"/>
                  </a:cubicBezTo>
                  <a:cubicBezTo>
                    <a:pt x="128" y="68"/>
                    <a:pt x="128" y="67"/>
                    <a:pt x="128" y="66"/>
                  </a:cubicBezTo>
                  <a:cubicBezTo>
                    <a:pt x="128" y="65"/>
                    <a:pt x="127" y="65"/>
                    <a:pt x="127" y="66"/>
                  </a:cubicBezTo>
                  <a:cubicBezTo>
                    <a:pt x="126" y="68"/>
                    <a:pt x="126" y="67"/>
                    <a:pt x="126" y="69"/>
                  </a:cubicBezTo>
                  <a:cubicBezTo>
                    <a:pt x="126" y="69"/>
                    <a:pt x="127" y="72"/>
                    <a:pt x="127" y="72"/>
                  </a:cubicBezTo>
                  <a:cubicBezTo>
                    <a:pt x="126" y="73"/>
                    <a:pt x="125" y="72"/>
                    <a:pt x="125" y="75"/>
                  </a:cubicBezTo>
                  <a:close/>
                  <a:moveTo>
                    <a:pt x="127" y="60"/>
                  </a:moveTo>
                  <a:cubicBezTo>
                    <a:pt x="127" y="60"/>
                    <a:pt x="127" y="60"/>
                    <a:pt x="127" y="59"/>
                  </a:cubicBezTo>
                  <a:cubicBezTo>
                    <a:pt x="127" y="59"/>
                    <a:pt x="126" y="59"/>
                    <a:pt x="126" y="59"/>
                  </a:cubicBezTo>
                  <a:cubicBezTo>
                    <a:pt x="126" y="60"/>
                    <a:pt x="126" y="61"/>
                    <a:pt x="126" y="61"/>
                  </a:cubicBezTo>
                  <a:cubicBezTo>
                    <a:pt x="126" y="62"/>
                    <a:pt x="125" y="62"/>
                    <a:pt x="126" y="63"/>
                  </a:cubicBezTo>
                  <a:cubicBezTo>
                    <a:pt x="126" y="63"/>
                    <a:pt x="127" y="63"/>
                    <a:pt x="127" y="63"/>
                  </a:cubicBezTo>
                  <a:cubicBezTo>
                    <a:pt x="127" y="63"/>
                    <a:pt x="127" y="62"/>
                    <a:pt x="127" y="61"/>
                  </a:cubicBezTo>
                  <a:cubicBezTo>
                    <a:pt x="127" y="61"/>
                    <a:pt x="127" y="61"/>
                    <a:pt x="127" y="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97" name="Freeform 182"/>
            <p:cNvSpPr>
              <a:spLocks noChangeArrowheads="1"/>
            </p:cNvSpPr>
            <p:nvPr/>
          </p:nvSpPr>
          <p:spPr bwMode="auto">
            <a:xfrm>
              <a:off x="657225" y="785812"/>
              <a:ext cx="146050" cy="242888"/>
            </a:xfrm>
            <a:custGeom>
              <a:avLst/>
              <a:gdLst>
                <a:gd name="T0" fmla="*/ 12982 w 45"/>
                <a:gd name="T1" fmla="*/ 148971 h 75"/>
                <a:gd name="T2" fmla="*/ 12982 w 45"/>
                <a:gd name="T3" fmla="*/ 129540 h 75"/>
                <a:gd name="T4" fmla="*/ 29210 w 45"/>
                <a:gd name="T5" fmla="*/ 129540 h 75"/>
                <a:gd name="T6" fmla="*/ 19473 w 45"/>
                <a:gd name="T7" fmla="*/ 97155 h 75"/>
                <a:gd name="T8" fmla="*/ 38947 w 45"/>
                <a:gd name="T9" fmla="*/ 35624 h 75"/>
                <a:gd name="T10" fmla="*/ 146050 w 45"/>
                <a:gd name="T11" fmla="*/ 35624 h 75"/>
                <a:gd name="T12" fmla="*/ 133068 w 45"/>
                <a:gd name="T13" fmla="*/ 61532 h 75"/>
                <a:gd name="T14" fmla="*/ 87630 w 45"/>
                <a:gd name="T15" fmla="*/ 42101 h 75"/>
                <a:gd name="T16" fmla="*/ 48683 w 45"/>
                <a:gd name="T17" fmla="*/ 93917 h 75"/>
                <a:gd name="T18" fmla="*/ 58420 w 45"/>
                <a:gd name="T19" fmla="*/ 126302 h 75"/>
                <a:gd name="T20" fmla="*/ 61666 w 45"/>
                <a:gd name="T21" fmla="*/ 129540 h 75"/>
                <a:gd name="T22" fmla="*/ 100612 w 45"/>
                <a:gd name="T23" fmla="*/ 129540 h 75"/>
                <a:gd name="T24" fmla="*/ 100612 w 45"/>
                <a:gd name="T25" fmla="*/ 148971 h 75"/>
                <a:gd name="T26" fmla="*/ 68157 w 45"/>
                <a:gd name="T27" fmla="*/ 148971 h 75"/>
                <a:gd name="T28" fmla="*/ 74648 w 45"/>
                <a:gd name="T29" fmla="*/ 165164 h 75"/>
                <a:gd name="T30" fmla="*/ 55174 w 45"/>
                <a:gd name="T31" fmla="*/ 223457 h 75"/>
                <a:gd name="T32" fmla="*/ 123331 w 45"/>
                <a:gd name="T33" fmla="*/ 223457 h 75"/>
                <a:gd name="T34" fmla="*/ 123331 w 45"/>
                <a:gd name="T35" fmla="*/ 242888 h 75"/>
                <a:gd name="T36" fmla="*/ 0 w 45"/>
                <a:gd name="T37" fmla="*/ 242888 h 75"/>
                <a:gd name="T38" fmla="*/ 0 w 45"/>
                <a:gd name="T39" fmla="*/ 223457 h 75"/>
                <a:gd name="T40" fmla="*/ 9737 w 45"/>
                <a:gd name="T41" fmla="*/ 223457 h 75"/>
                <a:gd name="T42" fmla="*/ 45438 w 45"/>
                <a:gd name="T43" fmla="*/ 171641 h 75"/>
                <a:gd name="T44" fmla="*/ 38947 w 45"/>
                <a:gd name="T45" fmla="*/ 148971 h 75"/>
                <a:gd name="T46" fmla="*/ 12982 w 45"/>
                <a:gd name="T47" fmla="*/ 148971 h 7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45"/>
                <a:gd name="T73" fmla="*/ 0 h 75"/>
                <a:gd name="T74" fmla="*/ 45 w 45"/>
                <a:gd name="T75" fmla="*/ 75 h 7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45" h="75">
                  <a:moveTo>
                    <a:pt x="4" y="46"/>
                  </a:moveTo>
                  <a:cubicBezTo>
                    <a:pt x="4" y="40"/>
                    <a:pt x="4" y="40"/>
                    <a:pt x="4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7" y="37"/>
                    <a:pt x="6" y="34"/>
                    <a:pt x="6" y="30"/>
                  </a:cubicBezTo>
                  <a:cubicBezTo>
                    <a:pt x="5" y="23"/>
                    <a:pt x="7" y="16"/>
                    <a:pt x="12" y="11"/>
                  </a:cubicBezTo>
                  <a:cubicBezTo>
                    <a:pt x="22" y="0"/>
                    <a:pt x="39" y="5"/>
                    <a:pt x="45" y="11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37" y="14"/>
                    <a:pt x="34" y="13"/>
                    <a:pt x="27" y="13"/>
                  </a:cubicBezTo>
                  <a:cubicBezTo>
                    <a:pt x="19" y="13"/>
                    <a:pt x="14" y="19"/>
                    <a:pt x="15" y="29"/>
                  </a:cubicBezTo>
                  <a:cubicBezTo>
                    <a:pt x="15" y="32"/>
                    <a:pt x="17" y="36"/>
                    <a:pt x="18" y="39"/>
                  </a:cubicBezTo>
                  <a:cubicBezTo>
                    <a:pt x="18" y="39"/>
                    <a:pt x="18" y="40"/>
                    <a:pt x="19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2" y="48"/>
                    <a:pt x="22" y="49"/>
                    <a:pt x="23" y="51"/>
                  </a:cubicBezTo>
                  <a:cubicBezTo>
                    <a:pt x="24" y="57"/>
                    <a:pt x="22" y="65"/>
                    <a:pt x="17" y="69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0" y="66"/>
                    <a:pt x="16" y="62"/>
                    <a:pt x="14" y="53"/>
                  </a:cubicBezTo>
                  <a:cubicBezTo>
                    <a:pt x="14" y="51"/>
                    <a:pt x="13" y="49"/>
                    <a:pt x="12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98" name="Freeform 183"/>
            <p:cNvSpPr>
              <a:spLocks noChangeArrowheads="1"/>
            </p:cNvSpPr>
            <p:nvPr/>
          </p:nvSpPr>
          <p:spPr bwMode="auto">
            <a:xfrm>
              <a:off x="838200" y="658812"/>
              <a:ext cx="207963" cy="227013"/>
            </a:xfrm>
            <a:custGeom>
              <a:avLst/>
              <a:gdLst>
                <a:gd name="T0" fmla="*/ 87313 w 131"/>
                <a:gd name="T1" fmla="*/ 227013 h 143"/>
                <a:gd name="T2" fmla="*/ 87313 w 131"/>
                <a:gd name="T3" fmla="*/ 155575 h 143"/>
                <a:gd name="T4" fmla="*/ 39688 w 131"/>
                <a:gd name="T5" fmla="*/ 155575 h 143"/>
                <a:gd name="T6" fmla="*/ 39688 w 131"/>
                <a:gd name="T7" fmla="*/ 133350 h 143"/>
                <a:gd name="T8" fmla="*/ 87313 w 131"/>
                <a:gd name="T9" fmla="*/ 133350 h 143"/>
                <a:gd name="T10" fmla="*/ 87313 w 131"/>
                <a:gd name="T11" fmla="*/ 117475 h 143"/>
                <a:gd name="T12" fmla="*/ 39688 w 131"/>
                <a:gd name="T13" fmla="*/ 117475 h 143"/>
                <a:gd name="T14" fmla="*/ 39688 w 131"/>
                <a:gd name="T15" fmla="*/ 98425 h 143"/>
                <a:gd name="T16" fmla="*/ 84138 w 131"/>
                <a:gd name="T17" fmla="*/ 98425 h 143"/>
                <a:gd name="T18" fmla="*/ 0 w 131"/>
                <a:gd name="T19" fmla="*/ 0 h 143"/>
                <a:gd name="T20" fmla="*/ 36513 w 131"/>
                <a:gd name="T21" fmla="*/ 0 h 143"/>
                <a:gd name="T22" fmla="*/ 104775 w 131"/>
                <a:gd name="T23" fmla="*/ 74613 h 143"/>
                <a:gd name="T24" fmla="*/ 173038 w 131"/>
                <a:gd name="T25" fmla="*/ 0 h 143"/>
                <a:gd name="T26" fmla="*/ 207963 w 131"/>
                <a:gd name="T27" fmla="*/ 0 h 143"/>
                <a:gd name="T28" fmla="*/ 120650 w 131"/>
                <a:gd name="T29" fmla="*/ 98425 h 143"/>
                <a:gd name="T30" fmla="*/ 168275 w 131"/>
                <a:gd name="T31" fmla="*/ 98425 h 143"/>
                <a:gd name="T32" fmla="*/ 168275 w 131"/>
                <a:gd name="T33" fmla="*/ 117475 h 143"/>
                <a:gd name="T34" fmla="*/ 117475 w 131"/>
                <a:gd name="T35" fmla="*/ 117475 h 143"/>
                <a:gd name="T36" fmla="*/ 117475 w 131"/>
                <a:gd name="T37" fmla="*/ 133350 h 143"/>
                <a:gd name="T38" fmla="*/ 168275 w 131"/>
                <a:gd name="T39" fmla="*/ 133350 h 143"/>
                <a:gd name="T40" fmla="*/ 168275 w 131"/>
                <a:gd name="T41" fmla="*/ 155575 h 143"/>
                <a:gd name="T42" fmla="*/ 117475 w 131"/>
                <a:gd name="T43" fmla="*/ 155575 h 143"/>
                <a:gd name="T44" fmla="*/ 117475 w 131"/>
                <a:gd name="T45" fmla="*/ 227013 h 143"/>
                <a:gd name="T46" fmla="*/ 87313 w 131"/>
                <a:gd name="T47" fmla="*/ 227013 h 143"/>
                <a:gd name="T48" fmla="*/ 87313 w 131"/>
                <a:gd name="T49" fmla="*/ 227013 h 14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1"/>
                <a:gd name="T76" fmla="*/ 0 h 143"/>
                <a:gd name="T77" fmla="*/ 131 w 131"/>
                <a:gd name="T78" fmla="*/ 143 h 14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1" h="143">
                  <a:moveTo>
                    <a:pt x="55" y="143"/>
                  </a:moveTo>
                  <a:lnTo>
                    <a:pt x="55" y="98"/>
                  </a:lnTo>
                  <a:lnTo>
                    <a:pt x="25" y="98"/>
                  </a:lnTo>
                  <a:lnTo>
                    <a:pt x="25" y="84"/>
                  </a:lnTo>
                  <a:lnTo>
                    <a:pt x="55" y="84"/>
                  </a:lnTo>
                  <a:lnTo>
                    <a:pt x="55" y="74"/>
                  </a:lnTo>
                  <a:lnTo>
                    <a:pt x="25" y="74"/>
                  </a:lnTo>
                  <a:lnTo>
                    <a:pt x="25" y="62"/>
                  </a:lnTo>
                  <a:lnTo>
                    <a:pt x="53" y="62"/>
                  </a:lnTo>
                  <a:lnTo>
                    <a:pt x="0" y="0"/>
                  </a:lnTo>
                  <a:lnTo>
                    <a:pt x="23" y="0"/>
                  </a:lnTo>
                  <a:lnTo>
                    <a:pt x="66" y="47"/>
                  </a:lnTo>
                  <a:lnTo>
                    <a:pt x="109" y="0"/>
                  </a:lnTo>
                  <a:lnTo>
                    <a:pt x="131" y="0"/>
                  </a:lnTo>
                  <a:lnTo>
                    <a:pt x="76" y="62"/>
                  </a:lnTo>
                  <a:lnTo>
                    <a:pt x="106" y="62"/>
                  </a:lnTo>
                  <a:lnTo>
                    <a:pt x="106" y="74"/>
                  </a:lnTo>
                  <a:lnTo>
                    <a:pt x="74" y="74"/>
                  </a:lnTo>
                  <a:lnTo>
                    <a:pt x="74" y="84"/>
                  </a:lnTo>
                  <a:lnTo>
                    <a:pt x="106" y="84"/>
                  </a:lnTo>
                  <a:lnTo>
                    <a:pt x="106" y="98"/>
                  </a:lnTo>
                  <a:lnTo>
                    <a:pt x="74" y="98"/>
                  </a:lnTo>
                  <a:lnTo>
                    <a:pt x="74" y="143"/>
                  </a:lnTo>
                  <a:lnTo>
                    <a:pt x="55" y="1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99" name="Freeform 184"/>
            <p:cNvSpPr>
              <a:spLocks noChangeArrowheads="1"/>
            </p:cNvSpPr>
            <p:nvPr/>
          </p:nvSpPr>
          <p:spPr bwMode="auto">
            <a:xfrm>
              <a:off x="142875" y="146050"/>
              <a:ext cx="854075" cy="434975"/>
            </a:xfrm>
            <a:custGeom>
              <a:avLst/>
              <a:gdLst>
                <a:gd name="T0" fmla="*/ 854075 w 263"/>
                <a:gd name="T1" fmla="*/ 347331 h 134"/>
                <a:gd name="T2" fmla="*/ 792374 w 263"/>
                <a:gd name="T3" fmla="*/ 434975 h 134"/>
                <a:gd name="T4" fmla="*/ 730673 w 263"/>
                <a:gd name="T5" fmla="*/ 347331 h 134"/>
                <a:gd name="T6" fmla="*/ 772889 w 263"/>
                <a:gd name="T7" fmla="*/ 347331 h 134"/>
                <a:gd name="T8" fmla="*/ 428661 w 263"/>
                <a:gd name="T9" fmla="*/ 38953 h 134"/>
                <a:gd name="T10" fmla="*/ 81186 w 263"/>
                <a:gd name="T11" fmla="*/ 347331 h 134"/>
                <a:gd name="T12" fmla="*/ 123402 w 263"/>
                <a:gd name="T13" fmla="*/ 347331 h 134"/>
                <a:gd name="T14" fmla="*/ 61701 w 263"/>
                <a:gd name="T15" fmla="*/ 434975 h 134"/>
                <a:gd name="T16" fmla="*/ 0 w 263"/>
                <a:gd name="T17" fmla="*/ 347331 h 134"/>
                <a:gd name="T18" fmla="*/ 42217 w 263"/>
                <a:gd name="T19" fmla="*/ 347331 h 134"/>
                <a:gd name="T20" fmla="*/ 428661 w 263"/>
                <a:gd name="T21" fmla="*/ 0 h 134"/>
                <a:gd name="T22" fmla="*/ 811858 w 263"/>
                <a:gd name="T23" fmla="*/ 347331 h 134"/>
                <a:gd name="T24" fmla="*/ 854075 w 263"/>
                <a:gd name="T25" fmla="*/ 347331 h 13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3"/>
                <a:gd name="T40" fmla="*/ 0 h 134"/>
                <a:gd name="T41" fmla="*/ 263 w 263"/>
                <a:gd name="T42" fmla="*/ 134 h 13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3" h="134">
                  <a:moveTo>
                    <a:pt x="263" y="107"/>
                  </a:moveTo>
                  <a:cubicBezTo>
                    <a:pt x="244" y="134"/>
                    <a:pt x="244" y="134"/>
                    <a:pt x="244" y="134"/>
                  </a:cubicBezTo>
                  <a:cubicBezTo>
                    <a:pt x="225" y="107"/>
                    <a:pt x="225" y="107"/>
                    <a:pt x="225" y="107"/>
                  </a:cubicBezTo>
                  <a:cubicBezTo>
                    <a:pt x="238" y="107"/>
                    <a:pt x="238" y="107"/>
                    <a:pt x="238" y="107"/>
                  </a:cubicBezTo>
                  <a:cubicBezTo>
                    <a:pt x="232" y="53"/>
                    <a:pt x="187" y="12"/>
                    <a:pt x="132" y="12"/>
                  </a:cubicBezTo>
                  <a:cubicBezTo>
                    <a:pt x="76" y="12"/>
                    <a:pt x="31" y="53"/>
                    <a:pt x="25" y="107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19" y="134"/>
                    <a:pt x="19" y="134"/>
                    <a:pt x="19" y="134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13" y="107"/>
                    <a:pt x="13" y="107"/>
                    <a:pt x="13" y="107"/>
                  </a:cubicBezTo>
                  <a:cubicBezTo>
                    <a:pt x="20" y="47"/>
                    <a:pt x="70" y="0"/>
                    <a:pt x="132" y="0"/>
                  </a:cubicBezTo>
                  <a:cubicBezTo>
                    <a:pt x="193" y="0"/>
                    <a:pt x="243" y="47"/>
                    <a:pt x="250" y="107"/>
                  </a:cubicBezTo>
                  <a:cubicBezTo>
                    <a:pt x="263" y="107"/>
                    <a:pt x="263" y="107"/>
                    <a:pt x="263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00" name="Freeform 185"/>
            <p:cNvSpPr>
              <a:spLocks noChangeArrowheads="1"/>
            </p:cNvSpPr>
            <p:nvPr/>
          </p:nvSpPr>
          <p:spPr bwMode="auto">
            <a:xfrm>
              <a:off x="347662" y="795337"/>
              <a:ext cx="223838" cy="233363"/>
            </a:xfrm>
            <a:custGeom>
              <a:avLst/>
              <a:gdLst>
                <a:gd name="T0" fmla="*/ 188154 w 69"/>
                <a:gd name="T1" fmla="*/ 145852 h 72"/>
                <a:gd name="T2" fmla="*/ 223838 w 69"/>
                <a:gd name="T3" fmla="*/ 152334 h 72"/>
                <a:gd name="T4" fmla="*/ 194642 w 69"/>
                <a:gd name="T5" fmla="*/ 213916 h 72"/>
                <a:gd name="T6" fmla="*/ 129761 w 69"/>
                <a:gd name="T7" fmla="*/ 233363 h 72"/>
                <a:gd name="T8" fmla="*/ 55148 w 69"/>
                <a:gd name="T9" fmla="*/ 204193 h 72"/>
                <a:gd name="T10" fmla="*/ 32440 w 69"/>
                <a:gd name="T11" fmla="*/ 152334 h 72"/>
                <a:gd name="T12" fmla="*/ 0 w 69"/>
                <a:gd name="T13" fmla="*/ 152334 h 72"/>
                <a:gd name="T14" fmla="*/ 0 w 69"/>
                <a:gd name="T15" fmla="*/ 129646 h 72"/>
                <a:gd name="T16" fmla="*/ 29196 w 69"/>
                <a:gd name="T17" fmla="*/ 129646 h 72"/>
                <a:gd name="T18" fmla="*/ 29196 w 69"/>
                <a:gd name="T19" fmla="*/ 116682 h 72"/>
                <a:gd name="T20" fmla="*/ 29196 w 69"/>
                <a:gd name="T21" fmla="*/ 113440 h 72"/>
                <a:gd name="T22" fmla="*/ 0 w 69"/>
                <a:gd name="T23" fmla="*/ 113440 h 72"/>
                <a:gd name="T24" fmla="*/ 0 w 69"/>
                <a:gd name="T25" fmla="*/ 93993 h 72"/>
                <a:gd name="T26" fmla="*/ 29196 w 69"/>
                <a:gd name="T27" fmla="*/ 93993 h 72"/>
                <a:gd name="T28" fmla="*/ 58393 w 69"/>
                <a:gd name="T29" fmla="*/ 29170 h 72"/>
                <a:gd name="T30" fmla="*/ 129761 w 69"/>
                <a:gd name="T31" fmla="*/ 0 h 72"/>
                <a:gd name="T32" fmla="*/ 220594 w 69"/>
                <a:gd name="T33" fmla="*/ 71305 h 72"/>
                <a:gd name="T34" fmla="*/ 184910 w 69"/>
                <a:gd name="T35" fmla="*/ 77788 h 72"/>
                <a:gd name="T36" fmla="*/ 133005 w 69"/>
                <a:gd name="T37" fmla="*/ 29170 h 72"/>
                <a:gd name="T38" fmla="*/ 68125 w 69"/>
                <a:gd name="T39" fmla="*/ 93993 h 72"/>
                <a:gd name="T40" fmla="*/ 162201 w 69"/>
                <a:gd name="T41" fmla="*/ 93993 h 72"/>
                <a:gd name="T42" fmla="*/ 162201 w 69"/>
                <a:gd name="T43" fmla="*/ 113440 h 72"/>
                <a:gd name="T44" fmla="*/ 68125 w 69"/>
                <a:gd name="T45" fmla="*/ 113440 h 72"/>
                <a:gd name="T46" fmla="*/ 68125 w 69"/>
                <a:gd name="T47" fmla="*/ 116682 h 72"/>
                <a:gd name="T48" fmla="*/ 68125 w 69"/>
                <a:gd name="T49" fmla="*/ 129646 h 72"/>
                <a:gd name="T50" fmla="*/ 162201 w 69"/>
                <a:gd name="T51" fmla="*/ 129646 h 72"/>
                <a:gd name="T52" fmla="*/ 162201 w 69"/>
                <a:gd name="T53" fmla="*/ 152334 h 72"/>
                <a:gd name="T54" fmla="*/ 71369 w 69"/>
                <a:gd name="T55" fmla="*/ 152334 h 72"/>
                <a:gd name="T56" fmla="*/ 129761 w 69"/>
                <a:gd name="T57" fmla="*/ 204193 h 72"/>
                <a:gd name="T58" fmla="*/ 188154 w 69"/>
                <a:gd name="T59" fmla="*/ 145852 h 7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9"/>
                <a:gd name="T91" fmla="*/ 0 h 72"/>
                <a:gd name="T92" fmla="*/ 69 w 69"/>
                <a:gd name="T93" fmla="*/ 72 h 7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9" h="72">
                  <a:moveTo>
                    <a:pt x="58" y="45"/>
                  </a:moveTo>
                  <a:cubicBezTo>
                    <a:pt x="69" y="47"/>
                    <a:pt x="69" y="47"/>
                    <a:pt x="69" y="47"/>
                  </a:cubicBezTo>
                  <a:cubicBezTo>
                    <a:pt x="68" y="55"/>
                    <a:pt x="65" y="61"/>
                    <a:pt x="60" y="66"/>
                  </a:cubicBezTo>
                  <a:cubicBezTo>
                    <a:pt x="55" y="70"/>
                    <a:pt x="48" y="72"/>
                    <a:pt x="40" y="72"/>
                  </a:cubicBezTo>
                  <a:cubicBezTo>
                    <a:pt x="30" y="72"/>
                    <a:pt x="23" y="69"/>
                    <a:pt x="17" y="63"/>
                  </a:cubicBezTo>
                  <a:cubicBezTo>
                    <a:pt x="13" y="59"/>
                    <a:pt x="11" y="53"/>
                    <a:pt x="1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39"/>
                    <a:pt x="9" y="38"/>
                    <a:pt x="9" y="36"/>
                  </a:cubicBezTo>
                  <a:cubicBezTo>
                    <a:pt x="9" y="36"/>
                    <a:pt x="9" y="36"/>
                    <a:pt x="9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0"/>
                    <a:pt x="13" y="13"/>
                    <a:pt x="18" y="9"/>
                  </a:cubicBezTo>
                  <a:cubicBezTo>
                    <a:pt x="24" y="3"/>
                    <a:pt x="31" y="0"/>
                    <a:pt x="40" y="0"/>
                  </a:cubicBezTo>
                  <a:cubicBezTo>
                    <a:pt x="56" y="0"/>
                    <a:pt x="65" y="7"/>
                    <a:pt x="68" y="2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5" y="14"/>
                    <a:pt x="49" y="9"/>
                    <a:pt x="41" y="9"/>
                  </a:cubicBezTo>
                  <a:cubicBezTo>
                    <a:pt x="30" y="9"/>
                    <a:pt x="23" y="16"/>
                    <a:pt x="21" y="29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9"/>
                    <a:pt x="21" y="40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4" y="57"/>
                    <a:pt x="30" y="63"/>
                    <a:pt x="40" y="63"/>
                  </a:cubicBezTo>
                  <a:cubicBezTo>
                    <a:pt x="50" y="63"/>
                    <a:pt x="56" y="57"/>
                    <a:pt x="58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201" name="Freeform 186"/>
            <p:cNvSpPr>
              <a:spLocks noEditPoints="1" noChangeArrowheads="1"/>
            </p:cNvSpPr>
            <p:nvPr/>
          </p:nvSpPr>
          <p:spPr bwMode="auto">
            <a:xfrm>
              <a:off x="130175" y="608012"/>
              <a:ext cx="158750" cy="252413"/>
            </a:xfrm>
            <a:custGeom>
              <a:avLst/>
              <a:gdLst>
                <a:gd name="T0" fmla="*/ 0 w 49"/>
                <a:gd name="T1" fmla="*/ 161803 h 78"/>
                <a:gd name="T2" fmla="*/ 22679 w 49"/>
                <a:gd name="T3" fmla="*/ 161803 h 78"/>
                <a:gd name="T4" fmla="*/ 42117 w 49"/>
                <a:gd name="T5" fmla="*/ 194164 h 78"/>
                <a:gd name="T6" fmla="*/ 51837 w 49"/>
                <a:gd name="T7" fmla="*/ 200636 h 78"/>
                <a:gd name="T8" fmla="*/ 51837 w 49"/>
                <a:gd name="T9" fmla="*/ 129443 h 78"/>
                <a:gd name="T10" fmla="*/ 19439 w 49"/>
                <a:gd name="T11" fmla="*/ 113262 h 78"/>
                <a:gd name="T12" fmla="*/ 6480 w 49"/>
                <a:gd name="T13" fmla="*/ 80902 h 78"/>
                <a:gd name="T14" fmla="*/ 25918 w 49"/>
                <a:gd name="T15" fmla="*/ 38833 h 78"/>
                <a:gd name="T16" fmla="*/ 51837 w 49"/>
                <a:gd name="T17" fmla="*/ 29125 h 78"/>
                <a:gd name="T18" fmla="*/ 51837 w 49"/>
                <a:gd name="T19" fmla="*/ 0 h 78"/>
                <a:gd name="T20" fmla="*/ 71276 w 49"/>
                <a:gd name="T21" fmla="*/ 0 h 78"/>
                <a:gd name="T22" fmla="*/ 71276 w 49"/>
                <a:gd name="T23" fmla="*/ 25889 h 78"/>
                <a:gd name="T24" fmla="*/ 77755 w 49"/>
                <a:gd name="T25" fmla="*/ 25889 h 78"/>
                <a:gd name="T26" fmla="*/ 84235 w 49"/>
                <a:gd name="T27" fmla="*/ 25889 h 78"/>
                <a:gd name="T28" fmla="*/ 84235 w 49"/>
                <a:gd name="T29" fmla="*/ 0 h 78"/>
                <a:gd name="T30" fmla="*/ 100434 w 49"/>
                <a:gd name="T31" fmla="*/ 0 h 78"/>
                <a:gd name="T32" fmla="*/ 100434 w 49"/>
                <a:gd name="T33" fmla="*/ 25889 h 78"/>
                <a:gd name="T34" fmla="*/ 132832 w 49"/>
                <a:gd name="T35" fmla="*/ 42069 h 78"/>
                <a:gd name="T36" fmla="*/ 152270 w 49"/>
                <a:gd name="T37" fmla="*/ 84138 h 78"/>
                <a:gd name="T38" fmla="*/ 126352 w 49"/>
                <a:gd name="T39" fmla="*/ 87374 h 78"/>
                <a:gd name="T40" fmla="*/ 100434 w 49"/>
                <a:gd name="T41" fmla="*/ 51777 h 78"/>
                <a:gd name="T42" fmla="*/ 100434 w 49"/>
                <a:gd name="T43" fmla="*/ 116498 h 78"/>
                <a:gd name="T44" fmla="*/ 123112 w 49"/>
                <a:gd name="T45" fmla="*/ 122970 h 78"/>
                <a:gd name="T46" fmla="*/ 149031 w 49"/>
                <a:gd name="T47" fmla="*/ 139151 h 78"/>
                <a:gd name="T48" fmla="*/ 158750 w 49"/>
                <a:gd name="T49" fmla="*/ 171511 h 78"/>
                <a:gd name="T50" fmla="*/ 136071 w 49"/>
                <a:gd name="T51" fmla="*/ 213580 h 78"/>
                <a:gd name="T52" fmla="*/ 100434 w 49"/>
                <a:gd name="T53" fmla="*/ 229761 h 78"/>
                <a:gd name="T54" fmla="*/ 100434 w 49"/>
                <a:gd name="T55" fmla="*/ 252413 h 78"/>
                <a:gd name="T56" fmla="*/ 84235 w 49"/>
                <a:gd name="T57" fmla="*/ 252413 h 78"/>
                <a:gd name="T58" fmla="*/ 84235 w 49"/>
                <a:gd name="T59" fmla="*/ 229761 h 78"/>
                <a:gd name="T60" fmla="*/ 71276 w 49"/>
                <a:gd name="T61" fmla="*/ 229761 h 78"/>
                <a:gd name="T62" fmla="*/ 71276 w 49"/>
                <a:gd name="T63" fmla="*/ 252413 h 78"/>
                <a:gd name="T64" fmla="*/ 51837 w 49"/>
                <a:gd name="T65" fmla="*/ 252413 h 78"/>
                <a:gd name="T66" fmla="*/ 51837 w 49"/>
                <a:gd name="T67" fmla="*/ 226524 h 78"/>
                <a:gd name="T68" fmla="*/ 22679 w 49"/>
                <a:gd name="T69" fmla="*/ 210344 h 78"/>
                <a:gd name="T70" fmla="*/ 0 w 49"/>
                <a:gd name="T71" fmla="*/ 161803 h 78"/>
                <a:gd name="T72" fmla="*/ 71276 w 49"/>
                <a:gd name="T73" fmla="*/ 207108 h 78"/>
                <a:gd name="T74" fmla="*/ 84235 w 49"/>
                <a:gd name="T75" fmla="*/ 207108 h 78"/>
                <a:gd name="T76" fmla="*/ 84235 w 49"/>
                <a:gd name="T77" fmla="*/ 135915 h 78"/>
                <a:gd name="T78" fmla="*/ 71276 w 49"/>
                <a:gd name="T79" fmla="*/ 135915 h 78"/>
                <a:gd name="T80" fmla="*/ 71276 w 49"/>
                <a:gd name="T81" fmla="*/ 135915 h 78"/>
                <a:gd name="T82" fmla="*/ 71276 w 49"/>
                <a:gd name="T83" fmla="*/ 207108 h 78"/>
                <a:gd name="T84" fmla="*/ 100434 w 49"/>
                <a:gd name="T85" fmla="*/ 203872 h 78"/>
                <a:gd name="T86" fmla="*/ 119872 w 49"/>
                <a:gd name="T87" fmla="*/ 197400 h 78"/>
                <a:gd name="T88" fmla="*/ 132832 w 49"/>
                <a:gd name="T89" fmla="*/ 171511 h 78"/>
                <a:gd name="T90" fmla="*/ 119872 w 49"/>
                <a:gd name="T91" fmla="*/ 152095 h 78"/>
                <a:gd name="T92" fmla="*/ 100434 w 49"/>
                <a:gd name="T93" fmla="*/ 142387 h 78"/>
                <a:gd name="T94" fmla="*/ 100434 w 49"/>
                <a:gd name="T95" fmla="*/ 203872 h 78"/>
                <a:gd name="T96" fmla="*/ 84235 w 49"/>
                <a:gd name="T97" fmla="*/ 48541 h 78"/>
                <a:gd name="T98" fmla="*/ 77755 w 49"/>
                <a:gd name="T99" fmla="*/ 48541 h 78"/>
                <a:gd name="T100" fmla="*/ 71276 w 49"/>
                <a:gd name="T101" fmla="*/ 48541 h 78"/>
                <a:gd name="T102" fmla="*/ 71276 w 49"/>
                <a:gd name="T103" fmla="*/ 106790 h 78"/>
                <a:gd name="T104" fmla="*/ 80995 w 49"/>
                <a:gd name="T105" fmla="*/ 110026 h 78"/>
                <a:gd name="T106" fmla="*/ 84235 w 49"/>
                <a:gd name="T107" fmla="*/ 110026 h 78"/>
                <a:gd name="T108" fmla="*/ 84235 w 49"/>
                <a:gd name="T109" fmla="*/ 48541 h 78"/>
                <a:gd name="T110" fmla="*/ 51837 w 49"/>
                <a:gd name="T111" fmla="*/ 51777 h 78"/>
                <a:gd name="T112" fmla="*/ 32398 w 49"/>
                <a:gd name="T113" fmla="*/ 77666 h 78"/>
                <a:gd name="T114" fmla="*/ 42117 w 49"/>
                <a:gd name="T115" fmla="*/ 97082 h 78"/>
                <a:gd name="T116" fmla="*/ 51837 w 49"/>
                <a:gd name="T117" fmla="*/ 100318 h 78"/>
                <a:gd name="T118" fmla="*/ 51837 w 49"/>
                <a:gd name="T119" fmla="*/ 51777 h 7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9"/>
                <a:gd name="T181" fmla="*/ 0 h 78"/>
                <a:gd name="T182" fmla="*/ 49 w 49"/>
                <a:gd name="T183" fmla="*/ 78 h 7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9" h="78">
                  <a:moveTo>
                    <a:pt x="0" y="50"/>
                  </a:moveTo>
                  <a:cubicBezTo>
                    <a:pt x="7" y="50"/>
                    <a:pt x="7" y="50"/>
                    <a:pt x="7" y="50"/>
                  </a:cubicBezTo>
                  <a:cubicBezTo>
                    <a:pt x="8" y="55"/>
                    <a:pt x="10" y="58"/>
                    <a:pt x="13" y="60"/>
                  </a:cubicBezTo>
                  <a:cubicBezTo>
                    <a:pt x="14" y="61"/>
                    <a:pt x="15" y="61"/>
                    <a:pt x="16" y="62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1" y="38"/>
                    <a:pt x="8" y="37"/>
                    <a:pt x="6" y="35"/>
                  </a:cubicBezTo>
                  <a:cubicBezTo>
                    <a:pt x="4" y="32"/>
                    <a:pt x="2" y="28"/>
                    <a:pt x="2" y="25"/>
                  </a:cubicBezTo>
                  <a:cubicBezTo>
                    <a:pt x="2" y="19"/>
                    <a:pt x="4" y="15"/>
                    <a:pt x="8" y="12"/>
                  </a:cubicBezTo>
                  <a:cubicBezTo>
                    <a:pt x="11" y="11"/>
                    <a:pt x="13" y="9"/>
                    <a:pt x="16" y="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3" y="8"/>
                    <a:pt x="24" y="8"/>
                  </a:cubicBezTo>
                  <a:cubicBezTo>
                    <a:pt x="24" y="8"/>
                    <a:pt x="25" y="8"/>
                    <a:pt x="26" y="8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5" y="9"/>
                    <a:pt x="38" y="11"/>
                    <a:pt x="41" y="13"/>
                  </a:cubicBezTo>
                  <a:cubicBezTo>
                    <a:pt x="45" y="16"/>
                    <a:pt x="47" y="21"/>
                    <a:pt x="47" y="26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1"/>
                    <a:pt x="36" y="18"/>
                    <a:pt x="31" y="16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4" y="36"/>
                    <a:pt x="36" y="37"/>
                    <a:pt x="38" y="38"/>
                  </a:cubicBezTo>
                  <a:cubicBezTo>
                    <a:pt x="41" y="39"/>
                    <a:pt x="43" y="41"/>
                    <a:pt x="46" y="43"/>
                  </a:cubicBezTo>
                  <a:cubicBezTo>
                    <a:pt x="48" y="46"/>
                    <a:pt x="49" y="49"/>
                    <a:pt x="49" y="53"/>
                  </a:cubicBezTo>
                  <a:cubicBezTo>
                    <a:pt x="49" y="59"/>
                    <a:pt x="46" y="63"/>
                    <a:pt x="42" y="66"/>
                  </a:cubicBezTo>
                  <a:cubicBezTo>
                    <a:pt x="39" y="69"/>
                    <a:pt x="35" y="70"/>
                    <a:pt x="31" y="71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4" y="71"/>
                    <a:pt x="23" y="71"/>
                    <a:pt x="22" y="71"/>
                  </a:cubicBezTo>
                  <a:cubicBezTo>
                    <a:pt x="22" y="78"/>
                    <a:pt x="22" y="78"/>
                    <a:pt x="22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2" y="69"/>
                    <a:pt x="9" y="67"/>
                    <a:pt x="7" y="65"/>
                  </a:cubicBezTo>
                  <a:cubicBezTo>
                    <a:pt x="2" y="61"/>
                    <a:pt x="0" y="56"/>
                    <a:pt x="0" y="50"/>
                  </a:cubicBezTo>
                  <a:close/>
                  <a:moveTo>
                    <a:pt x="22" y="64"/>
                  </a:moveTo>
                  <a:cubicBezTo>
                    <a:pt x="23" y="64"/>
                    <a:pt x="24" y="64"/>
                    <a:pt x="26" y="6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4" y="42"/>
                    <a:pt x="23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64"/>
                    <a:pt x="22" y="64"/>
                    <a:pt x="22" y="64"/>
                  </a:cubicBezTo>
                  <a:close/>
                  <a:moveTo>
                    <a:pt x="31" y="63"/>
                  </a:moveTo>
                  <a:cubicBezTo>
                    <a:pt x="34" y="63"/>
                    <a:pt x="36" y="62"/>
                    <a:pt x="37" y="61"/>
                  </a:cubicBezTo>
                  <a:cubicBezTo>
                    <a:pt x="40" y="59"/>
                    <a:pt x="41" y="56"/>
                    <a:pt x="41" y="53"/>
                  </a:cubicBezTo>
                  <a:cubicBezTo>
                    <a:pt x="41" y="51"/>
                    <a:pt x="40" y="48"/>
                    <a:pt x="37" y="47"/>
                  </a:cubicBezTo>
                  <a:cubicBezTo>
                    <a:pt x="36" y="46"/>
                    <a:pt x="34" y="45"/>
                    <a:pt x="31" y="44"/>
                  </a:cubicBezTo>
                  <a:cubicBezTo>
                    <a:pt x="31" y="63"/>
                    <a:pt x="31" y="63"/>
                    <a:pt x="31" y="63"/>
                  </a:cubicBezTo>
                  <a:close/>
                  <a:moveTo>
                    <a:pt x="26" y="15"/>
                  </a:moveTo>
                  <a:cubicBezTo>
                    <a:pt x="25" y="15"/>
                    <a:pt x="25" y="15"/>
                    <a:pt x="24" y="15"/>
                  </a:cubicBezTo>
                  <a:cubicBezTo>
                    <a:pt x="23" y="15"/>
                    <a:pt x="22" y="15"/>
                    <a:pt x="22" y="15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3" y="33"/>
                    <a:pt x="24" y="34"/>
                    <a:pt x="25" y="34"/>
                  </a:cubicBezTo>
                  <a:cubicBezTo>
                    <a:pt x="25" y="34"/>
                    <a:pt x="25" y="34"/>
                    <a:pt x="26" y="34"/>
                  </a:cubicBezTo>
                  <a:cubicBezTo>
                    <a:pt x="26" y="15"/>
                    <a:pt x="26" y="15"/>
                    <a:pt x="26" y="15"/>
                  </a:cubicBezTo>
                  <a:close/>
                  <a:moveTo>
                    <a:pt x="16" y="16"/>
                  </a:moveTo>
                  <a:cubicBezTo>
                    <a:pt x="12" y="17"/>
                    <a:pt x="10" y="20"/>
                    <a:pt x="10" y="24"/>
                  </a:cubicBezTo>
                  <a:cubicBezTo>
                    <a:pt x="10" y="27"/>
                    <a:pt x="11" y="28"/>
                    <a:pt x="13" y="30"/>
                  </a:cubicBezTo>
                  <a:cubicBezTo>
                    <a:pt x="14" y="30"/>
                    <a:pt x="15" y="31"/>
                    <a:pt x="16" y="31"/>
                  </a:cubicBezTo>
                  <a:cubicBezTo>
                    <a:pt x="16" y="16"/>
                    <a:pt x="16" y="16"/>
                    <a:pt x="16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4" name="组合 317"/>
          <p:cNvGrpSpPr/>
          <p:nvPr/>
        </p:nvGrpSpPr>
        <p:grpSpPr bwMode="auto">
          <a:xfrm>
            <a:off x="5300663" y="5421313"/>
            <a:ext cx="442912" cy="442912"/>
            <a:chOff x="0" y="0"/>
            <a:chExt cx="1149350" cy="1149351"/>
          </a:xfrm>
        </p:grpSpPr>
        <p:sp>
          <p:nvSpPr>
            <p:cNvPr id="38187" name="Oval 9"/>
            <p:cNvSpPr>
              <a:spLocks noChangeArrowheads="1"/>
            </p:cNvSpPr>
            <p:nvPr/>
          </p:nvSpPr>
          <p:spPr bwMode="auto">
            <a:xfrm>
              <a:off x="0" y="0"/>
              <a:ext cx="1149350" cy="1149350"/>
            </a:xfrm>
            <a:prstGeom prst="ellipse">
              <a:avLst/>
            </a:pr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188" name="Freeform 187"/>
            <p:cNvSpPr>
              <a:spLocks noChangeArrowheads="1"/>
            </p:cNvSpPr>
            <p:nvPr/>
          </p:nvSpPr>
          <p:spPr bwMode="auto">
            <a:xfrm>
              <a:off x="317500" y="223838"/>
              <a:ext cx="831850" cy="925513"/>
            </a:xfrm>
            <a:custGeom>
              <a:avLst/>
              <a:gdLst>
                <a:gd name="T0" fmla="*/ 178718 w 256"/>
                <a:gd name="T1" fmla="*/ 0 h 285"/>
                <a:gd name="T2" fmla="*/ 448419 w 256"/>
                <a:gd name="T3" fmla="*/ 0 h 285"/>
                <a:gd name="T4" fmla="*/ 448419 w 256"/>
                <a:gd name="T5" fmla="*/ 0 h 285"/>
                <a:gd name="T6" fmla="*/ 831850 w 256"/>
                <a:gd name="T7" fmla="*/ 383195 h 285"/>
                <a:gd name="T8" fmla="*/ 256704 w 256"/>
                <a:gd name="T9" fmla="*/ 925513 h 285"/>
                <a:gd name="T10" fmla="*/ 159221 w 256"/>
                <a:gd name="T11" fmla="*/ 919018 h 285"/>
                <a:gd name="T12" fmla="*/ 3249 w 256"/>
                <a:gd name="T13" fmla="*/ 756647 h 285"/>
                <a:gd name="T14" fmla="*/ 3249 w 256"/>
                <a:gd name="T15" fmla="*/ 756647 h 285"/>
                <a:gd name="T16" fmla="*/ 0 w 256"/>
                <a:gd name="T17" fmla="*/ 753400 h 285"/>
                <a:gd name="T18" fmla="*/ 0 w 256"/>
                <a:gd name="T19" fmla="*/ 324741 h 285"/>
                <a:gd name="T20" fmla="*/ 178718 w 256"/>
                <a:gd name="T21" fmla="*/ 311752 h 285"/>
                <a:gd name="T22" fmla="*/ 178718 w 256"/>
                <a:gd name="T23" fmla="*/ 0 h 28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6"/>
                <a:gd name="T37" fmla="*/ 0 h 285"/>
                <a:gd name="T38" fmla="*/ 256 w 256"/>
                <a:gd name="T39" fmla="*/ 285 h 28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6" h="285">
                  <a:moveTo>
                    <a:pt x="55" y="0"/>
                  </a:move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256" y="118"/>
                    <a:pt x="256" y="118"/>
                    <a:pt x="256" y="118"/>
                  </a:cubicBezTo>
                  <a:cubicBezTo>
                    <a:pt x="251" y="211"/>
                    <a:pt x="174" y="285"/>
                    <a:pt x="79" y="285"/>
                  </a:cubicBezTo>
                  <a:cubicBezTo>
                    <a:pt x="69" y="285"/>
                    <a:pt x="59" y="284"/>
                    <a:pt x="49" y="283"/>
                  </a:cubicBezTo>
                  <a:cubicBezTo>
                    <a:pt x="1" y="233"/>
                    <a:pt x="1" y="233"/>
                    <a:pt x="1" y="233"/>
                  </a:cubicBezTo>
                  <a:cubicBezTo>
                    <a:pt x="1" y="233"/>
                    <a:pt x="1" y="233"/>
                    <a:pt x="1" y="233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55" y="0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1197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89" name="Freeform 188"/>
            <p:cNvSpPr>
              <a:spLocks noEditPoints="1" noChangeArrowheads="1"/>
            </p:cNvSpPr>
            <p:nvPr/>
          </p:nvSpPr>
          <p:spPr bwMode="auto">
            <a:xfrm>
              <a:off x="317500" y="204788"/>
              <a:ext cx="452438" cy="798513"/>
            </a:xfrm>
            <a:custGeom>
              <a:avLst/>
              <a:gdLst>
                <a:gd name="T0" fmla="*/ 452438 w 139"/>
                <a:gd name="T1" fmla="*/ 35706 h 246"/>
                <a:gd name="T2" fmla="*/ 179022 w 139"/>
                <a:gd name="T3" fmla="*/ 35706 h 246"/>
                <a:gd name="T4" fmla="*/ 452438 w 139"/>
                <a:gd name="T5" fmla="*/ 81150 h 246"/>
                <a:gd name="T6" fmla="*/ 276671 w 139"/>
                <a:gd name="T7" fmla="*/ 344075 h 246"/>
                <a:gd name="T8" fmla="*/ 0 w 139"/>
                <a:gd name="T9" fmla="*/ 344075 h 246"/>
                <a:gd name="T10" fmla="*/ 276671 w 139"/>
                <a:gd name="T11" fmla="*/ 769299 h 246"/>
                <a:gd name="T12" fmla="*/ 139963 w 139"/>
                <a:gd name="T13" fmla="*/ 743331 h 246"/>
                <a:gd name="T14" fmla="*/ 0 w 139"/>
                <a:gd name="T15" fmla="*/ 769299 h 246"/>
                <a:gd name="T16" fmla="*/ 276671 w 139"/>
                <a:gd name="T17" fmla="*/ 710871 h 246"/>
                <a:gd name="T18" fmla="*/ 139963 w 139"/>
                <a:gd name="T19" fmla="*/ 681657 h 246"/>
                <a:gd name="T20" fmla="*/ 0 w 139"/>
                <a:gd name="T21" fmla="*/ 710871 h 246"/>
                <a:gd name="T22" fmla="*/ 276671 w 139"/>
                <a:gd name="T23" fmla="*/ 649198 h 246"/>
                <a:gd name="T24" fmla="*/ 139963 w 139"/>
                <a:gd name="T25" fmla="*/ 619984 h 246"/>
                <a:gd name="T26" fmla="*/ 0 w 139"/>
                <a:gd name="T27" fmla="*/ 649198 h 246"/>
                <a:gd name="T28" fmla="*/ 276671 w 139"/>
                <a:gd name="T29" fmla="*/ 587524 h 246"/>
                <a:gd name="T30" fmla="*/ 139963 w 139"/>
                <a:gd name="T31" fmla="*/ 561556 h 246"/>
                <a:gd name="T32" fmla="*/ 0 w 139"/>
                <a:gd name="T33" fmla="*/ 587524 h 246"/>
                <a:gd name="T34" fmla="*/ 276671 w 139"/>
                <a:gd name="T35" fmla="*/ 525850 h 246"/>
                <a:gd name="T36" fmla="*/ 139963 w 139"/>
                <a:gd name="T37" fmla="*/ 499882 h 246"/>
                <a:gd name="T38" fmla="*/ 0 w 139"/>
                <a:gd name="T39" fmla="*/ 525850 h 246"/>
                <a:gd name="T40" fmla="*/ 276671 w 139"/>
                <a:gd name="T41" fmla="*/ 467422 h 246"/>
                <a:gd name="T42" fmla="*/ 139963 w 139"/>
                <a:gd name="T43" fmla="*/ 438208 h 246"/>
                <a:gd name="T44" fmla="*/ 0 w 139"/>
                <a:gd name="T45" fmla="*/ 467422 h 246"/>
                <a:gd name="T46" fmla="*/ 276671 w 139"/>
                <a:gd name="T47" fmla="*/ 405748 h 246"/>
                <a:gd name="T48" fmla="*/ 139963 w 139"/>
                <a:gd name="T49" fmla="*/ 376535 h 246"/>
                <a:gd name="T50" fmla="*/ 0 w 139"/>
                <a:gd name="T51" fmla="*/ 405748 h 246"/>
                <a:gd name="T52" fmla="*/ 452438 w 139"/>
                <a:gd name="T53" fmla="*/ 691395 h 246"/>
                <a:gd name="T54" fmla="*/ 315730 w 139"/>
                <a:gd name="T55" fmla="*/ 665428 h 246"/>
                <a:gd name="T56" fmla="*/ 283181 w 139"/>
                <a:gd name="T57" fmla="*/ 714117 h 246"/>
                <a:gd name="T58" fmla="*/ 452438 w 139"/>
                <a:gd name="T59" fmla="*/ 632968 h 246"/>
                <a:gd name="T60" fmla="*/ 315730 w 139"/>
                <a:gd name="T61" fmla="*/ 603754 h 246"/>
                <a:gd name="T62" fmla="*/ 283181 w 139"/>
                <a:gd name="T63" fmla="*/ 652444 h 246"/>
                <a:gd name="T64" fmla="*/ 452438 w 139"/>
                <a:gd name="T65" fmla="*/ 571294 h 246"/>
                <a:gd name="T66" fmla="*/ 315730 w 139"/>
                <a:gd name="T67" fmla="*/ 542080 h 246"/>
                <a:gd name="T68" fmla="*/ 283181 w 139"/>
                <a:gd name="T69" fmla="*/ 590770 h 246"/>
                <a:gd name="T70" fmla="*/ 452438 w 139"/>
                <a:gd name="T71" fmla="*/ 509620 h 246"/>
                <a:gd name="T72" fmla="*/ 315730 w 139"/>
                <a:gd name="T73" fmla="*/ 480406 h 246"/>
                <a:gd name="T74" fmla="*/ 283181 w 139"/>
                <a:gd name="T75" fmla="*/ 529096 h 246"/>
                <a:gd name="T76" fmla="*/ 315730 w 139"/>
                <a:gd name="T77" fmla="*/ 0 h 246"/>
                <a:gd name="T78" fmla="*/ 315730 w 139"/>
                <a:gd name="T79" fmla="*/ 42198 h 246"/>
                <a:gd name="T80" fmla="*/ 315730 w 139"/>
                <a:gd name="T81" fmla="*/ 0 h 246"/>
                <a:gd name="T82" fmla="*/ 452438 w 139"/>
                <a:gd name="T83" fmla="*/ 402502 h 246"/>
                <a:gd name="T84" fmla="*/ 283181 w 139"/>
                <a:gd name="T85" fmla="*/ 418732 h 246"/>
                <a:gd name="T86" fmla="*/ 452438 w 139"/>
                <a:gd name="T87" fmla="*/ 447946 h 246"/>
                <a:gd name="T88" fmla="*/ 452438 w 139"/>
                <a:gd name="T89" fmla="*/ 340829 h 246"/>
                <a:gd name="T90" fmla="*/ 283181 w 139"/>
                <a:gd name="T91" fmla="*/ 357059 h 246"/>
                <a:gd name="T92" fmla="*/ 452438 w 139"/>
                <a:gd name="T93" fmla="*/ 386273 h 246"/>
                <a:gd name="T94" fmla="*/ 452438 w 139"/>
                <a:gd name="T95" fmla="*/ 279155 h 246"/>
                <a:gd name="T96" fmla="*/ 179022 w 139"/>
                <a:gd name="T97" fmla="*/ 279155 h 246"/>
                <a:gd name="T98" fmla="*/ 283181 w 139"/>
                <a:gd name="T99" fmla="*/ 337583 h 246"/>
                <a:gd name="T100" fmla="*/ 452438 w 139"/>
                <a:gd name="T101" fmla="*/ 324599 h 246"/>
                <a:gd name="T102" fmla="*/ 452438 w 139"/>
                <a:gd name="T103" fmla="*/ 220727 h 246"/>
                <a:gd name="T104" fmla="*/ 179022 w 139"/>
                <a:gd name="T105" fmla="*/ 220727 h 246"/>
                <a:gd name="T106" fmla="*/ 452438 w 139"/>
                <a:gd name="T107" fmla="*/ 266171 h 246"/>
                <a:gd name="T108" fmla="*/ 452438 w 139"/>
                <a:gd name="T109" fmla="*/ 159053 h 246"/>
                <a:gd name="T110" fmla="*/ 179022 w 139"/>
                <a:gd name="T111" fmla="*/ 159053 h 246"/>
                <a:gd name="T112" fmla="*/ 452438 w 139"/>
                <a:gd name="T113" fmla="*/ 204497 h 246"/>
                <a:gd name="T114" fmla="*/ 452438 w 139"/>
                <a:gd name="T115" fmla="*/ 97380 h 246"/>
                <a:gd name="T116" fmla="*/ 179022 w 139"/>
                <a:gd name="T117" fmla="*/ 97380 h 246"/>
                <a:gd name="T118" fmla="*/ 452438 w 139"/>
                <a:gd name="T119" fmla="*/ 142823 h 24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39"/>
                <a:gd name="T181" fmla="*/ 0 h 246"/>
                <a:gd name="T182" fmla="*/ 139 w 139"/>
                <a:gd name="T183" fmla="*/ 246 h 24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39" h="246">
                  <a:moveTo>
                    <a:pt x="139" y="25"/>
                  </a:moveTo>
                  <a:cubicBezTo>
                    <a:pt x="139" y="11"/>
                    <a:pt x="139" y="11"/>
                    <a:pt x="139" y="11"/>
                  </a:cubicBezTo>
                  <a:cubicBezTo>
                    <a:pt x="135" y="14"/>
                    <a:pt x="117" y="17"/>
                    <a:pt x="97" y="17"/>
                  </a:cubicBezTo>
                  <a:cubicBezTo>
                    <a:pt x="76" y="17"/>
                    <a:pt x="58" y="14"/>
                    <a:pt x="55" y="11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34"/>
                    <a:pt x="139" y="34"/>
                    <a:pt x="139" y="25"/>
                  </a:cubicBezTo>
                  <a:close/>
                  <a:moveTo>
                    <a:pt x="43" y="99"/>
                  </a:moveTo>
                  <a:cubicBezTo>
                    <a:pt x="66" y="99"/>
                    <a:pt x="85" y="102"/>
                    <a:pt x="85" y="106"/>
                  </a:cubicBezTo>
                  <a:cubicBezTo>
                    <a:pt x="85" y="110"/>
                    <a:pt x="66" y="113"/>
                    <a:pt x="43" y="113"/>
                  </a:cubicBezTo>
                  <a:cubicBezTo>
                    <a:pt x="19" y="113"/>
                    <a:pt x="0" y="110"/>
                    <a:pt x="0" y="106"/>
                  </a:cubicBezTo>
                  <a:cubicBezTo>
                    <a:pt x="0" y="102"/>
                    <a:pt x="19" y="99"/>
                    <a:pt x="43" y="99"/>
                  </a:cubicBezTo>
                  <a:close/>
                  <a:moveTo>
                    <a:pt x="85" y="237"/>
                  </a:moveTo>
                  <a:cubicBezTo>
                    <a:pt x="85" y="224"/>
                    <a:pt x="85" y="224"/>
                    <a:pt x="85" y="224"/>
                  </a:cubicBezTo>
                  <a:cubicBezTo>
                    <a:pt x="81" y="227"/>
                    <a:pt x="63" y="229"/>
                    <a:pt x="43" y="229"/>
                  </a:cubicBezTo>
                  <a:cubicBezTo>
                    <a:pt x="22" y="229"/>
                    <a:pt x="4" y="227"/>
                    <a:pt x="0" y="224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46"/>
                    <a:pt x="85" y="246"/>
                    <a:pt x="85" y="237"/>
                  </a:cubicBezTo>
                  <a:close/>
                  <a:moveTo>
                    <a:pt x="85" y="219"/>
                  </a:moveTo>
                  <a:cubicBezTo>
                    <a:pt x="85" y="205"/>
                    <a:pt x="85" y="205"/>
                    <a:pt x="85" y="205"/>
                  </a:cubicBezTo>
                  <a:cubicBezTo>
                    <a:pt x="81" y="208"/>
                    <a:pt x="63" y="210"/>
                    <a:pt x="43" y="210"/>
                  </a:cubicBezTo>
                  <a:cubicBezTo>
                    <a:pt x="22" y="210"/>
                    <a:pt x="4" y="208"/>
                    <a:pt x="0" y="205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8"/>
                    <a:pt x="85" y="228"/>
                    <a:pt x="85" y="219"/>
                  </a:cubicBezTo>
                  <a:close/>
                  <a:moveTo>
                    <a:pt x="85" y="200"/>
                  </a:moveTo>
                  <a:cubicBezTo>
                    <a:pt x="85" y="186"/>
                    <a:pt x="85" y="186"/>
                    <a:pt x="85" y="186"/>
                  </a:cubicBezTo>
                  <a:cubicBezTo>
                    <a:pt x="81" y="189"/>
                    <a:pt x="63" y="191"/>
                    <a:pt x="43" y="191"/>
                  </a:cubicBezTo>
                  <a:cubicBezTo>
                    <a:pt x="22" y="191"/>
                    <a:pt x="4" y="189"/>
                    <a:pt x="0" y="186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9"/>
                    <a:pt x="85" y="209"/>
                    <a:pt x="85" y="200"/>
                  </a:cubicBezTo>
                  <a:close/>
                  <a:moveTo>
                    <a:pt x="85" y="181"/>
                  </a:moveTo>
                  <a:cubicBezTo>
                    <a:pt x="85" y="167"/>
                    <a:pt x="85" y="167"/>
                    <a:pt x="85" y="167"/>
                  </a:cubicBezTo>
                  <a:cubicBezTo>
                    <a:pt x="81" y="170"/>
                    <a:pt x="63" y="173"/>
                    <a:pt x="43" y="173"/>
                  </a:cubicBezTo>
                  <a:cubicBezTo>
                    <a:pt x="22" y="173"/>
                    <a:pt x="4" y="170"/>
                    <a:pt x="0" y="16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90"/>
                    <a:pt x="85" y="190"/>
                    <a:pt x="85" y="181"/>
                  </a:cubicBezTo>
                  <a:close/>
                  <a:moveTo>
                    <a:pt x="85" y="162"/>
                  </a:moveTo>
                  <a:cubicBezTo>
                    <a:pt x="85" y="149"/>
                    <a:pt x="85" y="149"/>
                    <a:pt x="85" y="149"/>
                  </a:cubicBezTo>
                  <a:cubicBezTo>
                    <a:pt x="81" y="152"/>
                    <a:pt x="63" y="154"/>
                    <a:pt x="43" y="154"/>
                  </a:cubicBezTo>
                  <a:cubicBezTo>
                    <a:pt x="22" y="154"/>
                    <a:pt x="4" y="152"/>
                    <a:pt x="0" y="149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71"/>
                    <a:pt x="85" y="171"/>
                    <a:pt x="85" y="162"/>
                  </a:cubicBezTo>
                  <a:close/>
                  <a:moveTo>
                    <a:pt x="85" y="144"/>
                  </a:moveTo>
                  <a:cubicBezTo>
                    <a:pt x="85" y="130"/>
                    <a:pt x="85" y="130"/>
                    <a:pt x="85" y="130"/>
                  </a:cubicBezTo>
                  <a:cubicBezTo>
                    <a:pt x="81" y="133"/>
                    <a:pt x="63" y="135"/>
                    <a:pt x="43" y="135"/>
                  </a:cubicBezTo>
                  <a:cubicBezTo>
                    <a:pt x="22" y="135"/>
                    <a:pt x="4" y="133"/>
                    <a:pt x="0" y="13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2"/>
                    <a:pt x="85" y="152"/>
                    <a:pt x="85" y="144"/>
                  </a:cubicBezTo>
                  <a:close/>
                  <a:moveTo>
                    <a:pt x="85" y="125"/>
                  </a:moveTo>
                  <a:cubicBezTo>
                    <a:pt x="85" y="111"/>
                    <a:pt x="85" y="111"/>
                    <a:pt x="85" y="111"/>
                  </a:cubicBezTo>
                  <a:cubicBezTo>
                    <a:pt x="81" y="114"/>
                    <a:pt x="63" y="116"/>
                    <a:pt x="43" y="116"/>
                  </a:cubicBezTo>
                  <a:cubicBezTo>
                    <a:pt x="22" y="116"/>
                    <a:pt x="4" y="114"/>
                    <a:pt x="0" y="111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34"/>
                    <a:pt x="85" y="134"/>
                    <a:pt x="85" y="125"/>
                  </a:cubicBezTo>
                  <a:close/>
                  <a:moveTo>
                    <a:pt x="139" y="213"/>
                  </a:moveTo>
                  <a:cubicBezTo>
                    <a:pt x="139" y="199"/>
                    <a:pt x="139" y="199"/>
                    <a:pt x="139" y="199"/>
                  </a:cubicBezTo>
                  <a:cubicBezTo>
                    <a:pt x="135" y="202"/>
                    <a:pt x="117" y="205"/>
                    <a:pt x="97" y="205"/>
                  </a:cubicBezTo>
                  <a:cubicBezTo>
                    <a:pt x="93" y="205"/>
                    <a:pt x="90" y="205"/>
                    <a:pt x="87" y="205"/>
                  </a:cubicBezTo>
                  <a:cubicBezTo>
                    <a:pt x="87" y="220"/>
                    <a:pt x="87" y="220"/>
                    <a:pt x="87" y="220"/>
                  </a:cubicBezTo>
                  <a:cubicBezTo>
                    <a:pt x="111" y="220"/>
                    <a:pt x="139" y="218"/>
                    <a:pt x="139" y="213"/>
                  </a:cubicBezTo>
                  <a:close/>
                  <a:moveTo>
                    <a:pt x="139" y="195"/>
                  </a:moveTo>
                  <a:cubicBezTo>
                    <a:pt x="139" y="181"/>
                    <a:pt x="139" y="181"/>
                    <a:pt x="139" y="181"/>
                  </a:cubicBezTo>
                  <a:cubicBezTo>
                    <a:pt x="135" y="184"/>
                    <a:pt x="117" y="186"/>
                    <a:pt x="97" y="186"/>
                  </a:cubicBezTo>
                  <a:cubicBezTo>
                    <a:pt x="93" y="186"/>
                    <a:pt x="90" y="186"/>
                    <a:pt x="87" y="186"/>
                  </a:cubicBezTo>
                  <a:cubicBezTo>
                    <a:pt x="87" y="201"/>
                    <a:pt x="87" y="201"/>
                    <a:pt x="87" y="201"/>
                  </a:cubicBezTo>
                  <a:cubicBezTo>
                    <a:pt x="111" y="202"/>
                    <a:pt x="139" y="200"/>
                    <a:pt x="139" y="195"/>
                  </a:cubicBezTo>
                  <a:close/>
                  <a:moveTo>
                    <a:pt x="139" y="176"/>
                  </a:moveTo>
                  <a:cubicBezTo>
                    <a:pt x="139" y="162"/>
                    <a:pt x="139" y="162"/>
                    <a:pt x="139" y="162"/>
                  </a:cubicBezTo>
                  <a:cubicBezTo>
                    <a:pt x="135" y="165"/>
                    <a:pt x="117" y="167"/>
                    <a:pt x="97" y="167"/>
                  </a:cubicBezTo>
                  <a:cubicBezTo>
                    <a:pt x="93" y="167"/>
                    <a:pt x="90" y="167"/>
                    <a:pt x="87" y="167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111" y="183"/>
                    <a:pt x="139" y="181"/>
                    <a:pt x="139" y="176"/>
                  </a:cubicBezTo>
                  <a:close/>
                  <a:moveTo>
                    <a:pt x="139" y="157"/>
                  </a:moveTo>
                  <a:cubicBezTo>
                    <a:pt x="139" y="143"/>
                    <a:pt x="139" y="143"/>
                    <a:pt x="139" y="143"/>
                  </a:cubicBezTo>
                  <a:cubicBezTo>
                    <a:pt x="135" y="146"/>
                    <a:pt x="117" y="148"/>
                    <a:pt x="97" y="148"/>
                  </a:cubicBezTo>
                  <a:cubicBezTo>
                    <a:pt x="93" y="148"/>
                    <a:pt x="90" y="148"/>
                    <a:pt x="87" y="148"/>
                  </a:cubicBezTo>
                  <a:cubicBezTo>
                    <a:pt x="87" y="163"/>
                    <a:pt x="87" y="163"/>
                    <a:pt x="87" y="163"/>
                  </a:cubicBezTo>
                  <a:cubicBezTo>
                    <a:pt x="111" y="164"/>
                    <a:pt x="139" y="162"/>
                    <a:pt x="139" y="157"/>
                  </a:cubicBezTo>
                  <a:close/>
                  <a:moveTo>
                    <a:pt x="97" y="0"/>
                  </a:moveTo>
                  <a:cubicBezTo>
                    <a:pt x="120" y="0"/>
                    <a:pt x="139" y="3"/>
                    <a:pt x="139" y="6"/>
                  </a:cubicBezTo>
                  <a:cubicBezTo>
                    <a:pt x="139" y="10"/>
                    <a:pt x="120" y="13"/>
                    <a:pt x="97" y="13"/>
                  </a:cubicBezTo>
                  <a:cubicBezTo>
                    <a:pt x="73" y="13"/>
                    <a:pt x="55" y="10"/>
                    <a:pt x="55" y="6"/>
                  </a:cubicBezTo>
                  <a:cubicBezTo>
                    <a:pt x="55" y="3"/>
                    <a:pt x="73" y="0"/>
                    <a:pt x="97" y="0"/>
                  </a:cubicBezTo>
                  <a:close/>
                  <a:moveTo>
                    <a:pt x="139" y="138"/>
                  </a:moveTo>
                  <a:cubicBezTo>
                    <a:pt x="139" y="124"/>
                    <a:pt x="139" y="124"/>
                    <a:pt x="139" y="124"/>
                  </a:cubicBezTo>
                  <a:cubicBezTo>
                    <a:pt x="135" y="127"/>
                    <a:pt x="117" y="129"/>
                    <a:pt x="97" y="129"/>
                  </a:cubicBezTo>
                  <a:cubicBezTo>
                    <a:pt x="93" y="129"/>
                    <a:pt x="90" y="129"/>
                    <a:pt x="87" y="129"/>
                  </a:cubicBezTo>
                  <a:cubicBezTo>
                    <a:pt x="87" y="144"/>
                    <a:pt x="87" y="144"/>
                    <a:pt x="87" y="144"/>
                  </a:cubicBezTo>
                  <a:cubicBezTo>
                    <a:pt x="111" y="145"/>
                    <a:pt x="139" y="143"/>
                    <a:pt x="139" y="138"/>
                  </a:cubicBezTo>
                  <a:close/>
                  <a:moveTo>
                    <a:pt x="139" y="119"/>
                  </a:moveTo>
                  <a:cubicBezTo>
                    <a:pt x="139" y="105"/>
                    <a:pt x="139" y="105"/>
                    <a:pt x="139" y="105"/>
                  </a:cubicBezTo>
                  <a:cubicBezTo>
                    <a:pt x="135" y="108"/>
                    <a:pt x="117" y="111"/>
                    <a:pt x="97" y="111"/>
                  </a:cubicBezTo>
                  <a:cubicBezTo>
                    <a:pt x="93" y="111"/>
                    <a:pt x="90" y="111"/>
                    <a:pt x="87" y="110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111" y="126"/>
                    <a:pt x="139" y="124"/>
                    <a:pt x="139" y="119"/>
                  </a:cubicBezTo>
                  <a:close/>
                  <a:moveTo>
                    <a:pt x="139" y="100"/>
                  </a:moveTo>
                  <a:cubicBezTo>
                    <a:pt x="139" y="86"/>
                    <a:pt x="139" y="86"/>
                    <a:pt x="139" y="86"/>
                  </a:cubicBezTo>
                  <a:cubicBezTo>
                    <a:pt x="135" y="90"/>
                    <a:pt x="117" y="92"/>
                    <a:pt x="97" y="92"/>
                  </a:cubicBezTo>
                  <a:cubicBezTo>
                    <a:pt x="76" y="92"/>
                    <a:pt x="58" y="90"/>
                    <a:pt x="55" y="86"/>
                  </a:cubicBezTo>
                  <a:cubicBezTo>
                    <a:pt x="55" y="96"/>
                    <a:pt x="55" y="96"/>
                    <a:pt x="55" y="96"/>
                  </a:cubicBezTo>
                  <a:cubicBezTo>
                    <a:pt x="69" y="96"/>
                    <a:pt x="88" y="99"/>
                    <a:pt x="87" y="104"/>
                  </a:cubicBezTo>
                  <a:cubicBezTo>
                    <a:pt x="87" y="107"/>
                    <a:pt x="87" y="107"/>
                    <a:pt x="87" y="107"/>
                  </a:cubicBezTo>
                  <a:cubicBezTo>
                    <a:pt x="111" y="108"/>
                    <a:pt x="139" y="105"/>
                    <a:pt x="139" y="100"/>
                  </a:cubicBezTo>
                  <a:close/>
                  <a:moveTo>
                    <a:pt x="139" y="82"/>
                  </a:moveTo>
                  <a:cubicBezTo>
                    <a:pt x="139" y="68"/>
                    <a:pt x="139" y="68"/>
                    <a:pt x="139" y="68"/>
                  </a:cubicBezTo>
                  <a:cubicBezTo>
                    <a:pt x="135" y="71"/>
                    <a:pt x="117" y="73"/>
                    <a:pt x="97" y="73"/>
                  </a:cubicBezTo>
                  <a:cubicBezTo>
                    <a:pt x="76" y="73"/>
                    <a:pt x="58" y="71"/>
                    <a:pt x="55" y="68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5" y="90"/>
                    <a:pt x="139" y="90"/>
                    <a:pt x="139" y="82"/>
                  </a:cubicBezTo>
                  <a:close/>
                  <a:moveTo>
                    <a:pt x="139" y="63"/>
                  </a:moveTo>
                  <a:cubicBezTo>
                    <a:pt x="139" y="49"/>
                    <a:pt x="139" y="49"/>
                    <a:pt x="139" y="49"/>
                  </a:cubicBezTo>
                  <a:cubicBezTo>
                    <a:pt x="135" y="52"/>
                    <a:pt x="117" y="54"/>
                    <a:pt x="97" y="54"/>
                  </a:cubicBezTo>
                  <a:cubicBezTo>
                    <a:pt x="76" y="54"/>
                    <a:pt x="58" y="52"/>
                    <a:pt x="55" y="49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72"/>
                    <a:pt x="139" y="72"/>
                    <a:pt x="139" y="63"/>
                  </a:cubicBezTo>
                  <a:close/>
                  <a:moveTo>
                    <a:pt x="139" y="44"/>
                  </a:moveTo>
                  <a:cubicBezTo>
                    <a:pt x="139" y="30"/>
                    <a:pt x="139" y="30"/>
                    <a:pt x="139" y="30"/>
                  </a:cubicBezTo>
                  <a:cubicBezTo>
                    <a:pt x="135" y="33"/>
                    <a:pt x="117" y="36"/>
                    <a:pt x="97" y="36"/>
                  </a:cubicBezTo>
                  <a:cubicBezTo>
                    <a:pt x="76" y="36"/>
                    <a:pt x="58" y="33"/>
                    <a:pt x="55" y="30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5" y="53"/>
                    <a:pt x="139" y="53"/>
                    <a:pt x="139" y="44"/>
                  </a:cubicBezTo>
                  <a:close/>
                </a:path>
              </a:pathLst>
            </a:custGeom>
            <a:solidFill>
              <a:srgbClr val="F4B6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90" name="Freeform 189"/>
            <p:cNvSpPr>
              <a:spLocks noEditPoints="1" noChangeArrowheads="1"/>
            </p:cNvSpPr>
            <p:nvPr/>
          </p:nvSpPr>
          <p:spPr bwMode="auto">
            <a:xfrm>
              <a:off x="317500" y="525463"/>
              <a:ext cx="225425" cy="477838"/>
            </a:xfrm>
            <a:custGeom>
              <a:avLst/>
              <a:gdLst>
                <a:gd name="T0" fmla="*/ 225425 w 69"/>
                <a:gd name="T1" fmla="*/ 6501 h 147"/>
                <a:gd name="T2" fmla="*/ 225425 w 69"/>
                <a:gd name="T3" fmla="*/ 39007 h 147"/>
                <a:gd name="T4" fmla="*/ 140482 w 69"/>
                <a:gd name="T5" fmla="*/ 45508 h 147"/>
                <a:gd name="T6" fmla="*/ 0 w 69"/>
                <a:gd name="T7" fmla="*/ 22754 h 147"/>
                <a:gd name="T8" fmla="*/ 140482 w 69"/>
                <a:gd name="T9" fmla="*/ 0 h 147"/>
                <a:gd name="T10" fmla="*/ 225425 w 69"/>
                <a:gd name="T11" fmla="*/ 6501 h 147"/>
                <a:gd name="T12" fmla="*/ 225425 w 69"/>
                <a:gd name="T13" fmla="*/ 52010 h 147"/>
                <a:gd name="T14" fmla="*/ 225425 w 69"/>
                <a:gd name="T15" fmla="*/ 100769 h 147"/>
                <a:gd name="T16" fmla="*/ 0 w 69"/>
                <a:gd name="T17" fmla="*/ 84516 h 147"/>
                <a:gd name="T18" fmla="*/ 0 w 69"/>
                <a:gd name="T19" fmla="*/ 39007 h 147"/>
                <a:gd name="T20" fmla="*/ 140482 w 69"/>
                <a:gd name="T21" fmla="*/ 55260 h 147"/>
                <a:gd name="T22" fmla="*/ 225425 w 69"/>
                <a:gd name="T23" fmla="*/ 52010 h 147"/>
                <a:gd name="T24" fmla="*/ 225425 w 69"/>
                <a:gd name="T25" fmla="*/ 113771 h 147"/>
                <a:gd name="T26" fmla="*/ 225425 w 69"/>
                <a:gd name="T27" fmla="*/ 162530 h 147"/>
                <a:gd name="T28" fmla="*/ 0 w 69"/>
                <a:gd name="T29" fmla="*/ 146277 h 147"/>
                <a:gd name="T30" fmla="*/ 0 w 69"/>
                <a:gd name="T31" fmla="*/ 100769 h 147"/>
                <a:gd name="T32" fmla="*/ 140482 w 69"/>
                <a:gd name="T33" fmla="*/ 117022 h 147"/>
                <a:gd name="T34" fmla="*/ 225425 w 69"/>
                <a:gd name="T35" fmla="*/ 113771 h 147"/>
                <a:gd name="T36" fmla="*/ 225425 w 69"/>
                <a:gd name="T37" fmla="*/ 172282 h 147"/>
                <a:gd name="T38" fmla="*/ 225425 w 69"/>
                <a:gd name="T39" fmla="*/ 224291 h 147"/>
                <a:gd name="T40" fmla="*/ 0 w 69"/>
                <a:gd name="T41" fmla="*/ 204788 h 147"/>
                <a:gd name="T42" fmla="*/ 0 w 69"/>
                <a:gd name="T43" fmla="*/ 162530 h 147"/>
                <a:gd name="T44" fmla="*/ 140482 w 69"/>
                <a:gd name="T45" fmla="*/ 178783 h 147"/>
                <a:gd name="T46" fmla="*/ 225425 w 69"/>
                <a:gd name="T47" fmla="*/ 172282 h 147"/>
                <a:gd name="T48" fmla="*/ 225425 w 69"/>
                <a:gd name="T49" fmla="*/ 234043 h 147"/>
                <a:gd name="T50" fmla="*/ 225425 w 69"/>
                <a:gd name="T51" fmla="*/ 282802 h 147"/>
                <a:gd name="T52" fmla="*/ 0 w 69"/>
                <a:gd name="T53" fmla="*/ 266549 h 147"/>
                <a:gd name="T54" fmla="*/ 0 w 69"/>
                <a:gd name="T55" fmla="*/ 221041 h 147"/>
                <a:gd name="T56" fmla="*/ 140482 w 69"/>
                <a:gd name="T57" fmla="*/ 240544 h 147"/>
                <a:gd name="T58" fmla="*/ 225425 w 69"/>
                <a:gd name="T59" fmla="*/ 234043 h 147"/>
                <a:gd name="T60" fmla="*/ 225425 w 69"/>
                <a:gd name="T61" fmla="*/ 295804 h 147"/>
                <a:gd name="T62" fmla="*/ 225425 w 69"/>
                <a:gd name="T63" fmla="*/ 344563 h 147"/>
                <a:gd name="T64" fmla="*/ 0 w 69"/>
                <a:gd name="T65" fmla="*/ 328310 h 147"/>
                <a:gd name="T66" fmla="*/ 0 w 69"/>
                <a:gd name="T67" fmla="*/ 282802 h 147"/>
                <a:gd name="T68" fmla="*/ 140482 w 69"/>
                <a:gd name="T69" fmla="*/ 299055 h 147"/>
                <a:gd name="T70" fmla="*/ 225425 w 69"/>
                <a:gd name="T71" fmla="*/ 295804 h 147"/>
                <a:gd name="T72" fmla="*/ 225425 w 69"/>
                <a:gd name="T73" fmla="*/ 357566 h 147"/>
                <a:gd name="T74" fmla="*/ 225425 w 69"/>
                <a:gd name="T75" fmla="*/ 406325 h 147"/>
                <a:gd name="T76" fmla="*/ 0 w 69"/>
                <a:gd name="T77" fmla="*/ 390072 h 147"/>
                <a:gd name="T78" fmla="*/ 0 w 69"/>
                <a:gd name="T79" fmla="*/ 344563 h 147"/>
                <a:gd name="T80" fmla="*/ 140482 w 69"/>
                <a:gd name="T81" fmla="*/ 360816 h 147"/>
                <a:gd name="T82" fmla="*/ 225425 w 69"/>
                <a:gd name="T83" fmla="*/ 357566 h 147"/>
                <a:gd name="T84" fmla="*/ 225425 w 69"/>
                <a:gd name="T85" fmla="*/ 416077 h 147"/>
                <a:gd name="T86" fmla="*/ 225425 w 69"/>
                <a:gd name="T87" fmla="*/ 468086 h 147"/>
                <a:gd name="T88" fmla="*/ 0 w 69"/>
                <a:gd name="T89" fmla="*/ 448583 h 147"/>
                <a:gd name="T90" fmla="*/ 0 w 69"/>
                <a:gd name="T91" fmla="*/ 406325 h 147"/>
                <a:gd name="T92" fmla="*/ 140482 w 69"/>
                <a:gd name="T93" fmla="*/ 422578 h 147"/>
                <a:gd name="T94" fmla="*/ 225425 w 69"/>
                <a:gd name="T95" fmla="*/ 416077 h 14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9"/>
                <a:gd name="T145" fmla="*/ 0 h 147"/>
                <a:gd name="T146" fmla="*/ 69 w 69"/>
                <a:gd name="T147" fmla="*/ 147 h 14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9" h="147">
                  <a:moveTo>
                    <a:pt x="69" y="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2" y="13"/>
                    <a:pt x="53" y="14"/>
                    <a:pt x="43" y="14"/>
                  </a:cubicBezTo>
                  <a:cubicBezTo>
                    <a:pt x="19" y="14"/>
                    <a:pt x="0" y="11"/>
                    <a:pt x="0" y="7"/>
                  </a:cubicBezTo>
                  <a:cubicBezTo>
                    <a:pt x="0" y="3"/>
                    <a:pt x="19" y="0"/>
                    <a:pt x="43" y="0"/>
                  </a:cubicBezTo>
                  <a:cubicBezTo>
                    <a:pt x="53" y="0"/>
                    <a:pt x="62" y="1"/>
                    <a:pt x="69" y="2"/>
                  </a:cubicBezTo>
                  <a:close/>
                  <a:moveTo>
                    <a:pt x="69" y="16"/>
                  </a:moveTo>
                  <a:cubicBezTo>
                    <a:pt x="69" y="31"/>
                    <a:pt x="69" y="31"/>
                    <a:pt x="69" y="31"/>
                  </a:cubicBezTo>
                  <a:cubicBezTo>
                    <a:pt x="45" y="34"/>
                    <a:pt x="0" y="32"/>
                    <a:pt x="0" y="2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15"/>
                    <a:pt x="22" y="17"/>
                    <a:pt x="43" y="17"/>
                  </a:cubicBezTo>
                  <a:cubicBezTo>
                    <a:pt x="53" y="17"/>
                    <a:pt x="62" y="17"/>
                    <a:pt x="69" y="16"/>
                  </a:cubicBezTo>
                  <a:close/>
                  <a:moveTo>
                    <a:pt x="69" y="35"/>
                  </a:moveTo>
                  <a:cubicBezTo>
                    <a:pt x="69" y="50"/>
                    <a:pt x="69" y="50"/>
                    <a:pt x="69" y="50"/>
                  </a:cubicBezTo>
                  <a:cubicBezTo>
                    <a:pt x="45" y="53"/>
                    <a:pt x="0" y="51"/>
                    <a:pt x="0" y="45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4" y="34"/>
                    <a:pt x="22" y="36"/>
                    <a:pt x="43" y="36"/>
                  </a:cubicBezTo>
                  <a:cubicBezTo>
                    <a:pt x="53" y="36"/>
                    <a:pt x="62" y="36"/>
                    <a:pt x="69" y="35"/>
                  </a:cubicBezTo>
                  <a:close/>
                  <a:moveTo>
                    <a:pt x="69" y="53"/>
                  </a:moveTo>
                  <a:cubicBezTo>
                    <a:pt x="69" y="69"/>
                    <a:pt x="69" y="69"/>
                    <a:pt x="69" y="69"/>
                  </a:cubicBezTo>
                  <a:cubicBezTo>
                    <a:pt x="45" y="72"/>
                    <a:pt x="0" y="70"/>
                    <a:pt x="0" y="6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4" y="53"/>
                    <a:pt x="22" y="55"/>
                    <a:pt x="43" y="55"/>
                  </a:cubicBezTo>
                  <a:cubicBezTo>
                    <a:pt x="53" y="55"/>
                    <a:pt x="62" y="54"/>
                    <a:pt x="69" y="53"/>
                  </a:cubicBezTo>
                  <a:close/>
                  <a:moveTo>
                    <a:pt x="69" y="72"/>
                  </a:moveTo>
                  <a:cubicBezTo>
                    <a:pt x="69" y="87"/>
                    <a:pt x="69" y="87"/>
                    <a:pt x="69" y="87"/>
                  </a:cubicBezTo>
                  <a:cubicBezTo>
                    <a:pt x="45" y="90"/>
                    <a:pt x="0" y="89"/>
                    <a:pt x="0" y="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4" y="71"/>
                    <a:pt x="22" y="74"/>
                    <a:pt x="43" y="74"/>
                  </a:cubicBezTo>
                  <a:cubicBezTo>
                    <a:pt x="53" y="74"/>
                    <a:pt x="62" y="73"/>
                    <a:pt x="69" y="72"/>
                  </a:cubicBezTo>
                  <a:close/>
                  <a:moveTo>
                    <a:pt x="69" y="91"/>
                  </a:moveTo>
                  <a:cubicBezTo>
                    <a:pt x="69" y="106"/>
                    <a:pt x="69" y="106"/>
                    <a:pt x="69" y="106"/>
                  </a:cubicBezTo>
                  <a:cubicBezTo>
                    <a:pt x="45" y="109"/>
                    <a:pt x="0" y="107"/>
                    <a:pt x="0" y="101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4" y="90"/>
                    <a:pt x="22" y="92"/>
                    <a:pt x="43" y="92"/>
                  </a:cubicBezTo>
                  <a:cubicBezTo>
                    <a:pt x="53" y="92"/>
                    <a:pt x="62" y="92"/>
                    <a:pt x="69" y="91"/>
                  </a:cubicBezTo>
                  <a:close/>
                  <a:moveTo>
                    <a:pt x="69" y="110"/>
                  </a:moveTo>
                  <a:cubicBezTo>
                    <a:pt x="69" y="125"/>
                    <a:pt x="69" y="125"/>
                    <a:pt x="69" y="125"/>
                  </a:cubicBezTo>
                  <a:cubicBezTo>
                    <a:pt x="45" y="128"/>
                    <a:pt x="0" y="126"/>
                    <a:pt x="0" y="12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4" y="109"/>
                    <a:pt x="22" y="111"/>
                    <a:pt x="43" y="111"/>
                  </a:cubicBezTo>
                  <a:cubicBezTo>
                    <a:pt x="53" y="111"/>
                    <a:pt x="62" y="111"/>
                    <a:pt x="69" y="110"/>
                  </a:cubicBezTo>
                  <a:close/>
                  <a:moveTo>
                    <a:pt x="69" y="128"/>
                  </a:moveTo>
                  <a:cubicBezTo>
                    <a:pt x="69" y="144"/>
                    <a:pt x="69" y="144"/>
                    <a:pt x="69" y="144"/>
                  </a:cubicBezTo>
                  <a:cubicBezTo>
                    <a:pt x="45" y="147"/>
                    <a:pt x="0" y="145"/>
                    <a:pt x="0" y="138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4" y="128"/>
                    <a:pt x="22" y="130"/>
                    <a:pt x="43" y="130"/>
                  </a:cubicBezTo>
                  <a:cubicBezTo>
                    <a:pt x="53" y="130"/>
                    <a:pt x="62" y="129"/>
                    <a:pt x="69" y="128"/>
                  </a:cubicBezTo>
                  <a:close/>
                </a:path>
              </a:pathLst>
            </a:custGeom>
            <a:solidFill>
              <a:srgbClr val="F8CF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91" name="Freeform 190"/>
            <p:cNvSpPr>
              <a:spLocks noEditPoints="1" noChangeArrowheads="1"/>
            </p:cNvSpPr>
            <p:nvPr/>
          </p:nvSpPr>
          <p:spPr bwMode="auto">
            <a:xfrm>
              <a:off x="366712" y="577850"/>
              <a:ext cx="68263" cy="419100"/>
            </a:xfrm>
            <a:custGeom>
              <a:avLst/>
              <a:gdLst>
                <a:gd name="T0" fmla="*/ 68263 w 21"/>
                <a:gd name="T1" fmla="*/ 3249 h 129"/>
                <a:gd name="T2" fmla="*/ 68263 w 21"/>
                <a:gd name="T3" fmla="*/ 51981 h 129"/>
                <a:gd name="T4" fmla="*/ 0 w 21"/>
                <a:gd name="T5" fmla="*/ 48733 h 129"/>
                <a:gd name="T6" fmla="*/ 0 w 21"/>
                <a:gd name="T7" fmla="*/ 0 h 129"/>
                <a:gd name="T8" fmla="*/ 68263 w 21"/>
                <a:gd name="T9" fmla="*/ 3249 h 129"/>
                <a:gd name="T10" fmla="*/ 68263 w 21"/>
                <a:gd name="T11" fmla="*/ 64977 h 129"/>
                <a:gd name="T12" fmla="*/ 68263 w 21"/>
                <a:gd name="T13" fmla="*/ 113709 h 129"/>
                <a:gd name="T14" fmla="*/ 0 w 21"/>
                <a:gd name="T15" fmla="*/ 110460 h 129"/>
                <a:gd name="T16" fmla="*/ 0 w 21"/>
                <a:gd name="T17" fmla="*/ 61728 h 129"/>
                <a:gd name="T18" fmla="*/ 68263 w 21"/>
                <a:gd name="T19" fmla="*/ 64977 h 129"/>
                <a:gd name="T20" fmla="*/ 68263 w 21"/>
                <a:gd name="T21" fmla="*/ 126705 h 129"/>
                <a:gd name="T22" fmla="*/ 68263 w 21"/>
                <a:gd name="T23" fmla="*/ 175437 h 129"/>
                <a:gd name="T24" fmla="*/ 0 w 21"/>
                <a:gd name="T25" fmla="*/ 172188 h 129"/>
                <a:gd name="T26" fmla="*/ 0 w 21"/>
                <a:gd name="T27" fmla="*/ 120207 h 129"/>
                <a:gd name="T28" fmla="*/ 68263 w 21"/>
                <a:gd name="T29" fmla="*/ 126705 h 129"/>
                <a:gd name="T30" fmla="*/ 68263 w 21"/>
                <a:gd name="T31" fmla="*/ 188433 h 129"/>
                <a:gd name="T32" fmla="*/ 68263 w 21"/>
                <a:gd name="T33" fmla="*/ 237165 h 129"/>
                <a:gd name="T34" fmla="*/ 0 w 21"/>
                <a:gd name="T35" fmla="*/ 230667 h 129"/>
                <a:gd name="T36" fmla="*/ 0 w 21"/>
                <a:gd name="T37" fmla="*/ 181935 h 129"/>
                <a:gd name="T38" fmla="*/ 68263 w 21"/>
                <a:gd name="T39" fmla="*/ 188433 h 129"/>
                <a:gd name="T40" fmla="*/ 68263 w 21"/>
                <a:gd name="T41" fmla="*/ 246912 h 129"/>
                <a:gd name="T42" fmla="*/ 68263 w 21"/>
                <a:gd name="T43" fmla="*/ 295644 h 129"/>
                <a:gd name="T44" fmla="*/ 0 w 21"/>
                <a:gd name="T45" fmla="*/ 292395 h 129"/>
                <a:gd name="T46" fmla="*/ 0 w 21"/>
                <a:gd name="T47" fmla="*/ 243663 h 129"/>
                <a:gd name="T48" fmla="*/ 68263 w 21"/>
                <a:gd name="T49" fmla="*/ 246912 h 129"/>
                <a:gd name="T50" fmla="*/ 68263 w 21"/>
                <a:gd name="T51" fmla="*/ 308640 h 129"/>
                <a:gd name="T52" fmla="*/ 68263 w 21"/>
                <a:gd name="T53" fmla="*/ 357372 h 129"/>
                <a:gd name="T54" fmla="*/ 0 w 21"/>
                <a:gd name="T55" fmla="*/ 354123 h 129"/>
                <a:gd name="T56" fmla="*/ 0 w 21"/>
                <a:gd name="T57" fmla="*/ 305391 h 129"/>
                <a:gd name="T58" fmla="*/ 68263 w 21"/>
                <a:gd name="T59" fmla="*/ 308640 h 129"/>
                <a:gd name="T60" fmla="*/ 68263 w 21"/>
                <a:gd name="T61" fmla="*/ 370367 h 129"/>
                <a:gd name="T62" fmla="*/ 68263 w 21"/>
                <a:gd name="T63" fmla="*/ 419100 h 129"/>
                <a:gd name="T64" fmla="*/ 0 w 21"/>
                <a:gd name="T65" fmla="*/ 415851 h 129"/>
                <a:gd name="T66" fmla="*/ 0 w 21"/>
                <a:gd name="T67" fmla="*/ 363870 h 129"/>
                <a:gd name="T68" fmla="*/ 68263 w 21"/>
                <a:gd name="T69" fmla="*/ 370367 h 1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1"/>
                <a:gd name="T106" fmla="*/ 0 h 129"/>
                <a:gd name="T107" fmla="*/ 21 w 21"/>
                <a:gd name="T108" fmla="*/ 129 h 1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1" h="129">
                  <a:moveTo>
                    <a:pt x="21" y="1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13" y="16"/>
                    <a:pt x="6" y="16"/>
                    <a:pt x="0" y="1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1"/>
                    <a:pt x="13" y="1"/>
                    <a:pt x="21" y="1"/>
                  </a:cubicBezTo>
                  <a:close/>
                  <a:moveTo>
                    <a:pt x="21" y="20"/>
                  </a:moveTo>
                  <a:cubicBezTo>
                    <a:pt x="21" y="35"/>
                    <a:pt x="21" y="35"/>
                    <a:pt x="21" y="35"/>
                  </a:cubicBezTo>
                  <a:cubicBezTo>
                    <a:pt x="13" y="35"/>
                    <a:pt x="6" y="35"/>
                    <a:pt x="0" y="3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19"/>
                    <a:pt x="13" y="20"/>
                    <a:pt x="21" y="20"/>
                  </a:cubicBezTo>
                  <a:close/>
                  <a:moveTo>
                    <a:pt x="21" y="39"/>
                  </a:moveTo>
                  <a:cubicBezTo>
                    <a:pt x="21" y="54"/>
                    <a:pt x="21" y="54"/>
                    <a:pt x="21" y="54"/>
                  </a:cubicBezTo>
                  <a:cubicBezTo>
                    <a:pt x="13" y="54"/>
                    <a:pt x="6" y="53"/>
                    <a:pt x="0" y="5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6" y="38"/>
                    <a:pt x="13" y="39"/>
                    <a:pt x="21" y="39"/>
                  </a:cubicBezTo>
                  <a:close/>
                  <a:moveTo>
                    <a:pt x="21" y="58"/>
                  </a:moveTo>
                  <a:cubicBezTo>
                    <a:pt x="21" y="73"/>
                    <a:pt x="21" y="73"/>
                    <a:pt x="21" y="73"/>
                  </a:cubicBezTo>
                  <a:cubicBezTo>
                    <a:pt x="13" y="73"/>
                    <a:pt x="6" y="72"/>
                    <a:pt x="0" y="7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6" y="57"/>
                    <a:pt x="13" y="57"/>
                    <a:pt x="21" y="58"/>
                  </a:cubicBezTo>
                  <a:close/>
                  <a:moveTo>
                    <a:pt x="21" y="76"/>
                  </a:moveTo>
                  <a:cubicBezTo>
                    <a:pt x="21" y="91"/>
                    <a:pt x="21" y="91"/>
                    <a:pt x="21" y="91"/>
                  </a:cubicBezTo>
                  <a:cubicBezTo>
                    <a:pt x="13" y="91"/>
                    <a:pt x="6" y="91"/>
                    <a:pt x="0" y="9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6" y="76"/>
                    <a:pt x="13" y="76"/>
                    <a:pt x="21" y="76"/>
                  </a:cubicBezTo>
                  <a:close/>
                  <a:moveTo>
                    <a:pt x="21" y="95"/>
                  </a:moveTo>
                  <a:cubicBezTo>
                    <a:pt x="21" y="110"/>
                    <a:pt x="21" y="110"/>
                    <a:pt x="21" y="110"/>
                  </a:cubicBezTo>
                  <a:cubicBezTo>
                    <a:pt x="13" y="110"/>
                    <a:pt x="6" y="110"/>
                    <a:pt x="0" y="10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6" y="94"/>
                    <a:pt x="13" y="95"/>
                    <a:pt x="21" y="95"/>
                  </a:cubicBezTo>
                  <a:close/>
                  <a:moveTo>
                    <a:pt x="21" y="114"/>
                  </a:moveTo>
                  <a:cubicBezTo>
                    <a:pt x="21" y="129"/>
                    <a:pt x="21" y="129"/>
                    <a:pt x="21" y="129"/>
                  </a:cubicBezTo>
                  <a:cubicBezTo>
                    <a:pt x="13" y="129"/>
                    <a:pt x="6" y="128"/>
                    <a:pt x="0" y="128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6" y="113"/>
                    <a:pt x="13" y="114"/>
                    <a:pt x="21" y="114"/>
                  </a:cubicBezTo>
                  <a:close/>
                </a:path>
              </a:pathLst>
            </a:custGeom>
            <a:solidFill>
              <a:srgbClr val="FBE6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92" name="Freeform 191"/>
            <p:cNvSpPr>
              <a:spLocks noEditPoints="1" noChangeArrowheads="1"/>
            </p:cNvSpPr>
            <p:nvPr/>
          </p:nvSpPr>
          <p:spPr bwMode="auto">
            <a:xfrm>
              <a:off x="531812" y="254000"/>
              <a:ext cx="52388" cy="271463"/>
            </a:xfrm>
            <a:custGeom>
              <a:avLst/>
              <a:gdLst>
                <a:gd name="T0" fmla="*/ 52388 w 16"/>
                <a:gd name="T1" fmla="*/ 271463 h 84"/>
                <a:gd name="T2" fmla="*/ 52388 w 16"/>
                <a:gd name="T3" fmla="*/ 245609 h 84"/>
                <a:gd name="T4" fmla="*/ 0 w 16"/>
                <a:gd name="T5" fmla="*/ 242378 h 84"/>
                <a:gd name="T6" fmla="*/ 0 w 16"/>
                <a:gd name="T7" fmla="*/ 265000 h 84"/>
                <a:gd name="T8" fmla="*/ 52388 w 16"/>
                <a:gd name="T9" fmla="*/ 271463 h 84"/>
                <a:gd name="T10" fmla="*/ 52388 w 16"/>
                <a:gd name="T11" fmla="*/ 235914 h 84"/>
                <a:gd name="T12" fmla="*/ 52388 w 16"/>
                <a:gd name="T13" fmla="*/ 187439 h 84"/>
                <a:gd name="T14" fmla="*/ 0 w 16"/>
                <a:gd name="T15" fmla="*/ 180975 h 84"/>
                <a:gd name="T16" fmla="*/ 0 w 16"/>
                <a:gd name="T17" fmla="*/ 229451 h 84"/>
                <a:gd name="T18" fmla="*/ 52388 w 16"/>
                <a:gd name="T19" fmla="*/ 235914 h 84"/>
                <a:gd name="T20" fmla="*/ 52388 w 16"/>
                <a:gd name="T21" fmla="*/ 174512 h 84"/>
                <a:gd name="T22" fmla="*/ 52388 w 16"/>
                <a:gd name="T23" fmla="*/ 126036 h 84"/>
                <a:gd name="T24" fmla="*/ 0 w 16"/>
                <a:gd name="T25" fmla="*/ 119573 h 84"/>
                <a:gd name="T26" fmla="*/ 0 w 16"/>
                <a:gd name="T27" fmla="*/ 171280 h 84"/>
                <a:gd name="T28" fmla="*/ 52388 w 16"/>
                <a:gd name="T29" fmla="*/ 174512 h 84"/>
                <a:gd name="T30" fmla="*/ 52388 w 16"/>
                <a:gd name="T31" fmla="*/ 113110 h 84"/>
                <a:gd name="T32" fmla="*/ 52388 w 16"/>
                <a:gd name="T33" fmla="*/ 64634 h 84"/>
                <a:gd name="T34" fmla="*/ 0 w 16"/>
                <a:gd name="T35" fmla="*/ 61402 h 84"/>
                <a:gd name="T36" fmla="*/ 0 w 16"/>
                <a:gd name="T37" fmla="*/ 109878 h 84"/>
                <a:gd name="T38" fmla="*/ 52388 w 16"/>
                <a:gd name="T39" fmla="*/ 113110 h 84"/>
                <a:gd name="T40" fmla="*/ 52388 w 16"/>
                <a:gd name="T41" fmla="*/ 54939 h 84"/>
                <a:gd name="T42" fmla="*/ 52388 w 16"/>
                <a:gd name="T43" fmla="*/ 3232 h 84"/>
                <a:gd name="T44" fmla="*/ 0 w 16"/>
                <a:gd name="T45" fmla="*/ 0 h 84"/>
                <a:gd name="T46" fmla="*/ 0 w 16"/>
                <a:gd name="T47" fmla="*/ 48476 h 84"/>
                <a:gd name="T48" fmla="*/ 52388 w 16"/>
                <a:gd name="T49" fmla="*/ 54939 h 8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6"/>
                <a:gd name="T76" fmla="*/ 0 h 84"/>
                <a:gd name="T77" fmla="*/ 16 w 16"/>
                <a:gd name="T78" fmla="*/ 84 h 8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6" h="84">
                  <a:moveTo>
                    <a:pt x="16" y="84"/>
                  </a:moveTo>
                  <a:cubicBezTo>
                    <a:pt x="16" y="76"/>
                    <a:pt x="16" y="76"/>
                    <a:pt x="16" y="76"/>
                  </a:cubicBezTo>
                  <a:cubicBezTo>
                    <a:pt x="10" y="76"/>
                    <a:pt x="5" y="76"/>
                    <a:pt x="0" y="75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6" y="82"/>
                    <a:pt x="12" y="83"/>
                    <a:pt x="16" y="84"/>
                  </a:cubicBezTo>
                  <a:close/>
                  <a:moveTo>
                    <a:pt x="16" y="73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0" y="57"/>
                    <a:pt x="5" y="57"/>
                    <a:pt x="0" y="56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5" y="72"/>
                    <a:pt x="10" y="73"/>
                    <a:pt x="16" y="73"/>
                  </a:cubicBezTo>
                  <a:close/>
                  <a:moveTo>
                    <a:pt x="16" y="54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10" y="39"/>
                    <a:pt x="5" y="38"/>
                    <a:pt x="0" y="3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5" y="53"/>
                    <a:pt x="10" y="54"/>
                    <a:pt x="16" y="54"/>
                  </a:cubicBezTo>
                  <a:close/>
                  <a:moveTo>
                    <a:pt x="16" y="35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0" y="20"/>
                    <a:pt x="5" y="19"/>
                    <a:pt x="0" y="19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5" y="35"/>
                    <a:pt x="10" y="35"/>
                    <a:pt x="16" y="35"/>
                  </a:cubicBezTo>
                  <a:close/>
                  <a:moveTo>
                    <a:pt x="16" y="17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0" y="1"/>
                    <a:pt x="5" y="1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5" y="16"/>
                    <a:pt x="10" y="16"/>
                    <a:pt x="16" y="17"/>
                  </a:cubicBezTo>
                  <a:close/>
                </a:path>
              </a:pathLst>
            </a:custGeom>
            <a:solidFill>
              <a:srgbClr val="F8CF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5" name="组合 302"/>
          <p:cNvGrpSpPr/>
          <p:nvPr/>
        </p:nvGrpSpPr>
        <p:grpSpPr bwMode="auto">
          <a:xfrm>
            <a:off x="5300663" y="1995488"/>
            <a:ext cx="442912" cy="441325"/>
            <a:chOff x="0" y="0"/>
            <a:chExt cx="1149350" cy="1149350"/>
          </a:xfrm>
        </p:grpSpPr>
        <p:sp>
          <p:nvSpPr>
            <p:cNvPr id="38176" name="Oval 22"/>
            <p:cNvSpPr>
              <a:spLocks noChangeArrowheads="1"/>
            </p:cNvSpPr>
            <p:nvPr/>
          </p:nvSpPr>
          <p:spPr bwMode="auto">
            <a:xfrm>
              <a:off x="0" y="0"/>
              <a:ext cx="1149350" cy="1149350"/>
            </a:xfrm>
            <a:prstGeom prst="ellipse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177" name="Freeform 192"/>
            <p:cNvSpPr>
              <a:spLocks noChangeArrowheads="1"/>
            </p:cNvSpPr>
            <p:nvPr/>
          </p:nvSpPr>
          <p:spPr bwMode="auto">
            <a:xfrm>
              <a:off x="285750" y="220662"/>
              <a:ext cx="860425" cy="928688"/>
            </a:xfrm>
            <a:custGeom>
              <a:avLst/>
              <a:gdLst>
                <a:gd name="T0" fmla="*/ 444823 w 265"/>
                <a:gd name="T1" fmla="*/ 0 h 286"/>
                <a:gd name="T2" fmla="*/ 860425 w 265"/>
                <a:gd name="T3" fmla="*/ 418884 h 286"/>
                <a:gd name="T4" fmla="*/ 288973 w 265"/>
                <a:gd name="T5" fmla="*/ 928688 h 286"/>
                <a:gd name="T6" fmla="*/ 146110 w 265"/>
                <a:gd name="T7" fmla="*/ 909205 h 286"/>
                <a:gd name="T8" fmla="*/ 0 w 265"/>
                <a:gd name="T9" fmla="*/ 763083 h 286"/>
                <a:gd name="T10" fmla="*/ 269492 w 265"/>
                <a:gd name="T11" fmla="*/ 532534 h 286"/>
                <a:gd name="T12" fmla="*/ 243517 w 265"/>
                <a:gd name="T13" fmla="*/ 139628 h 286"/>
                <a:gd name="T14" fmla="*/ 444823 w 265"/>
                <a:gd name="T15" fmla="*/ 0 h 2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5"/>
                <a:gd name="T25" fmla="*/ 0 h 286"/>
                <a:gd name="T26" fmla="*/ 265 w 265"/>
                <a:gd name="T27" fmla="*/ 286 h 28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5" h="286">
                  <a:moveTo>
                    <a:pt x="137" y="0"/>
                  </a:moveTo>
                  <a:cubicBezTo>
                    <a:pt x="265" y="129"/>
                    <a:pt x="265" y="129"/>
                    <a:pt x="265" y="129"/>
                  </a:cubicBezTo>
                  <a:cubicBezTo>
                    <a:pt x="255" y="217"/>
                    <a:pt x="180" y="286"/>
                    <a:pt x="89" y="286"/>
                  </a:cubicBezTo>
                  <a:cubicBezTo>
                    <a:pt x="74" y="286"/>
                    <a:pt x="59" y="284"/>
                    <a:pt x="45" y="280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83" y="164"/>
                    <a:pt x="83" y="164"/>
                    <a:pt x="83" y="164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137" y="0"/>
                    <a:pt x="137" y="0"/>
                    <a:pt x="137" y="0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78" name="Freeform 193"/>
            <p:cNvSpPr>
              <a:spLocks noChangeArrowheads="1"/>
            </p:cNvSpPr>
            <p:nvPr/>
          </p:nvSpPr>
          <p:spPr bwMode="auto">
            <a:xfrm>
              <a:off x="263525" y="631825"/>
              <a:ext cx="622300" cy="350838"/>
            </a:xfrm>
            <a:custGeom>
              <a:avLst/>
              <a:gdLst>
                <a:gd name="T0" fmla="*/ 22688 w 192"/>
                <a:gd name="T1" fmla="*/ 350838 h 108"/>
                <a:gd name="T2" fmla="*/ 249568 w 192"/>
                <a:gd name="T3" fmla="*/ 94207 h 108"/>
                <a:gd name="T4" fmla="*/ 249568 w 192"/>
                <a:gd name="T5" fmla="*/ 0 h 108"/>
                <a:gd name="T6" fmla="*/ 311150 w 192"/>
                <a:gd name="T7" fmla="*/ 0 h 108"/>
                <a:gd name="T8" fmla="*/ 314391 w 192"/>
                <a:gd name="T9" fmla="*/ 0 h 108"/>
                <a:gd name="T10" fmla="*/ 375973 w 192"/>
                <a:gd name="T11" fmla="*/ 0 h 108"/>
                <a:gd name="T12" fmla="*/ 375973 w 192"/>
                <a:gd name="T13" fmla="*/ 94207 h 108"/>
                <a:gd name="T14" fmla="*/ 602853 w 192"/>
                <a:gd name="T15" fmla="*/ 350838 h 108"/>
                <a:gd name="T16" fmla="*/ 22688 w 192"/>
                <a:gd name="T17" fmla="*/ 350838 h 1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2"/>
                <a:gd name="T28" fmla="*/ 0 h 108"/>
                <a:gd name="T29" fmla="*/ 192 w 192"/>
                <a:gd name="T30" fmla="*/ 108 h 1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2" h="108">
                  <a:moveTo>
                    <a:pt x="7" y="108"/>
                  </a:moveTo>
                  <a:cubicBezTo>
                    <a:pt x="7" y="72"/>
                    <a:pt x="0" y="36"/>
                    <a:pt x="77" y="29"/>
                  </a:cubicBezTo>
                  <a:cubicBezTo>
                    <a:pt x="77" y="26"/>
                    <a:pt x="77" y="3"/>
                    <a:pt x="77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3"/>
                    <a:pt x="116" y="26"/>
                    <a:pt x="116" y="29"/>
                  </a:cubicBezTo>
                  <a:cubicBezTo>
                    <a:pt x="192" y="36"/>
                    <a:pt x="185" y="72"/>
                    <a:pt x="186" y="108"/>
                  </a:cubicBezTo>
                  <a:cubicBezTo>
                    <a:pt x="7" y="108"/>
                    <a:pt x="7" y="108"/>
                    <a:pt x="7" y="108"/>
                  </a:cubicBezTo>
                  <a:close/>
                </a:path>
              </a:pathLst>
            </a:custGeom>
            <a:solidFill>
              <a:srgbClr val="F6CD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79" name="Freeform 194"/>
            <p:cNvSpPr>
              <a:spLocks noChangeArrowheads="1"/>
            </p:cNvSpPr>
            <p:nvPr/>
          </p:nvSpPr>
          <p:spPr bwMode="auto">
            <a:xfrm>
              <a:off x="509587" y="636587"/>
              <a:ext cx="130175" cy="50800"/>
            </a:xfrm>
            <a:custGeom>
              <a:avLst/>
              <a:gdLst>
                <a:gd name="T0" fmla="*/ 130175 w 40"/>
                <a:gd name="T1" fmla="*/ 0 h 16"/>
                <a:gd name="T2" fmla="*/ 0 w 40"/>
                <a:gd name="T3" fmla="*/ 0 h 16"/>
                <a:gd name="T4" fmla="*/ 130175 w 40"/>
                <a:gd name="T5" fmla="*/ 0 h 16"/>
                <a:gd name="T6" fmla="*/ 0 60000 65536"/>
                <a:gd name="T7" fmla="*/ 0 60000 65536"/>
                <a:gd name="T8" fmla="*/ 0 60000 65536"/>
                <a:gd name="T9" fmla="*/ 0 w 40"/>
                <a:gd name="T10" fmla="*/ 0 h 16"/>
                <a:gd name="T11" fmla="*/ 40 w 40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" h="16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16"/>
                    <a:pt x="36" y="16"/>
                    <a:pt x="40" y="0"/>
                  </a:cubicBezTo>
                  <a:close/>
                </a:path>
              </a:pathLst>
            </a:custGeom>
            <a:solidFill>
              <a:srgbClr val="E8A98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80" name="Freeform 195"/>
            <p:cNvSpPr>
              <a:spLocks noChangeArrowheads="1"/>
            </p:cNvSpPr>
            <p:nvPr/>
          </p:nvSpPr>
          <p:spPr bwMode="auto">
            <a:xfrm>
              <a:off x="373062" y="184150"/>
              <a:ext cx="403225" cy="471488"/>
            </a:xfrm>
            <a:custGeom>
              <a:avLst/>
              <a:gdLst>
                <a:gd name="T0" fmla="*/ 22763 w 124"/>
                <a:gd name="T1" fmla="*/ 224363 h 145"/>
                <a:gd name="T2" fmla="*/ 42274 w 124"/>
                <a:gd name="T3" fmla="*/ 351177 h 145"/>
                <a:gd name="T4" fmla="*/ 201613 w 124"/>
                <a:gd name="T5" fmla="*/ 471488 h 145"/>
                <a:gd name="T6" fmla="*/ 364203 w 124"/>
                <a:gd name="T7" fmla="*/ 351177 h 145"/>
                <a:gd name="T8" fmla="*/ 380462 w 124"/>
                <a:gd name="T9" fmla="*/ 224363 h 145"/>
                <a:gd name="T10" fmla="*/ 201613 w 124"/>
                <a:gd name="T11" fmla="*/ 0 h 145"/>
                <a:gd name="T12" fmla="*/ 22763 w 124"/>
                <a:gd name="T13" fmla="*/ 224363 h 1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4"/>
                <a:gd name="T22" fmla="*/ 0 h 145"/>
                <a:gd name="T23" fmla="*/ 124 w 124"/>
                <a:gd name="T24" fmla="*/ 145 h 1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4" h="145">
                  <a:moveTo>
                    <a:pt x="7" y="69"/>
                  </a:moveTo>
                  <a:cubicBezTo>
                    <a:pt x="0" y="68"/>
                    <a:pt x="1" y="108"/>
                    <a:pt x="13" y="108"/>
                  </a:cubicBezTo>
                  <a:cubicBezTo>
                    <a:pt x="22" y="128"/>
                    <a:pt x="38" y="145"/>
                    <a:pt x="62" y="145"/>
                  </a:cubicBezTo>
                  <a:cubicBezTo>
                    <a:pt x="86" y="145"/>
                    <a:pt x="103" y="128"/>
                    <a:pt x="112" y="108"/>
                  </a:cubicBezTo>
                  <a:cubicBezTo>
                    <a:pt x="122" y="108"/>
                    <a:pt x="124" y="68"/>
                    <a:pt x="117" y="69"/>
                  </a:cubicBezTo>
                  <a:cubicBezTo>
                    <a:pt x="120" y="27"/>
                    <a:pt x="118" y="0"/>
                    <a:pt x="62" y="0"/>
                  </a:cubicBezTo>
                  <a:cubicBezTo>
                    <a:pt x="7" y="0"/>
                    <a:pt x="4" y="25"/>
                    <a:pt x="7" y="69"/>
                  </a:cubicBezTo>
                  <a:close/>
                </a:path>
              </a:pathLst>
            </a:custGeom>
            <a:solidFill>
              <a:srgbClr val="F6CDB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81" name="Freeform 196"/>
            <p:cNvSpPr>
              <a:spLocks noChangeArrowheads="1"/>
            </p:cNvSpPr>
            <p:nvPr/>
          </p:nvSpPr>
          <p:spPr bwMode="auto">
            <a:xfrm>
              <a:off x="263525" y="727075"/>
              <a:ext cx="622300" cy="255588"/>
            </a:xfrm>
            <a:custGeom>
              <a:avLst/>
              <a:gdLst>
                <a:gd name="T0" fmla="*/ 22688 w 192"/>
                <a:gd name="T1" fmla="*/ 255588 h 79"/>
                <a:gd name="T2" fmla="*/ 249568 w 192"/>
                <a:gd name="T3" fmla="*/ 0 h 79"/>
                <a:gd name="T4" fmla="*/ 375973 w 192"/>
                <a:gd name="T5" fmla="*/ 0 h 79"/>
                <a:gd name="T6" fmla="*/ 602853 w 192"/>
                <a:gd name="T7" fmla="*/ 255588 h 79"/>
                <a:gd name="T8" fmla="*/ 22688 w 192"/>
                <a:gd name="T9" fmla="*/ 255588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2"/>
                <a:gd name="T16" fmla="*/ 0 h 79"/>
                <a:gd name="T17" fmla="*/ 192 w 192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2" h="79">
                  <a:moveTo>
                    <a:pt x="7" y="79"/>
                  </a:moveTo>
                  <a:cubicBezTo>
                    <a:pt x="7" y="43"/>
                    <a:pt x="0" y="7"/>
                    <a:pt x="77" y="0"/>
                  </a:cubicBezTo>
                  <a:cubicBezTo>
                    <a:pt x="89" y="7"/>
                    <a:pt x="102" y="7"/>
                    <a:pt x="116" y="0"/>
                  </a:cubicBezTo>
                  <a:cubicBezTo>
                    <a:pt x="192" y="7"/>
                    <a:pt x="185" y="43"/>
                    <a:pt x="186" y="79"/>
                  </a:cubicBezTo>
                  <a:cubicBezTo>
                    <a:pt x="7" y="79"/>
                    <a:pt x="7" y="79"/>
                    <a:pt x="7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82" name="Freeform 197"/>
            <p:cNvSpPr>
              <a:spLocks noChangeArrowheads="1"/>
            </p:cNvSpPr>
            <p:nvPr/>
          </p:nvSpPr>
          <p:spPr bwMode="auto">
            <a:xfrm>
              <a:off x="369887" y="125412"/>
              <a:ext cx="454025" cy="334963"/>
            </a:xfrm>
            <a:custGeom>
              <a:avLst/>
              <a:gdLst>
                <a:gd name="T0" fmla="*/ 350248 w 140"/>
                <a:gd name="T1" fmla="*/ 334963 h 103"/>
                <a:gd name="T2" fmla="*/ 382678 w 140"/>
                <a:gd name="T3" fmla="*/ 282930 h 103"/>
                <a:gd name="T4" fmla="*/ 90805 w 140"/>
                <a:gd name="T5" fmla="*/ 78050 h 103"/>
                <a:gd name="T6" fmla="*/ 25944 w 140"/>
                <a:gd name="T7" fmla="*/ 282930 h 103"/>
                <a:gd name="T8" fmla="*/ 61618 w 140"/>
                <a:gd name="T9" fmla="*/ 334963 h 103"/>
                <a:gd name="T10" fmla="*/ 90805 w 140"/>
                <a:gd name="T11" fmla="*/ 178864 h 103"/>
                <a:gd name="T12" fmla="*/ 171881 w 140"/>
                <a:gd name="T13" fmla="*/ 208132 h 103"/>
                <a:gd name="T14" fmla="*/ 275658 w 140"/>
                <a:gd name="T15" fmla="*/ 221141 h 103"/>
                <a:gd name="T16" fmla="*/ 350248 w 140"/>
                <a:gd name="T17" fmla="*/ 334963 h 1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103"/>
                <a:gd name="T29" fmla="*/ 140 w 140"/>
                <a:gd name="T30" fmla="*/ 103 h 10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103">
                  <a:moveTo>
                    <a:pt x="108" y="103"/>
                  </a:moveTo>
                  <a:cubicBezTo>
                    <a:pt x="108" y="93"/>
                    <a:pt x="109" y="87"/>
                    <a:pt x="118" y="87"/>
                  </a:cubicBezTo>
                  <a:cubicBezTo>
                    <a:pt x="140" y="6"/>
                    <a:pt x="57" y="0"/>
                    <a:pt x="28" y="24"/>
                  </a:cubicBezTo>
                  <a:cubicBezTo>
                    <a:pt x="2" y="26"/>
                    <a:pt x="0" y="57"/>
                    <a:pt x="8" y="87"/>
                  </a:cubicBezTo>
                  <a:cubicBezTo>
                    <a:pt x="17" y="87"/>
                    <a:pt x="19" y="93"/>
                    <a:pt x="19" y="103"/>
                  </a:cubicBezTo>
                  <a:cubicBezTo>
                    <a:pt x="21" y="84"/>
                    <a:pt x="20" y="65"/>
                    <a:pt x="28" y="55"/>
                  </a:cubicBezTo>
                  <a:cubicBezTo>
                    <a:pt x="36" y="58"/>
                    <a:pt x="44" y="63"/>
                    <a:pt x="53" y="64"/>
                  </a:cubicBezTo>
                  <a:cubicBezTo>
                    <a:pt x="70" y="67"/>
                    <a:pt x="79" y="64"/>
                    <a:pt x="85" y="68"/>
                  </a:cubicBezTo>
                  <a:cubicBezTo>
                    <a:pt x="100" y="77"/>
                    <a:pt x="105" y="83"/>
                    <a:pt x="108" y="103"/>
                  </a:cubicBez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83" name="Freeform 198"/>
            <p:cNvSpPr>
              <a:spLocks noEditPoints="1" noChangeArrowheads="1"/>
            </p:cNvSpPr>
            <p:nvPr/>
          </p:nvSpPr>
          <p:spPr bwMode="auto">
            <a:xfrm>
              <a:off x="441325" y="417512"/>
              <a:ext cx="111125" cy="65088"/>
            </a:xfrm>
            <a:custGeom>
              <a:avLst/>
              <a:gdLst>
                <a:gd name="T0" fmla="*/ 0 w 70"/>
                <a:gd name="T1" fmla="*/ 0 h 41"/>
                <a:gd name="T2" fmla="*/ 111125 w 70"/>
                <a:gd name="T3" fmla="*/ 0 h 41"/>
                <a:gd name="T4" fmla="*/ 111125 w 70"/>
                <a:gd name="T5" fmla="*/ 65088 h 41"/>
                <a:gd name="T6" fmla="*/ 0 w 70"/>
                <a:gd name="T7" fmla="*/ 65088 h 41"/>
                <a:gd name="T8" fmla="*/ 0 w 70"/>
                <a:gd name="T9" fmla="*/ 0 h 41"/>
                <a:gd name="T10" fmla="*/ 0 w 70"/>
                <a:gd name="T11" fmla="*/ 0 h 41"/>
                <a:gd name="T12" fmla="*/ 12700 w 70"/>
                <a:gd name="T13" fmla="*/ 14288 h 41"/>
                <a:gd name="T14" fmla="*/ 12700 w 70"/>
                <a:gd name="T15" fmla="*/ 55563 h 41"/>
                <a:gd name="T16" fmla="*/ 101600 w 70"/>
                <a:gd name="T17" fmla="*/ 55563 h 41"/>
                <a:gd name="T18" fmla="*/ 101600 w 70"/>
                <a:gd name="T19" fmla="*/ 14288 h 41"/>
                <a:gd name="T20" fmla="*/ 12700 w 70"/>
                <a:gd name="T21" fmla="*/ 14288 h 41"/>
                <a:gd name="T22" fmla="*/ 12700 w 70"/>
                <a:gd name="T23" fmla="*/ 14288 h 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0"/>
                <a:gd name="T37" fmla="*/ 0 h 41"/>
                <a:gd name="T38" fmla="*/ 70 w 70"/>
                <a:gd name="T39" fmla="*/ 41 h 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0" h="41">
                  <a:moveTo>
                    <a:pt x="0" y="0"/>
                  </a:moveTo>
                  <a:lnTo>
                    <a:pt x="70" y="0"/>
                  </a:lnTo>
                  <a:lnTo>
                    <a:pt x="70" y="41"/>
                  </a:lnTo>
                  <a:lnTo>
                    <a:pt x="0" y="41"/>
                  </a:lnTo>
                  <a:lnTo>
                    <a:pt x="0" y="0"/>
                  </a:lnTo>
                  <a:close/>
                  <a:moveTo>
                    <a:pt x="8" y="9"/>
                  </a:moveTo>
                  <a:lnTo>
                    <a:pt x="8" y="35"/>
                  </a:lnTo>
                  <a:lnTo>
                    <a:pt x="64" y="35"/>
                  </a:lnTo>
                  <a:lnTo>
                    <a:pt x="64" y="9"/>
                  </a:lnTo>
                  <a:lnTo>
                    <a:pt x="8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84" name="Freeform 199"/>
            <p:cNvSpPr>
              <a:spLocks noEditPoints="1" noChangeArrowheads="1"/>
            </p:cNvSpPr>
            <p:nvPr/>
          </p:nvSpPr>
          <p:spPr bwMode="auto">
            <a:xfrm>
              <a:off x="596900" y="417512"/>
              <a:ext cx="111125" cy="65088"/>
            </a:xfrm>
            <a:custGeom>
              <a:avLst/>
              <a:gdLst>
                <a:gd name="T0" fmla="*/ 0 w 70"/>
                <a:gd name="T1" fmla="*/ 0 h 41"/>
                <a:gd name="T2" fmla="*/ 111125 w 70"/>
                <a:gd name="T3" fmla="*/ 0 h 41"/>
                <a:gd name="T4" fmla="*/ 111125 w 70"/>
                <a:gd name="T5" fmla="*/ 65088 h 41"/>
                <a:gd name="T6" fmla="*/ 0 w 70"/>
                <a:gd name="T7" fmla="*/ 65088 h 41"/>
                <a:gd name="T8" fmla="*/ 0 w 70"/>
                <a:gd name="T9" fmla="*/ 0 h 41"/>
                <a:gd name="T10" fmla="*/ 0 w 70"/>
                <a:gd name="T11" fmla="*/ 0 h 41"/>
                <a:gd name="T12" fmla="*/ 9525 w 70"/>
                <a:gd name="T13" fmla="*/ 14288 h 41"/>
                <a:gd name="T14" fmla="*/ 9525 w 70"/>
                <a:gd name="T15" fmla="*/ 55563 h 41"/>
                <a:gd name="T16" fmla="*/ 98425 w 70"/>
                <a:gd name="T17" fmla="*/ 55563 h 41"/>
                <a:gd name="T18" fmla="*/ 98425 w 70"/>
                <a:gd name="T19" fmla="*/ 14288 h 41"/>
                <a:gd name="T20" fmla="*/ 9525 w 70"/>
                <a:gd name="T21" fmla="*/ 14288 h 41"/>
                <a:gd name="T22" fmla="*/ 9525 w 70"/>
                <a:gd name="T23" fmla="*/ 14288 h 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0"/>
                <a:gd name="T37" fmla="*/ 0 h 41"/>
                <a:gd name="T38" fmla="*/ 70 w 70"/>
                <a:gd name="T39" fmla="*/ 41 h 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0" h="41">
                  <a:moveTo>
                    <a:pt x="0" y="0"/>
                  </a:moveTo>
                  <a:lnTo>
                    <a:pt x="70" y="0"/>
                  </a:lnTo>
                  <a:lnTo>
                    <a:pt x="70" y="41"/>
                  </a:lnTo>
                  <a:lnTo>
                    <a:pt x="0" y="41"/>
                  </a:lnTo>
                  <a:lnTo>
                    <a:pt x="0" y="0"/>
                  </a:lnTo>
                  <a:close/>
                  <a:moveTo>
                    <a:pt x="6" y="9"/>
                  </a:moveTo>
                  <a:lnTo>
                    <a:pt x="6" y="35"/>
                  </a:lnTo>
                  <a:lnTo>
                    <a:pt x="62" y="35"/>
                  </a:lnTo>
                  <a:lnTo>
                    <a:pt x="62" y="9"/>
                  </a:lnTo>
                  <a:lnTo>
                    <a:pt x="6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85" name="Freeform 200"/>
            <p:cNvSpPr>
              <a:spLocks noChangeArrowheads="1"/>
            </p:cNvSpPr>
            <p:nvPr/>
          </p:nvSpPr>
          <p:spPr bwMode="auto">
            <a:xfrm>
              <a:off x="552450" y="438150"/>
              <a:ext cx="47625" cy="9525"/>
            </a:xfrm>
            <a:custGeom>
              <a:avLst/>
              <a:gdLst>
                <a:gd name="T0" fmla="*/ 0 w 30"/>
                <a:gd name="T1" fmla="*/ 0 h 6"/>
                <a:gd name="T2" fmla="*/ 47625 w 30"/>
                <a:gd name="T3" fmla="*/ 0 h 6"/>
                <a:gd name="T4" fmla="*/ 47625 w 30"/>
                <a:gd name="T5" fmla="*/ 9525 h 6"/>
                <a:gd name="T6" fmla="*/ 0 w 30"/>
                <a:gd name="T7" fmla="*/ 9525 h 6"/>
                <a:gd name="T8" fmla="*/ 0 w 30"/>
                <a:gd name="T9" fmla="*/ 0 h 6"/>
                <a:gd name="T10" fmla="*/ 0 w 30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6"/>
                <a:gd name="T20" fmla="*/ 30 w 30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6">
                  <a:moveTo>
                    <a:pt x="0" y="0"/>
                  </a:moveTo>
                  <a:lnTo>
                    <a:pt x="30" y="0"/>
                  </a:lnTo>
                  <a:lnTo>
                    <a:pt x="30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86" name="Freeform 201"/>
            <p:cNvSpPr>
              <a:spLocks noChangeArrowheads="1"/>
            </p:cNvSpPr>
            <p:nvPr/>
          </p:nvSpPr>
          <p:spPr bwMode="auto">
            <a:xfrm>
              <a:off x="534987" y="755650"/>
              <a:ext cx="79375" cy="227013"/>
            </a:xfrm>
            <a:custGeom>
              <a:avLst/>
              <a:gdLst>
                <a:gd name="T0" fmla="*/ 0 w 50"/>
                <a:gd name="T1" fmla="*/ 39688 h 143"/>
                <a:gd name="T2" fmla="*/ 23813 w 50"/>
                <a:gd name="T3" fmla="*/ 87313 h 143"/>
                <a:gd name="T4" fmla="*/ 14288 w 50"/>
                <a:gd name="T5" fmla="*/ 227013 h 143"/>
                <a:gd name="T6" fmla="*/ 68263 w 50"/>
                <a:gd name="T7" fmla="*/ 227013 h 143"/>
                <a:gd name="T8" fmla="*/ 55563 w 50"/>
                <a:gd name="T9" fmla="*/ 87313 h 143"/>
                <a:gd name="T10" fmla="*/ 79375 w 50"/>
                <a:gd name="T11" fmla="*/ 39688 h 143"/>
                <a:gd name="T12" fmla="*/ 39688 w 50"/>
                <a:gd name="T13" fmla="*/ 0 h 143"/>
                <a:gd name="T14" fmla="*/ 0 w 50"/>
                <a:gd name="T15" fmla="*/ 39688 h 143"/>
                <a:gd name="T16" fmla="*/ 0 w 50"/>
                <a:gd name="T17" fmla="*/ 39688 h 1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143"/>
                <a:gd name="T29" fmla="*/ 50 w 50"/>
                <a:gd name="T30" fmla="*/ 143 h 1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143">
                  <a:moveTo>
                    <a:pt x="0" y="25"/>
                  </a:moveTo>
                  <a:lnTo>
                    <a:pt x="15" y="55"/>
                  </a:lnTo>
                  <a:lnTo>
                    <a:pt x="9" y="143"/>
                  </a:lnTo>
                  <a:lnTo>
                    <a:pt x="43" y="143"/>
                  </a:lnTo>
                  <a:lnTo>
                    <a:pt x="35" y="55"/>
                  </a:lnTo>
                  <a:lnTo>
                    <a:pt x="50" y="25"/>
                  </a:lnTo>
                  <a:lnTo>
                    <a:pt x="25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6" name="组合 308"/>
          <p:cNvGrpSpPr/>
          <p:nvPr/>
        </p:nvGrpSpPr>
        <p:grpSpPr bwMode="auto">
          <a:xfrm>
            <a:off x="5299075" y="3140075"/>
            <a:ext cx="442913" cy="441325"/>
            <a:chOff x="0" y="0"/>
            <a:chExt cx="1149350" cy="1149350"/>
          </a:xfrm>
        </p:grpSpPr>
        <p:sp>
          <p:nvSpPr>
            <p:cNvPr id="38162" name="Oval 21"/>
            <p:cNvSpPr>
              <a:spLocks noChangeArrowheads="1"/>
            </p:cNvSpPr>
            <p:nvPr/>
          </p:nvSpPr>
          <p:spPr bwMode="auto">
            <a:xfrm>
              <a:off x="0" y="0"/>
              <a:ext cx="1149350" cy="1149350"/>
            </a:xfrm>
            <a:prstGeom prst="ellipse">
              <a:avLst/>
            </a:pr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163" name="Freeform 202"/>
            <p:cNvSpPr>
              <a:spLocks noChangeArrowheads="1"/>
            </p:cNvSpPr>
            <p:nvPr/>
          </p:nvSpPr>
          <p:spPr bwMode="auto">
            <a:xfrm>
              <a:off x="285750" y="236537"/>
              <a:ext cx="860425" cy="912813"/>
            </a:xfrm>
            <a:custGeom>
              <a:avLst/>
              <a:gdLst>
                <a:gd name="T0" fmla="*/ 444823 w 265"/>
                <a:gd name="T1" fmla="*/ 0 h 281"/>
                <a:gd name="T2" fmla="*/ 860425 w 265"/>
                <a:gd name="T3" fmla="*/ 415801 h 281"/>
                <a:gd name="T4" fmla="*/ 288973 w 265"/>
                <a:gd name="T5" fmla="*/ 912813 h 281"/>
                <a:gd name="T6" fmla="*/ 126629 w 265"/>
                <a:gd name="T7" fmla="*/ 890074 h 281"/>
                <a:gd name="T8" fmla="*/ 0 w 265"/>
                <a:gd name="T9" fmla="*/ 763385 h 281"/>
                <a:gd name="T10" fmla="*/ 269492 w 265"/>
                <a:gd name="T11" fmla="*/ 532745 h 281"/>
                <a:gd name="T12" fmla="*/ 243517 w 265"/>
                <a:gd name="T13" fmla="*/ 136435 h 281"/>
                <a:gd name="T14" fmla="*/ 444823 w 265"/>
                <a:gd name="T15" fmla="*/ 0 h 28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5"/>
                <a:gd name="T25" fmla="*/ 0 h 281"/>
                <a:gd name="T26" fmla="*/ 265 w 265"/>
                <a:gd name="T27" fmla="*/ 281 h 28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5" h="281">
                  <a:moveTo>
                    <a:pt x="137" y="0"/>
                  </a:moveTo>
                  <a:cubicBezTo>
                    <a:pt x="265" y="128"/>
                    <a:pt x="265" y="128"/>
                    <a:pt x="265" y="128"/>
                  </a:cubicBezTo>
                  <a:cubicBezTo>
                    <a:pt x="253" y="214"/>
                    <a:pt x="179" y="281"/>
                    <a:pt x="89" y="281"/>
                  </a:cubicBezTo>
                  <a:cubicBezTo>
                    <a:pt x="72" y="281"/>
                    <a:pt x="55" y="279"/>
                    <a:pt x="39" y="27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83" y="164"/>
                    <a:pt x="83" y="164"/>
                    <a:pt x="83" y="164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137" y="0"/>
                    <a:pt x="137" y="0"/>
                    <a:pt x="137" y="0"/>
                  </a:cubicBezTo>
                  <a:close/>
                </a:path>
              </a:pathLst>
            </a:custGeom>
            <a:solidFill>
              <a:srgbClr val="1197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64" name="Freeform 203"/>
            <p:cNvSpPr>
              <a:spLocks noChangeArrowheads="1"/>
            </p:cNvSpPr>
            <p:nvPr/>
          </p:nvSpPr>
          <p:spPr bwMode="auto">
            <a:xfrm>
              <a:off x="263525" y="649287"/>
              <a:ext cx="622300" cy="350838"/>
            </a:xfrm>
            <a:custGeom>
              <a:avLst/>
              <a:gdLst>
                <a:gd name="T0" fmla="*/ 22688 w 192"/>
                <a:gd name="T1" fmla="*/ 350838 h 108"/>
                <a:gd name="T2" fmla="*/ 249568 w 192"/>
                <a:gd name="T3" fmla="*/ 94207 h 108"/>
                <a:gd name="T4" fmla="*/ 249568 w 192"/>
                <a:gd name="T5" fmla="*/ 0 h 108"/>
                <a:gd name="T6" fmla="*/ 311150 w 192"/>
                <a:gd name="T7" fmla="*/ 0 h 108"/>
                <a:gd name="T8" fmla="*/ 314391 w 192"/>
                <a:gd name="T9" fmla="*/ 0 h 108"/>
                <a:gd name="T10" fmla="*/ 375973 w 192"/>
                <a:gd name="T11" fmla="*/ 0 h 108"/>
                <a:gd name="T12" fmla="*/ 375973 w 192"/>
                <a:gd name="T13" fmla="*/ 94207 h 108"/>
                <a:gd name="T14" fmla="*/ 602853 w 192"/>
                <a:gd name="T15" fmla="*/ 350838 h 108"/>
                <a:gd name="T16" fmla="*/ 22688 w 192"/>
                <a:gd name="T17" fmla="*/ 350838 h 1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2"/>
                <a:gd name="T28" fmla="*/ 0 h 108"/>
                <a:gd name="T29" fmla="*/ 192 w 192"/>
                <a:gd name="T30" fmla="*/ 108 h 1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2" h="108">
                  <a:moveTo>
                    <a:pt x="7" y="108"/>
                  </a:moveTo>
                  <a:cubicBezTo>
                    <a:pt x="7" y="72"/>
                    <a:pt x="0" y="35"/>
                    <a:pt x="77" y="29"/>
                  </a:cubicBezTo>
                  <a:cubicBezTo>
                    <a:pt x="77" y="26"/>
                    <a:pt x="77" y="3"/>
                    <a:pt x="77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3"/>
                    <a:pt x="116" y="26"/>
                    <a:pt x="116" y="29"/>
                  </a:cubicBezTo>
                  <a:cubicBezTo>
                    <a:pt x="192" y="35"/>
                    <a:pt x="185" y="72"/>
                    <a:pt x="186" y="108"/>
                  </a:cubicBezTo>
                  <a:cubicBezTo>
                    <a:pt x="7" y="108"/>
                    <a:pt x="7" y="108"/>
                    <a:pt x="7" y="108"/>
                  </a:cubicBezTo>
                  <a:close/>
                </a:path>
              </a:pathLst>
            </a:custGeom>
            <a:solidFill>
              <a:srgbClr val="97643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65" name="Freeform 204"/>
            <p:cNvSpPr>
              <a:spLocks noChangeArrowheads="1"/>
            </p:cNvSpPr>
            <p:nvPr/>
          </p:nvSpPr>
          <p:spPr bwMode="auto">
            <a:xfrm>
              <a:off x="509587" y="652462"/>
              <a:ext cx="130175" cy="52388"/>
            </a:xfrm>
            <a:custGeom>
              <a:avLst/>
              <a:gdLst>
                <a:gd name="T0" fmla="*/ 130175 w 40"/>
                <a:gd name="T1" fmla="*/ 0 h 16"/>
                <a:gd name="T2" fmla="*/ 0 w 40"/>
                <a:gd name="T3" fmla="*/ 0 h 16"/>
                <a:gd name="T4" fmla="*/ 130175 w 40"/>
                <a:gd name="T5" fmla="*/ 0 h 16"/>
                <a:gd name="T6" fmla="*/ 0 60000 65536"/>
                <a:gd name="T7" fmla="*/ 0 60000 65536"/>
                <a:gd name="T8" fmla="*/ 0 60000 65536"/>
                <a:gd name="T9" fmla="*/ 0 w 40"/>
                <a:gd name="T10" fmla="*/ 0 h 16"/>
                <a:gd name="T11" fmla="*/ 40 w 40"/>
                <a:gd name="T12" fmla="*/ 16 h 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" h="16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16"/>
                    <a:pt x="36" y="16"/>
                    <a:pt x="40" y="0"/>
                  </a:cubicBezTo>
                  <a:close/>
                </a:path>
              </a:pathLst>
            </a:custGeom>
            <a:solidFill>
              <a:srgbClr val="7B481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66" name="Freeform 206"/>
            <p:cNvSpPr>
              <a:spLocks noChangeArrowheads="1"/>
            </p:cNvSpPr>
            <p:nvPr/>
          </p:nvSpPr>
          <p:spPr bwMode="auto">
            <a:xfrm>
              <a:off x="373062" y="201612"/>
              <a:ext cx="403225" cy="469900"/>
            </a:xfrm>
            <a:custGeom>
              <a:avLst/>
              <a:gdLst>
                <a:gd name="T0" fmla="*/ 22763 w 124"/>
                <a:gd name="T1" fmla="*/ 223608 h 145"/>
                <a:gd name="T2" fmla="*/ 42274 w 124"/>
                <a:gd name="T3" fmla="*/ 349994 h 145"/>
                <a:gd name="T4" fmla="*/ 201613 w 124"/>
                <a:gd name="T5" fmla="*/ 469900 h 145"/>
                <a:gd name="T6" fmla="*/ 364203 w 124"/>
                <a:gd name="T7" fmla="*/ 349994 h 145"/>
                <a:gd name="T8" fmla="*/ 380462 w 124"/>
                <a:gd name="T9" fmla="*/ 223608 h 145"/>
                <a:gd name="T10" fmla="*/ 201613 w 124"/>
                <a:gd name="T11" fmla="*/ 0 h 145"/>
                <a:gd name="T12" fmla="*/ 22763 w 124"/>
                <a:gd name="T13" fmla="*/ 223608 h 1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4"/>
                <a:gd name="T22" fmla="*/ 0 h 145"/>
                <a:gd name="T23" fmla="*/ 124 w 124"/>
                <a:gd name="T24" fmla="*/ 145 h 1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4" h="145">
                  <a:moveTo>
                    <a:pt x="7" y="69"/>
                  </a:moveTo>
                  <a:cubicBezTo>
                    <a:pt x="0" y="68"/>
                    <a:pt x="1" y="108"/>
                    <a:pt x="13" y="108"/>
                  </a:cubicBezTo>
                  <a:cubicBezTo>
                    <a:pt x="22" y="128"/>
                    <a:pt x="38" y="145"/>
                    <a:pt x="62" y="145"/>
                  </a:cubicBezTo>
                  <a:cubicBezTo>
                    <a:pt x="86" y="145"/>
                    <a:pt x="103" y="128"/>
                    <a:pt x="112" y="108"/>
                  </a:cubicBezTo>
                  <a:cubicBezTo>
                    <a:pt x="122" y="108"/>
                    <a:pt x="124" y="68"/>
                    <a:pt x="117" y="69"/>
                  </a:cubicBezTo>
                  <a:cubicBezTo>
                    <a:pt x="120" y="26"/>
                    <a:pt x="118" y="0"/>
                    <a:pt x="62" y="0"/>
                  </a:cubicBezTo>
                  <a:cubicBezTo>
                    <a:pt x="7" y="0"/>
                    <a:pt x="4" y="25"/>
                    <a:pt x="7" y="69"/>
                  </a:cubicBezTo>
                  <a:close/>
                </a:path>
              </a:pathLst>
            </a:custGeom>
            <a:solidFill>
              <a:srgbClr val="97643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67" name="Freeform 207"/>
            <p:cNvSpPr>
              <a:spLocks noChangeArrowheads="1"/>
            </p:cNvSpPr>
            <p:nvPr/>
          </p:nvSpPr>
          <p:spPr bwMode="auto">
            <a:xfrm>
              <a:off x="263525" y="742950"/>
              <a:ext cx="622300" cy="257175"/>
            </a:xfrm>
            <a:custGeom>
              <a:avLst/>
              <a:gdLst>
                <a:gd name="T0" fmla="*/ 22688 w 192"/>
                <a:gd name="T1" fmla="*/ 257175 h 79"/>
                <a:gd name="T2" fmla="*/ 249568 w 192"/>
                <a:gd name="T3" fmla="*/ 0 h 79"/>
                <a:gd name="T4" fmla="*/ 375973 w 192"/>
                <a:gd name="T5" fmla="*/ 0 h 79"/>
                <a:gd name="T6" fmla="*/ 602853 w 192"/>
                <a:gd name="T7" fmla="*/ 257175 h 79"/>
                <a:gd name="T8" fmla="*/ 22688 w 192"/>
                <a:gd name="T9" fmla="*/ 257175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2"/>
                <a:gd name="T16" fmla="*/ 0 h 79"/>
                <a:gd name="T17" fmla="*/ 192 w 192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2" h="79">
                  <a:moveTo>
                    <a:pt x="7" y="79"/>
                  </a:moveTo>
                  <a:cubicBezTo>
                    <a:pt x="7" y="43"/>
                    <a:pt x="0" y="6"/>
                    <a:pt x="77" y="0"/>
                  </a:cubicBezTo>
                  <a:cubicBezTo>
                    <a:pt x="89" y="7"/>
                    <a:pt x="102" y="7"/>
                    <a:pt x="116" y="0"/>
                  </a:cubicBezTo>
                  <a:cubicBezTo>
                    <a:pt x="192" y="6"/>
                    <a:pt x="185" y="43"/>
                    <a:pt x="186" y="79"/>
                  </a:cubicBezTo>
                  <a:cubicBezTo>
                    <a:pt x="7" y="79"/>
                    <a:pt x="7" y="79"/>
                    <a:pt x="7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68" name="Freeform 208"/>
            <p:cNvSpPr>
              <a:spLocks noChangeArrowheads="1"/>
            </p:cNvSpPr>
            <p:nvPr/>
          </p:nvSpPr>
          <p:spPr bwMode="auto">
            <a:xfrm>
              <a:off x="369887" y="142875"/>
              <a:ext cx="454025" cy="331788"/>
            </a:xfrm>
            <a:custGeom>
              <a:avLst/>
              <a:gdLst>
                <a:gd name="T0" fmla="*/ 350248 w 140"/>
                <a:gd name="T1" fmla="*/ 331788 h 102"/>
                <a:gd name="T2" fmla="*/ 382678 w 140"/>
                <a:gd name="T3" fmla="*/ 282996 h 102"/>
                <a:gd name="T4" fmla="*/ 90805 w 140"/>
                <a:gd name="T5" fmla="*/ 74815 h 102"/>
                <a:gd name="T6" fmla="*/ 25944 w 140"/>
                <a:gd name="T7" fmla="*/ 282996 h 102"/>
                <a:gd name="T8" fmla="*/ 61618 w 140"/>
                <a:gd name="T9" fmla="*/ 331788 h 102"/>
                <a:gd name="T10" fmla="*/ 90805 w 140"/>
                <a:gd name="T11" fmla="*/ 175652 h 102"/>
                <a:gd name="T12" fmla="*/ 171881 w 140"/>
                <a:gd name="T13" fmla="*/ 208181 h 102"/>
                <a:gd name="T14" fmla="*/ 275658 w 140"/>
                <a:gd name="T15" fmla="*/ 221192 h 102"/>
                <a:gd name="T16" fmla="*/ 350248 w 140"/>
                <a:gd name="T17" fmla="*/ 331788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102"/>
                <a:gd name="T29" fmla="*/ 140 w 140"/>
                <a:gd name="T30" fmla="*/ 102 h 10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102">
                  <a:moveTo>
                    <a:pt x="108" y="102"/>
                  </a:moveTo>
                  <a:cubicBezTo>
                    <a:pt x="108" y="93"/>
                    <a:pt x="109" y="87"/>
                    <a:pt x="118" y="87"/>
                  </a:cubicBezTo>
                  <a:cubicBezTo>
                    <a:pt x="140" y="6"/>
                    <a:pt x="57" y="0"/>
                    <a:pt x="28" y="23"/>
                  </a:cubicBezTo>
                  <a:cubicBezTo>
                    <a:pt x="2" y="26"/>
                    <a:pt x="0" y="57"/>
                    <a:pt x="8" y="87"/>
                  </a:cubicBezTo>
                  <a:cubicBezTo>
                    <a:pt x="17" y="87"/>
                    <a:pt x="19" y="93"/>
                    <a:pt x="19" y="102"/>
                  </a:cubicBezTo>
                  <a:cubicBezTo>
                    <a:pt x="21" y="84"/>
                    <a:pt x="20" y="65"/>
                    <a:pt x="28" y="54"/>
                  </a:cubicBezTo>
                  <a:cubicBezTo>
                    <a:pt x="36" y="58"/>
                    <a:pt x="44" y="63"/>
                    <a:pt x="53" y="64"/>
                  </a:cubicBezTo>
                  <a:cubicBezTo>
                    <a:pt x="70" y="67"/>
                    <a:pt x="79" y="64"/>
                    <a:pt x="85" y="68"/>
                  </a:cubicBezTo>
                  <a:cubicBezTo>
                    <a:pt x="100" y="77"/>
                    <a:pt x="105" y="83"/>
                    <a:pt x="108" y="1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69" name="Freeform 209"/>
            <p:cNvSpPr>
              <a:spLocks noChangeArrowheads="1"/>
            </p:cNvSpPr>
            <p:nvPr/>
          </p:nvSpPr>
          <p:spPr bwMode="auto">
            <a:xfrm>
              <a:off x="534987" y="769937"/>
              <a:ext cx="79375" cy="230188"/>
            </a:xfrm>
            <a:custGeom>
              <a:avLst/>
              <a:gdLst>
                <a:gd name="T0" fmla="*/ 0 w 50"/>
                <a:gd name="T1" fmla="*/ 41275 h 145"/>
                <a:gd name="T2" fmla="*/ 23813 w 50"/>
                <a:gd name="T3" fmla="*/ 90488 h 145"/>
                <a:gd name="T4" fmla="*/ 14288 w 50"/>
                <a:gd name="T5" fmla="*/ 230188 h 145"/>
                <a:gd name="T6" fmla="*/ 68263 w 50"/>
                <a:gd name="T7" fmla="*/ 230188 h 145"/>
                <a:gd name="T8" fmla="*/ 55563 w 50"/>
                <a:gd name="T9" fmla="*/ 90488 h 145"/>
                <a:gd name="T10" fmla="*/ 79375 w 50"/>
                <a:gd name="T11" fmla="*/ 41275 h 145"/>
                <a:gd name="T12" fmla="*/ 39688 w 50"/>
                <a:gd name="T13" fmla="*/ 0 h 145"/>
                <a:gd name="T14" fmla="*/ 0 w 50"/>
                <a:gd name="T15" fmla="*/ 41275 h 145"/>
                <a:gd name="T16" fmla="*/ 0 w 50"/>
                <a:gd name="T17" fmla="*/ 41275 h 1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0"/>
                <a:gd name="T28" fmla="*/ 0 h 145"/>
                <a:gd name="T29" fmla="*/ 50 w 50"/>
                <a:gd name="T30" fmla="*/ 145 h 1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0" h="145">
                  <a:moveTo>
                    <a:pt x="0" y="26"/>
                  </a:moveTo>
                  <a:lnTo>
                    <a:pt x="15" y="57"/>
                  </a:lnTo>
                  <a:lnTo>
                    <a:pt x="9" y="145"/>
                  </a:lnTo>
                  <a:lnTo>
                    <a:pt x="43" y="145"/>
                  </a:lnTo>
                  <a:lnTo>
                    <a:pt x="35" y="57"/>
                  </a:lnTo>
                  <a:lnTo>
                    <a:pt x="50" y="26"/>
                  </a:lnTo>
                  <a:lnTo>
                    <a:pt x="25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70" name="Freeform 210"/>
            <p:cNvSpPr>
              <a:spLocks noChangeArrowheads="1"/>
            </p:cNvSpPr>
            <p:nvPr/>
          </p:nvSpPr>
          <p:spPr bwMode="auto">
            <a:xfrm>
              <a:off x="760412" y="415925"/>
              <a:ext cx="80963" cy="149225"/>
            </a:xfrm>
            <a:custGeom>
              <a:avLst/>
              <a:gdLst>
                <a:gd name="T0" fmla="*/ 25908 w 25"/>
                <a:gd name="T1" fmla="*/ 0 h 46"/>
                <a:gd name="T2" fmla="*/ 16193 w 25"/>
                <a:gd name="T3" fmla="*/ 0 h 46"/>
                <a:gd name="T4" fmla="*/ 0 w 25"/>
                <a:gd name="T5" fmla="*/ 142737 h 46"/>
                <a:gd name="T6" fmla="*/ 6477 w 25"/>
                <a:gd name="T7" fmla="*/ 145981 h 46"/>
                <a:gd name="T8" fmla="*/ 74486 w 25"/>
                <a:gd name="T9" fmla="*/ 81101 h 46"/>
                <a:gd name="T10" fmla="*/ 25908 w 25"/>
                <a:gd name="T11" fmla="*/ 0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6"/>
                <a:gd name="T20" fmla="*/ 25 w 25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6">
                  <a:moveTo>
                    <a:pt x="8" y="0"/>
                  </a:moveTo>
                  <a:cubicBezTo>
                    <a:pt x="7" y="0"/>
                    <a:pt x="6" y="0"/>
                    <a:pt x="5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12" y="46"/>
                    <a:pt x="22" y="37"/>
                    <a:pt x="23" y="25"/>
                  </a:cubicBezTo>
                  <a:cubicBezTo>
                    <a:pt x="25" y="12"/>
                    <a:pt x="18" y="2"/>
                    <a:pt x="8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71" name="Freeform 211"/>
            <p:cNvSpPr>
              <a:spLocks noChangeArrowheads="1"/>
            </p:cNvSpPr>
            <p:nvPr/>
          </p:nvSpPr>
          <p:spPr bwMode="auto">
            <a:xfrm>
              <a:off x="698500" y="382587"/>
              <a:ext cx="87313" cy="201613"/>
            </a:xfrm>
            <a:custGeom>
              <a:avLst/>
              <a:gdLst>
                <a:gd name="T0" fmla="*/ 64676 w 27"/>
                <a:gd name="T1" fmla="*/ 3252 h 62"/>
                <a:gd name="T2" fmla="*/ 48507 w 27"/>
                <a:gd name="T3" fmla="*/ 3252 h 62"/>
                <a:gd name="T4" fmla="*/ 22637 w 27"/>
                <a:gd name="T5" fmla="*/ 22763 h 62"/>
                <a:gd name="T6" fmla="*/ 3234 w 27"/>
                <a:gd name="T7" fmla="*/ 172347 h 62"/>
                <a:gd name="T8" fmla="*/ 22637 w 27"/>
                <a:gd name="T9" fmla="*/ 198361 h 62"/>
                <a:gd name="T10" fmla="*/ 38806 w 27"/>
                <a:gd name="T11" fmla="*/ 201613 h 62"/>
                <a:gd name="T12" fmla="*/ 67910 w 27"/>
                <a:gd name="T13" fmla="*/ 182102 h 62"/>
                <a:gd name="T14" fmla="*/ 87313 w 27"/>
                <a:gd name="T15" fmla="*/ 32518 h 62"/>
                <a:gd name="T16" fmla="*/ 64676 w 27"/>
                <a:gd name="T17" fmla="*/ 3252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62"/>
                <a:gd name="T29" fmla="*/ 27 w 27"/>
                <a:gd name="T30" fmla="*/ 62 h 6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62">
                  <a:moveTo>
                    <a:pt x="20" y="1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1" y="0"/>
                    <a:pt x="7" y="3"/>
                    <a:pt x="7" y="7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7"/>
                    <a:pt x="3" y="61"/>
                    <a:pt x="7" y="61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16" y="62"/>
                    <a:pt x="20" y="60"/>
                    <a:pt x="21" y="56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6"/>
                    <a:pt x="24" y="2"/>
                    <a:pt x="20" y="1"/>
                  </a:cubicBez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72" name="Freeform 212"/>
            <p:cNvSpPr>
              <a:spLocks noChangeArrowheads="1"/>
            </p:cNvSpPr>
            <p:nvPr/>
          </p:nvSpPr>
          <p:spPr bwMode="auto">
            <a:xfrm>
              <a:off x="320675" y="74612"/>
              <a:ext cx="503238" cy="400050"/>
            </a:xfrm>
            <a:custGeom>
              <a:avLst/>
              <a:gdLst>
                <a:gd name="T0" fmla="*/ 493498 w 155"/>
                <a:gd name="T1" fmla="*/ 305729 h 123"/>
                <a:gd name="T2" fmla="*/ 493498 w 155"/>
                <a:gd name="T3" fmla="*/ 305729 h 123"/>
                <a:gd name="T4" fmla="*/ 9740 w 155"/>
                <a:gd name="T5" fmla="*/ 305729 h 123"/>
                <a:gd name="T6" fmla="*/ 9740 w 155"/>
                <a:gd name="T7" fmla="*/ 305729 h 123"/>
                <a:gd name="T8" fmla="*/ 3247 w 155"/>
                <a:gd name="T9" fmla="*/ 312234 h 123"/>
                <a:gd name="T10" fmla="*/ 12987 w 155"/>
                <a:gd name="T11" fmla="*/ 393545 h 123"/>
                <a:gd name="T12" fmla="*/ 22727 w 155"/>
                <a:gd name="T13" fmla="*/ 400050 h 123"/>
                <a:gd name="T14" fmla="*/ 35714 w 155"/>
                <a:gd name="T15" fmla="*/ 396798 h 123"/>
                <a:gd name="T16" fmla="*/ 42207 w 155"/>
                <a:gd name="T17" fmla="*/ 387040 h 123"/>
                <a:gd name="T18" fmla="*/ 32467 w 155"/>
                <a:gd name="T19" fmla="*/ 308982 h 123"/>
                <a:gd name="T20" fmla="*/ 25974 w 155"/>
                <a:gd name="T21" fmla="*/ 302477 h 123"/>
                <a:gd name="T22" fmla="*/ 477264 w 155"/>
                <a:gd name="T23" fmla="*/ 302477 h 123"/>
                <a:gd name="T24" fmla="*/ 470771 w 155"/>
                <a:gd name="T25" fmla="*/ 308982 h 123"/>
                <a:gd name="T26" fmla="*/ 461031 w 155"/>
                <a:gd name="T27" fmla="*/ 387040 h 123"/>
                <a:gd name="T28" fmla="*/ 467524 w 155"/>
                <a:gd name="T29" fmla="*/ 396798 h 123"/>
                <a:gd name="T30" fmla="*/ 483758 w 155"/>
                <a:gd name="T31" fmla="*/ 400050 h 123"/>
                <a:gd name="T32" fmla="*/ 490251 w 155"/>
                <a:gd name="T33" fmla="*/ 393545 h 123"/>
                <a:gd name="T34" fmla="*/ 499991 w 155"/>
                <a:gd name="T35" fmla="*/ 312234 h 123"/>
                <a:gd name="T36" fmla="*/ 493498 w 155"/>
                <a:gd name="T37" fmla="*/ 305729 h 1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55"/>
                <a:gd name="T58" fmla="*/ 0 h 123"/>
                <a:gd name="T59" fmla="*/ 155 w 155"/>
                <a:gd name="T60" fmla="*/ 123 h 12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55" h="123">
                  <a:moveTo>
                    <a:pt x="152" y="94"/>
                  </a:moveTo>
                  <a:cubicBezTo>
                    <a:pt x="152" y="94"/>
                    <a:pt x="152" y="94"/>
                    <a:pt x="152" y="94"/>
                  </a:cubicBezTo>
                  <a:cubicBezTo>
                    <a:pt x="150" y="1"/>
                    <a:pt x="3" y="0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1" y="94"/>
                    <a:pt x="0" y="95"/>
                    <a:pt x="1" y="96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4" y="122"/>
                    <a:pt x="5" y="123"/>
                    <a:pt x="7" y="123"/>
                  </a:cubicBezTo>
                  <a:cubicBezTo>
                    <a:pt x="11" y="122"/>
                    <a:pt x="11" y="122"/>
                    <a:pt x="11" y="122"/>
                  </a:cubicBezTo>
                  <a:cubicBezTo>
                    <a:pt x="12" y="122"/>
                    <a:pt x="13" y="121"/>
                    <a:pt x="13" y="11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8" y="93"/>
                  </a:cubicBezTo>
                  <a:cubicBezTo>
                    <a:pt x="8" y="5"/>
                    <a:pt x="147" y="6"/>
                    <a:pt x="147" y="93"/>
                  </a:cubicBezTo>
                  <a:cubicBezTo>
                    <a:pt x="146" y="93"/>
                    <a:pt x="145" y="94"/>
                    <a:pt x="145" y="95"/>
                  </a:cubicBezTo>
                  <a:cubicBezTo>
                    <a:pt x="142" y="119"/>
                    <a:pt x="142" y="119"/>
                    <a:pt x="142" y="119"/>
                  </a:cubicBezTo>
                  <a:cubicBezTo>
                    <a:pt x="142" y="121"/>
                    <a:pt x="143" y="122"/>
                    <a:pt x="144" y="122"/>
                  </a:cubicBezTo>
                  <a:cubicBezTo>
                    <a:pt x="149" y="123"/>
                    <a:pt x="149" y="123"/>
                    <a:pt x="149" y="123"/>
                  </a:cubicBezTo>
                  <a:cubicBezTo>
                    <a:pt x="150" y="123"/>
                    <a:pt x="151" y="122"/>
                    <a:pt x="151" y="121"/>
                  </a:cubicBezTo>
                  <a:cubicBezTo>
                    <a:pt x="154" y="96"/>
                    <a:pt x="154" y="96"/>
                    <a:pt x="154" y="96"/>
                  </a:cubicBezTo>
                  <a:cubicBezTo>
                    <a:pt x="155" y="95"/>
                    <a:pt x="154" y="94"/>
                    <a:pt x="152" y="9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73" name="Freeform 213"/>
            <p:cNvSpPr>
              <a:spLocks noChangeArrowheads="1"/>
            </p:cNvSpPr>
            <p:nvPr/>
          </p:nvSpPr>
          <p:spPr bwMode="auto">
            <a:xfrm>
              <a:off x="307975" y="415925"/>
              <a:ext cx="80963" cy="149225"/>
            </a:xfrm>
            <a:custGeom>
              <a:avLst/>
              <a:gdLst>
                <a:gd name="T0" fmla="*/ 55055 w 25"/>
                <a:gd name="T1" fmla="*/ 0 h 46"/>
                <a:gd name="T2" fmla="*/ 64770 w 25"/>
                <a:gd name="T3" fmla="*/ 0 h 46"/>
                <a:gd name="T4" fmla="*/ 80963 w 25"/>
                <a:gd name="T5" fmla="*/ 142737 h 46"/>
                <a:gd name="T6" fmla="*/ 74486 w 25"/>
                <a:gd name="T7" fmla="*/ 145981 h 46"/>
                <a:gd name="T8" fmla="*/ 6477 w 25"/>
                <a:gd name="T9" fmla="*/ 81101 h 46"/>
                <a:gd name="T10" fmla="*/ 55055 w 25"/>
                <a:gd name="T11" fmla="*/ 0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6"/>
                <a:gd name="T20" fmla="*/ 25 w 25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6">
                  <a:moveTo>
                    <a:pt x="17" y="0"/>
                  </a:moveTo>
                  <a:cubicBezTo>
                    <a:pt x="18" y="0"/>
                    <a:pt x="19" y="0"/>
                    <a:pt x="20" y="0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5"/>
                    <a:pt x="24" y="45"/>
                    <a:pt x="23" y="45"/>
                  </a:cubicBezTo>
                  <a:cubicBezTo>
                    <a:pt x="13" y="46"/>
                    <a:pt x="3" y="37"/>
                    <a:pt x="2" y="25"/>
                  </a:cubicBezTo>
                  <a:cubicBezTo>
                    <a:pt x="0" y="12"/>
                    <a:pt x="7" y="2"/>
                    <a:pt x="17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74" name="Freeform 214"/>
            <p:cNvSpPr>
              <a:spLocks noChangeArrowheads="1"/>
            </p:cNvSpPr>
            <p:nvPr/>
          </p:nvSpPr>
          <p:spPr bwMode="auto">
            <a:xfrm>
              <a:off x="363537" y="382587"/>
              <a:ext cx="87313" cy="201613"/>
            </a:xfrm>
            <a:custGeom>
              <a:avLst/>
              <a:gdLst>
                <a:gd name="T0" fmla="*/ 22637 w 27"/>
                <a:gd name="T1" fmla="*/ 3252 h 62"/>
                <a:gd name="T2" fmla="*/ 38806 w 27"/>
                <a:gd name="T3" fmla="*/ 3252 h 62"/>
                <a:gd name="T4" fmla="*/ 64676 w 27"/>
                <a:gd name="T5" fmla="*/ 22763 h 62"/>
                <a:gd name="T6" fmla="*/ 84079 w 27"/>
                <a:gd name="T7" fmla="*/ 172347 h 62"/>
                <a:gd name="T8" fmla="*/ 64676 w 27"/>
                <a:gd name="T9" fmla="*/ 198361 h 62"/>
                <a:gd name="T10" fmla="*/ 48507 w 27"/>
                <a:gd name="T11" fmla="*/ 201613 h 62"/>
                <a:gd name="T12" fmla="*/ 19403 w 27"/>
                <a:gd name="T13" fmla="*/ 182102 h 62"/>
                <a:gd name="T14" fmla="*/ 0 w 27"/>
                <a:gd name="T15" fmla="*/ 32518 h 62"/>
                <a:gd name="T16" fmla="*/ 22637 w 27"/>
                <a:gd name="T17" fmla="*/ 3252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62"/>
                <a:gd name="T29" fmla="*/ 27 w 27"/>
                <a:gd name="T30" fmla="*/ 62 h 6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62">
                  <a:moveTo>
                    <a:pt x="7" y="1"/>
                  </a:moveTo>
                  <a:cubicBezTo>
                    <a:pt x="12" y="1"/>
                    <a:pt x="12" y="1"/>
                    <a:pt x="12" y="1"/>
                  </a:cubicBezTo>
                  <a:cubicBezTo>
                    <a:pt x="16" y="0"/>
                    <a:pt x="20" y="3"/>
                    <a:pt x="20" y="7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7" y="57"/>
                    <a:pt x="24" y="61"/>
                    <a:pt x="20" y="61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1" y="62"/>
                    <a:pt x="7" y="60"/>
                    <a:pt x="6" y="5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75" name="Freeform 215"/>
            <p:cNvSpPr>
              <a:spLocks noChangeArrowheads="1"/>
            </p:cNvSpPr>
            <p:nvPr/>
          </p:nvSpPr>
          <p:spPr bwMode="auto">
            <a:xfrm>
              <a:off x="311150" y="512762"/>
              <a:ext cx="263525" cy="130175"/>
            </a:xfrm>
            <a:custGeom>
              <a:avLst/>
              <a:gdLst>
                <a:gd name="T0" fmla="*/ 6507 w 81"/>
                <a:gd name="T1" fmla="*/ 0 h 40"/>
                <a:gd name="T2" fmla="*/ 185444 w 81"/>
                <a:gd name="T3" fmla="*/ 117158 h 40"/>
                <a:gd name="T4" fmla="*/ 224484 w 81"/>
                <a:gd name="T5" fmla="*/ 130175 h 40"/>
                <a:gd name="T6" fmla="*/ 263525 w 81"/>
                <a:gd name="T7" fmla="*/ 113903 h 40"/>
                <a:gd name="T8" fmla="*/ 224484 w 81"/>
                <a:gd name="T9" fmla="*/ 94377 h 40"/>
                <a:gd name="T10" fmla="*/ 185444 w 81"/>
                <a:gd name="T11" fmla="*/ 110649 h 40"/>
                <a:gd name="T12" fmla="*/ 39041 w 81"/>
                <a:gd name="T13" fmla="*/ 78105 h 40"/>
                <a:gd name="T14" fmla="*/ 16267 w 81"/>
                <a:gd name="T15" fmla="*/ 16272 h 40"/>
                <a:gd name="T16" fmla="*/ 6507 w 81"/>
                <a:gd name="T17" fmla="*/ 0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1"/>
                <a:gd name="T28" fmla="*/ 0 h 40"/>
                <a:gd name="T29" fmla="*/ 81 w 81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1" h="40">
                  <a:moveTo>
                    <a:pt x="2" y="0"/>
                  </a:moveTo>
                  <a:cubicBezTo>
                    <a:pt x="0" y="34"/>
                    <a:pt x="31" y="37"/>
                    <a:pt x="57" y="36"/>
                  </a:cubicBezTo>
                  <a:cubicBezTo>
                    <a:pt x="59" y="39"/>
                    <a:pt x="64" y="40"/>
                    <a:pt x="69" y="40"/>
                  </a:cubicBezTo>
                  <a:cubicBezTo>
                    <a:pt x="76" y="40"/>
                    <a:pt x="81" y="38"/>
                    <a:pt x="81" y="35"/>
                  </a:cubicBezTo>
                  <a:cubicBezTo>
                    <a:pt x="81" y="31"/>
                    <a:pt x="76" y="29"/>
                    <a:pt x="69" y="29"/>
                  </a:cubicBezTo>
                  <a:cubicBezTo>
                    <a:pt x="63" y="29"/>
                    <a:pt x="58" y="31"/>
                    <a:pt x="57" y="34"/>
                  </a:cubicBezTo>
                  <a:cubicBezTo>
                    <a:pt x="41" y="34"/>
                    <a:pt x="21" y="33"/>
                    <a:pt x="12" y="24"/>
                  </a:cubicBezTo>
                  <a:cubicBezTo>
                    <a:pt x="7" y="19"/>
                    <a:pt x="5" y="12"/>
                    <a:pt x="5" y="5"/>
                  </a:cubicBezTo>
                  <a:cubicBezTo>
                    <a:pt x="4" y="4"/>
                    <a:pt x="3" y="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7" name="组合 307"/>
          <p:cNvGrpSpPr/>
          <p:nvPr/>
        </p:nvGrpSpPr>
        <p:grpSpPr bwMode="auto">
          <a:xfrm>
            <a:off x="4111625" y="3140075"/>
            <a:ext cx="444500" cy="442913"/>
            <a:chOff x="0" y="0"/>
            <a:chExt cx="1150938" cy="1149350"/>
          </a:xfrm>
        </p:grpSpPr>
        <p:sp>
          <p:nvSpPr>
            <p:cNvPr id="38151" name="Oval 18"/>
            <p:cNvSpPr>
              <a:spLocks noChangeArrowheads="1"/>
            </p:cNvSpPr>
            <p:nvPr/>
          </p:nvSpPr>
          <p:spPr bwMode="auto">
            <a:xfrm>
              <a:off x="0" y="0"/>
              <a:ext cx="1150938" cy="1149350"/>
            </a:xfrm>
            <a:prstGeom prst="ellipse">
              <a:avLst/>
            </a:pr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152" name="Freeform 216"/>
            <p:cNvSpPr>
              <a:spLocks noChangeArrowheads="1"/>
            </p:cNvSpPr>
            <p:nvPr/>
          </p:nvSpPr>
          <p:spPr bwMode="auto">
            <a:xfrm>
              <a:off x="282575" y="223837"/>
              <a:ext cx="863600" cy="925513"/>
            </a:xfrm>
            <a:custGeom>
              <a:avLst/>
              <a:gdLst>
                <a:gd name="T0" fmla="*/ 444786 w 266"/>
                <a:gd name="T1" fmla="*/ 0 h 285"/>
                <a:gd name="T2" fmla="*/ 863600 w 266"/>
                <a:gd name="T3" fmla="*/ 415669 h 285"/>
                <a:gd name="T4" fmla="*/ 292195 w 266"/>
                <a:gd name="T5" fmla="*/ 925513 h 285"/>
                <a:gd name="T6" fmla="*/ 146098 w 266"/>
                <a:gd name="T7" fmla="*/ 909276 h 285"/>
                <a:gd name="T8" fmla="*/ 0 w 266"/>
                <a:gd name="T9" fmla="*/ 759895 h 285"/>
                <a:gd name="T10" fmla="*/ 272716 w 266"/>
                <a:gd name="T11" fmla="*/ 532576 h 285"/>
                <a:gd name="T12" fmla="*/ 246743 w 266"/>
                <a:gd name="T13" fmla="*/ 136391 h 285"/>
                <a:gd name="T14" fmla="*/ 444786 w 266"/>
                <a:gd name="T15" fmla="*/ 0 h 2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6"/>
                <a:gd name="T25" fmla="*/ 0 h 285"/>
                <a:gd name="T26" fmla="*/ 266 w 266"/>
                <a:gd name="T27" fmla="*/ 285 h 28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6" h="285">
                  <a:moveTo>
                    <a:pt x="137" y="0"/>
                  </a:moveTo>
                  <a:cubicBezTo>
                    <a:pt x="266" y="128"/>
                    <a:pt x="266" y="128"/>
                    <a:pt x="266" y="128"/>
                  </a:cubicBezTo>
                  <a:cubicBezTo>
                    <a:pt x="256" y="216"/>
                    <a:pt x="181" y="285"/>
                    <a:pt x="90" y="285"/>
                  </a:cubicBezTo>
                  <a:cubicBezTo>
                    <a:pt x="74" y="285"/>
                    <a:pt x="60" y="283"/>
                    <a:pt x="45" y="280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84" y="164"/>
                    <a:pt x="84" y="164"/>
                    <a:pt x="84" y="16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137" y="0"/>
                    <a:pt x="137" y="0"/>
                    <a:pt x="137" y="0"/>
                  </a:cubicBez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53" name="Freeform 217"/>
            <p:cNvSpPr>
              <a:spLocks noChangeArrowheads="1"/>
            </p:cNvSpPr>
            <p:nvPr/>
          </p:nvSpPr>
          <p:spPr bwMode="auto">
            <a:xfrm>
              <a:off x="263525" y="636587"/>
              <a:ext cx="620713" cy="347663"/>
            </a:xfrm>
            <a:custGeom>
              <a:avLst/>
              <a:gdLst>
                <a:gd name="T0" fmla="*/ 19499 w 191"/>
                <a:gd name="T1" fmla="*/ 347663 h 107"/>
                <a:gd name="T2" fmla="*/ 246985 w 191"/>
                <a:gd name="T3" fmla="*/ 94226 h 107"/>
                <a:gd name="T4" fmla="*/ 246985 w 191"/>
                <a:gd name="T5" fmla="*/ 0 h 107"/>
                <a:gd name="T6" fmla="*/ 308732 w 191"/>
                <a:gd name="T7" fmla="*/ 0 h 107"/>
                <a:gd name="T8" fmla="*/ 311981 w 191"/>
                <a:gd name="T9" fmla="*/ 0 h 107"/>
                <a:gd name="T10" fmla="*/ 373728 w 191"/>
                <a:gd name="T11" fmla="*/ 0 h 107"/>
                <a:gd name="T12" fmla="*/ 373728 w 191"/>
                <a:gd name="T13" fmla="*/ 94226 h 107"/>
                <a:gd name="T14" fmla="*/ 601214 w 191"/>
                <a:gd name="T15" fmla="*/ 347663 h 107"/>
                <a:gd name="T16" fmla="*/ 19499 w 191"/>
                <a:gd name="T17" fmla="*/ 347663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1"/>
                <a:gd name="T28" fmla="*/ 0 h 107"/>
                <a:gd name="T29" fmla="*/ 191 w 191"/>
                <a:gd name="T30" fmla="*/ 107 h 10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1" h="107">
                  <a:moveTo>
                    <a:pt x="6" y="107"/>
                  </a:moveTo>
                  <a:cubicBezTo>
                    <a:pt x="7" y="71"/>
                    <a:pt x="0" y="35"/>
                    <a:pt x="76" y="29"/>
                  </a:cubicBezTo>
                  <a:cubicBezTo>
                    <a:pt x="76" y="26"/>
                    <a:pt x="76" y="3"/>
                    <a:pt x="76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3"/>
                    <a:pt x="115" y="26"/>
                    <a:pt x="115" y="29"/>
                  </a:cubicBezTo>
                  <a:cubicBezTo>
                    <a:pt x="191" y="35"/>
                    <a:pt x="185" y="71"/>
                    <a:pt x="185" y="107"/>
                  </a:cubicBezTo>
                  <a:cubicBezTo>
                    <a:pt x="6" y="107"/>
                    <a:pt x="6" y="107"/>
                    <a:pt x="6" y="107"/>
                  </a:cubicBezTo>
                  <a:close/>
                </a:path>
              </a:pathLst>
            </a:custGeom>
            <a:solidFill>
              <a:srgbClr val="FBCC5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54" name="Freeform 218"/>
            <p:cNvSpPr>
              <a:spLocks noChangeArrowheads="1"/>
            </p:cNvSpPr>
            <p:nvPr/>
          </p:nvSpPr>
          <p:spPr bwMode="auto">
            <a:xfrm>
              <a:off x="511175" y="639762"/>
              <a:ext cx="128588" cy="49213"/>
            </a:xfrm>
            <a:custGeom>
              <a:avLst/>
              <a:gdLst>
                <a:gd name="T0" fmla="*/ 128588 w 40"/>
                <a:gd name="T1" fmla="*/ 0 h 15"/>
                <a:gd name="T2" fmla="*/ 0 w 40"/>
                <a:gd name="T3" fmla="*/ 0 h 15"/>
                <a:gd name="T4" fmla="*/ 128588 w 40"/>
                <a:gd name="T5" fmla="*/ 0 h 15"/>
                <a:gd name="T6" fmla="*/ 0 60000 65536"/>
                <a:gd name="T7" fmla="*/ 0 60000 65536"/>
                <a:gd name="T8" fmla="*/ 0 60000 65536"/>
                <a:gd name="T9" fmla="*/ 0 w 40"/>
                <a:gd name="T10" fmla="*/ 0 h 15"/>
                <a:gd name="T11" fmla="*/ 40 w 40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" h="15">
                  <a:moveTo>
                    <a:pt x="4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15"/>
                    <a:pt x="35" y="15"/>
                    <a:pt x="40" y="0"/>
                  </a:cubicBezTo>
                  <a:close/>
                </a:path>
              </a:pathLst>
            </a:custGeom>
            <a:solidFill>
              <a:srgbClr val="CC9B3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55" name="Freeform 219"/>
            <p:cNvSpPr>
              <a:spLocks noChangeArrowheads="1"/>
            </p:cNvSpPr>
            <p:nvPr/>
          </p:nvSpPr>
          <p:spPr bwMode="auto">
            <a:xfrm>
              <a:off x="374650" y="188912"/>
              <a:ext cx="398463" cy="469900"/>
            </a:xfrm>
            <a:custGeom>
              <a:avLst/>
              <a:gdLst>
                <a:gd name="T0" fmla="*/ 19437 w 123"/>
                <a:gd name="T1" fmla="*/ 223608 h 145"/>
                <a:gd name="T2" fmla="*/ 38874 w 123"/>
                <a:gd name="T3" fmla="*/ 349994 h 145"/>
                <a:gd name="T4" fmla="*/ 200851 w 123"/>
                <a:gd name="T5" fmla="*/ 469900 h 145"/>
                <a:gd name="T6" fmla="*/ 359589 w 123"/>
                <a:gd name="T7" fmla="*/ 349994 h 145"/>
                <a:gd name="T8" fmla="*/ 379026 w 123"/>
                <a:gd name="T9" fmla="*/ 223608 h 145"/>
                <a:gd name="T10" fmla="*/ 200851 w 123"/>
                <a:gd name="T11" fmla="*/ 0 h 145"/>
                <a:gd name="T12" fmla="*/ 19437 w 123"/>
                <a:gd name="T13" fmla="*/ 223608 h 14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3"/>
                <a:gd name="T22" fmla="*/ 0 h 145"/>
                <a:gd name="T23" fmla="*/ 123 w 123"/>
                <a:gd name="T24" fmla="*/ 145 h 14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3" h="145">
                  <a:moveTo>
                    <a:pt x="6" y="69"/>
                  </a:moveTo>
                  <a:cubicBezTo>
                    <a:pt x="0" y="68"/>
                    <a:pt x="1" y="107"/>
                    <a:pt x="12" y="108"/>
                  </a:cubicBezTo>
                  <a:cubicBezTo>
                    <a:pt x="21" y="128"/>
                    <a:pt x="38" y="145"/>
                    <a:pt x="62" y="145"/>
                  </a:cubicBezTo>
                  <a:cubicBezTo>
                    <a:pt x="85" y="145"/>
                    <a:pt x="102" y="128"/>
                    <a:pt x="111" y="108"/>
                  </a:cubicBezTo>
                  <a:cubicBezTo>
                    <a:pt x="121" y="108"/>
                    <a:pt x="123" y="68"/>
                    <a:pt x="117" y="69"/>
                  </a:cubicBezTo>
                  <a:cubicBezTo>
                    <a:pt x="119" y="26"/>
                    <a:pt x="118" y="0"/>
                    <a:pt x="62" y="0"/>
                  </a:cubicBezTo>
                  <a:cubicBezTo>
                    <a:pt x="6" y="0"/>
                    <a:pt x="4" y="25"/>
                    <a:pt x="6" y="69"/>
                  </a:cubicBezTo>
                  <a:close/>
                </a:path>
              </a:pathLst>
            </a:custGeom>
            <a:solidFill>
              <a:srgbClr val="FBCC5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56" name="Freeform 220"/>
            <p:cNvSpPr>
              <a:spLocks noChangeArrowheads="1"/>
            </p:cNvSpPr>
            <p:nvPr/>
          </p:nvSpPr>
          <p:spPr bwMode="auto">
            <a:xfrm>
              <a:off x="263525" y="730250"/>
              <a:ext cx="620713" cy="254000"/>
            </a:xfrm>
            <a:custGeom>
              <a:avLst/>
              <a:gdLst>
                <a:gd name="T0" fmla="*/ 19499 w 191"/>
                <a:gd name="T1" fmla="*/ 254000 h 78"/>
                <a:gd name="T2" fmla="*/ 246985 w 191"/>
                <a:gd name="T3" fmla="*/ 0 h 78"/>
                <a:gd name="T4" fmla="*/ 373728 w 191"/>
                <a:gd name="T5" fmla="*/ 0 h 78"/>
                <a:gd name="T6" fmla="*/ 601214 w 191"/>
                <a:gd name="T7" fmla="*/ 254000 h 78"/>
                <a:gd name="T8" fmla="*/ 19499 w 191"/>
                <a:gd name="T9" fmla="*/ 254000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78"/>
                <a:gd name="T17" fmla="*/ 191 w 191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78">
                  <a:moveTo>
                    <a:pt x="6" y="78"/>
                  </a:moveTo>
                  <a:cubicBezTo>
                    <a:pt x="7" y="42"/>
                    <a:pt x="0" y="6"/>
                    <a:pt x="76" y="0"/>
                  </a:cubicBezTo>
                  <a:cubicBezTo>
                    <a:pt x="89" y="6"/>
                    <a:pt x="102" y="6"/>
                    <a:pt x="115" y="0"/>
                  </a:cubicBezTo>
                  <a:cubicBezTo>
                    <a:pt x="191" y="6"/>
                    <a:pt x="185" y="42"/>
                    <a:pt x="185" y="78"/>
                  </a:cubicBezTo>
                  <a:cubicBezTo>
                    <a:pt x="6" y="78"/>
                    <a:pt x="6" y="78"/>
                    <a:pt x="6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57" name="Freeform 221"/>
            <p:cNvSpPr>
              <a:spLocks noChangeArrowheads="1"/>
            </p:cNvSpPr>
            <p:nvPr/>
          </p:nvSpPr>
          <p:spPr bwMode="auto">
            <a:xfrm>
              <a:off x="368300" y="127000"/>
              <a:ext cx="454025" cy="334963"/>
            </a:xfrm>
            <a:custGeom>
              <a:avLst/>
              <a:gdLst>
                <a:gd name="T0" fmla="*/ 350248 w 140"/>
                <a:gd name="T1" fmla="*/ 334963 h 103"/>
                <a:gd name="T2" fmla="*/ 385921 w 140"/>
                <a:gd name="T3" fmla="*/ 286182 h 103"/>
                <a:gd name="T4" fmla="*/ 94048 w 140"/>
                <a:gd name="T5" fmla="*/ 78050 h 103"/>
                <a:gd name="T6" fmla="*/ 25944 w 140"/>
                <a:gd name="T7" fmla="*/ 286182 h 103"/>
                <a:gd name="T8" fmla="*/ 61618 w 140"/>
                <a:gd name="T9" fmla="*/ 334963 h 103"/>
                <a:gd name="T10" fmla="*/ 94048 w 140"/>
                <a:gd name="T11" fmla="*/ 178864 h 103"/>
                <a:gd name="T12" fmla="*/ 171881 w 140"/>
                <a:gd name="T13" fmla="*/ 211384 h 103"/>
                <a:gd name="T14" fmla="*/ 278901 w 140"/>
                <a:gd name="T15" fmla="*/ 221141 h 103"/>
                <a:gd name="T16" fmla="*/ 350248 w 140"/>
                <a:gd name="T17" fmla="*/ 334963 h 1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103"/>
                <a:gd name="T29" fmla="*/ 140 w 140"/>
                <a:gd name="T30" fmla="*/ 103 h 10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103">
                  <a:moveTo>
                    <a:pt x="108" y="103"/>
                  </a:moveTo>
                  <a:cubicBezTo>
                    <a:pt x="108" y="93"/>
                    <a:pt x="110" y="87"/>
                    <a:pt x="119" y="88"/>
                  </a:cubicBezTo>
                  <a:cubicBezTo>
                    <a:pt x="140" y="6"/>
                    <a:pt x="58" y="0"/>
                    <a:pt x="29" y="24"/>
                  </a:cubicBezTo>
                  <a:cubicBezTo>
                    <a:pt x="3" y="27"/>
                    <a:pt x="0" y="58"/>
                    <a:pt x="8" y="88"/>
                  </a:cubicBezTo>
                  <a:cubicBezTo>
                    <a:pt x="17" y="87"/>
                    <a:pt x="19" y="93"/>
                    <a:pt x="19" y="103"/>
                  </a:cubicBezTo>
                  <a:cubicBezTo>
                    <a:pt x="22" y="84"/>
                    <a:pt x="21" y="65"/>
                    <a:pt x="29" y="55"/>
                  </a:cubicBezTo>
                  <a:cubicBezTo>
                    <a:pt x="37" y="58"/>
                    <a:pt x="45" y="63"/>
                    <a:pt x="53" y="65"/>
                  </a:cubicBezTo>
                  <a:cubicBezTo>
                    <a:pt x="71" y="67"/>
                    <a:pt x="80" y="65"/>
                    <a:pt x="86" y="68"/>
                  </a:cubicBezTo>
                  <a:cubicBezTo>
                    <a:pt x="100" y="77"/>
                    <a:pt x="106" y="84"/>
                    <a:pt x="108" y="10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58" name="Freeform 222"/>
            <p:cNvSpPr>
              <a:spLocks noEditPoints="1" noChangeArrowheads="1"/>
            </p:cNvSpPr>
            <p:nvPr/>
          </p:nvSpPr>
          <p:spPr bwMode="auto">
            <a:xfrm>
              <a:off x="442913" y="422275"/>
              <a:ext cx="109538" cy="65088"/>
            </a:xfrm>
            <a:custGeom>
              <a:avLst/>
              <a:gdLst>
                <a:gd name="T0" fmla="*/ 0 w 69"/>
                <a:gd name="T1" fmla="*/ 0 h 41"/>
                <a:gd name="T2" fmla="*/ 109538 w 69"/>
                <a:gd name="T3" fmla="*/ 0 h 41"/>
                <a:gd name="T4" fmla="*/ 109538 w 69"/>
                <a:gd name="T5" fmla="*/ 65088 h 41"/>
                <a:gd name="T6" fmla="*/ 0 w 69"/>
                <a:gd name="T7" fmla="*/ 65088 h 41"/>
                <a:gd name="T8" fmla="*/ 0 w 69"/>
                <a:gd name="T9" fmla="*/ 0 h 41"/>
                <a:gd name="T10" fmla="*/ 0 w 69"/>
                <a:gd name="T11" fmla="*/ 0 h 41"/>
                <a:gd name="T12" fmla="*/ 9525 w 69"/>
                <a:gd name="T13" fmla="*/ 9525 h 41"/>
                <a:gd name="T14" fmla="*/ 9525 w 69"/>
                <a:gd name="T15" fmla="*/ 52388 h 41"/>
                <a:gd name="T16" fmla="*/ 96838 w 69"/>
                <a:gd name="T17" fmla="*/ 52388 h 41"/>
                <a:gd name="T18" fmla="*/ 96838 w 69"/>
                <a:gd name="T19" fmla="*/ 9525 h 41"/>
                <a:gd name="T20" fmla="*/ 9525 w 69"/>
                <a:gd name="T21" fmla="*/ 9525 h 41"/>
                <a:gd name="T22" fmla="*/ 9525 w 69"/>
                <a:gd name="T23" fmla="*/ 9525 h 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9"/>
                <a:gd name="T37" fmla="*/ 0 h 41"/>
                <a:gd name="T38" fmla="*/ 69 w 69"/>
                <a:gd name="T39" fmla="*/ 41 h 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9" h="41">
                  <a:moveTo>
                    <a:pt x="0" y="0"/>
                  </a:moveTo>
                  <a:lnTo>
                    <a:pt x="69" y="0"/>
                  </a:lnTo>
                  <a:lnTo>
                    <a:pt x="69" y="41"/>
                  </a:lnTo>
                  <a:lnTo>
                    <a:pt x="0" y="41"/>
                  </a:lnTo>
                  <a:lnTo>
                    <a:pt x="0" y="0"/>
                  </a:lnTo>
                  <a:close/>
                  <a:moveTo>
                    <a:pt x="6" y="6"/>
                  </a:moveTo>
                  <a:lnTo>
                    <a:pt x="6" y="33"/>
                  </a:lnTo>
                  <a:lnTo>
                    <a:pt x="61" y="33"/>
                  </a:lnTo>
                  <a:lnTo>
                    <a:pt x="61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59" name="Freeform 223"/>
            <p:cNvSpPr>
              <a:spLocks noEditPoints="1" noChangeArrowheads="1"/>
            </p:cNvSpPr>
            <p:nvPr/>
          </p:nvSpPr>
          <p:spPr bwMode="auto">
            <a:xfrm>
              <a:off x="595313" y="422275"/>
              <a:ext cx="109538" cy="65088"/>
            </a:xfrm>
            <a:custGeom>
              <a:avLst/>
              <a:gdLst>
                <a:gd name="T0" fmla="*/ 0 w 69"/>
                <a:gd name="T1" fmla="*/ 0 h 41"/>
                <a:gd name="T2" fmla="*/ 109538 w 69"/>
                <a:gd name="T3" fmla="*/ 0 h 41"/>
                <a:gd name="T4" fmla="*/ 109538 w 69"/>
                <a:gd name="T5" fmla="*/ 65088 h 41"/>
                <a:gd name="T6" fmla="*/ 0 w 69"/>
                <a:gd name="T7" fmla="*/ 65088 h 41"/>
                <a:gd name="T8" fmla="*/ 0 w 69"/>
                <a:gd name="T9" fmla="*/ 0 h 41"/>
                <a:gd name="T10" fmla="*/ 0 w 69"/>
                <a:gd name="T11" fmla="*/ 0 h 41"/>
                <a:gd name="T12" fmla="*/ 12700 w 69"/>
                <a:gd name="T13" fmla="*/ 9525 h 41"/>
                <a:gd name="T14" fmla="*/ 12700 w 69"/>
                <a:gd name="T15" fmla="*/ 52388 h 41"/>
                <a:gd name="T16" fmla="*/ 100013 w 69"/>
                <a:gd name="T17" fmla="*/ 52388 h 41"/>
                <a:gd name="T18" fmla="*/ 100013 w 69"/>
                <a:gd name="T19" fmla="*/ 9525 h 41"/>
                <a:gd name="T20" fmla="*/ 12700 w 69"/>
                <a:gd name="T21" fmla="*/ 9525 h 41"/>
                <a:gd name="T22" fmla="*/ 12700 w 69"/>
                <a:gd name="T23" fmla="*/ 9525 h 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9"/>
                <a:gd name="T37" fmla="*/ 0 h 41"/>
                <a:gd name="T38" fmla="*/ 69 w 69"/>
                <a:gd name="T39" fmla="*/ 41 h 4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9" h="41">
                  <a:moveTo>
                    <a:pt x="0" y="0"/>
                  </a:moveTo>
                  <a:lnTo>
                    <a:pt x="69" y="0"/>
                  </a:lnTo>
                  <a:lnTo>
                    <a:pt x="69" y="41"/>
                  </a:lnTo>
                  <a:lnTo>
                    <a:pt x="0" y="41"/>
                  </a:lnTo>
                  <a:lnTo>
                    <a:pt x="0" y="0"/>
                  </a:lnTo>
                  <a:close/>
                  <a:moveTo>
                    <a:pt x="8" y="6"/>
                  </a:moveTo>
                  <a:lnTo>
                    <a:pt x="8" y="33"/>
                  </a:lnTo>
                  <a:lnTo>
                    <a:pt x="63" y="33"/>
                  </a:lnTo>
                  <a:lnTo>
                    <a:pt x="63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60" name="Freeform 224"/>
            <p:cNvSpPr>
              <a:spLocks noChangeArrowheads="1"/>
            </p:cNvSpPr>
            <p:nvPr/>
          </p:nvSpPr>
          <p:spPr bwMode="auto">
            <a:xfrm>
              <a:off x="549275" y="438150"/>
              <a:ext cx="49213" cy="12700"/>
            </a:xfrm>
            <a:custGeom>
              <a:avLst/>
              <a:gdLst>
                <a:gd name="T0" fmla="*/ 0 w 31"/>
                <a:gd name="T1" fmla="*/ 0 h 8"/>
                <a:gd name="T2" fmla="*/ 49213 w 31"/>
                <a:gd name="T3" fmla="*/ 0 h 8"/>
                <a:gd name="T4" fmla="*/ 49213 w 31"/>
                <a:gd name="T5" fmla="*/ 12700 h 8"/>
                <a:gd name="T6" fmla="*/ 0 w 31"/>
                <a:gd name="T7" fmla="*/ 12700 h 8"/>
                <a:gd name="T8" fmla="*/ 0 w 31"/>
                <a:gd name="T9" fmla="*/ 0 h 8"/>
                <a:gd name="T10" fmla="*/ 0 w 31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"/>
                <a:gd name="T19" fmla="*/ 0 h 8"/>
                <a:gd name="T20" fmla="*/ 31 w 31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" h="8">
                  <a:moveTo>
                    <a:pt x="0" y="0"/>
                  </a:moveTo>
                  <a:lnTo>
                    <a:pt x="31" y="0"/>
                  </a:lnTo>
                  <a:lnTo>
                    <a:pt x="31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61" name="Freeform 225"/>
            <p:cNvSpPr>
              <a:spLocks noChangeArrowheads="1"/>
            </p:cNvSpPr>
            <p:nvPr/>
          </p:nvSpPr>
          <p:spPr bwMode="auto">
            <a:xfrm>
              <a:off x="536575" y="757237"/>
              <a:ext cx="77788" cy="227013"/>
            </a:xfrm>
            <a:custGeom>
              <a:avLst/>
              <a:gdLst>
                <a:gd name="T0" fmla="*/ 0 w 49"/>
                <a:gd name="T1" fmla="*/ 41275 h 143"/>
                <a:gd name="T2" fmla="*/ 19050 w 49"/>
                <a:gd name="T3" fmla="*/ 87313 h 143"/>
                <a:gd name="T4" fmla="*/ 9525 w 49"/>
                <a:gd name="T5" fmla="*/ 227013 h 143"/>
                <a:gd name="T6" fmla="*/ 65088 w 49"/>
                <a:gd name="T7" fmla="*/ 227013 h 143"/>
                <a:gd name="T8" fmla="*/ 55563 w 49"/>
                <a:gd name="T9" fmla="*/ 90488 h 143"/>
                <a:gd name="T10" fmla="*/ 77788 w 49"/>
                <a:gd name="T11" fmla="*/ 41275 h 143"/>
                <a:gd name="T12" fmla="*/ 39688 w 49"/>
                <a:gd name="T13" fmla="*/ 0 h 143"/>
                <a:gd name="T14" fmla="*/ 0 w 49"/>
                <a:gd name="T15" fmla="*/ 41275 h 143"/>
                <a:gd name="T16" fmla="*/ 0 w 49"/>
                <a:gd name="T17" fmla="*/ 41275 h 1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143"/>
                <a:gd name="T29" fmla="*/ 49 w 49"/>
                <a:gd name="T30" fmla="*/ 143 h 1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143">
                  <a:moveTo>
                    <a:pt x="0" y="26"/>
                  </a:moveTo>
                  <a:lnTo>
                    <a:pt x="12" y="55"/>
                  </a:lnTo>
                  <a:lnTo>
                    <a:pt x="6" y="143"/>
                  </a:lnTo>
                  <a:lnTo>
                    <a:pt x="41" y="143"/>
                  </a:lnTo>
                  <a:lnTo>
                    <a:pt x="35" y="57"/>
                  </a:lnTo>
                  <a:lnTo>
                    <a:pt x="49" y="26"/>
                  </a:lnTo>
                  <a:lnTo>
                    <a:pt x="25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1197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8" name="组合 294"/>
          <p:cNvGrpSpPr/>
          <p:nvPr/>
        </p:nvGrpSpPr>
        <p:grpSpPr bwMode="auto">
          <a:xfrm>
            <a:off x="2927350" y="854075"/>
            <a:ext cx="442913" cy="442913"/>
            <a:chOff x="0" y="0"/>
            <a:chExt cx="1149350" cy="1149351"/>
          </a:xfrm>
        </p:grpSpPr>
        <p:sp>
          <p:nvSpPr>
            <p:cNvPr id="38126" name="Oval 17"/>
            <p:cNvSpPr>
              <a:spLocks noChangeArrowheads="1"/>
            </p:cNvSpPr>
            <p:nvPr/>
          </p:nvSpPr>
          <p:spPr bwMode="auto">
            <a:xfrm>
              <a:off x="0" y="0"/>
              <a:ext cx="1149350" cy="1149350"/>
            </a:xfrm>
            <a:prstGeom prst="ellipse">
              <a:avLst/>
            </a:prstGeom>
            <a:solidFill>
              <a:srgbClr val="66DB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127" name="Freeform 226"/>
            <p:cNvSpPr>
              <a:spLocks noChangeArrowheads="1"/>
            </p:cNvSpPr>
            <p:nvPr/>
          </p:nvSpPr>
          <p:spPr bwMode="auto">
            <a:xfrm>
              <a:off x="269875" y="223838"/>
              <a:ext cx="879475" cy="925513"/>
            </a:xfrm>
            <a:custGeom>
              <a:avLst/>
              <a:gdLst>
                <a:gd name="T0" fmla="*/ 613361 w 271"/>
                <a:gd name="T1" fmla="*/ 0 h 285"/>
                <a:gd name="T2" fmla="*/ 872984 w 271"/>
                <a:gd name="T3" fmla="*/ 263041 h 285"/>
                <a:gd name="T4" fmla="*/ 879475 w 271"/>
                <a:gd name="T5" fmla="*/ 350721 h 285"/>
                <a:gd name="T6" fmla="*/ 305058 w 271"/>
                <a:gd name="T7" fmla="*/ 925513 h 285"/>
                <a:gd name="T8" fmla="*/ 210944 w 271"/>
                <a:gd name="T9" fmla="*/ 919018 h 285"/>
                <a:gd name="T10" fmla="*/ 0 w 271"/>
                <a:gd name="T11" fmla="*/ 704689 h 285"/>
                <a:gd name="T12" fmla="*/ 613361 w 271"/>
                <a:gd name="T13" fmla="*/ 0 h 2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1"/>
                <a:gd name="T22" fmla="*/ 0 h 285"/>
                <a:gd name="T23" fmla="*/ 271 w 271"/>
                <a:gd name="T24" fmla="*/ 285 h 2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1" h="285">
                  <a:moveTo>
                    <a:pt x="189" y="0"/>
                  </a:moveTo>
                  <a:cubicBezTo>
                    <a:pt x="269" y="81"/>
                    <a:pt x="269" y="81"/>
                    <a:pt x="269" y="81"/>
                  </a:cubicBezTo>
                  <a:cubicBezTo>
                    <a:pt x="271" y="90"/>
                    <a:pt x="271" y="99"/>
                    <a:pt x="271" y="108"/>
                  </a:cubicBezTo>
                  <a:cubicBezTo>
                    <a:pt x="271" y="206"/>
                    <a:pt x="192" y="285"/>
                    <a:pt x="94" y="285"/>
                  </a:cubicBezTo>
                  <a:cubicBezTo>
                    <a:pt x="84" y="285"/>
                    <a:pt x="75" y="285"/>
                    <a:pt x="65" y="283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89" y="0"/>
                    <a:pt x="189" y="0"/>
                    <a:pt x="189" y="0"/>
                  </a:cubicBezTo>
                  <a:close/>
                </a:path>
              </a:pathLst>
            </a:custGeom>
            <a:solidFill>
              <a:srgbClr val="43AD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28" name="Freeform 227"/>
            <p:cNvSpPr>
              <a:spLocks noChangeArrowheads="1"/>
            </p:cNvSpPr>
            <p:nvPr/>
          </p:nvSpPr>
          <p:spPr bwMode="auto">
            <a:xfrm>
              <a:off x="254000" y="211138"/>
              <a:ext cx="646113" cy="730250"/>
            </a:xfrm>
            <a:custGeom>
              <a:avLst/>
              <a:gdLst>
                <a:gd name="T0" fmla="*/ 48702 w 199"/>
                <a:gd name="T1" fmla="*/ 0 h 225"/>
                <a:gd name="T2" fmla="*/ 594164 w 199"/>
                <a:gd name="T3" fmla="*/ 0 h 225"/>
                <a:gd name="T4" fmla="*/ 646113 w 199"/>
                <a:gd name="T5" fmla="*/ 48683 h 225"/>
                <a:gd name="T6" fmla="*/ 646113 w 199"/>
                <a:gd name="T7" fmla="*/ 678321 h 225"/>
                <a:gd name="T8" fmla="*/ 594164 w 199"/>
                <a:gd name="T9" fmla="*/ 730250 h 225"/>
                <a:gd name="T10" fmla="*/ 48702 w 199"/>
                <a:gd name="T11" fmla="*/ 730250 h 225"/>
                <a:gd name="T12" fmla="*/ 0 w 199"/>
                <a:gd name="T13" fmla="*/ 678321 h 225"/>
                <a:gd name="T14" fmla="*/ 0 w 199"/>
                <a:gd name="T15" fmla="*/ 48683 h 225"/>
                <a:gd name="T16" fmla="*/ 48702 w 199"/>
                <a:gd name="T17" fmla="*/ 0 h 2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9"/>
                <a:gd name="T28" fmla="*/ 0 h 225"/>
                <a:gd name="T29" fmla="*/ 199 w 199"/>
                <a:gd name="T30" fmla="*/ 225 h 2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9" h="225">
                  <a:moveTo>
                    <a:pt x="15" y="0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92" y="0"/>
                    <a:pt x="199" y="7"/>
                    <a:pt x="199" y="15"/>
                  </a:cubicBezTo>
                  <a:cubicBezTo>
                    <a:pt x="199" y="209"/>
                    <a:pt x="199" y="209"/>
                    <a:pt x="199" y="209"/>
                  </a:cubicBezTo>
                  <a:cubicBezTo>
                    <a:pt x="199" y="218"/>
                    <a:pt x="192" y="225"/>
                    <a:pt x="183" y="225"/>
                  </a:cubicBezTo>
                  <a:cubicBezTo>
                    <a:pt x="15" y="225"/>
                    <a:pt x="15" y="225"/>
                    <a:pt x="15" y="225"/>
                  </a:cubicBezTo>
                  <a:cubicBezTo>
                    <a:pt x="6" y="225"/>
                    <a:pt x="0" y="218"/>
                    <a:pt x="0" y="20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6" y="0"/>
                    <a:pt x="15" y="0"/>
                  </a:cubicBezTo>
                  <a:close/>
                </a:path>
              </a:pathLst>
            </a:custGeom>
            <a:solidFill>
              <a:srgbClr val="0A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29" name="Freeform 228"/>
            <p:cNvSpPr>
              <a:spLocks noChangeArrowheads="1"/>
            </p:cNvSpPr>
            <p:nvPr/>
          </p:nvSpPr>
          <p:spPr bwMode="auto">
            <a:xfrm>
              <a:off x="266700" y="223838"/>
              <a:ext cx="619125" cy="701675"/>
            </a:xfrm>
            <a:custGeom>
              <a:avLst/>
              <a:gdLst>
                <a:gd name="T0" fmla="*/ 35656 w 191"/>
                <a:gd name="T1" fmla="*/ 0 h 216"/>
                <a:gd name="T2" fmla="*/ 580227 w 191"/>
                <a:gd name="T3" fmla="*/ 0 h 216"/>
                <a:gd name="T4" fmla="*/ 619125 w 191"/>
                <a:gd name="T5" fmla="*/ 35733 h 216"/>
                <a:gd name="T6" fmla="*/ 619125 w 191"/>
                <a:gd name="T7" fmla="*/ 665942 h 216"/>
                <a:gd name="T8" fmla="*/ 580227 w 191"/>
                <a:gd name="T9" fmla="*/ 701675 h 216"/>
                <a:gd name="T10" fmla="*/ 35656 w 191"/>
                <a:gd name="T11" fmla="*/ 701675 h 216"/>
                <a:gd name="T12" fmla="*/ 0 w 191"/>
                <a:gd name="T13" fmla="*/ 665942 h 216"/>
                <a:gd name="T14" fmla="*/ 0 w 191"/>
                <a:gd name="T15" fmla="*/ 35733 h 216"/>
                <a:gd name="T16" fmla="*/ 35656 w 191"/>
                <a:gd name="T17" fmla="*/ 0 h 2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1"/>
                <a:gd name="T28" fmla="*/ 0 h 216"/>
                <a:gd name="T29" fmla="*/ 191 w 191"/>
                <a:gd name="T30" fmla="*/ 216 h 2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1" h="216">
                  <a:moveTo>
                    <a:pt x="11" y="0"/>
                  </a:moveTo>
                  <a:cubicBezTo>
                    <a:pt x="179" y="0"/>
                    <a:pt x="179" y="0"/>
                    <a:pt x="179" y="0"/>
                  </a:cubicBezTo>
                  <a:cubicBezTo>
                    <a:pt x="186" y="0"/>
                    <a:pt x="191" y="5"/>
                    <a:pt x="191" y="11"/>
                  </a:cubicBezTo>
                  <a:cubicBezTo>
                    <a:pt x="191" y="205"/>
                    <a:pt x="191" y="205"/>
                    <a:pt x="191" y="205"/>
                  </a:cubicBezTo>
                  <a:cubicBezTo>
                    <a:pt x="191" y="211"/>
                    <a:pt x="186" y="216"/>
                    <a:pt x="179" y="216"/>
                  </a:cubicBezTo>
                  <a:cubicBezTo>
                    <a:pt x="11" y="216"/>
                    <a:pt x="11" y="216"/>
                    <a:pt x="11" y="216"/>
                  </a:cubicBezTo>
                  <a:cubicBezTo>
                    <a:pt x="5" y="216"/>
                    <a:pt x="0" y="211"/>
                    <a:pt x="0" y="20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rgbClr val="11979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30" name="Freeform 229"/>
            <p:cNvSpPr>
              <a:spLocks noChangeArrowheads="1"/>
            </p:cNvSpPr>
            <p:nvPr/>
          </p:nvSpPr>
          <p:spPr bwMode="auto">
            <a:xfrm>
              <a:off x="276225" y="233363"/>
              <a:ext cx="596900" cy="682625"/>
            </a:xfrm>
            <a:custGeom>
              <a:avLst/>
              <a:gdLst>
                <a:gd name="T0" fmla="*/ 25952 w 184"/>
                <a:gd name="T1" fmla="*/ 0 h 210"/>
                <a:gd name="T2" fmla="*/ 570948 w 184"/>
                <a:gd name="T3" fmla="*/ 0 h 210"/>
                <a:gd name="T4" fmla="*/ 596900 w 184"/>
                <a:gd name="T5" fmla="*/ 26005 h 210"/>
                <a:gd name="T6" fmla="*/ 596900 w 184"/>
                <a:gd name="T7" fmla="*/ 656620 h 210"/>
                <a:gd name="T8" fmla="*/ 570948 w 184"/>
                <a:gd name="T9" fmla="*/ 682625 h 210"/>
                <a:gd name="T10" fmla="*/ 25952 w 184"/>
                <a:gd name="T11" fmla="*/ 682625 h 210"/>
                <a:gd name="T12" fmla="*/ 0 w 184"/>
                <a:gd name="T13" fmla="*/ 656620 h 210"/>
                <a:gd name="T14" fmla="*/ 0 w 184"/>
                <a:gd name="T15" fmla="*/ 26005 h 210"/>
                <a:gd name="T16" fmla="*/ 25952 w 184"/>
                <a:gd name="T17" fmla="*/ 0 h 2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4"/>
                <a:gd name="T28" fmla="*/ 0 h 210"/>
                <a:gd name="T29" fmla="*/ 184 w 184"/>
                <a:gd name="T30" fmla="*/ 210 h 2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4" h="210">
                  <a:moveTo>
                    <a:pt x="8" y="0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81" y="0"/>
                    <a:pt x="184" y="4"/>
                    <a:pt x="184" y="8"/>
                  </a:cubicBezTo>
                  <a:cubicBezTo>
                    <a:pt x="184" y="202"/>
                    <a:pt x="184" y="202"/>
                    <a:pt x="184" y="202"/>
                  </a:cubicBezTo>
                  <a:cubicBezTo>
                    <a:pt x="184" y="207"/>
                    <a:pt x="181" y="210"/>
                    <a:pt x="176" y="210"/>
                  </a:cubicBezTo>
                  <a:cubicBezTo>
                    <a:pt x="8" y="210"/>
                    <a:pt x="8" y="210"/>
                    <a:pt x="8" y="210"/>
                  </a:cubicBezTo>
                  <a:cubicBezTo>
                    <a:pt x="4" y="210"/>
                    <a:pt x="0" y="207"/>
                    <a:pt x="0" y="20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31" name="Freeform 230"/>
            <p:cNvSpPr>
              <a:spLocks noEditPoints="1" noChangeArrowheads="1"/>
            </p:cNvSpPr>
            <p:nvPr/>
          </p:nvSpPr>
          <p:spPr bwMode="auto">
            <a:xfrm>
              <a:off x="490538" y="260350"/>
              <a:ext cx="52388" cy="47625"/>
            </a:xfrm>
            <a:custGeom>
              <a:avLst/>
              <a:gdLst>
                <a:gd name="T0" fmla="*/ 34925 w 33"/>
                <a:gd name="T1" fmla="*/ 38100 h 30"/>
                <a:gd name="T2" fmla="*/ 19050 w 33"/>
                <a:gd name="T3" fmla="*/ 38100 h 30"/>
                <a:gd name="T4" fmla="*/ 15875 w 33"/>
                <a:gd name="T5" fmla="*/ 47625 h 30"/>
                <a:gd name="T6" fmla="*/ 0 w 33"/>
                <a:gd name="T7" fmla="*/ 47625 h 30"/>
                <a:gd name="T8" fmla="*/ 19050 w 33"/>
                <a:gd name="T9" fmla="*/ 0 h 30"/>
                <a:gd name="T10" fmla="*/ 34925 w 33"/>
                <a:gd name="T11" fmla="*/ 0 h 30"/>
                <a:gd name="T12" fmla="*/ 52388 w 33"/>
                <a:gd name="T13" fmla="*/ 47625 h 30"/>
                <a:gd name="T14" fmla="*/ 38100 w 33"/>
                <a:gd name="T15" fmla="*/ 47625 h 30"/>
                <a:gd name="T16" fmla="*/ 34925 w 33"/>
                <a:gd name="T17" fmla="*/ 38100 h 30"/>
                <a:gd name="T18" fmla="*/ 34925 w 33"/>
                <a:gd name="T19" fmla="*/ 38100 h 30"/>
                <a:gd name="T20" fmla="*/ 31750 w 33"/>
                <a:gd name="T21" fmla="*/ 28575 h 30"/>
                <a:gd name="T22" fmla="*/ 25400 w 33"/>
                <a:gd name="T23" fmla="*/ 12700 h 30"/>
                <a:gd name="T24" fmla="*/ 22225 w 33"/>
                <a:gd name="T25" fmla="*/ 28575 h 30"/>
                <a:gd name="T26" fmla="*/ 31750 w 33"/>
                <a:gd name="T27" fmla="*/ 28575 h 30"/>
                <a:gd name="T28" fmla="*/ 31750 w 33"/>
                <a:gd name="T29" fmla="*/ 28575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3"/>
                <a:gd name="T46" fmla="*/ 0 h 30"/>
                <a:gd name="T47" fmla="*/ 33 w 33"/>
                <a:gd name="T48" fmla="*/ 30 h 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3" h="30">
                  <a:moveTo>
                    <a:pt x="22" y="24"/>
                  </a:moveTo>
                  <a:lnTo>
                    <a:pt x="12" y="24"/>
                  </a:lnTo>
                  <a:lnTo>
                    <a:pt x="10" y="30"/>
                  </a:lnTo>
                  <a:lnTo>
                    <a:pt x="0" y="3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33" y="30"/>
                  </a:lnTo>
                  <a:lnTo>
                    <a:pt x="24" y="30"/>
                  </a:lnTo>
                  <a:lnTo>
                    <a:pt x="22" y="24"/>
                  </a:lnTo>
                  <a:close/>
                  <a:moveTo>
                    <a:pt x="20" y="18"/>
                  </a:moveTo>
                  <a:lnTo>
                    <a:pt x="16" y="8"/>
                  </a:lnTo>
                  <a:lnTo>
                    <a:pt x="14" y="18"/>
                  </a:lnTo>
                  <a:lnTo>
                    <a:pt x="2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32" name="Freeform 231"/>
            <p:cNvSpPr>
              <a:spLocks noChangeArrowheads="1"/>
            </p:cNvSpPr>
            <p:nvPr/>
          </p:nvSpPr>
          <p:spPr bwMode="auto">
            <a:xfrm>
              <a:off x="549275" y="260350"/>
              <a:ext cx="44450" cy="47625"/>
            </a:xfrm>
            <a:custGeom>
              <a:avLst/>
              <a:gdLst>
                <a:gd name="T0" fmla="*/ 0 w 28"/>
                <a:gd name="T1" fmla="*/ 0 h 30"/>
                <a:gd name="T2" fmla="*/ 44450 w 28"/>
                <a:gd name="T3" fmla="*/ 0 h 30"/>
                <a:gd name="T4" fmla="*/ 44450 w 28"/>
                <a:gd name="T5" fmla="*/ 12700 h 30"/>
                <a:gd name="T6" fmla="*/ 28575 w 28"/>
                <a:gd name="T7" fmla="*/ 12700 h 30"/>
                <a:gd name="T8" fmla="*/ 28575 w 28"/>
                <a:gd name="T9" fmla="*/ 47625 h 30"/>
                <a:gd name="T10" fmla="*/ 12700 w 28"/>
                <a:gd name="T11" fmla="*/ 47625 h 30"/>
                <a:gd name="T12" fmla="*/ 12700 w 28"/>
                <a:gd name="T13" fmla="*/ 12700 h 30"/>
                <a:gd name="T14" fmla="*/ 0 w 28"/>
                <a:gd name="T15" fmla="*/ 12700 h 30"/>
                <a:gd name="T16" fmla="*/ 0 w 28"/>
                <a:gd name="T17" fmla="*/ 0 h 30"/>
                <a:gd name="T18" fmla="*/ 0 w 28"/>
                <a:gd name="T19" fmla="*/ 0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"/>
                <a:gd name="T31" fmla="*/ 0 h 30"/>
                <a:gd name="T32" fmla="*/ 28 w 28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" h="30">
                  <a:moveTo>
                    <a:pt x="0" y="0"/>
                  </a:moveTo>
                  <a:lnTo>
                    <a:pt x="28" y="0"/>
                  </a:lnTo>
                  <a:lnTo>
                    <a:pt x="28" y="8"/>
                  </a:lnTo>
                  <a:lnTo>
                    <a:pt x="18" y="8"/>
                  </a:lnTo>
                  <a:lnTo>
                    <a:pt x="18" y="30"/>
                  </a:lnTo>
                  <a:lnTo>
                    <a:pt x="8" y="30"/>
                  </a:lnTo>
                  <a:lnTo>
                    <a:pt x="8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33" name="Freeform 232"/>
            <p:cNvSpPr>
              <a:spLocks noChangeArrowheads="1"/>
            </p:cNvSpPr>
            <p:nvPr/>
          </p:nvSpPr>
          <p:spPr bwMode="auto">
            <a:xfrm>
              <a:off x="603250" y="260350"/>
              <a:ext cx="55563" cy="47625"/>
            </a:xfrm>
            <a:custGeom>
              <a:avLst/>
              <a:gdLst>
                <a:gd name="T0" fmla="*/ 0 w 35"/>
                <a:gd name="T1" fmla="*/ 0 h 30"/>
                <a:gd name="T2" fmla="*/ 23813 w 35"/>
                <a:gd name="T3" fmla="*/ 0 h 30"/>
                <a:gd name="T4" fmla="*/ 30163 w 35"/>
                <a:gd name="T5" fmla="*/ 28575 h 30"/>
                <a:gd name="T6" fmla="*/ 36513 w 35"/>
                <a:gd name="T7" fmla="*/ 0 h 30"/>
                <a:gd name="T8" fmla="*/ 55563 w 35"/>
                <a:gd name="T9" fmla="*/ 0 h 30"/>
                <a:gd name="T10" fmla="*/ 55563 w 35"/>
                <a:gd name="T11" fmla="*/ 47625 h 30"/>
                <a:gd name="T12" fmla="*/ 42863 w 35"/>
                <a:gd name="T13" fmla="*/ 47625 h 30"/>
                <a:gd name="T14" fmla="*/ 42863 w 35"/>
                <a:gd name="T15" fmla="*/ 9525 h 30"/>
                <a:gd name="T16" fmla="*/ 36513 w 35"/>
                <a:gd name="T17" fmla="*/ 47625 h 30"/>
                <a:gd name="T18" fmla="*/ 23813 w 35"/>
                <a:gd name="T19" fmla="*/ 47625 h 30"/>
                <a:gd name="T20" fmla="*/ 14288 w 35"/>
                <a:gd name="T21" fmla="*/ 9525 h 30"/>
                <a:gd name="T22" fmla="*/ 14288 w 35"/>
                <a:gd name="T23" fmla="*/ 47625 h 30"/>
                <a:gd name="T24" fmla="*/ 0 w 35"/>
                <a:gd name="T25" fmla="*/ 47625 h 30"/>
                <a:gd name="T26" fmla="*/ 0 w 35"/>
                <a:gd name="T27" fmla="*/ 0 h 30"/>
                <a:gd name="T28" fmla="*/ 0 w 35"/>
                <a:gd name="T29" fmla="*/ 0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5"/>
                <a:gd name="T46" fmla="*/ 0 h 30"/>
                <a:gd name="T47" fmla="*/ 35 w 35"/>
                <a:gd name="T48" fmla="*/ 30 h 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5" h="30">
                  <a:moveTo>
                    <a:pt x="0" y="0"/>
                  </a:moveTo>
                  <a:lnTo>
                    <a:pt x="15" y="0"/>
                  </a:lnTo>
                  <a:lnTo>
                    <a:pt x="19" y="18"/>
                  </a:lnTo>
                  <a:lnTo>
                    <a:pt x="23" y="0"/>
                  </a:lnTo>
                  <a:lnTo>
                    <a:pt x="35" y="0"/>
                  </a:lnTo>
                  <a:lnTo>
                    <a:pt x="35" y="30"/>
                  </a:lnTo>
                  <a:lnTo>
                    <a:pt x="27" y="30"/>
                  </a:lnTo>
                  <a:lnTo>
                    <a:pt x="27" y="6"/>
                  </a:lnTo>
                  <a:lnTo>
                    <a:pt x="23" y="30"/>
                  </a:lnTo>
                  <a:lnTo>
                    <a:pt x="15" y="30"/>
                  </a:lnTo>
                  <a:lnTo>
                    <a:pt x="9" y="6"/>
                  </a:lnTo>
                  <a:lnTo>
                    <a:pt x="9" y="30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34" name="Freeform 233"/>
            <p:cNvSpPr>
              <a:spLocks noChangeArrowheads="1"/>
            </p:cNvSpPr>
            <p:nvPr/>
          </p:nvSpPr>
          <p:spPr bwMode="auto">
            <a:xfrm>
              <a:off x="334963" y="338138"/>
              <a:ext cx="479425" cy="547688"/>
            </a:xfrm>
            <a:custGeom>
              <a:avLst/>
              <a:gdLst>
                <a:gd name="T0" fmla="*/ 0 w 302"/>
                <a:gd name="T1" fmla="*/ 0 h 345"/>
                <a:gd name="T2" fmla="*/ 479425 w 302"/>
                <a:gd name="T3" fmla="*/ 0 h 345"/>
                <a:gd name="T4" fmla="*/ 460375 w 302"/>
                <a:gd name="T5" fmla="*/ 547688 h 345"/>
                <a:gd name="T6" fmla="*/ 19050 w 302"/>
                <a:gd name="T7" fmla="*/ 547688 h 345"/>
                <a:gd name="T8" fmla="*/ 0 w 302"/>
                <a:gd name="T9" fmla="*/ 0 h 345"/>
                <a:gd name="T10" fmla="*/ 0 w 302"/>
                <a:gd name="T11" fmla="*/ 0 h 3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2"/>
                <a:gd name="T19" fmla="*/ 0 h 345"/>
                <a:gd name="T20" fmla="*/ 302 w 302"/>
                <a:gd name="T21" fmla="*/ 345 h 3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2" h="345">
                  <a:moveTo>
                    <a:pt x="0" y="0"/>
                  </a:moveTo>
                  <a:lnTo>
                    <a:pt x="302" y="0"/>
                  </a:lnTo>
                  <a:lnTo>
                    <a:pt x="290" y="345"/>
                  </a:lnTo>
                  <a:lnTo>
                    <a:pt x="12" y="3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7D7D7"/>
            </a:solidFill>
            <a:ln w="3175" cap="flat" cmpd="sng">
              <a:solidFill>
                <a:srgbClr val="3E3E3E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35" name="Freeform 234"/>
            <p:cNvSpPr>
              <a:spLocks noChangeArrowheads="1"/>
            </p:cNvSpPr>
            <p:nvPr/>
          </p:nvSpPr>
          <p:spPr bwMode="auto">
            <a:xfrm>
              <a:off x="325438" y="328613"/>
              <a:ext cx="498475" cy="568325"/>
            </a:xfrm>
            <a:custGeom>
              <a:avLst/>
              <a:gdLst>
                <a:gd name="T0" fmla="*/ 0 w 314"/>
                <a:gd name="T1" fmla="*/ 0 h 358"/>
                <a:gd name="T2" fmla="*/ 498475 w 314"/>
                <a:gd name="T3" fmla="*/ 0 h 358"/>
                <a:gd name="T4" fmla="*/ 479425 w 314"/>
                <a:gd name="T5" fmla="*/ 568325 h 358"/>
                <a:gd name="T6" fmla="*/ 22225 w 314"/>
                <a:gd name="T7" fmla="*/ 568325 h 358"/>
                <a:gd name="T8" fmla="*/ 0 w 314"/>
                <a:gd name="T9" fmla="*/ 0 h 358"/>
                <a:gd name="T10" fmla="*/ 0 w 314"/>
                <a:gd name="T11" fmla="*/ 0 h 3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4"/>
                <a:gd name="T19" fmla="*/ 0 h 358"/>
                <a:gd name="T20" fmla="*/ 314 w 314"/>
                <a:gd name="T21" fmla="*/ 358 h 3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4" h="358">
                  <a:moveTo>
                    <a:pt x="0" y="0"/>
                  </a:moveTo>
                  <a:lnTo>
                    <a:pt x="314" y="0"/>
                  </a:lnTo>
                  <a:lnTo>
                    <a:pt x="302" y="358"/>
                  </a:lnTo>
                  <a:lnTo>
                    <a:pt x="14" y="3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36" name="Freeform 235"/>
            <p:cNvSpPr>
              <a:spLocks noChangeArrowheads="1"/>
            </p:cNvSpPr>
            <p:nvPr/>
          </p:nvSpPr>
          <p:spPr bwMode="auto">
            <a:xfrm>
              <a:off x="360363" y="357188"/>
              <a:ext cx="431800" cy="528638"/>
            </a:xfrm>
            <a:custGeom>
              <a:avLst/>
              <a:gdLst>
                <a:gd name="T0" fmla="*/ 0 w 272"/>
                <a:gd name="T1" fmla="*/ 0 h 333"/>
                <a:gd name="T2" fmla="*/ 431800 w 272"/>
                <a:gd name="T3" fmla="*/ 0 h 333"/>
                <a:gd name="T4" fmla="*/ 431800 w 272"/>
                <a:gd name="T5" fmla="*/ 528638 h 333"/>
                <a:gd name="T6" fmla="*/ 0 w 272"/>
                <a:gd name="T7" fmla="*/ 528638 h 333"/>
                <a:gd name="T8" fmla="*/ 0 w 272"/>
                <a:gd name="T9" fmla="*/ 0 h 333"/>
                <a:gd name="T10" fmla="*/ 0 w 272"/>
                <a:gd name="T11" fmla="*/ 0 h 3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2"/>
                <a:gd name="T19" fmla="*/ 0 h 333"/>
                <a:gd name="T20" fmla="*/ 272 w 272"/>
                <a:gd name="T21" fmla="*/ 333 h 3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2" h="333">
                  <a:moveTo>
                    <a:pt x="0" y="0"/>
                  </a:moveTo>
                  <a:lnTo>
                    <a:pt x="272" y="0"/>
                  </a:lnTo>
                  <a:lnTo>
                    <a:pt x="272" y="333"/>
                  </a:lnTo>
                  <a:lnTo>
                    <a:pt x="0" y="3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B6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37" name="Freeform 236"/>
            <p:cNvSpPr>
              <a:spLocks noChangeArrowheads="1"/>
            </p:cNvSpPr>
            <p:nvPr/>
          </p:nvSpPr>
          <p:spPr bwMode="auto">
            <a:xfrm>
              <a:off x="366713" y="363538"/>
              <a:ext cx="419100" cy="512763"/>
            </a:xfrm>
            <a:custGeom>
              <a:avLst/>
              <a:gdLst>
                <a:gd name="T0" fmla="*/ 0 w 264"/>
                <a:gd name="T1" fmla="*/ 0 h 323"/>
                <a:gd name="T2" fmla="*/ 419100 w 264"/>
                <a:gd name="T3" fmla="*/ 0 h 323"/>
                <a:gd name="T4" fmla="*/ 419100 w 264"/>
                <a:gd name="T5" fmla="*/ 512763 h 323"/>
                <a:gd name="T6" fmla="*/ 0 w 264"/>
                <a:gd name="T7" fmla="*/ 512763 h 323"/>
                <a:gd name="T8" fmla="*/ 0 w 264"/>
                <a:gd name="T9" fmla="*/ 0 h 323"/>
                <a:gd name="T10" fmla="*/ 0 w 264"/>
                <a:gd name="T11" fmla="*/ 0 h 3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4"/>
                <a:gd name="T19" fmla="*/ 0 h 323"/>
                <a:gd name="T20" fmla="*/ 264 w 264"/>
                <a:gd name="T21" fmla="*/ 323 h 3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4" h="323">
                  <a:moveTo>
                    <a:pt x="0" y="0"/>
                  </a:moveTo>
                  <a:lnTo>
                    <a:pt x="264" y="0"/>
                  </a:lnTo>
                  <a:lnTo>
                    <a:pt x="264" y="323"/>
                  </a:lnTo>
                  <a:lnTo>
                    <a:pt x="0" y="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8CF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38" name="Freeform 237"/>
            <p:cNvSpPr>
              <a:spLocks noChangeArrowheads="1"/>
            </p:cNvSpPr>
            <p:nvPr/>
          </p:nvSpPr>
          <p:spPr bwMode="auto">
            <a:xfrm>
              <a:off x="376238" y="373063"/>
              <a:ext cx="400050" cy="496888"/>
            </a:xfrm>
            <a:custGeom>
              <a:avLst/>
              <a:gdLst>
                <a:gd name="T0" fmla="*/ 0 w 252"/>
                <a:gd name="T1" fmla="*/ 0 h 313"/>
                <a:gd name="T2" fmla="*/ 400050 w 252"/>
                <a:gd name="T3" fmla="*/ 0 h 313"/>
                <a:gd name="T4" fmla="*/ 400050 w 252"/>
                <a:gd name="T5" fmla="*/ 496888 h 313"/>
                <a:gd name="T6" fmla="*/ 0 w 252"/>
                <a:gd name="T7" fmla="*/ 496888 h 313"/>
                <a:gd name="T8" fmla="*/ 0 w 252"/>
                <a:gd name="T9" fmla="*/ 0 h 313"/>
                <a:gd name="T10" fmla="*/ 0 w 252"/>
                <a:gd name="T11" fmla="*/ 0 h 3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2"/>
                <a:gd name="T19" fmla="*/ 0 h 313"/>
                <a:gd name="T20" fmla="*/ 252 w 252"/>
                <a:gd name="T21" fmla="*/ 313 h 3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2" h="313">
                  <a:moveTo>
                    <a:pt x="0" y="0"/>
                  </a:moveTo>
                  <a:lnTo>
                    <a:pt x="252" y="0"/>
                  </a:lnTo>
                  <a:lnTo>
                    <a:pt x="252" y="313"/>
                  </a:lnTo>
                  <a:lnTo>
                    <a:pt x="0" y="3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E6A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39" name="Freeform 238"/>
            <p:cNvSpPr>
              <a:spLocks noChangeArrowheads="1"/>
            </p:cNvSpPr>
            <p:nvPr/>
          </p:nvSpPr>
          <p:spPr bwMode="auto">
            <a:xfrm>
              <a:off x="396875" y="396875"/>
              <a:ext cx="355600" cy="298450"/>
            </a:xfrm>
            <a:custGeom>
              <a:avLst/>
              <a:gdLst>
                <a:gd name="T0" fmla="*/ 0 w 224"/>
                <a:gd name="T1" fmla="*/ 0 h 188"/>
                <a:gd name="T2" fmla="*/ 355600 w 224"/>
                <a:gd name="T3" fmla="*/ 0 h 188"/>
                <a:gd name="T4" fmla="*/ 355600 w 224"/>
                <a:gd name="T5" fmla="*/ 298450 h 188"/>
                <a:gd name="T6" fmla="*/ 0 w 224"/>
                <a:gd name="T7" fmla="*/ 298450 h 188"/>
                <a:gd name="T8" fmla="*/ 0 w 224"/>
                <a:gd name="T9" fmla="*/ 0 h 188"/>
                <a:gd name="T10" fmla="*/ 0 w 224"/>
                <a:gd name="T11" fmla="*/ 0 h 1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4"/>
                <a:gd name="T19" fmla="*/ 0 h 188"/>
                <a:gd name="T20" fmla="*/ 224 w 224"/>
                <a:gd name="T21" fmla="*/ 188 h 1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4" h="188">
                  <a:moveTo>
                    <a:pt x="0" y="0"/>
                  </a:moveTo>
                  <a:lnTo>
                    <a:pt x="224" y="0"/>
                  </a:lnTo>
                  <a:lnTo>
                    <a:pt x="224" y="188"/>
                  </a:lnTo>
                  <a:lnTo>
                    <a:pt x="0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4B6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40" name="Freeform 239"/>
            <p:cNvSpPr>
              <a:spLocks noChangeArrowheads="1"/>
            </p:cNvSpPr>
            <p:nvPr/>
          </p:nvSpPr>
          <p:spPr bwMode="auto">
            <a:xfrm>
              <a:off x="382588" y="711200"/>
              <a:ext cx="384175" cy="9525"/>
            </a:xfrm>
            <a:custGeom>
              <a:avLst/>
              <a:gdLst>
                <a:gd name="T0" fmla="*/ 0 w 242"/>
                <a:gd name="T1" fmla="*/ 9525 h 6"/>
                <a:gd name="T2" fmla="*/ 384175 w 242"/>
                <a:gd name="T3" fmla="*/ 9525 h 6"/>
                <a:gd name="T4" fmla="*/ 384175 w 242"/>
                <a:gd name="T5" fmla="*/ 0 h 6"/>
                <a:gd name="T6" fmla="*/ 0 w 242"/>
                <a:gd name="T7" fmla="*/ 0 h 6"/>
                <a:gd name="T8" fmla="*/ 0 w 242"/>
                <a:gd name="T9" fmla="*/ 9525 h 6"/>
                <a:gd name="T10" fmla="*/ 0 w 242"/>
                <a:gd name="T11" fmla="*/ 9525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2"/>
                <a:gd name="T19" fmla="*/ 0 h 6"/>
                <a:gd name="T20" fmla="*/ 242 w 242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2" h="6">
                  <a:moveTo>
                    <a:pt x="0" y="6"/>
                  </a:moveTo>
                  <a:lnTo>
                    <a:pt x="242" y="6"/>
                  </a:lnTo>
                  <a:lnTo>
                    <a:pt x="242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41" name="Freeform 240"/>
            <p:cNvSpPr>
              <a:spLocks noChangeArrowheads="1"/>
            </p:cNvSpPr>
            <p:nvPr/>
          </p:nvSpPr>
          <p:spPr bwMode="auto">
            <a:xfrm>
              <a:off x="382588" y="733425"/>
              <a:ext cx="384175" cy="127000"/>
            </a:xfrm>
            <a:custGeom>
              <a:avLst/>
              <a:gdLst>
                <a:gd name="T0" fmla="*/ 0 w 242"/>
                <a:gd name="T1" fmla="*/ 127000 h 80"/>
                <a:gd name="T2" fmla="*/ 384175 w 242"/>
                <a:gd name="T3" fmla="*/ 127000 h 80"/>
                <a:gd name="T4" fmla="*/ 384175 w 242"/>
                <a:gd name="T5" fmla="*/ 0 h 80"/>
                <a:gd name="T6" fmla="*/ 0 w 242"/>
                <a:gd name="T7" fmla="*/ 0 h 80"/>
                <a:gd name="T8" fmla="*/ 0 w 242"/>
                <a:gd name="T9" fmla="*/ 127000 h 80"/>
                <a:gd name="T10" fmla="*/ 0 w 242"/>
                <a:gd name="T11" fmla="*/ 127000 h 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2"/>
                <a:gd name="T19" fmla="*/ 0 h 80"/>
                <a:gd name="T20" fmla="*/ 242 w 242"/>
                <a:gd name="T21" fmla="*/ 80 h 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2" h="80">
                  <a:moveTo>
                    <a:pt x="0" y="80"/>
                  </a:moveTo>
                  <a:lnTo>
                    <a:pt x="242" y="80"/>
                  </a:lnTo>
                  <a:lnTo>
                    <a:pt x="242" y="0"/>
                  </a:lnTo>
                  <a:lnTo>
                    <a:pt x="0" y="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42" name="Freeform 241"/>
            <p:cNvSpPr>
              <a:spLocks noChangeArrowheads="1"/>
            </p:cNvSpPr>
            <p:nvPr/>
          </p:nvSpPr>
          <p:spPr bwMode="auto">
            <a:xfrm>
              <a:off x="412750" y="627063"/>
              <a:ext cx="149225" cy="49213"/>
            </a:xfrm>
            <a:custGeom>
              <a:avLst/>
              <a:gdLst>
                <a:gd name="T0" fmla="*/ 12700 w 94"/>
                <a:gd name="T1" fmla="*/ 0 h 31"/>
                <a:gd name="T2" fmla="*/ 149225 w 94"/>
                <a:gd name="T3" fmla="*/ 0 h 31"/>
                <a:gd name="T4" fmla="*/ 149225 w 94"/>
                <a:gd name="T5" fmla="*/ 49213 h 31"/>
                <a:gd name="T6" fmla="*/ 0 w 94"/>
                <a:gd name="T7" fmla="*/ 49213 h 31"/>
                <a:gd name="T8" fmla="*/ 12700 w 94"/>
                <a:gd name="T9" fmla="*/ 0 h 31"/>
                <a:gd name="T10" fmla="*/ 12700 w 94"/>
                <a:gd name="T11" fmla="*/ 0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31"/>
                <a:gd name="T20" fmla="*/ 94 w 94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31">
                  <a:moveTo>
                    <a:pt x="8" y="0"/>
                  </a:moveTo>
                  <a:lnTo>
                    <a:pt x="94" y="0"/>
                  </a:lnTo>
                  <a:lnTo>
                    <a:pt x="94" y="31"/>
                  </a:lnTo>
                  <a:lnTo>
                    <a:pt x="0" y="3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43" name="Freeform 242"/>
            <p:cNvSpPr>
              <a:spLocks noChangeArrowheads="1"/>
            </p:cNvSpPr>
            <p:nvPr/>
          </p:nvSpPr>
          <p:spPr bwMode="auto">
            <a:xfrm>
              <a:off x="419100" y="412750"/>
              <a:ext cx="314325" cy="198438"/>
            </a:xfrm>
            <a:custGeom>
              <a:avLst/>
              <a:gdLst>
                <a:gd name="T0" fmla="*/ 9525 w 198"/>
                <a:gd name="T1" fmla="*/ 0 h 125"/>
                <a:gd name="T2" fmla="*/ 301625 w 198"/>
                <a:gd name="T3" fmla="*/ 0 h 125"/>
                <a:gd name="T4" fmla="*/ 314325 w 198"/>
                <a:gd name="T5" fmla="*/ 198438 h 125"/>
                <a:gd name="T6" fmla="*/ 0 w 198"/>
                <a:gd name="T7" fmla="*/ 198438 h 125"/>
                <a:gd name="T8" fmla="*/ 9525 w 198"/>
                <a:gd name="T9" fmla="*/ 0 h 125"/>
                <a:gd name="T10" fmla="*/ 9525 w 198"/>
                <a:gd name="T11" fmla="*/ 0 h 1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8"/>
                <a:gd name="T19" fmla="*/ 0 h 125"/>
                <a:gd name="T20" fmla="*/ 198 w 198"/>
                <a:gd name="T21" fmla="*/ 125 h 1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8" h="125">
                  <a:moveTo>
                    <a:pt x="6" y="0"/>
                  </a:moveTo>
                  <a:lnTo>
                    <a:pt x="190" y="0"/>
                  </a:lnTo>
                  <a:lnTo>
                    <a:pt x="198" y="125"/>
                  </a:lnTo>
                  <a:lnTo>
                    <a:pt x="0" y="12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A7C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44" name="Freeform 243"/>
            <p:cNvSpPr>
              <a:spLocks noChangeArrowheads="1"/>
            </p:cNvSpPr>
            <p:nvPr/>
          </p:nvSpPr>
          <p:spPr bwMode="auto">
            <a:xfrm>
              <a:off x="422275" y="415925"/>
              <a:ext cx="304800" cy="192088"/>
            </a:xfrm>
            <a:custGeom>
              <a:avLst/>
              <a:gdLst>
                <a:gd name="T0" fmla="*/ 9525 w 192"/>
                <a:gd name="T1" fmla="*/ 0 h 121"/>
                <a:gd name="T2" fmla="*/ 295275 w 192"/>
                <a:gd name="T3" fmla="*/ 0 h 121"/>
                <a:gd name="T4" fmla="*/ 304800 w 192"/>
                <a:gd name="T5" fmla="*/ 192088 h 121"/>
                <a:gd name="T6" fmla="*/ 0 w 192"/>
                <a:gd name="T7" fmla="*/ 192088 h 121"/>
                <a:gd name="T8" fmla="*/ 9525 w 192"/>
                <a:gd name="T9" fmla="*/ 0 h 121"/>
                <a:gd name="T10" fmla="*/ 9525 w 192"/>
                <a:gd name="T11" fmla="*/ 0 h 1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2"/>
                <a:gd name="T19" fmla="*/ 0 h 121"/>
                <a:gd name="T20" fmla="*/ 192 w 192"/>
                <a:gd name="T21" fmla="*/ 121 h 1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2" h="121">
                  <a:moveTo>
                    <a:pt x="6" y="0"/>
                  </a:moveTo>
                  <a:lnTo>
                    <a:pt x="186" y="0"/>
                  </a:lnTo>
                  <a:lnTo>
                    <a:pt x="192" y="121"/>
                  </a:lnTo>
                  <a:lnTo>
                    <a:pt x="0" y="12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45" name="Freeform 244"/>
            <p:cNvSpPr>
              <a:spLocks noChangeArrowheads="1"/>
            </p:cNvSpPr>
            <p:nvPr/>
          </p:nvSpPr>
          <p:spPr bwMode="auto">
            <a:xfrm>
              <a:off x="425450" y="419100"/>
              <a:ext cx="298450" cy="185738"/>
            </a:xfrm>
            <a:custGeom>
              <a:avLst/>
              <a:gdLst>
                <a:gd name="T0" fmla="*/ 9525 w 188"/>
                <a:gd name="T1" fmla="*/ 0 h 117"/>
                <a:gd name="T2" fmla="*/ 288925 w 188"/>
                <a:gd name="T3" fmla="*/ 0 h 117"/>
                <a:gd name="T4" fmla="*/ 298450 w 188"/>
                <a:gd name="T5" fmla="*/ 185738 h 117"/>
                <a:gd name="T6" fmla="*/ 0 w 188"/>
                <a:gd name="T7" fmla="*/ 185738 h 117"/>
                <a:gd name="T8" fmla="*/ 9525 w 188"/>
                <a:gd name="T9" fmla="*/ 0 h 117"/>
                <a:gd name="T10" fmla="*/ 9525 w 188"/>
                <a:gd name="T11" fmla="*/ 0 h 1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8"/>
                <a:gd name="T19" fmla="*/ 0 h 117"/>
                <a:gd name="T20" fmla="*/ 188 w 188"/>
                <a:gd name="T21" fmla="*/ 117 h 1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8" h="117">
                  <a:moveTo>
                    <a:pt x="6" y="0"/>
                  </a:moveTo>
                  <a:lnTo>
                    <a:pt x="182" y="0"/>
                  </a:lnTo>
                  <a:lnTo>
                    <a:pt x="188" y="117"/>
                  </a:lnTo>
                  <a:lnTo>
                    <a:pt x="0" y="11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46" name="Freeform 245"/>
            <p:cNvSpPr>
              <a:spLocks noEditPoints="1" noChangeArrowheads="1"/>
            </p:cNvSpPr>
            <p:nvPr/>
          </p:nvSpPr>
          <p:spPr bwMode="auto">
            <a:xfrm>
              <a:off x="422275" y="636588"/>
              <a:ext cx="130175" cy="31750"/>
            </a:xfrm>
            <a:custGeom>
              <a:avLst/>
              <a:gdLst>
                <a:gd name="T0" fmla="*/ 109538 w 82"/>
                <a:gd name="T1" fmla="*/ 31750 h 20"/>
                <a:gd name="T2" fmla="*/ 130175 w 82"/>
                <a:gd name="T3" fmla="*/ 31750 h 20"/>
                <a:gd name="T4" fmla="*/ 130175 w 82"/>
                <a:gd name="T5" fmla="*/ 15875 h 20"/>
                <a:gd name="T6" fmla="*/ 109538 w 82"/>
                <a:gd name="T7" fmla="*/ 15875 h 20"/>
                <a:gd name="T8" fmla="*/ 109538 w 82"/>
                <a:gd name="T9" fmla="*/ 31750 h 20"/>
                <a:gd name="T10" fmla="*/ 109538 w 82"/>
                <a:gd name="T11" fmla="*/ 31750 h 20"/>
                <a:gd name="T12" fmla="*/ 6350 w 82"/>
                <a:gd name="T13" fmla="*/ 12700 h 20"/>
                <a:gd name="T14" fmla="*/ 28575 w 82"/>
                <a:gd name="T15" fmla="*/ 12700 h 20"/>
                <a:gd name="T16" fmla="*/ 28575 w 82"/>
                <a:gd name="T17" fmla="*/ 0 h 20"/>
                <a:gd name="T18" fmla="*/ 9525 w 82"/>
                <a:gd name="T19" fmla="*/ 0 h 20"/>
                <a:gd name="T20" fmla="*/ 6350 w 82"/>
                <a:gd name="T21" fmla="*/ 12700 h 20"/>
                <a:gd name="T22" fmla="*/ 6350 w 82"/>
                <a:gd name="T23" fmla="*/ 12700 h 20"/>
                <a:gd name="T24" fmla="*/ 0 w 82"/>
                <a:gd name="T25" fmla="*/ 31750 h 20"/>
                <a:gd name="T26" fmla="*/ 28575 w 82"/>
                <a:gd name="T27" fmla="*/ 31750 h 20"/>
                <a:gd name="T28" fmla="*/ 28575 w 82"/>
                <a:gd name="T29" fmla="*/ 15875 h 20"/>
                <a:gd name="T30" fmla="*/ 3175 w 82"/>
                <a:gd name="T31" fmla="*/ 15875 h 20"/>
                <a:gd name="T32" fmla="*/ 0 w 82"/>
                <a:gd name="T33" fmla="*/ 31750 h 20"/>
                <a:gd name="T34" fmla="*/ 0 w 82"/>
                <a:gd name="T35" fmla="*/ 31750 h 20"/>
                <a:gd name="T36" fmla="*/ 31750 w 82"/>
                <a:gd name="T37" fmla="*/ 12700 h 20"/>
                <a:gd name="T38" fmla="*/ 52388 w 82"/>
                <a:gd name="T39" fmla="*/ 12700 h 20"/>
                <a:gd name="T40" fmla="*/ 52388 w 82"/>
                <a:gd name="T41" fmla="*/ 0 h 20"/>
                <a:gd name="T42" fmla="*/ 31750 w 82"/>
                <a:gd name="T43" fmla="*/ 0 h 20"/>
                <a:gd name="T44" fmla="*/ 31750 w 82"/>
                <a:gd name="T45" fmla="*/ 12700 h 20"/>
                <a:gd name="T46" fmla="*/ 31750 w 82"/>
                <a:gd name="T47" fmla="*/ 12700 h 20"/>
                <a:gd name="T48" fmla="*/ 31750 w 82"/>
                <a:gd name="T49" fmla="*/ 31750 h 20"/>
                <a:gd name="T50" fmla="*/ 52388 w 82"/>
                <a:gd name="T51" fmla="*/ 31750 h 20"/>
                <a:gd name="T52" fmla="*/ 52388 w 82"/>
                <a:gd name="T53" fmla="*/ 15875 h 20"/>
                <a:gd name="T54" fmla="*/ 31750 w 82"/>
                <a:gd name="T55" fmla="*/ 15875 h 20"/>
                <a:gd name="T56" fmla="*/ 31750 w 82"/>
                <a:gd name="T57" fmla="*/ 31750 h 20"/>
                <a:gd name="T58" fmla="*/ 31750 w 82"/>
                <a:gd name="T59" fmla="*/ 31750 h 20"/>
                <a:gd name="T60" fmla="*/ 55563 w 82"/>
                <a:gd name="T61" fmla="*/ 12700 h 20"/>
                <a:gd name="T62" fmla="*/ 77788 w 82"/>
                <a:gd name="T63" fmla="*/ 12700 h 20"/>
                <a:gd name="T64" fmla="*/ 77788 w 82"/>
                <a:gd name="T65" fmla="*/ 0 h 20"/>
                <a:gd name="T66" fmla="*/ 55563 w 82"/>
                <a:gd name="T67" fmla="*/ 0 h 20"/>
                <a:gd name="T68" fmla="*/ 55563 w 82"/>
                <a:gd name="T69" fmla="*/ 12700 h 20"/>
                <a:gd name="T70" fmla="*/ 55563 w 82"/>
                <a:gd name="T71" fmla="*/ 12700 h 20"/>
                <a:gd name="T72" fmla="*/ 55563 w 82"/>
                <a:gd name="T73" fmla="*/ 31750 h 20"/>
                <a:gd name="T74" fmla="*/ 77788 w 82"/>
                <a:gd name="T75" fmla="*/ 31750 h 20"/>
                <a:gd name="T76" fmla="*/ 77788 w 82"/>
                <a:gd name="T77" fmla="*/ 15875 h 20"/>
                <a:gd name="T78" fmla="*/ 55563 w 82"/>
                <a:gd name="T79" fmla="*/ 15875 h 20"/>
                <a:gd name="T80" fmla="*/ 55563 w 82"/>
                <a:gd name="T81" fmla="*/ 31750 h 20"/>
                <a:gd name="T82" fmla="*/ 55563 w 82"/>
                <a:gd name="T83" fmla="*/ 31750 h 20"/>
                <a:gd name="T84" fmla="*/ 84138 w 82"/>
                <a:gd name="T85" fmla="*/ 12700 h 20"/>
                <a:gd name="T86" fmla="*/ 106363 w 82"/>
                <a:gd name="T87" fmla="*/ 12700 h 20"/>
                <a:gd name="T88" fmla="*/ 106363 w 82"/>
                <a:gd name="T89" fmla="*/ 0 h 20"/>
                <a:gd name="T90" fmla="*/ 84138 w 82"/>
                <a:gd name="T91" fmla="*/ 0 h 20"/>
                <a:gd name="T92" fmla="*/ 84138 w 82"/>
                <a:gd name="T93" fmla="*/ 12700 h 20"/>
                <a:gd name="T94" fmla="*/ 84138 w 82"/>
                <a:gd name="T95" fmla="*/ 12700 h 20"/>
                <a:gd name="T96" fmla="*/ 84138 w 82"/>
                <a:gd name="T97" fmla="*/ 31750 h 20"/>
                <a:gd name="T98" fmla="*/ 106363 w 82"/>
                <a:gd name="T99" fmla="*/ 31750 h 20"/>
                <a:gd name="T100" fmla="*/ 106363 w 82"/>
                <a:gd name="T101" fmla="*/ 15875 h 20"/>
                <a:gd name="T102" fmla="*/ 84138 w 82"/>
                <a:gd name="T103" fmla="*/ 15875 h 20"/>
                <a:gd name="T104" fmla="*/ 84138 w 82"/>
                <a:gd name="T105" fmla="*/ 31750 h 20"/>
                <a:gd name="T106" fmla="*/ 84138 w 82"/>
                <a:gd name="T107" fmla="*/ 31750 h 20"/>
                <a:gd name="T108" fmla="*/ 109538 w 82"/>
                <a:gd name="T109" fmla="*/ 12700 h 20"/>
                <a:gd name="T110" fmla="*/ 130175 w 82"/>
                <a:gd name="T111" fmla="*/ 12700 h 20"/>
                <a:gd name="T112" fmla="*/ 130175 w 82"/>
                <a:gd name="T113" fmla="*/ 0 h 20"/>
                <a:gd name="T114" fmla="*/ 109538 w 82"/>
                <a:gd name="T115" fmla="*/ 0 h 20"/>
                <a:gd name="T116" fmla="*/ 109538 w 82"/>
                <a:gd name="T117" fmla="*/ 12700 h 20"/>
                <a:gd name="T118" fmla="*/ 109538 w 82"/>
                <a:gd name="T119" fmla="*/ 12700 h 2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2"/>
                <a:gd name="T181" fmla="*/ 0 h 20"/>
                <a:gd name="T182" fmla="*/ 82 w 82"/>
                <a:gd name="T183" fmla="*/ 20 h 2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2" h="20">
                  <a:moveTo>
                    <a:pt x="69" y="20"/>
                  </a:moveTo>
                  <a:lnTo>
                    <a:pt x="82" y="20"/>
                  </a:lnTo>
                  <a:lnTo>
                    <a:pt x="82" y="10"/>
                  </a:lnTo>
                  <a:lnTo>
                    <a:pt x="69" y="10"/>
                  </a:lnTo>
                  <a:lnTo>
                    <a:pt x="69" y="20"/>
                  </a:lnTo>
                  <a:close/>
                  <a:moveTo>
                    <a:pt x="4" y="8"/>
                  </a:moveTo>
                  <a:lnTo>
                    <a:pt x="18" y="8"/>
                  </a:lnTo>
                  <a:lnTo>
                    <a:pt x="18" y="0"/>
                  </a:lnTo>
                  <a:lnTo>
                    <a:pt x="6" y="0"/>
                  </a:lnTo>
                  <a:lnTo>
                    <a:pt x="4" y="8"/>
                  </a:lnTo>
                  <a:close/>
                  <a:moveTo>
                    <a:pt x="0" y="20"/>
                  </a:moveTo>
                  <a:lnTo>
                    <a:pt x="18" y="20"/>
                  </a:lnTo>
                  <a:lnTo>
                    <a:pt x="18" y="10"/>
                  </a:lnTo>
                  <a:lnTo>
                    <a:pt x="2" y="10"/>
                  </a:lnTo>
                  <a:lnTo>
                    <a:pt x="0" y="20"/>
                  </a:lnTo>
                  <a:close/>
                  <a:moveTo>
                    <a:pt x="20" y="8"/>
                  </a:moveTo>
                  <a:lnTo>
                    <a:pt x="33" y="8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20" y="8"/>
                  </a:lnTo>
                  <a:close/>
                  <a:moveTo>
                    <a:pt x="20" y="20"/>
                  </a:moveTo>
                  <a:lnTo>
                    <a:pt x="33" y="20"/>
                  </a:lnTo>
                  <a:lnTo>
                    <a:pt x="33" y="10"/>
                  </a:lnTo>
                  <a:lnTo>
                    <a:pt x="20" y="10"/>
                  </a:lnTo>
                  <a:lnTo>
                    <a:pt x="20" y="20"/>
                  </a:lnTo>
                  <a:close/>
                  <a:moveTo>
                    <a:pt x="35" y="8"/>
                  </a:moveTo>
                  <a:lnTo>
                    <a:pt x="49" y="8"/>
                  </a:lnTo>
                  <a:lnTo>
                    <a:pt x="49" y="0"/>
                  </a:lnTo>
                  <a:lnTo>
                    <a:pt x="35" y="0"/>
                  </a:lnTo>
                  <a:lnTo>
                    <a:pt x="35" y="8"/>
                  </a:lnTo>
                  <a:close/>
                  <a:moveTo>
                    <a:pt x="35" y="20"/>
                  </a:moveTo>
                  <a:lnTo>
                    <a:pt x="49" y="20"/>
                  </a:lnTo>
                  <a:lnTo>
                    <a:pt x="49" y="10"/>
                  </a:lnTo>
                  <a:lnTo>
                    <a:pt x="35" y="10"/>
                  </a:lnTo>
                  <a:lnTo>
                    <a:pt x="35" y="20"/>
                  </a:lnTo>
                  <a:close/>
                  <a:moveTo>
                    <a:pt x="53" y="8"/>
                  </a:moveTo>
                  <a:lnTo>
                    <a:pt x="67" y="8"/>
                  </a:lnTo>
                  <a:lnTo>
                    <a:pt x="67" y="0"/>
                  </a:lnTo>
                  <a:lnTo>
                    <a:pt x="53" y="0"/>
                  </a:lnTo>
                  <a:lnTo>
                    <a:pt x="53" y="8"/>
                  </a:lnTo>
                  <a:close/>
                  <a:moveTo>
                    <a:pt x="53" y="20"/>
                  </a:moveTo>
                  <a:lnTo>
                    <a:pt x="67" y="20"/>
                  </a:lnTo>
                  <a:lnTo>
                    <a:pt x="67" y="10"/>
                  </a:lnTo>
                  <a:lnTo>
                    <a:pt x="53" y="10"/>
                  </a:lnTo>
                  <a:lnTo>
                    <a:pt x="53" y="20"/>
                  </a:lnTo>
                  <a:close/>
                  <a:moveTo>
                    <a:pt x="69" y="8"/>
                  </a:moveTo>
                  <a:lnTo>
                    <a:pt x="82" y="8"/>
                  </a:lnTo>
                  <a:lnTo>
                    <a:pt x="82" y="0"/>
                  </a:lnTo>
                  <a:lnTo>
                    <a:pt x="69" y="0"/>
                  </a:lnTo>
                  <a:lnTo>
                    <a:pt x="69" y="8"/>
                  </a:ln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47" name="Freeform 246"/>
            <p:cNvSpPr>
              <a:spLocks noChangeArrowheads="1"/>
            </p:cNvSpPr>
            <p:nvPr/>
          </p:nvSpPr>
          <p:spPr bwMode="auto">
            <a:xfrm>
              <a:off x="652463" y="636588"/>
              <a:ext cx="84138" cy="31750"/>
            </a:xfrm>
            <a:custGeom>
              <a:avLst/>
              <a:gdLst>
                <a:gd name="T0" fmla="*/ 0 w 53"/>
                <a:gd name="T1" fmla="*/ 0 h 20"/>
                <a:gd name="T2" fmla="*/ 74613 w 53"/>
                <a:gd name="T3" fmla="*/ 0 h 20"/>
                <a:gd name="T4" fmla="*/ 84138 w 53"/>
                <a:gd name="T5" fmla="*/ 31750 h 20"/>
                <a:gd name="T6" fmla="*/ 3175 w 53"/>
                <a:gd name="T7" fmla="*/ 31750 h 20"/>
                <a:gd name="T8" fmla="*/ 0 w 53"/>
                <a:gd name="T9" fmla="*/ 0 h 20"/>
                <a:gd name="T10" fmla="*/ 0 w 53"/>
                <a:gd name="T11" fmla="*/ 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"/>
                <a:gd name="T19" fmla="*/ 0 h 20"/>
                <a:gd name="T20" fmla="*/ 53 w 53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" h="20">
                  <a:moveTo>
                    <a:pt x="0" y="0"/>
                  </a:moveTo>
                  <a:lnTo>
                    <a:pt x="47" y="0"/>
                  </a:lnTo>
                  <a:lnTo>
                    <a:pt x="53" y="20"/>
                  </a:lnTo>
                  <a:lnTo>
                    <a:pt x="2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48" name="Freeform 247"/>
            <p:cNvSpPr>
              <a:spLocks noChangeArrowheads="1"/>
            </p:cNvSpPr>
            <p:nvPr/>
          </p:nvSpPr>
          <p:spPr bwMode="auto">
            <a:xfrm>
              <a:off x="671513" y="646113"/>
              <a:ext cx="46038" cy="12700"/>
            </a:xfrm>
            <a:custGeom>
              <a:avLst/>
              <a:gdLst>
                <a:gd name="T0" fmla="*/ 17463 w 29"/>
                <a:gd name="T1" fmla="*/ 0 h 8"/>
                <a:gd name="T2" fmla="*/ 39688 w 29"/>
                <a:gd name="T3" fmla="*/ 0 h 8"/>
                <a:gd name="T4" fmla="*/ 39688 w 29"/>
                <a:gd name="T5" fmla="*/ 3175 h 8"/>
                <a:gd name="T6" fmla="*/ 46038 w 29"/>
                <a:gd name="T7" fmla="*/ 3175 h 8"/>
                <a:gd name="T8" fmla="*/ 46038 w 29"/>
                <a:gd name="T9" fmla="*/ 6350 h 8"/>
                <a:gd name="T10" fmla="*/ 39688 w 29"/>
                <a:gd name="T11" fmla="*/ 6350 h 8"/>
                <a:gd name="T12" fmla="*/ 39688 w 29"/>
                <a:gd name="T13" fmla="*/ 12700 h 8"/>
                <a:gd name="T14" fmla="*/ 17463 w 29"/>
                <a:gd name="T15" fmla="*/ 12700 h 8"/>
                <a:gd name="T16" fmla="*/ 17463 w 29"/>
                <a:gd name="T17" fmla="*/ 6350 h 8"/>
                <a:gd name="T18" fmla="*/ 0 w 29"/>
                <a:gd name="T19" fmla="*/ 6350 h 8"/>
                <a:gd name="T20" fmla="*/ 0 w 29"/>
                <a:gd name="T21" fmla="*/ 3175 h 8"/>
                <a:gd name="T22" fmla="*/ 17463 w 29"/>
                <a:gd name="T23" fmla="*/ 3175 h 8"/>
                <a:gd name="T24" fmla="*/ 17463 w 29"/>
                <a:gd name="T25" fmla="*/ 0 h 8"/>
                <a:gd name="T26" fmla="*/ 17463 w 29"/>
                <a:gd name="T27" fmla="*/ 0 h 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9"/>
                <a:gd name="T43" fmla="*/ 0 h 8"/>
                <a:gd name="T44" fmla="*/ 29 w 29"/>
                <a:gd name="T45" fmla="*/ 8 h 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9" h="8">
                  <a:moveTo>
                    <a:pt x="11" y="0"/>
                  </a:moveTo>
                  <a:lnTo>
                    <a:pt x="25" y="0"/>
                  </a:lnTo>
                  <a:lnTo>
                    <a:pt x="25" y="2"/>
                  </a:lnTo>
                  <a:lnTo>
                    <a:pt x="29" y="2"/>
                  </a:lnTo>
                  <a:lnTo>
                    <a:pt x="29" y="4"/>
                  </a:lnTo>
                  <a:lnTo>
                    <a:pt x="25" y="4"/>
                  </a:lnTo>
                  <a:lnTo>
                    <a:pt x="25" y="8"/>
                  </a:lnTo>
                  <a:lnTo>
                    <a:pt x="11" y="8"/>
                  </a:lnTo>
                  <a:lnTo>
                    <a:pt x="11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49" name="Freeform 248"/>
            <p:cNvSpPr>
              <a:spLocks noChangeArrowheads="1"/>
            </p:cNvSpPr>
            <p:nvPr/>
          </p:nvSpPr>
          <p:spPr bwMode="auto">
            <a:xfrm>
              <a:off x="577850" y="757238"/>
              <a:ext cx="136525" cy="47625"/>
            </a:xfrm>
            <a:custGeom>
              <a:avLst/>
              <a:gdLst>
                <a:gd name="T0" fmla="*/ 0 w 86"/>
                <a:gd name="T1" fmla="*/ 0 h 30"/>
                <a:gd name="T2" fmla="*/ 136525 w 86"/>
                <a:gd name="T3" fmla="*/ 0 h 30"/>
                <a:gd name="T4" fmla="*/ 136525 w 86"/>
                <a:gd name="T5" fmla="*/ 47625 h 30"/>
                <a:gd name="T6" fmla="*/ 0 w 86"/>
                <a:gd name="T7" fmla="*/ 47625 h 30"/>
                <a:gd name="T8" fmla="*/ 0 w 86"/>
                <a:gd name="T9" fmla="*/ 0 h 30"/>
                <a:gd name="T10" fmla="*/ 0 w 86"/>
                <a:gd name="T11" fmla="*/ 0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6"/>
                <a:gd name="T19" fmla="*/ 0 h 30"/>
                <a:gd name="T20" fmla="*/ 86 w 86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6" h="30">
                  <a:moveTo>
                    <a:pt x="0" y="0"/>
                  </a:moveTo>
                  <a:lnTo>
                    <a:pt x="86" y="0"/>
                  </a:lnTo>
                  <a:lnTo>
                    <a:pt x="86" y="30"/>
                  </a:lnTo>
                  <a:lnTo>
                    <a:pt x="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50" name="Freeform 249"/>
            <p:cNvSpPr>
              <a:spLocks noChangeArrowheads="1"/>
            </p:cNvSpPr>
            <p:nvPr/>
          </p:nvSpPr>
          <p:spPr bwMode="auto">
            <a:xfrm>
              <a:off x="593725" y="773113"/>
              <a:ext cx="101600" cy="19050"/>
            </a:xfrm>
            <a:custGeom>
              <a:avLst/>
              <a:gdLst>
                <a:gd name="T0" fmla="*/ 0 w 64"/>
                <a:gd name="T1" fmla="*/ 0 h 12"/>
                <a:gd name="T2" fmla="*/ 101600 w 64"/>
                <a:gd name="T3" fmla="*/ 0 h 12"/>
                <a:gd name="T4" fmla="*/ 101600 w 64"/>
                <a:gd name="T5" fmla="*/ 12700 h 12"/>
                <a:gd name="T6" fmla="*/ 71438 w 64"/>
                <a:gd name="T7" fmla="*/ 12700 h 12"/>
                <a:gd name="T8" fmla="*/ 71438 w 64"/>
                <a:gd name="T9" fmla="*/ 19050 h 12"/>
                <a:gd name="T10" fmla="*/ 30163 w 64"/>
                <a:gd name="T11" fmla="*/ 19050 h 12"/>
                <a:gd name="T12" fmla="*/ 30163 w 64"/>
                <a:gd name="T13" fmla="*/ 12700 h 12"/>
                <a:gd name="T14" fmla="*/ 0 w 64"/>
                <a:gd name="T15" fmla="*/ 12700 h 12"/>
                <a:gd name="T16" fmla="*/ 0 w 64"/>
                <a:gd name="T17" fmla="*/ 0 h 12"/>
                <a:gd name="T18" fmla="*/ 0 w 64"/>
                <a:gd name="T19" fmla="*/ 0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"/>
                <a:gd name="T31" fmla="*/ 0 h 12"/>
                <a:gd name="T32" fmla="*/ 64 w 64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" h="12">
                  <a:moveTo>
                    <a:pt x="0" y="0"/>
                  </a:moveTo>
                  <a:lnTo>
                    <a:pt x="64" y="0"/>
                  </a:lnTo>
                  <a:lnTo>
                    <a:pt x="64" y="8"/>
                  </a:lnTo>
                  <a:lnTo>
                    <a:pt x="45" y="8"/>
                  </a:lnTo>
                  <a:lnTo>
                    <a:pt x="45" y="12"/>
                  </a:lnTo>
                  <a:lnTo>
                    <a:pt x="19" y="12"/>
                  </a:lnTo>
                  <a:lnTo>
                    <a:pt x="19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BA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09" name="组合 315"/>
          <p:cNvGrpSpPr/>
          <p:nvPr/>
        </p:nvGrpSpPr>
        <p:grpSpPr bwMode="auto">
          <a:xfrm>
            <a:off x="7673975" y="5421313"/>
            <a:ext cx="444500" cy="442912"/>
            <a:chOff x="0" y="0"/>
            <a:chExt cx="1149351" cy="1149351"/>
          </a:xfrm>
        </p:grpSpPr>
        <p:sp>
          <p:nvSpPr>
            <p:cNvPr id="38123" name="Oval 13"/>
            <p:cNvSpPr>
              <a:spLocks noChangeArrowheads="1"/>
            </p:cNvSpPr>
            <p:nvPr/>
          </p:nvSpPr>
          <p:spPr bwMode="auto">
            <a:xfrm>
              <a:off x="0" y="0"/>
              <a:ext cx="1149350" cy="1149350"/>
            </a:xfrm>
            <a:prstGeom prst="ellipse">
              <a:avLst/>
            </a:prstGeom>
            <a:solidFill>
              <a:srgbClr val="506B8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124" name="Freeform 250"/>
            <p:cNvSpPr>
              <a:spLocks noChangeArrowheads="1"/>
            </p:cNvSpPr>
            <p:nvPr/>
          </p:nvSpPr>
          <p:spPr bwMode="auto">
            <a:xfrm>
              <a:off x="49213" y="338138"/>
              <a:ext cx="1100138" cy="811213"/>
            </a:xfrm>
            <a:custGeom>
              <a:avLst/>
              <a:gdLst>
                <a:gd name="T0" fmla="*/ 233658 w 339"/>
                <a:gd name="T1" fmla="*/ 522421 h 250"/>
                <a:gd name="T2" fmla="*/ 233658 w 339"/>
                <a:gd name="T3" fmla="*/ 522421 h 250"/>
                <a:gd name="T4" fmla="*/ 223922 w 339"/>
                <a:gd name="T5" fmla="*/ 509442 h 250"/>
                <a:gd name="T6" fmla="*/ 230412 w 339"/>
                <a:gd name="T7" fmla="*/ 509442 h 250"/>
                <a:gd name="T8" fmla="*/ 207696 w 339"/>
                <a:gd name="T9" fmla="*/ 360179 h 250"/>
                <a:gd name="T10" fmla="*/ 84376 w 339"/>
                <a:gd name="T11" fmla="*/ 236874 h 250"/>
                <a:gd name="T12" fmla="*/ 87622 w 339"/>
                <a:gd name="T13" fmla="*/ 236874 h 250"/>
                <a:gd name="T14" fmla="*/ 64905 w 339"/>
                <a:gd name="T15" fmla="*/ 214160 h 250"/>
                <a:gd name="T16" fmla="*/ 64905 w 339"/>
                <a:gd name="T17" fmla="*/ 178467 h 250"/>
                <a:gd name="T18" fmla="*/ 90867 w 339"/>
                <a:gd name="T19" fmla="*/ 181712 h 250"/>
                <a:gd name="T20" fmla="*/ 94112 w 339"/>
                <a:gd name="T21" fmla="*/ 175222 h 250"/>
                <a:gd name="T22" fmla="*/ 0 w 339"/>
                <a:gd name="T23" fmla="*/ 77876 h 250"/>
                <a:gd name="T24" fmla="*/ 38943 w 339"/>
                <a:gd name="T25" fmla="*/ 58407 h 250"/>
                <a:gd name="T26" fmla="*/ 87622 w 339"/>
                <a:gd name="T27" fmla="*/ 77876 h 250"/>
                <a:gd name="T28" fmla="*/ 120074 w 339"/>
                <a:gd name="T29" fmla="*/ 110325 h 250"/>
                <a:gd name="T30" fmla="*/ 142791 w 339"/>
                <a:gd name="T31" fmla="*/ 55162 h 250"/>
                <a:gd name="T32" fmla="*/ 168753 w 339"/>
                <a:gd name="T33" fmla="*/ 51918 h 250"/>
                <a:gd name="T34" fmla="*/ 194715 w 339"/>
                <a:gd name="T35" fmla="*/ 25959 h 250"/>
                <a:gd name="T36" fmla="*/ 207696 w 339"/>
                <a:gd name="T37" fmla="*/ 38938 h 250"/>
                <a:gd name="T38" fmla="*/ 214186 w 339"/>
                <a:gd name="T39" fmla="*/ 29204 h 250"/>
                <a:gd name="T40" fmla="*/ 223922 w 339"/>
                <a:gd name="T41" fmla="*/ 25959 h 250"/>
                <a:gd name="T42" fmla="*/ 243393 w 339"/>
                <a:gd name="T43" fmla="*/ 25959 h 250"/>
                <a:gd name="T44" fmla="*/ 282336 w 339"/>
                <a:gd name="T45" fmla="*/ 3245 h 250"/>
                <a:gd name="T46" fmla="*/ 318034 w 339"/>
                <a:gd name="T47" fmla="*/ 25959 h 250"/>
                <a:gd name="T48" fmla="*/ 415391 w 339"/>
                <a:gd name="T49" fmla="*/ 0 h 250"/>
                <a:gd name="T50" fmla="*/ 515994 w 339"/>
                <a:gd name="T51" fmla="*/ 100590 h 250"/>
                <a:gd name="T52" fmla="*/ 675011 w 339"/>
                <a:gd name="T53" fmla="*/ 51918 h 250"/>
                <a:gd name="T54" fmla="*/ 924895 w 339"/>
                <a:gd name="T55" fmla="*/ 51918 h 250"/>
                <a:gd name="T56" fmla="*/ 1100138 w 339"/>
                <a:gd name="T57" fmla="*/ 227140 h 250"/>
                <a:gd name="T58" fmla="*/ 1100138 w 339"/>
                <a:gd name="T59" fmla="*/ 236874 h 250"/>
                <a:gd name="T60" fmla="*/ 525730 w 339"/>
                <a:gd name="T61" fmla="*/ 811213 h 250"/>
                <a:gd name="T62" fmla="*/ 515994 w 339"/>
                <a:gd name="T63" fmla="*/ 811213 h 250"/>
                <a:gd name="T64" fmla="*/ 233658 w 339"/>
                <a:gd name="T65" fmla="*/ 522421 h 25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39"/>
                <a:gd name="T100" fmla="*/ 0 h 250"/>
                <a:gd name="T101" fmla="*/ 339 w 339"/>
                <a:gd name="T102" fmla="*/ 250 h 25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39" h="250">
                  <a:moveTo>
                    <a:pt x="72" y="161"/>
                  </a:moveTo>
                  <a:cubicBezTo>
                    <a:pt x="72" y="161"/>
                    <a:pt x="72" y="161"/>
                    <a:pt x="72" y="161"/>
                  </a:cubicBezTo>
                  <a:cubicBezTo>
                    <a:pt x="69" y="157"/>
                    <a:pt x="69" y="157"/>
                    <a:pt x="69" y="157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85" y="16"/>
                    <a:pt x="285" y="16"/>
                    <a:pt x="285" y="16"/>
                  </a:cubicBezTo>
                  <a:cubicBezTo>
                    <a:pt x="339" y="70"/>
                    <a:pt x="339" y="70"/>
                    <a:pt x="339" y="70"/>
                  </a:cubicBezTo>
                  <a:cubicBezTo>
                    <a:pt x="339" y="71"/>
                    <a:pt x="339" y="72"/>
                    <a:pt x="339" y="73"/>
                  </a:cubicBezTo>
                  <a:cubicBezTo>
                    <a:pt x="339" y="171"/>
                    <a:pt x="260" y="250"/>
                    <a:pt x="162" y="250"/>
                  </a:cubicBezTo>
                  <a:cubicBezTo>
                    <a:pt x="161" y="250"/>
                    <a:pt x="160" y="250"/>
                    <a:pt x="159" y="250"/>
                  </a:cubicBezTo>
                  <a:cubicBezTo>
                    <a:pt x="72" y="161"/>
                    <a:pt x="72" y="161"/>
                    <a:pt x="72" y="161"/>
                  </a:cubicBezTo>
                  <a:close/>
                </a:path>
              </a:pathLst>
            </a:custGeom>
            <a:solidFill>
              <a:srgbClr val="182F4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25" name="Freeform 251"/>
            <p:cNvSpPr>
              <a:spLocks noEditPoints="1" noChangeArrowheads="1"/>
            </p:cNvSpPr>
            <p:nvPr/>
          </p:nvSpPr>
          <p:spPr bwMode="auto">
            <a:xfrm>
              <a:off x="46038" y="331788"/>
              <a:ext cx="1003300" cy="531813"/>
            </a:xfrm>
            <a:custGeom>
              <a:avLst/>
              <a:gdLst>
                <a:gd name="T0" fmla="*/ 899398 w 309"/>
                <a:gd name="T1" fmla="*/ 466958 h 164"/>
                <a:gd name="T2" fmla="*/ 925374 w 309"/>
                <a:gd name="T3" fmla="*/ 372918 h 164"/>
                <a:gd name="T4" fmla="*/ 870176 w 309"/>
                <a:gd name="T5" fmla="*/ 366432 h 164"/>
                <a:gd name="T6" fmla="*/ 892905 w 309"/>
                <a:gd name="T7" fmla="*/ 321033 h 164"/>
                <a:gd name="T8" fmla="*/ 931868 w 309"/>
                <a:gd name="T9" fmla="*/ 353461 h 164"/>
                <a:gd name="T10" fmla="*/ 863682 w 309"/>
                <a:gd name="T11" fmla="*/ 314548 h 164"/>
                <a:gd name="T12" fmla="*/ 756534 w 309"/>
                <a:gd name="T13" fmla="*/ 288606 h 164"/>
                <a:gd name="T14" fmla="*/ 853941 w 309"/>
                <a:gd name="T15" fmla="*/ 353461 h 164"/>
                <a:gd name="T16" fmla="*/ 789003 w 309"/>
                <a:gd name="T17" fmla="*/ 291849 h 164"/>
                <a:gd name="T18" fmla="*/ 798744 w 309"/>
                <a:gd name="T19" fmla="*/ 226993 h 164"/>
                <a:gd name="T20" fmla="*/ 827966 w 309"/>
                <a:gd name="T21" fmla="*/ 158895 h 164"/>
                <a:gd name="T22" fmla="*/ 873423 w 309"/>
                <a:gd name="T23" fmla="*/ 149167 h 164"/>
                <a:gd name="T24" fmla="*/ 886411 w 309"/>
                <a:gd name="T25" fmla="*/ 175109 h 164"/>
                <a:gd name="T26" fmla="*/ 850694 w 309"/>
                <a:gd name="T27" fmla="*/ 100526 h 164"/>
                <a:gd name="T28" fmla="*/ 892905 w 309"/>
                <a:gd name="T29" fmla="*/ 110254 h 164"/>
                <a:gd name="T30" fmla="*/ 909139 w 309"/>
                <a:gd name="T31" fmla="*/ 64855 h 164"/>
                <a:gd name="T32" fmla="*/ 672114 w 309"/>
                <a:gd name="T33" fmla="*/ 16214 h 164"/>
                <a:gd name="T34" fmla="*/ 564965 w 309"/>
                <a:gd name="T35" fmla="*/ 51884 h 164"/>
                <a:gd name="T36" fmla="*/ 454570 w 309"/>
                <a:gd name="T37" fmla="*/ 84312 h 164"/>
                <a:gd name="T38" fmla="*/ 428594 w 309"/>
                <a:gd name="T39" fmla="*/ 100526 h 164"/>
                <a:gd name="T40" fmla="*/ 379890 w 309"/>
                <a:gd name="T41" fmla="*/ 265907 h 164"/>
                <a:gd name="T42" fmla="*/ 493533 w 309"/>
                <a:gd name="T43" fmla="*/ 447501 h 164"/>
                <a:gd name="T44" fmla="*/ 568212 w 309"/>
                <a:gd name="T45" fmla="*/ 346976 h 164"/>
                <a:gd name="T46" fmla="*/ 672114 w 309"/>
                <a:gd name="T47" fmla="*/ 230236 h 164"/>
                <a:gd name="T48" fmla="*/ 717571 w 309"/>
                <a:gd name="T49" fmla="*/ 239964 h 164"/>
                <a:gd name="T50" fmla="*/ 899398 w 309"/>
                <a:gd name="T51" fmla="*/ 479929 h 164"/>
                <a:gd name="T52" fmla="*/ 860435 w 309"/>
                <a:gd name="T53" fmla="*/ 304820 h 164"/>
                <a:gd name="T54" fmla="*/ 970831 w 309"/>
                <a:gd name="T55" fmla="*/ 353461 h 164"/>
                <a:gd name="T56" fmla="*/ 1000053 w 309"/>
                <a:gd name="T57" fmla="*/ 466958 h 164"/>
                <a:gd name="T58" fmla="*/ 951349 w 309"/>
                <a:gd name="T59" fmla="*/ 483172 h 164"/>
                <a:gd name="T60" fmla="*/ 818225 w 309"/>
                <a:gd name="T61" fmla="*/ 295091 h 164"/>
                <a:gd name="T62" fmla="*/ 396125 w 309"/>
                <a:gd name="T63" fmla="*/ 42156 h 164"/>
                <a:gd name="T64" fmla="*/ 253260 w 309"/>
                <a:gd name="T65" fmla="*/ 6486 h 164"/>
                <a:gd name="T66" fmla="*/ 207803 w 309"/>
                <a:gd name="T67" fmla="*/ 42156 h 164"/>
                <a:gd name="T68" fmla="*/ 29222 w 309"/>
                <a:gd name="T69" fmla="*/ 45399 h 164"/>
                <a:gd name="T70" fmla="*/ 61692 w 309"/>
                <a:gd name="T71" fmla="*/ 81069 h 164"/>
                <a:gd name="T72" fmla="*/ 71432 w 309"/>
                <a:gd name="T73" fmla="*/ 220508 h 164"/>
                <a:gd name="T74" fmla="*/ 168840 w 309"/>
                <a:gd name="T75" fmla="*/ 278878 h 164"/>
                <a:gd name="T76" fmla="*/ 204556 w 309"/>
                <a:gd name="T77" fmla="*/ 437773 h 164"/>
                <a:gd name="T78" fmla="*/ 240272 w 309"/>
                <a:gd name="T79" fmla="*/ 515599 h 164"/>
                <a:gd name="T80" fmla="*/ 263001 w 309"/>
                <a:gd name="T81" fmla="*/ 447501 h 164"/>
                <a:gd name="T82" fmla="*/ 246766 w 309"/>
                <a:gd name="T83" fmla="*/ 288606 h 164"/>
                <a:gd name="T84" fmla="*/ 146112 w 309"/>
                <a:gd name="T85" fmla="*/ 223751 h 164"/>
                <a:gd name="T86" fmla="*/ 178581 w 309"/>
                <a:gd name="T87" fmla="*/ 214022 h 164"/>
                <a:gd name="T88" fmla="*/ 246766 w 309"/>
                <a:gd name="T89" fmla="*/ 113497 h 164"/>
                <a:gd name="T90" fmla="*/ 230532 w 309"/>
                <a:gd name="T91" fmla="*/ 71341 h 164"/>
                <a:gd name="T92" fmla="*/ 237026 w 309"/>
                <a:gd name="T93" fmla="*/ 55127 h 164"/>
                <a:gd name="T94" fmla="*/ 272742 w 309"/>
                <a:gd name="T95" fmla="*/ 58370 h 164"/>
                <a:gd name="T96" fmla="*/ 383137 w 309"/>
                <a:gd name="T97" fmla="*/ 64855 h 164"/>
                <a:gd name="T98" fmla="*/ 188322 w 309"/>
                <a:gd name="T99" fmla="*/ 220508 h 164"/>
                <a:gd name="T100" fmla="*/ 230532 w 309"/>
                <a:gd name="T101" fmla="*/ 239964 h 164"/>
                <a:gd name="T102" fmla="*/ 185075 w 309"/>
                <a:gd name="T103" fmla="*/ 236722 h 164"/>
                <a:gd name="T104" fmla="*/ 165593 w 309"/>
                <a:gd name="T105" fmla="*/ 223751 h 164"/>
                <a:gd name="T106" fmla="*/ 548730 w 309"/>
                <a:gd name="T107" fmla="*/ 175109 h 164"/>
                <a:gd name="T108" fmla="*/ 431841 w 309"/>
                <a:gd name="T109" fmla="*/ 168624 h 164"/>
                <a:gd name="T110" fmla="*/ 470804 w 309"/>
                <a:gd name="T111" fmla="*/ 152410 h 164"/>
                <a:gd name="T112" fmla="*/ 513014 w 309"/>
                <a:gd name="T113" fmla="*/ 158895 h 164"/>
                <a:gd name="T114" fmla="*/ 613669 w 309"/>
                <a:gd name="T115" fmla="*/ 214022 h 164"/>
                <a:gd name="T116" fmla="*/ 587694 w 309"/>
                <a:gd name="T117" fmla="*/ 415074 h 164"/>
                <a:gd name="T118" fmla="*/ 853941 w 309"/>
                <a:gd name="T119" fmla="*/ 288606 h 164"/>
                <a:gd name="T120" fmla="*/ 847448 w 309"/>
                <a:gd name="T121" fmla="*/ 269149 h 164"/>
                <a:gd name="T122" fmla="*/ 840954 w 309"/>
                <a:gd name="T123" fmla="*/ 214022 h 16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164"/>
                <a:gd name="T188" fmla="*/ 309 w 309"/>
                <a:gd name="T189" fmla="*/ 164 h 16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164">
                  <a:moveTo>
                    <a:pt x="268" y="113"/>
                  </a:moveTo>
                  <a:cubicBezTo>
                    <a:pt x="267" y="114"/>
                    <a:pt x="265" y="112"/>
                    <a:pt x="264" y="113"/>
                  </a:cubicBezTo>
                  <a:cubicBezTo>
                    <a:pt x="261" y="114"/>
                    <a:pt x="260" y="118"/>
                    <a:pt x="257" y="120"/>
                  </a:cubicBezTo>
                  <a:cubicBezTo>
                    <a:pt x="256" y="121"/>
                    <a:pt x="252" y="120"/>
                    <a:pt x="251" y="122"/>
                  </a:cubicBezTo>
                  <a:cubicBezTo>
                    <a:pt x="248" y="127"/>
                    <a:pt x="244" y="135"/>
                    <a:pt x="248" y="138"/>
                  </a:cubicBezTo>
                  <a:cubicBezTo>
                    <a:pt x="255" y="143"/>
                    <a:pt x="260" y="136"/>
                    <a:pt x="265" y="136"/>
                  </a:cubicBezTo>
                  <a:cubicBezTo>
                    <a:pt x="265" y="136"/>
                    <a:pt x="265" y="136"/>
                    <a:pt x="265" y="136"/>
                  </a:cubicBezTo>
                  <a:cubicBezTo>
                    <a:pt x="267" y="136"/>
                    <a:pt x="266" y="137"/>
                    <a:pt x="271" y="139"/>
                  </a:cubicBezTo>
                  <a:cubicBezTo>
                    <a:pt x="271" y="139"/>
                    <a:pt x="271" y="140"/>
                    <a:pt x="271" y="141"/>
                  </a:cubicBezTo>
                  <a:cubicBezTo>
                    <a:pt x="271" y="143"/>
                    <a:pt x="271" y="143"/>
                    <a:pt x="273" y="143"/>
                  </a:cubicBezTo>
                  <a:cubicBezTo>
                    <a:pt x="274" y="143"/>
                    <a:pt x="276" y="144"/>
                    <a:pt x="277" y="144"/>
                  </a:cubicBezTo>
                  <a:cubicBezTo>
                    <a:pt x="281" y="142"/>
                    <a:pt x="281" y="142"/>
                    <a:pt x="284" y="138"/>
                  </a:cubicBezTo>
                  <a:cubicBezTo>
                    <a:pt x="286" y="136"/>
                    <a:pt x="286" y="138"/>
                    <a:pt x="288" y="134"/>
                  </a:cubicBezTo>
                  <a:cubicBezTo>
                    <a:pt x="290" y="131"/>
                    <a:pt x="290" y="131"/>
                    <a:pt x="290" y="128"/>
                  </a:cubicBezTo>
                  <a:cubicBezTo>
                    <a:pt x="291" y="128"/>
                    <a:pt x="290" y="127"/>
                    <a:pt x="290" y="126"/>
                  </a:cubicBezTo>
                  <a:cubicBezTo>
                    <a:pt x="290" y="126"/>
                    <a:pt x="290" y="126"/>
                    <a:pt x="290" y="126"/>
                  </a:cubicBezTo>
                  <a:cubicBezTo>
                    <a:pt x="290" y="125"/>
                    <a:pt x="290" y="125"/>
                    <a:pt x="290" y="125"/>
                  </a:cubicBezTo>
                  <a:cubicBezTo>
                    <a:pt x="290" y="125"/>
                    <a:pt x="289" y="125"/>
                    <a:pt x="289" y="125"/>
                  </a:cubicBezTo>
                  <a:cubicBezTo>
                    <a:pt x="289" y="125"/>
                    <a:pt x="289" y="125"/>
                    <a:pt x="288" y="125"/>
                  </a:cubicBezTo>
                  <a:cubicBezTo>
                    <a:pt x="287" y="123"/>
                    <a:pt x="286" y="120"/>
                    <a:pt x="285" y="118"/>
                  </a:cubicBezTo>
                  <a:cubicBezTo>
                    <a:pt x="285" y="118"/>
                    <a:pt x="285" y="119"/>
                    <a:pt x="285" y="119"/>
                  </a:cubicBezTo>
                  <a:cubicBezTo>
                    <a:pt x="284" y="117"/>
                    <a:pt x="285" y="116"/>
                    <a:pt x="285" y="115"/>
                  </a:cubicBezTo>
                  <a:cubicBezTo>
                    <a:pt x="285" y="114"/>
                    <a:pt x="284" y="113"/>
                    <a:pt x="284" y="113"/>
                  </a:cubicBezTo>
                  <a:cubicBezTo>
                    <a:pt x="284" y="113"/>
                    <a:pt x="284" y="113"/>
                    <a:pt x="283" y="113"/>
                  </a:cubicBezTo>
                  <a:cubicBezTo>
                    <a:pt x="283" y="112"/>
                    <a:pt x="283" y="111"/>
                    <a:pt x="283" y="110"/>
                  </a:cubicBezTo>
                  <a:cubicBezTo>
                    <a:pt x="283" y="110"/>
                    <a:pt x="282" y="110"/>
                    <a:pt x="282" y="110"/>
                  </a:cubicBezTo>
                  <a:cubicBezTo>
                    <a:pt x="281" y="110"/>
                    <a:pt x="280" y="110"/>
                    <a:pt x="280" y="111"/>
                  </a:cubicBezTo>
                  <a:cubicBezTo>
                    <a:pt x="280" y="112"/>
                    <a:pt x="280" y="114"/>
                    <a:pt x="280" y="116"/>
                  </a:cubicBezTo>
                  <a:cubicBezTo>
                    <a:pt x="280" y="116"/>
                    <a:pt x="280" y="117"/>
                    <a:pt x="279" y="117"/>
                  </a:cubicBezTo>
                  <a:cubicBezTo>
                    <a:pt x="278" y="116"/>
                    <a:pt x="276" y="115"/>
                    <a:pt x="275" y="113"/>
                  </a:cubicBezTo>
                  <a:cubicBezTo>
                    <a:pt x="275" y="112"/>
                    <a:pt x="277" y="111"/>
                    <a:pt x="276" y="110"/>
                  </a:cubicBezTo>
                  <a:cubicBezTo>
                    <a:pt x="275" y="109"/>
                    <a:pt x="273" y="110"/>
                    <a:pt x="272" y="110"/>
                  </a:cubicBezTo>
                  <a:cubicBezTo>
                    <a:pt x="269" y="110"/>
                    <a:pt x="269" y="112"/>
                    <a:pt x="268" y="113"/>
                  </a:cubicBezTo>
                  <a:close/>
                  <a:moveTo>
                    <a:pt x="269" y="101"/>
                  </a:moveTo>
                  <a:cubicBezTo>
                    <a:pt x="269" y="101"/>
                    <a:pt x="270" y="102"/>
                    <a:pt x="270" y="101"/>
                  </a:cubicBezTo>
                  <a:cubicBezTo>
                    <a:pt x="271" y="101"/>
                    <a:pt x="271" y="100"/>
                    <a:pt x="270" y="99"/>
                  </a:cubicBezTo>
                  <a:cubicBezTo>
                    <a:pt x="269" y="99"/>
                    <a:pt x="268" y="98"/>
                    <a:pt x="267" y="99"/>
                  </a:cubicBezTo>
                  <a:cubicBezTo>
                    <a:pt x="267" y="100"/>
                    <a:pt x="268" y="101"/>
                    <a:pt x="269" y="101"/>
                  </a:cubicBezTo>
                  <a:close/>
                  <a:moveTo>
                    <a:pt x="308" y="115"/>
                  </a:moveTo>
                  <a:cubicBezTo>
                    <a:pt x="308" y="115"/>
                    <a:pt x="308" y="114"/>
                    <a:pt x="308" y="113"/>
                  </a:cubicBezTo>
                  <a:cubicBezTo>
                    <a:pt x="307" y="113"/>
                    <a:pt x="306" y="113"/>
                    <a:pt x="306" y="114"/>
                  </a:cubicBezTo>
                  <a:cubicBezTo>
                    <a:pt x="306" y="115"/>
                    <a:pt x="306" y="117"/>
                    <a:pt x="307" y="117"/>
                  </a:cubicBezTo>
                  <a:cubicBezTo>
                    <a:pt x="308" y="118"/>
                    <a:pt x="308" y="117"/>
                    <a:pt x="308" y="115"/>
                  </a:cubicBezTo>
                  <a:close/>
                  <a:moveTo>
                    <a:pt x="275" y="99"/>
                  </a:moveTo>
                  <a:cubicBezTo>
                    <a:pt x="274" y="98"/>
                    <a:pt x="275" y="97"/>
                    <a:pt x="273" y="97"/>
                  </a:cubicBezTo>
                  <a:cubicBezTo>
                    <a:pt x="272" y="97"/>
                    <a:pt x="271" y="96"/>
                    <a:pt x="271" y="97"/>
                  </a:cubicBezTo>
                  <a:cubicBezTo>
                    <a:pt x="270" y="100"/>
                    <a:pt x="270" y="98"/>
                    <a:pt x="272" y="99"/>
                  </a:cubicBezTo>
                  <a:cubicBezTo>
                    <a:pt x="273" y="100"/>
                    <a:pt x="274" y="101"/>
                    <a:pt x="275" y="102"/>
                  </a:cubicBezTo>
                  <a:cubicBezTo>
                    <a:pt x="276" y="103"/>
                    <a:pt x="278" y="103"/>
                    <a:pt x="278" y="104"/>
                  </a:cubicBezTo>
                  <a:cubicBezTo>
                    <a:pt x="279" y="105"/>
                    <a:pt x="277" y="106"/>
                    <a:pt x="278" y="107"/>
                  </a:cubicBezTo>
                  <a:cubicBezTo>
                    <a:pt x="278" y="107"/>
                    <a:pt x="280" y="106"/>
                    <a:pt x="280" y="107"/>
                  </a:cubicBezTo>
                  <a:cubicBezTo>
                    <a:pt x="281" y="107"/>
                    <a:pt x="280" y="108"/>
                    <a:pt x="280" y="108"/>
                  </a:cubicBezTo>
                  <a:cubicBezTo>
                    <a:pt x="281" y="108"/>
                    <a:pt x="282" y="108"/>
                    <a:pt x="283" y="108"/>
                  </a:cubicBezTo>
                  <a:cubicBezTo>
                    <a:pt x="283" y="108"/>
                    <a:pt x="283" y="106"/>
                    <a:pt x="284" y="106"/>
                  </a:cubicBezTo>
                  <a:cubicBezTo>
                    <a:pt x="285" y="106"/>
                    <a:pt x="285" y="108"/>
                    <a:pt x="287" y="109"/>
                  </a:cubicBezTo>
                  <a:cubicBezTo>
                    <a:pt x="289" y="110"/>
                    <a:pt x="288" y="110"/>
                    <a:pt x="290" y="110"/>
                  </a:cubicBezTo>
                  <a:cubicBezTo>
                    <a:pt x="290" y="110"/>
                    <a:pt x="292" y="111"/>
                    <a:pt x="292" y="110"/>
                  </a:cubicBezTo>
                  <a:cubicBezTo>
                    <a:pt x="291" y="107"/>
                    <a:pt x="288" y="106"/>
                    <a:pt x="287" y="103"/>
                  </a:cubicBezTo>
                  <a:cubicBezTo>
                    <a:pt x="287" y="103"/>
                    <a:pt x="288" y="103"/>
                    <a:pt x="288" y="103"/>
                  </a:cubicBezTo>
                  <a:cubicBezTo>
                    <a:pt x="285" y="98"/>
                    <a:pt x="283" y="100"/>
                    <a:pt x="281" y="99"/>
                  </a:cubicBezTo>
                  <a:cubicBezTo>
                    <a:pt x="281" y="98"/>
                    <a:pt x="280" y="99"/>
                    <a:pt x="280" y="99"/>
                  </a:cubicBezTo>
                  <a:cubicBezTo>
                    <a:pt x="280" y="98"/>
                    <a:pt x="280" y="98"/>
                    <a:pt x="280" y="98"/>
                  </a:cubicBezTo>
                  <a:cubicBezTo>
                    <a:pt x="279" y="98"/>
                    <a:pt x="278" y="98"/>
                    <a:pt x="277" y="98"/>
                  </a:cubicBezTo>
                  <a:cubicBezTo>
                    <a:pt x="276" y="98"/>
                    <a:pt x="275" y="100"/>
                    <a:pt x="275" y="99"/>
                  </a:cubicBezTo>
                  <a:close/>
                  <a:moveTo>
                    <a:pt x="266" y="94"/>
                  </a:moveTo>
                  <a:cubicBezTo>
                    <a:pt x="266" y="95"/>
                    <a:pt x="266" y="96"/>
                    <a:pt x="266" y="97"/>
                  </a:cubicBezTo>
                  <a:cubicBezTo>
                    <a:pt x="267" y="97"/>
                    <a:pt x="269" y="97"/>
                    <a:pt x="269" y="97"/>
                  </a:cubicBezTo>
                  <a:cubicBezTo>
                    <a:pt x="270" y="95"/>
                    <a:pt x="270" y="93"/>
                    <a:pt x="269" y="92"/>
                  </a:cubicBezTo>
                  <a:cubicBezTo>
                    <a:pt x="267" y="91"/>
                    <a:pt x="266" y="92"/>
                    <a:pt x="266" y="94"/>
                  </a:cubicBezTo>
                  <a:close/>
                  <a:moveTo>
                    <a:pt x="305" y="124"/>
                  </a:moveTo>
                  <a:cubicBezTo>
                    <a:pt x="307" y="123"/>
                    <a:pt x="303" y="117"/>
                    <a:pt x="302" y="119"/>
                  </a:cubicBezTo>
                  <a:cubicBezTo>
                    <a:pt x="300" y="122"/>
                    <a:pt x="303" y="126"/>
                    <a:pt x="305" y="124"/>
                  </a:cubicBezTo>
                  <a:close/>
                  <a:moveTo>
                    <a:pt x="236" y="86"/>
                  </a:moveTo>
                  <a:cubicBezTo>
                    <a:pt x="237" y="89"/>
                    <a:pt x="239" y="87"/>
                    <a:pt x="238" y="91"/>
                  </a:cubicBezTo>
                  <a:cubicBezTo>
                    <a:pt x="238" y="92"/>
                    <a:pt x="237" y="90"/>
                    <a:pt x="236" y="89"/>
                  </a:cubicBezTo>
                  <a:cubicBezTo>
                    <a:pt x="236" y="89"/>
                    <a:pt x="235" y="89"/>
                    <a:pt x="235" y="89"/>
                  </a:cubicBezTo>
                  <a:cubicBezTo>
                    <a:pt x="234" y="89"/>
                    <a:pt x="234" y="89"/>
                    <a:pt x="233" y="89"/>
                  </a:cubicBezTo>
                  <a:cubicBezTo>
                    <a:pt x="233" y="90"/>
                    <a:pt x="233" y="90"/>
                    <a:pt x="234" y="91"/>
                  </a:cubicBezTo>
                  <a:cubicBezTo>
                    <a:pt x="236" y="94"/>
                    <a:pt x="238" y="97"/>
                    <a:pt x="240" y="101"/>
                  </a:cubicBezTo>
                  <a:cubicBezTo>
                    <a:pt x="240" y="101"/>
                    <a:pt x="240" y="102"/>
                    <a:pt x="241" y="102"/>
                  </a:cubicBezTo>
                  <a:cubicBezTo>
                    <a:pt x="242" y="103"/>
                    <a:pt x="243" y="105"/>
                    <a:pt x="245" y="106"/>
                  </a:cubicBezTo>
                  <a:cubicBezTo>
                    <a:pt x="248" y="107"/>
                    <a:pt x="251" y="107"/>
                    <a:pt x="254" y="107"/>
                  </a:cubicBezTo>
                  <a:cubicBezTo>
                    <a:pt x="255" y="108"/>
                    <a:pt x="256" y="108"/>
                    <a:pt x="257" y="108"/>
                  </a:cubicBezTo>
                  <a:cubicBezTo>
                    <a:pt x="257" y="108"/>
                    <a:pt x="257" y="109"/>
                    <a:pt x="258" y="109"/>
                  </a:cubicBezTo>
                  <a:cubicBezTo>
                    <a:pt x="258" y="110"/>
                    <a:pt x="259" y="110"/>
                    <a:pt x="260" y="109"/>
                  </a:cubicBezTo>
                  <a:cubicBezTo>
                    <a:pt x="260" y="109"/>
                    <a:pt x="259" y="108"/>
                    <a:pt x="260" y="108"/>
                  </a:cubicBezTo>
                  <a:cubicBezTo>
                    <a:pt x="260" y="108"/>
                    <a:pt x="260" y="108"/>
                    <a:pt x="261" y="108"/>
                  </a:cubicBezTo>
                  <a:cubicBezTo>
                    <a:pt x="261" y="108"/>
                    <a:pt x="262" y="109"/>
                    <a:pt x="263" y="109"/>
                  </a:cubicBezTo>
                  <a:cubicBezTo>
                    <a:pt x="263" y="109"/>
                    <a:pt x="267" y="108"/>
                    <a:pt x="267" y="107"/>
                  </a:cubicBezTo>
                  <a:cubicBezTo>
                    <a:pt x="267" y="107"/>
                    <a:pt x="267" y="106"/>
                    <a:pt x="266" y="106"/>
                  </a:cubicBezTo>
                  <a:cubicBezTo>
                    <a:pt x="266" y="106"/>
                    <a:pt x="265" y="106"/>
                    <a:pt x="265" y="106"/>
                  </a:cubicBezTo>
                  <a:cubicBezTo>
                    <a:pt x="264" y="106"/>
                    <a:pt x="263" y="107"/>
                    <a:pt x="263" y="107"/>
                  </a:cubicBezTo>
                  <a:cubicBezTo>
                    <a:pt x="262" y="107"/>
                    <a:pt x="262" y="107"/>
                    <a:pt x="261" y="107"/>
                  </a:cubicBezTo>
                  <a:cubicBezTo>
                    <a:pt x="261" y="106"/>
                    <a:pt x="260" y="106"/>
                    <a:pt x="260" y="106"/>
                  </a:cubicBezTo>
                  <a:cubicBezTo>
                    <a:pt x="258" y="106"/>
                    <a:pt x="256" y="106"/>
                    <a:pt x="254" y="106"/>
                  </a:cubicBezTo>
                  <a:cubicBezTo>
                    <a:pt x="253" y="106"/>
                    <a:pt x="253" y="104"/>
                    <a:pt x="252" y="104"/>
                  </a:cubicBezTo>
                  <a:cubicBezTo>
                    <a:pt x="250" y="103"/>
                    <a:pt x="245" y="106"/>
                    <a:pt x="245" y="103"/>
                  </a:cubicBezTo>
                  <a:cubicBezTo>
                    <a:pt x="244" y="99"/>
                    <a:pt x="243" y="98"/>
                    <a:pt x="242" y="96"/>
                  </a:cubicBezTo>
                  <a:cubicBezTo>
                    <a:pt x="241" y="94"/>
                    <a:pt x="243" y="92"/>
                    <a:pt x="243" y="90"/>
                  </a:cubicBezTo>
                  <a:cubicBezTo>
                    <a:pt x="243" y="90"/>
                    <a:pt x="242" y="89"/>
                    <a:pt x="242" y="88"/>
                  </a:cubicBezTo>
                  <a:cubicBezTo>
                    <a:pt x="241" y="87"/>
                    <a:pt x="239" y="86"/>
                    <a:pt x="238" y="84"/>
                  </a:cubicBezTo>
                  <a:cubicBezTo>
                    <a:pt x="238" y="83"/>
                    <a:pt x="237" y="80"/>
                    <a:pt x="238" y="81"/>
                  </a:cubicBezTo>
                  <a:cubicBezTo>
                    <a:pt x="240" y="81"/>
                    <a:pt x="241" y="84"/>
                    <a:pt x="243" y="85"/>
                  </a:cubicBezTo>
                  <a:cubicBezTo>
                    <a:pt x="243" y="85"/>
                    <a:pt x="244" y="85"/>
                    <a:pt x="245" y="85"/>
                  </a:cubicBezTo>
                  <a:cubicBezTo>
                    <a:pt x="246" y="84"/>
                    <a:pt x="247" y="83"/>
                    <a:pt x="248" y="82"/>
                  </a:cubicBezTo>
                  <a:cubicBezTo>
                    <a:pt x="248" y="81"/>
                    <a:pt x="248" y="80"/>
                    <a:pt x="248" y="80"/>
                  </a:cubicBezTo>
                  <a:cubicBezTo>
                    <a:pt x="247" y="78"/>
                    <a:pt x="247" y="77"/>
                    <a:pt x="246" y="76"/>
                  </a:cubicBezTo>
                  <a:cubicBezTo>
                    <a:pt x="246" y="75"/>
                    <a:pt x="245" y="75"/>
                    <a:pt x="244" y="74"/>
                  </a:cubicBezTo>
                  <a:cubicBezTo>
                    <a:pt x="243" y="73"/>
                    <a:pt x="243" y="72"/>
                    <a:pt x="243" y="72"/>
                  </a:cubicBezTo>
                  <a:cubicBezTo>
                    <a:pt x="244" y="71"/>
                    <a:pt x="245" y="70"/>
                    <a:pt x="246" y="70"/>
                  </a:cubicBezTo>
                  <a:cubicBezTo>
                    <a:pt x="247" y="70"/>
                    <a:pt x="248" y="72"/>
                    <a:pt x="248" y="72"/>
                  </a:cubicBezTo>
                  <a:cubicBezTo>
                    <a:pt x="250" y="70"/>
                    <a:pt x="252" y="70"/>
                    <a:pt x="254" y="69"/>
                  </a:cubicBezTo>
                  <a:cubicBezTo>
                    <a:pt x="255" y="68"/>
                    <a:pt x="256" y="65"/>
                    <a:pt x="256" y="63"/>
                  </a:cubicBezTo>
                  <a:cubicBezTo>
                    <a:pt x="257" y="63"/>
                    <a:pt x="257" y="62"/>
                    <a:pt x="256" y="61"/>
                  </a:cubicBezTo>
                  <a:cubicBezTo>
                    <a:pt x="256" y="59"/>
                    <a:pt x="253" y="56"/>
                    <a:pt x="253" y="53"/>
                  </a:cubicBezTo>
                  <a:cubicBezTo>
                    <a:pt x="254" y="50"/>
                    <a:pt x="255" y="50"/>
                    <a:pt x="251" y="50"/>
                  </a:cubicBezTo>
                  <a:cubicBezTo>
                    <a:pt x="250" y="50"/>
                    <a:pt x="250" y="49"/>
                    <a:pt x="250" y="49"/>
                  </a:cubicBezTo>
                  <a:cubicBezTo>
                    <a:pt x="250" y="48"/>
                    <a:pt x="250" y="48"/>
                    <a:pt x="251" y="47"/>
                  </a:cubicBezTo>
                  <a:cubicBezTo>
                    <a:pt x="251" y="47"/>
                    <a:pt x="252" y="47"/>
                    <a:pt x="252" y="47"/>
                  </a:cubicBezTo>
                  <a:cubicBezTo>
                    <a:pt x="252" y="48"/>
                    <a:pt x="252" y="49"/>
                    <a:pt x="253" y="49"/>
                  </a:cubicBezTo>
                  <a:cubicBezTo>
                    <a:pt x="253" y="50"/>
                    <a:pt x="255" y="48"/>
                    <a:pt x="255" y="49"/>
                  </a:cubicBezTo>
                  <a:cubicBezTo>
                    <a:pt x="257" y="52"/>
                    <a:pt x="256" y="49"/>
                    <a:pt x="258" y="54"/>
                  </a:cubicBezTo>
                  <a:cubicBezTo>
                    <a:pt x="259" y="55"/>
                    <a:pt x="262" y="55"/>
                    <a:pt x="262" y="54"/>
                  </a:cubicBezTo>
                  <a:cubicBezTo>
                    <a:pt x="263" y="51"/>
                    <a:pt x="262" y="51"/>
                    <a:pt x="260" y="50"/>
                  </a:cubicBezTo>
                  <a:cubicBezTo>
                    <a:pt x="260" y="50"/>
                    <a:pt x="259" y="49"/>
                    <a:pt x="259" y="49"/>
                  </a:cubicBezTo>
                  <a:cubicBezTo>
                    <a:pt x="259" y="47"/>
                    <a:pt x="259" y="46"/>
                    <a:pt x="260" y="45"/>
                  </a:cubicBezTo>
                  <a:cubicBezTo>
                    <a:pt x="260" y="44"/>
                    <a:pt x="261" y="45"/>
                    <a:pt x="262" y="44"/>
                  </a:cubicBezTo>
                  <a:cubicBezTo>
                    <a:pt x="263" y="43"/>
                    <a:pt x="263" y="42"/>
                    <a:pt x="263" y="40"/>
                  </a:cubicBezTo>
                  <a:cubicBezTo>
                    <a:pt x="264" y="39"/>
                    <a:pt x="263" y="36"/>
                    <a:pt x="264" y="36"/>
                  </a:cubicBezTo>
                  <a:cubicBezTo>
                    <a:pt x="266" y="36"/>
                    <a:pt x="266" y="39"/>
                    <a:pt x="267" y="40"/>
                  </a:cubicBezTo>
                  <a:cubicBezTo>
                    <a:pt x="268" y="42"/>
                    <a:pt x="267" y="43"/>
                    <a:pt x="267" y="44"/>
                  </a:cubicBezTo>
                  <a:cubicBezTo>
                    <a:pt x="267" y="46"/>
                    <a:pt x="268" y="45"/>
                    <a:pt x="269" y="46"/>
                  </a:cubicBezTo>
                  <a:cubicBezTo>
                    <a:pt x="270" y="47"/>
                    <a:pt x="270" y="49"/>
                    <a:pt x="270" y="51"/>
                  </a:cubicBezTo>
                  <a:cubicBezTo>
                    <a:pt x="270" y="51"/>
                    <a:pt x="269" y="51"/>
                    <a:pt x="268" y="51"/>
                  </a:cubicBezTo>
                  <a:cubicBezTo>
                    <a:pt x="268" y="52"/>
                    <a:pt x="268" y="52"/>
                    <a:pt x="267" y="53"/>
                  </a:cubicBezTo>
                  <a:cubicBezTo>
                    <a:pt x="266" y="53"/>
                    <a:pt x="264" y="52"/>
                    <a:pt x="263" y="53"/>
                  </a:cubicBezTo>
                  <a:cubicBezTo>
                    <a:pt x="263" y="55"/>
                    <a:pt x="263" y="57"/>
                    <a:pt x="264" y="58"/>
                  </a:cubicBezTo>
                  <a:cubicBezTo>
                    <a:pt x="264" y="58"/>
                    <a:pt x="265" y="58"/>
                    <a:pt x="265" y="58"/>
                  </a:cubicBezTo>
                  <a:cubicBezTo>
                    <a:pt x="265" y="58"/>
                    <a:pt x="266" y="58"/>
                    <a:pt x="266" y="58"/>
                  </a:cubicBezTo>
                  <a:cubicBezTo>
                    <a:pt x="266" y="58"/>
                    <a:pt x="266" y="57"/>
                    <a:pt x="266" y="56"/>
                  </a:cubicBezTo>
                  <a:cubicBezTo>
                    <a:pt x="267" y="55"/>
                    <a:pt x="269" y="55"/>
                    <a:pt x="270" y="54"/>
                  </a:cubicBezTo>
                  <a:cubicBezTo>
                    <a:pt x="271" y="54"/>
                    <a:pt x="271" y="54"/>
                    <a:pt x="271" y="54"/>
                  </a:cubicBezTo>
                  <a:cubicBezTo>
                    <a:pt x="272" y="54"/>
                    <a:pt x="273" y="54"/>
                    <a:pt x="273" y="54"/>
                  </a:cubicBezTo>
                  <a:cubicBezTo>
                    <a:pt x="273" y="52"/>
                    <a:pt x="272" y="50"/>
                    <a:pt x="273" y="49"/>
                  </a:cubicBezTo>
                  <a:cubicBezTo>
                    <a:pt x="273" y="47"/>
                    <a:pt x="274" y="46"/>
                    <a:pt x="274" y="45"/>
                  </a:cubicBezTo>
                  <a:cubicBezTo>
                    <a:pt x="274" y="45"/>
                    <a:pt x="273" y="45"/>
                    <a:pt x="273" y="45"/>
                  </a:cubicBezTo>
                  <a:cubicBezTo>
                    <a:pt x="273" y="44"/>
                    <a:pt x="273" y="44"/>
                    <a:pt x="273" y="44"/>
                  </a:cubicBezTo>
                  <a:cubicBezTo>
                    <a:pt x="273" y="43"/>
                    <a:pt x="273" y="43"/>
                    <a:pt x="273" y="43"/>
                  </a:cubicBezTo>
                  <a:cubicBezTo>
                    <a:pt x="270" y="40"/>
                    <a:pt x="271" y="44"/>
                    <a:pt x="271" y="45"/>
                  </a:cubicBezTo>
                  <a:cubicBezTo>
                    <a:pt x="270" y="45"/>
                    <a:pt x="269" y="45"/>
                    <a:pt x="268" y="45"/>
                  </a:cubicBezTo>
                  <a:cubicBezTo>
                    <a:pt x="268" y="44"/>
                    <a:pt x="268" y="43"/>
                    <a:pt x="268" y="43"/>
                  </a:cubicBezTo>
                  <a:cubicBezTo>
                    <a:pt x="269" y="42"/>
                    <a:pt x="270" y="43"/>
                    <a:pt x="270" y="42"/>
                  </a:cubicBezTo>
                  <a:cubicBezTo>
                    <a:pt x="270" y="41"/>
                    <a:pt x="269" y="42"/>
                    <a:pt x="268" y="41"/>
                  </a:cubicBezTo>
                  <a:cubicBezTo>
                    <a:pt x="268" y="36"/>
                    <a:pt x="265" y="33"/>
                    <a:pt x="262" y="31"/>
                  </a:cubicBezTo>
                  <a:cubicBezTo>
                    <a:pt x="262" y="31"/>
                    <a:pt x="261" y="31"/>
                    <a:pt x="260" y="31"/>
                  </a:cubicBezTo>
                  <a:cubicBezTo>
                    <a:pt x="259" y="30"/>
                    <a:pt x="259" y="30"/>
                    <a:pt x="257" y="30"/>
                  </a:cubicBezTo>
                  <a:cubicBezTo>
                    <a:pt x="256" y="30"/>
                    <a:pt x="256" y="30"/>
                    <a:pt x="255" y="30"/>
                  </a:cubicBezTo>
                  <a:cubicBezTo>
                    <a:pt x="255" y="29"/>
                    <a:pt x="255" y="28"/>
                    <a:pt x="255" y="28"/>
                  </a:cubicBezTo>
                  <a:cubicBezTo>
                    <a:pt x="255" y="26"/>
                    <a:pt x="255" y="26"/>
                    <a:pt x="256" y="26"/>
                  </a:cubicBezTo>
                  <a:cubicBezTo>
                    <a:pt x="259" y="25"/>
                    <a:pt x="262" y="26"/>
                    <a:pt x="265" y="25"/>
                  </a:cubicBezTo>
                  <a:cubicBezTo>
                    <a:pt x="266" y="25"/>
                    <a:pt x="265" y="23"/>
                    <a:pt x="266" y="23"/>
                  </a:cubicBezTo>
                  <a:cubicBezTo>
                    <a:pt x="267" y="23"/>
                    <a:pt x="270" y="22"/>
                    <a:pt x="270" y="24"/>
                  </a:cubicBezTo>
                  <a:cubicBezTo>
                    <a:pt x="271" y="26"/>
                    <a:pt x="270" y="25"/>
                    <a:pt x="270" y="28"/>
                  </a:cubicBezTo>
                  <a:cubicBezTo>
                    <a:pt x="270" y="29"/>
                    <a:pt x="273" y="32"/>
                    <a:pt x="274" y="32"/>
                  </a:cubicBezTo>
                  <a:cubicBezTo>
                    <a:pt x="275" y="33"/>
                    <a:pt x="275" y="34"/>
                    <a:pt x="275" y="34"/>
                  </a:cubicBezTo>
                  <a:cubicBezTo>
                    <a:pt x="277" y="35"/>
                    <a:pt x="278" y="34"/>
                    <a:pt x="278" y="32"/>
                  </a:cubicBezTo>
                  <a:cubicBezTo>
                    <a:pt x="278" y="32"/>
                    <a:pt x="278" y="31"/>
                    <a:pt x="278" y="30"/>
                  </a:cubicBezTo>
                  <a:cubicBezTo>
                    <a:pt x="278" y="30"/>
                    <a:pt x="278" y="29"/>
                    <a:pt x="278" y="29"/>
                  </a:cubicBezTo>
                  <a:cubicBezTo>
                    <a:pt x="278" y="28"/>
                    <a:pt x="277" y="28"/>
                    <a:pt x="277" y="27"/>
                  </a:cubicBezTo>
                  <a:cubicBezTo>
                    <a:pt x="276" y="26"/>
                    <a:pt x="275" y="26"/>
                    <a:pt x="274" y="26"/>
                  </a:cubicBezTo>
                  <a:cubicBezTo>
                    <a:pt x="274" y="25"/>
                    <a:pt x="274" y="25"/>
                    <a:pt x="275" y="24"/>
                  </a:cubicBezTo>
                  <a:cubicBezTo>
                    <a:pt x="275" y="24"/>
                    <a:pt x="275" y="24"/>
                    <a:pt x="275" y="24"/>
                  </a:cubicBezTo>
                  <a:cubicBezTo>
                    <a:pt x="276" y="24"/>
                    <a:pt x="277" y="25"/>
                    <a:pt x="278" y="24"/>
                  </a:cubicBezTo>
                  <a:cubicBezTo>
                    <a:pt x="280" y="24"/>
                    <a:pt x="281" y="23"/>
                    <a:pt x="282" y="22"/>
                  </a:cubicBezTo>
                  <a:cubicBezTo>
                    <a:pt x="283" y="22"/>
                    <a:pt x="283" y="21"/>
                    <a:pt x="282" y="20"/>
                  </a:cubicBezTo>
                  <a:cubicBezTo>
                    <a:pt x="282" y="20"/>
                    <a:pt x="281" y="21"/>
                    <a:pt x="280" y="20"/>
                  </a:cubicBezTo>
                  <a:cubicBezTo>
                    <a:pt x="280" y="20"/>
                    <a:pt x="280" y="19"/>
                    <a:pt x="280" y="19"/>
                  </a:cubicBezTo>
                  <a:cubicBezTo>
                    <a:pt x="282" y="19"/>
                    <a:pt x="284" y="20"/>
                    <a:pt x="286" y="19"/>
                  </a:cubicBezTo>
                  <a:cubicBezTo>
                    <a:pt x="287" y="19"/>
                    <a:pt x="286" y="17"/>
                    <a:pt x="284" y="17"/>
                  </a:cubicBezTo>
                  <a:cubicBezTo>
                    <a:pt x="280" y="15"/>
                    <a:pt x="275" y="14"/>
                    <a:pt x="270" y="13"/>
                  </a:cubicBezTo>
                  <a:cubicBezTo>
                    <a:pt x="267" y="13"/>
                    <a:pt x="264" y="14"/>
                    <a:pt x="261" y="13"/>
                  </a:cubicBezTo>
                  <a:cubicBezTo>
                    <a:pt x="254" y="13"/>
                    <a:pt x="249" y="9"/>
                    <a:pt x="242" y="9"/>
                  </a:cubicBezTo>
                  <a:cubicBezTo>
                    <a:pt x="240" y="9"/>
                    <a:pt x="240" y="11"/>
                    <a:pt x="239" y="11"/>
                  </a:cubicBezTo>
                  <a:cubicBezTo>
                    <a:pt x="236" y="12"/>
                    <a:pt x="233" y="10"/>
                    <a:pt x="230" y="10"/>
                  </a:cubicBezTo>
                  <a:cubicBezTo>
                    <a:pt x="226" y="9"/>
                    <a:pt x="221" y="10"/>
                    <a:pt x="217" y="9"/>
                  </a:cubicBezTo>
                  <a:cubicBezTo>
                    <a:pt x="216" y="9"/>
                    <a:pt x="218" y="7"/>
                    <a:pt x="217" y="7"/>
                  </a:cubicBezTo>
                  <a:cubicBezTo>
                    <a:pt x="214" y="5"/>
                    <a:pt x="211" y="5"/>
                    <a:pt x="207" y="5"/>
                  </a:cubicBezTo>
                  <a:cubicBezTo>
                    <a:pt x="207" y="5"/>
                    <a:pt x="206" y="6"/>
                    <a:pt x="205" y="6"/>
                  </a:cubicBezTo>
                  <a:cubicBezTo>
                    <a:pt x="203" y="7"/>
                    <a:pt x="201" y="6"/>
                    <a:pt x="198" y="8"/>
                  </a:cubicBezTo>
                  <a:cubicBezTo>
                    <a:pt x="198" y="8"/>
                    <a:pt x="199" y="9"/>
                    <a:pt x="199" y="9"/>
                  </a:cubicBezTo>
                  <a:cubicBezTo>
                    <a:pt x="198" y="9"/>
                    <a:pt x="197" y="8"/>
                    <a:pt x="197" y="9"/>
                  </a:cubicBezTo>
                  <a:cubicBezTo>
                    <a:pt x="195" y="10"/>
                    <a:pt x="194" y="11"/>
                    <a:pt x="192" y="11"/>
                  </a:cubicBezTo>
                  <a:cubicBezTo>
                    <a:pt x="190" y="11"/>
                    <a:pt x="191" y="10"/>
                    <a:pt x="189" y="10"/>
                  </a:cubicBezTo>
                  <a:cubicBezTo>
                    <a:pt x="188" y="10"/>
                    <a:pt x="188" y="10"/>
                    <a:pt x="186" y="11"/>
                  </a:cubicBezTo>
                  <a:cubicBezTo>
                    <a:pt x="185" y="11"/>
                    <a:pt x="187" y="13"/>
                    <a:pt x="186" y="13"/>
                  </a:cubicBezTo>
                  <a:cubicBezTo>
                    <a:pt x="183" y="15"/>
                    <a:pt x="179" y="14"/>
                    <a:pt x="175" y="14"/>
                  </a:cubicBezTo>
                  <a:cubicBezTo>
                    <a:pt x="175" y="14"/>
                    <a:pt x="175" y="15"/>
                    <a:pt x="175" y="15"/>
                  </a:cubicBezTo>
                  <a:cubicBezTo>
                    <a:pt x="175" y="15"/>
                    <a:pt x="174" y="16"/>
                    <a:pt x="174" y="16"/>
                  </a:cubicBezTo>
                  <a:cubicBezTo>
                    <a:pt x="173" y="15"/>
                    <a:pt x="172" y="14"/>
                    <a:pt x="170" y="15"/>
                  </a:cubicBezTo>
                  <a:cubicBezTo>
                    <a:pt x="170" y="15"/>
                    <a:pt x="171" y="16"/>
                    <a:pt x="170" y="17"/>
                  </a:cubicBezTo>
                  <a:cubicBezTo>
                    <a:pt x="170" y="17"/>
                    <a:pt x="170" y="17"/>
                    <a:pt x="169" y="17"/>
                  </a:cubicBezTo>
                  <a:cubicBezTo>
                    <a:pt x="169" y="17"/>
                    <a:pt x="169" y="16"/>
                    <a:pt x="169" y="16"/>
                  </a:cubicBezTo>
                  <a:cubicBezTo>
                    <a:pt x="167" y="15"/>
                    <a:pt x="166" y="14"/>
                    <a:pt x="165" y="13"/>
                  </a:cubicBezTo>
                  <a:cubicBezTo>
                    <a:pt x="161" y="13"/>
                    <a:pt x="161" y="12"/>
                    <a:pt x="157" y="12"/>
                  </a:cubicBezTo>
                  <a:cubicBezTo>
                    <a:pt x="156" y="12"/>
                    <a:pt x="155" y="12"/>
                    <a:pt x="154" y="12"/>
                  </a:cubicBezTo>
                  <a:cubicBezTo>
                    <a:pt x="149" y="12"/>
                    <a:pt x="147" y="17"/>
                    <a:pt x="144" y="20"/>
                  </a:cubicBezTo>
                  <a:cubicBezTo>
                    <a:pt x="144" y="20"/>
                    <a:pt x="143" y="19"/>
                    <a:pt x="142" y="19"/>
                  </a:cubicBezTo>
                  <a:cubicBezTo>
                    <a:pt x="141" y="20"/>
                    <a:pt x="140" y="21"/>
                    <a:pt x="140" y="23"/>
                  </a:cubicBezTo>
                  <a:cubicBezTo>
                    <a:pt x="140" y="24"/>
                    <a:pt x="140" y="25"/>
                    <a:pt x="140" y="26"/>
                  </a:cubicBezTo>
                  <a:cubicBezTo>
                    <a:pt x="141" y="26"/>
                    <a:pt x="147" y="36"/>
                    <a:pt x="138" y="33"/>
                  </a:cubicBezTo>
                  <a:cubicBezTo>
                    <a:pt x="136" y="32"/>
                    <a:pt x="135" y="28"/>
                    <a:pt x="133" y="26"/>
                  </a:cubicBezTo>
                  <a:cubicBezTo>
                    <a:pt x="132" y="25"/>
                    <a:pt x="131" y="26"/>
                    <a:pt x="131" y="26"/>
                  </a:cubicBezTo>
                  <a:cubicBezTo>
                    <a:pt x="130" y="27"/>
                    <a:pt x="131" y="28"/>
                    <a:pt x="130" y="28"/>
                  </a:cubicBezTo>
                  <a:cubicBezTo>
                    <a:pt x="129" y="29"/>
                    <a:pt x="128" y="28"/>
                    <a:pt x="127" y="29"/>
                  </a:cubicBezTo>
                  <a:cubicBezTo>
                    <a:pt x="126" y="30"/>
                    <a:pt x="125" y="32"/>
                    <a:pt x="126" y="33"/>
                  </a:cubicBezTo>
                  <a:cubicBezTo>
                    <a:pt x="126" y="34"/>
                    <a:pt x="128" y="34"/>
                    <a:pt x="128" y="34"/>
                  </a:cubicBezTo>
                  <a:cubicBezTo>
                    <a:pt x="129" y="34"/>
                    <a:pt x="129" y="33"/>
                    <a:pt x="130" y="33"/>
                  </a:cubicBezTo>
                  <a:cubicBezTo>
                    <a:pt x="130" y="32"/>
                    <a:pt x="130" y="31"/>
                    <a:pt x="131" y="30"/>
                  </a:cubicBezTo>
                  <a:cubicBezTo>
                    <a:pt x="131" y="29"/>
                    <a:pt x="132" y="29"/>
                    <a:pt x="132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0" y="34"/>
                    <a:pt x="130" y="35"/>
                  </a:cubicBezTo>
                  <a:cubicBezTo>
                    <a:pt x="130" y="36"/>
                    <a:pt x="131" y="35"/>
                    <a:pt x="131" y="36"/>
                  </a:cubicBezTo>
                  <a:cubicBezTo>
                    <a:pt x="132" y="38"/>
                    <a:pt x="132" y="40"/>
                    <a:pt x="131" y="42"/>
                  </a:cubicBezTo>
                  <a:cubicBezTo>
                    <a:pt x="130" y="43"/>
                    <a:pt x="129" y="42"/>
                    <a:pt x="127" y="42"/>
                  </a:cubicBezTo>
                  <a:cubicBezTo>
                    <a:pt x="127" y="42"/>
                    <a:pt x="127" y="42"/>
                    <a:pt x="126" y="43"/>
                  </a:cubicBezTo>
                  <a:cubicBezTo>
                    <a:pt x="126" y="45"/>
                    <a:pt x="124" y="49"/>
                    <a:pt x="125" y="51"/>
                  </a:cubicBezTo>
                  <a:cubicBezTo>
                    <a:pt x="127" y="53"/>
                    <a:pt x="128" y="51"/>
                    <a:pt x="128" y="53"/>
                  </a:cubicBezTo>
                  <a:cubicBezTo>
                    <a:pt x="128" y="55"/>
                    <a:pt x="125" y="54"/>
                    <a:pt x="125" y="55"/>
                  </a:cubicBezTo>
                  <a:cubicBezTo>
                    <a:pt x="123" y="58"/>
                    <a:pt x="123" y="65"/>
                    <a:pt x="119" y="67"/>
                  </a:cubicBezTo>
                  <a:cubicBezTo>
                    <a:pt x="115" y="70"/>
                    <a:pt x="115" y="76"/>
                    <a:pt x="116" y="79"/>
                  </a:cubicBezTo>
                  <a:cubicBezTo>
                    <a:pt x="117" y="80"/>
                    <a:pt x="116" y="82"/>
                    <a:pt x="117" y="82"/>
                  </a:cubicBezTo>
                  <a:cubicBezTo>
                    <a:pt x="122" y="84"/>
                    <a:pt x="118" y="90"/>
                    <a:pt x="128" y="91"/>
                  </a:cubicBezTo>
                  <a:cubicBezTo>
                    <a:pt x="133" y="91"/>
                    <a:pt x="132" y="90"/>
                    <a:pt x="136" y="89"/>
                  </a:cubicBezTo>
                  <a:cubicBezTo>
                    <a:pt x="141" y="88"/>
                    <a:pt x="137" y="88"/>
                    <a:pt x="143" y="90"/>
                  </a:cubicBezTo>
                  <a:cubicBezTo>
                    <a:pt x="145" y="91"/>
                    <a:pt x="143" y="95"/>
                    <a:pt x="143" y="97"/>
                  </a:cubicBezTo>
                  <a:cubicBezTo>
                    <a:pt x="143" y="97"/>
                    <a:pt x="143" y="98"/>
                    <a:pt x="143" y="98"/>
                  </a:cubicBezTo>
                  <a:cubicBezTo>
                    <a:pt x="144" y="98"/>
                    <a:pt x="145" y="97"/>
                    <a:pt x="145" y="98"/>
                  </a:cubicBezTo>
                  <a:cubicBezTo>
                    <a:pt x="146" y="104"/>
                    <a:pt x="147" y="110"/>
                    <a:pt x="148" y="116"/>
                  </a:cubicBezTo>
                  <a:cubicBezTo>
                    <a:pt x="148" y="116"/>
                    <a:pt x="146" y="116"/>
                    <a:pt x="146" y="116"/>
                  </a:cubicBezTo>
                  <a:cubicBezTo>
                    <a:pt x="146" y="116"/>
                    <a:pt x="146" y="117"/>
                    <a:pt x="146" y="117"/>
                  </a:cubicBezTo>
                  <a:cubicBezTo>
                    <a:pt x="146" y="119"/>
                    <a:pt x="148" y="121"/>
                    <a:pt x="148" y="124"/>
                  </a:cubicBezTo>
                  <a:cubicBezTo>
                    <a:pt x="150" y="129"/>
                    <a:pt x="149" y="135"/>
                    <a:pt x="152" y="138"/>
                  </a:cubicBezTo>
                  <a:cubicBezTo>
                    <a:pt x="154" y="140"/>
                    <a:pt x="157" y="138"/>
                    <a:pt x="159" y="138"/>
                  </a:cubicBezTo>
                  <a:cubicBezTo>
                    <a:pt x="162" y="138"/>
                    <a:pt x="162" y="137"/>
                    <a:pt x="164" y="136"/>
                  </a:cubicBezTo>
                  <a:cubicBezTo>
                    <a:pt x="164" y="135"/>
                    <a:pt x="164" y="136"/>
                    <a:pt x="164" y="136"/>
                  </a:cubicBezTo>
                  <a:cubicBezTo>
                    <a:pt x="164" y="135"/>
                    <a:pt x="164" y="135"/>
                    <a:pt x="165" y="134"/>
                  </a:cubicBezTo>
                  <a:cubicBezTo>
                    <a:pt x="165" y="134"/>
                    <a:pt x="166" y="133"/>
                    <a:pt x="167" y="133"/>
                  </a:cubicBezTo>
                  <a:cubicBezTo>
                    <a:pt x="167" y="133"/>
                    <a:pt x="168" y="129"/>
                    <a:pt x="168" y="128"/>
                  </a:cubicBezTo>
                  <a:cubicBezTo>
                    <a:pt x="169" y="125"/>
                    <a:pt x="171" y="128"/>
                    <a:pt x="171" y="125"/>
                  </a:cubicBezTo>
                  <a:cubicBezTo>
                    <a:pt x="171" y="123"/>
                    <a:pt x="169" y="122"/>
                    <a:pt x="170" y="120"/>
                  </a:cubicBezTo>
                  <a:cubicBezTo>
                    <a:pt x="172" y="118"/>
                    <a:pt x="177" y="115"/>
                    <a:pt x="177" y="112"/>
                  </a:cubicBezTo>
                  <a:cubicBezTo>
                    <a:pt x="177" y="111"/>
                    <a:pt x="177" y="111"/>
                    <a:pt x="177" y="110"/>
                  </a:cubicBezTo>
                  <a:cubicBezTo>
                    <a:pt x="177" y="108"/>
                    <a:pt x="175" y="109"/>
                    <a:pt x="175" y="107"/>
                  </a:cubicBezTo>
                  <a:cubicBezTo>
                    <a:pt x="175" y="106"/>
                    <a:pt x="175" y="104"/>
                    <a:pt x="175" y="103"/>
                  </a:cubicBezTo>
                  <a:cubicBezTo>
                    <a:pt x="175" y="96"/>
                    <a:pt x="190" y="92"/>
                    <a:pt x="187" y="82"/>
                  </a:cubicBezTo>
                  <a:cubicBezTo>
                    <a:pt x="187" y="80"/>
                    <a:pt x="179" y="85"/>
                    <a:pt x="179" y="82"/>
                  </a:cubicBezTo>
                  <a:cubicBezTo>
                    <a:pt x="180" y="79"/>
                    <a:pt x="186" y="81"/>
                    <a:pt x="188" y="78"/>
                  </a:cubicBezTo>
                  <a:cubicBezTo>
                    <a:pt x="190" y="76"/>
                    <a:pt x="196" y="74"/>
                    <a:pt x="196" y="69"/>
                  </a:cubicBezTo>
                  <a:cubicBezTo>
                    <a:pt x="196" y="67"/>
                    <a:pt x="191" y="67"/>
                    <a:pt x="192" y="66"/>
                  </a:cubicBezTo>
                  <a:cubicBezTo>
                    <a:pt x="195" y="65"/>
                    <a:pt x="198" y="65"/>
                    <a:pt x="201" y="66"/>
                  </a:cubicBezTo>
                  <a:cubicBezTo>
                    <a:pt x="203" y="66"/>
                    <a:pt x="204" y="68"/>
                    <a:pt x="204" y="69"/>
                  </a:cubicBezTo>
                  <a:cubicBezTo>
                    <a:pt x="205" y="70"/>
                    <a:pt x="204" y="71"/>
                    <a:pt x="206" y="71"/>
                  </a:cubicBezTo>
                  <a:cubicBezTo>
                    <a:pt x="207" y="71"/>
                    <a:pt x="207" y="71"/>
                    <a:pt x="208" y="71"/>
                  </a:cubicBezTo>
                  <a:cubicBezTo>
                    <a:pt x="208" y="71"/>
                    <a:pt x="207" y="71"/>
                    <a:pt x="207" y="71"/>
                  </a:cubicBezTo>
                  <a:cubicBezTo>
                    <a:pt x="209" y="75"/>
                    <a:pt x="211" y="79"/>
                    <a:pt x="212" y="83"/>
                  </a:cubicBezTo>
                  <a:cubicBezTo>
                    <a:pt x="213" y="85"/>
                    <a:pt x="213" y="86"/>
                    <a:pt x="215" y="86"/>
                  </a:cubicBezTo>
                  <a:cubicBezTo>
                    <a:pt x="215" y="86"/>
                    <a:pt x="217" y="85"/>
                    <a:pt x="217" y="85"/>
                  </a:cubicBezTo>
                  <a:cubicBezTo>
                    <a:pt x="217" y="86"/>
                    <a:pt x="216" y="88"/>
                    <a:pt x="217" y="88"/>
                  </a:cubicBezTo>
                  <a:cubicBezTo>
                    <a:pt x="217" y="89"/>
                    <a:pt x="219" y="89"/>
                    <a:pt x="219" y="88"/>
                  </a:cubicBezTo>
                  <a:cubicBezTo>
                    <a:pt x="220" y="88"/>
                    <a:pt x="219" y="87"/>
                    <a:pt x="219" y="86"/>
                  </a:cubicBezTo>
                  <a:cubicBezTo>
                    <a:pt x="219" y="85"/>
                    <a:pt x="218" y="85"/>
                    <a:pt x="218" y="84"/>
                  </a:cubicBezTo>
                  <a:cubicBezTo>
                    <a:pt x="217" y="83"/>
                    <a:pt x="218" y="82"/>
                    <a:pt x="218" y="82"/>
                  </a:cubicBezTo>
                  <a:cubicBezTo>
                    <a:pt x="218" y="80"/>
                    <a:pt x="217" y="78"/>
                    <a:pt x="218" y="77"/>
                  </a:cubicBezTo>
                  <a:cubicBezTo>
                    <a:pt x="218" y="77"/>
                    <a:pt x="218" y="77"/>
                    <a:pt x="219" y="77"/>
                  </a:cubicBezTo>
                  <a:cubicBezTo>
                    <a:pt x="219" y="76"/>
                    <a:pt x="220" y="75"/>
                    <a:pt x="221" y="74"/>
                  </a:cubicBezTo>
                  <a:cubicBezTo>
                    <a:pt x="221" y="74"/>
                    <a:pt x="222" y="75"/>
                    <a:pt x="222" y="74"/>
                  </a:cubicBezTo>
                  <a:cubicBezTo>
                    <a:pt x="222" y="74"/>
                    <a:pt x="222" y="73"/>
                    <a:pt x="222" y="73"/>
                  </a:cubicBezTo>
                  <a:cubicBezTo>
                    <a:pt x="222" y="72"/>
                    <a:pt x="223" y="73"/>
                    <a:pt x="224" y="72"/>
                  </a:cubicBezTo>
                  <a:cubicBezTo>
                    <a:pt x="224" y="72"/>
                    <a:pt x="223" y="70"/>
                    <a:pt x="224" y="70"/>
                  </a:cubicBezTo>
                  <a:cubicBezTo>
                    <a:pt x="225" y="69"/>
                    <a:pt x="227" y="69"/>
                    <a:pt x="228" y="70"/>
                  </a:cubicBezTo>
                  <a:cubicBezTo>
                    <a:pt x="229" y="70"/>
                    <a:pt x="229" y="71"/>
                    <a:pt x="229" y="72"/>
                  </a:cubicBezTo>
                  <a:cubicBezTo>
                    <a:pt x="230" y="73"/>
                    <a:pt x="230" y="74"/>
                    <a:pt x="230" y="74"/>
                  </a:cubicBezTo>
                  <a:cubicBezTo>
                    <a:pt x="230" y="75"/>
                    <a:pt x="230" y="76"/>
                    <a:pt x="231" y="77"/>
                  </a:cubicBezTo>
                  <a:cubicBezTo>
                    <a:pt x="232" y="78"/>
                    <a:pt x="234" y="76"/>
                    <a:pt x="234" y="77"/>
                  </a:cubicBezTo>
                  <a:cubicBezTo>
                    <a:pt x="236" y="80"/>
                    <a:pt x="235" y="83"/>
                    <a:pt x="236" y="86"/>
                  </a:cubicBezTo>
                  <a:close/>
                  <a:moveTo>
                    <a:pt x="277" y="148"/>
                  </a:moveTo>
                  <a:cubicBezTo>
                    <a:pt x="278" y="148"/>
                    <a:pt x="278" y="146"/>
                    <a:pt x="277" y="146"/>
                  </a:cubicBezTo>
                  <a:cubicBezTo>
                    <a:pt x="276" y="145"/>
                    <a:pt x="274" y="145"/>
                    <a:pt x="273" y="146"/>
                  </a:cubicBezTo>
                  <a:cubicBezTo>
                    <a:pt x="272" y="146"/>
                    <a:pt x="272" y="149"/>
                    <a:pt x="273" y="149"/>
                  </a:cubicBezTo>
                  <a:cubicBezTo>
                    <a:pt x="274" y="150"/>
                    <a:pt x="276" y="149"/>
                    <a:pt x="277" y="148"/>
                  </a:cubicBezTo>
                  <a:close/>
                  <a:moveTo>
                    <a:pt x="258" y="99"/>
                  </a:moveTo>
                  <a:cubicBezTo>
                    <a:pt x="258" y="100"/>
                    <a:pt x="257" y="102"/>
                    <a:pt x="258" y="103"/>
                  </a:cubicBezTo>
                  <a:cubicBezTo>
                    <a:pt x="258" y="104"/>
                    <a:pt x="259" y="103"/>
                    <a:pt x="260" y="103"/>
                  </a:cubicBezTo>
                  <a:cubicBezTo>
                    <a:pt x="260" y="103"/>
                    <a:pt x="262" y="103"/>
                    <a:pt x="262" y="103"/>
                  </a:cubicBezTo>
                  <a:cubicBezTo>
                    <a:pt x="263" y="101"/>
                    <a:pt x="262" y="98"/>
                    <a:pt x="263" y="97"/>
                  </a:cubicBezTo>
                  <a:cubicBezTo>
                    <a:pt x="263" y="96"/>
                    <a:pt x="263" y="97"/>
                    <a:pt x="263" y="97"/>
                  </a:cubicBezTo>
                  <a:cubicBezTo>
                    <a:pt x="264" y="96"/>
                    <a:pt x="265" y="94"/>
                    <a:pt x="265" y="94"/>
                  </a:cubicBezTo>
                  <a:cubicBezTo>
                    <a:pt x="263" y="93"/>
                    <a:pt x="261" y="93"/>
                    <a:pt x="259" y="94"/>
                  </a:cubicBezTo>
                  <a:cubicBezTo>
                    <a:pt x="258" y="95"/>
                    <a:pt x="259" y="97"/>
                    <a:pt x="258" y="99"/>
                  </a:cubicBezTo>
                  <a:close/>
                  <a:moveTo>
                    <a:pt x="293" y="99"/>
                  </a:moveTo>
                  <a:cubicBezTo>
                    <a:pt x="293" y="99"/>
                    <a:pt x="292" y="99"/>
                    <a:pt x="291" y="99"/>
                  </a:cubicBezTo>
                  <a:cubicBezTo>
                    <a:pt x="290" y="100"/>
                    <a:pt x="292" y="101"/>
                    <a:pt x="291" y="102"/>
                  </a:cubicBezTo>
                  <a:cubicBezTo>
                    <a:pt x="291" y="103"/>
                    <a:pt x="288" y="104"/>
                    <a:pt x="289" y="105"/>
                  </a:cubicBezTo>
                  <a:cubicBezTo>
                    <a:pt x="292" y="106"/>
                    <a:pt x="292" y="105"/>
                    <a:pt x="293" y="103"/>
                  </a:cubicBezTo>
                  <a:cubicBezTo>
                    <a:pt x="293" y="102"/>
                    <a:pt x="294" y="102"/>
                    <a:pt x="294" y="103"/>
                  </a:cubicBezTo>
                  <a:cubicBezTo>
                    <a:pt x="294" y="104"/>
                    <a:pt x="293" y="105"/>
                    <a:pt x="294" y="105"/>
                  </a:cubicBezTo>
                  <a:cubicBezTo>
                    <a:pt x="295" y="107"/>
                    <a:pt x="298" y="106"/>
                    <a:pt x="299" y="107"/>
                  </a:cubicBezTo>
                  <a:cubicBezTo>
                    <a:pt x="300" y="108"/>
                    <a:pt x="299" y="109"/>
                    <a:pt x="299" y="109"/>
                  </a:cubicBezTo>
                  <a:cubicBezTo>
                    <a:pt x="300" y="110"/>
                    <a:pt x="301" y="111"/>
                    <a:pt x="302" y="110"/>
                  </a:cubicBezTo>
                  <a:cubicBezTo>
                    <a:pt x="302" y="109"/>
                    <a:pt x="302" y="108"/>
                    <a:pt x="301" y="107"/>
                  </a:cubicBezTo>
                  <a:cubicBezTo>
                    <a:pt x="300" y="105"/>
                    <a:pt x="297" y="104"/>
                    <a:pt x="295" y="103"/>
                  </a:cubicBezTo>
                  <a:cubicBezTo>
                    <a:pt x="293" y="101"/>
                    <a:pt x="295" y="101"/>
                    <a:pt x="293" y="99"/>
                  </a:cubicBezTo>
                  <a:close/>
                  <a:moveTo>
                    <a:pt x="293" y="150"/>
                  </a:moveTo>
                  <a:cubicBezTo>
                    <a:pt x="292" y="150"/>
                    <a:pt x="291" y="150"/>
                    <a:pt x="290" y="151"/>
                  </a:cubicBezTo>
                  <a:cubicBezTo>
                    <a:pt x="290" y="151"/>
                    <a:pt x="290" y="153"/>
                    <a:pt x="290" y="153"/>
                  </a:cubicBezTo>
                  <a:cubicBezTo>
                    <a:pt x="291" y="154"/>
                    <a:pt x="293" y="154"/>
                    <a:pt x="294" y="153"/>
                  </a:cubicBezTo>
                  <a:cubicBezTo>
                    <a:pt x="294" y="153"/>
                    <a:pt x="294" y="152"/>
                    <a:pt x="294" y="152"/>
                  </a:cubicBezTo>
                  <a:cubicBezTo>
                    <a:pt x="294" y="152"/>
                    <a:pt x="295" y="152"/>
                    <a:pt x="295" y="152"/>
                  </a:cubicBezTo>
                  <a:cubicBezTo>
                    <a:pt x="300" y="149"/>
                    <a:pt x="304" y="147"/>
                    <a:pt x="308" y="144"/>
                  </a:cubicBezTo>
                  <a:cubicBezTo>
                    <a:pt x="309" y="143"/>
                    <a:pt x="308" y="142"/>
                    <a:pt x="308" y="141"/>
                  </a:cubicBezTo>
                  <a:cubicBezTo>
                    <a:pt x="308" y="141"/>
                    <a:pt x="307" y="141"/>
                    <a:pt x="307" y="141"/>
                  </a:cubicBezTo>
                  <a:cubicBezTo>
                    <a:pt x="306" y="140"/>
                    <a:pt x="307" y="139"/>
                    <a:pt x="307" y="138"/>
                  </a:cubicBezTo>
                  <a:cubicBezTo>
                    <a:pt x="306" y="138"/>
                    <a:pt x="305" y="138"/>
                    <a:pt x="305" y="138"/>
                  </a:cubicBezTo>
                  <a:cubicBezTo>
                    <a:pt x="304" y="139"/>
                    <a:pt x="305" y="140"/>
                    <a:pt x="305" y="140"/>
                  </a:cubicBezTo>
                  <a:cubicBezTo>
                    <a:pt x="305" y="141"/>
                    <a:pt x="305" y="141"/>
                    <a:pt x="305" y="142"/>
                  </a:cubicBezTo>
                  <a:cubicBezTo>
                    <a:pt x="304" y="142"/>
                    <a:pt x="303" y="142"/>
                    <a:pt x="303" y="143"/>
                  </a:cubicBezTo>
                  <a:cubicBezTo>
                    <a:pt x="302" y="143"/>
                    <a:pt x="303" y="145"/>
                    <a:pt x="302" y="146"/>
                  </a:cubicBezTo>
                  <a:cubicBezTo>
                    <a:pt x="302" y="146"/>
                    <a:pt x="301" y="145"/>
                    <a:pt x="300" y="145"/>
                  </a:cubicBezTo>
                  <a:cubicBezTo>
                    <a:pt x="298" y="146"/>
                    <a:pt x="296" y="147"/>
                    <a:pt x="295" y="148"/>
                  </a:cubicBezTo>
                  <a:cubicBezTo>
                    <a:pt x="294" y="149"/>
                    <a:pt x="293" y="149"/>
                    <a:pt x="293" y="149"/>
                  </a:cubicBezTo>
                  <a:cubicBezTo>
                    <a:pt x="293" y="149"/>
                    <a:pt x="293" y="150"/>
                    <a:pt x="293" y="150"/>
                  </a:cubicBezTo>
                  <a:close/>
                  <a:moveTo>
                    <a:pt x="251" y="92"/>
                  </a:moveTo>
                  <a:cubicBezTo>
                    <a:pt x="250" y="92"/>
                    <a:pt x="248" y="93"/>
                    <a:pt x="248" y="94"/>
                  </a:cubicBezTo>
                  <a:cubicBezTo>
                    <a:pt x="247" y="97"/>
                    <a:pt x="248" y="99"/>
                    <a:pt x="250" y="101"/>
                  </a:cubicBezTo>
                  <a:cubicBezTo>
                    <a:pt x="251" y="101"/>
                    <a:pt x="253" y="102"/>
                    <a:pt x="255" y="101"/>
                  </a:cubicBezTo>
                  <a:cubicBezTo>
                    <a:pt x="256" y="101"/>
                    <a:pt x="258" y="96"/>
                    <a:pt x="258" y="94"/>
                  </a:cubicBezTo>
                  <a:cubicBezTo>
                    <a:pt x="258" y="92"/>
                    <a:pt x="257" y="94"/>
                    <a:pt x="257" y="92"/>
                  </a:cubicBezTo>
                  <a:cubicBezTo>
                    <a:pt x="257" y="91"/>
                    <a:pt x="258" y="91"/>
                    <a:pt x="258" y="90"/>
                  </a:cubicBezTo>
                  <a:cubicBezTo>
                    <a:pt x="258" y="89"/>
                    <a:pt x="258" y="88"/>
                    <a:pt x="257" y="87"/>
                  </a:cubicBezTo>
                  <a:cubicBezTo>
                    <a:pt x="256" y="87"/>
                    <a:pt x="255" y="87"/>
                    <a:pt x="255" y="87"/>
                  </a:cubicBezTo>
                  <a:cubicBezTo>
                    <a:pt x="253" y="88"/>
                    <a:pt x="253" y="90"/>
                    <a:pt x="252" y="91"/>
                  </a:cubicBezTo>
                  <a:cubicBezTo>
                    <a:pt x="252" y="91"/>
                    <a:pt x="251" y="92"/>
                    <a:pt x="251" y="92"/>
                  </a:cubicBezTo>
                  <a:close/>
                  <a:moveTo>
                    <a:pt x="96" y="8"/>
                  </a:moveTo>
                  <a:cubicBezTo>
                    <a:pt x="97" y="8"/>
                    <a:pt x="96" y="9"/>
                    <a:pt x="96" y="9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7" y="11"/>
                    <a:pt x="98" y="12"/>
                    <a:pt x="98" y="13"/>
                  </a:cubicBezTo>
                  <a:cubicBezTo>
                    <a:pt x="97" y="16"/>
                    <a:pt x="95" y="15"/>
                    <a:pt x="95" y="18"/>
                  </a:cubicBezTo>
                  <a:cubicBezTo>
                    <a:pt x="95" y="19"/>
                    <a:pt x="95" y="19"/>
                    <a:pt x="95" y="20"/>
                  </a:cubicBezTo>
                  <a:cubicBezTo>
                    <a:pt x="95" y="23"/>
                    <a:pt x="96" y="24"/>
                    <a:pt x="99" y="24"/>
                  </a:cubicBezTo>
                  <a:cubicBezTo>
                    <a:pt x="104" y="24"/>
                    <a:pt x="100" y="21"/>
                    <a:pt x="108" y="18"/>
                  </a:cubicBezTo>
                  <a:cubicBezTo>
                    <a:pt x="112" y="17"/>
                    <a:pt x="113" y="15"/>
                    <a:pt x="119" y="15"/>
                  </a:cubicBezTo>
                  <a:cubicBezTo>
                    <a:pt x="120" y="14"/>
                    <a:pt x="121" y="14"/>
                    <a:pt x="122" y="13"/>
                  </a:cubicBezTo>
                  <a:cubicBezTo>
                    <a:pt x="122" y="12"/>
                    <a:pt x="119" y="10"/>
                    <a:pt x="120" y="10"/>
                  </a:cubicBezTo>
                  <a:cubicBezTo>
                    <a:pt x="126" y="8"/>
                    <a:pt x="121" y="4"/>
                    <a:pt x="129" y="3"/>
                  </a:cubicBezTo>
                  <a:cubicBezTo>
                    <a:pt x="129" y="3"/>
                    <a:pt x="129" y="2"/>
                    <a:pt x="129" y="2"/>
                  </a:cubicBezTo>
                  <a:cubicBezTo>
                    <a:pt x="124" y="2"/>
                    <a:pt x="125" y="1"/>
                    <a:pt x="122" y="1"/>
                  </a:cubicBezTo>
                  <a:cubicBezTo>
                    <a:pt x="121" y="1"/>
                    <a:pt x="119" y="0"/>
                    <a:pt x="118" y="0"/>
                  </a:cubicBezTo>
                  <a:cubicBezTo>
                    <a:pt x="114" y="1"/>
                    <a:pt x="111" y="1"/>
                    <a:pt x="107" y="2"/>
                  </a:cubicBezTo>
                  <a:cubicBezTo>
                    <a:pt x="105" y="2"/>
                    <a:pt x="101" y="2"/>
                    <a:pt x="98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1" y="0"/>
                    <a:pt x="84" y="1"/>
                    <a:pt x="81" y="4"/>
                  </a:cubicBezTo>
                  <a:cubicBezTo>
                    <a:pt x="80" y="5"/>
                    <a:pt x="81" y="2"/>
                    <a:pt x="80" y="2"/>
                  </a:cubicBezTo>
                  <a:cubicBezTo>
                    <a:pt x="79" y="2"/>
                    <a:pt x="78" y="2"/>
                    <a:pt x="78" y="2"/>
                  </a:cubicBezTo>
                  <a:cubicBezTo>
                    <a:pt x="76" y="2"/>
                    <a:pt x="76" y="2"/>
                    <a:pt x="76" y="3"/>
                  </a:cubicBezTo>
                  <a:cubicBezTo>
                    <a:pt x="75" y="3"/>
                    <a:pt x="75" y="4"/>
                    <a:pt x="75" y="5"/>
                  </a:cubicBezTo>
                  <a:cubicBezTo>
                    <a:pt x="75" y="5"/>
                    <a:pt x="76" y="4"/>
                    <a:pt x="76" y="5"/>
                  </a:cubicBezTo>
                  <a:cubicBezTo>
                    <a:pt x="77" y="5"/>
                    <a:pt x="77" y="7"/>
                    <a:pt x="76" y="7"/>
                  </a:cubicBezTo>
                  <a:cubicBezTo>
                    <a:pt x="75" y="7"/>
                    <a:pt x="75" y="6"/>
                    <a:pt x="74" y="6"/>
                  </a:cubicBezTo>
                  <a:cubicBezTo>
                    <a:pt x="72" y="6"/>
                    <a:pt x="73" y="8"/>
                    <a:pt x="73" y="9"/>
                  </a:cubicBezTo>
                  <a:cubicBezTo>
                    <a:pt x="73" y="9"/>
                    <a:pt x="72" y="9"/>
                    <a:pt x="72" y="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0" y="9"/>
                    <a:pt x="70" y="9"/>
                    <a:pt x="69" y="9"/>
                  </a:cubicBezTo>
                  <a:cubicBezTo>
                    <a:pt x="67" y="9"/>
                    <a:pt x="64" y="8"/>
                    <a:pt x="62" y="10"/>
                  </a:cubicBezTo>
                  <a:cubicBezTo>
                    <a:pt x="61" y="10"/>
                    <a:pt x="65" y="11"/>
                    <a:pt x="64" y="13"/>
                  </a:cubicBezTo>
                  <a:cubicBezTo>
                    <a:pt x="63" y="14"/>
                    <a:pt x="61" y="15"/>
                    <a:pt x="59" y="15"/>
                  </a:cubicBezTo>
                  <a:cubicBezTo>
                    <a:pt x="58" y="15"/>
                    <a:pt x="61" y="14"/>
                    <a:pt x="61" y="13"/>
                  </a:cubicBezTo>
                  <a:cubicBezTo>
                    <a:pt x="61" y="12"/>
                    <a:pt x="61" y="10"/>
                    <a:pt x="61" y="9"/>
                  </a:cubicBezTo>
                  <a:cubicBezTo>
                    <a:pt x="60" y="9"/>
                    <a:pt x="58" y="9"/>
                    <a:pt x="57" y="9"/>
                  </a:cubicBezTo>
                  <a:cubicBezTo>
                    <a:pt x="54" y="9"/>
                    <a:pt x="53" y="8"/>
                    <a:pt x="51" y="8"/>
                  </a:cubicBezTo>
                  <a:cubicBezTo>
                    <a:pt x="48" y="8"/>
                    <a:pt x="45" y="9"/>
                    <a:pt x="46" y="11"/>
                  </a:cubicBezTo>
                  <a:cubicBezTo>
                    <a:pt x="47" y="12"/>
                    <a:pt x="48" y="12"/>
                    <a:pt x="49" y="13"/>
                  </a:cubicBezTo>
                  <a:cubicBezTo>
                    <a:pt x="49" y="13"/>
                    <a:pt x="49" y="14"/>
                    <a:pt x="49" y="14"/>
                  </a:cubicBezTo>
                  <a:cubicBezTo>
                    <a:pt x="47" y="14"/>
                    <a:pt x="43" y="11"/>
                    <a:pt x="42" y="12"/>
                  </a:cubicBezTo>
                  <a:cubicBezTo>
                    <a:pt x="32" y="12"/>
                    <a:pt x="34" y="13"/>
                    <a:pt x="27" y="12"/>
                  </a:cubicBezTo>
                  <a:cubicBezTo>
                    <a:pt x="16" y="11"/>
                    <a:pt x="16" y="13"/>
                    <a:pt x="9" y="14"/>
                  </a:cubicBezTo>
                  <a:cubicBezTo>
                    <a:pt x="8" y="14"/>
                    <a:pt x="10" y="16"/>
                    <a:pt x="9" y="17"/>
                  </a:cubicBezTo>
                  <a:cubicBezTo>
                    <a:pt x="8" y="18"/>
                    <a:pt x="7" y="17"/>
                    <a:pt x="6" y="17"/>
                  </a:cubicBezTo>
                  <a:cubicBezTo>
                    <a:pt x="4" y="17"/>
                    <a:pt x="5" y="16"/>
                    <a:pt x="4" y="18"/>
                  </a:cubicBezTo>
                  <a:cubicBezTo>
                    <a:pt x="3" y="18"/>
                    <a:pt x="5" y="19"/>
                    <a:pt x="5" y="20"/>
                  </a:cubicBezTo>
                  <a:cubicBezTo>
                    <a:pt x="5" y="20"/>
                    <a:pt x="6" y="20"/>
                    <a:pt x="5" y="20"/>
                  </a:cubicBezTo>
                  <a:cubicBezTo>
                    <a:pt x="4" y="21"/>
                    <a:pt x="2" y="20"/>
                    <a:pt x="1" y="21"/>
                  </a:cubicBezTo>
                  <a:cubicBezTo>
                    <a:pt x="0" y="22"/>
                    <a:pt x="0" y="23"/>
                    <a:pt x="0" y="24"/>
                  </a:cubicBezTo>
                  <a:cubicBezTo>
                    <a:pt x="0" y="25"/>
                    <a:pt x="1" y="27"/>
                    <a:pt x="2" y="27"/>
                  </a:cubicBezTo>
                  <a:cubicBezTo>
                    <a:pt x="3" y="28"/>
                    <a:pt x="5" y="28"/>
                    <a:pt x="6" y="27"/>
                  </a:cubicBezTo>
                  <a:cubicBezTo>
                    <a:pt x="7" y="27"/>
                    <a:pt x="6" y="25"/>
                    <a:pt x="7" y="25"/>
                  </a:cubicBezTo>
                  <a:cubicBezTo>
                    <a:pt x="11" y="24"/>
                    <a:pt x="15" y="24"/>
                    <a:pt x="19" y="25"/>
                  </a:cubicBezTo>
                  <a:cubicBezTo>
                    <a:pt x="19" y="25"/>
                    <a:pt x="19" y="26"/>
                    <a:pt x="19" y="27"/>
                  </a:cubicBezTo>
                  <a:cubicBezTo>
                    <a:pt x="19" y="28"/>
                    <a:pt x="19" y="29"/>
                    <a:pt x="19" y="30"/>
                  </a:cubicBezTo>
                  <a:cubicBezTo>
                    <a:pt x="19" y="30"/>
                    <a:pt x="20" y="29"/>
                    <a:pt x="20" y="30"/>
                  </a:cubicBezTo>
                  <a:cubicBezTo>
                    <a:pt x="21" y="30"/>
                    <a:pt x="20" y="31"/>
                    <a:pt x="20" y="32"/>
                  </a:cubicBezTo>
                  <a:cubicBezTo>
                    <a:pt x="20" y="33"/>
                    <a:pt x="21" y="33"/>
                    <a:pt x="20" y="34"/>
                  </a:cubicBezTo>
                  <a:cubicBezTo>
                    <a:pt x="20" y="34"/>
                    <a:pt x="19" y="33"/>
                    <a:pt x="19" y="34"/>
                  </a:cubicBezTo>
                  <a:cubicBezTo>
                    <a:pt x="19" y="35"/>
                    <a:pt x="20" y="37"/>
                    <a:pt x="20" y="38"/>
                  </a:cubicBezTo>
                  <a:cubicBezTo>
                    <a:pt x="19" y="40"/>
                    <a:pt x="15" y="47"/>
                    <a:pt x="15" y="48"/>
                  </a:cubicBezTo>
                  <a:cubicBezTo>
                    <a:pt x="15" y="53"/>
                    <a:pt x="16" y="53"/>
                    <a:pt x="18" y="55"/>
                  </a:cubicBezTo>
                  <a:cubicBezTo>
                    <a:pt x="19" y="56"/>
                    <a:pt x="18" y="58"/>
                    <a:pt x="19" y="60"/>
                  </a:cubicBezTo>
                  <a:cubicBezTo>
                    <a:pt x="19" y="64"/>
                    <a:pt x="20" y="69"/>
                    <a:pt x="22" y="68"/>
                  </a:cubicBezTo>
                  <a:cubicBezTo>
                    <a:pt x="24" y="67"/>
                    <a:pt x="21" y="64"/>
                    <a:pt x="21" y="62"/>
                  </a:cubicBezTo>
                  <a:cubicBezTo>
                    <a:pt x="21" y="61"/>
                    <a:pt x="22" y="61"/>
                    <a:pt x="22" y="62"/>
                  </a:cubicBezTo>
                  <a:cubicBezTo>
                    <a:pt x="23" y="62"/>
                    <a:pt x="22" y="63"/>
                    <a:pt x="22" y="64"/>
                  </a:cubicBezTo>
                  <a:cubicBezTo>
                    <a:pt x="24" y="68"/>
                    <a:pt x="23" y="67"/>
                    <a:pt x="25" y="73"/>
                  </a:cubicBezTo>
                  <a:cubicBezTo>
                    <a:pt x="28" y="77"/>
                    <a:pt x="31" y="76"/>
                    <a:pt x="37" y="77"/>
                  </a:cubicBezTo>
                  <a:cubicBezTo>
                    <a:pt x="38" y="77"/>
                    <a:pt x="37" y="77"/>
                    <a:pt x="37" y="77"/>
                  </a:cubicBezTo>
                  <a:cubicBezTo>
                    <a:pt x="39" y="79"/>
                    <a:pt x="41" y="79"/>
                    <a:pt x="43" y="80"/>
                  </a:cubicBezTo>
                  <a:cubicBezTo>
                    <a:pt x="45" y="82"/>
                    <a:pt x="46" y="84"/>
                    <a:pt x="48" y="86"/>
                  </a:cubicBezTo>
                  <a:cubicBezTo>
                    <a:pt x="49" y="87"/>
                    <a:pt x="50" y="87"/>
                    <a:pt x="51" y="87"/>
                  </a:cubicBezTo>
                  <a:cubicBezTo>
                    <a:pt x="51" y="87"/>
                    <a:pt x="50" y="86"/>
                    <a:pt x="51" y="85"/>
                  </a:cubicBezTo>
                  <a:cubicBezTo>
                    <a:pt x="51" y="85"/>
                    <a:pt x="51" y="85"/>
                    <a:pt x="52" y="86"/>
                  </a:cubicBezTo>
                  <a:cubicBezTo>
                    <a:pt x="52" y="86"/>
                    <a:pt x="52" y="86"/>
                    <a:pt x="52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52" y="88"/>
                    <a:pt x="53" y="90"/>
                    <a:pt x="53" y="91"/>
                  </a:cubicBezTo>
                  <a:cubicBezTo>
                    <a:pt x="52" y="92"/>
                    <a:pt x="52" y="92"/>
                    <a:pt x="51" y="93"/>
                  </a:cubicBezTo>
                  <a:cubicBezTo>
                    <a:pt x="51" y="93"/>
                    <a:pt x="51" y="94"/>
                    <a:pt x="51" y="94"/>
                  </a:cubicBezTo>
                  <a:cubicBezTo>
                    <a:pt x="50" y="95"/>
                    <a:pt x="49" y="96"/>
                    <a:pt x="49" y="99"/>
                  </a:cubicBezTo>
                  <a:cubicBezTo>
                    <a:pt x="49" y="100"/>
                    <a:pt x="49" y="101"/>
                    <a:pt x="49" y="103"/>
                  </a:cubicBezTo>
                  <a:cubicBezTo>
                    <a:pt x="49" y="103"/>
                    <a:pt x="52" y="109"/>
                    <a:pt x="52" y="109"/>
                  </a:cubicBezTo>
                  <a:cubicBezTo>
                    <a:pt x="53" y="110"/>
                    <a:pt x="53" y="110"/>
                    <a:pt x="54" y="111"/>
                  </a:cubicBezTo>
                  <a:cubicBezTo>
                    <a:pt x="57" y="118"/>
                    <a:pt x="60" y="114"/>
                    <a:pt x="62" y="120"/>
                  </a:cubicBezTo>
                  <a:cubicBezTo>
                    <a:pt x="64" y="125"/>
                    <a:pt x="63" y="130"/>
                    <a:pt x="63" y="135"/>
                  </a:cubicBezTo>
                  <a:cubicBezTo>
                    <a:pt x="63" y="138"/>
                    <a:pt x="63" y="142"/>
                    <a:pt x="63" y="145"/>
                  </a:cubicBezTo>
                  <a:cubicBezTo>
                    <a:pt x="63" y="146"/>
                    <a:pt x="64" y="146"/>
                    <a:pt x="64" y="147"/>
                  </a:cubicBezTo>
                  <a:cubicBezTo>
                    <a:pt x="65" y="148"/>
                    <a:pt x="66" y="149"/>
                    <a:pt x="66" y="151"/>
                  </a:cubicBezTo>
                  <a:cubicBezTo>
                    <a:pt x="66" y="152"/>
                    <a:pt x="64" y="153"/>
                    <a:pt x="65" y="153"/>
                  </a:cubicBezTo>
                  <a:cubicBezTo>
                    <a:pt x="68" y="156"/>
                    <a:pt x="68" y="159"/>
                    <a:pt x="72" y="161"/>
                  </a:cubicBezTo>
                  <a:cubicBezTo>
                    <a:pt x="73" y="161"/>
                    <a:pt x="72" y="163"/>
                    <a:pt x="73" y="163"/>
                  </a:cubicBezTo>
                  <a:cubicBezTo>
                    <a:pt x="74" y="164"/>
                    <a:pt x="75" y="163"/>
                    <a:pt x="76" y="163"/>
                  </a:cubicBezTo>
                  <a:cubicBezTo>
                    <a:pt x="76" y="163"/>
                    <a:pt x="76" y="163"/>
                    <a:pt x="77" y="163"/>
                  </a:cubicBezTo>
                  <a:cubicBezTo>
                    <a:pt x="78" y="163"/>
                    <a:pt x="78" y="164"/>
                    <a:pt x="79" y="163"/>
                  </a:cubicBezTo>
                  <a:cubicBezTo>
                    <a:pt x="79" y="163"/>
                    <a:pt x="79" y="163"/>
                    <a:pt x="79" y="163"/>
                  </a:cubicBezTo>
                  <a:cubicBezTo>
                    <a:pt x="78" y="161"/>
                    <a:pt x="75" y="161"/>
                    <a:pt x="74" y="159"/>
                  </a:cubicBezTo>
                  <a:cubicBezTo>
                    <a:pt x="73" y="159"/>
                    <a:pt x="74" y="158"/>
                    <a:pt x="74" y="157"/>
                  </a:cubicBezTo>
                  <a:cubicBezTo>
                    <a:pt x="74" y="156"/>
                    <a:pt x="75" y="155"/>
                    <a:pt x="75" y="154"/>
                  </a:cubicBezTo>
                  <a:cubicBezTo>
                    <a:pt x="74" y="153"/>
                    <a:pt x="73" y="153"/>
                    <a:pt x="73" y="152"/>
                  </a:cubicBezTo>
                  <a:cubicBezTo>
                    <a:pt x="73" y="150"/>
                    <a:pt x="73" y="148"/>
                    <a:pt x="74" y="146"/>
                  </a:cubicBezTo>
                  <a:cubicBezTo>
                    <a:pt x="74" y="146"/>
                    <a:pt x="75" y="146"/>
                    <a:pt x="75" y="146"/>
                  </a:cubicBezTo>
                  <a:cubicBezTo>
                    <a:pt x="75" y="145"/>
                    <a:pt x="74" y="144"/>
                    <a:pt x="75" y="143"/>
                  </a:cubicBezTo>
                  <a:cubicBezTo>
                    <a:pt x="76" y="142"/>
                    <a:pt x="77" y="143"/>
                    <a:pt x="78" y="143"/>
                  </a:cubicBezTo>
                  <a:cubicBezTo>
                    <a:pt x="78" y="143"/>
                    <a:pt x="79" y="143"/>
                    <a:pt x="79" y="142"/>
                  </a:cubicBezTo>
                  <a:cubicBezTo>
                    <a:pt x="79" y="142"/>
                    <a:pt x="79" y="141"/>
                    <a:pt x="79" y="140"/>
                  </a:cubicBezTo>
                  <a:cubicBezTo>
                    <a:pt x="79" y="140"/>
                    <a:pt x="78" y="139"/>
                    <a:pt x="79" y="138"/>
                  </a:cubicBezTo>
                  <a:cubicBezTo>
                    <a:pt x="79" y="138"/>
                    <a:pt x="80" y="138"/>
                    <a:pt x="81" y="138"/>
                  </a:cubicBezTo>
                  <a:cubicBezTo>
                    <a:pt x="82" y="138"/>
                    <a:pt x="82" y="138"/>
                    <a:pt x="83" y="136"/>
                  </a:cubicBezTo>
                  <a:cubicBezTo>
                    <a:pt x="84" y="135"/>
                    <a:pt x="86" y="132"/>
                    <a:pt x="86" y="130"/>
                  </a:cubicBezTo>
                  <a:cubicBezTo>
                    <a:pt x="86" y="129"/>
                    <a:pt x="85" y="127"/>
                    <a:pt x="86" y="126"/>
                  </a:cubicBezTo>
                  <a:cubicBezTo>
                    <a:pt x="87" y="125"/>
                    <a:pt x="90" y="126"/>
                    <a:pt x="91" y="125"/>
                  </a:cubicBezTo>
                  <a:cubicBezTo>
                    <a:pt x="96" y="119"/>
                    <a:pt x="93" y="115"/>
                    <a:pt x="95" y="111"/>
                  </a:cubicBezTo>
                  <a:cubicBezTo>
                    <a:pt x="95" y="110"/>
                    <a:pt x="96" y="110"/>
                    <a:pt x="96" y="109"/>
                  </a:cubicBezTo>
                  <a:cubicBezTo>
                    <a:pt x="97" y="108"/>
                    <a:pt x="98" y="108"/>
                    <a:pt x="98" y="106"/>
                  </a:cubicBezTo>
                  <a:cubicBezTo>
                    <a:pt x="98" y="105"/>
                    <a:pt x="98" y="105"/>
                    <a:pt x="98" y="104"/>
                  </a:cubicBezTo>
                  <a:cubicBezTo>
                    <a:pt x="98" y="101"/>
                    <a:pt x="97" y="101"/>
                    <a:pt x="94" y="99"/>
                  </a:cubicBezTo>
                  <a:cubicBezTo>
                    <a:pt x="85" y="95"/>
                    <a:pt x="89" y="92"/>
                    <a:pt x="81" y="89"/>
                  </a:cubicBezTo>
                  <a:cubicBezTo>
                    <a:pt x="79" y="89"/>
                    <a:pt x="77" y="89"/>
                    <a:pt x="76" y="89"/>
                  </a:cubicBezTo>
                  <a:cubicBezTo>
                    <a:pt x="74" y="88"/>
                    <a:pt x="72" y="87"/>
                    <a:pt x="71" y="85"/>
                  </a:cubicBezTo>
                  <a:cubicBezTo>
                    <a:pt x="70" y="83"/>
                    <a:pt x="72" y="81"/>
                    <a:pt x="72" y="78"/>
                  </a:cubicBezTo>
                  <a:cubicBezTo>
                    <a:pt x="72" y="78"/>
                    <a:pt x="71" y="78"/>
                    <a:pt x="71" y="78"/>
                  </a:cubicBezTo>
                  <a:cubicBezTo>
                    <a:pt x="70" y="79"/>
                    <a:pt x="70" y="82"/>
                    <a:pt x="69" y="82"/>
                  </a:cubicBezTo>
                  <a:cubicBezTo>
                    <a:pt x="65" y="83"/>
                    <a:pt x="62" y="83"/>
                    <a:pt x="58" y="81"/>
                  </a:cubicBezTo>
                  <a:cubicBezTo>
                    <a:pt x="55" y="80"/>
                    <a:pt x="53" y="83"/>
                    <a:pt x="49" y="82"/>
                  </a:cubicBezTo>
                  <a:cubicBezTo>
                    <a:pt x="46" y="82"/>
                    <a:pt x="48" y="81"/>
                    <a:pt x="48" y="79"/>
                  </a:cubicBezTo>
                  <a:cubicBezTo>
                    <a:pt x="48" y="77"/>
                    <a:pt x="49" y="76"/>
                    <a:pt x="46" y="76"/>
                  </a:cubicBezTo>
                  <a:cubicBezTo>
                    <a:pt x="45" y="76"/>
                    <a:pt x="44" y="77"/>
                    <a:pt x="44" y="76"/>
                  </a:cubicBezTo>
                  <a:cubicBezTo>
                    <a:pt x="43" y="74"/>
                    <a:pt x="45" y="74"/>
                    <a:pt x="45" y="71"/>
                  </a:cubicBezTo>
                  <a:cubicBezTo>
                    <a:pt x="45" y="71"/>
                    <a:pt x="45" y="70"/>
                    <a:pt x="45" y="69"/>
                  </a:cubicBezTo>
                  <a:cubicBezTo>
                    <a:pt x="44" y="69"/>
                    <a:pt x="44" y="69"/>
                    <a:pt x="43" y="69"/>
                  </a:cubicBezTo>
                  <a:cubicBezTo>
                    <a:pt x="41" y="69"/>
                    <a:pt x="42" y="70"/>
                    <a:pt x="41" y="71"/>
                  </a:cubicBezTo>
                  <a:cubicBezTo>
                    <a:pt x="41" y="72"/>
                    <a:pt x="39" y="73"/>
                    <a:pt x="38" y="73"/>
                  </a:cubicBezTo>
                  <a:cubicBezTo>
                    <a:pt x="36" y="73"/>
                    <a:pt x="35" y="72"/>
                    <a:pt x="35" y="70"/>
                  </a:cubicBezTo>
                  <a:cubicBezTo>
                    <a:pt x="34" y="61"/>
                    <a:pt x="38" y="61"/>
                    <a:pt x="45" y="61"/>
                  </a:cubicBezTo>
                  <a:cubicBezTo>
                    <a:pt x="45" y="60"/>
                    <a:pt x="45" y="59"/>
                    <a:pt x="45" y="59"/>
                  </a:cubicBezTo>
                  <a:cubicBezTo>
                    <a:pt x="46" y="59"/>
                    <a:pt x="47" y="59"/>
                    <a:pt x="47" y="59"/>
                  </a:cubicBezTo>
                  <a:cubicBezTo>
                    <a:pt x="55" y="63"/>
                    <a:pt x="47" y="65"/>
                    <a:pt x="53" y="65"/>
                  </a:cubicBezTo>
                  <a:cubicBezTo>
                    <a:pt x="53" y="65"/>
                    <a:pt x="53" y="63"/>
                    <a:pt x="54" y="64"/>
                  </a:cubicBezTo>
                  <a:cubicBezTo>
                    <a:pt x="54" y="65"/>
                    <a:pt x="53" y="66"/>
                    <a:pt x="54" y="67"/>
                  </a:cubicBezTo>
                  <a:cubicBezTo>
                    <a:pt x="54" y="67"/>
                    <a:pt x="55" y="67"/>
                    <a:pt x="55" y="66"/>
                  </a:cubicBezTo>
                  <a:cubicBezTo>
                    <a:pt x="56" y="65"/>
                    <a:pt x="57" y="64"/>
                    <a:pt x="57" y="63"/>
                  </a:cubicBezTo>
                  <a:cubicBezTo>
                    <a:pt x="56" y="62"/>
                    <a:pt x="55" y="63"/>
                    <a:pt x="54" y="63"/>
                  </a:cubicBezTo>
                  <a:cubicBezTo>
                    <a:pt x="53" y="62"/>
                    <a:pt x="53" y="60"/>
                    <a:pt x="53" y="59"/>
                  </a:cubicBezTo>
                  <a:cubicBezTo>
                    <a:pt x="55" y="57"/>
                    <a:pt x="55" y="56"/>
                    <a:pt x="58" y="54"/>
                  </a:cubicBezTo>
                  <a:cubicBezTo>
                    <a:pt x="58" y="54"/>
                    <a:pt x="60" y="54"/>
                    <a:pt x="60" y="54"/>
                  </a:cubicBezTo>
                  <a:cubicBezTo>
                    <a:pt x="62" y="51"/>
                    <a:pt x="61" y="50"/>
                    <a:pt x="61" y="50"/>
                  </a:cubicBezTo>
                  <a:cubicBezTo>
                    <a:pt x="65" y="47"/>
                    <a:pt x="68" y="45"/>
                    <a:pt x="72" y="43"/>
                  </a:cubicBezTo>
                  <a:cubicBezTo>
                    <a:pt x="72" y="42"/>
                    <a:pt x="73" y="43"/>
                    <a:pt x="73" y="43"/>
                  </a:cubicBezTo>
                  <a:cubicBezTo>
                    <a:pt x="76" y="43"/>
                    <a:pt x="79" y="43"/>
                    <a:pt x="79" y="40"/>
                  </a:cubicBezTo>
                  <a:cubicBezTo>
                    <a:pt x="79" y="39"/>
                    <a:pt x="76" y="40"/>
                    <a:pt x="76" y="39"/>
                  </a:cubicBezTo>
                  <a:cubicBezTo>
                    <a:pt x="75" y="38"/>
                    <a:pt x="75" y="36"/>
                    <a:pt x="76" y="35"/>
                  </a:cubicBezTo>
                  <a:cubicBezTo>
                    <a:pt x="77" y="34"/>
                    <a:pt x="80" y="34"/>
                    <a:pt x="82" y="35"/>
                  </a:cubicBezTo>
                  <a:cubicBezTo>
                    <a:pt x="83" y="36"/>
                    <a:pt x="79" y="38"/>
                    <a:pt x="80" y="38"/>
                  </a:cubicBezTo>
                  <a:cubicBezTo>
                    <a:pt x="82" y="40"/>
                    <a:pt x="85" y="39"/>
                    <a:pt x="87" y="38"/>
                  </a:cubicBezTo>
                  <a:cubicBezTo>
                    <a:pt x="88" y="38"/>
                    <a:pt x="87" y="36"/>
                    <a:pt x="87" y="36"/>
                  </a:cubicBezTo>
                  <a:cubicBezTo>
                    <a:pt x="86" y="35"/>
                    <a:pt x="85" y="36"/>
                    <a:pt x="85" y="36"/>
                  </a:cubicBezTo>
                  <a:cubicBezTo>
                    <a:pt x="85" y="34"/>
                    <a:pt x="87" y="32"/>
                    <a:pt x="86" y="30"/>
                  </a:cubicBezTo>
                  <a:cubicBezTo>
                    <a:pt x="86" y="29"/>
                    <a:pt x="84" y="29"/>
                    <a:pt x="83" y="28"/>
                  </a:cubicBezTo>
                  <a:cubicBezTo>
                    <a:pt x="82" y="27"/>
                    <a:pt x="84" y="24"/>
                    <a:pt x="83" y="24"/>
                  </a:cubicBezTo>
                  <a:cubicBezTo>
                    <a:pt x="81" y="23"/>
                    <a:pt x="79" y="26"/>
                    <a:pt x="78" y="25"/>
                  </a:cubicBezTo>
                  <a:cubicBezTo>
                    <a:pt x="77" y="21"/>
                    <a:pt x="77" y="21"/>
                    <a:pt x="73" y="21"/>
                  </a:cubicBezTo>
                  <a:cubicBezTo>
                    <a:pt x="72" y="21"/>
                    <a:pt x="71" y="21"/>
                    <a:pt x="71" y="22"/>
                  </a:cubicBezTo>
                  <a:cubicBezTo>
                    <a:pt x="70" y="29"/>
                    <a:pt x="66" y="28"/>
                    <a:pt x="65" y="32"/>
                  </a:cubicBezTo>
                  <a:cubicBezTo>
                    <a:pt x="65" y="33"/>
                    <a:pt x="64" y="33"/>
                    <a:pt x="64" y="32"/>
                  </a:cubicBezTo>
                  <a:cubicBezTo>
                    <a:pt x="63" y="31"/>
                    <a:pt x="64" y="29"/>
                    <a:pt x="64" y="28"/>
                  </a:cubicBezTo>
                  <a:cubicBezTo>
                    <a:pt x="63" y="27"/>
                    <a:pt x="62" y="28"/>
                    <a:pt x="61" y="28"/>
                  </a:cubicBezTo>
                  <a:cubicBezTo>
                    <a:pt x="59" y="27"/>
                    <a:pt x="58" y="26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9" y="23"/>
                    <a:pt x="61" y="21"/>
                    <a:pt x="63" y="20"/>
                  </a:cubicBezTo>
                  <a:cubicBezTo>
                    <a:pt x="64" y="20"/>
                    <a:pt x="65" y="20"/>
                    <a:pt x="66" y="20"/>
                  </a:cubicBezTo>
                  <a:cubicBezTo>
                    <a:pt x="68" y="20"/>
                    <a:pt x="70" y="22"/>
                    <a:pt x="71" y="21"/>
                  </a:cubicBezTo>
                  <a:cubicBezTo>
                    <a:pt x="72" y="20"/>
                    <a:pt x="70" y="19"/>
                    <a:pt x="71" y="18"/>
                  </a:cubicBezTo>
                  <a:cubicBezTo>
                    <a:pt x="71" y="17"/>
                    <a:pt x="73" y="18"/>
                    <a:pt x="73" y="17"/>
                  </a:cubicBezTo>
                  <a:cubicBezTo>
                    <a:pt x="74" y="16"/>
                    <a:pt x="73" y="14"/>
                    <a:pt x="74" y="13"/>
                  </a:cubicBezTo>
                  <a:cubicBezTo>
                    <a:pt x="75" y="13"/>
                    <a:pt x="76" y="13"/>
                    <a:pt x="78" y="13"/>
                  </a:cubicBezTo>
                  <a:cubicBezTo>
                    <a:pt x="79" y="13"/>
                    <a:pt x="80" y="15"/>
                    <a:pt x="80" y="16"/>
                  </a:cubicBezTo>
                  <a:cubicBezTo>
                    <a:pt x="80" y="17"/>
                    <a:pt x="79" y="17"/>
                    <a:pt x="78" y="18"/>
                  </a:cubicBezTo>
                  <a:cubicBezTo>
                    <a:pt x="75" y="18"/>
                    <a:pt x="74" y="17"/>
                    <a:pt x="74" y="20"/>
                  </a:cubicBezTo>
                  <a:cubicBezTo>
                    <a:pt x="74" y="20"/>
                    <a:pt x="75" y="20"/>
                    <a:pt x="76" y="20"/>
                  </a:cubicBezTo>
                  <a:cubicBezTo>
                    <a:pt x="80" y="20"/>
                    <a:pt x="78" y="22"/>
                    <a:pt x="79" y="22"/>
                  </a:cubicBezTo>
                  <a:cubicBezTo>
                    <a:pt x="80" y="23"/>
                    <a:pt x="82" y="23"/>
                    <a:pt x="83" y="22"/>
                  </a:cubicBezTo>
                  <a:cubicBezTo>
                    <a:pt x="83" y="22"/>
                    <a:pt x="82" y="21"/>
                    <a:pt x="83" y="21"/>
                  </a:cubicBezTo>
                  <a:cubicBezTo>
                    <a:pt x="83" y="21"/>
                    <a:pt x="84" y="21"/>
                    <a:pt x="84" y="21"/>
                  </a:cubicBezTo>
                  <a:cubicBezTo>
                    <a:pt x="85" y="20"/>
                    <a:pt x="84" y="19"/>
                    <a:pt x="84" y="18"/>
                  </a:cubicBezTo>
                  <a:cubicBezTo>
                    <a:pt x="85" y="18"/>
                    <a:pt x="86" y="19"/>
                    <a:pt x="87" y="19"/>
                  </a:cubicBezTo>
                  <a:cubicBezTo>
                    <a:pt x="88" y="19"/>
                    <a:pt x="88" y="18"/>
                    <a:pt x="88" y="17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7" y="14"/>
                    <a:pt x="86" y="13"/>
                    <a:pt x="85" y="12"/>
                  </a:cubicBezTo>
                  <a:cubicBezTo>
                    <a:pt x="85" y="12"/>
                    <a:pt x="84" y="13"/>
                    <a:pt x="83" y="12"/>
                  </a:cubicBezTo>
                  <a:cubicBezTo>
                    <a:pt x="83" y="12"/>
                    <a:pt x="83" y="11"/>
                    <a:pt x="82" y="10"/>
                  </a:cubicBezTo>
                  <a:cubicBezTo>
                    <a:pt x="82" y="10"/>
                    <a:pt x="79" y="10"/>
                    <a:pt x="79" y="9"/>
                  </a:cubicBezTo>
                  <a:cubicBezTo>
                    <a:pt x="82" y="7"/>
                    <a:pt x="85" y="6"/>
                    <a:pt x="89" y="5"/>
                  </a:cubicBezTo>
                  <a:cubicBezTo>
                    <a:pt x="89" y="5"/>
                    <a:pt x="89" y="7"/>
                    <a:pt x="89" y="7"/>
                  </a:cubicBezTo>
                  <a:cubicBezTo>
                    <a:pt x="92" y="8"/>
                    <a:pt x="94" y="7"/>
                    <a:pt x="96" y="8"/>
                  </a:cubicBezTo>
                  <a:close/>
                  <a:moveTo>
                    <a:pt x="118" y="20"/>
                  </a:moveTo>
                  <a:cubicBezTo>
                    <a:pt x="119" y="22"/>
                    <a:pt x="120" y="21"/>
                    <a:pt x="121" y="21"/>
                  </a:cubicBezTo>
                  <a:cubicBezTo>
                    <a:pt x="123" y="21"/>
                    <a:pt x="126" y="20"/>
                    <a:pt x="126" y="18"/>
                  </a:cubicBezTo>
                  <a:cubicBezTo>
                    <a:pt x="126" y="17"/>
                    <a:pt x="125" y="17"/>
                    <a:pt x="124" y="17"/>
                  </a:cubicBezTo>
                  <a:cubicBezTo>
                    <a:pt x="123" y="17"/>
                    <a:pt x="123" y="17"/>
                    <a:pt x="122" y="17"/>
                  </a:cubicBezTo>
                  <a:cubicBezTo>
                    <a:pt x="120" y="17"/>
                    <a:pt x="117" y="18"/>
                    <a:pt x="118" y="20"/>
                  </a:cubicBezTo>
                  <a:close/>
                  <a:moveTo>
                    <a:pt x="73" y="81"/>
                  </a:moveTo>
                  <a:cubicBezTo>
                    <a:pt x="73" y="81"/>
                    <a:pt x="74" y="81"/>
                    <a:pt x="74" y="81"/>
                  </a:cubicBezTo>
                  <a:cubicBezTo>
                    <a:pt x="74" y="80"/>
                    <a:pt x="74" y="80"/>
                    <a:pt x="74" y="79"/>
                  </a:cubicBezTo>
                  <a:cubicBezTo>
                    <a:pt x="74" y="79"/>
                    <a:pt x="73" y="79"/>
                    <a:pt x="73" y="79"/>
                  </a:cubicBezTo>
                  <a:cubicBezTo>
                    <a:pt x="72" y="80"/>
                    <a:pt x="72" y="80"/>
                    <a:pt x="73" y="81"/>
                  </a:cubicBezTo>
                  <a:close/>
                  <a:moveTo>
                    <a:pt x="58" y="68"/>
                  </a:moveTo>
                  <a:cubicBezTo>
                    <a:pt x="58" y="68"/>
                    <a:pt x="58" y="67"/>
                    <a:pt x="58" y="67"/>
                  </a:cubicBezTo>
                  <a:cubicBezTo>
                    <a:pt x="58" y="67"/>
                    <a:pt x="58" y="66"/>
                    <a:pt x="58" y="65"/>
                  </a:cubicBezTo>
                  <a:cubicBezTo>
                    <a:pt x="58" y="65"/>
                    <a:pt x="57" y="65"/>
                    <a:pt x="57" y="65"/>
                  </a:cubicBezTo>
                  <a:cubicBezTo>
                    <a:pt x="56" y="66"/>
                    <a:pt x="56" y="67"/>
                    <a:pt x="57" y="68"/>
                  </a:cubicBezTo>
                  <a:cubicBezTo>
                    <a:pt x="57" y="68"/>
                    <a:pt x="58" y="68"/>
                    <a:pt x="58" y="68"/>
                  </a:cubicBezTo>
                  <a:close/>
                  <a:moveTo>
                    <a:pt x="56" y="75"/>
                  </a:moveTo>
                  <a:cubicBezTo>
                    <a:pt x="57" y="73"/>
                    <a:pt x="54" y="70"/>
                    <a:pt x="52" y="73"/>
                  </a:cubicBezTo>
                  <a:cubicBezTo>
                    <a:pt x="51" y="75"/>
                    <a:pt x="54" y="77"/>
                    <a:pt x="56" y="75"/>
                  </a:cubicBezTo>
                  <a:close/>
                  <a:moveTo>
                    <a:pt x="71" y="77"/>
                  </a:moveTo>
                  <a:cubicBezTo>
                    <a:pt x="71" y="78"/>
                    <a:pt x="72" y="78"/>
                    <a:pt x="72" y="77"/>
                  </a:cubicBezTo>
                  <a:cubicBezTo>
                    <a:pt x="72" y="76"/>
                    <a:pt x="72" y="75"/>
                    <a:pt x="71" y="74"/>
                  </a:cubicBezTo>
                  <a:cubicBezTo>
                    <a:pt x="71" y="73"/>
                    <a:pt x="70" y="74"/>
                    <a:pt x="69" y="74"/>
                  </a:cubicBezTo>
                  <a:cubicBezTo>
                    <a:pt x="69" y="74"/>
                    <a:pt x="70" y="73"/>
                    <a:pt x="69" y="73"/>
                  </a:cubicBezTo>
                  <a:cubicBezTo>
                    <a:pt x="69" y="72"/>
                    <a:pt x="68" y="72"/>
                    <a:pt x="68" y="73"/>
                  </a:cubicBezTo>
                  <a:cubicBezTo>
                    <a:pt x="68" y="73"/>
                    <a:pt x="68" y="75"/>
                    <a:pt x="68" y="75"/>
                  </a:cubicBezTo>
                  <a:cubicBezTo>
                    <a:pt x="69" y="76"/>
                    <a:pt x="70" y="76"/>
                    <a:pt x="71" y="77"/>
                  </a:cubicBezTo>
                  <a:close/>
                  <a:moveTo>
                    <a:pt x="65" y="73"/>
                  </a:moveTo>
                  <a:cubicBezTo>
                    <a:pt x="64" y="72"/>
                    <a:pt x="63" y="72"/>
                    <a:pt x="63" y="71"/>
                  </a:cubicBezTo>
                  <a:cubicBezTo>
                    <a:pt x="62" y="71"/>
                    <a:pt x="61" y="71"/>
                    <a:pt x="61" y="71"/>
                  </a:cubicBezTo>
                  <a:cubicBezTo>
                    <a:pt x="60" y="71"/>
                    <a:pt x="59" y="71"/>
                    <a:pt x="59" y="71"/>
                  </a:cubicBezTo>
                  <a:cubicBezTo>
                    <a:pt x="58" y="72"/>
                    <a:pt x="59" y="72"/>
                    <a:pt x="59" y="73"/>
                  </a:cubicBezTo>
                  <a:cubicBezTo>
                    <a:pt x="58" y="73"/>
                    <a:pt x="57" y="72"/>
                    <a:pt x="57" y="73"/>
                  </a:cubicBezTo>
                  <a:cubicBezTo>
                    <a:pt x="57" y="73"/>
                    <a:pt x="56" y="74"/>
                    <a:pt x="57" y="74"/>
                  </a:cubicBezTo>
                  <a:cubicBezTo>
                    <a:pt x="58" y="74"/>
                    <a:pt x="60" y="74"/>
                    <a:pt x="61" y="74"/>
                  </a:cubicBezTo>
                  <a:cubicBezTo>
                    <a:pt x="63" y="74"/>
                    <a:pt x="65" y="75"/>
                    <a:pt x="67" y="75"/>
                  </a:cubicBezTo>
                  <a:cubicBezTo>
                    <a:pt x="68" y="75"/>
                    <a:pt x="67" y="73"/>
                    <a:pt x="67" y="73"/>
                  </a:cubicBezTo>
                  <a:cubicBezTo>
                    <a:pt x="66" y="72"/>
                    <a:pt x="66" y="73"/>
                    <a:pt x="65" y="73"/>
                  </a:cubicBezTo>
                  <a:close/>
                  <a:moveTo>
                    <a:pt x="59" y="69"/>
                  </a:moveTo>
                  <a:cubicBezTo>
                    <a:pt x="59" y="68"/>
                    <a:pt x="57" y="69"/>
                    <a:pt x="56" y="69"/>
                  </a:cubicBezTo>
                  <a:cubicBezTo>
                    <a:pt x="54" y="69"/>
                    <a:pt x="54" y="67"/>
                    <a:pt x="49" y="67"/>
                  </a:cubicBezTo>
                  <a:cubicBezTo>
                    <a:pt x="48" y="67"/>
                    <a:pt x="48" y="67"/>
                    <a:pt x="47" y="68"/>
                  </a:cubicBezTo>
                  <a:cubicBezTo>
                    <a:pt x="46" y="68"/>
                    <a:pt x="46" y="69"/>
                    <a:pt x="47" y="69"/>
                  </a:cubicBezTo>
                  <a:cubicBezTo>
                    <a:pt x="48" y="70"/>
                    <a:pt x="49" y="69"/>
                    <a:pt x="51" y="69"/>
                  </a:cubicBezTo>
                  <a:cubicBezTo>
                    <a:pt x="53" y="69"/>
                    <a:pt x="53" y="71"/>
                    <a:pt x="57" y="71"/>
                  </a:cubicBezTo>
                  <a:cubicBezTo>
                    <a:pt x="58" y="71"/>
                    <a:pt x="58" y="70"/>
                    <a:pt x="59" y="69"/>
                  </a:cubicBezTo>
                  <a:close/>
                  <a:moveTo>
                    <a:pt x="69" y="11"/>
                  </a:moveTo>
                  <a:cubicBezTo>
                    <a:pt x="70" y="11"/>
                    <a:pt x="70" y="10"/>
                    <a:pt x="71" y="11"/>
                  </a:cubicBezTo>
                  <a:cubicBezTo>
                    <a:pt x="71" y="12"/>
                    <a:pt x="71" y="13"/>
                    <a:pt x="71" y="14"/>
                  </a:cubicBezTo>
                  <a:cubicBezTo>
                    <a:pt x="71" y="15"/>
                    <a:pt x="70" y="14"/>
                    <a:pt x="70" y="14"/>
                  </a:cubicBezTo>
                  <a:cubicBezTo>
                    <a:pt x="70" y="14"/>
                    <a:pt x="69" y="14"/>
                    <a:pt x="69" y="13"/>
                  </a:cubicBezTo>
                  <a:cubicBezTo>
                    <a:pt x="68" y="13"/>
                    <a:pt x="69" y="13"/>
                    <a:pt x="69" y="12"/>
                  </a:cubicBezTo>
                  <a:cubicBezTo>
                    <a:pt x="69" y="12"/>
                    <a:pt x="69" y="11"/>
                    <a:pt x="69" y="11"/>
                  </a:cubicBezTo>
                  <a:close/>
                  <a:moveTo>
                    <a:pt x="169" y="54"/>
                  </a:moveTo>
                  <a:cubicBezTo>
                    <a:pt x="169" y="54"/>
                    <a:pt x="169" y="54"/>
                    <a:pt x="169" y="54"/>
                  </a:cubicBezTo>
                  <a:cubicBezTo>
                    <a:pt x="169" y="57"/>
                    <a:pt x="169" y="58"/>
                    <a:pt x="167" y="57"/>
                  </a:cubicBezTo>
                  <a:cubicBezTo>
                    <a:pt x="162" y="57"/>
                    <a:pt x="158" y="55"/>
                    <a:pt x="154" y="55"/>
                  </a:cubicBezTo>
                  <a:cubicBezTo>
                    <a:pt x="153" y="55"/>
                    <a:pt x="154" y="58"/>
                    <a:pt x="154" y="58"/>
                  </a:cubicBezTo>
                  <a:cubicBezTo>
                    <a:pt x="153" y="59"/>
                    <a:pt x="152" y="58"/>
                    <a:pt x="151" y="57"/>
                  </a:cubicBezTo>
                  <a:cubicBezTo>
                    <a:pt x="149" y="56"/>
                    <a:pt x="147" y="56"/>
                    <a:pt x="146" y="54"/>
                  </a:cubicBezTo>
                  <a:cubicBezTo>
                    <a:pt x="145" y="53"/>
                    <a:pt x="147" y="51"/>
                    <a:pt x="146" y="51"/>
                  </a:cubicBezTo>
                  <a:cubicBezTo>
                    <a:pt x="142" y="50"/>
                    <a:pt x="138" y="51"/>
                    <a:pt x="135" y="51"/>
                  </a:cubicBezTo>
                  <a:cubicBezTo>
                    <a:pt x="134" y="52"/>
                    <a:pt x="134" y="53"/>
                    <a:pt x="133" y="53"/>
                  </a:cubicBezTo>
                  <a:cubicBezTo>
                    <a:pt x="132" y="54"/>
                    <a:pt x="131" y="54"/>
                    <a:pt x="130" y="53"/>
                  </a:cubicBezTo>
                  <a:cubicBezTo>
                    <a:pt x="130" y="52"/>
                    <a:pt x="129" y="52"/>
                    <a:pt x="132" y="52"/>
                  </a:cubicBezTo>
                  <a:cubicBezTo>
                    <a:pt x="133" y="52"/>
                    <a:pt x="133" y="52"/>
                    <a:pt x="133" y="52"/>
                  </a:cubicBezTo>
                  <a:cubicBezTo>
                    <a:pt x="134" y="52"/>
                    <a:pt x="134" y="51"/>
                    <a:pt x="135" y="50"/>
                  </a:cubicBezTo>
                  <a:cubicBezTo>
                    <a:pt x="135" y="50"/>
                    <a:pt x="134" y="49"/>
                    <a:pt x="135" y="49"/>
                  </a:cubicBezTo>
                  <a:cubicBezTo>
                    <a:pt x="135" y="48"/>
                    <a:pt x="136" y="48"/>
                    <a:pt x="137" y="47"/>
                  </a:cubicBezTo>
                  <a:cubicBezTo>
                    <a:pt x="137" y="47"/>
                    <a:pt x="137" y="47"/>
                    <a:pt x="137" y="47"/>
                  </a:cubicBezTo>
                  <a:cubicBezTo>
                    <a:pt x="137" y="46"/>
                    <a:pt x="137" y="45"/>
                    <a:pt x="138" y="44"/>
                  </a:cubicBezTo>
                  <a:cubicBezTo>
                    <a:pt x="139" y="43"/>
                    <a:pt x="140" y="44"/>
                    <a:pt x="140" y="44"/>
                  </a:cubicBezTo>
                  <a:cubicBezTo>
                    <a:pt x="141" y="44"/>
                    <a:pt x="143" y="43"/>
                    <a:pt x="143" y="44"/>
                  </a:cubicBezTo>
                  <a:cubicBezTo>
                    <a:pt x="144" y="45"/>
                    <a:pt x="143" y="46"/>
                    <a:pt x="143" y="47"/>
                  </a:cubicBezTo>
                  <a:cubicBezTo>
                    <a:pt x="143" y="48"/>
                    <a:pt x="142" y="49"/>
                    <a:pt x="143" y="49"/>
                  </a:cubicBezTo>
                  <a:cubicBezTo>
                    <a:pt x="143" y="50"/>
                    <a:pt x="144" y="50"/>
                    <a:pt x="145" y="49"/>
                  </a:cubicBezTo>
                  <a:cubicBezTo>
                    <a:pt x="145" y="49"/>
                    <a:pt x="145" y="47"/>
                    <a:pt x="145" y="47"/>
                  </a:cubicBezTo>
                  <a:cubicBezTo>
                    <a:pt x="145" y="46"/>
                    <a:pt x="144" y="45"/>
                    <a:pt x="145" y="44"/>
                  </a:cubicBezTo>
                  <a:cubicBezTo>
                    <a:pt x="145" y="44"/>
                    <a:pt x="145" y="45"/>
                    <a:pt x="145" y="45"/>
                  </a:cubicBezTo>
                  <a:cubicBezTo>
                    <a:pt x="146" y="46"/>
                    <a:pt x="148" y="46"/>
                    <a:pt x="148" y="47"/>
                  </a:cubicBezTo>
                  <a:cubicBezTo>
                    <a:pt x="149" y="48"/>
                    <a:pt x="149" y="49"/>
                    <a:pt x="150" y="49"/>
                  </a:cubicBezTo>
                  <a:cubicBezTo>
                    <a:pt x="150" y="50"/>
                    <a:pt x="149" y="51"/>
                    <a:pt x="150" y="51"/>
                  </a:cubicBezTo>
                  <a:cubicBezTo>
                    <a:pt x="150" y="50"/>
                    <a:pt x="153" y="48"/>
                    <a:pt x="152" y="46"/>
                  </a:cubicBezTo>
                  <a:cubicBezTo>
                    <a:pt x="150" y="45"/>
                    <a:pt x="149" y="46"/>
                    <a:pt x="150" y="44"/>
                  </a:cubicBezTo>
                  <a:cubicBezTo>
                    <a:pt x="150" y="43"/>
                    <a:pt x="152" y="44"/>
                    <a:pt x="152" y="45"/>
                  </a:cubicBezTo>
                  <a:cubicBezTo>
                    <a:pt x="153" y="45"/>
                    <a:pt x="152" y="46"/>
                    <a:pt x="152" y="46"/>
                  </a:cubicBezTo>
                  <a:cubicBezTo>
                    <a:pt x="154" y="49"/>
                    <a:pt x="154" y="53"/>
                    <a:pt x="158" y="52"/>
                  </a:cubicBezTo>
                  <a:cubicBezTo>
                    <a:pt x="159" y="52"/>
                    <a:pt x="158" y="50"/>
                    <a:pt x="158" y="49"/>
                  </a:cubicBezTo>
                  <a:cubicBezTo>
                    <a:pt x="158" y="47"/>
                    <a:pt x="159" y="47"/>
                    <a:pt x="160" y="48"/>
                  </a:cubicBezTo>
                  <a:cubicBezTo>
                    <a:pt x="161" y="49"/>
                    <a:pt x="162" y="51"/>
                    <a:pt x="161" y="53"/>
                  </a:cubicBezTo>
                  <a:cubicBezTo>
                    <a:pt x="160" y="54"/>
                    <a:pt x="158" y="52"/>
                    <a:pt x="157" y="53"/>
                  </a:cubicBezTo>
                  <a:cubicBezTo>
                    <a:pt x="157" y="53"/>
                    <a:pt x="157" y="54"/>
                    <a:pt x="157" y="54"/>
                  </a:cubicBezTo>
                  <a:cubicBezTo>
                    <a:pt x="158" y="54"/>
                    <a:pt x="158" y="54"/>
                    <a:pt x="159" y="54"/>
                  </a:cubicBezTo>
                  <a:cubicBezTo>
                    <a:pt x="162" y="54"/>
                    <a:pt x="161" y="53"/>
                    <a:pt x="164" y="53"/>
                  </a:cubicBezTo>
                  <a:cubicBezTo>
                    <a:pt x="165" y="53"/>
                    <a:pt x="166" y="52"/>
                    <a:pt x="166" y="53"/>
                  </a:cubicBezTo>
                  <a:cubicBezTo>
                    <a:pt x="166" y="53"/>
                    <a:pt x="166" y="54"/>
                    <a:pt x="166" y="54"/>
                  </a:cubicBezTo>
                  <a:cubicBezTo>
                    <a:pt x="167" y="54"/>
                    <a:pt x="168" y="54"/>
                    <a:pt x="169" y="54"/>
                  </a:cubicBezTo>
                  <a:close/>
                  <a:moveTo>
                    <a:pt x="190" y="65"/>
                  </a:moveTo>
                  <a:cubicBezTo>
                    <a:pt x="190" y="66"/>
                    <a:pt x="189" y="66"/>
                    <a:pt x="189" y="66"/>
                  </a:cubicBezTo>
                  <a:cubicBezTo>
                    <a:pt x="188" y="66"/>
                    <a:pt x="188" y="66"/>
                    <a:pt x="187" y="66"/>
                  </a:cubicBezTo>
                  <a:cubicBezTo>
                    <a:pt x="187" y="66"/>
                    <a:pt x="188" y="65"/>
                    <a:pt x="187" y="65"/>
                  </a:cubicBezTo>
                  <a:cubicBezTo>
                    <a:pt x="186" y="63"/>
                    <a:pt x="182" y="62"/>
                    <a:pt x="184" y="60"/>
                  </a:cubicBezTo>
                  <a:cubicBezTo>
                    <a:pt x="186" y="58"/>
                    <a:pt x="186" y="63"/>
                    <a:pt x="190" y="64"/>
                  </a:cubicBezTo>
                  <a:cubicBezTo>
                    <a:pt x="190" y="64"/>
                    <a:pt x="190" y="65"/>
                    <a:pt x="190" y="65"/>
                  </a:cubicBezTo>
                  <a:close/>
                  <a:moveTo>
                    <a:pt x="182" y="113"/>
                  </a:moveTo>
                  <a:cubicBezTo>
                    <a:pt x="181" y="114"/>
                    <a:pt x="180" y="114"/>
                    <a:pt x="179" y="115"/>
                  </a:cubicBezTo>
                  <a:cubicBezTo>
                    <a:pt x="179" y="117"/>
                    <a:pt x="179" y="119"/>
                    <a:pt x="179" y="120"/>
                  </a:cubicBezTo>
                  <a:cubicBezTo>
                    <a:pt x="179" y="121"/>
                    <a:pt x="179" y="121"/>
                    <a:pt x="179" y="121"/>
                  </a:cubicBezTo>
                  <a:cubicBezTo>
                    <a:pt x="178" y="123"/>
                    <a:pt x="177" y="125"/>
                    <a:pt x="178" y="127"/>
                  </a:cubicBezTo>
                  <a:cubicBezTo>
                    <a:pt x="178" y="128"/>
                    <a:pt x="180" y="128"/>
                    <a:pt x="181" y="128"/>
                  </a:cubicBezTo>
                  <a:cubicBezTo>
                    <a:pt x="183" y="126"/>
                    <a:pt x="183" y="124"/>
                    <a:pt x="184" y="121"/>
                  </a:cubicBezTo>
                  <a:cubicBezTo>
                    <a:pt x="185" y="119"/>
                    <a:pt x="186" y="117"/>
                    <a:pt x="186" y="113"/>
                  </a:cubicBezTo>
                  <a:cubicBezTo>
                    <a:pt x="186" y="112"/>
                    <a:pt x="187" y="112"/>
                    <a:pt x="185" y="111"/>
                  </a:cubicBezTo>
                  <a:cubicBezTo>
                    <a:pt x="185" y="110"/>
                    <a:pt x="183" y="112"/>
                    <a:pt x="182" y="113"/>
                  </a:cubicBezTo>
                  <a:close/>
                  <a:moveTo>
                    <a:pt x="264" y="84"/>
                  </a:moveTo>
                  <a:cubicBezTo>
                    <a:pt x="264" y="84"/>
                    <a:pt x="263" y="83"/>
                    <a:pt x="263" y="84"/>
                  </a:cubicBezTo>
                  <a:cubicBezTo>
                    <a:pt x="262" y="84"/>
                    <a:pt x="262" y="86"/>
                    <a:pt x="262" y="86"/>
                  </a:cubicBezTo>
                  <a:cubicBezTo>
                    <a:pt x="261" y="86"/>
                    <a:pt x="261" y="83"/>
                    <a:pt x="261" y="84"/>
                  </a:cubicBezTo>
                  <a:cubicBezTo>
                    <a:pt x="260" y="85"/>
                    <a:pt x="260" y="86"/>
                    <a:pt x="261" y="87"/>
                  </a:cubicBezTo>
                  <a:cubicBezTo>
                    <a:pt x="261" y="88"/>
                    <a:pt x="262" y="87"/>
                    <a:pt x="263" y="88"/>
                  </a:cubicBezTo>
                  <a:cubicBezTo>
                    <a:pt x="263" y="88"/>
                    <a:pt x="263" y="89"/>
                    <a:pt x="263" y="89"/>
                  </a:cubicBezTo>
                  <a:cubicBezTo>
                    <a:pt x="264" y="89"/>
                    <a:pt x="264" y="89"/>
                    <a:pt x="265" y="89"/>
                  </a:cubicBezTo>
                  <a:cubicBezTo>
                    <a:pt x="268" y="89"/>
                    <a:pt x="266" y="84"/>
                    <a:pt x="265" y="84"/>
                  </a:cubicBezTo>
                  <a:cubicBezTo>
                    <a:pt x="265" y="83"/>
                    <a:pt x="264" y="84"/>
                    <a:pt x="264" y="84"/>
                  </a:cubicBezTo>
                  <a:close/>
                  <a:moveTo>
                    <a:pt x="256" y="86"/>
                  </a:moveTo>
                  <a:cubicBezTo>
                    <a:pt x="256" y="86"/>
                    <a:pt x="257" y="86"/>
                    <a:pt x="258" y="86"/>
                  </a:cubicBezTo>
                  <a:cubicBezTo>
                    <a:pt x="258" y="85"/>
                    <a:pt x="257" y="85"/>
                    <a:pt x="258" y="84"/>
                  </a:cubicBezTo>
                  <a:cubicBezTo>
                    <a:pt x="258" y="84"/>
                    <a:pt x="259" y="85"/>
                    <a:pt x="259" y="84"/>
                  </a:cubicBezTo>
                  <a:cubicBezTo>
                    <a:pt x="259" y="84"/>
                    <a:pt x="259" y="83"/>
                    <a:pt x="260" y="83"/>
                  </a:cubicBezTo>
                  <a:cubicBezTo>
                    <a:pt x="261" y="83"/>
                    <a:pt x="260" y="82"/>
                    <a:pt x="260" y="82"/>
                  </a:cubicBezTo>
                  <a:cubicBezTo>
                    <a:pt x="261" y="81"/>
                    <a:pt x="262" y="81"/>
                    <a:pt x="262" y="82"/>
                  </a:cubicBezTo>
                  <a:cubicBezTo>
                    <a:pt x="262" y="82"/>
                    <a:pt x="261" y="83"/>
                    <a:pt x="261" y="83"/>
                  </a:cubicBezTo>
                  <a:cubicBezTo>
                    <a:pt x="262" y="83"/>
                    <a:pt x="263" y="83"/>
                    <a:pt x="263" y="82"/>
                  </a:cubicBezTo>
                  <a:cubicBezTo>
                    <a:pt x="264" y="82"/>
                    <a:pt x="264" y="81"/>
                    <a:pt x="264" y="81"/>
                  </a:cubicBezTo>
                  <a:cubicBezTo>
                    <a:pt x="264" y="81"/>
                    <a:pt x="263" y="81"/>
                    <a:pt x="263" y="81"/>
                  </a:cubicBezTo>
                  <a:cubicBezTo>
                    <a:pt x="262" y="80"/>
                    <a:pt x="263" y="79"/>
                    <a:pt x="263" y="78"/>
                  </a:cubicBezTo>
                  <a:cubicBezTo>
                    <a:pt x="262" y="78"/>
                    <a:pt x="261" y="79"/>
                    <a:pt x="261" y="78"/>
                  </a:cubicBezTo>
                  <a:cubicBezTo>
                    <a:pt x="260" y="77"/>
                    <a:pt x="261" y="75"/>
                    <a:pt x="260" y="74"/>
                  </a:cubicBezTo>
                  <a:cubicBezTo>
                    <a:pt x="260" y="73"/>
                    <a:pt x="258" y="73"/>
                    <a:pt x="258" y="74"/>
                  </a:cubicBezTo>
                  <a:cubicBezTo>
                    <a:pt x="257" y="76"/>
                    <a:pt x="257" y="75"/>
                    <a:pt x="257" y="78"/>
                  </a:cubicBezTo>
                  <a:cubicBezTo>
                    <a:pt x="257" y="78"/>
                    <a:pt x="260" y="82"/>
                    <a:pt x="259" y="82"/>
                  </a:cubicBezTo>
                  <a:cubicBezTo>
                    <a:pt x="256" y="83"/>
                    <a:pt x="255" y="82"/>
                    <a:pt x="256" y="86"/>
                  </a:cubicBezTo>
                  <a:close/>
                  <a:moveTo>
                    <a:pt x="259" y="66"/>
                  </a:moveTo>
                  <a:cubicBezTo>
                    <a:pt x="259" y="66"/>
                    <a:pt x="259" y="65"/>
                    <a:pt x="258" y="65"/>
                  </a:cubicBezTo>
                  <a:cubicBezTo>
                    <a:pt x="258" y="64"/>
                    <a:pt x="257" y="64"/>
                    <a:pt x="256" y="65"/>
                  </a:cubicBezTo>
                  <a:cubicBezTo>
                    <a:pt x="256" y="65"/>
                    <a:pt x="256" y="67"/>
                    <a:pt x="256" y="67"/>
                  </a:cubicBezTo>
                  <a:cubicBezTo>
                    <a:pt x="256" y="68"/>
                    <a:pt x="256" y="68"/>
                    <a:pt x="256" y="70"/>
                  </a:cubicBezTo>
                  <a:cubicBezTo>
                    <a:pt x="257" y="70"/>
                    <a:pt x="258" y="70"/>
                    <a:pt x="258" y="69"/>
                  </a:cubicBezTo>
                  <a:cubicBezTo>
                    <a:pt x="259" y="69"/>
                    <a:pt x="259" y="68"/>
                    <a:pt x="259" y="67"/>
                  </a:cubicBezTo>
                  <a:cubicBezTo>
                    <a:pt x="259" y="67"/>
                    <a:pt x="259" y="67"/>
                    <a:pt x="259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10" name="组合 298"/>
          <p:cNvGrpSpPr/>
          <p:nvPr/>
        </p:nvGrpSpPr>
        <p:grpSpPr bwMode="auto">
          <a:xfrm>
            <a:off x="7673975" y="854075"/>
            <a:ext cx="442913" cy="442913"/>
            <a:chOff x="0" y="0"/>
            <a:chExt cx="1149351" cy="1149351"/>
          </a:xfrm>
        </p:grpSpPr>
        <p:sp>
          <p:nvSpPr>
            <p:cNvPr id="38105" name="Oval 29"/>
            <p:cNvSpPr>
              <a:spLocks noChangeArrowheads="1"/>
            </p:cNvSpPr>
            <p:nvPr/>
          </p:nvSpPr>
          <p:spPr bwMode="auto">
            <a:xfrm>
              <a:off x="0" y="0"/>
              <a:ext cx="1149350" cy="1149350"/>
            </a:xfrm>
            <a:prstGeom prst="ellipse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106" name="Freeform 252"/>
            <p:cNvSpPr>
              <a:spLocks noChangeArrowheads="1"/>
            </p:cNvSpPr>
            <p:nvPr/>
          </p:nvSpPr>
          <p:spPr bwMode="auto">
            <a:xfrm>
              <a:off x="185738" y="195263"/>
              <a:ext cx="963613" cy="954088"/>
            </a:xfrm>
            <a:custGeom>
              <a:avLst/>
              <a:gdLst>
                <a:gd name="T0" fmla="*/ 0 w 297"/>
                <a:gd name="T1" fmla="*/ 759376 h 294"/>
                <a:gd name="T2" fmla="*/ 48667 w 297"/>
                <a:gd name="T3" fmla="*/ 421876 h 294"/>
                <a:gd name="T4" fmla="*/ 133024 w 297"/>
                <a:gd name="T5" fmla="*/ 402404 h 294"/>
                <a:gd name="T6" fmla="*/ 191425 w 297"/>
                <a:gd name="T7" fmla="*/ 464063 h 294"/>
                <a:gd name="T8" fmla="*/ 217381 w 297"/>
                <a:gd name="T9" fmla="*/ 165505 h 294"/>
                <a:gd name="T10" fmla="*/ 295248 w 297"/>
                <a:gd name="T11" fmla="*/ 136298 h 294"/>
                <a:gd name="T12" fmla="*/ 389339 w 297"/>
                <a:gd name="T13" fmla="*/ 230409 h 294"/>
                <a:gd name="T14" fmla="*/ 454228 w 297"/>
                <a:gd name="T15" fmla="*/ 210938 h 294"/>
                <a:gd name="T16" fmla="*/ 519118 w 297"/>
                <a:gd name="T17" fmla="*/ 272597 h 294"/>
                <a:gd name="T18" fmla="*/ 535341 w 297"/>
                <a:gd name="T19" fmla="*/ 16226 h 294"/>
                <a:gd name="T20" fmla="*/ 616453 w 297"/>
                <a:gd name="T21" fmla="*/ 0 h 294"/>
                <a:gd name="T22" fmla="*/ 963613 w 297"/>
                <a:gd name="T23" fmla="*/ 347236 h 294"/>
                <a:gd name="T24" fmla="*/ 963613 w 297"/>
                <a:gd name="T25" fmla="*/ 379688 h 294"/>
                <a:gd name="T26" fmla="*/ 389339 w 297"/>
                <a:gd name="T27" fmla="*/ 954088 h 294"/>
                <a:gd name="T28" fmla="*/ 136269 w 297"/>
                <a:gd name="T29" fmla="*/ 895674 h 294"/>
                <a:gd name="T30" fmla="*/ 0 w 297"/>
                <a:gd name="T31" fmla="*/ 759376 h 29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97"/>
                <a:gd name="T49" fmla="*/ 0 h 294"/>
                <a:gd name="T50" fmla="*/ 297 w 297"/>
                <a:gd name="T51" fmla="*/ 294 h 29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97" h="294">
                  <a:moveTo>
                    <a:pt x="0" y="234"/>
                  </a:moveTo>
                  <a:cubicBezTo>
                    <a:pt x="15" y="130"/>
                    <a:pt x="15" y="130"/>
                    <a:pt x="15" y="130"/>
                  </a:cubicBezTo>
                  <a:cubicBezTo>
                    <a:pt x="41" y="124"/>
                    <a:pt x="41" y="124"/>
                    <a:pt x="41" y="124"/>
                  </a:cubicBezTo>
                  <a:cubicBezTo>
                    <a:pt x="59" y="143"/>
                    <a:pt x="59" y="143"/>
                    <a:pt x="59" y="143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120" y="71"/>
                    <a:pt x="120" y="71"/>
                    <a:pt x="120" y="71"/>
                  </a:cubicBezTo>
                  <a:cubicBezTo>
                    <a:pt x="140" y="65"/>
                    <a:pt x="140" y="65"/>
                    <a:pt x="140" y="65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297" y="107"/>
                    <a:pt x="297" y="107"/>
                    <a:pt x="297" y="107"/>
                  </a:cubicBezTo>
                  <a:cubicBezTo>
                    <a:pt x="297" y="110"/>
                    <a:pt x="297" y="114"/>
                    <a:pt x="297" y="117"/>
                  </a:cubicBezTo>
                  <a:cubicBezTo>
                    <a:pt x="297" y="215"/>
                    <a:pt x="218" y="294"/>
                    <a:pt x="120" y="294"/>
                  </a:cubicBezTo>
                  <a:cubicBezTo>
                    <a:pt x="92" y="294"/>
                    <a:pt x="66" y="288"/>
                    <a:pt x="42" y="276"/>
                  </a:cubicBezTo>
                  <a:cubicBezTo>
                    <a:pt x="0" y="234"/>
                    <a:pt x="0" y="234"/>
                    <a:pt x="0" y="234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07" name="Freeform 253"/>
            <p:cNvSpPr>
              <a:spLocks noChangeArrowheads="1"/>
            </p:cNvSpPr>
            <p:nvPr/>
          </p:nvSpPr>
          <p:spPr bwMode="auto">
            <a:xfrm>
              <a:off x="185738" y="195263"/>
              <a:ext cx="938213" cy="954088"/>
            </a:xfrm>
            <a:custGeom>
              <a:avLst/>
              <a:gdLst>
                <a:gd name="T0" fmla="*/ 0 w 289"/>
                <a:gd name="T1" fmla="*/ 759376 h 294"/>
                <a:gd name="T2" fmla="*/ 48696 w 289"/>
                <a:gd name="T3" fmla="*/ 421876 h 294"/>
                <a:gd name="T4" fmla="*/ 133103 w 289"/>
                <a:gd name="T5" fmla="*/ 402404 h 294"/>
                <a:gd name="T6" fmla="*/ 191538 w 289"/>
                <a:gd name="T7" fmla="*/ 464063 h 294"/>
                <a:gd name="T8" fmla="*/ 217510 w 289"/>
                <a:gd name="T9" fmla="*/ 165505 h 294"/>
                <a:gd name="T10" fmla="*/ 295423 w 289"/>
                <a:gd name="T11" fmla="*/ 136298 h 294"/>
                <a:gd name="T12" fmla="*/ 389569 w 289"/>
                <a:gd name="T13" fmla="*/ 230409 h 294"/>
                <a:gd name="T14" fmla="*/ 454498 w 289"/>
                <a:gd name="T15" fmla="*/ 210938 h 294"/>
                <a:gd name="T16" fmla="*/ 519426 w 289"/>
                <a:gd name="T17" fmla="*/ 272597 h 294"/>
                <a:gd name="T18" fmla="*/ 535658 w 289"/>
                <a:gd name="T19" fmla="*/ 16226 h 294"/>
                <a:gd name="T20" fmla="*/ 616818 w 289"/>
                <a:gd name="T21" fmla="*/ 0 h 294"/>
                <a:gd name="T22" fmla="*/ 889517 w 289"/>
                <a:gd name="T23" fmla="*/ 272597 h 294"/>
                <a:gd name="T24" fmla="*/ 908995 w 289"/>
                <a:gd name="T25" fmla="*/ 525722 h 294"/>
                <a:gd name="T26" fmla="*/ 938213 w 289"/>
                <a:gd name="T27" fmla="*/ 554929 h 294"/>
                <a:gd name="T28" fmla="*/ 389569 w 289"/>
                <a:gd name="T29" fmla="*/ 954088 h 294"/>
                <a:gd name="T30" fmla="*/ 136349 w 289"/>
                <a:gd name="T31" fmla="*/ 895674 h 294"/>
                <a:gd name="T32" fmla="*/ 0 w 289"/>
                <a:gd name="T33" fmla="*/ 759376 h 29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89"/>
                <a:gd name="T52" fmla="*/ 0 h 294"/>
                <a:gd name="T53" fmla="*/ 289 w 289"/>
                <a:gd name="T54" fmla="*/ 294 h 29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89" h="294">
                  <a:moveTo>
                    <a:pt x="0" y="234"/>
                  </a:moveTo>
                  <a:cubicBezTo>
                    <a:pt x="15" y="130"/>
                    <a:pt x="15" y="130"/>
                    <a:pt x="15" y="130"/>
                  </a:cubicBezTo>
                  <a:cubicBezTo>
                    <a:pt x="41" y="124"/>
                    <a:pt x="41" y="124"/>
                    <a:pt x="41" y="124"/>
                  </a:cubicBezTo>
                  <a:cubicBezTo>
                    <a:pt x="59" y="143"/>
                    <a:pt x="59" y="143"/>
                    <a:pt x="59" y="143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91" y="42"/>
                    <a:pt x="91" y="42"/>
                    <a:pt x="91" y="42"/>
                  </a:cubicBezTo>
                  <a:cubicBezTo>
                    <a:pt x="120" y="71"/>
                    <a:pt x="120" y="71"/>
                    <a:pt x="120" y="71"/>
                  </a:cubicBezTo>
                  <a:cubicBezTo>
                    <a:pt x="140" y="65"/>
                    <a:pt x="140" y="65"/>
                    <a:pt x="140" y="65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274" y="84"/>
                    <a:pt x="274" y="84"/>
                    <a:pt x="274" y="84"/>
                  </a:cubicBezTo>
                  <a:cubicBezTo>
                    <a:pt x="271" y="104"/>
                    <a:pt x="274" y="132"/>
                    <a:pt x="280" y="162"/>
                  </a:cubicBezTo>
                  <a:cubicBezTo>
                    <a:pt x="289" y="171"/>
                    <a:pt x="289" y="171"/>
                    <a:pt x="289" y="171"/>
                  </a:cubicBezTo>
                  <a:cubicBezTo>
                    <a:pt x="266" y="242"/>
                    <a:pt x="199" y="294"/>
                    <a:pt x="120" y="294"/>
                  </a:cubicBezTo>
                  <a:cubicBezTo>
                    <a:pt x="92" y="294"/>
                    <a:pt x="66" y="288"/>
                    <a:pt x="42" y="276"/>
                  </a:cubicBezTo>
                  <a:cubicBezTo>
                    <a:pt x="0" y="234"/>
                    <a:pt x="0" y="234"/>
                    <a:pt x="0" y="234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08" name="Freeform 254"/>
            <p:cNvSpPr>
              <a:spLocks noChangeArrowheads="1"/>
            </p:cNvSpPr>
            <p:nvPr/>
          </p:nvSpPr>
          <p:spPr bwMode="auto">
            <a:xfrm>
              <a:off x="185738" y="596900"/>
              <a:ext cx="131763" cy="17463"/>
            </a:xfrm>
            <a:custGeom>
              <a:avLst/>
              <a:gdLst>
                <a:gd name="T0" fmla="*/ 0 w 83"/>
                <a:gd name="T1" fmla="*/ 17463 h 11"/>
                <a:gd name="T2" fmla="*/ 41275 w 83"/>
                <a:gd name="T3" fmla="*/ 0 h 11"/>
                <a:gd name="T4" fmla="*/ 131763 w 83"/>
                <a:gd name="T5" fmla="*/ 0 h 11"/>
                <a:gd name="T6" fmla="*/ 90488 w 83"/>
                <a:gd name="T7" fmla="*/ 17463 h 11"/>
                <a:gd name="T8" fmla="*/ 0 w 83"/>
                <a:gd name="T9" fmla="*/ 17463 h 11"/>
                <a:gd name="T10" fmla="*/ 0 w 83"/>
                <a:gd name="T11" fmla="*/ 17463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3"/>
                <a:gd name="T19" fmla="*/ 0 h 11"/>
                <a:gd name="T20" fmla="*/ 83 w 83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3" h="11">
                  <a:moveTo>
                    <a:pt x="0" y="11"/>
                  </a:moveTo>
                  <a:lnTo>
                    <a:pt x="26" y="0"/>
                  </a:lnTo>
                  <a:lnTo>
                    <a:pt x="83" y="0"/>
                  </a:lnTo>
                  <a:lnTo>
                    <a:pt x="57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487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09" name="Freeform 255"/>
            <p:cNvSpPr>
              <a:spLocks noChangeArrowheads="1"/>
            </p:cNvSpPr>
            <p:nvPr/>
          </p:nvSpPr>
          <p:spPr bwMode="auto">
            <a:xfrm>
              <a:off x="276225" y="596900"/>
              <a:ext cx="41275" cy="357188"/>
            </a:xfrm>
            <a:custGeom>
              <a:avLst/>
              <a:gdLst>
                <a:gd name="T0" fmla="*/ 0 w 26"/>
                <a:gd name="T1" fmla="*/ 17463 h 225"/>
                <a:gd name="T2" fmla="*/ 41275 w 26"/>
                <a:gd name="T3" fmla="*/ 0 h 225"/>
                <a:gd name="T4" fmla="*/ 41275 w 26"/>
                <a:gd name="T5" fmla="*/ 341313 h 225"/>
                <a:gd name="T6" fmla="*/ 0 w 26"/>
                <a:gd name="T7" fmla="*/ 357188 h 225"/>
                <a:gd name="T8" fmla="*/ 0 w 26"/>
                <a:gd name="T9" fmla="*/ 17463 h 225"/>
                <a:gd name="T10" fmla="*/ 0 w 26"/>
                <a:gd name="T11" fmla="*/ 17463 h 2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225"/>
                <a:gd name="T20" fmla="*/ 26 w 26"/>
                <a:gd name="T21" fmla="*/ 225 h 2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225">
                  <a:moveTo>
                    <a:pt x="0" y="11"/>
                  </a:moveTo>
                  <a:lnTo>
                    <a:pt x="26" y="0"/>
                  </a:lnTo>
                  <a:lnTo>
                    <a:pt x="26" y="215"/>
                  </a:lnTo>
                  <a:lnTo>
                    <a:pt x="0" y="225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10" name="Freeform 256"/>
            <p:cNvSpPr>
              <a:spLocks noChangeArrowheads="1"/>
            </p:cNvSpPr>
            <p:nvPr/>
          </p:nvSpPr>
          <p:spPr bwMode="auto">
            <a:xfrm>
              <a:off x="185738" y="614363"/>
              <a:ext cx="90488" cy="339725"/>
            </a:xfrm>
            <a:custGeom>
              <a:avLst/>
              <a:gdLst>
                <a:gd name="T0" fmla="*/ 0 w 57"/>
                <a:gd name="T1" fmla="*/ 0 h 214"/>
                <a:gd name="T2" fmla="*/ 90488 w 57"/>
                <a:gd name="T3" fmla="*/ 0 h 214"/>
                <a:gd name="T4" fmla="*/ 90488 w 57"/>
                <a:gd name="T5" fmla="*/ 339725 h 214"/>
                <a:gd name="T6" fmla="*/ 0 w 57"/>
                <a:gd name="T7" fmla="*/ 339725 h 214"/>
                <a:gd name="T8" fmla="*/ 0 w 57"/>
                <a:gd name="T9" fmla="*/ 0 h 214"/>
                <a:gd name="T10" fmla="*/ 0 w 57"/>
                <a:gd name="T11" fmla="*/ 0 h 2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214"/>
                <a:gd name="T20" fmla="*/ 57 w 57"/>
                <a:gd name="T21" fmla="*/ 214 h 2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214">
                  <a:moveTo>
                    <a:pt x="0" y="0"/>
                  </a:moveTo>
                  <a:lnTo>
                    <a:pt x="57" y="0"/>
                  </a:lnTo>
                  <a:lnTo>
                    <a:pt x="57" y="214"/>
                  </a:lnTo>
                  <a:lnTo>
                    <a:pt x="0" y="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11" name="Freeform 257"/>
            <p:cNvSpPr>
              <a:spLocks noChangeArrowheads="1"/>
            </p:cNvSpPr>
            <p:nvPr/>
          </p:nvSpPr>
          <p:spPr bwMode="auto">
            <a:xfrm>
              <a:off x="347663" y="331788"/>
              <a:ext cx="133350" cy="12700"/>
            </a:xfrm>
            <a:custGeom>
              <a:avLst/>
              <a:gdLst>
                <a:gd name="T0" fmla="*/ 0 w 84"/>
                <a:gd name="T1" fmla="*/ 12700 h 8"/>
                <a:gd name="T2" fmla="*/ 41275 w 84"/>
                <a:gd name="T3" fmla="*/ 0 h 8"/>
                <a:gd name="T4" fmla="*/ 133350 w 84"/>
                <a:gd name="T5" fmla="*/ 0 h 8"/>
                <a:gd name="T6" fmla="*/ 90488 w 84"/>
                <a:gd name="T7" fmla="*/ 12700 h 8"/>
                <a:gd name="T8" fmla="*/ 0 w 84"/>
                <a:gd name="T9" fmla="*/ 12700 h 8"/>
                <a:gd name="T10" fmla="*/ 0 w 84"/>
                <a:gd name="T11" fmla="*/ 1270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"/>
                <a:gd name="T19" fmla="*/ 0 h 8"/>
                <a:gd name="T20" fmla="*/ 84 w 84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" h="8">
                  <a:moveTo>
                    <a:pt x="0" y="8"/>
                  </a:moveTo>
                  <a:lnTo>
                    <a:pt x="26" y="0"/>
                  </a:lnTo>
                  <a:lnTo>
                    <a:pt x="84" y="0"/>
                  </a:lnTo>
                  <a:lnTo>
                    <a:pt x="57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487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12" name="Freeform 258"/>
            <p:cNvSpPr>
              <a:spLocks noChangeArrowheads="1"/>
            </p:cNvSpPr>
            <p:nvPr/>
          </p:nvSpPr>
          <p:spPr bwMode="auto">
            <a:xfrm>
              <a:off x="438150" y="331788"/>
              <a:ext cx="42863" cy="622300"/>
            </a:xfrm>
            <a:custGeom>
              <a:avLst/>
              <a:gdLst>
                <a:gd name="T0" fmla="*/ 0 w 27"/>
                <a:gd name="T1" fmla="*/ 12700 h 392"/>
                <a:gd name="T2" fmla="*/ 42863 w 27"/>
                <a:gd name="T3" fmla="*/ 0 h 392"/>
                <a:gd name="T4" fmla="*/ 42863 w 27"/>
                <a:gd name="T5" fmla="*/ 606425 h 392"/>
                <a:gd name="T6" fmla="*/ 0 w 27"/>
                <a:gd name="T7" fmla="*/ 622300 h 392"/>
                <a:gd name="T8" fmla="*/ 0 w 27"/>
                <a:gd name="T9" fmla="*/ 12700 h 392"/>
                <a:gd name="T10" fmla="*/ 0 w 27"/>
                <a:gd name="T11" fmla="*/ 12700 h 3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392"/>
                <a:gd name="T20" fmla="*/ 27 w 27"/>
                <a:gd name="T21" fmla="*/ 392 h 3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392">
                  <a:moveTo>
                    <a:pt x="0" y="8"/>
                  </a:moveTo>
                  <a:lnTo>
                    <a:pt x="27" y="0"/>
                  </a:lnTo>
                  <a:lnTo>
                    <a:pt x="27" y="382"/>
                  </a:lnTo>
                  <a:lnTo>
                    <a:pt x="0" y="392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13" name="Freeform 259"/>
            <p:cNvSpPr>
              <a:spLocks noChangeArrowheads="1"/>
            </p:cNvSpPr>
            <p:nvPr/>
          </p:nvSpPr>
          <p:spPr bwMode="auto">
            <a:xfrm>
              <a:off x="347663" y="344488"/>
              <a:ext cx="90488" cy="609600"/>
            </a:xfrm>
            <a:custGeom>
              <a:avLst/>
              <a:gdLst>
                <a:gd name="T0" fmla="*/ 0 w 57"/>
                <a:gd name="T1" fmla="*/ 0 h 384"/>
                <a:gd name="T2" fmla="*/ 90488 w 57"/>
                <a:gd name="T3" fmla="*/ 0 h 384"/>
                <a:gd name="T4" fmla="*/ 90488 w 57"/>
                <a:gd name="T5" fmla="*/ 609600 h 384"/>
                <a:gd name="T6" fmla="*/ 0 w 57"/>
                <a:gd name="T7" fmla="*/ 609600 h 384"/>
                <a:gd name="T8" fmla="*/ 0 w 57"/>
                <a:gd name="T9" fmla="*/ 0 h 384"/>
                <a:gd name="T10" fmla="*/ 0 w 57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"/>
                <a:gd name="T19" fmla="*/ 0 h 384"/>
                <a:gd name="T20" fmla="*/ 57 w 57"/>
                <a:gd name="T21" fmla="*/ 384 h 3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" h="384">
                  <a:moveTo>
                    <a:pt x="0" y="0"/>
                  </a:moveTo>
                  <a:lnTo>
                    <a:pt x="57" y="0"/>
                  </a:lnTo>
                  <a:lnTo>
                    <a:pt x="57" y="384"/>
                  </a:lnTo>
                  <a:lnTo>
                    <a:pt x="0" y="3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14" name="Freeform 260"/>
            <p:cNvSpPr>
              <a:spLocks noChangeArrowheads="1"/>
            </p:cNvSpPr>
            <p:nvPr/>
          </p:nvSpPr>
          <p:spPr bwMode="auto">
            <a:xfrm>
              <a:off x="509588" y="406400"/>
              <a:ext cx="130175" cy="15875"/>
            </a:xfrm>
            <a:custGeom>
              <a:avLst/>
              <a:gdLst>
                <a:gd name="T0" fmla="*/ 0 w 82"/>
                <a:gd name="T1" fmla="*/ 15875 h 10"/>
                <a:gd name="T2" fmla="*/ 42863 w 82"/>
                <a:gd name="T3" fmla="*/ 0 h 10"/>
                <a:gd name="T4" fmla="*/ 130175 w 82"/>
                <a:gd name="T5" fmla="*/ 0 h 10"/>
                <a:gd name="T6" fmla="*/ 87313 w 82"/>
                <a:gd name="T7" fmla="*/ 15875 h 10"/>
                <a:gd name="T8" fmla="*/ 0 w 82"/>
                <a:gd name="T9" fmla="*/ 15875 h 10"/>
                <a:gd name="T10" fmla="*/ 0 w 82"/>
                <a:gd name="T11" fmla="*/ 15875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"/>
                <a:gd name="T19" fmla="*/ 0 h 10"/>
                <a:gd name="T20" fmla="*/ 82 w 8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" h="10">
                  <a:moveTo>
                    <a:pt x="0" y="10"/>
                  </a:moveTo>
                  <a:lnTo>
                    <a:pt x="27" y="0"/>
                  </a:lnTo>
                  <a:lnTo>
                    <a:pt x="82" y="0"/>
                  </a:lnTo>
                  <a:lnTo>
                    <a:pt x="55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487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15" name="Freeform 261"/>
            <p:cNvSpPr>
              <a:spLocks noChangeArrowheads="1"/>
            </p:cNvSpPr>
            <p:nvPr/>
          </p:nvSpPr>
          <p:spPr bwMode="auto">
            <a:xfrm>
              <a:off x="596900" y="406400"/>
              <a:ext cx="42863" cy="547688"/>
            </a:xfrm>
            <a:custGeom>
              <a:avLst/>
              <a:gdLst>
                <a:gd name="T0" fmla="*/ 0 w 27"/>
                <a:gd name="T1" fmla="*/ 15875 h 345"/>
                <a:gd name="T2" fmla="*/ 42863 w 27"/>
                <a:gd name="T3" fmla="*/ 0 h 345"/>
                <a:gd name="T4" fmla="*/ 42863 w 27"/>
                <a:gd name="T5" fmla="*/ 531813 h 345"/>
                <a:gd name="T6" fmla="*/ 0 w 27"/>
                <a:gd name="T7" fmla="*/ 547688 h 345"/>
                <a:gd name="T8" fmla="*/ 0 w 27"/>
                <a:gd name="T9" fmla="*/ 15875 h 345"/>
                <a:gd name="T10" fmla="*/ 0 w 27"/>
                <a:gd name="T11" fmla="*/ 15875 h 3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345"/>
                <a:gd name="T20" fmla="*/ 27 w 27"/>
                <a:gd name="T21" fmla="*/ 345 h 3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345">
                  <a:moveTo>
                    <a:pt x="0" y="10"/>
                  </a:moveTo>
                  <a:lnTo>
                    <a:pt x="27" y="0"/>
                  </a:lnTo>
                  <a:lnTo>
                    <a:pt x="27" y="335"/>
                  </a:lnTo>
                  <a:lnTo>
                    <a:pt x="0" y="345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16" name="Freeform 262"/>
            <p:cNvSpPr>
              <a:spLocks noChangeArrowheads="1"/>
            </p:cNvSpPr>
            <p:nvPr/>
          </p:nvSpPr>
          <p:spPr bwMode="auto">
            <a:xfrm>
              <a:off x="509588" y="422275"/>
              <a:ext cx="87313" cy="531813"/>
            </a:xfrm>
            <a:custGeom>
              <a:avLst/>
              <a:gdLst>
                <a:gd name="T0" fmla="*/ 0 w 55"/>
                <a:gd name="T1" fmla="*/ 0 h 335"/>
                <a:gd name="T2" fmla="*/ 87313 w 55"/>
                <a:gd name="T3" fmla="*/ 0 h 335"/>
                <a:gd name="T4" fmla="*/ 87313 w 55"/>
                <a:gd name="T5" fmla="*/ 531813 h 335"/>
                <a:gd name="T6" fmla="*/ 0 w 55"/>
                <a:gd name="T7" fmla="*/ 531813 h 335"/>
                <a:gd name="T8" fmla="*/ 0 w 55"/>
                <a:gd name="T9" fmla="*/ 0 h 335"/>
                <a:gd name="T10" fmla="*/ 0 w 55"/>
                <a:gd name="T11" fmla="*/ 0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"/>
                <a:gd name="T19" fmla="*/ 0 h 335"/>
                <a:gd name="T20" fmla="*/ 55 w 55"/>
                <a:gd name="T21" fmla="*/ 335 h 3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" h="335">
                  <a:moveTo>
                    <a:pt x="0" y="0"/>
                  </a:moveTo>
                  <a:lnTo>
                    <a:pt x="55" y="0"/>
                  </a:lnTo>
                  <a:lnTo>
                    <a:pt x="55" y="335"/>
                  </a:lnTo>
                  <a:lnTo>
                    <a:pt x="0" y="3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17" name="Freeform 263"/>
            <p:cNvSpPr>
              <a:spLocks noChangeArrowheads="1"/>
            </p:cNvSpPr>
            <p:nvPr/>
          </p:nvSpPr>
          <p:spPr bwMode="auto">
            <a:xfrm>
              <a:off x="671513" y="195263"/>
              <a:ext cx="130175" cy="15875"/>
            </a:xfrm>
            <a:custGeom>
              <a:avLst/>
              <a:gdLst>
                <a:gd name="T0" fmla="*/ 0 w 82"/>
                <a:gd name="T1" fmla="*/ 15875 h 10"/>
                <a:gd name="T2" fmla="*/ 42863 w 82"/>
                <a:gd name="T3" fmla="*/ 0 h 10"/>
                <a:gd name="T4" fmla="*/ 130175 w 82"/>
                <a:gd name="T5" fmla="*/ 0 h 10"/>
                <a:gd name="T6" fmla="*/ 88900 w 82"/>
                <a:gd name="T7" fmla="*/ 15875 h 10"/>
                <a:gd name="T8" fmla="*/ 0 w 82"/>
                <a:gd name="T9" fmla="*/ 15875 h 10"/>
                <a:gd name="T10" fmla="*/ 0 w 82"/>
                <a:gd name="T11" fmla="*/ 15875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2"/>
                <a:gd name="T19" fmla="*/ 0 h 10"/>
                <a:gd name="T20" fmla="*/ 82 w 82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2" h="10">
                  <a:moveTo>
                    <a:pt x="0" y="10"/>
                  </a:moveTo>
                  <a:lnTo>
                    <a:pt x="27" y="0"/>
                  </a:lnTo>
                  <a:lnTo>
                    <a:pt x="82" y="0"/>
                  </a:lnTo>
                  <a:lnTo>
                    <a:pt x="56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487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18" name="Freeform 264"/>
            <p:cNvSpPr>
              <a:spLocks noChangeArrowheads="1"/>
            </p:cNvSpPr>
            <p:nvPr/>
          </p:nvSpPr>
          <p:spPr bwMode="auto">
            <a:xfrm>
              <a:off x="760413" y="195263"/>
              <a:ext cx="41275" cy="758825"/>
            </a:xfrm>
            <a:custGeom>
              <a:avLst/>
              <a:gdLst>
                <a:gd name="T0" fmla="*/ 0 w 26"/>
                <a:gd name="T1" fmla="*/ 15875 h 478"/>
                <a:gd name="T2" fmla="*/ 41275 w 26"/>
                <a:gd name="T3" fmla="*/ 0 h 478"/>
                <a:gd name="T4" fmla="*/ 41275 w 26"/>
                <a:gd name="T5" fmla="*/ 742950 h 478"/>
                <a:gd name="T6" fmla="*/ 0 w 26"/>
                <a:gd name="T7" fmla="*/ 758825 h 478"/>
                <a:gd name="T8" fmla="*/ 0 w 26"/>
                <a:gd name="T9" fmla="*/ 15875 h 478"/>
                <a:gd name="T10" fmla="*/ 0 w 26"/>
                <a:gd name="T11" fmla="*/ 15875 h 4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478"/>
                <a:gd name="T20" fmla="*/ 26 w 26"/>
                <a:gd name="T21" fmla="*/ 478 h 47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478">
                  <a:moveTo>
                    <a:pt x="0" y="10"/>
                  </a:moveTo>
                  <a:lnTo>
                    <a:pt x="26" y="0"/>
                  </a:lnTo>
                  <a:lnTo>
                    <a:pt x="26" y="468"/>
                  </a:lnTo>
                  <a:lnTo>
                    <a:pt x="0" y="47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19" name="Freeform 265"/>
            <p:cNvSpPr>
              <a:spLocks noChangeArrowheads="1"/>
            </p:cNvSpPr>
            <p:nvPr/>
          </p:nvSpPr>
          <p:spPr bwMode="auto">
            <a:xfrm>
              <a:off x="671513" y="211138"/>
              <a:ext cx="88900" cy="742950"/>
            </a:xfrm>
            <a:custGeom>
              <a:avLst/>
              <a:gdLst>
                <a:gd name="T0" fmla="*/ 0 w 56"/>
                <a:gd name="T1" fmla="*/ 0 h 468"/>
                <a:gd name="T2" fmla="*/ 88900 w 56"/>
                <a:gd name="T3" fmla="*/ 0 h 468"/>
                <a:gd name="T4" fmla="*/ 88900 w 56"/>
                <a:gd name="T5" fmla="*/ 742950 h 468"/>
                <a:gd name="T6" fmla="*/ 0 w 56"/>
                <a:gd name="T7" fmla="*/ 742950 h 468"/>
                <a:gd name="T8" fmla="*/ 0 w 56"/>
                <a:gd name="T9" fmla="*/ 0 h 468"/>
                <a:gd name="T10" fmla="*/ 0 w 56"/>
                <a:gd name="T11" fmla="*/ 0 h 4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"/>
                <a:gd name="T19" fmla="*/ 0 h 468"/>
                <a:gd name="T20" fmla="*/ 56 w 56"/>
                <a:gd name="T21" fmla="*/ 468 h 4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" h="468">
                  <a:moveTo>
                    <a:pt x="0" y="0"/>
                  </a:moveTo>
                  <a:lnTo>
                    <a:pt x="56" y="0"/>
                  </a:lnTo>
                  <a:lnTo>
                    <a:pt x="56" y="468"/>
                  </a:lnTo>
                  <a:lnTo>
                    <a:pt x="0" y="4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20" name="Freeform 266"/>
            <p:cNvSpPr>
              <a:spLocks noChangeArrowheads="1"/>
            </p:cNvSpPr>
            <p:nvPr/>
          </p:nvSpPr>
          <p:spPr bwMode="auto">
            <a:xfrm>
              <a:off x="835025" y="590550"/>
              <a:ext cx="128588" cy="17463"/>
            </a:xfrm>
            <a:custGeom>
              <a:avLst/>
              <a:gdLst>
                <a:gd name="T0" fmla="*/ 0 w 81"/>
                <a:gd name="T1" fmla="*/ 17463 h 11"/>
                <a:gd name="T2" fmla="*/ 41275 w 81"/>
                <a:gd name="T3" fmla="*/ 0 h 11"/>
                <a:gd name="T4" fmla="*/ 128588 w 81"/>
                <a:gd name="T5" fmla="*/ 0 h 11"/>
                <a:gd name="T6" fmla="*/ 87313 w 81"/>
                <a:gd name="T7" fmla="*/ 17463 h 11"/>
                <a:gd name="T8" fmla="*/ 0 w 81"/>
                <a:gd name="T9" fmla="*/ 17463 h 11"/>
                <a:gd name="T10" fmla="*/ 0 w 81"/>
                <a:gd name="T11" fmla="*/ 17463 h 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1"/>
                <a:gd name="T19" fmla="*/ 0 h 11"/>
                <a:gd name="T20" fmla="*/ 81 w 81"/>
                <a:gd name="T21" fmla="*/ 11 h 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1" h="11">
                  <a:moveTo>
                    <a:pt x="0" y="11"/>
                  </a:moveTo>
                  <a:lnTo>
                    <a:pt x="26" y="0"/>
                  </a:lnTo>
                  <a:lnTo>
                    <a:pt x="81" y="0"/>
                  </a:lnTo>
                  <a:lnTo>
                    <a:pt x="55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4876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21" name="Freeform 267"/>
            <p:cNvSpPr>
              <a:spLocks noChangeArrowheads="1"/>
            </p:cNvSpPr>
            <p:nvPr/>
          </p:nvSpPr>
          <p:spPr bwMode="auto">
            <a:xfrm>
              <a:off x="922338" y="590550"/>
              <a:ext cx="41275" cy="363538"/>
            </a:xfrm>
            <a:custGeom>
              <a:avLst/>
              <a:gdLst>
                <a:gd name="T0" fmla="*/ 0 w 26"/>
                <a:gd name="T1" fmla="*/ 17463 h 229"/>
                <a:gd name="T2" fmla="*/ 41275 w 26"/>
                <a:gd name="T3" fmla="*/ 0 h 229"/>
                <a:gd name="T4" fmla="*/ 41275 w 26"/>
                <a:gd name="T5" fmla="*/ 347663 h 229"/>
                <a:gd name="T6" fmla="*/ 0 w 26"/>
                <a:gd name="T7" fmla="*/ 363538 h 229"/>
                <a:gd name="T8" fmla="*/ 0 w 26"/>
                <a:gd name="T9" fmla="*/ 17463 h 229"/>
                <a:gd name="T10" fmla="*/ 0 w 26"/>
                <a:gd name="T11" fmla="*/ 17463 h 2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229"/>
                <a:gd name="T20" fmla="*/ 26 w 26"/>
                <a:gd name="T21" fmla="*/ 229 h 2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229">
                  <a:moveTo>
                    <a:pt x="0" y="11"/>
                  </a:moveTo>
                  <a:lnTo>
                    <a:pt x="26" y="0"/>
                  </a:lnTo>
                  <a:lnTo>
                    <a:pt x="26" y="219"/>
                  </a:lnTo>
                  <a:lnTo>
                    <a:pt x="0" y="229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C4472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22" name="Freeform 268"/>
            <p:cNvSpPr>
              <a:spLocks noChangeArrowheads="1"/>
            </p:cNvSpPr>
            <p:nvPr/>
          </p:nvSpPr>
          <p:spPr bwMode="auto">
            <a:xfrm>
              <a:off x="835025" y="608013"/>
              <a:ext cx="87313" cy="346075"/>
            </a:xfrm>
            <a:custGeom>
              <a:avLst/>
              <a:gdLst>
                <a:gd name="T0" fmla="*/ 0 w 55"/>
                <a:gd name="T1" fmla="*/ 0 h 218"/>
                <a:gd name="T2" fmla="*/ 87313 w 55"/>
                <a:gd name="T3" fmla="*/ 0 h 218"/>
                <a:gd name="T4" fmla="*/ 87313 w 55"/>
                <a:gd name="T5" fmla="*/ 346075 h 218"/>
                <a:gd name="T6" fmla="*/ 0 w 55"/>
                <a:gd name="T7" fmla="*/ 346075 h 218"/>
                <a:gd name="T8" fmla="*/ 0 w 55"/>
                <a:gd name="T9" fmla="*/ 0 h 218"/>
                <a:gd name="T10" fmla="*/ 0 w 55"/>
                <a:gd name="T11" fmla="*/ 0 h 2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"/>
                <a:gd name="T19" fmla="*/ 0 h 218"/>
                <a:gd name="T20" fmla="*/ 55 w 55"/>
                <a:gd name="T21" fmla="*/ 218 h 2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" h="218">
                  <a:moveTo>
                    <a:pt x="0" y="0"/>
                  </a:moveTo>
                  <a:lnTo>
                    <a:pt x="55" y="0"/>
                  </a:lnTo>
                  <a:lnTo>
                    <a:pt x="55" y="218"/>
                  </a:lnTo>
                  <a:lnTo>
                    <a:pt x="0" y="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11" name="组合 318"/>
          <p:cNvGrpSpPr/>
          <p:nvPr/>
        </p:nvGrpSpPr>
        <p:grpSpPr bwMode="auto">
          <a:xfrm>
            <a:off x="2927350" y="5421313"/>
            <a:ext cx="442913" cy="442912"/>
            <a:chOff x="0" y="0"/>
            <a:chExt cx="1149350" cy="1149350"/>
          </a:xfrm>
        </p:grpSpPr>
        <p:sp>
          <p:nvSpPr>
            <p:cNvPr id="38098" name="Oval 5"/>
            <p:cNvSpPr>
              <a:spLocks noChangeArrowheads="1"/>
            </p:cNvSpPr>
            <p:nvPr/>
          </p:nvSpPr>
          <p:spPr bwMode="auto">
            <a:xfrm>
              <a:off x="0" y="0"/>
              <a:ext cx="1149350" cy="1149350"/>
            </a:xfrm>
            <a:prstGeom prst="ellipse">
              <a:avLst/>
            </a:prstGeom>
            <a:solidFill>
              <a:srgbClr val="ACACA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99" name="Freeform 269"/>
            <p:cNvSpPr>
              <a:spLocks noChangeArrowheads="1"/>
            </p:cNvSpPr>
            <p:nvPr/>
          </p:nvSpPr>
          <p:spPr bwMode="auto">
            <a:xfrm>
              <a:off x="331788" y="288925"/>
              <a:ext cx="788988" cy="860425"/>
            </a:xfrm>
            <a:custGeom>
              <a:avLst/>
              <a:gdLst>
                <a:gd name="T0" fmla="*/ 454561 w 243"/>
                <a:gd name="T1" fmla="*/ 142863 h 265"/>
                <a:gd name="T2" fmla="*/ 788988 w 243"/>
                <a:gd name="T3" fmla="*/ 474045 h 265"/>
                <a:gd name="T4" fmla="*/ 243515 w 243"/>
                <a:gd name="T5" fmla="*/ 860425 h 265"/>
                <a:gd name="T6" fmla="*/ 172084 w 243"/>
                <a:gd name="T7" fmla="*/ 857178 h 265"/>
                <a:gd name="T8" fmla="*/ 0 w 243"/>
                <a:gd name="T9" fmla="*/ 681846 h 265"/>
                <a:gd name="T10" fmla="*/ 9741 w 243"/>
                <a:gd name="T11" fmla="*/ 321442 h 265"/>
                <a:gd name="T12" fmla="*/ 55197 w 243"/>
                <a:gd name="T13" fmla="*/ 327936 h 265"/>
                <a:gd name="T14" fmla="*/ 64937 w 243"/>
                <a:gd name="T15" fmla="*/ 116888 h 265"/>
                <a:gd name="T16" fmla="*/ 194812 w 243"/>
                <a:gd name="T17" fmla="*/ 250010 h 265"/>
                <a:gd name="T18" fmla="*/ 198059 w 243"/>
                <a:gd name="T19" fmla="*/ 201307 h 265"/>
                <a:gd name="T20" fmla="*/ 327933 w 243"/>
                <a:gd name="T21" fmla="*/ 334429 h 265"/>
                <a:gd name="T22" fmla="*/ 331180 w 243"/>
                <a:gd name="T23" fmla="*/ 318195 h 265"/>
                <a:gd name="T24" fmla="*/ 12987 w 243"/>
                <a:gd name="T25" fmla="*/ 0 h 265"/>
                <a:gd name="T26" fmla="*/ 116887 w 243"/>
                <a:gd name="T27" fmla="*/ 19481 h 265"/>
                <a:gd name="T28" fmla="*/ 412352 w 243"/>
                <a:gd name="T29" fmla="*/ 233776 h 265"/>
                <a:gd name="T30" fmla="*/ 454561 w 243"/>
                <a:gd name="T31" fmla="*/ 142863 h 26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3"/>
                <a:gd name="T49" fmla="*/ 0 h 265"/>
                <a:gd name="T50" fmla="*/ 243 w 243"/>
                <a:gd name="T51" fmla="*/ 265 h 265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3" h="265">
                  <a:moveTo>
                    <a:pt x="140" y="44"/>
                  </a:moveTo>
                  <a:cubicBezTo>
                    <a:pt x="243" y="146"/>
                    <a:pt x="243" y="146"/>
                    <a:pt x="243" y="146"/>
                  </a:cubicBezTo>
                  <a:cubicBezTo>
                    <a:pt x="219" y="215"/>
                    <a:pt x="153" y="265"/>
                    <a:pt x="75" y="265"/>
                  </a:cubicBezTo>
                  <a:cubicBezTo>
                    <a:pt x="68" y="265"/>
                    <a:pt x="60" y="265"/>
                    <a:pt x="53" y="264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3" y="99"/>
                    <a:pt x="3" y="99"/>
                    <a:pt x="3" y="99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60" y="77"/>
                    <a:pt x="60" y="77"/>
                    <a:pt x="60" y="77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102" y="98"/>
                    <a:pt x="102" y="98"/>
                    <a:pt x="102" y="9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127" y="72"/>
                    <a:pt x="127" y="72"/>
                    <a:pt x="127" y="72"/>
                  </a:cubicBezTo>
                  <a:cubicBezTo>
                    <a:pt x="140" y="44"/>
                    <a:pt x="140" y="44"/>
                    <a:pt x="140" y="44"/>
                  </a:cubicBezTo>
                  <a:close/>
                </a:path>
              </a:pathLst>
            </a:custGeom>
            <a:solidFill>
              <a:srgbClr val="8B8B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00" name="Freeform 270"/>
            <p:cNvSpPr>
              <a:spLocks noChangeArrowheads="1"/>
            </p:cNvSpPr>
            <p:nvPr/>
          </p:nvSpPr>
          <p:spPr bwMode="auto">
            <a:xfrm>
              <a:off x="730250" y="668338"/>
              <a:ext cx="65088" cy="303213"/>
            </a:xfrm>
            <a:custGeom>
              <a:avLst/>
              <a:gdLst>
                <a:gd name="T0" fmla="*/ 0 w 41"/>
                <a:gd name="T1" fmla="*/ 303213 h 191"/>
                <a:gd name="T2" fmla="*/ 0 w 41"/>
                <a:gd name="T3" fmla="*/ 0 h 191"/>
                <a:gd name="T4" fmla="*/ 65088 w 41"/>
                <a:gd name="T5" fmla="*/ 0 h 191"/>
                <a:gd name="T6" fmla="*/ 65088 w 41"/>
                <a:gd name="T7" fmla="*/ 303213 h 191"/>
                <a:gd name="T8" fmla="*/ 0 w 41"/>
                <a:gd name="T9" fmla="*/ 303213 h 191"/>
                <a:gd name="T10" fmla="*/ 0 w 41"/>
                <a:gd name="T11" fmla="*/ 303213 h 1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"/>
                <a:gd name="T19" fmla="*/ 0 h 191"/>
                <a:gd name="T20" fmla="*/ 41 w 41"/>
                <a:gd name="T21" fmla="*/ 191 h 1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" h="191">
                  <a:moveTo>
                    <a:pt x="0" y="191"/>
                  </a:moveTo>
                  <a:lnTo>
                    <a:pt x="0" y="0"/>
                  </a:lnTo>
                  <a:lnTo>
                    <a:pt x="41" y="0"/>
                  </a:lnTo>
                  <a:lnTo>
                    <a:pt x="41" y="191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01" name="Freeform 271"/>
            <p:cNvSpPr>
              <a:spLocks noChangeArrowheads="1"/>
            </p:cNvSpPr>
            <p:nvPr/>
          </p:nvSpPr>
          <p:spPr bwMode="auto">
            <a:xfrm>
              <a:off x="596900" y="577850"/>
              <a:ext cx="65088" cy="393700"/>
            </a:xfrm>
            <a:custGeom>
              <a:avLst/>
              <a:gdLst>
                <a:gd name="T0" fmla="*/ 0 w 41"/>
                <a:gd name="T1" fmla="*/ 393700 h 248"/>
                <a:gd name="T2" fmla="*/ 0 w 41"/>
                <a:gd name="T3" fmla="*/ 0 h 248"/>
                <a:gd name="T4" fmla="*/ 65088 w 41"/>
                <a:gd name="T5" fmla="*/ 0 h 248"/>
                <a:gd name="T6" fmla="*/ 65088 w 41"/>
                <a:gd name="T7" fmla="*/ 393700 h 248"/>
                <a:gd name="T8" fmla="*/ 0 w 41"/>
                <a:gd name="T9" fmla="*/ 393700 h 248"/>
                <a:gd name="T10" fmla="*/ 0 w 41"/>
                <a:gd name="T11" fmla="*/ 393700 h 2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"/>
                <a:gd name="T19" fmla="*/ 0 h 248"/>
                <a:gd name="T20" fmla="*/ 41 w 41"/>
                <a:gd name="T21" fmla="*/ 248 h 2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" h="248">
                  <a:moveTo>
                    <a:pt x="0" y="248"/>
                  </a:moveTo>
                  <a:lnTo>
                    <a:pt x="0" y="0"/>
                  </a:lnTo>
                  <a:lnTo>
                    <a:pt x="41" y="0"/>
                  </a:lnTo>
                  <a:lnTo>
                    <a:pt x="41" y="248"/>
                  </a:lnTo>
                  <a:lnTo>
                    <a:pt x="0" y="2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02" name="Freeform 272"/>
            <p:cNvSpPr>
              <a:spLocks noChangeArrowheads="1"/>
            </p:cNvSpPr>
            <p:nvPr/>
          </p:nvSpPr>
          <p:spPr bwMode="auto">
            <a:xfrm>
              <a:off x="463550" y="490538"/>
              <a:ext cx="65088" cy="481013"/>
            </a:xfrm>
            <a:custGeom>
              <a:avLst/>
              <a:gdLst>
                <a:gd name="T0" fmla="*/ 0 w 41"/>
                <a:gd name="T1" fmla="*/ 481013 h 303"/>
                <a:gd name="T2" fmla="*/ 0 w 41"/>
                <a:gd name="T3" fmla="*/ 0 h 303"/>
                <a:gd name="T4" fmla="*/ 65088 w 41"/>
                <a:gd name="T5" fmla="*/ 0 h 303"/>
                <a:gd name="T6" fmla="*/ 65088 w 41"/>
                <a:gd name="T7" fmla="*/ 481013 h 303"/>
                <a:gd name="T8" fmla="*/ 0 w 41"/>
                <a:gd name="T9" fmla="*/ 481013 h 303"/>
                <a:gd name="T10" fmla="*/ 0 w 41"/>
                <a:gd name="T11" fmla="*/ 481013 h 30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"/>
                <a:gd name="T19" fmla="*/ 0 h 303"/>
                <a:gd name="T20" fmla="*/ 41 w 41"/>
                <a:gd name="T21" fmla="*/ 303 h 30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" h="303">
                  <a:moveTo>
                    <a:pt x="0" y="303"/>
                  </a:moveTo>
                  <a:lnTo>
                    <a:pt x="0" y="0"/>
                  </a:lnTo>
                  <a:lnTo>
                    <a:pt x="41" y="0"/>
                  </a:lnTo>
                  <a:lnTo>
                    <a:pt x="41" y="303"/>
                  </a:lnTo>
                  <a:lnTo>
                    <a:pt x="0" y="3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03" name="Freeform 273"/>
            <p:cNvSpPr>
              <a:spLocks noChangeArrowheads="1"/>
            </p:cNvSpPr>
            <p:nvPr/>
          </p:nvSpPr>
          <p:spPr bwMode="auto">
            <a:xfrm>
              <a:off x="331788" y="406400"/>
              <a:ext cx="65088" cy="565150"/>
            </a:xfrm>
            <a:custGeom>
              <a:avLst/>
              <a:gdLst>
                <a:gd name="T0" fmla="*/ 0 w 41"/>
                <a:gd name="T1" fmla="*/ 565150 h 356"/>
                <a:gd name="T2" fmla="*/ 0 w 41"/>
                <a:gd name="T3" fmla="*/ 0 h 356"/>
                <a:gd name="T4" fmla="*/ 65088 w 41"/>
                <a:gd name="T5" fmla="*/ 0 h 356"/>
                <a:gd name="T6" fmla="*/ 65088 w 41"/>
                <a:gd name="T7" fmla="*/ 565150 h 356"/>
                <a:gd name="T8" fmla="*/ 0 w 41"/>
                <a:gd name="T9" fmla="*/ 565150 h 356"/>
                <a:gd name="T10" fmla="*/ 0 w 41"/>
                <a:gd name="T11" fmla="*/ 565150 h 3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"/>
                <a:gd name="T19" fmla="*/ 0 h 356"/>
                <a:gd name="T20" fmla="*/ 41 w 41"/>
                <a:gd name="T21" fmla="*/ 356 h 3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" h="356">
                  <a:moveTo>
                    <a:pt x="0" y="356"/>
                  </a:moveTo>
                  <a:lnTo>
                    <a:pt x="0" y="0"/>
                  </a:lnTo>
                  <a:lnTo>
                    <a:pt x="41" y="0"/>
                  </a:lnTo>
                  <a:lnTo>
                    <a:pt x="41" y="356"/>
                  </a:lnTo>
                  <a:lnTo>
                    <a:pt x="0" y="3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104" name="Freeform 275"/>
            <p:cNvSpPr>
              <a:spLocks noChangeArrowheads="1"/>
            </p:cNvSpPr>
            <p:nvPr/>
          </p:nvSpPr>
          <p:spPr bwMode="auto">
            <a:xfrm>
              <a:off x="344488" y="230188"/>
              <a:ext cx="493713" cy="334963"/>
            </a:xfrm>
            <a:custGeom>
              <a:avLst/>
              <a:gdLst>
                <a:gd name="T0" fmla="*/ 385763 w 311"/>
                <a:gd name="T1" fmla="*/ 300038 h 211"/>
                <a:gd name="T2" fmla="*/ 0 w 311"/>
                <a:gd name="T3" fmla="*/ 58738 h 211"/>
                <a:gd name="T4" fmla="*/ 34925 w 311"/>
                <a:gd name="T5" fmla="*/ 0 h 211"/>
                <a:gd name="T6" fmla="*/ 419100 w 311"/>
                <a:gd name="T7" fmla="*/ 241300 h 211"/>
                <a:gd name="T8" fmla="*/ 441325 w 311"/>
                <a:gd name="T9" fmla="*/ 201613 h 211"/>
                <a:gd name="T10" fmla="*/ 493713 w 311"/>
                <a:gd name="T11" fmla="*/ 319088 h 211"/>
                <a:gd name="T12" fmla="*/ 363538 w 311"/>
                <a:gd name="T13" fmla="*/ 334963 h 211"/>
                <a:gd name="T14" fmla="*/ 385763 w 311"/>
                <a:gd name="T15" fmla="*/ 300038 h 211"/>
                <a:gd name="T16" fmla="*/ 385763 w 311"/>
                <a:gd name="T17" fmla="*/ 300038 h 2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1"/>
                <a:gd name="T28" fmla="*/ 0 h 211"/>
                <a:gd name="T29" fmla="*/ 311 w 311"/>
                <a:gd name="T30" fmla="*/ 211 h 2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1" h="211">
                  <a:moveTo>
                    <a:pt x="243" y="189"/>
                  </a:moveTo>
                  <a:lnTo>
                    <a:pt x="0" y="37"/>
                  </a:lnTo>
                  <a:lnTo>
                    <a:pt x="22" y="0"/>
                  </a:lnTo>
                  <a:lnTo>
                    <a:pt x="264" y="152"/>
                  </a:lnTo>
                  <a:lnTo>
                    <a:pt x="278" y="127"/>
                  </a:lnTo>
                  <a:lnTo>
                    <a:pt x="311" y="201"/>
                  </a:lnTo>
                  <a:lnTo>
                    <a:pt x="229" y="211"/>
                  </a:lnTo>
                  <a:lnTo>
                    <a:pt x="243" y="1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12" name="组合 319"/>
          <p:cNvGrpSpPr/>
          <p:nvPr/>
        </p:nvGrpSpPr>
        <p:grpSpPr bwMode="auto">
          <a:xfrm>
            <a:off x="4113213" y="5421313"/>
            <a:ext cx="444500" cy="442912"/>
            <a:chOff x="0" y="0"/>
            <a:chExt cx="1150938" cy="1149350"/>
          </a:xfrm>
        </p:grpSpPr>
        <p:sp>
          <p:nvSpPr>
            <p:cNvPr id="38090" name="Oval 7"/>
            <p:cNvSpPr>
              <a:spLocks noChangeArrowheads="1"/>
            </p:cNvSpPr>
            <p:nvPr/>
          </p:nvSpPr>
          <p:spPr bwMode="auto">
            <a:xfrm>
              <a:off x="0" y="0"/>
              <a:ext cx="1150938" cy="1149350"/>
            </a:xfrm>
            <a:prstGeom prst="ellipse">
              <a:avLst/>
            </a:prstGeom>
            <a:solidFill>
              <a:srgbClr val="F4B6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91" name="Freeform 274"/>
            <p:cNvSpPr>
              <a:spLocks noChangeArrowheads="1"/>
            </p:cNvSpPr>
            <p:nvPr/>
          </p:nvSpPr>
          <p:spPr bwMode="auto">
            <a:xfrm>
              <a:off x="214313" y="403225"/>
              <a:ext cx="931863" cy="746125"/>
            </a:xfrm>
            <a:custGeom>
              <a:avLst/>
              <a:gdLst>
                <a:gd name="T0" fmla="*/ 720814 w 287"/>
                <a:gd name="T1" fmla="*/ 9732 h 230"/>
                <a:gd name="T2" fmla="*/ 931863 w 287"/>
                <a:gd name="T3" fmla="*/ 223838 h 230"/>
                <a:gd name="T4" fmla="*/ 360407 w 287"/>
                <a:gd name="T5" fmla="*/ 746125 h 230"/>
                <a:gd name="T6" fmla="*/ 191568 w 287"/>
                <a:gd name="T7" fmla="*/ 723417 h 230"/>
                <a:gd name="T8" fmla="*/ 0 w 287"/>
                <a:gd name="T9" fmla="*/ 528776 h 230"/>
                <a:gd name="T10" fmla="*/ 100654 w 287"/>
                <a:gd name="T11" fmla="*/ 0 h 230"/>
                <a:gd name="T12" fmla="*/ 314950 w 287"/>
                <a:gd name="T13" fmla="*/ 214105 h 230"/>
                <a:gd name="T14" fmla="*/ 347419 w 287"/>
                <a:gd name="T15" fmla="*/ 61636 h 230"/>
                <a:gd name="T16" fmla="*/ 568209 w 287"/>
                <a:gd name="T17" fmla="*/ 282230 h 230"/>
                <a:gd name="T18" fmla="*/ 594184 w 287"/>
                <a:gd name="T19" fmla="*/ 181665 h 230"/>
                <a:gd name="T20" fmla="*/ 629900 w 287"/>
                <a:gd name="T21" fmla="*/ 217349 h 230"/>
                <a:gd name="T22" fmla="*/ 636394 w 287"/>
                <a:gd name="T23" fmla="*/ 32440 h 230"/>
                <a:gd name="T24" fmla="*/ 720814 w 287"/>
                <a:gd name="T25" fmla="*/ 9732 h 23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87"/>
                <a:gd name="T40" fmla="*/ 0 h 230"/>
                <a:gd name="T41" fmla="*/ 287 w 287"/>
                <a:gd name="T42" fmla="*/ 230 h 23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87" h="230">
                  <a:moveTo>
                    <a:pt x="222" y="3"/>
                  </a:moveTo>
                  <a:cubicBezTo>
                    <a:pt x="287" y="69"/>
                    <a:pt x="287" y="69"/>
                    <a:pt x="287" y="69"/>
                  </a:cubicBezTo>
                  <a:cubicBezTo>
                    <a:pt x="279" y="159"/>
                    <a:pt x="203" y="230"/>
                    <a:pt x="111" y="230"/>
                  </a:cubicBezTo>
                  <a:cubicBezTo>
                    <a:pt x="93" y="230"/>
                    <a:pt x="75" y="228"/>
                    <a:pt x="59" y="223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107" y="19"/>
                    <a:pt x="107" y="19"/>
                    <a:pt x="107" y="19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83" y="56"/>
                    <a:pt x="183" y="56"/>
                    <a:pt x="183" y="56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6" y="10"/>
                    <a:pt x="196" y="10"/>
                    <a:pt x="196" y="10"/>
                  </a:cubicBezTo>
                  <a:cubicBezTo>
                    <a:pt x="222" y="3"/>
                    <a:pt x="222" y="3"/>
                    <a:pt x="222" y="3"/>
                  </a:cubicBezTo>
                  <a:close/>
                </a:path>
              </a:pathLst>
            </a:custGeom>
            <a:solidFill>
              <a:srgbClr val="C9912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92" name="Freeform 276"/>
            <p:cNvSpPr>
              <a:spLocks noChangeArrowheads="1"/>
            </p:cNvSpPr>
            <p:nvPr/>
          </p:nvSpPr>
          <p:spPr bwMode="auto">
            <a:xfrm>
              <a:off x="338138" y="633413"/>
              <a:ext cx="101600" cy="298450"/>
            </a:xfrm>
            <a:custGeom>
              <a:avLst/>
              <a:gdLst>
                <a:gd name="T0" fmla="*/ 0 w 64"/>
                <a:gd name="T1" fmla="*/ 0 h 188"/>
                <a:gd name="T2" fmla="*/ 101600 w 64"/>
                <a:gd name="T3" fmla="*/ 0 h 188"/>
                <a:gd name="T4" fmla="*/ 101600 w 64"/>
                <a:gd name="T5" fmla="*/ 298450 h 188"/>
                <a:gd name="T6" fmla="*/ 0 w 64"/>
                <a:gd name="T7" fmla="*/ 298450 h 188"/>
                <a:gd name="T8" fmla="*/ 0 w 64"/>
                <a:gd name="T9" fmla="*/ 0 h 188"/>
                <a:gd name="T10" fmla="*/ 0 w 64"/>
                <a:gd name="T11" fmla="*/ 0 h 1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4"/>
                <a:gd name="T19" fmla="*/ 0 h 188"/>
                <a:gd name="T20" fmla="*/ 64 w 64"/>
                <a:gd name="T21" fmla="*/ 188 h 1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4" h="188">
                  <a:moveTo>
                    <a:pt x="0" y="0"/>
                  </a:moveTo>
                  <a:lnTo>
                    <a:pt x="64" y="0"/>
                  </a:lnTo>
                  <a:lnTo>
                    <a:pt x="64" y="188"/>
                  </a:lnTo>
                  <a:lnTo>
                    <a:pt x="0" y="1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93" name="Freeform 277"/>
            <p:cNvSpPr>
              <a:spLocks noChangeArrowheads="1"/>
            </p:cNvSpPr>
            <p:nvPr/>
          </p:nvSpPr>
          <p:spPr bwMode="auto">
            <a:xfrm>
              <a:off x="461963" y="465138"/>
              <a:ext cx="100013" cy="466725"/>
            </a:xfrm>
            <a:custGeom>
              <a:avLst/>
              <a:gdLst>
                <a:gd name="T0" fmla="*/ 0 w 63"/>
                <a:gd name="T1" fmla="*/ 0 h 294"/>
                <a:gd name="T2" fmla="*/ 100013 w 63"/>
                <a:gd name="T3" fmla="*/ 0 h 294"/>
                <a:gd name="T4" fmla="*/ 100013 w 63"/>
                <a:gd name="T5" fmla="*/ 466725 h 294"/>
                <a:gd name="T6" fmla="*/ 0 w 63"/>
                <a:gd name="T7" fmla="*/ 466725 h 294"/>
                <a:gd name="T8" fmla="*/ 0 w 63"/>
                <a:gd name="T9" fmla="*/ 0 h 294"/>
                <a:gd name="T10" fmla="*/ 0 w 63"/>
                <a:gd name="T11" fmla="*/ 0 h 2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294"/>
                <a:gd name="T20" fmla="*/ 63 w 63"/>
                <a:gd name="T21" fmla="*/ 294 h 2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294">
                  <a:moveTo>
                    <a:pt x="0" y="0"/>
                  </a:moveTo>
                  <a:lnTo>
                    <a:pt x="63" y="0"/>
                  </a:lnTo>
                  <a:lnTo>
                    <a:pt x="63" y="294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94" name="Freeform 278"/>
            <p:cNvSpPr>
              <a:spLocks noChangeArrowheads="1"/>
            </p:cNvSpPr>
            <p:nvPr/>
          </p:nvSpPr>
          <p:spPr bwMode="auto">
            <a:xfrm>
              <a:off x="585788" y="785813"/>
              <a:ext cx="100013" cy="146050"/>
            </a:xfrm>
            <a:custGeom>
              <a:avLst/>
              <a:gdLst>
                <a:gd name="T0" fmla="*/ 0 w 63"/>
                <a:gd name="T1" fmla="*/ 0 h 92"/>
                <a:gd name="T2" fmla="*/ 100013 w 63"/>
                <a:gd name="T3" fmla="*/ 0 h 92"/>
                <a:gd name="T4" fmla="*/ 100013 w 63"/>
                <a:gd name="T5" fmla="*/ 146050 h 92"/>
                <a:gd name="T6" fmla="*/ 0 w 63"/>
                <a:gd name="T7" fmla="*/ 146050 h 92"/>
                <a:gd name="T8" fmla="*/ 0 w 63"/>
                <a:gd name="T9" fmla="*/ 0 h 92"/>
                <a:gd name="T10" fmla="*/ 0 w 63"/>
                <a:gd name="T11" fmla="*/ 0 h 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92"/>
                <a:gd name="T20" fmla="*/ 63 w 63"/>
                <a:gd name="T21" fmla="*/ 92 h 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92">
                  <a:moveTo>
                    <a:pt x="0" y="0"/>
                  </a:moveTo>
                  <a:lnTo>
                    <a:pt x="63" y="0"/>
                  </a:lnTo>
                  <a:lnTo>
                    <a:pt x="63" y="92"/>
                  </a:lnTo>
                  <a:lnTo>
                    <a:pt x="0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95" name="Freeform 279"/>
            <p:cNvSpPr>
              <a:spLocks noChangeArrowheads="1"/>
            </p:cNvSpPr>
            <p:nvPr/>
          </p:nvSpPr>
          <p:spPr bwMode="auto">
            <a:xfrm>
              <a:off x="711200" y="584200"/>
              <a:ext cx="98425" cy="347663"/>
            </a:xfrm>
            <a:custGeom>
              <a:avLst/>
              <a:gdLst>
                <a:gd name="T0" fmla="*/ 0 w 62"/>
                <a:gd name="T1" fmla="*/ 0 h 219"/>
                <a:gd name="T2" fmla="*/ 98425 w 62"/>
                <a:gd name="T3" fmla="*/ 0 h 219"/>
                <a:gd name="T4" fmla="*/ 98425 w 62"/>
                <a:gd name="T5" fmla="*/ 347663 h 219"/>
                <a:gd name="T6" fmla="*/ 0 w 62"/>
                <a:gd name="T7" fmla="*/ 347663 h 219"/>
                <a:gd name="T8" fmla="*/ 0 w 62"/>
                <a:gd name="T9" fmla="*/ 0 h 219"/>
                <a:gd name="T10" fmla="*/ 0 w 62"/>
                <a:gd name="T11" fmla="*/ 0 h 2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2"/>
                <a:gd name="T19" fmla="*/ 0 h 219"/>
                <a:gd name="T20" fmla="*/ 62 w 62"/>
                <a:gd name="T21" fmla="*/ 219 h 2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2" h="219">
                  <a:moveTo>
                    <a:pt x="0" y="0"/>
                  </a:moveTo>
                  <a:lnTo>
                    <a:pt x="62" y="0"/>
                  </a:lnTo>
                  <a:lnTo>
                    <a:pt x="62" y="219"/>
                  </a:lnTo>
                  <a:lnTo>
                    <a:pt x="0" y="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96" name="Freeform 280"/>
            <p:cNvSpPr>
              <a:spLocks noChangeArrowheads="1"/>
            </p:cNvSpPr>
            <p:nvPr/>
          </p:nvSpPr>
          <p:spPr bwMode="auto">
            <a:xfrm>
              <a:off x="835025" y="412750"/>
              <a:ext cx="101600" cy="519113"/>
            </a:xfrm>
            <a:custGeom>
              <a:avLst/>
              <a:gdLst>
                <a:gd name="T0" fmla="*/ 0 w 64"/>
                <a:gd name="T1" fmla="*/ 0 h 327"/>
                <a:gd name="T2" fmla="*/ 101600 w 64"/>
                <a:gd name="T3" fmla="*/ 0 h 327"/>
                <a:gd name="T4" fmla="*/ 101600 w 64"/>
                <a:gd name="T5" fmla="*/ 519113 h 327"/>
                <a:gd name="T6" fmla="*/ 0 w 64"/>
                <a:gd name="T7" fmla="*/ 519113 h 327"/>
                <a:gd name="T8" fmla="*/ 0 w 64"/>
                <a:gd name="T9" fmla="*/ 0 h 327"/>
                <a:gd name="T10" fmla="*/ 0 w 64"/>
                <a:gd name="T11" fmla="*/ 0 h 3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4"/>
                <a:gd name="T19" fmla="*/ 0 h 327"/>
                <a:gd name="T20" fmla="*/ 64 w 64"/>
                <a:gd name="T21" fmla="*/ 327 h 3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4" h="327">
                  <a:moveTo>
                    <a:pt x="0" y="0"/>
                  </a:moveTo>
                  <a:lnTo>
                    <a:pt x="64" y="0"/>
                  </a:lnTo>
                  <a:lnTo>
                    <a:pt x="64" y="327"/>
                  </a:lnTo>
                  <a:lnTo>
                    <a:pt x="0" y="3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97" name="Freeform 281"/>
            <p:cNvSpPr>
              <a:spLocks noChangeArrowheads="1"/>
            </p:cNvSpPr>
            <p:nvPr/>
          </p:nvSpPr>
          <p:spPr bwMode="auto">
            <a:xfrm>
              <a:off x="214313" y="403225"/>
              <a:ext cx="101600" cy="528638"/>
            </a:xfrm>
            <a:custGeom>
              <a:avLst/>
              <a:gdLst>
                <a:gd name="T0" fmla="*/ 0 w 64"/>
                <a:gd name="T1" fmla="*/ 0 h 333"/>
                <a:gd name="T2" fmla="*/ 101600 w 64"/>
                <a:gd name="T3" fmla="*/ 0 h 333"/>
                <a:gd name="T4" fmla="*/ 101600 w 64"/>
                <a:gd name="T5" fmla="*/ 528638 h 333"/>
                <a:gd name="T6" fmla="*/ 0 w 64"/>
                <a:gd name="T7" fmla="*/ 528638 h 333"/>
                <a:gd name="T8" fmla="*/ 0 w 64"/>
                <a:gd name="T9" fmla="*/ 0 h 333"/>
                <a:gd name="T10" fmla="*/ 0 w 64"/>
                <a:gd name="T11" fmla="*/ 0 h 3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4"/>
                <a:gd name="T19" fmla="*/ 0 h 333"/>
                <a:gd name="T20" fmla="*/ 64 w 64"/>
                <a:gd name="T21" fmla="*/ 333 h 3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4" h="333">
                  <a:moveTo>
                    <a:pt x="0" y="0"/>
                  </a:moveTo>
                  <a:lnTo>
                    <a:pt x="64" y="0"/>
                  </a:lnTo>
                  <a:lnTo>
                    <a:pt x="64" y="333"/>
                  </a:lnTo>
                  <a:lnTo>
                    <a:pt x="0" y="3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13" name="组合 316"/>
          <p:cNvGrpSpPr/>
          <p:nvPr/>
        </p:nvGrpSpPr>
        <p:grpSpPr bwMode="auto">
          <a:xfrm>
            <a:off x="6486525" y="5421313"/>
            <a:ext cx="444500" cy="442912"/>
            <a:chOff x="0" y="0"/>
            <a:chExt cx="1154113" cy="1149350"/>
          </a:xfrm>
        </p:grpSpPr>
        <p:sp>
          <p:nvSpPr>
            <p:cNvPr id="38082" name="Oval 11"/>
            <p:cNvSpPr>
              <a:spLocks noChangeArrowheads="1"/>
            </p:cNvSpPr>
            <p:nvPr/>
          </p:nvSpPr>
          <p:spPr bwMode="auto">
            <a:xfrm>
              <a:off x="0" y="0"/>
              <a:ext cx="1154113" cy="1149350"/>
            </a:xfrm>
            <a:prstGeom prst="ellipse">
              <a:avLst/>
            </a:prstGeom>
            <a:solidFill>
              <a:srgbClr val="66DBA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83" name="Freeform 282"/>
            <p:cNvSpPr>
              <a:spLocks noChangeArrowheads="1"/>
            </p:cNvSpPr>
            <p:nvPr/>
          </p:nvSpPr>
          <p:spPr bwMode="auto">
            <a:xfrm>
              <a:off x="303212" y="295275"/>
              <a:ext cx="842963" cy="850900"/>
            </a:xfrm>
            <a:custGeom>
              <a:avLst/>
              <a:gdLst>
                <a:gd name="T0" fmla="*/ 512262 w 260"/>
                <a:gd name="T1" fmla="*/ 25982 h 262"/>
                <a:gd name="T2" fmla="*/ 842963 w 260"/>
                <a:gd name="T3" fmla="*/ 360496 h 262"/>
                <a:gd name="T4" fmla="*/ 350154 w 260"/>
                <a:gd name="T5" fmla="*/ 850900 h 262"/>
                <a:gd name="T6" fmla="*/ 19453 w 260"/>
                <a:gd name="T7" fmla="*/ 516386 h 262"/>
                <a:gd name="T8" fmla="*/ 0 w 260"/>
                <a:gd name="T9" fmla="*/ 168881 h 262"/>
                <a:gd name="T10" fmla="*/ 249647 w 260"/>
                <a:gd name="T11" fmla="*/ 0 h 262"/>
                <a:gd name="T12" fmla="*/ 512262 w 260"/>
                <a:gd name="T13" fmla="*/ 25982 h 2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0"/>
                <a:gd name="T22" fmla="*/ 0 h 262"/>
                <a:gd name="T23" fmla="*/ 260 w 260"/>
                <a:gd name="T24" fmla="*/ 262 h 2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0" h="262">
                  <a:moveTo>
                    <a:pt x="158" y="8"/>
                  </a:moveTo>
                  <a:cubicBezTo>
                    <a:pt x="260" y="111"/>
                    <a:pt x="260" y="111"/>
                    <a:pt x="260" y="111"/>
                  </a:cubicBezTo>
                  <a:cubicBezTo>
                    <a:pt x="249" y="190"/>
                    <a:pt x="187" y="251"/>
                    <a:pt x="108" y="262"/>
                  </a:cubicBezTo>
                  <a:cubicBezTo>
                    <a:pt x="6" y="159"/>
                    <a:pt x="6" y="159"/>
                    <a:pt x="6" y="15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58" y="8"/>
                    <a:pt x="158" y="8"/>
                    <a:pt x="158" y="8"/>
                  </a:cubicBezTo>
                  <a:close/>
                </a:path>
              </a:pathLst>
            </a:custGeom>
            <a:solidFill>
              <a:srgbClr val="43AD7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84" name="Freeform 283"/>
            <p:cNvSpPr>
              <a:spLocks noEditPoints="1" noChangeArrowheads="1"/>
            </p:cNvSpPr>
            <p:nvPr/>
          </p:nvSpPr>
          <p:spPr bwMode="auto">
            <a:xfrm>
              <a:off x="273050" y="269875"/>
              <a:ext cx="608013" cy="609600"/>
            </a:xfrm>
            <a:custGeom>
              <a:avLst/>
              <a:gdLst>
                <a:gd name="T0" fmla="*/ 305632 w 187"/>
                <a:gd name="T1" fmla="*/ 0 h 188"/>
                <a:gd name="T2" fmla="*/ 608013 w 187"/>
                <a:gd name="T3" fmla="*/ 304800 h 188"/>
                <a:gd name="T4" fmla="*/ 305632 w 187"/>
                <a:gd name="T5" fmla="*/ 609600 h 188"/>
                <a:gd name="T6" fmla="*/ 0 w 187"/>
                <a:gd name="T7" fmla="*/ 304800 h 188"/>
                <a:gd name="T8" fmla="*/ 305632 w 187"/>
                <a:gd name="T9" fmla="*/ 0 h 188"/>
                <a:gd name="T10" fmla="*/ 305632 w 187"/>
                <a:gd name="T11" fmla="*/ 152400 h 188"/>
                <a:gd name="T12" fmla="*/ 458448 w 187"/>
                <a:gd name="T13" fmla="*/ 304800 h 188"/>
                <a:gd name="T14" fmla="*/ 305632 w 187"/>
                <a:gd name="T15" fmla="*/ 457200 h 188"/>
                <a:gd name="T16" fmla="*/ 149565 w 187"/>
                <a:gd name="T17" fmla="*/ 304800 h 188"/>
                <a:gd name="T18" fmla="*/ 305632 w 187"/>
                <a:gd name="T19" fmla="*/ 152400 h 1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7"/>
                <a:gd name="T31" fmla="*/ 0 h 188"/>
                <a:gd name="T32" fmla="*/ 187 w 187"/>
                <a:gd name="T33" fmla="*/ 188 h 1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7" h="188">
                  <a:moveTo>
                    <a:pt x="94" y="0"/>
                  </a:moveTo>
                  <a:cubicBezTo>
                    <a:pt x="145" y="0"/>
                    <a:pt x="187" y="42"/>
                    <a:pt x="187" y="94"/>
                  </a:cubicBezTo>
                  <a:cubicBezTo>
                    <a:pt x="187" y="146"/>
                    <a:pt x="145" y="188"/>
                    <a:pt x="94" y="188"/>
                  </a:cubicBezTo>
                  <a:cubicBezTo>
                    <a:pt x="42" y="188"/>
                    <a:pt x="0" y="146"/>
                    <a:pt x="0" y="94"/>
                  </a:cubicBezTo>
                  <a:cubicBezTo>
                    <a:pt x="0" y="42"/>
                    <a:pt x="42" y="0"/>
                    <a:pt x="94" y="0"/>
                  </a:cubicBezTo>
                  <a:close/>
                  <a:moveTo>
                    <a:pt x="94" y="47"/>
                  </a:moveTo>
                  <a:cubicBezTo>
                    <a:pt x="120" y="47"/>
                    <a:pt x="141" y="68"/>
                    <a:pt x="141" y="94"/>
                  </a:cubicBezTo>
                  <a:cubicBezTo>
                    <a:pt x="141" y="120"/>
                    <a:pt x="120" y="141"/>
                    <a:pt x="94" y="141"/>
                  </a:cubicBezTo>
                  <a:cubicBezTo>
                    <a:pt x="68" y="141"/>
                    <a:pt x="46" y="120"/>
                    <a:pt x="46" y="94"/>
                  </a:cubicBezTo>
                  <a:cubicBezTo>
                    <a:pt x="46" y="68"/>
                    <a:pt x="68" y="47"/>
                    <a:pt x="94" y="47"/>
                  </a:cubicBezTo>
                  <a:close/>
                </a:path>
              </a:pathLst>
            </a:custGeom>
            <a:solidFill>
              <a:srgbClr val="C7353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85" name="Freeform 284"/>
            <p:cNvSpPr>
              <a:spLocks noEditPoints="1" noChangeArrowheads="1"/>
            </p:cNvSpPr>
            <p:nvPr/>
          </p:nvSpPr>
          <p:spPr bwMode="auto">
            <a:xfrm>
              <a:off x="228600" y="223838"/>
              <a:ext cx="696913" cy="701675"/>
            </a:xfrm>
            <a:custGeom>
              <a:avLst/>
              <a:gdLst>
                <a:gd name="T0" fmla="*/ 350077 w 215"/>
                <a:gd name="T1" fmla="*/ 0 h 216"/>
                <a:gd name="T2" fmla="*/ 696913 w 215"/>
                <a:gd name="T3" fmla="*/ 350838 h 216"/>
                <a:gd name="T4" fmla="*/ 350077 w 215"/>
                <a:gd name="T5" fmla="*/ 701675 h 216"/>
                <a:gd name="T6" fmla="*/ 0 w 215"/>
                <a:gd name="T7" fmla="*/ 350838 h 216"/>
                <a:gd name="T8" fmla="*/ 350077 w 215"/>
                <a:gd name="T9" fmla="*/ 0 h 216"/>
                <a:gd name="T10" fmla="*/ 350077 w 215"/>
                <a:gd name="T11" fmla="*/ 175419 h 216"/>
                <a:gd name="T12" fmla="*/ 525116 w 215"/>
                <a:gd name="T13" fmla="*/ 350838 h 216"/>
                <a:gd name="T14" fmla="*/ 350077 w 215"/>
                <a:gd name="T15" fmla="*/ 529505 h 216"/>
                <a:gd name="T16" fmla="*/ 171797 w 215"/>
                <a:gd name="T17" fmla="*/ 350838 h 216"/>
                <a:gd name="T18" fmla="*/ 350077 w 215"/>
                <a:gd name="T19" fmla="*/ 175419 h 2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5"/>
                <a:gd name="T31" fmla="*/ 0 h 216"/>
                <a:gd name="T32" fmla="*/ 215 w 215"/>
                <a:gd name="T33" fmla="*/ 216 h 21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5" h="216">
                  <a:moveTo>
                    <a:pt x="108" y="0"/>
                  </a:moveTo>
                  <a:cubicBezTo>
                    <a:pt x="167" y="0"/>
                    <a:pt x="215" y="49"/>
                    <a:pt x="215" y="108"/>
                  </a:cubicBezTo>
                  <a:cubicBezTo>
                    <a:pt x="215" y="168"/>
                    <a:pt x="167" y="216"/>
                    <a:pt x="108" y="216"/>
                  </a:cubicBezTo>
                  <a:cubicBezTo>
                    <a:pt x="48" y="216"/>
                    <a:pt x="0" y="168"/>
                    <a:pt x="0" y="108"/>
                  </a:cubicBezTo>
                  <a:cubicBezTo>
                    <a:pt x="0" y="49"/>
                    <a:pt x="48" y="0"/>
                    <a:pt x="108" y="0"/>
                  </a:cubicBezTo>
                  <a:close/>
                  <a:moveTo>
                    <a:pt x="108" y="54"/>
                  </a:moveTo>
                  <a:cubicBezTo>
                    <a:pt x="138" y="54"/>
                    <a:pt x="162" y="78"/>
                    <a:pt x="162" y="108"/>
                  </a:cubicBezTo>
                  <a:cubicBezTo>
                    <a:pt x="162" y="138"/>
                    <a:pt x="138" y="163"/>
                    <a:pt x="108" y="163"/>
                  </a:cubicBezTo>
                  <a:cubicBezTo>
                    <a:pt x="78" y="163"/>
                    <a:pt x="53" y="138"/>
                    <a:pt x="53" y="108"/>
                  </a:cubicBezTo>
                  <a:cubicBezTo>
                    <a:pt x="53" y="78"/>
                    <a:pt x="78" y="54"/>
                    <a:pt x="108" y="54"/>
                  </a:cubicBezTo>
                  <a:close/>
                </a:path>
              </a:pathLst>
            </a:cu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86" name="Freeform 285"/>
            <p:cNvSpPr>
              <a:spLocks noChangeArrowheads="1"/>
            </p:cNvSpPr>
            <p:nvPr/>
          </p:nvSpPr>
          <p:spPr bwMode="auto">
            <a:xfrm>
              <a:off x="434975" y="223838"/>
              <a:ext cx="279400" cy="188913"/>
            </a:xfrm>
            <a:custGeom>
              <a:avLst/>
              <a:gdLst>
                <a:gd name="T0" fmla="*/ 279400 w 86"/>
                <a:gd name="T1" fmla="*/ 29314 h 58"/>
                <a:gd name="T2" fmla="*/ 211174 w 86"/>
                <a:gd name="T3" fmla="*/ 188913 h 58"/>
                <a:gd name="T4" fmla="*/ 142949 w 86"/>
                <a:gd name="T5" fmla="*/ 175885 h 58"/>
                <a:gd name="T6" fmla="*/ 68226 w 86"/>
                <a:gd name="T7" fmla="*/ 188913 h 58"/>
                <a:gd name="T8" fmla="*/ 0 w 86"/>
                <a:gd name="T9" fmla="*/ 32571 h 58"/>
                <a:gd name="T10" fmla="*/ 142949 w 86"/>
                <a:gd name="T11" fmla="*/ 0 h 58"/>
                <a:gd name="T12" fmla="*/ 279400 w 86"/>
                <a:gd name="T13" fmla="*/ 29314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6"/>
                <a:gd name="T22" fmla="*/ 0 h 58"/>
                <a:gd name="T23" fmla="*/ 86 w 86"/>
                <a:gd name="T24" fmla="*/ 58 h 5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6" h="58">
                  <a:moveTo>
                    <a:pt x="86" y="9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59" y="55"/>
                    <a:pt x="51" y="54"/>
                    <a:pt x="44" y="54"/>
                  </a:cubicBezTo>
                  <a:cubicBezTo>
                    <a:pt x="36" y="54"/>
                    <a:pt x="28" y="55"/>
                    <a:pt x="21" y="5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3" y="4"/>
                    <a:pt x="28" y="0"/>
                    <a:pt x="44" y="0"/>
                  </a:cubicBezTo>
                  <a:cubicBezTo>
                    <a:pt x="59" y="0"/>
                    <a:pt x="73" y="3"/>
                    <a:pt x="86" y="9"/>
                  </a:cubicBezTo>
                  <a:close/>
                </a:path>
              </a:pathLst>
            </a:custGeom>
            <a:solidFill>
              <a:srgbClr val="29DD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87" name="Freeform 286"/>
            <p:cNvSpPr>
              <a:spLocks noChangeArrowheads="1"/>
            </p:cNvSpPr>
            <p:nvPr/>
          </p:nvSpPr>
          <p:spPr bwMode="auto">
            <a:xfrm>
              <a:off x="434975" y="223838"/>
              <a:ext cx="279400" cy="188913"/>
            </a:xfrm>
            <a:custGeom>
              <a:avLst/>
              <a:gdLst>
                <a:gd name="T0" fmla="*/ 279400 w 86"/>
                <a:gd name="T1" fmla="*/ 29314 h 58"/>
                <a:gd name="T2" fmla="*/ 211174 w 86"/>
                <a:gd name="T3" fmla="*/ 188913 h 58"/>
                <a:gd name="T4" fmla="*/ 142949 w 86"/>
                <a:gd name="T5" fmla="*/ 175885 h 58"/>
                <a:gd name="T6" fmla="*/ 68226 w 86"/>
                <a:gd name="T7" fmla="*/ 188913 h 58"/>
                <a:gd name="T8" fmla="*/ 0 w 86"/>
                <a:gd name="T9" fmla="*/ 32571 h 58"/>
                <a:gd name="T10" fmla="*/ 142949 w 86"/>
                <a:gd name="T11" fmla="*/ 0 h 58"/>
                <a:gd name="T12" fmla="*/ 279400 w 86"/>
                <a:gd name="T13" fmla="*/ 29314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6"/>
                <a:gd name="T22" fmla="*/ 0 h 58"/>
                <a:gd name="T23" fmla="*/ 86 w 86"/>
                <a:gd name="T24" fmla="*/ 58 h 5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6" h="58">
                  <a:moveTo>
                    <a:pt x="86" y="9"/>
                  </a:moveTo>
                  <a:cubicBezTo>
                    <a:pt x="65" y="58"/>
                    <a:pt x="65" y="58"/>
                    <a:pt x="65" y="58"/>
                  </a:cubicBezTo>
                  <a:cubicBezTo>
                    <a:pt x="59" y="55"/>
                    <a:pt x="51" y="54"/>
                    <a:pt x="44" y="54"/>
                  </a:cubicBezTo>
                  <a:cubicBezTo>
                    <a:pt x="36" y="54"/>
                    <a:pt x="28" y="55"/>
                    <a:pt x="21" y="5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3" y="4"/>
                    <a:pt x="28" y="0"/>
                    <a:pt x="44" y="0"/>
                  </a:cubicBezTo>
                  <a:cubicBezTo>
                    <a:pt x="59" y="0"/>
                    <a:pt x="73" y="3"/>
                    <a:pt x="86" y="9"/>
                  </a:cubicBezTo>
                  <a:close/>
                </a:path>
              </a:pathLst>
            </a:custGeom>
            <a:solidFill>
              <a:srgbClr val="29DD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88" name="Freeform 287"/>
            <p:cNvSpPr>
              <a:spLocks noChangeArrowheads="1"/>
            </p:cNvSpPr>
            <p:nvPr/>
          </p:nvSpPr>
          <p:spPr bwMode="auto">
            <a:xfrm>
              <a:off x="636587" y="244475"/>
              <a:ext cx="263525" cy="261938"/>
            </a:xfrm>
            <a:custGeom>
              <a:avLst/>
              <a:gdLst>
                <a:gd name="T0" fmla="*/ 263525 w 81"/>
                <a:gd name="T1" fmla="*/ 190794 h 81"/>
                <a:gd name="T2" fmla="*/ 104109 w 81"/>
                <a:gd name="T3" fmla="*/ 261938 h 81"/>
                <a:gd name="T4" fmla="*/ 0 w 81"/>
                <a:gd name="T5" fmla="*/ 164924 h 81"/>
                <a:gd name="T6" fmla="*/ 55308 w 81"/>
                <a:gd name="T7" fmla="*/ 0 h 81"/>
                <a:gd name="T8" fmla="*/ 263525 w 81"/>
                <a:gd name="T9" fmla="*/ 190794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"/>
                <a:gd name="T16" fmla="*/ 0 h 81"/>
                <a:gd name="T17" fmla="*/ 81 w 81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" h="81">
                  <a:moveTo>
                    <a:pt x="81" y="59"/>
                  </a:moveTo>
                  <a:cubicBezTo>
                    <a:pt x="32" y="81"/>
                    <a:pt x="32" y="81"/>
                    <a:pt x="32" y="81"/>
                  </a:cubicBezTo>
                  <a:cubicBezTo>
                    <a:pt x="26" y="67"/>
                    <a:pt x="14" y="56"/>
                    <a:pt x="0" y="5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46" y="10"/>
                    <a:pt x="69" y="32"/>
                    <a:pt x="8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89" name="Freeform 288"/>
            <p:cNvSpPr>
              <a:spLocks noChangeArrowheads="1"/>
            </p:cNvSpPr>
            <p:nvPr/>
          </p:nvSpPr>
          <p:spPr bwMode="auto">
            <a:xfrm>
              <a:off x="419100" y="425450"/>
              <a:ext cx="506413" cy="500063"/>
            </a:xfrm>
            <a:custGeom>
              <a:avLst/>
              <a:gdLst>
                <a:gd name="T0" fmla="*/ 0 w 156"/>
                <a:gd name="T1" fmla="*/ 461097 h 154"/>
                <a:gd name="T2" fmla="*/ 77910 w 156"/>
                <a:gd name="T3" fmla="*/ 308480 h 154"/>
                <a:gd name="T4" fmla="*/ 159066 w 156"/>
                <a:gd name="T5" fmla="*/ 327963 h 154"/>
                <a:gd name="T6" fmla="*/ 334362 w 156"/>
                <a:gd name="T7" fmla="*/ 149369 h 154"/>
                <a:gd name="T8" fmla="*/ 318131 w 156"/>
                <a:gd name="T9" fmla="*/ 74685 h 154"/>
                <a:gd name="T10" fmla="*/ 473951 w 156"/>
                <a:gd name="T11" fmla="*/ 0 h 154"/>
                <a:gd name="T12" fmla="*/ 506413 w 156"/>
                <a:gd name="T13" fmla="*/ 149369 h 154"/>
                <a:gd name="T14" fmla="*/ 159066 w 156"/>
                <a:gd name="T15" fmla="*/ 500063 h 154"/>
                <a:gd name="T16" fmla="*/ 0 w 156"/>
                <a:gd name="T17" fmla="*/ 461097 h 1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6"/>
                <a:gd name="T28" fmla="*/ 0 h 154"/>
                <a:gd name="T29" fmla="*/ 156 w 156"/>
                <a:gd name="T30" fmla="*/ 154 h 1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6" h="154">
                  <a:moveTo>
                    <a:pt x="0" y="142"/>
                  </a:moveTo>
                  <a:cubicBezTo>
                    <a:pt x="24" y="95"/>
                    <a:pt x="24" y="95"/>
                    <a:pt x="24" y="95"/>
                  </a:cubicBezTo>
                  <a:cubicBezTo>
                    <a:pt x="32" y="98"/>
                    <a:pt x="40" y="101"/>
                    <a:pt x="49" y="101"/>
                  </a:cubicBezTo>
                  <a:cubicBezTo>
                    <a:pt x="79" y="101"/>
                    <a:pt x="103" y="76"/>
                    <a:pt x="103" y="46"/>
                  </a:cubicBezTo>
                  <a:cubicBezTo>
                    <a:pt x="103" y="38"/>
                    <a:pt x="101" y="30"/>
                    <a:pt x="98" y="23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53" y="14"/>
                    <a:pt x="156" y="30"/>
                    <a:pt x="156" y="46"/>
                  </a:cubicBezTo>
                  <a:cubicBezTo>
                    <a:pt x="156" y="106"/>
                    <a:pt x="108" y="154"/>
                    <a:pt x="49" y="154"/>
                  </a:cubicBezTo>
                  <a:cubicBezTo>
                    <a:pt x="31" y="154"/>
                    <a:pt x="15" y="150"/>
                    <a:pt x="0" y="142"/>
                  </a:cubicBezTo>
                  <a:close/>
                </a:path>
              </a:pathLst>
            </a:custGeom>
            <a:solidFill>
              <a:srgbClr val="FAD96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14" name="组合 310"/>
          <p:cNvGrpSpPr/>
          <p:nvPr/>
        </p:nvGrpSpPr>
        <p:grpSpPr bwMode="auto">
          <a:xfrm>
            <a:off x="7673975" y="4279900"/>
            <a:ext cx="442913" cy="444500"/>
            <a:chOff x="0" y="0"/>
            <a:chExt cx="1149350" cy="1152525"/>
          </a:xfrm>
        </p:grpSpPr>
        <p:sp>
          <p:nvSpPr>
            <p:cNvPr id="38077" name="Oval 14"/>
            <p:cNvSpPr>
              <a:spLocks noChangeArrowheads="1"/>
            </p:cNvSpPr>
            <p:nvPr/>
          </p:nvSpPr>
          <p:spPr bwMode="auto">
            <a:xfrm>
              <a:off x="0" y="0"/>
              <a:ext cx="1149350" cy="1152525"/>
            </a:xfrm>
            <a:prstGeom prst="ellipse">
              <a:avLst/>
            </a:prstGeom>
            <a:solidFill>
              <a:srgbClr val="F26B4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78" name="Freeform 289"/>
            <p:cNvSpPr>
              <a:spLocks noEditPoints="1" noChangeArrowheads="1"/>
            </p:cNvSpPr>
            <p:nvPr/>
          </p:nvSpPr>
          <p:spPr bwMode="auto">
            <a:xfrm>
              <a:off x="96838" y="301625"/>
              <a:ext cx="958850" cy="552450"/>
            </a:xfrm>
            <a:custGeom>
              <a:avLst/>
              <a:gdLst>
                <a:gd name="T0" fmla="*/ 646113 w 604"/>
                <a:gd name="T1" fmla="*/ 552450 h 348"/>
                <a:gd name="T2" fmla="*/ 220663 w 604"/>
                <a:gd name="T3" fmla="*/ 552450 h 348"/>
                <a:gd name="T4" fmla="*/ 0 w 604"/>
                <a:gd name="T5" fmla="*/ 261938 h 348"/>
                <a:gd name="T6" fmla="*/ 142875 w 604"/>
                <a:gd name="T7" fmla="*/ 44450 h 348"/>
                <a:gd name="T8" fmla="*/ 295275 w 604"/>
                <a:gd name="T9" fmla="*/ 44450 h 348"/>
                <a:gd name="T10" fmla="*/ 506413 w 604"/>
                <a:gd name="T11" fmla="*/ 0 h 348"/>
                <a:gd name="T12" fmla="*/ 714375 w 604"/>
                <a:gd name="T13" fmla="*/ 0 h 348"/>
                <a:gd name="T14" fmla="*/ 931863 w 604"/>
                <a:gd name="T15" fmla="*/ 44450 h 348"/>
                <a:gd name="T16" fmla="*/ 935038 w 604"/>
                <a:gd name="T17" fmla="*/ 187325 h 348"/>
                <a:gd name="T18" fmla="*/ 935038 w 604"/>
                <a:gd name="T19" fmla="*/ 330200 h 348"/>
                <a:gd name="T20" fmla="*/ 958850 w 604"/>
                <a:gd name="T21" fmla="*/ 552450 h 348"/>
                <a:gd name="T22" fmla="*/ 931863 w 604"/>
                <a:gd name="T23" fmla="*/ 473075 h 348"/>
                <a:gd name="T24" fmla="*/ 931863 w 604"/>
                <a:gd name="T25" fmla="*/ 261938 h 348"/>
                <a:gd name="T26" fmla="*/ 866775 w 604"/>
                <a:gd name="T27" fmla="*/ 119063 h 348"/>
                <a:gd name="T28" fmla="*/ 857250 w 604"/>
                <a:gd name="T29" fmla="*/ 44450 h 348"/>
                <a:gd name="T30" fmla="*/ 857250 w 604"/>
                <a:gd name="T31" fmla="*/ 119063 h 348"/>
                <a:gd name="T32" fmla="*/ 857250 w 604"/>
                <a:gd name="T33" fmla="*/ 261938 h 348"/>
                <a:gd name="T34" fmla="*/ 792163 w 604"/>
                <a:gd name="T35" fmla="*/ 404813 h 348"/>
                <a:gd name="T36" fmla="*/ 788988 w 604"/>
                <a:gd name="T37" fmla="*/ 473075 h 348"/>
                <a:gd name="T38" fmla="*/ 723900 w 604"/>
                <a:gd name="T39" fmla="*/ 330200 h 348"/>
                <a:gd name="T40" fmla="*/ 723900 w 604"/>
                <a:gd name="T41" fmla="*/ 255588 h 348"/>
                <a:gd name="T42" fmla="*/ 723900 w 604"/>
                <a:gd name="T43" fmla="*/ 187325 h 348"/>
                <a:gd name="T44" fmla="*/ 714375 w 604"/>
                <a:gd name="T45" fmla="*/ 44450 h 348"/>
                <a:gd name="T46" fmla="*/ 649288 w 604"/>
                <a:gd name="T47" fmla="*/ 187325 h 348"/>
                <a:gd name="T48" fmla="*/ 649288 w 604"/>
                <a:gd name="T49" fmla="*/ 398463 h 348"/>
                <a:gd name="T50" fmla="*/ 714375 w 604"/>
                <a:gd name="T51" fmla="*/ 541338 h 348"/>
                <a:gd name="T52" fmla="*/ 581025 w 604"/>
                <a:gd name="T53" fmla="*/ 473075 h 348"/>
                <a:gd name="T54" fmla="*/ 581025 w 604"/>
                <a:gd name="T55" fmla="*/ 398463 h 348"/>
                <a:gd name="T56" fmla="*/ 581025 w 604"/>
                <a:gd name="T57" fmla="*/ 255588 h 348"/>
                <a:gd name="T58" fmla="*/ 646113 w 604"/>
                <a:gd name="T59" fmla="*/ 112713 h 348"/>
                <a:gd name="T60" fmla="*/ 506413 w 604"/>
                <a:gd name="T61" fmla="*/ 187325 h 348"/>
                <a:gd name="T62" fmla="*/ 571500 w 604"/>
                <a:gd name="T63" fmla="*/ 330200 h 348"/>
                <a:gd name="T64" fmla="*/ 571500 w 604"/>
                <a:gd name="T65" fmla="*/ 404813 h 348"/>
                <a:gd name="T66" fmla="*/ 571500 w 604"/>
                <a:gd name="T67" fmla="*/ 473075 h 348"/>
                <a:gd name="T68" fmla="*/ 438150 w 604"/>
                <a:gd name="T69" fmla="*/ 473075 h 348"/>
                <a:gd name="T70" fmla="*/ 503238 w 604"/>
                <a:gd name="T71" fmla="*/ 330200 h 348"/>
                <a:gd name="T72" fmla="*/ 503238 w 604"/>
                <a:gd name="T73" fmla="*/ 119063 h 348"/>
                <a:gd name="T74" fmla="*/ 428625 w 604"/>
                <a:gd name="T75" fmla="*/ 112713 h 348"/>
                <a:gd name="T76" fmla="*/ 428625 w 604"/>
                <a:gd name="T77" fmla="*/ 187325 h 348"/>
                <a:gd name="T78" fmla="*/ 428625 w 604"/>
                <a:gd name="T79" fmla="*/ 261938 h 348"/>
                <a:gd name="T80" fmla="*/ 428625 w 604"/>
                <a:gd name="T81" fmla="*/ 404813 h 348"/>
                <a:gd name="T82" fmla="*/ 360363 w 604"/>
                <a:gd name="T83" fmla="*/ 541338 h 348"/>
                <a:gd name="T84" fmla="*/ 360363 w 604"/>
                <a:gd name="T85" fmla="*/ 330200 h 348"/>
                <a:gd name="T86" fmla="*/ 295275 w 604"/>
                <a:gd name="T87" fmla="*/ 187325 h 348"/>
                <a:gd name="T88" fmla="*/ 295275 w 604"/>
                <a:gd name="T89" fmla="*/ 112713 h 348"/>
                <a:gd name="T90" fmla="*/ 285750 w 604"/>
                <a:gd name="T91" fmla="*/ 44450 h 348"/>
                <a:gd name="T92" fmla="*/ 285750 w 604"/>
                <a:gd name="T93" fmla="*/ 187325 h 348"/>
                <a:gd name="T94" fmla="*/ 220663 w 604"/>
                <a:gd name="T95" fmla="*/ 330200 h 348"/>
                <a:gd name="T96" fmla="*/ 220663 w 604"/>
                <a:gd name="T97" fmla="*/ 541338 h 348"/>
                <a:gd name="T98" fmla="*/ 152400 w 604"/>
                <a:gd name="T99" fmla="*/ 404813 h 348"/>
                <a:gd name="T100" fmla="*/ 152400 w 604"/>
                <a:gd name="T101" fmla="*/ 330200 h 348"/>
                <a:gd name="T102" fmla="*/ 152400 w 604"/>
                <a:gd name="T103" fmla="*/ 255588 h 348"/>
                <a:gd name="T104" fmla="*/ 152400 w 604"/>
                <a:gd name="T105" fmla="*/ 112713 h 348"/>
                <a:gd name="T106" fmla="*/ 77788 w 604"/>
                <a:gd name="T107" fmla="*/ 119063 h 348"/>
                <a:gd name="T108" fmla="*/ 77788 w 604"/>
                <a:gd name="T109" fmla="*/ 330200 h 348"/>
                <a:gd name="T110" fmla="*/ 142875 w 604"/>
                <a:gd name="T111" fmla="*/ 473075 h 348"/>
                <a:gd name="T112" fmla="*/ 6350 w 604"/>
                <a:gd name="T113" fmla="*/ 541338 h 348"/>
                <a:gd name="T114" fmla="*/ 6350 w 604"/>
                <a:gd name="T115" fmla="*/ 473075 h 348"/>
                <a:gd name="T116" fmla="*/ 6350 w 604"/>
                <a:gd name="T117" fmla="*/ 330200 h 348"/>
                <a:gd name="T118" fmla="*/ 6350 w 604"/>
                <a:gd name="T119" fmla="*/ 119063 h 34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04"/>
                <a:gd name="T181" fmla="*/ 0 h 348"/>
                <a:gd name="T182" fmla="*/ 604 w 604"/>
                <a:gd name="T183" fmla="*/ 348 h 34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04" h="348">
                  <a:moveTo>
                    <a:pt x="604" y="348"/>
                  </a:moveTo>
                  <a:lnTo>
                    <a:pt x="589" y="348"/>
                  </a:lnTo>
                  <a:lnTo>
                    <a:pt x="587" y="348"/>
                  </a:lnTo>
                  <a:lnTo>
                    <a:pt x="546" y="348"/>
                  </a:lnTo>
                  <a:lnTo>
                    <a:pt x="540" y="348"/>
                  </a:lnTo>
                  <a:lnTo>
                    <a:pt x="499" y="348"/>
                  </a:lnTo>
                  <a:lnTo>
                    <a:pt x="497" y="348"/>
                  </a:lnTo>
                  <a:lnTo>
                    <a:pt x="456" y="348"/>
                  </a:lnTo>
                  <a:lnTo>
                    <a:pt x="450" y="348"/>
                  </a:lnTo>
                  <a:lnTo>
                    <a:pt x="409" y="348"/>
                  </a:lnTo>
                  <a:lnTo>
                    <a:pt x="407" y="348"/>
                  </a:lnTo>
                  <a:lnTo>
                    <a:pt x="366" y="348"/>
                  </a:lnTo>
                  <a:lnTo>
                    <a:pt x="360" y="348"/>
                  </a:lnTo>
                  <a:lnTo>
                    <a:pt x="319" y="348"/>
                  </a:lnTo>
                  <a:lnTo>
                    <a:pt x="317" y="348"/>
                  </a:lnTo>
                  <a:lnTo>
                    <a:pt x="276" y="348"/>
                  </a:lnTo>
                  <a:lnTo>
                    <a:pt x="270" y="348"/>
                  </a:lnTo>
                  <a:lnTo>
                    <a:pt x="229" y="348"/>
                  </a:lnTo>
                  <a:lnTo>
                    <a:pt x="227" y="348"/>
                  </a:lnTo>
                  <a:lnTo>
                    <a:pt x="186" y="348"/>
                  </a:lnTo>
                  <a:lnTo>
                    <a:pt x="180" y="348"/>
                  </a:lnTo>
                  <a:lnTo>
                    <a:pt x="139" y="348"/>
                  </a:lnTo>
                  <a:lnTo>
                    <a:pt x="137" y="348"/>
                  </a:lnTo>
                  <a:lnTo>
                    <a:pt x="96" y="348"/>
                  </a:lnTo>
                  <a:lnTo>
                    <a:pt x="90" y="348"/>
                  </a:lnTo>
                  <a:lnTo>
                    <a:pt x="49" y="348"/>
                  </a:lnTo>
                  <a:lnTo>
                    <a:pt x="47" y="348"/>
                  </a:lnTo>
                  <a:lnTo>
                    <a:pt x="4" y="348"/>
                  </a:lnTo>
                  <a:lnTo>
                    <a:pt x="0" y="348"/>
                  </a:lnTo>
                  <a:lnTo>
                    <a:pt x="0" y="341"/>
                  </a:lnTo>
                  <a:lnTo>
                    <a:pt x="0" y="255"/>
                  </a:lnTo>
                  <a:lnTo>
                    <a:pt x="0" y="251"/>
                  </a:lnTo>
                  <a:lnTo>
                    <a:pt x="0" y="165"/>
                  </a:lnTo>
                  <a:lnTo>
                    <a:pt x="0" y="161"/>
                  </a:lnTo>
                  <a:lnTo>
                    <a:pt x="0" y="75"/>
                  </a:lnTo>
                  <a:lnTo>
                    <a:pt x="0" y="71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28"/>
                  </a:lnTo>
                  <a:lnTo>
                    <a:pt x="47" y="28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49" y="28"/>
                  </a:lnTo>
                  <a:lnTo>
                    <a:pt x="90" y="28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96" y="28"/>
                  </a:lnTo>
                  <a:lnTo>
                    <a:pt x="137" y="28"/>
                  </a:lnTo>
                  <a:lnTo>
                    <a:pt x="137" y="0"/>
                  </a:lnTo>
                  <a:lnTo>
                    <a:pt x="139" y="0"/>
                  </a:lnTo>
                  <a:lnTo>
                    <a:pt x="139" y="28"/>
                  </a:lnTo>
                  <a:lnTo>
                    <a:pt x="180" y="28"/>
                  </a:lnTo>
                  <a:lnTo>
                    <a:pt x="180" y="0"/>
                  </a:lnTo>
                  <a:lnTo>
                    <a:pt x="186" y="0"/>
                  </a:lnTo>
                  <a:lnTo>
                    <a:pt x="186" y="28"/>
                  </a:lnTo>
                  <a:lnTo>
                    <a:pt x="227" y="28"/>
                  </a:lnTo>
                  <a:lnTo>
                    <a:pt x="227" y="0"/>
                  </a:lnTo>
                  <a:lnTo>
                    <a:pt x="229" y="0"/>
                  </a:lnTo>
                  <a:lnTo>
                    <a:pt x="229" y="28"/>
                  </a:lnTo>
                  <a:lnTo>
                    <a:pt x="270" y="28"/>
                  </a:lnTo>
                  <a:lnTo>
                    <a:pt x="270" y="0"/>
                  </a:lnTo>
                  <a:lnTo>
                    <a:pt x="276" y="0"/>
                  </a:lnTo>
                  <a:lnTo>
                    <a:pt x="276" y="28"/>
                  </a:lnTo>
                  <a:lnTo>
                    <a:pt x="317" y="28"/>
                  </a:lnTo>
                  <a:lnTo>
                    <a:pt x="317" y="0"/>
                  </a:lnTo>
                  <a:lnTo>
                    <a:pt x="319" y="0"/>
                  </a:lnTo>
                  <a:lnTo>
                    <a:pt x="319" y="28"/>
                  </a:lnTo>
                  <a:lnTo>
                    <a:pt x="360" y="28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66" y="28"/>
                  </a:lnTo>
                  <a:lnTo>
                    <a:pt x="407" y="28"/>
                  </a:lnTo>
                  <a:lnTo>
                    <a:pt x="407" y="0"/>
                  </a:lnTo>
                  <a:lnTo>
                    <a:pt x="409" y="0"/>
                  </a:lnTo>
                  <a:lnTo>
                    <a:pt x="409" y="28"/>
                  </a:lnTo>
                  <a:lnTo>
                    <a:pt x="450" y="28"/>
                  </a:lnTo>
                  <a:lnTo>
                    <a:pt x="450" y="0"/>
                  </a:lnTo>
                  <a:lnTo>
                    <a:pt x="456" y="0"/>
                  </a:lnTo>
                  <a:lnTo>
                    <a:pt x="456" y="28"/>
                  </a:lnTo>
                  <a:lnTo>
                    <a:pt x="497" y="28"/>
                  </a:lnTo>
                  <a:lnTo>
                    <a:pt x="497" y="0"/>
                  </a:lnTo>
                  <a:lnTo>
                    <a:pt x="499" y="0"/>
                  </a:lnTo>
                  <a:lnTo>
                    <a:pt x="499" y="28"/>
                  </a:lnTo>
                  <a:lnTo>
                    <a:pt x="540" y="28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46" y="28"/>
                  </a:lnTo>
                  <a:lnTo>
                    <a:pt x="587" y="28"/>
                  </a:lnTo>
                  <a:lnTo>
                    <a:pt x="587" y="0"/>
                  </a:lnTo>
                  <a:lnTo>
                    <a:pt x="589" y="0"/>
                  </a:lnTo>
                  <a:lnTo>
                    <a:pt x="589" y="28"/>
                  </a:lnTo>
                  <a:lnTo>
                    <a:pt x="604" y="28"/>
                  </a:lnTo>
                  <a:lnTo>
                    <a:pt x="589" y="28"/>
                  </a:lnTo>
                  <a:lnTo>
                    <a:pt x="589" y="71"/>
                  </a:lnTo>
                  <a:lnTo>
                    <a:pt x="604" y="71"/>
                  </a:lnTo>
                  <a:lnTo>
                    <a:pt x="604" y="75"/>
                  </a:lnTo>
                  <a:lnTo>
                    <a:pt x="589" y="75"/>
                  </a:lnTo>
                  <a:lnTo>
                    <a:pt x="589" y="118"/>
                  </a:lnTo>
                  <a:lnTo>
                    <a:pt x="604" y="118"/>
                  </a:lnTo>
                  <a:lnTo>
                    <a:pt x="589" y="118"/>
                  </a:lnTo>
                  <a:lnTo>
                    <a:pt x="589" y="161"/>
                  </a:lnTo>
                  <a:lnTo>
                    <a:pt x="604" y="161"/>
                  </a:lnTo>
                  <a:lnTo>
                    <a:pt x="604" y="165"/>
                  </a:lnTo>
                  <a:lnTo>
                    <a:pt x="589" y="165"/>
                  </a:lnTo>
                  <a:lnTo>
                    <a:pt x="589" y="208"/>
                  </a:lnTo>
                  <a:lnTo>
                    <a:pt x="604" y="208"/>
                  </a:lnTo>
                  <a:lnTo>
                    <a:pt x="589" y="208"/>
                  </a:lnTo>
                  <a:lnTo>
                    <a:pt x="589" y="251"/>
                  </a:lnTo>
                  <a:lnTo>
                    <a:pt x="604" y="251"/>
                  </a:lnTo>
                  <a:lnTo>
                    <a:pt x="604" y="255"/>
                  </a:lnTo>
                  <a:lnTo>
                    <a:pt x="589" y="255"/>
                  </a:lnTo>
                  <a:lnTo>
                    <a:pt x="589" y="298"/>
                  </a:lnTo>
                  <a:lnTo>
                    <a:pt x="604" y="298"/>
                  </a:lnTo>
                  <a:lnTo>
                    <a:pt x="589" y="298"/>
                  </a:lnTo>
                  <a:lnTo>
                    <a:pt x="589" y="341"/>
                  </a:lnTo>
                  <a:lnTo>
                    <a:pt x="604" y="341"/>
                  </a:lnTo>
                  <a:lnTo>
                    <a:pt x="604" y="348"/>
                  </a:lnTo>
                  <a:close/>
                  <a:moveTo>
                    <a:pt x="546" y="341"/>
                  </a:moveTo>
                  <a:lnTo>
                    <a:pt x="546" y="298"/>
                  </a:lnTo>
                  <a:lnTo>
                    <a:pt x="587" y="298"/>
                  </a:lnTo>
                  <a:lnTo>
                    <a:pt x="587" y="341"/>
                  </a:lnTo>
                  <a:lnTo>
                    <a:pt x="546" y="341"/>
                  </a:lnTo>
                  <a:close/>
                  <a:moveTo>
                    <a:pt x="546" y="298"/>
                  </a:moveTo>
                  <a:lnTo>
                    <a:pt x="546" y="255"/>
                  </a:lnTo>
                  <a:lnTo>
                    <a:pt x="587" y="255"/>
                  </a:lnTo>
                  <a:lnTo>
                    <a:pt x="587" y="298"/>
                  </a:lnTo>
                  <a:lnTo>
                    <a:pt x="546" y="298"/>
                  </a:lnTo>
                  <a:close/>
                  <a:moveTo>
                    <a:pt x="546" y="251"/>
                  </a:moveTo>
                  <a:lnTo>
                    <a:pt x="546" y="208"/>
                  </a:lnTo>
                  <a:lnTo>
                    <a:pt x="587" y="208"/>
                  </a:lnTo>
                  <a:lnTo>
                    <a:pt x="587" y="251"/>
                  </a:lnTo>
                  <a:lnTo>
                    <a:pt x="546" y="251"/>
                  </a:lnTo>
                  <a:close/>
                  <a:moveTo>
                    <a:pt x="546" y="208"/>
                  </a:moveTo>
                  <a:lnTo>
                    <a:pt x="546" y="165"/>
                  </a:lnTo>
                  <a:lnTo>
                    <a:pt x="587" y="165"/>
                  </a:lnTo>
                  <a:lnTo>
                    <a:pt x="587" y="208"/>
                  </a:lnTo>
                  <a:lnTo>
                    <a:pt x="546" y="208"/>
                  </a:lnTo>
                  <a:close/>
                  <a:moveTo>
                    <a:pt x="546" y="161"/>
                  </a:moveTo>
                  <a:lnTo>
                    <a:pt x="546" y="118"/>
                  </a:lnTo>
                  <a:lnTo>
                    <a:pt x="587" y="118"/>
                  </a:lnTo>
                  <a:lnTo>
                    <a:pt x="587" y="161"/>
                  </a:lnTo>
                  <a:lnTo>
                    <a:pt x="546" y="161"/>
                  </a:lnTo>
                  <a:close/>
                  <a:moveTo>
                    <a:pt x="546" y="118"/>
                  </a:moveTo>
                  <a:lnTo>
                    <a:pt x="546" y="75"/>
                  </a:lnTo>
                  <a:lnTo>
                    <a:pt x="587" y="75"/>
                  </a:lnTo>
                  <a:lnTo>
                    <a:pt x="587" y="118"/>
                  </a:lnTo>
                  <a:lnTo>
                    <a:pt x="546" y="118"/>
                  </a:lnTo>
                  <a:close/>
                  <a:moveTo>
                    <a:pt x="546" y="71"/>
                  </a:moveTo>
                  <a:lnTo>
                    <a:pt x="546" y="28"/>
                  </a:lnTo>
                  <a:lnTo>
                    <a:pt x="587" y="28"/>
                  </a:lnTo>
                  <a:lnTo>
                    <a:pt x="587" y="71"/>
                  </a:lnTo>
                  <a:lnTo>
                    <a:pt x="546" y="71"/>
                  </a:lnTo>
                  <a:close/>
                  <a:moveTo>
                    <a:pt x="540" y="28"/>
                  </a:moveTo>
                  <a:lnTo>
                    <a:pt x="540" y="71"/>
                  </a:lnTo>
                  <a:lnTo>
                    <a:pt x="499" y="71"/>
                  </a:lnTo>
                  <a:lnTo>
                    <a:pt x="499" y="28"/>
                  </a:lnTo>
                  <a:lnTo>
                    <a:pt x="540" y="28"/>
                  </a:lnTo>
                  <a:close/>
                  <a:moveTo>
                    <a:pt x="540" y="75"/>
                  </a:moveTo>
                  <a:lnTo>
                    <a:pt x="540" y="118"/>
                  </a:lnTo>
                  <a:lnTo>
                    <a:pt x="499" y="118"/>
                  </a:lnTo>
                  <a:lnTo>
                    <a:pt x="499" y="75"/>
                  </a:lnTo>
                  <a:lnTo>
                    <a:pt x="540" y="75"/>
                  </a:lnTo>
                  <a:close/>
                  <a:moveTo>
                    <a:pt x="540" y="118"/>
                  </a:moveTo>
                  <a:lnTo>
                    <a:pt x="540" y="161"/>
                  </a:lnTo>
                  <a:lnTo>
                    <a:pt x="499" y="161"/>
                  </a:lnTo>
                  <a:lnTo>
                    <a:pt x="499" y="118"/>
                  </a:lnTo>
                  <a:lnTo>
                    <a:pt x="540" y="118"/>
                  </a:lnTo>
                  <a:close/>
                  <a:moveTo>
                    <a:pt x="540" y="165"/>
                  </a:moveTo>
                  <a:lnTo>
                    <a:pt x="540" y="208"/>
                  </a:lnTo>
                  <a:lnTo>
                    <a:pt x="499" y="208"/>
                  </a:lnTo>
                  <a:lnTo>
                    <a:pt x="499" y="165"/>
                  </a:lnTo>
                  <a:lnTo>
                    <a:pt x="540" y="165"/>
                  </a:lnTo>
                  <a:close/>
                  <a:moveTo>
                    <a:pt x="540" y="208"/>
                  </a:moveTo>
                  <a:lnTo>
                    <a:pt x="540" y="251"/>
                  </a:lnTo>
                  <a:lnTo>
                    <a:pt x="499" y="251"/>
                  </a:lnTo>
                  <a:lnTo>
                    <a:pt x="499" y="208"/>
                  </a:lnTo>
                  <a:lnTo>
                    <a:pt x="540" y="208"/>
                  </a:lnTo>
                  <a:close/>
                  <a:moveTo>
                    <a:pt x="540" y="255"/>
                  </a:moveTo>
                  <a:lnTo>
                    <a:pt x="540" y="298"/>
                  </a:lnTo>
                  <a:lnTo>
                    <a:pt x="499" y="298"/>
                  </a:lnTo>
                  <a:lnTo>
                    <a:pt x="499" y="255"/>
                  </a:lnTo>
                  <a:lnTo>
                    <a:pt x="540" y="255"/>
                  </a:lnTo>
                  <a:close/>
                  <a:moveTo>
                    <a:pt x="540" y="298"/>
                  </a:moveTo>
                  <a:lnTo>
                    <a:pt x="540" y="341"/>
                  </a:lnTo>
                  <a:lnTo>
                    <a:pt x="499" y="341"/>
                  </a:lnTo>
                  <a:lnTo>
                    <a:pt x="499" y="298"/>
                  </a:lnTo>
                  <a:lnTo>
                    <a:pt x="540" y="298"/>
                  </a:lnTo>
                  <a:close/>
                  <a:moveTo>
                    <a:pt x="456" y="341"/>
                  </a:moveTo>
                  <a:lnTo>
                    <a:pt x="456" y="298"/>
                  </a:lnTo>
                  <a:lnTo>
                    <a:pt x="497" y="298"/>
                  </a:lnTo>
                  <a:lnTo>
                    <a:pt x="497" y="341"/>
                  </a:lnTo>
                  <a:lnTo>
                    <a:pt x="456" y="341"/>
                  </a:lnTo>
                  <a:close/>
                  <a:moveTo>
                    <a:pt x="456" y="298"/>
                  </a:moveTo>
                  <a:lnTo>
                    <a:pt x="456" y="255"/>
                  </a:lnTo>
                  <a:lnTo>
                    <a:pt x="497" y="255"/>
                  </a:lnTo>
                  <a:lnTo>
                    <a:pt x="497" y="298"/>
                  </a:lnTo>
                  <a:lnTo>
                    <a:pt x="456" y="298"/>
                  </a:lnTo>
                  <a:close/>
                  <a:moveTo>
                    <a:pt x="456" y="251"/>
                  </a:moveTo>
                  <a:lnTo>
                    <a:pt x="456" y="208"/>
                  </a:lnTo>
                  <a:lnTo>
                    <a:pt x="497" y="208"/>
                  </a:lnTo>
                  <a:lnTo>
                    <a:pt x="497" y="251"/>
                  </a:lnTo>
                  <a:lnTo>
                    <a:pt x="456" y="251"/>
                  </a:lnTo>
                  <a:close/>
                  <a:moveTo>
                    <a:pt x="456" y="208"/>
                  </a:moveTo>
                  <a:lnTo>
                    <a:pt x="456" y="165"/>
                  </a:lnTo>
                  <a:lnTo>
                    <a:pt x="497" y="165"/>
                  </a:lnTo>
                  <a:lnTo>
                    <a:pt x="497" y="208"/>
                  </a:lnTo>
                  <a:lnTo>
                    <a:pt x="456" y="208"/>
                  </a:lnTo>
                  <a:close/>
                  <a:moveTo>
                    <a:pt x="456" y="161"/>
                  </a:moveTo>
                  <a:lnTo>
                    <a:pt x="456" y="118"/>
                  </a:lnTo>
                  <a:lnTo>
                    <a:pt x="497" y="118"/>
                  </a:lnTo>
                  <a:lnTo>
                    <a:pt x="497" y="161"/>
                  </a:lnTo>
                  <a:lnTo>
                    <a:pt x="456" y="161"/>
                  </a:lnTo>
                  <a:close/>
                  <a:moveTo>
                    <a:pt x="456" y="118"/>
                  </a:moveTo>
                  <a:lnTo>
                    <a:pt x="456" y="75"/>
                  </a:lnTo>
                  <a:lnTo>
                    <a:pt x="497" y="75"/>
                  </a:lnTo>
                  <a:lnTo>
                    <a:pt x="497" y="118"/>
                  </a:lnTo>
                  <a:lnTo>
                    <a:pt x="456" y="118"/>
                  </a:lnTo>
                  <a:close/>
                  <a:moveTo>
                    <a:pt x="456" y="71"/>
                  </a:moveTo>
                  <a:lnTo>
                    <a:pt x="456" y="28"/>
                  </a:lnTo>
                  <a:lnTo>
                    <a:pt x="497" y="28"/>
                  </a:lnTo>
                  <a:lnTo>
                    <a:pt x="497" y="71"/>
                  </a:lnTo>
                  <a:lnTo>
                    <a:pt x="456" y="71"/>
                  </a:lnTo>
                  <a:close/>
                  <a:moveTo>
                    <a:pt x="450" y="28"/>
                  </a:moveTo>
                  <a:lnTo>
                    <a:pt x="450" y="71"/>
                  </a:lnTo>
                  <a:lnTo>
                    <a:pt x="409" y="71"/>
                  </a:lnTo>
                  <a:lnTo>
                    <a:pt x="409" y="28"/>
                  </a:lnTo>
                  <a:lnTo>
                    <a:pt x="450" y="28"/>
                  </a:lnTo>
                  <a:close/>
                  <a:moveTo>
                    <a:pt x="450" y="75"/>
                  </a:moveTo>
                  <a:lnTo>
                    <a:pt x="450" y="118"/>
                  </a:lnTo>
                  <a:lnTo>
                    <a:pt x="409" y="118"/>
                  </a:lnTo>
                  <a:lnTo>
                    <a:pt x="409" y="75"/>
                  </a:lnTo>
                  <a:lnTo>
                    <a:pt x="450" y="75"/>
                  </a:lnTo>
                  <a:close/>
                  <a:moveTo>
                    <a:pt x="450" y="118"/>
                  </a:moveTo>
                  <a:lnTo>
                    <a:pt x="450" y="161"/>
                  </a:lnTo>
                  <a:lnTo>
                    <a:pt x="409" y="161"/>
                  </a:lnTo>
                  <a:lnTo>
                    <a:pt x="409" y="118"/>
                  </a:lnTo>
                  <a:lnTo>
                    <a:pt x="450" y="118"/>
                  </a:lnTo>
                  <a:close/>
                  <a:moveTo>
                    <a:pt x="450" y="165"/>
                  </a:moveTo>
                  <a:lnTo>
                    <a:pt x="450" y="208"/>
                  </a:lnTo>
                  <a:lnTo>
                    <a:pt x="409" y="208"/>
                  </a:lnTo>
                  <a:lnTo>
                    <a:pt x="409" y="165"/>
                  </a:lnTo>
                  <a:lnTo>
                    <a:pt x="450" y="165"/>
                  </a:lnTo>
                  <a:close/>
                  <a:moveTo>
                    <a:pt x="450" y="208"/>
                  </a:moveTo>
                  <a:lnTo>
                    <a:pt x="450" y="251"/>
                  </a:lnTo>
                  <a:lnTo>
                    <a:pt x="409" y="251"/>
                  </a:lnTo>
                  <a:lnTo>
                    <a:pt x="409" y="208"/>
                  </a:lnTo>
                  <a:lnTo>
                    <a:pt x="450" y="208"/>
                  </a:lnTo>
                  <a:close/>
                  <a:moveTo>
                    <a:pt x="450" y="255"/>
                  </a:moveTo>
                  <a:lnTo>
                    <a:pt x="450" y="298"/>
                  </a:lnTo>
                  <a:lnTo>
                    <a:pt x="409" y="298"/>
                  </a:lnTo>
                  <a:lnTo>
                    <a:pt x="409" y="255"/>
                  </a:lnTo>
                  <a:lnTo>
                    <a:pt x="450" y="255"/>
                  </a:lnTo>
                  <a:close/>
                  <a:moveTo>
                    <a:pt x="450" y="298"/>
                  </a:moveTo>
                  <a:lnTo>
                    <a:pt x="450" y="341"/>
                  </a:lnTo>
                  <a:lnTo>
                    <a:pt x="409" y="341"/>
                  </a:lnTo>
                  <a:lnTo>
                    <a:pt x="409" y="298"/>
                  </a:lnTo>
                  <a:lnTo>
                    <a:pt x="450" y="298"/>
                  </a:lnTo>
                  <a:close/>
                  <a:moveTo>
                    <a:pt x="366" y="341"/>
                  </a:moveTo>
                  <a:lnTo>
                    <a:pt x="366" y="298"/>
                  </a:lnTo>
                  <a:lnTo>
                    <a:pt x="407" y="298"/>
                  </a:lnTo>
                  <a:lnTo>
                    <a:pt x="407" y="341"/>
                  </a:lnTo>
                  <a:lnTo>
                    <a:pt x="366" y="341"/>
                  </a:lnTo>
                  <a:close/>
                  <a:moveTo>
                    <a:pt x="366" y="298"/>
                  </a:moveTo>
                  <a:lnTo>
                    <a:pt x="366" y="255"/>
                  </a:lnTo>
                  <a:lnTo>
                    <a:pt x="407" y="255"/>
                  </a:lnTo>
                  <a:lnTo>
                    <a:pt x="407" y="298"/>
                  </a:lnTo>
                  <a:lnTo>
                    <a:pt x="366" y="298"/>
                  </a:lnTo>
                  <a:close/>
                  <a:moveTo>
                    <a:pt x="366" y="251"/>
                  </a:moveTo>
                  <a:lnTo>
                    <a:pt x="366" y="208"/>
                  </a:lnTo>
                  <a:lnTo>
                    <a:pt x="407" y="208"/>
                  </a:lnTo>
                  <a:lnTo>
                    <a:pt x="407" y="251"/>
                  </a:lnTo>
                  <a:lnTo>
                    <a:pt x="366" y="251"/>
                  </a:lnTo>
                  <a:close/>
                  <a:moveTo>
                    <a:pt x="366" y="208"/>
                  </a:moveTo>
                  <a:lnTo>
                    <a:pt x="366" y="165"/>
                  </a:lnTo>
                  <a:lnTo>
                    <a:pt x="407" y="165"/>
                  </a:lnTo>
                  <a:lnTo>
                    <a:pt x="407" y="208"/>
                  </a:lnTo>
                  <a:lnTo>
                    <a:pt x="366" y="208"/>
                  </a:lnTo>
                  <a:close/>
                  <a:moveTo>
                    <a:pt x="366" y="161"/>
                  </a:moveTo>
                  <a:lnTo>
                    <a:pt x="366" y="118"/>
                  </a:lnTo>
                  <a:lnTo>
                    <a:pt x="407" y="118"/>
                  </a:lnTo>
                  <a:lnTo>
                    <a:pt x="407" y="161"/>
                  </a:lnTo>
                  <a:lnTo>
                    <a:pt x="366" y="161"/>
                  </a:lnTo>
                  <a:close/>
                  <a:moveTo>
                    <a:pt x="366" y="118"/>
                  </a:moveTo>
                  <a:lnTo>
                    <a:pt x="366" y="75"/>
                  </a:lnTo>
                  <a:lnTo>
                    <a:pt x="407" y="75"/>
                  </a:lnTo>
                  <a:lnTo>
                    <a:pt x="407" y="118"/>
                  </a:lnTo>
                  <a:lnTo>
                    <a:pt x="366" y="118"/>
                  </a:lnTo>
                  <a:close/>
                  <a:moveTo>
                    <a:pt x="366" y="71"/>
                  </a:moveTo>
                  <a:lnTo>
                    <a:pt x="366" y="28"/>
                  </a:lnTo>
                  <a:lnTo>
                    <a:pt x="407" y="28"/>
                  </a:lnTo>
                  <a:lnTo>
                    <a:pt x="407" y="71"/>
                  </a:lnTo>
                  <a:lnTo>
                    <a:pt x="366" y="71"/>
                  </a:lnTo>
                  <a:close/>
                  <a:moveTo>
                    <a:pt x="360" y="28"/>
                  </a:moveTo>
                  <a:lnTo>
                    <a:pt x="360" y="71"/>
                  </a:lnTo>
                  <a:lnTo>
                    <a:pt x="319" y="71"/>
                  </a:lnTo>
                  <a:lnTo>
                    <a:pt x="319" y="28"/>
                  </a:lnTo>
                  <a:lnTo>
                    <a:pt x="360" y="28"/>
                  </a:lnTo>
                  <a:close/>
                  <a:moveTo>
                    <a:pt x="360" y="75"/>
                  </a:moveTo>
                  <a:lnTo>
                    <a:pt x="360" y="118"/>
                  </a:lnTo>
                  <a:lnTo>
                    <a:pt x="319" y="118"/>
                  </a:lnTo>
                  <a:lnTo>
                    <a:pt x="319" y="75"/>
                  </a:lnTo>
                  <a:lnTo>
                    <a:pt x="360" y="75"/>
                  </a:lnTo>
                  <a:close/>
                  <a:moveTo>
                    <a:pt x="360" y="118"/>
                  </a:moveTo>
                  <a:lnTo>
                    <a:pt x="360" y="161"/>
                  </a:lnTo>
                  <a:lnTo>
                    <a:pt x="319" y="161"/>
                  </a:lnTo>
                  <a:lnTo>
                    <a:pt x="319" y="118"/>
                  </a:lnTo>
                  <a:lnTo>
                    <a:pt x="360" y="118"/>
                  </a:lnTo>
                  <a:close/>
                  <a:moveTo>
                    <a:pt x="360" y="165"/>
                  </a:moveTo>
                  <a:lnTo>
                    <a:pt x="360" y="208"/>
                  </a:lnTo>
                  <a:lnTo>
                    <a:pt x="319" y="208"/>
                  </a:lnTo>
                  <a:lnTo>
                    <a:pt x="319" y="165"/>
                  </a:lnTo>
                  <a:lnTo>
                    <a:pt x="360" y="165"/>
                  </a:lnTo>
                  <a:close/>
                  <a:moveTo>
                    <a:pt x="360" y="208"/>
                  </a:moveTo>
                  <a:lnTo>
                    <a:pt x="360" y="251"/>
                  </a:lnTo>
                  <a:lnTo>
                    <a:pt x="319" y="251"/>
                  </a:lnTo>
                  <a:lnTo>
                    <a:pt x="319" y="208"/>
                  </a:lnTo>
                  <a:lnTo>
                    <a:pt x="360" y="208"/>
                  </a:lnTo>
                  <a:close/>
                  <a:moveTo>
                    <a:pt x="360" y="255"/>
                  </a:moveTo>
                  <a:lnTo>
                    <a:pt x="360" y="298"/>
                  </a:lnTo>
                  <a:lnTo>
                    <a:pt x="319" y="298"/>
                  </a:lnTo>
                  <a:lnTo>
                    <a:pt x="319" y="255"/>
                  </a:lnTo>
                  <a:lnTo>
                    <a:pt x="360" y="255"/>
                  </a:lnTo>
                  <a:close/>
                  <a:moveTo>
                    <a:pt x="360" y="298"/>
                  </a:moveTo>
                  <a:lnTo>
                    <a:pt x="360" y="341"/>
                  </a:lnTo>
                  <a:lnTo>
                    <a:pt x="319" y="341"/>
                  </a:lnTo>
                  <a:lnTo>
                    <a:pt x="319" y="298"/>
                  </a:lnTo>
                  <a:lnTo>
                    <a:pt x="360" y="298"/>
                  </a:lnTo>
                  <a:close/>
                  <a:moveTo>
                    <a:pt x="276" y="341"/>
                  </a:moveTo>
                  <a:lnTo>
                    <a:pt x="276" y="298"/>
                  </a:lnTo>
                  <a:lnTo>
                    <a:pt x="317" y="298"/>
                  </a:lnTo>
                  <a:lnTo>
                    <a:pt x="317" y="341"/>
                  </a:lnTo>
                  <a:lnTo>
                    <a:pt x="276" y="341"/>
                  </a:lnTo>
                  <a:close/>
                  <a:moveTo>
                    <a:pt x="276" y="298"/>
                  </a:moveTo>
                  <a:lnTo>
                    <a:pt x="276" y="255"/>
                  </a:lnTo>
                  <a:lnTo>
                    <a:pt x="317" y="255"/>
                  </a:lnTo>
                  <a:lnTo>
                    <a:pt x="317" y="298"/>
                  </a:lnTo>
                  <a:lnTo>
                    <a:pt x="276" y="298"/>
                  </a:lnTo>
                  <a:close/>
                  <a:moveTo>
                    <a:pt x="276" y="251"/>
                  </a:moveTo>
                  <a:lnTo>
                    <a:pt x="276" y="208"/>
                  </a:lnTo>
                  <a:lnTo>
                    <a:pt x="317" y="208"/>
                  </a:lnTo>
                  <a:lnTo>
                    <a:pt x="317" y="251"/>
                  </a:lnTo>
                  <a:lnTo>
                    <a:pt x="276" y="251"/>
                  </a:lnTo>
                  <a:close/>
                  <a:moveTo>
                    <a:pt x="276" y="208"/>
                  </a:moveTo>
                  <a:lnTo>
                    <a:pt x="276" y="165"/>
                  </a:lnTo>
                  <a:lnTo>
                    <a:pt x="317" y="165"/>
                  </a:lnTo>
                  <a:lnTo>
                    <a:pt x="317" y="208"/>
                  </a:lnTo>
                  <a:lnTo>
                    <a:pt x="276" y="208"/>
                  </a:lnTo>
                  <a:close/>
                  <a:moveTo>
                    <a:pt x="276" y="161"/>
                  </a:moveTo>
                  <a:lnTo>
                    <a:pt x="276" y="118"/>
                  </a:lnTo>
                  <a:lnTo>
                    <a:pt x="317" y="118"/>
                  </a:lnTo>
                  <a:lnTo>
                    <a:pt x="317" y="161"/>
                  </a:lnTo>
                  <a:lnTo>
                    <a:pt x="276" y="161"/>
                  </a:lnTo>
                  <a:close/>
                  <a:moveTo>
                    <a:pt x="276" y="118"/>
                  </a:moveTo>
                  <a:lnTo>
                    <a:pt x="276" y="75"/>
                  </a:lnTo>
                  <a:lnTo>
                    <a:pt x="317" y="75"/>
                  </a:lnTo>
                  <a:lnTo>
                    <a:pt x="317" y="118"/>
                  </a:lnTo>
                  <a:lnTo>
                    <a:pt x="276" y="118"/>
                  </a:lnTo>
                  <a:close/>
                  <a:moveTo>
                    <a:pt x="276" y="71"/>
                  </a:moveTo>
                  <a:lnTo>
                    <a:pt x="276" y="28"/>
                  </a:lnTo>
                  <a:lnTo>
                    <a:pt x="317" y="28"/>
                  </a:lnTo>
                  <a:lnTo>
                    <a:pt x="317" y="71"/>
                  </a:lnTo>
                  <a:lnTo>
                    <a:pt x="276" y="71"/>
                  </a:lnTo>
                  <a:close/>
                  <a:moveTo>
                    <a:pt x="270" y="28"/>
                  </a:moveTo>
                  <a:lnTo>
                    <a:pt x="270" y="71"/>
                  </a:lnTo>
                  <a:lnTo>
                    <a:pt x="229" y="71"/>
                  </a:lnTo>
                  <a:lnTo>
                    <a:pt x="229" y="28"/>
                  </a:lnTo>
                  <a:lnTo>
                    <a:pt x="270" y="28"/>
                  </a:lnTo>
                  <a:close/>
                  <a:moveTo>
                    <a:pt x="270" y="75"/>
                  </a:moveTo>
                  <a:lnTo>
                    <a:pt x="270" y="118"/>
                  </a:lnTo>
                  <a:lnTo>
                    <a:pt x="229" y="118"/>
                  </a:lnTo>
                  <a:lnTo>
                    <a:pt x="229" y="75"/>
                  </a:lnTo>
                  <a:lnTo>
                    <a:pt x="270" y="75"/>
                  </a:lnTo>
                  <a:close/>
                  <a:moveTo>
                    <a:pt x="270" y="118"/>
                  </a:moveTo>
                  <a:lnTo>
                    <a:pt x="270" y="161"/>
                  </a:lnTo>
                  <a:lnTo>
                    <a:pt x="229" y="161"/>
                  </a:lnTo>
                  <a:lnTo>
                    <a:pt x="229" y="118"/>
                  </a:lnTo>
                  <a:lnTo>
                    <a:pt x="270" y="118"/>
                  </a:lnTo>
                  <a:close/>
                  <a:moveTo>
                    <a:pt x="270" y="165"/>
                  </a:moveTo>
                  <a:lnTo>
                    <a:pt x="270" y="208"/>
                  </a:lnTo>
                  <a:lnTo>
                    <a:pt x="229" y="208"/>
                  </a:lnTo>
                  <a:lnTo>
                    <a:pt x="229" y="165"/>
                  </a:lnTo>
                  <a:lnTo>
                    <a:pt x="270" y="165"/>
                  </a:lnTo>
                  <a:close/>
                  <a:moveTo>
                    <a:pt x="270" y="208"/>
                  </a:moveTo>
                  <a:lnTo>
                    <a:pt x="270" y="251"/>
                  </a:lnTo>
                  <a:lnTo>
                    <a:pt x="229" y="251"/>
                  </a:lnTo>
                  <a:lnTo>
                    <a:pt x="229" y="208"/>
                  </a:lnTo>
                  <a:lnTo>
                    <a:pt x="270" y="208"/>
                  </a:lnTo>
                  <a:close/>
                  <a:moveTo>
                    <a:pt x="270" y="255"/>
                  </a:moveTo>
                  <a:lnTo>
                    <a:pt x="270" y="298"/>
                  </a:lnTo>
                  <a:lnTo>
                    <a:pt x="229" y="298"/>
                  </a:lnTo>
                  <a:lnTo>
                    <a:pt x="229" y="255"/>
                  </a:lnTo>
                  <a:lnTo>
                    <a:pt x="270" y="255"/>
                  </a:lnTo>
                  <a:close/>
                  <a:moveTo>
                    <a:pt x="270" y="298"/>
                  </a:moveTo>
                  <a:lnTo>
                    <a:pt x="270" y="341"/>
                  </a:lnTo>
                  <a:lnTo>
                    <a:pt x="229" y="341"/>
                  </a:lnTo>
                  <a:lnTo>
                    <a:pt x="229" y="298"/>
                  </a:lnTo>
                  <a:lnTo>
                    <a:pt x="270" y="298"/>
                  </a:lnTo>
                  <a:close/>
                  <a:moveTo>
                    <a:pt x="186" y="341"/>
                  </a:moveTo>
                  <a:lnTo>
                    <a:pt x="186" y="298"/>
                  </a:lnTo>
                  <a:lnTo>
                    <a:pt x="227" y="298"/>
                  </a:lnTo>
                  <a:lnTo>
                    <a:pt x="227" y="341"/>
                  </a:lnTo>
                  <a:lnTo>
                    <a:pt x="186" y="341"/>
                  </a:lnTo>
                  <a:close/>
                  <a:moveTo>
                    <a:pt x="186" y="298"/>
                  </a:moveTo>
                  <a:lnTo>
                    <a:pt x="186" y="255"/>
                  </a:lnTo>
                  <a:lnTo>
                    <a:pt x="227" y="255"/>
                  </a:lnTo>
                  <a:lnTo>
                    <a:pt x="227" y="298"/>
                  </a:lnTo>
                  <a:lnTo>
                    <a:pt x="186" y="298"/>
                  </a:lnTo>
                  <a:close/>
                  <a:moveTo>
                    <a:pt x="186" y="251"/>
                  </a:moveTo>
                  <a:lnTo>
                    <a:pt x="186" y="208"/>
                  </a:lnTo>
                  <a:lnTo>
                    <a:pt x="227" y="208"/>
                  </a:lnTo>
                  <a:lnTo>
                    <a:pt x="227" y="251"/>
                  </a:lnTo>
                  <a:lnTo>
                    <a:pt x="186" y="251"/>
                  </a:lnTo>
                  <a:close/>
                  <a:moveTo>
                    <a:pt x="186" y="208"/>
                  </a:moveTo>
                  <a:lnTo>
                    <a:pt x="186" y="165"/>
                  </a:lnTo>
                  <a:lnTo>
                    <a:pt x="227" y="165"/>
                  </a:lnTo>
                  <a:lnTo>
                    <a:pt x="227" y="208"/>
                  </a:lnTo>
                  <a:lnTo>
                    <a:pt x="186" y="208"/>
                  </a:lnTo>
                  <a:close/>
                  <a:moveTo>
                    <a:pt x="186" y="161"/>
                  </a:moveTo>
                  <a:lnTo>
                    <a:pt x="186" y="118"/>
                  </a:lnTo>
                  <a:lnTo>
                    <a:pt x="227" y="118"/>
                  </a:lnTo>
                  <a:lnTo>
                    <a:pt x="227" y="161"/>
                  </a:lnTo>
                  <a:lnTo>
                    <a:pt x="186" y="161"/>
                  </a:lnTo>
                  <a:close/>
                  <a:moveTo>
                    <a:pt x="186" y="118"/>
                  </a:moveTo>
                  <a:lnTo>
                    <a:pt x="186" y="75"/>
                  </a:lnTo>
                  <a:lnTo>
                    <a:pt x="227" y="75"/>
                  </a:lnTo>
                  <a:lnTo>
                    <a:pt x="227" y="118"/>
                  </a:lnTo>
                  <a:lnTo>
                    <a:pt x="186" y="118"/>
                  </a:lnTo>
                  <a:close/>
                  <a:moveTo>
                    <a:pt x="186" y="71"/>
                  </a:moveTo>
                  <a:lnTo>
                    <a:pt x="186" y="28"/>
                  </a:lnTo>
                  <a:lnTo>
                    <a:pt x="227" y="28"/>
                  </a:lnTo>
                  <a:lnTo>
                    <a:pt x="227" y="71"/>
                  </a:lnTo>
                  <a:lnTo>
                    <a:pt x="186" y="71"/>
                  </a:lnTo>
                  <a:close/>
                  <a:moveTo>
                    <a:pt x="180" y="28"/>
                  </a:moveTo>
                  <a:lnTo>
                    <a:pt x="180" y="71"/>
                  </a:lnTo>
                  <a:lnTo>
                    <a:pt x="139" y="71"/>
                  </a:lnTo>
                  <a:lnTo>
                    <a:pt x="139" y="28"/>
                  </a:lnTo>
                  <a:lnTo>
                    <a:pt x="180" y="28"/>
                  </a:lnTo>
                  <a:close/>
                  <a:moveTo>
                    <a:pt x="180" y="75"/>
                  </a:moveTo>
                  <a:lnTo>
                    <a:pt x="180" y="118"/>
                  </a:lnTo>
                  <a:lnTo>
                    <a:pt x="139" y="118"/>
                  </a:lnTo>
                  <a:lnTo>
                    <a:pt x="139" y="75"/>
                  </a:lnTo>
                  <a:lnTo>
                    <a:pt x="180" y="75"/>
                  </a:lnTo>
                  <a:close/>
                  <a:moveTo>
                    <a:pt x="180" y="118"/>
                  </a:moveTo>
                  <a:lnTo>
                    <a:pt x="180" y="161"/>
                  </a:lnTo>
                  <a:lnTo>
                    <a:pt x="139" y="161"/>
                  </a:lnTo>
                  <a:lnTo>
                    <a:pt x="139" y="118"/>
                  </a:lnTo>
                  <a:lnTo>
                    <a:pt x="180" y="118"/>
                  </a:lnTo>
                  <a:close/>
                  <a:moveTo>
                    <a:pt x="180" y="165"/>
                  </a:moveTo>
                  <a:lnTo>
                    <a:pt x="180" y="208"/>
                  </a:lnTo>
                  <a:lnTo>
                    <a:pt x="139" y="208"/>
                  </a:lnTo>
                  <a:lnTo>
                    <a:pt x="139" y="165"/>
                  </a:lnTo>
                  <a:lnTo>
                    <a:pt x="180" y="165"/>
                  </a:lnTo>
                  <a:close/>
                  <a:moveTo>
                    <a:pt x="180" y="208"/>
                  </a:moveTo>
                  <a:lnTo>
                    <a:pt x="180" y="251"/>
                  </a:lnTo>
                  <a:lnTo>
                    <a:pt x="139" y="251"/>
                  </a:lnTo>
                  <a:lnTo>
                    <a:pt x="139" y="208"/>
                  </a:lnTo>
                  <a:lnTo>
                    <a:pt x="180" y="208"/>
                  </a:lnTo>
                  <a:close/>
                  <a:moveTo>
                    <a:pt x="180" y="255"/>
                  </a:moveTo>
                  <a:lnTo>
                    <a:pt x="180" y="298"/>
                  </a:lnTo>
                  <a:lnTo>
                    <a:pt x="139" y="298"/>
                  </a:lnTo>
                  <a:lnTo>
                    <a:pt x="139" y="255"/>
                  </a:lnTo>
                  <a:lnTo>
                    <a:pt x="180" y="255"/>
                  </a:lnTo>
                  <a:close/>
                  <a:moveTo>
                    <a:pt x="180" y="298"/>
                  </a:moveTo>
                  <a:lnTo>
                    <a:pt x="180" y="341"/>
                  </a:lnTo>
                  <a:lnTo>
                    <a:pt x="139" y="341"/>
                  </a:lnTo>
                  <a:lnTo>
                    <a:pt x="139" y="298"/>
                  </a:lnTo>
                  <a:lnTo>
                    <a:pt x="180" y="298"/>
                  </a:lnTo>
                  <a:close/>
                  <a:moveTo>
                    <a:pt x="96" y="341"/>
                  </a:moveTo>
                  <a:lnTo>
                    <a:pt x="96" y="298"/>
                  </a:lnTo>
                  <a:lnTo>
                    <a:pt x="137" y="298"/>
                  </a:lnTo>
                  <a:lnTo>
                    <a:pt x="137" y="341"/>
                  </a:lnTo>
                  <a:lnTo>
                    <a:pt x="96" y="341"/>
                  </a:lnTo>
                  <a:close/>
                  <a:moveTo>
                    <a:pt x="96" y="298"/>
                  </a:moveTo>
                  <a:lnTo>
                    <a:pt x="96" y="255"/>
                  </a:lnTo>
                  <a:lnTo>
                    <a:pt x="137" y="255"/>
                  </a:lnTo>
                  <a:lnTo>
                    <a:pt x="137" y="298"/>
                  </a:lnTo>
                  <a:lnTo>
                    <a:pt x="96" y="298"/>
                  </a:lnTo>
                  <a:close/>
                  <a:moveTo>
                    <a:pt x="96" y="251"/>
                  </a:moveTo>
                  <a:lnTo>
                    <a:pt x="96" y="208"/>
                  </a:lnTo>
                  <a:lnTo>
                    <a:pt x="137" y="208"/>
                  </a:lnTo>
                  <a:lnTo>
                    <a:pt x="137" y="251"/>
                  </a:lnTo>
                  <a:lnTo>
                    <a:pt x="96" y="251"/>
                  </a:lnTo>
                  <a:close/>
                  <a:moveTo>
                    <a:pt x="96" y="208"/>
                  </a:moveTo>
                  <a:lnTo>
                    <a:pt x="96" y="165"/>
                  </a:lnTo>
                  <a:lnTo>
                    <a:pt x="137" y="165"/>
                  </a:lnTo>
                  <a:lnTo>
                    <a:pt x="137" y="208"/>
                  </a:lnTo>
                  <a:lnTo>
                    <a:pt x="96" y="208"/>
                  </a:lnTo>
                  <a:close/>
                  <a:moveTo>
                    <a:pt x="96" y="161"/>
                  </a:moveTo>
                  <a:lnTo>
                    <a:pt x="96" y="118"/>
                  </a:lnTo>
                  <a:lnTo>
                    <a:pt x="137" y="118"/>
                  </a:lnTo>
                  <a:lnTo>
                    <a:pt x="137" y="161"/>
                  </a:lnTo>
                  <a:lnTo>
                    <a:pt x="96" y="161"/>
                  </a:lnTo>
                  <a:close/>
                  <a:moveTo>
                    <a:pt x="96" y="118"/>
                  </a:moveTo>
                  <a:lnTo>
                    <a:pt x="96" y="75"/>
                  </a:lnTo>
                  <a:lnTo>
                    <a:pt x="137" y="75"/>
                  </a:lnTo>
                  <a:lnTo>
                    <a:pt x="137" y="118"/>
                  </a:lnTo>
                  <a:lnTo>
                    <a:pt x="96" y="118"/>
                  </a:lnTo>
                  <a:close/>
                  <a:moveTo>
                    <a:pt x="96" y="71"/>
                  </a:moveTo>
                  <a:lnTo>
                    <a:pt x="96" y="28"/>
                  </a:lnTo>
                  <a:lnTo>
                    <a:pt x="137" y="28"/>
                  </a:lnTo>
                  <a:lnTo>
                    <a:pt x="137" y="71"/>
                  </a:lnTo>
                  <a:lnTo>
                    <a:pt x="96" y="71"/>
                  </a:lnTo>
                  <a:close/>
                  <a:moveTo>
                    <a:pt x="90" y="28"/>
                  </a:moveTo>
                  <a:lnTo>
                    <a:pt x="90" y="71"/>
                  </a:lnTo>
                  <a:lnTo>
                    <a:pt x="49" y="71"/>
                  </a:lnTo>
                  <a:lnTo>
                    <a:pt x="49" y="28"/>
                  </a:lnTo>
                  <a:lnTo>
                    <a:pt x="90" y="28"/>
                  </a:lnTo>
                  <a:close/>
                  <a:moveTo>
                    <a:pt x="90" y="75"/>
                  </a:moveTo>
                  <a:lnTo>
                    <a:pt x="90" y="118"/>
                  </a:lnTo>
                  <a:lnTo>
                    <a:pt x="49" y="118"/>
                  </a:lnTo>
                  <a:lnTo>
                    <a:pt x="49" y="75"/>
                  </a:lnTo>
                  <a:lnTo>
                    <a:pt x="90" y="75"/>
                  </a:lnTo>
                  <a:close/>
                  <a:moveTo>
                    <a:pt x="90" y="118"/>
                  </a:moveTo>
                  <a:lnTo>
                    <a:pt x="90" y="161"/>
                  </a:lnTo>
                  <a:lnTo>
                    <a:pt x="49" y="161"/>
                  </a:lnTo>
                  <a:lnTo>
                    <a:pt x="49" y="118"/>
                  </a:lnTo>
                  <a:lnTo>
                    <a:pt x="90" y="118"/>
                  </a:lnTo>
                  <a:close/>
                  <a:moveTo>
                    <a:pt x="90" y="165"/>
                  </a:moveTo>
                  <a:lnTo>
                    <a:pt x="90" y="208"/>
                  </a:lnTo>
                  <a:lnTo>
                    <a:pt x="49" y="208"/>
                  </a:lnTo>
                  <a:lnTo>
                    <a:pt x="49" y="165"/>
                  </a:lnTo>
                  <a:lnTo>
                    <a:pt x="90" y="165"/>
                  </a:lnTo>
                  <a:close/>
                  <a:moveTo>
                    <a:pt x="90" y="208"/>
                  </a:moveTo>
                  <a:lnTo>
                    <a:pt x="90" y="251"/>
                  </a:lnTo>
                  <a:lnTo>
                    <a:pt x="49" y="251"/>
                  </a:lnTo>
                  <a:lnTo>
                    <a:pt x="49" y="208"/>
                  </a:lnTo>
                  <a:lnTo>
                    <a:pt x="90" y="208"/>
                  </a:lnTo>
                  <a:close/>
                  <a:moveTo>
                    <a:pt x="90" y="255"/>
                  </a:moveTo>
                  <a:lnTo>
                    <a:pt x="90" y="298"/>
                  </a:lnTo>
                  <a:lnTo>
                    <a:pt x="49" y="298"/>
                  </a:lnTo>
                  <a:lnTo>
                    <a:pt x="49" y="255"/>
                  </a:lnTo>
                  <a:lnTo>
                    <a:pt x="90" y="255"/>
                  </a:lnTo>
                  <a:close/>
                  <a:moveTo>
                    <a:pt x="90" y="298"/>
                  </a:moveTo>
                  <a:lnTo>
                    <a:pt x="90" y="341"/>
                  </a:lnTo>
                  <a:lnTo>
                    <a:pt x="49" y="341"/>
                  </a:lnTo>
                  <a:lnTo>
                    <a:pt x="49" y="298"/>
                  </a:lnTo>
                  <a:lnTo>
                    <a:pt x="90" y="298"/>
                  </a:lnTo>
                  <a:close/>
                  <a:moveTo>
                    <a:pt x="4" y="341"/>
                  </a:moveTo>
                  <a:lnTo>
                    <a:pt x="47" y="341"/>
                  </a:lnTo>
                  <a:lnTo>
                    <a:pt x="47" y="298"/>
                  </a:lnTo>
                  <a:lnTo>
                    <a:pt x="4" y="298"/>
                  </a:lnTo>
                  <a:lnTo>
                    <a:pt x="4" y="341"/>
                  </a:lnTo>
                  <a:close/>
                  <a:moveTo>
                    <a:pt x="4" y="298"/>
                  </a:moveTo>
                  <a:lnTo>
                    <a:pt x="47" y="298"/>
                  </a:lnTo>
                  <a:lnTo>
                    <a:pt x="47" y="255"/>
                  </a:lnTo>
                  <a:lnTo>
                    <a:pt x="4" y="255"/>
                  </a:lnTo>
                  <a:lnTo>
                    <a:pt x="4" y="298"/>
                  </a:lnTo>
                  <a:close/>
                  <a:moveTo>
                    <a:pt x="4" y="251"/>
                  </a:moveTo>
                  <a:lnTo>
                    <a:pt x="47" y="251"/>
                  </a:lnTo>
                  <a:lnTo>
                    <a:pt x="47" y="208"/>
                  </a:lnTo>
                  <a:lnTo>
                    <a:pt x="4" y="208"/>
                  </a:lnTo>
                  <a:lnTo>
                    <a:pt x="4" y="251"/>
                  </a:lnTo>
                  <a:close/>
                  <a:moveTo>
                    <a:pt x="4" y="208"/>
                  </a:moveTo>
                  <a:lnTo>
                    <a:pt x="47" y="208"/>
                  </a:lnTo>
                  <a:lnTo>
                    <a:pt x="47" y="165"/>
                  </a:lnTo>
                  <a:lnTo>
                    <a:pt x="4" y="165"/>
                  </a:lnTo>
                  <a:lnTo>
                    <a:pt x="4" y="208"/>
                  </a:lnTo>
                  <a:close/>
                  <a:moveTo>
                    <a:pt x="4" y="161"/>
                  </a:moveTo>
                  <a:lnTo>
                    <a:pt x="47" y="161"/>
                  </a:lnTo>
                  <a:lnTo>
                    <a:pt x="47" y="118"/>
                  </a:lnTo>
                  <a:lnTo>
                    <a:pt x="4" y="118"/>
                  </a:lnTo>
                  <a:lnTo>
                    <a:pt x="4" y="161"/>
                  </a:lnTo>
                  <a:close/>
                  <a:moveTo>
                    <a:pt x="4" y="118"/>
                  </a:moveTo>
                  <a:lnTo>
                    <a:pt x="47" y="118"/>
                  </a:lnTo>
                  <a:lnTo>
                    <a:pt x="47" y="75"/>
                  </a:lnTo>
                  <a:lnTo>
                    <a:pt x="4" y="75"/>
                  </a:lnTo>
                  <a:lnTo>
                    <a:pt x="4" y="118"/>
                  </a:lnTo>
                  <a:close/>
                  <a:moveTo>
                    <a:pt x="4" y="71"/>
                  </a:moveTo>
                  <a:lnTo>
                    <a:pt x="47" y="71"/>
                  </a:lnTo>
                  <a:lnTo>
                    <a:pt x="47" y="28"/>
                  </a:lnTo>
                  <a:lnTo>
                    <a:pt x="4" y="28"/>
                  </a:lnTo>
                  <a:lnTo>
                    <a:pt x="4" y="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79" name="Freeform 290"/>
            <p:cNvSpPr>
              <a:spLocks noChangeArrowheads="1"/>
            </p:cNvSpPr>
            <p:nvPr/>
          </p:nvSpPr>
          <p:spPr bwMode="auto">
            <a:xfrm>
              <a:off x="117475" y="438150"/>
              <a:ext cx="876300" cy="398463"/>
            </a:xfrm>
            <a:custGeom>
              <a:avLst/>
              <a:gdLst>
                <a:gd name="T0" fmla="*/ 288925 w 552"/>
                <a:gd name="T1" fmla="*/ 279400 h 251"/>
                <a:gd name="T2" fmla="*/ 428625 w 552"/>
                <a:gd name="T3" fmla="*/ 34925 h 251"/>
                <a:gd name="T4" fmla="*/ 577850 w 552"/>
                <a:gd name="T5" fmla="*/ 0 h 251"/>
                <a:gd name="T6" fmla="*/ 723900 w 552"/>
                <a:gd name="T7" fmla="*/ 165100 h 251"/>
                <a:gd name="T8" fmla="*/ 869950 w 552"/>
                <a:gd name="T9" fmla="*/ 96838 h 251"/>
                <a:gd name="T10" fmla="*/ 876300 w 552"/>
                <a:gd name="T11" fmla="*/ 112713 h 251"/>
                <a:gd name="T12" fmla="*/ 720725 w 552"/>
                <a:gd name="T13" fmla="*/ 187325 h 251"/>
                <a:gd name="T14" fmla="*/ 574675 w 552"/>
                <a:gd name="T15" fmla="*/ 19050 h 251"/>
                <a:gd name="T16" fmla="*/ 441325 w 552"/>
                <a:gd name="T17" fmla="*/ 50800 h 251"/>
                <a:gd name="T18" fmla="*/ 298450 w 552"/>
                <a:gd name="T19" fmla="*/ 301625 h 251"/>
                <a:gd name="T20" fmla="*/ 149225 w 552"/>
                <a:gd name="T21" fmla="*/ 258763 h 251"/>
                <a:gd name="T22" fmla="*/ 12700 w 552"/>
                <a:gd name="T23" fmla="*/ 398463 h 251"/>
                <a:gd name="T24" fmla="*/ 0 w 552"/>
                <a:gd name="T25" fmla="*/ 385763 h 251"/>
                <a:gd name="T26" fmla="*/ 146050 w 552"/>
                <a:gd name="T27" fmla="*/ 239713 h 251"/>
                <a:gd name="T28" fmla="*/ 288925 w 552"/>
                <a:gd name="T29" fmla="*/ 279400 h 251"/>
                <a:gd name="T30" fmla="*/ 288925 w 552"/>
                <a:gd name="T31" fmla="*/ 279400 h 25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52"/>
                <a:gd name="T49" fmla="*/ 0 h 251"/>
                <a:gd name="T50" fmla="*/ 552 w 552"/>
                <a:gd name="T51" fmla="*/ 251 h 25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52" h="251">
                  <a:moveTo>
                    <a:pt x="182" y="176"/>
                  </a:moveTo>
                  <a:lnTo>
                    <a:pt x="270" y="22"/>
                  </a:lnTo>
                  <a:lnTo>
                    <a:pt x="364" y="0"/>
                  </a:lnTo>
                  <a:lnTo>
                    <a:pt x="456" y="104"/>
                  </a:lnTo>
                  <a:lnTo>
                    <a:pt x="548" y="61"/>
                  </a:lnTo>
                  <a:lnTo>
                    <a:pt x="552" y="71"/>
                  </a:lnTo>
                  <a:lnTo>
                    <a:pt x="454" y="118"/>
                  </a:lnTo>
                  <a:lnTo>
                    <a:pt x="362" y="12"/>
                  </a:lnTo>
                  <a:lnTo>
                    <a:pt x="278" y="32"/>
                  </a:lnTo>
                  <a:lnTo>
                    <a:pt x="188" y="190"/>
                  </a:lnTo>
                  <a:lnTo>
                    <a:pt x="94" y="163"/>
                  </a:lnTo>
                  <a:lnTo>
                    <a:pt x="8" y="251"/>
                  </a:lnTo>
                  <a:lnTo>
                    <a:pt x="0" y="243"/>
                  </a:lnTo>
                  <a:lnTo>
                    <a:pt x="92" y="151"/>
                  </a:lnTo>
                  <a:lnTo>
                    <a:pt x="182" y="176"/>
                  </a:lnTo>
                  <a:close/>
                </a:path>
              </a:pathLst>
            </a:custGeom>
            <a:solidFill>
              <a:srgbClr val="496F8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80" name="Freeform 291"/>
            <p:cNvSpPr>
              <a:spLocks noChangeArrowheads="1"/>
            </p:cNvSpPr>
            <p:nvPr/>
          </p:nvSpPr>
          <p:spPr bwMode="auto">
            <a:xfrm>
              <a:off x="109538" y="596900"/>
              <a:ext cx="881063" cy="204788"/>
            </a:xfrm>
            <a:custGeom>
              <a:avLst/>
              <a:gdLst>
                <a:gd name="T0" fmla="*/ 585788 w 555"/>
                <a:gd name="T1" fmla="*/ 130175 h 129"/>
                <a:gd name="T2" fmla="*/ 722313 w 555"/>
                <a:gd name="T3" fmla="*/ 96838 h 129"/>
                <a:gd name="T4" fmla="*/ 881063 w 555"/>
                <a:gd name="T5" fmla="*/ 130175 h 129"/>
                <a:gd name="T6" fmla="*/ 874713 w 555"/>
                <a:gd name="T7" fmla="*/ 149225 h 129"/>
                <a:gd name="T8" fmla="*/ 722313 w 555"/>
                <a:gd name="T9" fmla="*/ 117475 h 129"/>
                <a:gd name="T10" fmla="*/ 579438 w 555"/>
                <a:gd name="T11" fmla="*/ 149225 h 129"/>
                <a:gd name="T12" fmla="*/ 436563 w 555"/>
                <a:gd name="T13" fmla="*/ 42863 h 129"/>
                <a:gd name="T14" fmla="*/ 300038 w 555"/>
                <a:gd name="T15" fmla="*/ 19050 h 129"/>
                <a:gd name="T16" fmla="*/ 157163 w 555"/>
                <a:gd name="T17" fmla="*/ 31750 h 129"/>
                <a:gd name="T18" fmla="*/ 14288 w 555"/>
                <a:gd name="T19" fmla="*/ 204788 h 129"/>
                <a:gd name="T20" fmla="*/ 0 w 555"/>
                <a:gd name="T21" fmla="*/ 192088 h 129"/>
                <a:gd name="T22" fmla="*/ 150813 w 555"/>
                <a:gd name="T23" fmla="*/ 12700 h 129"/>
                <a:gd name="T24" fmla="*/ 300038 w 555"/>
                <a:gd name="T25" fmla="*/ 0 h 129"/>
                <a:gd name="T26" fmla="*/ 442913 w 555"/>
                <a:gd name="T27" fmla="*/ 25400 h 129"/>
                <a:gd name="T28" fmla="*/ 585788 w 555"/>
                <a:gd name="T29" fmla="*/ 130175 h 129"/>
                <a:gd name="T30" fmla="*/ 585788 w 555"/>
                <a:gd name="T31" fmla="*/ 130175 h 12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55"/>
                <a:gd name="T49" fmla="*/ 0 h 129"/>
                <a:gd name="T50" fmla="*/ 555 w 555"/>
                <a:gd name="T51" fmla="*/ 129 h 12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55" h="129">
                  <a:moveTo>
                    <a:pt x="369" y="82"/>
                  </a:moveTo>
                  <a:lnTo>
                    <a:pt x="455" y="61"/>
                  </a:lnTo>
                  <a:lnTo>
                    <a:pt x="555" y="82"/>
                  </a:lnTo>
                  <a:lnTo>
                    <a:pt x="551" y="94"/>
                  </a:lnTo>
                  <a:lnTo>
                    <a:pt x="455" y="74"/>
                  </a:lnTo>
                  <a:lnTo>
                    <a:pt x="365" y="94"/>
                  </a:lnTo>
                  <a:lnTo>
                    <a:pt x="275" y="27"/>
                  </a:lnTo>
                  <a:lnTo>
                    <a:pt x="189" y="12"/>
                  </a:lnTo>
                  <a:lnTo>
                    <a:pt x="99" y="20"/>
                  </a:lnTo>
                  <a:lnTo>
                    <a:pt x="9" y="129"/>
                  </a:lnTo>
                  <a:lnTo>
                    <a:pt x="0" y="121"/>
                  </a:lnTo>
                  <a:lnTo>
                    <a:pt x="95" y="8"/>
                  </a:lnTo>
                  <a:lnTo>
                    <a:pt x="189" y="0"/>
                  </a:lnTo>
                  <a:lnTo>
                    <a:pt x="279" y="16"/>
                  </a:lnTo>
                  <a:lnTo>
                    <a:pt x="369" y="82"/>
                  </a:lnTo>
                  <a:close/>
                </a:path>
              </a:pathLst>
            </a:custGeom>
            <a:solidFill>
              <a:srgbClr val="49B57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81" name="Freeform 292"/>
            <p:cNvSpPr>
              <a:spLocks noChangeArrowheads="1"/>
            </p:cNvSpPr>
            <p:nvPr/>
          </p:nvSpPr>
          <p:spPr bwMode="auto">
            <a:xfrm>
              <a:off x="114300" y="349250"/>
              <a:ext cx="895350" cy="163513"/>
            </a:xfrm>
            <a:custGeom>
              <a:avLst/>
              <a:gdLst>
                <a:gd name="T0" fmla="*/ 142875 w 564"/>
                <a:gd name="T1" fmla="*/ 139700 h 103"/>
                <a:gd name="T2" fmla="*/ 280988 w 564"/>
                <a:gd name="T3" fmla="*/ 120650 h 103"/>
                <a:gd name="T4" fmla="*/ 427038 w 564"/>
                <a:gd name="T5" fmla="*/ 0 h 103"/>
                <a:gd name="T6" fmla="*/ 569913 w 564"/>
                <a:gd name="T7" fmla="*/ 42863 h 103"/>
                <a:gd name="T8" fmla="*/ 712788 w 564"/>
                <a:gd name="T9" fmla="*/ 14288 h 103"/>
                <a:gd name="T10" fmla="*/ 895350 w 564"/>
                <a:gd name="T11" fmla="*/ 150813 h 103"/>
                <a:gd name="T12" fmla="*/ 885825 w 564"/>
                <a:gd name="T13" fmla="*/ 163513 h 103"/>
                <a:gd name="T14" fmla="*/ 706438 w 564"/>
                <a:gd name="T15" fmla="*/ 33338 h 103"/>
                <a:gd name="T16" fmla="*/ 569913 w 564"/>
                <a:gd name="T17" fmla="*/ 61913 h 103"/>
                <a:gd name="T18" fmla="*/ 431800 w 564"/>
                <a:gd name="T19" fmla="*/ 20638 h 103"/>
                <a:gd name="T20" fmla="*/ 288925 w 564"/>
                <a:gd name="T21" fmla="*/ 136525 h 103"/>
                <a:gd name="T22" fmla="*/ 138113 w 564"/>
                <a:gd name="T23" fmla="*/ 160338 h 103"/>
                <a:gd name="T24" fmla="*/ 0 w 564"/>
                <a:gd name="T25" fmla="*/ 95250 h 103"/>
                <a:gd name="T26" fmla="*/ 6350 w 564"/>
                <a:gd name="T27" fmla="*/ 79375 h 103"/>
                <a:gd name="T28" fmla="*/ 142875 w 564"/>
                <a:gd name="T29" fmla="*/ 139700 h 103"/>
                <a:gd name="T30" fmla="*/ 142875 w 564"/>
                <a:gd name="T31" fmla="*/ 139700 h 10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64"/>
                <a:gd name="T49" fmla="*/ 0 h 103"/>
                <a:gd name="T50" fmla="*/ 564 w 564"/>
                <a:gd name="T51" fmla="*/ 103 h 10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64" h="103">
                  <a:moveTo>
                    <a:pt x="90" y="88"/>
                  </a:moveTo>
                  <a:lnTo>
                    <a:pt x="177" y="76"/>
                  </a:lnTo>
                  <a:lnTo>
                    <a:pt x="269" y="0"/>
                  </a:lnTo>
                  <a:lnTo>
                    <a:pt x="359" y="27"/>
                  </a:lnTo>
                  <a:lnTo>
                    <a:pt x="449" y="9"/>
                  </a:lnTo>
                  <a:lnTo>
                    <a:pt x="564" y="95"/>
                  </a:lnTo>
                  <a:lnTo>
                    <a:pt x="558" y="103"/>
                  </a:lnTo>
                  <a:lnTo>
                    <a:pt x="445" y="21"/>
                  </a:lnTo>
                  <a:lnTo>
                    <a:pt x="359" y="39"/>
                  </a:lnTo>
                  <a:lnTo>
                    <a:pt x="272" y="13"/>
                  </a:lnTo>
                  <a:lnTo>
                    <a:pt x="182" y="86"/>
                  </a:lnTo>
                  <a:lnTo>
                    <a:pt x="87" y="101"/>
                  </a:lnTo>
                  <a:lnTo>
                    <a:pt x="0" y="60"/>
                  </a:lnTo>
                  <a:lnTo>
                    <a:pt x="4" y="50"/>
                  </a:lnTo>
                  <a:lnTo>
                    <a:pt x="90" y="88"/>
                  </a:lnTo>
                  <a:close/>
                </a:path>
              </a:pathLst>
            </a:custGeom>
            <a:solidFill>
              <a:srgbClr val="182F4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15" name="Group 314"/>
          <p:cNvGrpSpPr/>
          <p:nvPr/>
        </p:nvGrpSpPr>
        <p:grpSpPr bwMode="auto">
          <a:xfrm>
            <a:off x="557213" y="3140075"/>
            <a:ext cx="441325" cy="441325"/>
            <a:chOff x="0" y="0"/>
            <a:chExt cx="1570" cy="1564"/>
          </a:xfrm>
        </p:grpSpPr>
        <p:sp>
          <p:nvSpPr>
            <p:cNvPr id="38074" name="Oval 35"/>
            <p:cNvSpPr>
              <a:spLocks noChangeArrowheads="1"/>
            </p:cNvSpPr>
            <p:nvPr/>
          </p:nvSpPr>
          <p:spPr bwMode="auto">
            <a:xfrm>
              <a:off x="0" y="0"/>
              <a:ext cx="1570" cy="1565"/>
            </a:xfrm>
            <a:prstGeom prst="ellipse">
              <a:avLst/>
            </a:prstGeom>
            <a:solidFill>
              <a:srgbClr val="FFCC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75" name="Freeform 36"/>
            <p:cNvSpPr>
              <a:spLocks noChangeArrowheads="1"/>
            </p:cNvSpPr>
            <p:nvPr/>
          </p:nvSpPr>
          <p:spPr bwMode="auto">
            <a:xfrm>
              <a:off x="375" y="375"/>
              <a:ext cx="1165" cy="1160"/>
            </a:xfrm>
            <a:custGeom>
              <a:avLst/>
              <a:gdLst>
                <a:gd name="T0" fmla="*/ 633 w 263"/>
                <a:gd name="T1" fmla="*/ 1160 h 262"/>
                <a:gd name="T2" fmla="*/ 288 w 263"/>
                <a:gd name="T3" fmla="*/ 815 h 262"/>
                <a:gd name="T4" fmla="*/ 288 w 263"/>
                <a:gd name="T5" fmla="*/ 815 h 262"/>
                <a:gd name="T6" fmla="*/ 0 w 263"/>
                <a:gd name="T7" fmla="*/ 531 h 262"/>
                <a:gd name="T8" fmla="*/ 0 w 263"/>
                <a:gd name="T9" fmla="*/ 283 h 262"/>
                <a:gd name="T10" fmla="*/ 288 w 263"/>
                <a:gd name="T11" fmla="*/ 283 h 262"/>
                <a:gd name="T12" fmla="*/ 288 w 263"/>
                <a:gd name="T13" fmla="*/ 0 h 262"/>
                <a:gd name="T14" fmla="*/ 532 w 263"/>
                <a:gd name="T15" fmla="*/ 0 h 262"/>
                <a:gd name="T16" fmla="*/ 819 w 263"/>
                <a:gd name="T17" fmla="*/ 283 h 262"/>
                <a:gd name="T18" fmla="*/ 819 w 263"/>
                <a:gd name="T19" fmla="*/ 283 h 262"/>
                <a:gd name="T20" fmla="*/ 1165 w 263"/>
                <a:gd name="T21" fmla="*/ 629 h 262"/>
                <a:gd name="T22" fmla="*/ 633 w 263"/>
                <a:gd name="T23" fmla="*/ 1160 h 26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3"/>
                <a:gd name="T37" fmla="*/ 0 h 262"/>
                <a:gd name="T38" fmla="*/ 263 w 263"/>
                <a:gd name="T39" fmla="*/ 262 h 26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3" h="262">
                  <a:moveTo>
                    <a:pt x="143" y="262"/>
                  </a:moveTo>
                  <a:cubicBezTo>
                    <a:pt x="65" y="184"/>
                    <a:pt x="65" y="184"/>
                    <a:pt x="65" y="184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85" y="64"/>
                    <a:pt x="185" y="64"/>
                    <a:pt x="185" y="64"/>
                  </a:cubicBezTo>
                  <a:cubicBezTo>
                    <a:pt x="185" y="64"/>
                    <a:pt x="185" y="64"/>
                    <a:pt x="185" y="64"/>
                  </a:cubicBezTo>
                  <a:cubicBezTo>
                    <a:pt x="263" y="142"/>
                    <a:pt x="263" y="142"/>
                    <a:pt x="263" y="142"/>
                  </a:cubicBezTo>
                  <a:cubicBezTo>
                    <a:pt x="246" y="200"/>
                    <a:pt x="200" y="245"/>
                    <a:pt x="143" y="262"/>
                  </a:cubicBezTo>
                  <a:close/>
                </a:path>
              </a:pathLst>
            </a:custGeom>
            <a:solidFill>
              <a:srgbClr val="D59B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76" name="Freeform 55"/>
            <p:cNvSpPr>
              <a:spLocks noChangeArrowheads="1"/>
            </p:cNvSpPr>
            <p:nvPr/>
          </p:nvSpPr>
          <p:spPr bwMode="auto">
            <a:xfrm>
              <a:off x="375" y="375"/>
              <a:ext cx="820" cy="815"/>
            </a:xfrm>
            <a:custGeom>
              <a:avLst/>
              <a:gdLst>
                <a:gd name="T0" fmla="*/ 288 w 328"/>
                <a:gd name="T1" fmla="*/ 283 h 326"/>
                <a:gd name="T2" fmla="*/ 288 w 328"/>
                <a:gd name="T3" fmla="*/ 0 h 326"/>
                <a:gd name="T4" fmla="*/ 533 w 328"/>
                <a:gd name="T5" fmla="*/ 0 h 326"/>
                <a:gd name="T6" fmla="*/ 533 w 328"/>
                <a:gd name="T7" fmla="*/ 283 h 326"/>
                <a:gd name="T8" fmla="*/ 820 w 328"/>
                <a:gd name="T9" fmla="*/ 283 h 326"/>
                <a:gd name="T10" fmla="*/ 820 w 328"/>
                <a:gd name="T11" fmla="*/ 530 h 326"/>
                <a:gd name="T12" fmla="*/ 533 w 328"/>
                <a:gd name="T13" fmla="*/ 530 h 326"/>
                <a:gd name="T14" fmla="*/ 533 w 328"/>
                <a:gd name="T15" fmla="*/ 815 h 326"/>
                <a:gd name="T16" fmla="*/ 288 w 328"/>
                <a:gd name="T17" fmla="*/ 815 h 326"/>
                <a:gd name="T18" fmla="*/ 288 w 328"/>
                <a:gd name="T19" fmla="*/ 530 h 326"/>
                <a:gd name="T20" fmla="*/ 0 w 328"/>
                <a:gd name="T21" fmla="*/ 530 h 326"/>
                <a:gd name="T22" fmla="*/ 0 w 328"/>
                <a:gd name="T23" fmla="*/ 283 h 326"/>
                <a:gd name="T24" fmla="*/ 288 w 328"/>
                <a:gd name="T25" fmla="*/ 283 h 326"/>
                <a:gd name="T26" fmla="*/ 288 w 328"/>
                <a:gd name="T27" fmla="*/ 283 h 3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8"/>
                <a:gd name="T43" fmla="*/ 0 h 326"/>
                <a:gd name="T44" fmla="*/ 328 w 328"/>
                <a:gd name="T45" fmla="*/ 326 h 32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8" h="326">
                  <a:moveTo>
                    <a:pt x="115" y="113"/>
                  </a:moveTo>
                  <a:lnTo>
                    <a:pt x="115" y="0"/>
                  </a:lnTo>
                  <a:lnTo>
                    <a:pt x="213" y="0"/>
                  </a:lnTo>
                  <a:lnTo>
                    <a:pt x="213" y="113"/>
                  </a:lnTo>
                  <a:lnTo>
                    <a:pt x="328" y="113"/>
                  </a:lnTo>
                  <a:lnTo>
                    <a:pt x="328" y="212"/>
                  </a:lnTo>
                  <a:lnTo>
                    <a:pt x="213" y="212"/>
                  </a:lnTo>
                  <a:lnTo>
                    <a:pt x="213" y="326"/>
                  </a:lnTo>
                  <a:lnTo>
                    <a:pt x="115" y="326"/>
                  </a:lnTo>
                  <a:lnTo>
                    <a:pt x="115" y="212"/>
                  </a:lnTo>
                  <a:lnTo>
                    <a:pt x="0" y="212"/>
                  </a:lnTo>
                  <a:lnTo>
                    <a:pt x="0" y="113"/>
                  </a:lnTo>
                  <a:lnTo>
                    <a:pt x="115" y="1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16" name="Group 318"/>
          <p:cNvGrpSpPr/>
          <p:nvPr/>
        </p:nvGrpSpPr>
        <p:grpSpPr bwMode="auto">
          <a:xfrm>
            <a:off x="557213" y="1995488"/>
            <a:ext cx="441325" cy="441325"/>
            <a:chOff x="0" y="0"/>
            <a:chExt cx="1570" cy="1570"/>
          </a:xfrm>
        </p:grpSpPr>
        <p:sp>
          <p:nvSpPr>
            <p:cNvPr id="38071" name="Oval 37"/>
            <p:cNvSpPr>
              <a:spLocks noChangeArrowheads="1"/>
            </p:cNvSpPr>
            <p:nvPr/>
          </p:nvSpPr>
          <p:spPr bwMode="auto">
            <a:xfrm>
              <a:off x="0" y="0"/>
              <a:ext cx="1570" cy="1570"/>
            </a:xfrm>
            <a:prstGeom prst="ellipse">
              <a:avLst/>
            </a:prstGeom>
            <a:solidFill>
              <a:srgbClr val="3F6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72" name="Freeform 38"/>
            <p:cNvSpPr>
              <a:spLocks noChangeArrowheads="1"/>
            </p:cNvSpPr>
            <p:nvPr/>
          </p:nvSpPr>
          <p:spPr bwMode="auto">
            <a:xfrm>
              <a:off x="500" y="165"/>
              <a:ext cx="1070" cy="1405"/>
            </a:xfrm>
            <a:custGeom>
              <a:avLst/>
              <a:gdLst>
                <a:gd name="T0" fmla="*/ 186 w 242"/>
                <a:gd name="T1" fmla="*/ 57 h 318"/>
                <a:gd name="T2" fmla="*/ 407 w 242"/>
                <a:gd name="T3" fmla="*/ 221 h 318"/>
                <a:gd name="T4" fmla="*/ 407 w 242"/>
                <a:gd name="T5" fmla="*/ 194 h 318"/>
                <a:gd name="T6" fmla="*/ 416 w 242"/>
                <a:gd name="T7" fmla="*/ 146 h 318"/>
                <a:gd name="T8" fmla="*/ 424 w 242"/>
                <a:gd name="T9" fmla="*/ 106 h 318"/>
                <a:gd name="T10" fmla="*/ 438 w 242"/>
                <a:gd name="T11" fmla="*/ 75 h 318"/>
                <a:gd name="T12" fmla="*/ 451 w 242"/>
                <a:gd name="T13" fmla="*/ 49 h 318"/>
                <a:gd name="T14" fmla="*/ 469 w 242"/>
                <a:gd name="T15" fmla="*/ 27 h 318"/>
                <a:gd name="T16" fmla="*/ 482 w 242"/>
                <a:gd name="T17" fmla="*/ 13 h 318"/>
                <a:gd name="T18" fmla="*/ 500 w 242"/>
                <a:gd name="T19" fmla="*/ 4 h 318"/>
                <a:gd name="T20" fmla="*/ 513 w 242"/>
                <a:gd name="T21" fmla="*/ 0 h 318"/>
                <a:gd name="T22" fmla="*/ 522 w 242"/>
                <a:gd name="T23" fmla="*/ 4 h 318"/>
                <a:gd name="T24" fmla="*/ 1070 w 242"/>
                <a:gd name="T25" fmla="*/ 623 h 318"/>
                <a:gd name="T26" fmla="*/ 53 w 242"/>
                <a:gd name="T27" fmla="*/ 1233 h 318"/>
                <a:gd name="T28" fmla="*/ 49 w 242"/>
                <a:gd name="T29" fmla="*/ 1224 h 318"/>
                <a:gd name="T30" fmla="*/ 49 w 242"/>
                <a:gd name="T31" fmla="*/ 1219 h 318"/>
                <a:gd name="T32" fmla="*/ 49 w 242"/>
                <a:gd name="T33" fmla="*/ 1175 h 318"/>
                <a:gd name="T34" fmla="*/ 53 w 242"/>
                <a:gd name="T35" fmla="*/ 1113 h 318"/>
                <a:gd name="T36" fmla="*/ 57 w 242"/>
                <a:gd name="T37" fmla="*/ 1052 h 318"/>
                <a:gd name="T38" fmla="*/ 57 w 242"/>
                <a:gd name="T39" fmla="*/ 990 h 318"/>
                <a:gd name="T40" fmla="*/ 62 w 242"/>
                <a:gd name="T41" fmla="*/ 932 h 318"/>
                <a:gd name="T42" fmla="*/ 66 w 242"/>
                <a:gd name="T43" fmla="*/ 870 h 318"/>
                <a:gd name="T44" fmla="*/ 66 w 242"/>
                <a:gd name="T45" fmla="*/ 809 h 318"/>
                <a:gd name="T46" fmla="*/ 71 w 242"/>
                <a:gd name="T47" fmla="*/ 747 h 318"/>
                <a:gd name="T48" fmla="*/ 75 w 242"/>
                <a:gd name="T49" fmla="*/ 685 h 318"/>
                <a:gd name="T50" fmla="*/ 80 w 242"/>
                <a:gd name="T51" fmla="*/ 623 h 318"/>
                <a:gd name="T52" fmla="*/ 84 w 242"/>
                <a:gd name="T53" fmla="*/ 561 h 318"/>
                <a:gd name="T54" fmla="*/ 88 w 242"/>
                <a:gd name="T55" fmla="*/ 539 h 318"/>
                <a:gd name="T56" fmla="*/ 88 w 242"/>
                <a:gd name="T57" fmla="*/ 517 h 318"/>
                <a:gd name="T58" fmla="*/ 88 w 242"/>
                <a:gd name="T59" fmla="*/ 495 h 318"/>
                <a:gd name="T60" fmla="*/ 88 w 242"/>
                <a:gd name="T61" fmla="*/ 473 h 318"/>
                <a:gd name="T62" fmla="*/ 88 w 242"/>
                <a:gd name="T63" fmla="*/ 451 h 318"/>
                <a:gd name="T64" fmla="*/ 84 w 242"/>
                <a:gd name="T65" fmla="*/ 433 h 318"/>
                <a:gd name="T66" fmla="*/ 80 w 242"/>
                <a:gd name="T67" fmla="*/ 420 h 318"/>
                <a:gd name="T68" fmla="*/ 71 w 242"/>
                <a:gd name="T69" fmla="*/ 411 h 318"/>
                <a:gd name="T70" fmla="*/ 57 w 242"/>
                <a:gd name="T71" fmla="*/ 398 h 318"/>
                <a:gd name="T72" fmla="*/ 40 w 242"/>
                <a:gd name="T73" fmla="*/ 380 h 318"/>
                <a:gd name="T74" fmla="*/ 469 w 242"/>
                <a:gd name="T75" fmla="*/ 804 h 318"/>
                <a:gd name="T76" fmla="*/ 22 w 242"/>
                <a:gd name="T77" fmla="*/ 358 h 318"/>
                <a:gd name="T78" fmla="*/ 13 w 242"/>
                <a:gd name="T79" fmla="*/ 345 h 318"/>
                <a:gd name="T80" fmla="*/ 9 w 242"/>
                <a:gd name="T81" fmla="*/ 327 h 318"/>
                <a:gd name="T82" fmla="*/ 4 w 242"/>
                <a:gd name="T83" fmla="*/ 314 h 318"/>
                <a:gd name="T84" fmla="*/ 0 w 242"/>
                <a:gd name="T85" fmla="*/ 300 h 318"/>
                <a:gd name="T86" fmla="*/ 0 w 242"/>
                <a:gd name="T87" fmla="*/ 283 h 318"/>
                <a:gd name="T88" fmla="*/ 62 w 242"/>
                <a:gd name="T89" fmla="*/ 57 h 318"/>
                <a:gd name="T90" fmla="*/ 124 w 242"/>
                <a:gd name="T91" fmla="*/ 57 h 3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2"/>
                <a:gd name="T139" fmla="*/ 0 h 318"/>
                <a:gd name="T140" fmla="*/ 242 w 242"/>
                <a:gd name="T141" fmla="*/ 318 h 31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2" h="318">
                  <a:moveTo>
                    <a:pt x="28" y="4"/>
                  </a:moveTo>
                  <a:cubicBezTo>
                    <a:pt x="33" y="4"/>
                    <a:pt x="33" y="4"/>
                    <a:pt x="33" y="4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3" y="9"/>
                    <a:pt x="103" y="9"/>
                    <a:pt x="103" y="9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6" y="6"/>
                    <a:pt x="106" y="6"/>
                    <a:pt x="106" y="6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241" y="124"/>
                    <a:pt x="241" y="124"/>
                    <a:pt x="241" y="124"/>
                  </a:cubicBezTo>
                  <a:cubicBezTo>
                    <a:pt x="242" y="129"/>
                    <a:pt x="242" y="135"/>
                    <a:pt x="242" y="141"/>
                  </a:cubicBezTo>
                  <a:cubicBezTo>
                    <a:pt x="242" y="239"/>
                    <a:pt x="162" y="318"/>
                    <a:pt x="65" y="318"/>
                  </a:cubicBezTo>
                  <a:cubicBezTo>
                    <a:pt x="60" y="318"/>
                    <a:pt x="56" y="318"/>
                    <a:pt x="51" y="318"/>
                  </a:cubicBezTo>
                  <a:cubicBezTo>
                    <a:pt x="12" y="279"/>
                    <a:pt x="12" y="279"/>
                    <a:pt x="12" y="279"/>
                  </a:cubicBezTo>
                  <a:cubicBezTo>
                    <a:pt x="12" y="278"/>
                    <a:pt x="12" y="278"/>
                    <a:pt x="12" y="278"/>
                  </a:cubicBezTo>
                  <a:cubicBezTo>
                    <a:pt x="12" y="278"/>
                    <a:pt x="12" y="278"/>
                    <a:pt x="12" y="278"/>
                  </a:cubicBezTo>
                  <a:cubicBezTo>
                    <a:pt x="11" y="277"/>
                    <a:pt x="11" y="277"/>
                    <a:pt x="11" y="277"/>
                  </a:cubicBezTo>
                  <a:cubicBezTo>
                    <a:pt x="11" y="277"/>
                    <a:pt x="11" y="277"/>
                    <a:pt x="11" y="277"/>
                  </a:cubicBezTo>
                  <a:cubicBezTo>
                    <a:pt x="11" y="276"/>
                    <a:pt x="11" y="276"/>
                    <a:pt x="11" y="276"/>
                  </a:cubicBezTo>
                  <a:cubicBezTo>
                    <a:pt x="11" y="276"/>
                    <a:pt x="11" y="276"/>
                    <a:pt x="11" y="276"/>
                  </a:cubicBezTo>
                  <a:cubicBezTo>
                    <a:pt x="11" y="275"/>
                    <a:pt x="11" y="275"/>
                    <a:pt x="11" y="275"/>
                  </a:cubicBezTo>
                  <a:cubicBezTo>
                    <a:pt x="11" y="271"/>
                    <a:pt x="11" y="271"/>
                    <a:pt x="11" y="271"/>
                  </a:cubicBezTo>
                  <a:cubicBezTo>
                    <a:pt x="11" y="266"/>
                    <a:pt x="11" y="266"/>
                    <a:pt x="11" y="266"/>
                  </a:cubicBezTo>
                  <a:cubicBezTo>
                    <a:pt x="12" y="261"/>
                    <a:pt x="12" y="261"/>
                    <a:pt x="12" y="261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2" y="252"/>
                    <a:pt x="12" y="252"/>
                    <a:pt x="12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3"/>
                    <a:pt x="12" y="243"/>
                    <a:pt x="12" y="243"/>
                  </a:cubicBezTo>
                  <a:cubicBezTo>
                    <a:pt x="13" y="238"/>
                    <a:pt x="13" y="238"/>
                    <a:pt x="13" y="238"/>
                  </a:cubicBezTo>
                  <a:cubicBezTo>
                    <a:pt x="13" y="234"/>
                    <a:pt x="13" y="234"/>
                    <a:pt x="13" y="234"/>
                  </a:cubicBezTo>
                  <a:cubicBezTo>
                    <a:pt x="13" y="229"/>
                    <a:pt x="13" y="229"/>
                    <a:pt x="13" y="229"/>
                  </a:cubicBezTo>
                  <a:cubicBezTo>
                    <a:pt x="13" y="224"/>
                    <a:pt x="13" y="224"/>
                    <a:pt x="13" y="224"/>
                  </a:cubicBezTo>
                  <a:cubicBezTo>
                    <a:pt x="14" y="220"/>
                    <a:pt x="14" y="220"/>
                    <a:pt x="14" y="220"/>
                  </a:cubicBezTo>
                  <a:cubicBezTo>
                    <a:pt x="14" y="215"/>
                    <a:pt x="14" y="215"/>
                    <a:pt x="14" y="215"/>
                  </a:cubicBezTo>
                  <a:cubicBezTo>
                    <a:pt x="14" y="211"/>
                    <a:pt x="14" y="211"/>
                    <a:pt x="14" y="211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1"/>
                    <a:pt x="14" y="201"/>
                    <a:pt x="14" y="201"/>
                  </a:cubicBezTo>
                  <a:cubicBezTo>
                    <a:pt x="15" y="197"/>
                    <a:pt x="15" y="197"/>
                    <a:pt x="15" y="197"/>
                  </a:cubicBezTo>
                  <a:cubicBezTo>
                    <a:pt x="15" y="192"/>
                    <a:pt x="15" y="192"/>
                    <a:pt x="15" y="192"/>
                  </a:cubicBezTo>
                  <a:cubicBezTo>
                    <a:pt x="15" y="187"/>
                    <a:pt x="15" y="187"/>
                    <a:pt x="15" y="187"/>
                  </a:cubicBezTo>
                  <a:cubicBezTo>
                    <a:pt x="15" y="183"/>
                    <a:pt x="15" y="183"/>
                    <a:pt x="15" y="183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4"/>
                    <a:pt x="16" y="174"/>
                    <a:pt x="16" y="174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4"/>
                    <a:pt x="16" y="164"/>
                    <a:pt x="16" y="164"/>
                  </a:cubicBezTo>
                  <a:cubicBezTo>
                    <a:pt x="17" y="160"/>
                    <a:pt x="17" y="160"/>
                    <a:pt x="17" y="160"/>
                  </a:cubicBezTo>
                  <a:cubicBezTo>
                    <a:pt x="17" y="155"/>
                    <a:pt x="17" y="155"/>
                    <a:pt x="17" y="155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8" y="146"/>
                    <a:pt x="18" y="146"/>
                    <a:pt x="18" y="146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4"/>
                    <a:pt x="19" y="124"/>
                    <a:pt x="19" y="124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1"/>
                    <a:pt x="20" y="121"/>
                    <a:pt x="20" y="121"/>
                  </a:cubicBezTo>
                  <a:cubicBezTo>
                    <a:pt x="20" y="119"/>
                    <a:pt x="20" y="119"/>
                    <a:pt x="20" y="119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1"/>
                    <a:pt x="20" y="111"/>
                    <a:pt x="20" y="111"/>
                  </a:cubicBezTo>
                  <a:cubicBezTo>
                    <a:pt x="20" y="109"/>
                    <a:pt x="20" y="109"/>
                    <a:pt x="20" y="109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19" y="101"/>
                    <a:pt x="19" y="101"/>
                    <a:pt x="19" y="101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8" y="95"/>
                    <a:pt x="18" y="95"/>
                    <a:pt x="18" y="95"/>
                  </a:cubicBezTo>
                  <a:cubicBezTo>
                    <a:pt x="17" y="95"/>
                    <a:pt x="17" y="95"/>
                    <a:pt x="17" y="95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12" y="89"/>
                    <a:pt x="12" y="89"/>
                    <a:pt x="12" y="89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106" y="182"/>
                    <a:pt x="106" y="182"/>
                    <a:pt x="106" y="182"/>
                  </a:cubicBezTo>
                  <a:cubicBezTo>
                    <a:pt x="106" y="182"/>
                    <a:pt x="106" y="182"/>
                    <a:pt x="106" y="182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4"/>
                    <a:pt x="28" y="4"/>
                    <a:pt x="28" y="4"/>
                  </a:cubicBezTo>
                  <a:close/>
                </a:path>
              </a:pathLst>
            </a:custGeom>
            <a:solidFill>
              <a:srgbClr val="1E344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73" name="Freeform 56"/>
            <p:cNvSpPr>
              <a:spLocks noEditPoints="1" noChangeArrowheads="1"/>
            </p:cNvSpPr>
            <p:nvPr/>
          </p:nvSpPr>
          <p:spPr bwMode="auto">
            <a:xfrm>
              <a:off x="500" y="128"/>
              <a:ext cx="570" cy="1285"/>
            </a:xfrm>
            <a:custGeom>
              <a:avLst/>
              <a:gdLst>
                <a:gd name="T0" fmla="*/ 88 w 129"/>
                <a:gd name="T1" fmla="*/ 288 h 290"/>
                <a:gd name="T2" fmla="*/ 80 w 129"/>
                <a:gd name="T3" fmla="*/ 53 h 290"/>
                <a:gd name="T4" fmla="*/ 62 w 129"/>
                <a:gd name="T5" fmla="*/ 53 h 290"/>
                <a:gd name="T6" fmla="*/ 62 w 129"/>
                <a:gd name="T7" fmla="*/ 288 h 290"/>
                <a:gd name="T8" fmla="*/ 31 w 129"/>
                <a:gd name="T9" fmla="*/ 288 h 290"/>
                <a:gd name="T10" fmla="*/ 22 w 129"/>
                <a:gd name="T11" fmla="*/ 53 h 290"/>
                <a:gd name="T12" fmla="*/ 0 w 129"/>
                <a:gd name="T13" fmla="*/ 53 h 290"/>
                <a:gd name="T14" fmla="*/ 0 w 129"/>
                <a:gd name="T15" fmla="*/ 319 h 290"/>
                <a:gd name="T16" fmla="*/ 27 w 129"/>
                <a:gd name="T17" fmla="*/ 399 h 290"/>
                <a:gd name="T18" fmla="*/ 84 w 129"/>
                <a:gd name="T19" fmla="*/ 483 h 290"/>
                <a:gd name="T20" fmla="*/ 84 w 129"/>
                <a:gd name="T21" fmla="*/ 598 h 290"/>
                <a:gd name="T22" fmla="*/ 49 w 129"/>
                <a:gd name="T23" fmla="*/ 1254 h 290"/>
                <a:gd name="T24" fmla="*/ 57 w 129"/>
                <a:gd name="T25" fmla="*/ 1272 h 290"/>
                <a:gd name="T26" fmla="*/ 150 w 129"/>
                <a:gd name="T27" fmla="*/ 1272 h 290"/>
                <a:gd name="T28" fmla="*/ 159 w 129"/>
                <a:gd name="T29" fmla="*/ 1254 h 290"/>
                <a:gd name="T30" fmla="*/ 124 w 129"/>
                <a:gd name="T31" fmla="*/ 598 h 290"/>
                <a:gd name="T32" fmla="*/ 119 w 129"/>
                <a:gd name="T33" fmla="*/ 483 h 290"/>
                <a:gd name="T34" fmla="*/ 181 w 129"/>
                <a:gd name="T35" fmla="*/ 399 h 290"/>
                <a:gd name="T36" fmla="*/ 208 w 129"/>
                <a:gd name="T37" fmla="*/ 319 h 290"/>
                <a:gd name="T38" fmla="*/ 203 w 129"/>
                <a:gd name="T39" fmla="*/ 53 h 290"/>
                <a:gd name="T40" fmla="*/ 186 w 129"/>
                <a:gd name="T41" fmla="*/ 53 h 290"/>
                <a:gd name="T42" fmla="*/ 177 w 129"/>
                <a:gd name="T43" fmla="*/ 288 h 290"/>
                <a:gd name="T44" fmla="*/ 146 w 129"/>
                <a:gd name="T45" fmla="*/ 288 h 290"/>
                <a:gd name="T46" fmla="*/ 146 w 129"/>
                <a:gd name="T47" fmla="*/ 53 h 290"/>
                <a:gd name="T48" fmla="*/ 124 w 129"/>
                <a:gd name="T49" fmla="*/ 53 h 290"/>
                <a:gd name="T50" fmla="*/ 119 w 129"/>
                <a:gd name="T51" fmla="*/ 288 h 290"/>
                <a:gd name="T52" fmla="*/ 88 w 129"/>
                <a:gd name="T53" fmla="*/ 288 h 290"/>
                <a:gd name="T54" fmla="*/ 486 w 129"/>
                <a:gd name="T55" fmla="*/ 629 h 290"/>
                <a:gd name="T56" fmla="*/ 446 w 129"/>
                <a:gd name="T57" fmla="*/ 1258 h 290"/>
                <a:gd name="T58" fmla="*/ 455 w 129"/>
                <a:gd name="T59" fmla="*/ 1272 h 290"/>
                <a:gd name="T60" fmla="*/ 561 w 129"/>
                <a:gd name="T61" fmla="*/ 1272 h 290"/>
                <a:gd name="T62" fmla="*/ 570 w 129"/>
                <a:gd name="T63" fmla="*/ 1258 h 290"/>
                <a:gd name="T64" fmla="*/ 530 w 129"/>
                <a:gd name="T65" fmla="*/ 629 h 290"/>
                <a:gd name="T66" fmla="*/ 530 w 129"/>
                <a:gd name="T67" fmla="*/ 58 h 290"/>
                <a:gd name="T68" fmla="*/ 407 w 129"/>
                <a:gd name="T69" fmla="*/ 230 h 290"/>
                <a:gd name="T70" fmla="*/ 486 w 129"/>
                <a:gd name="T71" fmla="*/ 629 h 290"/>
                <a:gd name="T72" fmla="*/ 517 w 129"/>
                <a:gd name="T73" fmla="*/ 1267 h 290"/>
                <a:gd name="T74" fmla="*/ 513 w 129"/>
                <a:gd name="T75" fmla="*/ 656 h 290"/>
                <a:gd name="T76" fmla="*/ 530 w 129"/>
                <a:gd name="T77" fmla="*/ 634 h 290"/>
                <a:gd name="T78" fmla="*/ 486 w 129"/>
                <a:gd name="T79" fmla="*/ 634 h 290"/>
                <a:gd name="T80" fmla="*/ 508 w 129"/>
                <a:gd name="T81" fmla="*/ 656 h 290"/>
                <a:gd name="T82" fmla="*/ 499 w 129"/>
                <a:gd name="T83" fmla="*/ 1272 h 290"/>
                <a:gd name="T84" fmla="*/ 517 w 129"/>
                <a:gd name="T85" fmla="*/ 1267 h 290"/>
                <a:gd name="T86" fmla="*/ 110 w 129"/>
                <a:gd name="T87" fmla="*/ 1267 h 290"/>
                <a:gd name="T88" fmla="*/ 106 w 129"/>
                <a:gd name="T89" fmla="*/ 625 h 290"/>
                <a:gd name="T90" fmla="*/ 119 w 129"/>
                <a:gd name="T91" fmla="*/ 607 h 290"/>
                <a:gd name="T92" fmla="*/ 84 w 129"/>
                <a:gd name="T93" fmla="*/ 607 h 290"/>
                <a:gd name="T94" fmla="*/ 102 w 129"/>
                <a:gd name="T95" fmla="*/ 625 h 290"/>
                <a:gd name="T96" fmla="*/ 93 w 129"/>
                <a:gd name="T97" fmla="*/ 1267 h 290"/>
                <a:gd name="T98" fmla="*/ 110 w 129"/>
                <a:gd name="T99" fmla="*/ 1267 h 29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29"/>
                <a:gd name="T151" fmla="*/ 0 h 290"/>
                <a:gd name="T152" fmla="*/ 129 w 129"/>
                <a:gd name="T153" fmla="*/ 290 h 29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29" h="290">
                  <a:moveTo>
                    <a:pt x="20" y="65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4" y="67"/>
                    <a:pt x="7" y="67"/>
                    <a:pt x="7" y="65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9"/>
                    <a:pt x="2" y="84"/>
                    <a:pt x="6" y="90"/>
                  </a:cubicBezTo>
                  <a:cubicBezTo>
                    <a:pt x="15" y="101"/>
                    <a:pt x="19" y="102"/>
                    <a:pt x="19" y="109"/>
                  </a:cubicBezTo>
                  <a:cubicBezTo>
                    <a:pt x="20" y="117"/>
                    <a:pt x="20" y="126"/>
                    <a:pt x="19" y="135"/>
                  </a:cubicBezTo>
                  <a:cubicBezTo>
                    <a:pt x="15" y="185"/>
                    <a:pt x="13" y="234"/>
                    <a:pt x="11" y="283"/>
                  </a:cubicBezTo>
                  <a:cubicBezTo>
                    <a:pt x="11" y="285"/>
                    <a:pt x="11" y="286"/>
                    <a:pt x="13" y="287"/>
                  </a:cubicBezTo>
                  <a:cubicBezTo>
                    <a:pt x="18" y="290"/>
                    <a:pt x="29" y="290"/>
                    <a:pt x="34" y="287"/>
                  </a:cubicBezTo>
                  <a:cubicBezTo>
                    <a:pt x="35" y="286"/>
                    <a:pt x="36" y="285"/>
                    <a:pt x="36" y="283"/>
                  </a:cubicBezTo>
                  <a:cubicBezTo>
                    <a:pt x="33" y="234"/>
                    <a:pt x="32" y="185"/>
                    <a:pt x="28" y="135"/>
                  </a:cubicBezTo>
                  <a:cubicBezTo>
                    <a:pt x="27" y="127"/>
                    <a:pt x="26" y="117"/>
                    <a:pt x="27" y="109"/>
                  </a:cubicBezTo>
                  <a:cubicBezTo>
                    <a:pt x="28" y="102"/>
                    <a:pt x="32" y="101"/>
                    <a:pt x="41" y="90"/>
                  </a:cubicBezTo>
                  <a:cubicBezTo>
                    <a:pt x="45" y="84"/>
                    <a:pt x="47" y="79"/>
                    <a:pt x="47" y="7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7"/>
                    <a:pt x="33" y="67"/>
                    <a:pt x="33" y="65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7"/>
                    <a:pt x="20" y="67"/>
                    <a:pt x="20" y="65"/>
                  </a:cubicBezTo>
                  <a:close/>
                  <a:moveTo>
                    <a:pt x="110" y="142"/>
                  </a:moveTo>
                  <a:cubicBezTo>
                    <a:pt x="106" y="190"/>
                    <a:pt x="104" y="236"/>
                    <a:pt x="101" y="284"/>
                  </a:cubicBezTo>
                  <a:cubicBezTo>
                    <a:pt x="101" y="285"/>
                    <a:pt x="102" y="286"/>
                    <a:pt x="103" y="287"/>
                  </a:cubicBezTo>
                  <a:cubicBezTo>
                    <a:pt x="109" y="290"/>
                    <a:pt x="122" y="290"/>
                    <a:pt x="127" y="287"/>
                  </a:cubicBezTo>
                  <a:cubicBezTo>
                    <a:pt x="129" y="286"/>
                    <a:pt x="129" y="285"/>
                    <a:pt x="129" y="284"/>
                  </a:cubicBezTo>
                  <a:cubicBezTo>
                    <a:pt x="126" y="236"/>
                    <a:pt x="124" y="190"/>
                    <a:pt x="120" y="142"/>
                  </a:cubicBezTo>
                  <a:cubicBezTo>
                    <a:pt x="120" y="13"/>
                    <a:pt x="120" y="13"/>
                    <a:pt x="120" y="13"/>
                  </a:cubicBezTo>
                  <a:cubicBezTo>
                    <a:pt x="120" y="0"/>
                    <a:pt x="94" y="13"/>
                    <a:pt x="92" y="52"/>
                  </a:cubicBezTo>
                  <a:cubicBezTo>
                    <a:pt x="91" y="80"/>
                    <a:pt x="96" y="114"/>
                    <a:pt x="110" y="142"/>
                  </a:cubicBezTo>
                  <a:close/>
                  <a:moveTo>
                    <a:pt x="117" y="286"/>
                  </a:moveTo>
                  <a:cubicBezTo>
                    <a:pt x="116" y="148"/>
                    <a:pt x="116" y="148"/>
                    <a:pt x="116" y="148"/>
                  </a:cubicBezTo>
                  <a:cubicBezTo>
                    <a:pt x="118" y="147"/>
                    <a:pt x="120" y="146"/>
                    <a:pt x="120" y="143"/>
                  </a:cubicBezTo>
                  <a:cubicBezTo>
                    <a:pt x="117" y="143"/>
                    <a:pt x="114" y="143"/>
                    <a:pt x="110" y="143"/>
                  </a:cubicBezTo>
                  <a:cubicBezTo>
                    <a:pt x="110" y="146"/>
                    <a:pt x="112" y="148"/>
                    <a:pt x="115" y="148"/>
                  </a:cubicBezTo>
                  <a:cubicBezTo>
                    <a:pt x="114" y="193"/>
                    <a:pt x="113" y="242"/>
                    <a:pt x="113" y="287"/>
                  </a:cubicBezTo>
                  <a:cubicBezTo>
                    <a:pt x="113" y="288"/>
                    <a:pt x="117" y="288"/>
                    <a:pt x="117" y="286"/>
                  </a:cubicBezTo>
                  <a:close/>
                  <a:moveTo>
                    <a:pt x="25" y="286"/>
                  </a:moveTo>
                  <a:cubicBezTo>
                    <a:pt x="24" y="141"/>
                    <a:pt x="24" y="141"/>
                    <a:pt x="24" y="141"/>
                  </a:cubicBezTo>
                  <a:cubicBezTo>
                    <a:pt x="26" y="141"/>
                    <a:pt x="27" y="139"/>
                    <a:pt x="27" y="137"/>
                  </a:cubicBezTo>
                  <a:cubicBezTo>
                    <a:pt x="19" y="137"/>
                    <a:pt x="19" y="137"/>
                    <a:pt x="19" y="137"/>
                  </a:cubicBezTo>
                  <a:cubicBezTo>
                    <a:pt x="19" y="140"/>
                    <a:pt x="21" y="141"/>
                    <a:pt x="23" y="141"/>
                  </a:cubicBezTo>
                  <a:cubicBezTo>
                    <a:pt x="22" y="188"/>
                    <a:pt x="22" y="240"/>
                    <a:pt x="21" y="286"/>
                  </a:cubicBezTo>
                  <a:cubicBezTo>
                    <a:pt x="22" y="288"/>
                    <a:pt x="25" y="288"/>
                    <a:pt x="25" y="2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17" name="Group 322"/>
          <p:cNvGrpSpPr/>
          <p:nvPr/>
        </p:nvGrpSpPr>
        <p:grpSpPr bwMode="auto">
          <a:xfrm>
            <a:off x="1741488" y="3140075"/>
            <a:ext cx="441325" cy="441325"/>
            <a:chOff x="0" y="0"/>
            <a:chExt cx="1573" cy="1564"/>
          </a:xfrm>
        </p:grpSpPr>
        <p:sp>
          <p:nvSpPr>
            <p:cNvPr id="38067" name="Oval 31"/>
            <p:cNvSpPr>
              <a:spLocks noChangeArrowheads="1"/>
            </p:cNvSpPr>
            <p:nvPr/>
          </p:nvSpPr>
          <p:spPr bwMode="auto">
            <a:xfrm>
              <a:off x="0" y="0"/>
              <a:ext cx="1573" cy="1565"/>
            </a:xfrm>
            <a:prstGeom prst="ellipse">
              <a:avLst/>
            </a:pr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68" name="Freeform 32"/>
            <p:cNvSpPr>
              <a:spLocks noChangeArrowheads="1"/>
            </p:cNvSpPr>
            <p:nvPr/>
          </p:nvSpPr>
          <p:spPr bwMode="auto">
            <a:xfrm>
              <a:off x="213" y="167"/>
              <a:ext cx="1360" cy="1397"/>
            </a:xfrm>
            <a:custGeom>
              <a:avLst/>
              <a:gdLst>
                <a:gd name="T0" fmla="*/ 452 w 307"/>
                <a:gd name="T1" fmla="*/ 1388 h 316"/>
                <a:gd name="T2" fmla="*/ 13 w 307"/>
                <a:gd name="T3" fmla="*/ 950 h 316"/>
                <a:gd name="T4" fmla="*/ 4 w 307"/>
                <a:gd name="T5" fmla="*/ 942 h 316"/>
                <a:gd name="T6" fmla="*/ 4 w 307"/>
                <a:gd name="T7" fmla="*/ 937 h 316"/>
                <a:gd name="T8" fmla="*/ 0 w 307"/>
                <a:gd name="T9" fmla="*/ 928 h 316"/>
                <a:gd name="T10" fmla="*/ 0 w 307"/>
                <a:gd name="T11" fmla="*/ 920 h 316"/>
                <a:gd name="T12" fmla="*/ 0 w 307"/>
                <a:gd name="T13" fmla="*/ 309 h 316"/>
                <a:gd name="T14" fmla="*/ 0 w 307"/>
                <a:gd name="T15" fmla="*/ 301 h 316"/>
                <a:gd name="T16" fmla="*/ 4 w 307"/>
                <a:gd name="T17" fmla="*/ 292 h 316"/>
                <a:gd name="T18" fmla="*/ 4 w 307"/>
                <a:gd name="T19" fmla="*/ 287 h 316"/>
                <a:gd name="T20" fmla="*/ 13 w 307"/>
                <a:gd name="T21" fmla="*/ 279 h 316"/>
                <a:gd name="T22" fmla="*/ 18 w 307"/>
                <a:gd name="T23" fmla="*/ 274 h 316"/>
                <a:gd name="T24" fmla="*/ 27 w 307"/>
                <a:gd name="T25" fmla="*/ 270 h 316"/>
                <a:gd name="T26" fmla="*/ 31 w 307"/>
                <a:gd name="T27" fmla="*/ 270 h 316"/>
                <a:gd name="T28" fmla="*/ 40 w 307"/>
                <a:gd name="T29" fmla="*/ 270 h 316"/>
                <a:gd name="T30" fmla="*/ 71 w 307"/>
                <a:gd name="T31" fmla="*/ 270 h 316"/>
                <a:gd name="T32" fmla="*/ 80 w 307"/>
                <a:gd name="T33" fmla="*/ 270 h 316"/>
                <a:gd name="T34" fmla="*/ 89 w 307"/>
                <a:gd name="T35" fmla="*/ 270 h 316"/>
                <a:gd name="T36" fmla="*/ 97 w 307"/>
                <a:gd name="T37" fmla="*/ 274 h 316"/>
                <a:gd name="T38" fmla="*/ 102 w 307"/>
                <a:gd name="T39" fmla="*/ 279 h 316"/>
                <a:gd name="T40" fmla="*/ 310 w 307"/>
                <a:gd name="T41" fmla="*/ 491 h 316"/>
                <a:gd name="T42" fmla="*/ 430 w 307"/>
                <a:gd name="T43" fmla="*/ 491 h 316"/>
                <a:gd name="T44" fmla="*/ 443 w 307"/>
                <a:gd name="T45" fmla="*/ 491 h 316"/>
                <a:gd name="T46" fmla="*/ 452 w 307"/>
                <a:gd name="T47" fmla="*/ 495 h 316"/>
                <a:gd name="T48" fmla="*/ 461 w 307"/>
                <a:gd name="T49" fmla="*/ 500 h 316"/>
                <a:gd name="T50" fmla="*/ 470 w 307"/>
                <a:gd name="T51" fmla="*/ 504 h 316"/>
                <a:gd name="T52" fmla="*/ 598 w 307"/>
                <a:gd name="T53" fmla="*/ 632 h 316"/>
                <a:gd name="T54" fmla="*/ 855 w 307"/>
                <a:gd name="T55" fmla="*/ 632 h 316"/>
                <a:gd name="T56" fmla="*/ 527 w 307"/>
                <a:gd name="T57" fmla="*/ 305 h 316"/>
                <a:gd name="T58" fmla="*/ 527 w 307"/>
                <a:gd name="T59" fmla="*/ 305 h 316"/>
                <a:gd name="T60" fmla="*/ 421 w 307"/>
                <a:gd name="T61" fmla="*/ 199 h 316"/>
                <a:gd name="T62" fmla="*/ 421 w 307"/>
                <a:gd name="T63" fmla="*/ 106 h 316"/>
                <a:gd name="T64" fmla="*/ 527 w 307"/>
                <a:gd name="T65" fmla="*/ 106 h 316"/>
                <a:gd name="T66" fmla="*/ 527 w 307"/>
                <a:gd name="T67" fmla="*/ 0 h 316"/>
                <a:gd name="T68" fmla="*/ 620 w 307"/>
                <a:gd name="T69" fmla="*/ 0 h 316"/>
                <a:gd name="T70" fmla="*/ 727 w 307"/>
                <a:gd name="T71" fmla="*/ 106 h 316"/>
                <a:gd name="T72" fmla="*/ 727 w 307"/>
                <a:gd name="T73" fmla="*/ 106 h 316"/>
                <a:gd name="T74" fmla="*/ 1054 w 307"/>
                <a:gd name="T75" fmla="*/ 433 h 316"/>
                <a:gd name="T76" fmla="*/ 1054 w 307"/>
                <a:gd name="T77" fmla="*/ 429 h 316"/>
                <a:gd name="T78" fmla="*/ 1059 w 307"/>
                <a:gd name="T79" fmla="*/ 424 h 316"/>
                <a:gd name="T80" fmla="*/ 1063 w 307"/>
                <a:gd name="T81" fmla="*/ 416 h 316"/>
                <a:gd name="T82" fmla="*/ 1072 w 307"/>
                <a:gd name="T83" fmla="*/ 411 h 316"/>
                <a:gd name="T84" fmla="*/ 1076 w 307"/>
                <a:gd name="T85" fmla="*/ 411 h 316"/>
                <a:gd name="T86" fmla="*/ 1085 w 307"/>
                <a:gd name="T87" fmla="*/ 407 h 316"/>
                <a:gd name="T88" fmla="*/ 1094 w 307"/>
                <a:gd name="T89" fmla="*/ 407 h 316"/>
                <a:gd name="T90" fmla="*/ 1125 w 307"/>
                <a:gd name="T91" fmla="*/ 407 h 316"/>
                <a:gd name="T92" fmla="*/ 1134 w 307"/>
                <a:gd name="T93" fmla="*/ 407 h 316"/>
                <a:gd name="T94" fmla="*/ 1139 w 307"/>
                <a:gd name="T95" fmla="*/ 411 h 316"/>
                <a:gd name="T96" fmla="*/ 1147 w 307"/>
                <a:gd name="T97" fmla="*/ 411 h 316"/>
                <a:gd name="T98" fmla="*/ 1152 w 307"/>
                <a:gd name="T99" fmla="*/ 416 h 316"/>
                <a:gd name="T100" fmla="*/ 1360 w 307"/>
                <a:gd name="T101" fmla="*/ 623 h 316"/>
                <a:gd name="T102" fmla="*/ 1351 w 307"/>
                <a:gd name="T103" fmla="*/ 729 h 316"/>
                <a:gd name="T104" fmla="*/ 1351 w 307"/>
                <a:gd name="T105" fmla="*/ 729 h 316"/>
                <a:gd name="T106" fmla="*/ 1245 w 307"/>
                <a:gd name="T107" fmla="*/ 1021 h 316"/>
                <a:gd name="T108" fmla="*/ 1245 w 307"/>
                <a:gd name="T109" fmla="*/ 1021 h 316"/>
                <a:gd name="T110" fmla="*/ 571 w 307"/>
                <a:gd name="T111" fmla="*/ 1397 h 316"/>
                <a:gd name="T112" fmla="*/ 452 w 307"/>
                <a:gd name="T113" fmla="*/ 1388 h 31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07"/>
                <a:gd name="T172" fmla="*/ 0 h 316"/>
                <a:gd name="T173" fmla="*/ 307 w 307"/>
                <a:gd name="T174" fmla="*/ 316 h 31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07" h="316">
                  <a:moveTo>
                    <a:pt x="102" y="314"/>
                  </a:moveTo>
                  <a:cubicBezTo>
                    <a:pt x="3" y="215"/>
                    <a:pt x="3" y="215"/>
                    <a:pt x="3" y="215"/>
                  </a:cubicBezTo>
                  <a:cubicBezTo>
                    <a:pt x="1" y="213"/>
                    <a:pt x="1" y="213"/>
                    <a:pt x="1" y="213"/>
                  </a:cubicBezTo>
                  <a:cubicBezTo>
                    <a:pt x="1" y="212"/>
                    <a:pt x="1" y="212"/>
                    <a:pt x="1" y="212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8" y="61"/>
                    <a:pt x="18" y="61"/>
                    <a:pt x="18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97" y="111"/>
                    <a:pt x="97" y="111"/>
                    <a:pt x="97" y="111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6" y="114"/>
                    <a:pt x="106" y="114"/>
                    <a:pt x="106" y="114"/>
                  </a:cubicBezTo>
                  <a:cubicBezTo>
                    <a:pt x="135" y="143"/>
                    <a:pt x="135" y="143"/>
                    <a:pt x="135" y="143"/>
                  </a:cubicBezTo>
                  <a:cubicBezTo>
                    <a:pt x="193" y="143"/>
                    <a:pt x="193" y="143"/>
                    <a:pt x="193" y="143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238" y="98"/>
                    <a:pt x="238" y="98"/>
                    <a:pt x="238" y="98"/>
                  </a:cubicBezTo>
                  <a:cubicBezTo>
                    <a:pt x="238" y="97"/>
                    <a:pt x="238" y="97"/>
                    <a:pt x="238" y="97"/>
                  </a:cubicBezTo>
                  <a:cubicBezTo>
                    <a:pt x="239" y="96"/>
                    <a:pt x="239" y="96"/>
                    <a:pt x="239" y="96"/>
                  </a:cubicBezTo>
                  <a:cubicBezTo>
                    <a:pt x="240" y="94"/>
                    <a:pt x="240" y="94"/>
                    <a:pt x="240" y="94"/>
                  </a:cubicBezTo>
                  <a:cubicBezTo>
                    <a:pt x="242" y="93"/>
                    <a:pt x="242" y="93"/>
                    <a:pt x="242" y="93"/>
                  </a:cubicBezTo>
                  <a:cubicBezTo>
                    <a:pt x="243" y="93"/>
                    <a:pt x="243" y="93"/>
                    <a:pt x="243" y="93"/>
                  </a:cubicBezTo>
                  <a:cubicBezTo>
                    <a:pt x="245" y="92"/>
                    <a:pt x="245" y="92"/>
                    <a:pt x="245" y="92"/>
                  </a:cubicBezTo>
                  <a:cubicBezTo>
                    <a:pt x="247" y="92"/>
                    <a:pt x="247" y="92"/>
                    <a:pt x="247" y="92"/>
                  </a:cubicBezTo>
                  <a:cubicBezTo>
                    <a:pt x="254" y="92"/>
                    <a:pt x="254" y="92"/>
                    <a:pt x="254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9" y="93"/>
                    <a:pt x="259" y="93"/>
                    <a:pt x="259" y="93"/>
                  </a:cubicBezTo>
                  <a:cubicBezTo>
                    <a:pt x="260" y="94"/>
                    <a:pt x="260" y="94"/>
                    <a:pt x="260" y="94"/>
                  </a:cubicBezTo>
                  <a:cubicBezTo>
                    <a:pt x="307" y="141"/>
                    <a:pt x="307" y="141"/>
                    <a:pt x="307" y="141"/>
                  </a:cubicBezTo>
                  <a:cubicBezTo>
                    <a:pt x="306" y="149"/>
                    <a:pt x="306" y="157"/>
                    <a:pt x="305" y="165"/>
                  </a:cubicBezTo>
                  <a:cubicBezTo>
                    <a:pt x="305" y="165"/>
                    <a:pt x="305" y="165"/>
                    <a:pt x="305" y="165"/>
                  </a:cubicBezTo>
                  <a:cubicBezTo>
                    <a:pt x="301" y="189"/>
                    <a:pt x="293" y="211"/>
                    <a:pt x="281" y="231"/>
                  </a:cubicBezTo>
                  <a:cubicBezTo>
                    <a:pt x="281" y="231"/>
                    <a:pt x="281" y="231"/>
                    <a:pt x="281" y="231"/>
                  </a:cubicBezTo>
                  <a:cubicBezTo>
                    <a:pt x="250" y="282"/>
                    <a:pt x="193" y="316"/>
                    <a:pt x="129" y="316"/>
                  </a:cubicBezTo>
                  <a:cubicBezTo>
                    <a:pt x="120" y="316"/>
                    <a:pt x="111" y="316"/>
                    <a:pt x="102" y="314"/>
                  </a:cubicBezTo>
                  <a:close/>
                </a:path>
              </a:pathLst>
            </a:custGeom>
            <a:solidFill>
              <a:srgbClr val="049D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69" name="Freeform 61"/>
            <p:cNvSpPr>
              <a:spLocks noEditPoints="1" noChangeArrowheads="1"/>
            </p:cNvSpPr>
            <p:nvPr/>
          </p:nvSpPr>
          <p:spPr bwMode="auto">
            <a:xfrm>
              <a:off x="213" y="437"/>
              <a:ext cx="1165" cy="690"/>
            </a:xfrm>
            <a:custGeom>
              <a:avLst/>
              <a:gdLst>
                <a:gd name="T0" fmla="*/ 40 w 263"/>
                <a:gd name="T1" fmla="*/ 0 h 156"/>
                <a:gd name="T2" fmla="*/ 71 w 263"/>
                <a:gd name="T3" fmla="*/ 0 h 156"/>
                <a:gd name="T4" fmla="*/ 115 w 263"/>
                <a:gd name="T5" fmla="*/ 40 h 156"/>
                <a:gd name="T6" fmla="*/ 115 w 263"/>
                <a:gd name="T7" fmla="*/ 363 h 156"/>
                <a:gd name="T8" fmla="*/ 1050 w 263"/>
                <a:gd name="T9" fmla="*/ 363 h 156"/>
                <a:gd name="T10" fmla="*/ 1050 w 263"/>
                <a:gd name="T11" fmla="*/ 177 h 156"/>
                <a:gd name="T12" fmla="*/ 1094 w 263"/>
                <a:gd name="T13" fmla="*/ 137 h 156"/>
                <a:gd name="T14" fmla="*/ 1125 w 263"/>
                <a:gd name="T15" fmla="*/ 137 h 156"/>
                <a:gd name="T16" fmla="*/ 1165 w 263"/>
                <a:gd name="T17" fmla="*/ 177 h 156"/>
                <a:gd name="T18" fmla="*/ 1165 w 263"/>
                <a:gd name="T19" fmla="*/ 650 h 156"/>
                <a:gd name="T20" fmla="*/ 1125 w 263"/>
                <a:gd name="T21" fmla="*/ 690 h 156"/>
                <a:gd name="T22" fmla="*/ 1094 w 263"/>
                <a:gd name="T23" fmla="*/ 690 h 156"/>
                <a:gd name="T24" fmla="*/ 1050 w 263"/>
                <a:gd name="T25" fmla="*/ 650 h 156"/>
                <a:gd name="T26" fmla="*/ 1050 w 263"/>
                <a:gd name="T27" fmla="*/ 482 h 156"/>
                <a:gd name="T28" fmla="*/ 115 w 263"/>
                <a:gd name="T29" fmla="*/ 482 h 156"/>
                <a:gd name="T30" fmla="*/ 115 w 263"/>
                <a:gd name="T31" fmla="*/ 650 h 156"/>
                <a:gd name="T32" fmla="*/ 71 w 263"/>
                <a:gd name="T33" fmla="*/ 690 h 156"/>
                <a:gd name="T34" fmla="*/ 40 w 263"/>
                <a:gd name="T35" fmla="*/ 690 h 156"/>
                <a:gd name="T36" fmla="*/ 0 w 263"/>
                <a:gd name="T37" fmla="*/ 650 h 156"/>
                <a:gd name="T38" fmla="*/ 0 w 263"/>
                <a:gd name="T39" fmla="*/ 40 h 156"/>
                <a:gd name="T40" fmla="*/ 40 w 263"/>
                <a:gd name="T41" fmla="*/ 0 h 156"/>
                <a:gd name="T42" fmla="*/ 199 w 263"/>
                <a:gd name="T43" fmla="*/ 221 h 156"/>
                <a:gd name="T44" fmla="*/ 430 w 263"/>
                <a:gd name="T45" fmla="*/ 221 h 156"/>
                <a:gd name="T46" fmla="*/ 487 w 263"/>
                <a:gd name="T47" fmla="*/ 274 h 156"/>
                <a:gd name="T48" fmla="*/ 487 w 263"/>
                <a:gd name="T49" fmla="*/ 274 h 156"/>
                <a:gd name="T50" fmla="*/ 430 w 263"/>
                <a:gd name="T51" fmla="*/ 332 h 156"/>
                <a:gd name="T52" fmla="*/ 199 w 263"/>
                <a:gd name="T53" fmla="*/ 332 h 156"/>
                <a:gd name="T54" fmla="*/ 146 w 263"/>
                <a:gd name="T55" fmla="*/ 274 h 156"/>
                <a:gd name="T56" fmla="*/ 146 w 263"/>
                <a:gd name="T57" fmla="*/ 274 h 156"/>
                <a:gd name="T58" fmla="*/ 199 w 263"/>
                <a:gd name="T59" fmla="*/ 221 h 15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63"/>
                <a:gd name="T91" fmla="*/ 0 h 156"/>
                <a:gd name="T92" fmla="*/ 263 w 263"/>
                <a:gd name="T93" fmla="*/ 156 h 15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63" h="156">
                  <a:moveTo>
                    <a:pt x="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6" y="4"/>
                    <a:pt x="26" y="9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37" y="82"/>
                    <a:pt x="237" y="82"/>
                    <a:pt x="237" y="82"/>
                  </a:cubicBezTo>
                  <a:cubicBezTo>
                    <a:pt x="237" y="40"/>
                    <a:pt x="237" y="40"/>
                    <a:pt x="237" y="40"/>
                  </a:cubicBezTo>
                  <a:cubicBezTo>
                    <a:pt x="237" y="35"/>
                    <a:pt x="242" y="31"/>
                    <a:pt x="247" y="31"/>
                  </a:cubicBezTo>
                  <a:cubicBezTo>
                    <a:pt x="254" y="31"/>
                    <a:pt x="254" y="31"/>
                    <a:pt x="254" y="31"/>
                  </a:cubicBezTo>
                  <a:cubicBezTo>
                    <a:pt x="259" y="31"/>
                    <a:pt x="263" y="35"/>
                    <a:pt x="263" y="40"/>
                  </a:cubicBezTo>
                  <a:cubicBezTo>
                    <a:pt x="263" y="147"/>
                    <a:pt x="263" y="147"/>
                    <a:pt x="263" y="147"/>
                  </a:cubicBezTo>
                  <a:cubicBezTo>
                    <a:pt x="263" y="152"/>
                    <a:pt x="259" y="156"/>
                    <a:pt x="254" y="156"/>
                  </a:cubicBezTo>
                  <a:cubicBezTo>
                    <a:pt x="247" y="156"/>
                    <a:pt x="247" y="156"/>
                    <a:pt x="247" y="156"/>
                  </a:cubicBezTo>
                  <a:cubicBezTo>
                    <a:pt x="242" y="156"/>
                    <a:pt x="237" y="152"/>
                    <a:pt x="237" y="147"/>
                  </a:cubicBezTo>
                  <a:cubicBezTo>
                    <a:pt x="237" y="109"/>
                    <a:pt x="237" y="109"/>
                    <a:pt x="237" y="109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6" y="147"/>
                    <a:pt x="26" y="147"/>
                    <a:pt x="26" y="147"/>
                  </a:cubicBezTo>
                  <a:cubicBezTo>
                    <a:pt x="26" y="152"/>
                    <a:pt x="21" y="156"/>
                    <a:pt x="16" y="156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4" y="156"/>
                    <a:pt x="0" y="152"/>
                    <a:pt x="0" y="14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lose/>
                  <a:moveTo>
                    <a:pt x="45" y="50"/>
                  </a:moveTo>
                  <a:cubicBezTo>
                    <a:pt x="97" y="50"/>
                    <a:pt x="97" y="50"/>
                    <a:pt x="97" y="50"/>
                  </a:cubicBezTo>
                  <a:cubicBezTo>
                    <a:pt x="104" y="50"/>
                    <a:pt x="110" y="55"/>
                    <a:pt x="110" y="62"/>
                  </a:cubicBezTo>
                  <a:cubicBezTo>
                    <a:pt x="110" y="62"/>
                    <a:pt x="110" y="62"/>
                    <a:pt x="110" y="62"/>
                  </a:cubicBezTo>
                  <a:cubicBezTo>
                    <a:pt x="110" y="69"/>
                    <a:pt x="104" y="75"/>
                    <a:pt x="97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38" y="75"/>
                    <a:pt x="33" y="69"/>
                    <a:pt x="33" y="62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3" y="55"/>
                    <a:pt x="38" y="50"/>
                    <a:pt x="45" y="50"/>
                  </a:cubicBez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70" name="Freeform 62"/>
            <p:cNvSpPr>
              <a:spLocks noChangeArrowheads="1"/>
            </p:cNvSpPr>
            <p:nvPr/>
          </p:nvSpPr>
          <p:spPr bwMode="auto">
            <a:xfrm>
              <a:off x="635" y="167"/>
              <a:ext cx="305" cy="305"/>
            </a:xfrm>
            <a:custGeom>
              <a:avLst/>
              <a:gdLst>
                <a:gd name="T0" fmla="*/ 105 w 122"/>
                <a:gd name="T1" fmla="*/ 105 h 122"/>
                <a:gd name="T2" fmla="*/ 105 w 122"/>
                <a:gd name="T3" fmla="*/ 0 h 122"/>
                <a:gd name="T4" fmla="*/ 198 w 122"/>
                <a:gd name="T5" fmla="*/ 0 h 122"/>
                <a:gd name="T6" fmla="*/ 198 w 122"/>
                <a:gd name="T7" fmla="*/ 105 h 122"/>
                <a:gd name="T8" fmla="*/ 305 w 122"/>
                <a:gd name="T9" fmla="*/ 105 h 122"/>
                <a:gd name="T10" fmla="*/ 305 w 122"/>
                <a:gd name="T11" fmla="*/ 198 h 122"/>
                <a:gd name="T12" fmla="*/ 198 w 122"/>
                <a:gd name="T13" fmla="*/ 198 h 122"/>
                <a:gd name="T14" fmla="*/ 198 w 122"/>
                <a:gd name="T15" fmla="*/ 305 h 122"/>
                <a:gd name="T16" fmla="*/ 105 w 122"/>
                <a:gd name="T17" fmla="*/ 305 h 122"/>
                <a:gd name="T18" fmla="*/ 105 w 122"/>
                <a:gd name="T19" fmla="*/ 198 h 122"/>
                <a:gd name="T20" fmla="*/ 0 w 122"/>
                <a:gd name="T21" fmla="*/ 198 h 122"/>
                <a:gd name="T22" fmla="*/ 0 w 122"/>
                <a:gd name="T23" fmla="*/ 105 h 122"/>
                <a:gd name="T24" fmla="*/ 105 w 122"/>
                <a:gd name="T25" fmla="*/ 105 h 122"/>
                <a:gd name="T26" fmla="*/ 105 w 122"/>
                <a:gd name="T27" fmla="*/ 105 h 1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2"/>
                <a:gd name="T43" fmla="*/ 0 h 122"/>
                <a:gd name="T44" fmla="*/ 122 w 122"/>
                <a:gd name="T45" fmla="*/ 122 h 12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2" h="122">
                  <a:moveTo>
                    <a:pt x="42" y="42"/>
                  </a:moveTo>
                  <a:lnTo>
                    <a:pt x="42" y="0"/>
                  </a:lnTo>
                  <a:lnTo>
                    <a:pt x="79" y="0"/>
                  </a:lnTo>
                  <a:lnTo>
                    <a:pt x="79" y="42"/>
                  </a:lnTo>
                  <a:lnTo>
                    <a:pt x="122" y="42"/>
                  </a:lnTo>
                  <a:lnTo>
                    <a:pt x="122" y="79"/>
                  </a:lnTo>
                  <a:lnTo>
                    <a:pt x="79" y="79"/>
                  </a:lnTo>
                  <a:lnTo>
                    <a:pt x="79" y="122"/>
                  </a:lnTo>
                  <a:lnTo>
                    <a:pt x="42" y="122"/>
                  </a:lnTo>
                  <a:lnTo>
                    <a:pt x="42" y="79"/>
                  </a:lnTo>
                  <a:lnTo>
                    <a:pt x="0" y="79"/>
                  </a:lnTo>
                  <a:lnTo>
                    <a:pt x="0" y="42"/>
                  </a:lnTo>
                  <a:lnTo>
                    <a:pt x="42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18" name="Group 327"/>
          <p:cNvGrpSpPr/>
          <p:nvPr/>
        </p:nvGrpSpPr>
        <p:grpSpPr bwMode="auto">
          <a:xfrm>
            <a:off x="557213" y="4279900"/>
            <a:ext cx="441325" cy="442913"/>
            <a:chOff x="0" y="0"/>
            <a:chExt cx="1570" cy="1572"/>
          </a:xfrm>
        </p:grpSpPr>
        <p:sp>
          <p:nvSpPr>
            <p:cNvPr id="38064" name="Oval 17"/>
            <p:cNvSpPr>
              <a:spLocks noChangeArrowheads="1"/>
            </p:cNvSpPr>
            <p:nvPr/>
          </p:nvSpPr>
          <p:spPr bwMode="auto">
            <a:xfrm>
              <a:off x="0" y="0"/>
              <a:ext cx="1570" cy="1572"/>
            </a:xfrm>
            <a:prstGeom prst="ellipse">
              <a:avLst/>
            </a:prstGeom>
            <a:solidFill>
              <a:srgbClr val="F25A5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65" name="Freeform 21"/>
            <p:cNvSpPr>
              <a:spLocks noChangeArrowheads="1"/>
            </p:cNvSpPr>
            <p:nvPr/>
          </p:nvSpPr>
          <p:spPr bwMode="auto">
            <a:xfrm>
              <a:off x="270" y="270"/>
              <a:ext cx="1295" cy="1297"/>
            </a:xfrm>
            <a:custGeom>
              <a:avLst/>
              <a:gdLst>
                <a:gd name="T0" fmla="*/ 880 w 293"/>
                <a:gd name="T1" fmla="*/ 151 h 293"/>
                <a:gd name="T2" fmla="*/ 840 w 293"/>
                <a:gd name="T3" fmla="*/ 120 h 293"/>
                <a:gd name="T4" fmla="*/ 804 w 293"/>
                <a:gd name="T5" fmla="*/ 89 h 293"/>
                <a:gd name="T6" fmla="*/ 760 w 293"/>
                <a:gd name="T7" fmla="*/ 62 h 293"/>
                <a:gd name="T8" fmla="*/ 716 w 293"/>
                <a:gd name="T9" fmla="*/ 40 h 293"/>
                <a:gd name="T10" fmla="*/ 667 w 293"/>
                <a:gd name="T11" fmla="*/ 22 h 293"/>
                <a:gd name="T12" fmla="*/ 619 w 293"/>
                <a:gd name="T13" fmla="*/ 9 h 293"/>
                <a:gd name="T14" fmla="*/ 566 w 293"/>
                <a:gd name="T15" fmla="*/ 4 h 293"/>
                <a:gd name="T16" fmla="*/ 517 w 293"/>
                <a:gd name="T17" fmla="*/ 0 h 293"/>
                <a:gd name="T18" fmla="*/ 464 w 293"/>
                <a:gd name="T19" fmla="*/ 4 h 293"/>
                <a:gd name="T20" fmla="*/ 411 w 293"/>
                <a:gd name="T21" fmla="*/ 9 h 293"/>
                <a:gd name="T22" fmla="*/ 362 w 293"/>
                <a:gd name="T23" fmla="*/ 22 h 293"/>
                <a:gd name="T24" fmla="*/ 314 w 293"/>
                <a:gd name="T25" fmla="*/ 40 h 293"/>
                <a:gd name="T26" fmla="*/ 270 w 293"/>
                <a:gd name="T27" fmla="*/ 62 h 293"/>
                <a:gd name="T28" fmla="*/ 230 w 293"/>
                <a:gd name="T29" fmla="*/ 89 h 293"/>
                <a:gd name="T30" fmla="*/ 190 w 293"/>
                <a:gd name="T31" fmla="*/ 120 h 293"/>
                <a:gd name="T32" fmla="*/ 150 w 293"/>
                <a:gd name="T33" fmla="*/ 151 h 293"/>
                <a:gd name="T34" fmla="*/ 119 w 293"/>
                <a:gd name="T35" fmla="*/ 186 h 293"/>
                <a:gd name="T36" fmla="*/ 88 w 293"/>
                <a:gd name="T37" fmla="*/ 226 h 293"/>
                <a:gd name="T38" fmla="*/ 62 w 293"/>
                <a:gd name="T39" fmla="*/ 270 h 293"/>
                <a:gd name="T40" fmla="*/ 40 w 293"/>
                <a:gd name="T41" fmla="*/ 314 h 293"/>
                <a:gd name="T42" fmla="*/ 27 w 293"/>
                <a:gd name="T43" fmla="*/ 363 h 293"/>
                <a:gd name="T44" fmla="*/ 13 w 293"/>
                <a:gd name="T45" fmla="*/ 412 h 293"/>
                <a:gd name="T46" fmla="*/ 4 w 293"/>
                <a:gd name="T47" fmla="*/ 460 h 293"/>
                <a:gd name="T48" fmla="*/ 0 w 293"/>
                <a:gd name="T49" fmla="*/ 513 h 293"/>
                <a:gd name="T50" fmla="*/ 4 w 293"/>
                <a:gd name="T51" fmla="*/ 567 h 293"/>
                <a:gd name="T52" fmla="*/ 13 w 293"/>
                <a:gd name="T53" fmla="*/ 620 h 293"/>
                <a:gd name="T54" fmla="*/ 27 w 293"/>
                <a:gd name="T55" fmla="*/ 668 h 293"/>
                <a:gd name="T56" fmla="*/ 40 w 293"/>
                <a:gd name="T57" fmla="*/ 713 h 293"/>
                <a:gd name="T58" fmla="*/ 62 w 293"/>
                <a:gd name="T59" fmla="*/ 761 h 293"/>
                <a:gd name="T60" fmla="*/ 88 w 293"/>
                <a:gd name="T61" fmla="*/ 801 h 293"/>
                <a:gd name="T62" fmla="*/ 119 w 293"/>
                <a:gd name="T63" fmla="*/ 841 h 293"/>
                <a:gd name="T64" fmla="*/ 150 w 293"/>
                <a:gd name="T65" fmla="*/ 876 h 293"/>
                <a:gd name="T66" fmla="*/ 1295 w 293"/>
                <a:gd name="T67" fmla="*/ 571 h 29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93"/>
                <a:gd name="T103" fmla="*/ 0 h 293"/>
                <a:gd name="T104" fmla="*/ 293 w 293"/>
                <a:gd name="T105" fmla="*/ 293 h 29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93" h="293">
                  <a:moveTo>
                    <a:pt x="293" y="129"/>
                  </a:moveTo>
                  <a:cubicBezTo>
                    <a:pt x="199" y="34"/>
                    <a:pt x="199" y="34"/>
                    <a:pt x="199" y="34"/>
                  </a:cubicBezTo>
                  <a:cubicBezTo>
                    <a:pt x="195" y="30"/>
                    <a:pt x="195" y="30"/>
                    <a:pt x="195" y="30"/>
                  </a:cubicBezTo>
                  <a:cubicBezTo>
                    <a:pt x="190" y="27"/>
                    <a:pt x="190" y="27"/>
                    <a:pt x="190" y="27"/>
                  </a:cubicBezTo>
                  <a:cubicBezTo>
                    <a:pt x="186" y="23"/>
                    <a:pt x="186" y="23"/>
                    <a:pt x="186" y="23"/>
                  </a:cubicBezTo>
                  <a:cubicBezTo>
                    <a:pt x="182" y="20"/>
                    <a:pt x="182" y="20"/>
                    <a:pt x="182" y="20"/>
                  </a:cubicBezTo>
                  <a:cubicBezTo>
                    <a:pt x="177" y="17"/>
                    <a:pt x="177" y="17"/>
                    <a:pt x="177" y="17"/>
                  </a:cubicBezTo>
                  <a:cubicBezTo>
                    <a:pt x="172" y="14"/>
                    <a:pt x="172" y="14"/>
                    <a:pt x="172" y="14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2" y="9"/>
                    <a:pt x="162" y="9"/>
                    <a:pt x="162" y="9"/>
                  </a:cubicBezTo>
                  <a:cubicBezTo>
                    <a:pt x="157" y="7"/>
                    <a:pt x="157" y="7"/>
                    <a:pt x="157" y="7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46" y="4"/>
                    <a:pt x="146" y="4"/>
                    <a:pt x="146" y="4"/>
                  </a:cubicBezTo>
                  <a:cubicBezTo>
                    <a:pt x="140" y="2"/>
                    <a:pt x="140" y="2"/>
                    <a:pt x="140" y="2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3" y="2"/>
                    <a:pt x="93" y="2"/>
                    <a:pt x="93" y="2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7" y="76"/>
                    <a:pt x="7" y="76"/>
                    <a:pt x="7" y="76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1" y="104"/>
                    <a:pt x="1" y="104"/>
                    <a:pt x="1" y="104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2" y="134"/>
                    <a:pt x="2" y="134"/>
                    <a:pt x="2" y="134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2" y="167"/>
                    <a:pt x="12" y="167"/>
                    <a:pt x="12" y="167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7" y="176"/>
                    <a:pt x="17" y="176"/>
                    <a:pt x="17" y="176"/>
                  </a:cubicBezTo>
                  <a:cubicBezTo>
                    <a:pt x="20" y="181"/>
                    <a:pt x="20" y="181"/>
                    <a:pt x="20" y="181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7" y="190"/>
                    <a:pt x="27" y="190"/>
                    <a:pt x="27" y="190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129" y="293"/>
                    <a:pt x="129" y="293"/>
                    <a:pt x="129" y="293"/>
                  </a:cubicBezTo>
                  <a:cubicBezTo>
                    <a:pt x="217" y="287"/>
                    <a:pt x="287" y="217"/>
                    <a:pt x="293" y="129"/>
                  </a:cubicBezTo>
                  <a:close/>
                </a:path>
              </a:pathLst>
            </a:custGeom>
            <a:solidFill>
              <a:srgbClr val="BF323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66" name="Freeform 67"/>
            <p:cNvSpPr>
              <a:spLocks noEditPoints="1" noChangeArrowheads="1"/>
            </p:cNvSpPr>
            <p:nvPr/>
          </p:nvSpPr>
          <p:spPr bwMode="auto">
            <a:xfrm>
              <a:off x="270" y="270"/>
              <a:ext cx="1030" cy="1027"/>
            </a:xfrm>
            <a:custGeom>
              <a:avLst/>
              <a:gdLst>
                <a:gd name="T0" fmla="*/ 517 w 233"/>
                <a:gd name="T1" fmla="*/ 0 h 232"/>
                <a:gd name="T2" fmla="*/ 1030 w 233"/>
                <a:gd name="T3" fmla="*/ 514 h 232"/>
                <a:gd name="T4" fmla="*/ 517 w 233"/>
                <a:gd name="T5" fmla="*/ 1027 h 232"/>
                <a:gd name="T6" fmla="*/ 0 w 233"/>
                <a:gd name="T7" fmla="*/ 514 h 232"/>
                <a:gd name="T8" fmla="*/ 517 w 233"/>
                <a:gd name="T9" fmla="*/ 0 h 232"/>
                <a:gd name="T10" fmla="*/ 495 w 233"/>
                <a:gd name="T11" fmla="*/ 691 h 232"/>
                <a:gd name="T12" fmla="*/ 208 w 233"/>
                <a:gd name="T13" fmla="*/ 691 h 232"/>
                <a:gd name="T14" fmla="*/ 239 w 233"/>
                <a:gd name="T15" fmla="*/ 611 h 232"/>
                <a:gd name="T16" fmla="*/ 332 w 233"/>
                <a:gd name="T17" fmla="*/ 522 h 232"/>
                <a:gd name="T18" fmla="*/ 385 w 233"/>
                <a:gd name="T19" fmla="*/ 474 h 232"/>
                <a:gd name="T20" fmla="*/ 398 w 233"/>
                <a:gd name="T21" fmla="*/ 443 h 232"/>
                <a:gd name="T22" fmla="*/ 385 w 233"/>
                <a:gd name="T23" fmla="*/ 416 h 232"/>
                <a:gd name="T24" fmla="*/ 358 w 233"/>
                <a:gd name="T25" fmla="*/ 403 h 232"/>
                <a:gd name="T26" fmla="*/ 327 w 233"/>
                <a:gd name="T27" fmla="*/ 416 h 232"/>
                <a:gd name="T28" fmla="*/ 309 w 233"/>
                <a:gd name="T29" fmla="*/ 456 h 232"/>
                <a:gd name="T30" fmla="*/ 212 w 233"/>
                <a:gd name="T31" fmla="*/ 447 h 232"/>
                <a:gd name="T32" fmla="*/ 234 w 233"/>
                <a:gd name="T33" fmla="*/ 385 h 232"/>
                <a:gd name="T34" fmla="*/ 278 w 233"/>
                <a:gd name="T35" fmla="*/ 350 h 232"/>
                <a:gd name="T36" fmla="*/ 354 w 233"/>
                <a:gd name="T37" fmla="*/ 336 h 232"/>
                <a:gd name="T38" fmla="*/ 433 w 233"/>
                <a:gd name="T39" fmla="*/ 350 h 232"/>
                <a:gd name="T40" fmla="*/ 477 w 233"/>
                <a:gd name="T41" fmla="*/ 385 h 232"/>
                <a:gd name="T42" fmla="*/ 495 w 233"/>
                <a:gd name="T43" fmla="*/ 438 h 232"/>
                <a:gd name="T44" fmla="*/ 477 w 233"/>
                <a:gd name="T45" fmla="*/ 500 h 232"/>
                <a:gd name="T46" fmla="*/ 407 w 233"/>
                <a:gd name="T47" fmla="*/ 562 h 232"/>
                <a:gd name="T48" fmla="*/ 367 w 233"/>
                <a:gd name="T49" fmla="*/ 593 h 232"/>
                <a:gd name="T50" fmla="*/ 345 w 233"/>
                <a:gd name="T51" fmla="*/ 611 h 232"/>
                <a:gd name="T52" fmla="*/ 495 w 233"/>
                <a:gd name="T53" fmla="*/ 611 h 232"/>
                <a:gd name="T54" fmla="*/ 495 w 233"/>
                <a:gd name="T55" fmla="*/ 691 h 232"/>
                <a:gd name="T56" fmla="*/ 703 w 233"/>
                <a:gd name="T57" fmla="*/ 624 h 232"/>
                <a:gd name="T58" fmla="*/ 526 w 233"/>
                <a:gd name="T59" fmla="*/ 624 h 232"/>
                <a:gd name="T60" fmla="*/ 526 w 233"/>
                <a:gd name="T61" fmla="*/ 549 h 232"/>
                <a:gd name="T62" fmla="*/ 703 w 233"/>
                <a:gd name="T63" fmla="*/ 336 h 232"/>
                <a:gd name="T64" fmla="*/ 787 w 233"/>
                <a:gd name="T65" fmla="*/ 336 h 232"/>
                <a:gd name="T66" fmla="*/ 787 w 233"/>
                <a:gd name="T67" fmla="*/ 553 h 232"/>
                <a:gd name="T68" fmla="*/ 831 w 233"/>
                <a:gd name="T69" fmla="*/ 553 h 232"/>
                <a:gd name="T70" fmla="*/ 831 w 233"/>
                <a:gd name="T71" fmla="*/ 624 h 232"/>
                <a:gd name="T72" fmla="*/ 787 w 233"/>
                <a:gd name="T73" fmla="*/ 624 h 232"/>
                <a:gd name="T74" fmla="*/ 787 w 233"/>
                <a:gd name="T75" fmla="*/ 691 h 232"/>
                <a:gd name="T76" fmla="*/ 703 w 233"/>
                <a:gd name="T77" fmla="*/ 691 h 232"/>
                <a:gd name="T78" fmla="*/ 703 w 233"/>
                <a:gd name="T79" fmla="*/ 624 h 232"/>
                <a:gd name="T80" fmla="*/ 703 w 233"/>
                <a:gd name="T81" fmla="*/ 553 h 232"/>
                <a:gd name="T82" fmla="*/ 703 w 233"/>
                <a:gd name="T83" fmla="*/ 443 h 232"/>
                <a:gd name="T84" fmla="*/ 610 w 233"/>
                <a:gd name="T85" fmla="*/ 553 h 232"/>
                <a:gd name="T86" fmla="*/ 703 w 233"/>
                <a:gd name="T87" fmla="*/ 553 h 232"/>
                <a:gd name="T88" fmla="*/ 517 w 233"/>
                <a:gd name="T89" fmla="*/ 35 h 232"/>
                <a:gd name="T90" fmla="*/ 40 w 233"/>
                <a:gd name="T91" fmla="*/ 514 h 232"/>
                <a:gd name="T92" fmla="*/ 517 w 233"/>
                <a:gd name="T93" fmla="*/ 992 h 232"/>
                <a:gd name="T94" fmla="*/ 990 w 233"/>
                <a:gd name="T95" fmla="*/ 514 h 232"/>
                <a:gd name="T96" fmla="*/ 517 w 233"/>
                <a:gd name="T97" fmla="*/ 35 h 232"/>
                <a:gd name="T98" fmla="*/ 517 w 233"/>
                <a:gd name="T99" fmla="*/ 58 h 232"/>
                <a:gd name="T100" fmla="*/ 57 w 233"/>
                <a:gd name="T101" fmla="*/ 514 h 232"/>
                <a:gd name="T102" fmla="*/ 517 w 233"/>
                <a:gd name="T103" fmla="*/ 974 h 232"/>
                <a:gd name="T104" fmla="*/ 973 w 233"/>
                <a:gd name="T105" fmla="*/ 514 h 232"/>
                <a:gd name="T106" fmla="*/ 517 w 233"/>
                <a:gd name="T107" fmla="*/ 58 h 23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33"/>
                <a:gd name="T163" fmla="*/ 0 h 232"/>
                <a:gd name="T164" fmla="*/ 233 w 233"/>
                <a:gd name="T165" fmla="*/ 232 h 23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33" h="232">
                  <a:moveTo>
                    <a:pt x="117" y="0"/>
                  </a:moveTo>
                  <a:cubicBezTo>
                    <a:pt x="181" y="0"/>
                    <a:pt x="233" y="52"/>
                    <a:pt x="233" y="116"/>
                  </a:cubicBezTo>
                  <a:cubicBezTo>
                    <a:pt x="233" y="180"/>
                    <a:pt x="181" y="232"/>
                    <a:pt x="117" y="232"/>
                  </a:cubicBezTo>
                  <a:cubicBezTo>
                    <a:pt x="52" y="232"/>
                    <a:pt x="0" y="180"/>
                    <a:pt x="0" y="116"/>
                  </a:cubicBezTo>
                  <a:cubicBezTo>
                    <a:pt x="0" y="52"/>
                    <a:pt x="52" y="0"/>
                    <a:pt x="117" y="0"/>
                  </a:cubicBezTo>
                  <a:close/>
                  <a:moveTo>
                    <a:pt x="112" y="156"/>
                  </a:moveTo>
                  <a:cubicBezTo>
                    <a:pt x="47" y="156"/>
                    <a:pt x="47" y="156"/>
                    <a:pt x="47" y="156"/>
                  </a:cubicBezTo>
                  <a:cubicBezTo>
                    <a:pt x="48" y="150"/>
                    <a:pt x="50" y="144"/>
                    <a:pt x="54" y="138"/>
                  </a:cubicBezTo>
                  <a:cubicBezTo>
                    <a:pt x="58" y="132"/>
                    <a:pt x="65" y="125"/>
                    <a:pt x="75" y="118"/>
                  </a:cubicBezTo>
                  <a:cubicBezTo>
                    <a:pt x="81" y="113"/>
                    <a:pt x="86" y="109"/>
                    <a:pt x="87" y="107"/>
                  </a:cubicBezTo>
                  <a:cubicBezTo>
                    <a:pt x="89" y="104"/>
                    <a:pt x="90" y="102"/>
                    <a:pt x="90" y="100"/>
                  </a:cubicBezTo>
                  <a:cubicBezTo>
                    <a:pt x="90" y="97"/>
                    <a:pt x="89" y="95"/>
                    <a:pt x="87" y="94"/>
                  </a:cubicBezTo>
                  <a:cubicBezTo>
                    <a:pt x="86" y="92"/>
                    <a:pt x="83" y="91"/>
                    <a:pt x="81" y="91"/>
                  </a:cubicBezTo>
                  <a:cubicBezTo>
                    <a:pt x="78" y="91"/>
                    <a:pt x="76" y="92"/>
                    <a:pt x="74" y="94"/>
                  </a:cubicBezTo>
                  <a:cubicBezTo>
                    <a:pt x="72" y="96"/>
                    <a:pt x="71" y="99"/>
                    <a:pt x="70" y="103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49" y="95"/>
                    <a:pt x="51" y="90"/>
                    <a:pt x="53" y="87"/>
                  </a:cubicBezTo>
                  <a:cubicBezTo>
                    <a:pt x="55" y="84"/>
                    <a:pt x="59" y="81"/>
                    <a:pt x="63" y="79"/>
                  </a:cubicBezTo>
                  <a:cubicBezTo>
                    <a:pt x="67" y="77"/>
                    <a:pt x="73" y="76"/>
                    <a:pt x="80" y="76"/>
                  </a:cubicBezTo>
                  <a:cubicBezTo>
                    <a:pt x="88" y="76"/>
                    <a:pt x="94" y="77"/>
                    <a:pt x="98" y="79"/>
                  </a:cubicBezTo>
                  <a:cubicBezTo>
                    <a:pt x="102" y="81"/>
                    <a:pt x="106" y="83"/>
                    <a:pt x="108" y="87"/>
                  </a:cubicBezTo>
                  <a:cubicBezTo>
                    <a:pt x="111" y="91"/>
                    <a:pt x="112" y="95"/>
                    <a:pt x="112" y="99"/>
                  </a:cubicBezTo>
                  <a:cubicBezTo>
                    <a:pt x="112" y="104"/>
                    <a:pt x="110" y="109"/>
                    <a:pt x="108" y="113"/>
                  </a:cubicBezTo>
                  <a:cubicBezTo>
                    <a:pt x="105" y="117"/>
                    <a:pt x="100" y="122"/>
                    <a:pt x="92" y="127"/>
                  </a:cubicBezTo>
                  <a:cubicBezTo>
                    <a:pt x="88" y="130"/>
                    <a:pt x="85" y="132"/>
                    <a:pt x="83" y="134"/>
                  </a:cubicBezTo>
                  <a:cubicBezTo>
                    <a:pt x="82" y="135"/>
                    <a:pt x="80" y="136"/>
                    <a:pt x="78" y="138"/>
                  </a:cubicBezTo>
                  <a:cubicBezTo>
                    <a:pt x="112" y="138"/>
                    <a:pt x="112" y="138"/>
                    <a:pt x="112" y="138"/>
                  </a:cubicBezTo>
                  <a:cubicBezTo>
                    <a:pt x="112" y="156"/>
                    <a:pt x="112" y="156"/>
                    <a:pt x="112" y="156"/>
                  </a:cubicBezTo>
                  <a:close/>
                  <a:moveTo>
                    <a:pt x="159" y="141"/>
                  </a:moveTo>
                  <a:cubicBezTo>
                    <a:pt x="119" y="141"/>
                    <a:pt x="119" y="141"/>
                    <a:pt x="119" y="141"/>
                  </a:cubicBezTo>
                  <a:cubicBezTo>
                    <a:pt x="119" y="124"/>
                    <a:pt x="119" y="124"/>
                    <a:pt x="119" y="124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78" y="76"/>
                    <a:pt x="178" y="76"/>
                    <a:pt x="178" y="76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8" y="141"/>
                    <a:pt x="188" y="141"/>
                    <a:pt x="188" y="141"/>
                  </a:cubicBezTo>
                  <a:cubicBezTo>
                    <a:pt x="178" y="141"/>
                    <a:pt x="178" y="141"/>
                    <a:pt x="178" y="141"/>
                  </a:cubicBezTo>
                  <a:cubicBezTo>
                    <a:pt x="178" y="156"/>
                    <a:pt x="178" y="156"/>
                    <a:pt x="178" y="156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59" y="141"/>
                    <a:pt x="159" y="141"/>
                    <a:pt x="159" y="141"/>
                  </a:cubicBezTo>
                  <a:close/>
                  <a:moveTo>
                    <a:pt x="159" y="125"/>
                  </a:moveTo>
                  <a:cubicBezTo>
                    <a:pt x="159" y="100"/>
                    <a:pt x="159" y="100"/>
                    <a:pt x="159" y="100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59" y="125"/>
                    <a:pt x="159" y="125"/>
                    <a:pt x="159" y="125"/>
                  </a:cubicBezTo>
                  <a:close/>
                  <a:moveTo>
                    <a:pt x="117" y="8"/>
                  </a:moveTo>
                  <a:cubicBezTo>
                    <a:pt x="57" y="8"/>
                    <a:pt x="9" y="57"/>
                    <a:pt x="9" y="116"/>
                  </a:cubicBezTo>
                  <a:cubicBezTo>
                    <a:pt x="9" y="176"/>
                    <a:pt x="57" y="224"/>
                    <a:pt x="117" y="224"/>
                  </a:cubicBezTo>
                  <a:cubicBezTo>
                    <a:pt x="176" y="224"/>
                    <a:pt x="224" y="176"/>
                    <a:pt x="224" y="116"/>
                  </a:cubicBezTo>
                  <a:cubicBezTo>
                    <a:pt x="224" y="57"/>
                    <a:pt x="176" y="8"/>
                    <a:pt x="117" y="8"/>
                  </a:cubicBezTo>
                  <a:close/>
                  <a:moveTo>
                    <a:pt x="117" y="13"/>
                  </a:moveTo>
                  <a:cubicBezTo>
                    <a:pt x="59" y="13"/>
                    <a:pt x="13" y="59"/>
                    <a:pt x="13" y="116"/>
                  </a:cubicBezTo>
                  <a:cubicBezTo>
                    <a:pt x="13" y="173"/>
                    <a:pt x="59" y="220"/>
                    <a:pt x="117" y="220"/>
                  </a:cubicBezTo>
                  <a:cubicBezTo>
                    <a:pt x="174" y="220"/>
                    <a:pt x="220" y="173"/>
                    <a:pt x="220" y="116"/>
                  </a:cubicBezTo>
                  <a:cubicBezTo>
                    <a:pt x="220" y="59"/>
                    <a:pt x="174" y="13"/>
                    <a:pt x="117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19" name="Group 331"/>
          <p:cNvGrpSpPr/>
          <p:nvPr/>
        </p:nvGrpSpPr>
        <p:grpSpPr bwMode="auto">
          <a:xfrm>
            <a:off x="557213" y="5421313"/>
            <a:ext cx="441325" cy="441325"/>
            <a:chOff x="0" y="0"/>
            <a:chExt cx="1570" cy="1570"/>
          </a:xfrm>
        </p:grpSpPr>
        <p:sp>
          <p:nvSpPr>
            <p:cNvPr id="38060" name="Oval 5"/>
            <p:cNvSpPr>
              <a:spLocks noChangeArrowheads="1"/>
            </p:cNvSpPr>
            <p:nvPr/>
          </p:nvSpPr>
          <p:spPr bwMode="auto">
            <a:xfrm>
              <a:off x="0" y="0"/>
              <a:ext cx="1570" cy="1570"/>
            </a:xfrm>
            <a:prstGeom prst="ellipse">
              <a:avLst/>
            </a:prstGeom>
            <a:solidFill>
              <a:srgbClr val="8AD4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61" name="Freeform 6"/>
            <p:cNvSpPr>
              <a:spLocks noChangeArrowheads="1"/>
            </p:cNvSpPr>
            <p:nvPr/>
          </p:nvSpPr>
          <p:spPr bwMode="auto">
            <a:xfrm>
              <a:off x="198" y="260"/>
              <a:ext cx="1338" cy="1297"/>
            </a:xfrm>
            <a:custGeom>
              <a:avLst/>
              <a:gdLst>
                <a:gd name="T0" fmla="*/ 120 w 302"/>
                <a:gd name="T1" fmla="*/ 699 h 293"/>
                <a:gd name="T2" fmla="*/ 93 w 302"/>
                <a:gd name="T3" fmla="*/ 673 h 293"/>
                <a:gd name="T4" fmla="*/ 71 w 302"/>
                <a:gd name="T5" fmla="*/ 642 h 293"/>
                <a:gd name="T6" fmla="*/ 49 w 302"/>
                <a:gd name="T7" fmla="*/ 606 h 293"/>
                <a:gd name="T8" fmla="*/ 31 w 302"/>
                <a:gd name="T9" fmla="*/ 575 h 293"/>
                <a:gd name="T10" fmla="*/ 18 w 302"/>
                <a:gd name="T11" fmla="*/ 536 h 293"/>
                <a:gd name="T12" fmla="*/ 9 w 302"/>
                <a:gd name="T13" fmla="*/ 496 h 293"/>
                <a:gd name="T14" fmla="*/ 4 w 302"/>
                <a:gd name="T15" fmla="*/ 456 h 293"/>
                <a:gd name="T16" fmla="*/ 0 w 302"/>
                <a:gd name="T17" fmla="*/ 416 h 293"/>
                <a:gd name="T18" fmla="*/ 0 w 302"/>
                <a:gd name="T19" fmla="*/ 372 h 293"/>
                <a:gd name="T20" fmla="*/ 9 w 302"/>
                <a:gd name="T21" fmla="*/ 332 h 293"/>
                <a:gd name="T22" fmla="*/ 18 w 302"/>
                <a:gd name="T23" fmla="*/ 292 h 293"/>
                <a:gd name="T24" fmla="*/ 31 w 302"/>
                <a:gd name="T25" fmla="*/ 257 h 293"/>
                <a:gd name="T26" fmla="*/ 49 w 302"/>
                <a:gd name="T27" fmla="*/ 221 h 293"/>
                <a:gd name="T28" fmla="*/ 66 w 302"/>
                <a:gd name="T29" fmla="*/ 186 h 293"/>
                <a:gd name="T30" fmla="*/ 93 w 302"/>
                <a:gd name="T31" fmla="*/ 155 h 293"/>
                <a:gd name="T32" fmla="*/ 115 w 302"/>
                <a:gd name="T33" fmla="*/ 124 h 293"/>
                <a:gd name="T34" fmla="*/ 146 w 302"/>
                <a:gd name="T35" fmla="*/ 97 h 293"/>
                <a:gd name="T36" fmla="*/ 177 w 302"/>
                <a:gd name="T37" fmla="*/ 75 h 293"/>
                <a:gd name="T38" fmla="*/ 213 w 302"/>
                <a:gd name="T39" fmla="*/ 53 h 293"/>
                <a:gd name="T40" fmla="*/ 248 w 302"/>
                <a:gd name="T41" fmla="*/ 35 h 293"/>
                <a:gd name="T42" fmla="*/ 288 w 302"/>
                <a:gd name="T43" fmla="*/ 22 h 293"/>
                <a:gd name="T44" fmla="*/ 328 w 302"/>
                <a:gd name="T45" fmla="*/ 9 h 293"/>
                <a:gd name="T46" fmla="*/ 368 w 302"/>
                <a:gd name="T47" fmla="*/ 4 h 293"/>
                <a:gd name="T48" fmla="*/ 412 w 302"/>
                <a:gd name="T49" fmla="*/ 0 h 293"/>
                <a:gd name="T50" fmla="*/ 452 w 302"/>
                <a:gd name="T51" fmla="*/ 4 h 293"/>
                <a:gd name="T52" fmla="*/ 492 w 302"/>
                <a:gd name="T53" fmla="*/ 9 h 293"/>
                <a:gd name="T54" fmla="*/ 532 w 302"/>
                <a:gd name="T55" fmla="*/ 18 h 293"/>
                <a:gd name="T56" fmla="*/ 567 w 302"/>
                <a:gd name="T57" fmla="*/ 31 h 293"/>
                <a:gd name="T58" fmla="*/ 603 w 302"/>
                <a:gd name="T59" fmla="*/ 49 h 293"/>
                <a:gd name="T60" fmla="*/ 638 w 302"/>
                <a:gd name="T61" fmla="*/ 71 h 293"/>
                <a:gd name="T62" fmla="*/ 669 w 302"/>
                <a:gd name="T63" fmla="*/ 93 h 293"/>
                <a:gd name="T64" fmla="*/ 700 w 302"/>
                <a:gd name="T65" fmla="*/ 120 h 293"/>
                <a:gd name="T66" fmla="*/ 1338 w 302"/>
                <a:gd name="T67" fmla="*/ 757 h 29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02"/>
                <a:gd name="T103" fmla="*/ 0 h 293"/>
                <a:gd name="T104" fmla="*/ 302 w 302"/>
                <a:gd name="T105" fmla="*/ 293 h 29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02" h="293">
                  <a:moveTo>
                    <a:pt x="162" y="293"/>
                  </a:moveTo>
                  <a:cubicBezTo>
                    <a:pt x="27" y="158"/>
                    <a:pt x="27" y="158"/>
                    <a:pt x="27" y="158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1" y="152"/>
                    <a:pt x="21" y="152"/>
                    <a:pt x="21" y="152"/>
                  </a:cubicBezTo>
                  <a:cubicBezTo>
                    <a:pt x="18" y="149"/>
                    <a:pt x="18" y="149"/>
                    <a:pt x="18" y="149"/>
                  </a:cubicBezTo>
                  <a:cubicBezTo>
                    <a:pt x="16" y="145"/>
                    <a:pt x="16" y="145"/>
                    <a:pt x="16" y="145"/>
                  </a:cubicBezTo>
                  <a:cubicBezTo>
                    <a:pt x="13" y="141"/>
                    <a:pt x="13" y="141"/>
                    <a:pt x="13" y="141"/>
                  </a:cubicBezTo>
                  <a:cubicBezTo>
                    <a:pt x="11" y="137"/>
                    <a:pt x="11" y="137"/>
                    <a:pt x="11" y="137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6" y="125"/>
                    <a:pt x="6" y="125"/>
                    <a:pt x="6" y="125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106" y="1"/>
                    <a:pt x="106" y="1"/>
                    <a:pt x="106" y="1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20" y="4"/>
                    <a:pt x="120" y="4"/>
                    <a:pt x="120" y="4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6" y="11"/>
                    <a:pt x="136" y="11"/>
                    <a:pt x="136" y="11"/>
                  </a:cubicBezTo>
                  <a:cubicBezTo>
                    <a:pt x="140" y="13"/>
                    <a:pt x="140" y="13"/>
                    <a:pt x="140" y="13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8" y="18"/>
                    <a:pt x="148" y="18"/>
                    <a:pt x="148" y="18"/>
                  </a:cubicBezTo>
                  <a:cubicBezTo>
                    <a:pt x="151" y="21"/>
                    <a:pt x="151" y="21"/>
                    <a:pt x="151" y="21"/>
                  </a:cubicBezTo>
                  <a:cubicBezTo>
                    <a:pt x="155" y="24"/>
                    <a:pt x="155" y="24"/>
                    <a:pt x="155" y="24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1" y="30"/>
                    <a:pt x="161" y="30"/>
                    <a:pt x="161" y="30"/>
                  </a:cubicBezTo>
                  <a:cubicBezTo>
                    <a:pt x="302" y="171"/>
                    <a:pt x="302" y="171"/>
                    <a:pt x="302" y="171"/>
                  </a:cubicBezTo>
                  <a:cubicBezTo>
                    <a:pt x="282" y="234"/>
                    <a:pt x="228" y="282"/>
                    <a:pt x="162" y="293"/>
                  </a:cubicBezTo>
                  <a:close/>
                </a:path>
              </a:pathLst>
            </a:custGeom>
            <a:solidFill>
              <a:srgbClr val="5BA6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62" name="Freeform 72"/>
            <p:cNvSpPr>
              <a:spLocks noEditPoints="1" noChangeArrowheads="1"/>
            </p:cNvSpPr>
            <p:nvPr/>
          </p:nvSpPr>
          <p:spPr bwMode="auto">
            <a:xfrm>
              <a:off x="340" y="403"/>
              <a:ext cx="890" cy="832"/>
            </a:xfrm>
            <a:custGeom>
              <a:avLst/>
              <a:gdLst>
                <a:gd name="T0" fmla="*/ 368 w 201"/>
                <a:gd name="T1" fmla="*/ 279 h 188"/>
                <a:gd name="T2" fmla="*/ 536 w 201"/>
                <a:gd name="T3" fmla="*/ 230 h 188"/>
                <a:gd name="T4" fmla="*/ 434 w 201"/>
                <a:gd name="T5" fmla="*/ 345 h 188"/>
                <a:gd name="T6" fmla="*/ 855 w 201"/>
                <a:gd name="T7" fmla="*/ 730 h 188"/>
                <a:gd name="T8" fmla="*/ 877 w 201"/>
                <a:gd name="T9" fmla="*/ 558 h 188"/>
                <a:gd name="T10" fmla="*/ 855 w 201"/>
                <a:gd name="T11" fmla="*/ 730 h 188"/>
                <a:gd name="T12" fmla="*/ 832 w 201"/>
                <a:gd name="T13" fmla="*/ 478 h 188"/>
                <a:gd name="T14" fmla="*/ 682 w 201"/>
                <a:gd name="T15" fmla="*/ 403 h 188"/>
                <a:gd name="T16" fmla="*/ 593 w 201"/>
                <a:gd name="T17" fmla="*/ 420 h 188"/>
                <a:gd name="T18" fmla="*/ 615 w 201"/>
                <a:gd name="T19" fmla="*/ 558 h 188"/>
                <a:gd name="T20" fmla="*/ 593 w 201"/>
                <a:gd name="T21" fmla="*/ 420 h 188"/>
                <a:gd name="T22" fmla="*/ 456 w 201"/>
                <a:gd name="T23" fmla="*/ 624 h 188"/>
                <a:gd name="T24" fmla="*/ 527 w 201"/>
                <a:gd name="T25" fmla="*/ 779 h 188"/>
                <a:gd name="T26" fmla="*/ 456 w 201"/>
                <a:gd name="T27" fmla="*/ 624 h 188"/>
                <a:gd name="T28" fmla="*/ 607 w 201"/>
                <a:gd name="T29" fmla="*/ 823 h 188"/>
                <a:gd name="T30" fmla="*/ 793 w 201"/>
                <a:gd name="T31" fmla="*/ 792 h 188"/>
                <a:gd name="T32" fmla="*/ 607 w 201"/>
                <a:gd name="T33" fmla="*/ 823 h 188"/>
                <a:gd name="T34" fmla="*/ 660 w 201"/>
                <a:gd name="T35" fmla="*/ 562 h 188"/>
                <a:gd name="T36" fmla="*/ 677 w 201"/>
                <a:gd name="T37" fmla="*/ 677 h 188"/>
                <a:gd name="T38" fmla="*/ 660 w 201"/>
                <a:gd name="T39" fmla="*/ 562 h 188"/>
                <a:gd name="T40" fmla="*/ 190 w 201"/>
                <a:gd name="T41" fmla="*/ 527 h 188"/>
                <a:gd name="T42" fmla="*/ 359 w 201"/>
                <a:gd name="T43" fmla="*/ 434 h 188"/>
                <a:gd name="T44" fmla="*/ 310 w 201"/>
                <a:gd name="T45" fmla="*/ 535 h 188"/>
                <a:gd name="T46" fmla="*/ 0 w 201"/>
                <a:gd name="T47" fmla="*/ 283 h 188"/>
                <a:gd name="T48" fmla="*/ 177 w 201"/>
                <a:gd name="T49" fmla="*/ 310 h 188"/>
                <a:gd name="T50" fmla="*/ 4 w 201"/>
                <a:gd name="T51" fmla="*/ 314 h 188"/>
                <a:gd name="T52" fmla="*/ 173 w 201"/>
                <a:gd name="T53" fmla="*/ 18 h 188"/>
                <a:gd name="T54" fmla="*/ 199 w 201"/>
                <a:gd name="T55" fmla="*/ 195 h 188"/>
                <a:gd name="T56" fmla="*/ 173 w 201"/>
                <a:gd name="T57" fmla="*/ 18 h 188"/>
                <a:gd name="T58" fmla="*/ 257 w 201"/>
                <a:gd name="T59" fmla="*/ 199 h 188"/>
                <a:gd name="T60" fmla="*/ 283 w 201"/>
                <a:gd name="T61" fmla="*/ 341 h 188"/>
                <a:gd name="T62" fmla="*/ 257 w 201"/>
                <a:gd name="T63" fmla="*/ 199 h 188"/>
                <a:gd name="T64" fmla="*/ 474 w 201"/>
                <a:gd name="T65" fmla="*/ 97 h 188"/>
                <a:gd name="T66" fmla="*/ 283 w 201"/>
                <a:gd name="T67" fmla="*/ 0 h 1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1"/>
                <a:gd name="T103" fmla="*/ 0 h 188"/>
                <a:gd name="T104" fmla="*/ 201 w 201"/>
                <a:gd name="T105" fmla="*/ 188 h 1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1" h="188">
                  <a:moveTo>
                    <a:pt x="98" y="78"/>
                  </a:moveTo>
                  <a:cubicBezTo>
                    <a:pt x="83" y="63"/>
                    <a:pt x="83" y="63"/>
                    <a:pt x="83" y="63"/>
                  </a:cubicBezTo>
                  <a:cubicBezTo>
                    <a:pt x="120" y="45"/>
                    <a:pt x="120" y="45"/>
                    <a:pt x="120" y="45"/>
                  </a:cubicBezTo>
                  <a:cubicBezTo>
                    <a:pt x="120" y="47"/>
                    <a:pt x="121" y="49"/>
                    <a:pt x="121" y="52"/>
                  </a:cubicBezTo>
                  <a:cubicBezTo>
                    <a:pt x="122" y="56"/>
                    <a:pt x="122" y="59"/>
                    <a:pt x="122" y="63"/>
                  </a:cubicBezTo>
                  <a:cubicBezTo>
                    <a:pt x="113" y="67"/>
                    <a:pt x="105" y="72"/>
                    <a:pt x="98" y="78"/>
                  </a:cubicBezTo>
                  <a:close/>
                  <a:moveTo>
                    <a:pt x="193" y="165"/>
                  </a:moveTo>
                  <a:cubicBezTo>
                    <a:pt x="193" y="165"/>
                    <a:pt x="193" y="165"/>
                    <a:pt x="193" y="165"/>
                  </a:cubicBezTo>
                  <a:cubicBezTo>
                    <a:pt x="168" y="141"/>
                    <a:pt x="168" y="141"/>
                    <a:pt x="168" y="141"/>
                  </a:cubicBezTo>
                  <a:cubicBezTo>
                    <a:pt x="198" y="126"/>
                    <a:pt x="198" y="126"/>
                    <a:pt x="198" y="126"/>
                  </a:cubicBezTo>
                  <a:cubicBezTo>
                    <a:pt x="198" y="128"/>
                    <a:pt x="199" y="130"/>
                    <a:pt x="199" y="132"/>
                  </a:cubicBezTo>
                  <a:cubicBezTo>
                    <a:pt x="201" y="144"/>
                    <a:pt x="198" y="155"/>
                    <a:pt x="193" y="165"/>
                  </a:cubicBezTo>
                  <a:close/>
                  <a:moveTo>
                    <a:pt x="188" y="108"/>
                  </a:moveTo>
                  <a:cubicBezTo>
                    <a:pt x="188" y="108"/>
                    <a:pt x="188" y="108"/>
                    <a:pt x="188" y="108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54" y="91"/>
                    <a:pt x="154" y="91"/>
                    <a:pt x="154" y="91"/>
                  </a:cubicBezTo>
                  <a:cubicBezTo>
                    <a:pt x="167" y="92"/>
                    <a:pt x="180" y="99"/>
                    <a:pt x="188" y="108"/>
                  </a:cubicBezTo>
                  <a:close/>
                  <a:moveTo>
                    <a:pt x="134" y="95"/>
                  </a:moveTo>
                  <a:cubicBezTo>
                    <a:pt x="134" y="95"/>
                    <a:pt x="134" y="95"/>
                    <a:pt x="134" y="95"/>
                  </a:cubicBezTo>
                  <a:cubicBezTo>
                    <a:pt x="139" y="126"/>
                    <a:pt x="139" y="126"/>
                    <a:pt x="139" y="126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12" y="109"/>
                    <a:pt x="121" y="100"/>
                    <a:pt x="134" y="95"/>
                  </a:cubicBezTo>
                  <a:close/>
                  <a:moveTo>
                    <a:pt x="103" y="141"/>
                  </a:moveTo>
                  <a:cubicBezTo>
                    <a:pt x="103" y="141"/>
                    <a:pt x="103" y="141"/>
                    <a:pt x="103" y="141"/>
                  </a:cubicBezTo>
                  <a:cubicBezTo>
                    <a:pt x="135" y="146"/>
                    <a:pt x="135" y="146"/>
                    <a:pt x="135" y="146"/>
                  </a:cubicBezTo>
                  <a:cubicBezTo>
                    <a:pt x="119" y="176"/>
                    <a:pt x="119" y="176"/>
                    <a:pt x="119" y="176"/>
                  </a:cubicBezTo>
                  <a:cubicBezTo>
                    <a:pt x="111" y="168"/>
                    <a:pt x="106" y="159"/>
                    <a:pt x="104" y="147"/>
                  </a:cubicBezTo>
                  <a:cubicBezTo>
                    <a:pt x="103" y="145"/>
                    <a:pt x="103" y="143"/>
                    <a:pt x="103" y="141"/>
                  </a:cubicBezTo>
                  <a:close/>
                  <a:moveTo>
                    <a:pt x="137" y="186"/>
                  </a:moveTo>
                  <a:cubicBezTo>
                    <a:pt x="137" y="186"/>
                    <a:pt x="137" y="186"/>
                    <a:pt x="137" y="186"/>
                  </a:cubicBezTo>
                  <a:cubicBezTo>
                    <a:pt x="153" y="155"/>
                    <a:pt x="153" y="155"/>
                    <a:pt x="153" y="155"/>
                  </a:cubicBezTo>
                  <a:cubicBezTo>
                    <a:pt x="179" y="179"/>
                    <a:pt x="179" y="179"/>
                    <a:pt x="179" y="179"/>
                  </a:cubicBezTo>
                  <a:cubicBezTo>
                    <a:pt x="173" y="183"/>
                    <a:pt x="166" y="186"/>
                    <a:pt x="159" y="187"/>
                  </a:cubicBezTo>
                  <a:cubicBezTo>
                    <a:pt x="151" y="188"/>
                    <a:pt x="144" y="188"/>
                    <a:pt x="137" y="186"/>
                  </a:cubicBezTo>
                  <a:close/>
                  <a:moveTo>
                    <a:pt x="149" y="127"/>
                  </a:moveTo>
                  <a:cubicBezTo>
                    <a:pt x="149" y="127"/>
                    <a:pt x="149" y="127"/>
                    <a:pt x="149" y="127"/>
                  </a:cubicBezTo>
                  <a:cubicBezTo>
                    <a:pt x="156" y="126"/>
                    <a:pt x="163" y="131"/>
                    <a:pt x="164" y="138"/>
                  </a:cubicBezTo>
                  <a:cubicBezTo>
                    <a:pt x="165" y="145"/>
                    <a:pt x="161" y="151"/>
                    <a:pt x="153" y="153"/>
                  </a:cubicBezTo>
                  <a:cubicBezTo>
                    <a:pt x="146" y="154"/>
                    <a:pt x="140" y="149"/>
                    <a:pt x="139" y="142"/>
                  </a:cubicBezTo>
                  <a:cubicBezTo>
                    <a:pt x="137" y="135"/>
                    <a:pt x="142" y="128"/>
                    <a:pt x="149" y="127"/>
                  </a:cubicBezTo>
                  <a:close/>
                  <a:moveTo>
                    <a:pt x="43" y="119"/>
                  </a:moveTo>
                  <a:cubicBezTo>
                    <a:pt x="43" y="119"/>
                    <a:pt x="43" y="119"/>
                    <a:pt x="43" y="119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77" y="105"/>
                    <a:pt x="73" y="113"/>
                    <a:pt x="72" y="121"/>
                  </a:cubicBezTo>
                  <a:cubicBezTo>
                    <a:pt x="71" y="121"/>
                    <a:pt x="71" y="121"/>
                    <a:pt x="70" y="121"/>
                  </a:cubicBezTo>
                  <a:cubicBezTo>
                    <a:pt x="61" y="123"/>
                    <a:pt x="52" y="122"/>
                    <a:pt x="43" y="119"/>
                  </a:cubicBezTo>
                  <a:close/>
                  <a:moveTo>
                    <a:pt x="0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10" y="98"/>
                    <a:pt x="3" y="85"/>
                    <a:pt x="1" y="71"/>
                  </a:cubicBezTo>
                  <a:cubicBezTo>
                    <a:pt x="0" y="68"/>
                    <a:pt x="0" y="66"/>
                    <a:pt x="0" y="64"/>
                  </a:cubicBezTo>
                  <a:close/>
                  <a:moveTo>
                    <a:pt x="39" y="4"/>
                  </a:moveTo>
                  <a:cubicBezTo>
                    <a:pt x="39" y="4"/>
                    <a:pt x="39" y="4"/>
                    <a:pt x="39" y="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11" y="23"/>
                    <a:pt x="23" y="11"/>
                    <a:pt x="39" y="4"/>
                  </a:cubicBezTo>
                  <a:close/>
                  <a:moveTo>
                    <a:pt x="58" y="45"/>
                  </a:moveTo>
                  <a:cubicBezTo>
                    <a:pt x="58" y="45"/>
                    <a:pt x="58" y="45"/>
                    <a:pt x="58" y="45"/>
                  </a:cubicBezTo>
                  <a:cubicBezTo>
                    <a:pt x="67" y="44"/>
                    <a:pt x="76" y="50"/>
                    <a:pt x="77" y="59"/>
                  </a:cubicBezTo>
                  <a:cubicBezTo>
                    <a:pt x="79" y="68"/>
                    <a:pt x="72" y="76"/>
                    <a:pt x="64" y="77"/>
                  </a:cubicBezTo>
                  <a:cubicBezTo>
                    <a:pt x="55" y="79"/>
                    <a:pt x="46" y="73"/>
                    <a:pt x="45" y="64"/>
                  </a:cubicBezTo>
                  <a:cubicBezTo>
                    <a:pt x="43" y="55"/>
                    <a:pt x="49" y="46"/>
                    <a:pt x="58" y="45"/>
                  </a:cubicBezTo>
                  <a:close/>
                  <a:moveTo>
                    <a:pt x="107" y="22"/>
                  </a:moveTo>
                  <a:cubicBezTo>
                    <a:pt x="107" y="22"/>
                    <a:pt x="107" y="22"/>
                    <a:pt x="107" y="22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81" y="1"/>
                    <a:pt x="97" y="9"/>
                    <a:pt x="107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63" name="Freeform 73"/>
            <p:cNvSpPr>
              <a:spLocks noEditPoints="1" noChangeArrowheads="1"/>
            </p:cNvSpPr>
            <p:nvPr/>
          </p:nvSpPr>
          <p:spPr bwMode="auto">
            <a:xfrm>
              <a:off x="168" y="230"/>
              <a:ext cx="1190" cy="1142"/>
            </a:xfrm>
            <a:custGeom>
              <a:avLst/>
              <a:gdLst>
                <a:gd name="T0" fmla="*/ 792 w 269"/>
                <a:gd name="T1" fmla="*/ 469 h 258"/>
                <a:gd name="T2" fmla="*/ 1163 w 269"/>
                <a:gd name="T3" fmla="*/ 739 h 258"/>
                <a:gd name="T4" fmla="*/ 894 w 269"/>
                <a:gd name="T5" fmla="*/ 1111 h 258"/>
                <a:gd name="T6" fmla="*/ 522 w 269"/>
                <a:gd name="T7" fmla="*/ 841 h 258"/>
                <a:gd name="T8" fmla="*/ 792 w 269"/>
                <a:gd name="T9" fmla="*/ 469 h 258"/>
                <a:gd name="T10" fmla="*/ 394 w 269"/>
                <a:gd name="T11" fmla="*/ 150 h 258"/>
                <a:gd name="T12" fmla="*/ 734 w 269"/>
                <a:gd name="T13" fmla="*/ 398 h 258"/>
                <a:gd name="T14" fmla="*/ 739 w 269"/>
                <a:gd name="T15" fmla="*/ 443 h 258"/>
                <a:gd name="T16" fmla="*/ 787 w 269"/>
                <a:gd name="T17" fmla="*/ 434 h 258"/>
                <a:gd name="T18" fmla="*/ 854 w 269"/>
                <a:gd name="T19" fmla="*/ 429 h 258"/>
                <a:gd name="T20" fmla="*/ 849 w 269"/>
                <a:gd name="T21" fmla="*/ 381 h 258"/>
                <a:gd name="T22" fmla="*/ 376 w 269"/>
                <a:gd name="T23" fmla="*/ 35 h 258"/>
                <a:gd name="T24" fmla="*/ 35 w 269"/>
                <a:gd name="T25" fmla="*/ 509 h 258"/>
                <a:gd name="T26" fmla="*/ 487 w 269"/>
                <a:gd name="T27" fmla="*/ 854 h 258"/>
                <a:gd name="T28" fmla="*/ 482 w 269"/>
                <a:gd name="T29" fmla="*/ 845 h 258"/>
                <a:gd name="T30" fmla="*/ 482 w 269"/>
                <a:gd name="T31" fmla="*/ 739 h 258"/>
                <a:gd name="T32" fmla="*/ 146 w 269"/>
                <a:gd name="T33" fmla="*/ 491 h 258"/>
                <a:gd name="T34" fmla="*/ 394 w 269"/>
                <a:gd name="T35" fmla="*/ 150 h 258"/>
                <a:gd name="T36" fmla="*/ 805 w 269"/>
                <a:gd name="T37" fmla="*/ 558 h 258"/>
                <a:gd name="T38" fmla="*/ 1075 w 269"/>
                <a:gd name="T39" fmla="*/ 752 h 258"/>
                <a:gd name="T40" fmla="*/ 880 w 269"/>
                <a:gd name="T41" fmla="*/ 1022 h 258"/>
                <a:gd name="T42" fmla="*/ 610 w 269"/>
                <a:gd name="T43" fmla="*/ 828 h 258"/>
                <a:gd name="T44" fmla="*/ 805 w 269"/>
                <a:gd name="T45" fmla="*/ 558 h 25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69"/>
                <a:gd name="T70" fmla="*/ 0 h 258"/>
                <a:gd name="T71" fmla="*/ 269 w 269"/>
                <a:gd name="T72" fmla="*/ 258 h 25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69" h="258">
                  <a:moveTo>
                    <a:pt x="179" y="106"/>
                  </a:moveTo>
                  <a:cubicBezTo>
                    <a:pt x="219" y="100"/>
                    <a:pt x="257" y="127"/>
                    <a:pt x="263" y="167"/>
                  </a:cubicBezTo>
                  <a:cubicBezTo>
                    <a:pt x="269" y="207"/>
                    <a:pt x="242" y="245"/>
                    <a:pt x="202" y="251"/>
                  </a:cubicBezTo>
                  <a:cubicBezTo>
                    <a:pt x="162" y="258"/>
                    <a:pt x="124" y="230"/>
                    <a:pt x="118" y="190"/>
                  </a:cubicBezTo>
                  <a:cubicBezTo>
                    <a:pt x="111" y="150"/>
                    <a:pt x="139" y="112"/>
                    <a:pt x="179" y="106"/>
                  </a:cubicBezTo>
                  <a:close/>
                  <a:moveTo>
                    <a:pt x="89" y="34"/>
                  </a:moveTo>
                  <a:cubicBezTo>
                    <a:pt x="126" y="28"/>
                    <a:pt x="161" y="53"/>
                    <a:pt x="166" y="90"/>
                  </a:cubicBezTo>
                  <a:cubicBezTo>
                    <a:pt x="167" y="93"/>
                    <a:pt x="167" y="97"/>
                    <a:pt x="167" y="100"/>
                  </a:cubicBezTo>
                  <a:cubicBezTo>
                    <a:pt x="171" y="99"/>
                    <a:pt x="174" y="98"/>
                    <a:pt x="178" y="98"/>
                  </a:cubicBezTo>
                  <a:cubicBezTo>
                    <a:pt x="183" y="97"/>
                    <a:pt x="188" y="97"/>
                    <a:pt x="193" y="97"/>
                  </a:cubicBezTo>
                  <a:cubicBezTo>
                    <a:pt x="193" y="93"/>
                    <a:pt x="192" y="89"/>
                    <a:pt x="192" y="86"/>
                  </a:cubicBezTo>
                  <a:cubicBezTo>
                    <a:pt x="184" y="35"/>
                    <a:pt x="136" y="0"/>
                    <a:pt x="85" y="8"/>
                  </a:cubicBezTo>
                  <a:cubicBezTo>
                    <a:pt x="35" y="16"/>
                    <a:pt x="0" y="64"/>
                    <a:pt x="8" y="115"/>
                  </a:cubicBezTo>
                  <a:cubicBezTo>
                    <a:pt x="16" y="164"/>
                    <a:pt x="61" y="198"/>
                    <a:pt x="110" y="193"/>
                  </a:cubicBezTo>
                  <a:cubicBezTo>
                    <a:pt x="110" y="192"/>
                    <a:pt x="110" y="192"/>
                    <a:pt x="109" y="191"/>
                  </a:cubicBezTo>
                  <a:cubicBezTo>
                    <a:pt x="108" y="183"/>
                    <a:pt x="108" y="175"/>
                    <a:pt x="109" y="167"/>
                  </a:cubicBezTo>
                  <a:cubicBezTo>
                    <a:pt x="73" y="172"/>
                    <a:pt x="39" y="147"/>
                    <a:pt x="33" y="111"/>
                  </a:cubicBezTo>
                  <a:cubicBezTo>
                    <a:pt x="28" y="74"/>
                    <a:pt x="53" y="39"/>
                    <a:pt x="89" y="34"/>
                  </a:cubicBezTo>
                  <a:close/>
                  <a:moveTo>
                    <a:pt x="182" y="126"/>
                  </a:moveTo>
                  <a:cubicBezTo>
                    <a:pt x="211" y="121"/>
                    <a:pt x="238" y="141"/>
                    <a:pt x="243" y="170"/>
                  </a:cubicBezTo>
                  <a:cubicBezTo>
                    <a:pt x="248" y="199"/>
                    <a:pt x="228" y="227"/>
                    <a:pt x="199" y="231"/>
                  </a:cubicBezTo>
                  <a:cubicBezTo>
                    <a:pt x="170" y="236"/>
                    <a:pt x="142" y="216"/>
                    <a:pt x="138" y="187"/>
                  </a:cubicBezTo>
                  <a:cubicBezTo>
                    <a:pt x="133" y="158"/>
                    <a:pt x="153" y="131"/>
                    <a:pt x="182" y="126"/>
                  </a:cubicBez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20" name="组合 141"/>
          <p:cNvGrpSpPr/>
          <p:nvPr/>
        </p:nvGrpSpPr>
        <p:grpSpPr bwMode="auto">
          <a:xfrm>
            <a:off x="557213" y="854075"/>
            <a:ext cx="441325" cy="442913"/>
            <a:chOff x="0" y="0"/>
            <a:chExt cx="996951" cy="998537"/>
          </a:xfrm>
        </p:grpSpPr>
        <p:sp>
          <p:nvSpPr>
            <p:cNvPr id="38055" name="Oval 45"/>
            <p:cNvSpPr>
              <a:spLocks noChangeArrowheads="1"/>
            </p:cNvSpPr>
            <p:nvPr/>
          </p:nvSpPr>
          <p:spPr bwMode="auto">
            <a:xfrm>
              <a:off x="0" y="0"/>
              <a:ext cx="996950" cy="998537"/>
            </a:xfrm>
            <a:prstGeom prst="ellipse">
              <a:avLst/>
            </a:prstGeom>
            <a:solidFill>
              <a:srgbClr val="F25A5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56" name="Freeform 46"/>
            <p:cNvSpPr>
              <a:spLocks noChangeArrowheads="1"/>
            </p:cNvSpPr>
            <p:nvPr/>
          </p:nvSpPr>
          <p:spPr bwMode="auto">
            <a:xfrm>
              <a:off x="277813" y="169862"/>
              <a:ext cx="719138" cy="828675"/>
            </a:xfrm>
            <a:custGeom>
              <a:avLst/>
              <a:gdLst>
                <a:gd name="T0" fmla="*/ 0 w 256"/>
                <a:gd name="T1" fmla="*/ 603950 h 295"/>
                <a:gd name="T2" fmla="*/ 56183 w 256"/>
                <a:gd name="T3" fmla="*/ 603950 h 295"/>
                <a:gd name="T4" fmla="*/ 42137 w 256"/>
                <a:gd name="T5" fmla="*/ 589904 h 295"/>
                <a:gd name="T6" fmla="*/ 42137 w 256"/>
                <a:gd name="T7" fmla="*/ 0 h 295"/>
                <a:gd name="T8" fmla="*/ 339905 w 256"/>
                <a:gd name="T9" fmla="*/ 0 h 295"/>
                <a:gd name="T10" fmla="*/ 418561 w 256"/>
                <a:gd name="T11" fmla="*/ 81463 h 295"/>
                <a:gd name="T12" fmla="*/ 418561 w 256"/>
                <a:gd name="T13" fmla="*/ 78654 h 295"/>
                <a:gd name="T14" fmla="*/ 418561 w 256"/>
                <a:gd name="T15" fmla="*/ 75845 h 295"/>
                <a:gd name="T16" fmla="*/ 418561 w 256"/>
                <a:gd name="T17" fmla="*/ 70227 h 295"/>
                <a:gd name="T18" fmla="*/ 418561 w 256"/>
                <a:gd name="T19" fmla="*/ 67418 h 295"/>
                <a:gd name="T20" fmla="*/ 415752 w 256"/>
                <a:gd name="T21" fmla="*/ 61799 h 295"/>
                <a:gd name="T22" fmla="*/ 415752 w 256"/>
                <a:gd name="T23" fmla="*/ 61799 h 295"/>
                <a:gd name="T24" fmla="*/ 373615 w 256"/>
                <a:gd name="T25" fmla="*/ 22473 h 295"/>
                <a:gd name="T26" fmla="*/ 384851 w 256"/>
                <a:gd name="T27" fmla="*/ 5618 h 295"/>
                <a:gd name="T28" fmla="*/ 390469 w 256"/>
                <a:gd name="T29" fmla="*/ 8427 h 295"/>
                <a:gd name="T30" fmla="*/ 396088 w 256"/>
                <a:gd name="T31" fmla="*/ 8427 h 295"/>
                <a:gd name="T32" fmla="*/ 401706 w 256"/>
                <a:gd name="T33" fmla="*/ 11236 h 295"/>
                <a:gd name="T34" fmla="*/ 407324 w 256"/>
                <a:gd name="T35" fmla="*/ 16854 h 295"/>
                <a:gd name="T36" fmla="*/ 412943 w 256"/>
                <a:gd name="T37" fmla="*/ 19663 h 295"/>
                <a:gd name="T38" fmla="*/ 415752 w 256"/>
                <a:gd name="T39" fmla="*/ 22473 h 295"/>
                <a:gd name="T40" fmla="*/ 421370 w 256"/>
                <a:gd name="T41" fmla="*/ 25282 h 295"/>
                <a:gd name="T42" fmla="*/ 426988 w 256"/>
                <a:gd name="T43" fmla="*/ 30900 h 295"/>
                <a:gd name="T44" fmla="*/ 429797 w 256"/>
                <a:gd name="T45" fmla="*/ 36518 h 295"/>
                <a:gd name="T46" fmla="*/ 719138 w 256"/>
                <a:gd name="T47" fmla="*/ 323043 h 295"/>
                <a:gd name="T48" fmla="*/ 719138 w 256"/>
                <a:gd name="T49" fmla="*/ 328661 h 295"/>
                <a:gd name="T50" fmla="*/ 221921 w 256"/>
                <a:gd name="T51" fmla="*/ 828675 h 295"/>
                <a:gd name="T52" fmla="*/ 165739 w 256"/>
                <a:gd name="T53" fmla="*/ 825866 h 295"/>
                <a:gd name="T54" fmla="*/ 0 w 256"/>
                <a:gd name="T55" fmla="*/ 660131 h 295"/>
                <a:gd name="T56" fmla="*/ 0 w 256"/>
                <a:gd name="T57" fmla="*/ 603950 h 29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56"/>
                <a:gd name="T88" fmla="*/ 0 h 295"/>
                <a:gd name="T89" fmla="*/ 256 w 256"/>
                <a:gd name="T90" fmla="*/ 295 h 29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56" h="295">
                  <a:moveTo>
                    <a:pt x="0" y="215"/>
                  </a:moveTo>
                  <a:cubicBezTo>
                    <a:pt x="20" y="215"/>
                    <a:pt x="20" y="215"/>
                    <a:pt x="20" y="215"/>
                  </a:cubicBezTo>
                  <a:cubicBezTo>
                    <a:pt x="15" y="210"/>
                    <a:pt x="15" y="210"/>
                    <a:pt x="15" y="21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49" y="29"/>
                    <a:pt x="149" y="29"/>
                    <a:pt x="149" y="29"/>
                  </a:cubicBezTo>
                  <a:cubicBezTo>
                    <a:pt x="149" y="28"/>
                    <a:pt x="149" y="28"/>
                    <a:pt x="149" y="28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149" y="25"/>
                    <a:pt x="149" y="25"/>
                    <a:pt x="149" y="25"/>
                  </a:cubicBezTo>
                  <a:cubicBezTo>
                    <a:pt x="149" y="24"/>
                    <a:pt x="149" y="24"/>
                    <a:pt x="149" y="24"/>
                  </a:cubicBezTo>
                  <a:cubicBezTo>
                    <a:pt x="148" y="22"/>
                    <a:pt x="148" y="22"/>
                    <a:pt x="148" y="22"/>
                  </a:cubicBezTo>
                  <a:cubicBezTo>
                    <a:pt x="148" y="22"/>
                    <a:pt x="148" y="22"/>
                    <a:pt x="148" y="22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37" y="2"/>
                    <a:pt x="137" y="2"/>
                    <a:pt x="137" y="2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41" y="3"/>
                    <a:pt x="141" y="3"/>
                    <a:pt x="141" y="3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5" y="6"/>
                    <a:pt x="145" y="6"/>
                    <a:pt x="145" y="6"/>
                  </a:cubicBezTo>
                  <a:cubicBezTo>
                    <a:pt x="147" y="7"/>
                    <a:pt x="147" y="7"/>
                    <a:pt x="147" y="7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256" y="115"/>
                    <a:pt x="256" y="115"/>
                    <a:pt x="256" y="115"/>
                  </a:cubicBezTo>
                  <a:cubicBezTo>
                    <a:pt x="256" y="116"/>
                    <a:pt x="256" y="117"/>
                    <a:pt x="256" y="117"/>
                  </a:cubicBezTo>
                  <a:cubicBezTo>
                    <a:pt x="256" y="215"/>
                    <a:pt x="176" y="295"/>
                    <a:pt x="79" y="295"/>
                  </a:cubicBezTo>
                  <a:cubicBezTo>
                    <a:pt x="72" y="295"/>
                    <a:pt x="66" y="294"/>
                    <a:pt x="59" y="29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15"/>
                    <a:pt x="0" y="215"/>
                    <a:pt x="0" y="215"/>
                  </a:cubicBezTo>
                  <a:close/>
                </a:path>
              </a:pathLst>
            </a:custGeom>
            <a:solidFill>
              <a:srgbClr val="BF323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57" name="Freeform 53"/>
            <p:cNvSpPr>
              <a:spLocks noChangeArrowheads="1"/>
            </p:cNvSpPr>
            <p:nvPr/>
          </p:nvSpPr>
          <p:spPr bwMode="auto">
            <a:xfrm>
              <a:off x="671513" y="292100"/>
              <a:ext cx="30163" cy="57150"/>
            </a:xfrm>
            <a:custGeom>
              <a:avLst/>
              <a:gdLst>
                <a:gd name="T0" fmla="*/ 27421 w 11"/>
                <a:gd name="T1" fmla="*/ 54293 h 20"/>
                <a:gd name="T2" fmla="*/ 24679 w 11"/>
                <a:gd name="T3" fmla="*/ 54293 h 20"/>
                <a:gd name="T4" fmla="*/ 13710 w 11"/>
                <a:gd name="T5" fmla="*/ 57150 h 20"/>
                <a:gd name="T6" fmla="*/ 0 w 11"/>
                <a:gd name="T7" fmla="*/ 45720 h 20"/>
                <a:gd name="T8" fmla="*/ 0 w 11"/>
                <a:gd name="T9" fmla="*/ 14288 h 20"/>
                <a:gd name="T10" fmla="*/ 10968 w 11"/>
                <a:gd name="T11" fmla="*/ 2858 h 20"/>
                <a:gd name="T12" fmla="*/ 19195 w 11"/>
                <a:gd name="T13" fmla="*/ 0 h 20"/>
                <a:gd name="T14" fmla="*/ 24679 w 11"/>
                <a:gd name="T15" fmla="*/ 2858 h 20"/>
                <a:gd name="T16" fmla="*/ 27421 w 11"/>
                <a:gd name="T17" fmla="*/ 2858 h 20"/>
                <a:gd name="T18" fmla="*/ 27421 w 11"/>
                <a:gd name="T19" fmla="*/ 5715 h 20"/>
                <a:gd name="T20" fmla="*/ 27421 w 11"/>
                <a:gd name="T21" fmla="*/ 17145 h 20"/>
                <a:gd name="T22" fmla="*/ 30163 w 11"/>
                <a:gd name="T23" fmla="*/ 51435 h 20"/>
                <a:gd name="T24" fmla="*/ 30163 w 11"/>
                <a:gd name="T25" fmla="*/ 54293 h 20"/>
                <a:gd name="T26" fmla="*/ 27421 w 11"/>
                <a:gd name="T27" fmla="*/ 54293 h 2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"/>
                <a:gd name="T43" fmla="*/ 0 h 20"/>
                <a:gd name="T44" fmla="*/ 11 w 11"/>
                <a:gd name="T45" fmla="*/ 20 h 2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" h="20">
                  <a:moveTo>
                    <a:pt x="10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3" y="20"/>
                    <a:pt x="1" y="18"/>
                    <a:pt x="0" y="1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4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9" y="0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10" y="5"/>
                    <a:pt x="10" y="6"/>
                  </a:cubicBezTo>
                  <a:cubicBezTo>
                    <a:pt x="11" y="10"/>
                    <a:pt x="11" y="14"/>
                    <a:pt x="11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58" name="Freeform 54"/>
            <p:cNvSpPr>
              <a:spLocks noEditPoints="1" noChangeArrowheads="1"/>
            </p:cNvSpPr>
            <p:nvPr/>
          </p:nvSpPr>
          <p:spPr bwMode="auto">
            <a:xfrm>
              <a:off x="277813" y="169862"/>
              <a:ext cx="539750" cy="660400"/>
            </a:xfrm>
            <a:custGeom>
              <a:avLst/>
              <a:gdLst>
                <a:gd name="T0" fmla="*/ 0 w 192"/>
                <a:gd name="T1" fmla="*/ 604196 h 235"/>
                <a:gd name="T2" fmla="*/ 379512 w 192"/>
                <a:gd name="T3" fmla="*/ 604196 h 235"/>
                <a:gd name="T4" fmla="*/ 379512 w 192"/>
                <a:gd name="T5" fmla="*/ 660400 h 235"/>
                <a:gd name="T6" fmla="*/ 0 w 192"/>
                <a:gd name="T7" fmla="*/ 660400 h 235"/>
                <a:gd name="T8" fmla="*/ 0 w 192"/>
                <a:gd name="T9" fmla="*/ 604196 h 235"/>
                <a:gd name="T10" fmla="*/ 42168 w 192"/>
                <a:gd name="T11" fmla="*/ 590145 h 235"/>
                <a:gd name="T12" fmla="*/ 340155 w 192"/>
                <a:gd name="T13" fmla="*/ 590145 h 235"/>
                <a:gd name="T14" fmla="*/ 340155 w 192"/>
                <a:gd name="T15" fmla="*/ 0 h 235"/>
                <a:gd name="T16" fmla="*/ 42168 w 192"/>
                <a:gd name="T17" fmla="*/ 0 h 235"/>
                <a:gd name="T18" fmla="*/ 42168 w 192"/>
                <a:gd name="T19" fmla="*/ 590145 h 235"/>
                <a:gd name="T20" fmla="*/ 385134 w 192"/>
                <a:gd name="T21" fmla="*/ 5620 h 235"/>
                <a:gd name="T22" fmla="*/ 373889 w 192"/>
                <a:gd name="T23" fmla="*/ 22482 h 235"/>
                <a:gd name="T24" fmla="*/ 418868 w 192"/>
                <a:gd name="T25" fmla="*/ 75876 h 235"/>
                <a:gd name="T26" fmla="*/ 421680 w 192"/>
                <a:gd name="T27" fmla="*/ 106788 h 235"/>
                <a:gd name="T28" fmla="*/ 421680 w 192"/>
                <a:gd name="T29" fmla="*/ 109598 h 235"/>
                <a:gd name="T30" fmla="*/ 416057 w 192"/>
                <a:gd name="T31" fmla="*/ 109598 h 235"/>
                <a:gd name="T32" fmla="*/ 413246 w 192"/>
                <a:gd name="T33" fmla="*/ 109598 h 235"/>
                <a:gd name="T34" fmla="*/ 402001 w 192"/>
                <a:gd name="T35" fmla="*/ 109598 h 235"/>
                <a:gd name="T36" fmla="*/ 376701 w 192"/>
                <a:gd name="T37" fmla="*/ 137700 h 235"/>
                <a:gd name="T38" fmla="*/ 379512 w 192"/>
                <a:gd name="T39" fmla="*/ 168613 h 235"/>
                <a:gd name="T40" fmla="*/ 407624 w 192"/>
                <a:gd name="T41" fmla="*/ 193905 h 235"/>
                <a:gd name="T42" fmla="*/ 418868 w 192"/>
                <a:gd name="T43" fmla="*/ 193905 h 235"/>
                <a:gd name="T44" fmla="*/ 421680 w 192"/>
                <a:gd name="T45" fmla="*/ 193905 h 235"/>
                <a:gd name="T46" fmla="*/ 424491 w 192"/>
                <a:gd name="T47" fmla="*/ 191094 h 235"/>
                <a:gd name="T48" fmla="*/ 424491 w 192"/>
                <a:gd name="T49" fmla="*/ 196715 h 235"/>
                <a:gd name="T50" fmla="*/ 427302 w 192"/>
                <a:gd name="T51" fmla="*/ 207956 h 235"/>
                <a:gd name="T52" fmla="*/ 444169 w 192"/>
                <a:gd name="T53" fmla="*/ 278211 h 235"/>
                <a:gd name="T54" fmla="*/ 466659 w 192"/>
                <a:gd name="T55" fmla="*/ 359707 h 235"/>
                <a:gd name="T56" fmla="*/ 491960 w 192"/>
                <a:gd name="T57" fmla="*/ 452444 h 235"/>
                <a:gd name="T58" fmla="*/ 503204 w 192"/>
                <a:gd name="T59" fmla="*/ 519889 h 235"/>
                <a:gd name="T60" fmla="*/ 500393 w 192"/>
                <a:gd name="T61" fmla="*/ 539561 h 235"/>
                <a:gd name="T62" fmla="*/ 483526 w 192"/>
                <a:gd name="T63" fmla="*/ 573283 h 235"/>
                <a:gd name="T64" fmla="*/ 461036 w 192"/>
                <a:gd name="T65" fmla="*/ 578904 h 235"/>
                <a:gd name="T66" fmla="*/ 407624 w 192"/>
                <a:gd name="T67" fmla="*/ 517079 h 235"/>
                <a:gd name="T68" fmla="*/ 407624 w 192"/>
                <a:gd name="T69" fmla="*/ 474926 h 235"/>
                <a:gd name="T70" fmla="*/ 410435 w 192"/>
                <a:gd name="T71" fmla="*/ 421532 h 235"/>
                <a:gd name="T72" fmla="*/ 413246 w 192"/>
                <a:gd name="T73" fmla="*/ 356897 h 235"/>
                <a:gd name="T74" fmla="*/ 413246 w 192"/>
                <a:gd name="T75" fmla="*/ 306313 h 235"/>
                <a:gd name="T76" fmla="*/ 354211 w 192"/>
                <a:gd name="T77" fmla="*/ 230437 h 235"/>
                <a:gd name="T78" fmla="*/ 354211 w 192"/>
                <a:gd name="T79" fmla="*/ 269780 h 235"/>
                <a:gd name="T80" fmla="*/ 376701 w 192"/>
                <a:gd name="T81" fmla="*/ 311934 h 235"/>
                <a:gd name="T82" fmla="*/ 376701 w 192"/>
                <a:gd name="T83" fmla="*/ 354087 h 235"/>
                <a:gd name="T84" fmla="*/ 371078 w 192"/>
                <a:gd name="T85" fmla="*/ 418722 h 235"/>
                <a:gd name="T86" fmla="*/ 371078 w 192"/>
                <a:gd name="T87" fmla="*/ 519889 h 235"/>
                <a:gd name="T88" fmla="*/ 458225 w 192"/>
                <a:gd name="T89" fmla="*/ 615437 h 235"/>
                <a:gd name="T90" fmla="*/ 491960 w 192"/>
                <a:gd name="T91" fmla="*/ 612626 h 235"/>
                <a:gd name="T92" fmla="*/ 539750 w 192"/>
                <a:gd name="T93" fmla="*/ 519889 h 235"/>
                <a:gd name="T94" fmla="*/ 528505 w 192"/>
                <a:gd name="T95" fmla="*/ 444014 h 235"/>
                <a:gd name="T96" fmla="*/ 503204 w 192"/>
                <a:gd name="T97" fmla="*/ 351277 h 235"/>
                <a:gd name="T98" fmla="*/ 480715 w 192"/>
                <a:gd name="T99" fmla="*/ 269780 h 235"/>
                <a:gd name="T100" fmla="*/ 463848 w 192"/>
                <a:gd name="T101" fmla="*/ 202335 h 235"/>
                <a:gd name="T102" fmla="*/ 455414 w 192"/>
                <a:gd name="T103" fmla="*/ 140511 h 235"/>
                <a:gd name="T104" fmla="*/ 449792 w 192"/>
                <a:gd name="T105" fmla="*/ 73066 h 235"/>
                <a:gd name="T106" fmla="*/ 385134 w 192"/>
                <a:gd name="T107" fmla="*/ 5620 h 23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92"/>
                <a:gd name="T163" fmla="*/ 0 h 235"/>
                <a:gd name="T164" fmla="*/ 192 w 192"/>
                <a:gd name="T165" fmla="*/ 235 h 235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92" h="235">
                  <a:moveTo>
                    <a:pt x="0" y="215"/>
                  </a:moveTo>
                  <a:cubicBezTo>
                    <a:pt x="135" y="215"/>
                    <a:pt x="135" y="215"/>
                    <a:pt x="135" y="215"/>
                  </a:cubicBezTo>
                  <a:cubicBezTo>
                    <a:pt x="135" y="235"/>
                    <a:pt x="135" y="235"/>
                    <a:pt x="135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15"/>
                    <a:pt x="0" y="215"/>
                    <a:pt x="0" y="215"/>
                  </a:cubicBezTo>
                  <a:close/>
                  <a:moveTo>
                    <a:pt x="15" y="210"/>
                  </a:moveTo>
                  <a:cubicBezTo>
                    <a:pt x="121" y="210"/>
                    <a:pt x="121" y="210"/>
                    <a:pt x="121" y="21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210"/>
                    <a:pt x="15" y="210"/>
                    <a:pt x="15" y="210"/>
                  </a:cubicBezTo>
                  <a:close/>
                  <a:moveTo>
                    <a:pt x="137" y="2"/>
                  </a:moveTo>
                  <a:cubicBezTo>
                    <a:pt x="133" y="8"/>
                    <a:pt x="133" y="8"/>
                    <a:pt x="133" y="8"/>
                  </a:cubicBezTo>
                  <a:cubicBezTo>
                    <a:pt x="141" y="11"/>
                    <a:pt x="148" y="19"/>
                    <a:pt x="149" y="27"/>
                  </a:cubicBezTo>
                  <a:cubicBezTo>
                    <a:pt x="150" y="31"/>
                    <a:pt x="150" y="34"/>
                    <a:pt x="150" y="38"/>
                  </a:cubicBezTo>
                  <a:cubicBezTo>
                    <a:pt x="150" y="39"/>
                    <a:pt x="150" y="39"/>
                    <a:pt x="150" y="39"/>
                  </a:cubicBezTo>
                  <a:cubicBezTo>
                    <a:pt x="148" y="39"/>
                    <a:pt x="148" y="39"/>
                    <a:pt x="148" y="39"/>
                  </a:cubicBezTo>
                  <a:cubicBezTo>
                    <a:pt x="148" y="39"/>
                    <a:pt x="147" y="39"/>
                    <a:pt x="147" y="39"/>
                  </a:cubicBezTo>
                  <a:cubicBezTo>
                    <a:pt x="143" y="39"/>
                    <a:pt x="143" y="39"/>
                    <a:pt x="143" y="39"/>
                  </a:cubicBezTo>
                  <a:cubicBezTo>
                    <a:pt x="138" y="39"/>
                    <a:pt x="134" y="44"/>
                    <a:pt x="134" y="49"/>
                  </a:cubicBezTo>
                  <a:cubicBezTo>
                    <a:pt x="135" y="60"/>
                    <a:pt x="135" y="60"/>
                    <a:pt x="135" y="60"/>
                  </a:cubicBezTo>
                  <a:cubicBezTo>
                    <a:pt x="136" y="65"/>
                    <a:pt x="140" y="69"/>
                    <a:pt x="145" y="69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9" y="69"/>
                    <a:pt x="150" y="69"/>
                    <a:pt x="150" y="69"/>
                  </a:cubicBezTo>
                  <a:cubicBezTo>
                    <a:pt x="151" y="68"/>
                    <a:pt x="151" y="68"/>
                    <a:pt x="151" y="68"/>
                  </a:cubicBezTo>
                  <a:cubicBezTo>
                    <a:pt x="151" y="70"/>
                    <a:pt x="151" y="70"/>
                    <a:pt x="151" y="70"/>
                  </a:cubicBezTo>
                  <a:cubicBezTo>
                    <a:pt x="152" y="71"/>
                    <a:pt x="152" y="73"/>
                    <a:pt x="152" y="74"/>
                  </a:cubicBezTo>
                  <a:cubicBezTo>
                    <a:pt x="154" y="83"/>
                    <a:pt x="156" y="91"/>
                    <a:pt x="158" y="99"/>
                  </a:cubicBezTo>
                  <a:cubicBezTo>
                    <a:pt x="161" y="109"/>
                    <a:pt x="164" y="119"/>
                    <a:pt x="166" y="128"/>
                  </a:cubicBezTo>
                  <a:cubicBezTo>
                    <a:pt x="169" y="139"/>
                    <a:pt x="172" y="150"/>
                    <a:pt x="175" y="161"/>
                  </a:cubicBezTo>
                  <a:cubicBezTo>
                    <a:pt x="176" y="169"/>
                    <a:pt x="178" y="177"/>
                    <a:pt x="179" y="185"/>
                  </a:cubicBezTo>
                  <a:cubicBezTo>
                    <a:pt x="179" y="188"/>
                    <a:pt x="178" y="190"/>
                    <a:pt x="178" y="192"/>
                  </a:cubicBezTo>
                  <a:cubicBezTo>
                    <a:pt x="178" y="196"/>
                    <a:pt x="176" y="201"/>
                    <a:pt x="172" y="204"/>
                  </a:cubicBezTo>
                  <a:cubicBezTo>
                    <a:pt x="170" y="206"/>
                    <a:pt x="167" y="206"/>
                    <a:pt x="164" y="206"/>
                  </a:cubicBezTo>
                  <a:cubicBezTo>
                    <a:pt x="151" y="205"/>
                    <a:pt x="147" y="195"/>
                    <a:pt x="145" y="184"/>
                  </a:cubicBezTo>
                  <a:cubicBezTo>
                    <a:pt x="145" y="179"/>
                    <a:pt x="145" y="174"/>
                    <a:pt x="145" y="169"/>
                  </a:cubicBezTo>
                  <a:cubicBezTo>
                    <a:pt x="145" y="163"/>
                    <a:pt x="145" y="156"/>
                    <a:pt x="146" y="150"/>
                  </a:cubicBezTo>
                  <a:cubicBezTo>
                    <a:pt x="146" y="143"/>
                    <a:pt x="147" y="135"/>
                    <a:pt x="147" y="127"/>
                  </a:cubicBezTo>
                  <a:cubicBezTo>
                    <a:pt x="148" y="121"/>
                    <a:pt x="148" y="115"/>
                    <a:pt x="147" y="109"/>
                  </a:cubicBezTo>
                  <a:cubicBezTo>
                    <a:pt x="144" y="95"/>
                    <a:pt x="139" y="87"/>
                    <a:pt x="126" y="82"/>
                  </a:cubicBezTo>
                  <a:cubicBezTo>
                    <a:pt x="126" y="96"/>
                    <a:pt x="126" y="96"/>
                    <a:pt x="126" y="96"/>
                  </a:cubicBezTo>
                  <a:cubicBezTo>
                    <a:pt x="131" y="100"/>
                    <a:pt x="133" y="105"/>
                    <a:pt x="134" y="111"/>
                  </a:cubicBezTo>
                  <a:cubicBezTo>
                    <a:pt x="135" y="116"/>
                    <a:pt x="134" y="121"/>
                    <a:pt x="134" y="126"/>
                  </a:cubicBezTo>
                  <a:cubicBezTo>
                    <a:pt x="134" y="134"/>
                    <a:pt x="133" y="141"/>
                    <a:pt x="132" y="149"/>
                  </a:cubicBezTo>
                  <a:cubicBezTo>
                    <a:pt x="132" y="160"/>
                    <a:pt x="130" y="174"/>
                    <a:pt x="132" y="185"/>
                  </a:cubicBezTo>
                  <a:cubicBezTo>
                    <a:pt x="135" y="203"/>
                    <a:pt x="143" y="217"/>
                    <a:pt x="163" y="219"/>
                  </a:cubicBezTo>
                  <a:cubicBezTo>
                    <a:pt x="167" y="220"/>
                    <a:pt x="171" y="219"/>
                    <a:pt x="175" y="218"/>
                  </a:cubicBezTo>
                  <a:cubicBezTo>
                    <a:pt x="188" y="213"/>
                    <a:pt x="192" y="198"/>
                    <a:pt x="192" y="185"/>
                  </a:cubicBezTo>
                  <a:cubicBezTo>
                    <a:pt x="192" y="176"/>
                    <a:pt x="190" y="167"/>
                    <a:pt x="188" y="158"/>
                  </a:cubicBezTo>
                  <a:cubicBezTo>
                    <a:pt x="185" y="147"/>
                    <a:pt x="182" y="136"/>
                    <a:pt x="179" y="125"/>
                  </a:cubicBezTo>
                  <a:cubicBezTo>
                    <a:pt x="176" y="115"/>
                    <a:pt x="174" y="106"/>
                    <a:pt x="171" y="96"/>
                  </a:cubicBezTo>
                  <a:cubicBezTo>
                    <a:pt x="169" y="88"/>
                    <a:pt x="167" y="80"/>
                    <a:pt x="165" y="72"/>
                  </a:cubicBezTo>
                  <a:cubicBezTo>
                    <a:pt x="164" y="65"/>
                    <a:pt x="162" y="57"/>
                    <a:pt x="162" y="50"/>
                  </a:cubicBezTo>
                  <a:cubicBezTo>
                    <a:pt x="161" y="42"/>
                    <a:pt x="161" y="34"/>
                    <a:pt x="160" y="26"/>
                  </a:cubicBezTo>
                  <a:cubicBezTo>
                    <a:pt x="158" y="14"/>
                    <a:pt x="147" y="6"/>
                    <a:pt x="137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59" name="Freeform 147"/>
            <p:cNvSpPr>
              <a:spLocks noChangeArrowheads="1"/>
            </p:cNvSpPr>
            <p:nvPr/>
          </p:nvSpPr>
          <p:spPr bwMode="auto">
            <a:xfrm>
              <a:off x="365125" y="219075"/>
              <a:ext cx="207963" cy="171450"/>
            </a:xfrm>
            <a:custGeom>
              <a:avLst/>
              <a:gdLst>
                <a:gd name="T0" fmla="*/ 16862 w 74"/>
                <a:gd name="T1" fmla="*/ 0 h 61"/>
                <a:gd name="T2" fmla="*/ 191101 w 74"/>
                <a:gd name="T3" fmla="*/ 0 h 61"/>
                <a:gd name="T4" fmla="*/ 207963 w 74"/>
                <a:gd name="T5" fmla="*/ 16864 h 61"/>
                <a:gd name="T6" fmla="*/ 207963 w 74"/>
                <a:gd name="T7" fmla="*/ 154586 h 61"/>
                <a:gd name="T8" fmla="*/ 191101 w 74"/>
                <a:gd name="T9" fmla="*/ 171450 h 61"/>
                <a:gd name="T10" fmla="*/ 16862 w 74"/>
                <a:gd name="T11" fmla="*/ 171450 h 61"/>
                <a:gd name="T12" fmla="*/ 0 w 74"/>
                <a:gd name="T13" fmla="*/ 154586 h 61"/>
                <a:gd name="T14" fmla="*/ 0 w 74"/>
                <a:gd name="T15" fmla="*/ 16864 h 61"/>
                <a:gd name="T16" fmla="*/ 16862 w 74"/>
                <a:gd name="T17" fmla="*/ 0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4"/>
                <a:gd name="T28" fmla="*/ 0 h 61"/>
                <a:gd name="T29" fmla="*/ 74 w 74"/>
                <a:gd name="T30" fmla="*/ 61 h 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4" h="61">
                  <a:moveTo>
                    <a:pt x="6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4" y="3"/>
                    <a:pt x="74" y="6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4" y="58"/>
                    <a:pt x="71" y="61"/>
                    <a:pt x="68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1"/>
                    <a:pt x="0" y="58"/>
                    <a:pt x="0" y="5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21" name="组合 186"/>
          <p:cNvGrpSpPr/>
          <p:nvPr/>
        </p:nvGrpSpPr>
        <p:grpSpPr bwMode="auto">
          <a:xfrm>
            <a:off x="1741488" y="854075"/>
            <a:ext cx="441325" cy="442913"/>
            <a:chOff x="0" y="0"/>
            <a:chExt cx="998538" cy="998537"/>
          </a:xfrm>
        </p:grpSpPr>
        <p:sp>
          <p:nvSpPr>
            <p:cNvPr id="38052" name="Oval 52"/>
            <p:cNvSpPr>
              <a:spLocks noChangeArrowheads="1"/>
            </p:cNvSpPr>
            <p:nvPr/>
          </p:nvSpPr>
          <p:spPr bwMode="auto">
            <a:xfrm>
              <a:off x="0" y="0"/>
              <a:ext cx="998538" cy="998537"/>
            </a:xfrm>
            <a:prstGeom prst="ellipse">
              <a:avLst/>
            </a:prstGeom>
            <a:solidFill>
              <a:srgbClr val="8AD4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53" name="Freeform 70"/>
            <p:cNvSpPr>
              <a:spLocks noChangeArrowheads="1"/>
            </p:cNvSpPr>
            <p:nvPr/>
          </p:nvSpPr>
          <p:spPr bwMode="auto">
            <a:xfrm>
              <a:off x="122238" y="261937"/>
              <a:ext cx="844550" cy="679450"/>
            </a:xfrm>
            <a:custGeom>
              <a:avLst/>
              <a:gdLst>
                <a:gd name="T0" fmla="*/ 482600 w 301"/>
                <a:gd name="T1" fmla="*/ 555914 h 242"/>
                <a:gd name="T2" fmla="*/ 462959 w 301"/>
                <a:gd name="T3" fmla="*/ 533452 h 242"/>
                <a:gd name="T4" fmla="*/ 443319 w 301"/>
                <a:gd name="T5" fmla="*/ 510991 h 242"/>
                <a:gd name="T6" fmla="*/ 426484 w 301"/>
                <a:gd name="T7" fmla="*/ 488530 h 242"/>
                <a:gd name="T8" fmla="*/ 409649 w 301"/>
                <a:gd name="T9" fmla="*/ 463261 h 242"/>
                <a:gd name="T10" fmla="*/ 392814 w 301"/>
                <a:gd name="T11" fmla="*/ 440800 h 242"/>
                <a:gd name="T12" fmla="*/ 2806 w 301"/>
                <a:gd name="T13" fmla="*/ 0 h 242"/>
                <a:gd name="T14" fmla="*/ 14029 w 301"/>
                <a:gd name="T15" fmla="*/ 0 h 242"/>
                <a:gd name="T16" fmla="*/ 25252 w 301"/>
                <a:gd name="T17" fmla="*/ 0 h 242"/>
                <a:gd name="T18" fmla="*/ 36476 w 301"/>
                <a:gd name="T19" fmla="*/ 0 h 242"/>
                <a:gd name="T20" fmla="*/ 47699 w 301"/>
                <a:gd name="T21" fmla="*/ 0 h 242"/>
                <a:gd name="T22" fmla="*/ 61728 w 301"/>
                <a:gd name="T23" fmla="*/ 0 h 242"/>
                <a:gd name="T24" fmla="*/ 81369 w 301"/>
                <a:gd name="T25" fmla="*/ 2808 h 242"/>
                <a:gd name="T26" fmla="*/ 101009 w 301"/>
                <a:gd name="T27" fmla="*/ 5615 h 242"/>
                <a:gd name="T28" fmla="*/ 120650 w 301"/>
                <a:gd name="T29" fmla="*/ 8423 h 242"/>
                <a:gd name="T30" fmla="*/ 140291 w 301"/>
                <a:gd name="T31" fmla="*/ 14038 h 242"/>
                <a:gd name="T32" fmla="*/ 159931 w 301"/>
                <a:gd name="T33" fmla="*/ 16846 h 242"/>
                <a:gd name="T34" fmla="*/ 179572 w 301"/>
                <a:gd name="T35" fmla="*/ 22461 h 242"/>
                <a:gd name="T36" fmla="*/ 199213 w 301"/>
                <a:gd name="T37" fmla="*/ 28076 h 242"/>
                <a:gd name="T38" fmla="*/ 218853 w 301"/>
                <a:gd name="T39" fmla="*/ 33692 h 242"/>
                <a:gd name="T40" fmla="*/ 235688 w 301"/>
                <a:gd name="T41" fmla="*/ 42115 h 242"/>
                <a:gd name="T42" fmla="*/ 255329 w 301"/>
                <a:gd name="T43" fmla="*/ 47730 h 242"/>
                <a:gd name="T44" fmla="*/ 274970 w 301"/>
                <a:gd name="T45" fmla="*/ 58961 h 242"/>
                <a:gd name="T46" fmla="*/ 283387 w 301"/>
                <a:gd name="T47" fmla="*/ 53345 h 242"/>
                <a:gd name="T48" fmla="*/ 297416 w 301"/>
                <a:gd name="T49" fmla="*/ 50538 h 242"/>
                <a:gd name="T50" fmla="*/ 314251 w 301"/>
                <a:gd name="T51" fmla="*/ 53345 h 242"/>
                <a:gd name="T52" fmla="*/ 333892 w 301"/>
                <a:gd name="T53" fmla="*/ 56153 h 242"/>
                <a:gd name="T54" fmla="*/ 353533 w 301"/>
                <a:gd name="T55" fmla="*/ 58961 h 242"/>
                <a:gd name="T56" fmla="*/ 375979 w 301"/>
                <a:gd name="T57" fmla="*/ 61768 h 242"/>
                <a:gd name="T58" fmla="*/ 398426 w 301"/>
                <a:gd name="T59" fmla="*/ 61768 h 242"/>
                <a:gd name="T60" fmla="*/ 418066 w 301"/>
                <a:gd name="T61" fmla="*/ 64576 h 242"/>
                <a:gd name="T62" fmla="*/ 434901 w 301"/>
                <a:gd name="T63" fmla="*/ 64576 h 242"/>
                <a:gd name="T64" fmla="*/ 446124 w 301"/>
                <a:gd name="T65" fmla="*/ 67383 h 242"/>
                <a:gd name="T66" fmla="*/ 457348 w 301"/>
                <a:gd name="T67" fmla="*/ 67383 h 242"/>
                <a:gd name="T68" fmla="*/ 460153 w 301"/>
                <a:gd name="T69" fmla="*/ 67383 h 242"/>
                <a:gd name="T70" fmla="*/ 462959 w 301"/>
                <a:gd name="T71" fmla="*/ 61768 h 242"/>
                <a:gd name="T72" fmla="*/ 471377 w 301"/>
                <a:gd name="T73" fmla="*/ 61768 h 242"/>
                <a:gd name="T74" fmla="*/ 482600 w 301"/>
                <a:gd name="T75" fmla="*/ 61768 h 242"/>
                <a:gd name="T76" fmla="*/ 493823 w 301"/>
                <a:gd name="T77" fmla="*/ 67383 h 242"/>
                <a:gd name="T78" fmla="*/ 507852 w 301"/>
                <a:gd name="T79" fmla="*/ 78614 h 242"/>
                <a:gd name="T80" fmla="*/ 521881 w 301"/>
                <a:gd name="T81" fmla="*/ 87037 h 242"/>
                <a:gd name="T82" fmla="*/ 535910 w 301"/>
                <a:gd name="T83" fmla="*/ 98268 h 24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01"/>
                <a:gd name="T127" fmla="*/ 0 h 242"/>
                <a:gd name="T128" fmla="*/ 301 w 301"/>
                <a:gd name="T129" fmla="*/ 242 h 24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01" h="242">
                  <a:moveTo>
                    <a:pt x="215" y="242"/>
                  </a:moveTo>
                  <a:cubicBezTo>
                    <a:pt x="174" y="201"/>
                    <a:pt x="174" y="201"/>
                    <a:pt x="174" y="201"/>
                  </a:cubicBezTo>
                  <a:cubicBezTo>
                    <a:pt x="172" y="198"/>
                    <a:pt x="172" y="198"/>
                    <a:pt x="172" y="198"/>
                  </a:cubicBezTo>
                  <a:cubicBezTo>
                    <a:pt x="169" y="196"/>
                    <a:pt x="169" y="196"/>
                    <a:pt x="169" y="196"/>
                  </a:cubicBezTo>
                  <a:cubicBezTo>
                    <a:pt x="167" y="193"/>
                    <a:pt x="167" y="193"/>
                    <a:pt x="167" y="193"/>
                  </a:cubicBezTo>
                  <a:cubicBezTo>
                    <a:pt x="165" y="190"/>
                    <a:pt x="165" y="190"/>
                    <a:pt x="165" y="190"/>
                  </a:cubicBezTo>
                  <a:cubicBezTo>
                    <a:pt x="163" y="188"/>
                    <a:pt x="163" y="188"/>
                    <a:pt x="163" y="188"/>
                  </a:cubicBezTo>
                  <a:cubicBezTo>
                    <a:pt x="161" y="185"/>
                    <a:pt x="161" y="185"/>
                    <a:pt x="161" y="185"/>
                  </a:cubicBezTo>
                  <a:cubicBezTo>
                    <a:pt x="158" y="182"/>
                    <a:pt x="158" y="182"/>
                    <a:pt x="158" y="182"/>
                  </a:cubicBezTo>
                  <a:cubicBezTo>
                    <a:pt x="156" y="179"/>
                    <a:pt x="156" y="179"/>
                    <a:pt x="156" y="179"/>
                  </a:cubicBezTo>
                  <a:cubicBezTo>
                    <a:pt x="154" y="176"/>
                    <a:pt x="154" y="176"/>
                    <a:pt x="154" y="176"/>
                  </a:cubicBezTo>
                  <a:cubicBezTo>
                    <a:pt x="152" y="174"/>
                    <a:pt x="152" y="174"/>
                    <a:pt x="152" y="174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6" y="165"/>
                    <a:pt x="146" y="165"/>
                    <a:pt x="146" y="165"/>
                  </a:cubicBezTo>
                  <a:cubicBezTo>
                    <a:pt x="144" y="162"/>
                    <a:pt x="144" y="162"/>
                    <a:pt x="144" y="162"/>
                  </a:cubicBezTo>
                  <a:cubicBezTo>
                    <a:pt x="142" y="159"/>
                    <a:pt x="142" y="159"/>
                    <a:pt x="142" y="15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5" y="12"/>
                    <a:pt x="75" y="12"/>
                    <a:pt x="75" y="12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91" y="17"/>
                    <a:pt x="91" y="17"/>
                    <a:pt x="91" y="17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5" y="18"/>
                    <a:pt x="95" y="18"/>
                    <a:pt x="95" y="18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1" y="19"/>
                    <a:pt x="101" y="19"/>
                    <a:pt x="101" y="19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0"/>
                    <a:pt x="119" y="20"/>
                    <a:pt x="119" y="2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24" y="21"/>
                    <a:pt x="124" y="21"/>
                    <a:pt x="124" y="21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31" y="21"/>
                    <a:pt x="131" y="21"/>
                    <a:pt x="131" y="21"/>
                  </a:cubicBezTo>
                  <a:cubicBezTo>
                    <a:pt x="134" y="22"/>
                    <a:pt x="134" y="22"/>
                    <a:pt x="134" y="22"/>
                  </a:cubicBezTo>
                  <a:cubicBezTo>
                    <a:pt x="137" y="22"/>
                    <a:pt x="137" y="22"/>
                    <a:pt x="137" y="22"/>
                  </a:cubicBezTo>
                  <a:cubicBezTo>
                    <a:pt x="139" y="22"/>
                    <a:pt x="139" y="22"/>
                    <a:pt x="139" y="22"/>
                  </a:cubicBezTo>
                  <a:cubicBezTo>
                    <a:pt x="142" y="22"/>
                    <a:pt x="142" y="22"/>
                    <a:pt x="142" y="22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6" y="23"/>
                    <a:pt x="146" y="23"/>
                    <a:pt x="146" y="23"/>
                  </a:cubicBezTo>
                  <a:cubicBezTo>
                    <a:pt x="149" y="23"/>
                    <a:pt x="149" y="23"/>
                    <a:pt x="149" y="23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5" y="23"/>
                    <a:pt x="155" y="23"/>
                    <a:pt x="155" y="23"/>
                  </a:cubicBezTo>
                  <a:cubicBezTo>
                    <a:pt x="156" y="24"/>
                    <a:pt x="156" y="24"/>
                    <a:pt x="156" y="24"/>
                  </a:cubicBezTo>
                  <a:cubicBezTo>
                    <a:pt x="158" y="24"/>
                    <a:pt x="158" y="24"/>
                    <a:pt x="158" y="24"/>
                  </a:cubicBezTo>
                  <a:cubicBezTo>
                    <a:pt x="159" y="24"/>
                    <a:pt x="159" y="24"/>
                    <a:pt x="159" y="2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2" y="24"/>
                    <a:pt x="162" y="24"/>
                    <a:pt x="162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3" y="24"/>
                    <a:pt x="163" y="24"/>
                    <a:pt x="163" y="24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5" y="22"/>
                    <a:pt x="165" y="22"/>
                    <a:pt x="165" y="22"/>
                  </a:cubicBezTo>
                  <a:cubicBezTo>
                    <a:pt x="166" y="22"/>
                    <a:pt x="166" y="22"/>
                    <a:pt x="166" y="22"/>
                  </a:cubicBezTo>
                  <a:cubicBezTo>
                    <a:pt x="167" y="22"/>
                    <a:pt x="167" y="22"/>
                    <a:pt x="167" y="22"/>
                  </a:cubicBezTo>
                  <a:cubicBezTo>
                    <a:pt x="168" y="22"/>
                    <a:pt x="168" y="22"/>
                    <a:pt x="168" y="22"/>
                  </a:cubicBezTo>
                  <a:cubicBezTo>
                    <a:pt x="169" y="22"/>
                    <a:pt x="169" y="22"/>
                    <a:pt x="169" y="22"/>
                  </a:cubicBezTo>
                  <a:cubicBezTo>
                    <a:pt x="170" y="22"/>
                    <a:pt x="170" y="22"/>
                    <a:pt x="170" y="22"/>
                  </a:cubicBezTo>
                  <a:cubicBezTo>
                    <a:pt x="172" y="22"/>
                    <a:pt x="172" y="22"/>
                    <a:pt x="172" y="22"/>
                  </a:cubicBezTo>
                  <a:cubicBezTo>
                    <a:pt x="173" y="23"/>
                    <a:pt x="173" y="23"/>
                    <a:pt x="173" y="23"/>
                  </a:cubicBezTo>
                  <a:cubicBezTo>
                    <a:pt x="175" y="24"/>
                    <a:pt x="175" y="24"/>
                    <a:pt x="175" y="24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8" y="25"/>
                    <a:pt x="178" y="25"/>
                    <a:pt x="178" y="25"/>
                  </a:cubicBezTo>
                  <a:cubicBezTo>
                    <a:pt x="180" y="26"/>
                    <a:pt x="180" y="26"/>
                    <a:pt x="180" y="26"/>
                  </a:cubicBezTo>
                  <a:cubicBezTo>
                    <a:pt x="181" y="28"/>
                    <a:pt x="181" y="28"/>
                    <a:pt x="181" y="28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5" y="30"/>
                    <a:pt x="185" y="30"/>
                    <a:pt x="185" y="30"/>
                  </a:cubicBezTo>
                  <a:cubicBezTo>
                    <a:pt x="186" y="31"/>
                    <a:pt x="186" y="31"/>
                    <a:pt x="186" y="31"/>
                  </a:cubicBezTo>
                  <a:cubicBezTo>
                    <a:pt x="188" y="33"/>
                    <a:pt x="188" y="33"/>
                    <a:pt x="188" y="33"/>
                  </a:cubicBezTo>
                  <a:cubicBezTo>
                    <a:pt x="189" y="34"/>
                    <a:pt x="189" y="34"/>
                    <a:pt x="189" y="34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301" y="145"/>
                    <a:pt x="301" y="145"/>
                    <a:pt x="301" y="145"/>
                  </a:cubicBezTo>
                  <a:cubicBezTo>
                    <a:pt x="285" y="187"/>
                    <a:pt x="255" y="222"/>
                    <a:pt x="215" y="242"/>
                  </a:cubicBezTo>
                  <a:close/>
                </a:path>
              </a:pathLst>
            </a:custGeom>
            <a:solidFill>
              <a:srgbClr val="5BA6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54" name="Freeform 187"/>
            <p:cNvSpPr>
              <a:spLocks noEditPoints="1" noChangeArrowheads="1"/>
            </p:cNvSpPr>
            <p:nvPr/>
          </p:nvSpPr>
          <p:spPr bwMode="auto">
            <a:xfrm>
              <a:off x="122238" y="261937"/>
              <a:ext cx="769938" cy="584200"/>
            </a:xfrm>
            <a:custGeom>
              <a:avLst/>
              <a:gdLst>
                <a:gd name="T0" fmla="*/ 292239 w 274"/>
                <a:gd name="T1" fmla="*/ 50556 h 208"/>
                <a:gd name="T2" fmla="*/ 275379 w 274"/>
                <a:gd name="T3" fmla="*/ 123581 h 208"/>
                <a:gd name="T4" fmla="*/ 328769 w 274"/>
                <a:gd name="T5" fmla="*/ 143241 h 208"/>
                <a:gd name="T6" fmla="*/ 311909 w 274"/>
                <a:gd name="T7" fmla="*/ 188180 h 208"/>
                <a:gd name="T8" fmla="*/ 292239 w 274"/>
                <a:gd name="T9" fmla="*/ 238736 h 208"/>
                <a:gd name="T10" fmla="*/ 314719 w 274"/>
                <a:gd name="T11" fmla="*/ 292100 h 208"/>
                <a:gd name="T12" fmla="*/ 370919 w 274"/>
                <a:gd name="T13" fmla="*/ 219075 h 208"/>
                <a:gd name="T14" fmla="*/ 553569 w 274"/>
                <a:gd name="T15" fmla="*/ 140433 h 208"/>
                <a:gd name="T16" fmla="*/ 460839 w 274"/>
                <a:gd name="T17" fmla="*/ 67408 h 208"/>
                <a:gd name="T18" fmla="*/ 292239 w 274"/>
                <a:gd name="T19" fmla="*/ 50556 h 208"/>
                <a:gd name="T20" fmla="*/ 500179 w 274"/>
                <a:gd name="T21" fmla="*/ 426915 h 208"/>
                <a:gd name="T22" fmla="*/ 500179 w 274"/>
                <a:gd name="T23" fmla="*/ 379168 h 208"/>
                <a:gd name="T24" fmla="*/ 429929 w 274"/>
                <a:gd name="T25" fmla="*/ 249970 h 208"/>
                <a:gd name="T26" fmla="*/ 407449 w 274"/>
                <a:gd name="T27" fmla="*/ 230310 h 208"/>
                <a:gd name="T28" fmla="*/ 446789 w 274"/>
                <a:gd name="T29" fmla="*/ 224692 h 208"/>
                <a:gd name="T30" fmla="*/ 587288 w 274"/>
                <a:gd name="T31" fmla="*/ 362316 h 208"/>
                <a:gd name="T32" fmla="*/ 500179 w 274"/>
                <a:gd name="T33" fmla="*/ 426915 h 208"/>
                <a:gd name="T34" fmla="*/ 401829 w 274"/>
                <a:gd name="T35" fmla="*/ 252779 h 208"/>
                <a:gd name="T36" fmla="*/ 410259 w 274"/>
                <a:gd name="T37" fmla="*/ 275248 h 208"/>
                <a:gd name="T38" fmla="*/ 469269 w 274"/>
                <a:gd name="T39" fmla="*/ 381977 h 208"/>
                <a:gd name="T40" fmla="*/ 477699 w 274"/>
                <a:gd name="T41" fmla="*/ 401638 h 208"/>
                <a:gd name="T42" fmla="*/ 443979 w 274"/>
                <a:gd name="T43" fmla="*/ 435341 h 208"/>
                <a:gd name="T44" fmla="*/ 373729 w 274"/>
                <a:gd name="T45" fmla="*/ 322995 h 208"/>
                <a:gd name="T46" fmla="*/ 373729 w 274"/>
                <a:gd name="T47" fmla="*/ 252779 h 208"/>
                <a:gd name="T48" fmla="*/ 401829 w 274"/>
                <a:gd name="T49" fmla="*/ 252779 h 208"/>
                <a:gd name="T50" fmla="*/ 494559 w 274"/>
                <a:gd name="T51" fmla="*/ 513984 h 208"/>
                <a:gd name="T52" fmla="*/ 502989 w 274"/>
                <a:gd name="T53" fmla="*/ 463428 h 208"/>
                <a:gd name="T54" fmla="*/ 469269 w 274"/>
                <a:gd name="T55" fmla="*/ 474663 h 208"/>
                <a:gd name="T56" fmla="*/ 494559 w 274"/>
                <a:gd name="T57" fmla="*/ 513984 h 208"/>
                <a:gd name="T58" fmla="*/ 556379 w 274"/>
                <a:gd name="T59" fmla="*/ 154476 h 208"/>
                <a:gd name="T60" fmla="*/ 727788 w 274"/>
                <a:gd name="T61" fmla="*/ 379168 h 208"/>
                <a:gd name="T62" fmla="*/ 663158 w 274"/>
                <a:gd name="T63" fmla="*/ 446576 h 208"/>
                <a:gd name="T64" fmla="*/ 609768 w 274"/>
                <a:gd name="T65" fmla="*/ 384786 h 208"/>
                <a:gd name="T66" fmla="*/ 542329 w 274"/>
                <a:gd name="T67" fmla="*/ 446576 h 208"/>
                <a:gd name="T68" fmla="*/ 522659 w 274"/>
                <a:gd name="T69" fmla="*/ 519601 h 208"/>
                <a:gd name="T70" fmla="*/ 545139 w 274"/>
                <a:gd name="T71" fmla="*/ 525218 h 208"/>
                <a:gd name="T72" fmla="*/ 570429 w 274"/>
                <a:gd name="T73" fmla="*/ 477471 h 208"/>
                <a:gd name="T74" fmla="*/ 595718 w 274"/>
                <a:gd name="T75" fmla="*/ 485897 h 208"/>
                <a:gd name="T76" fmla="*/ 559189 w 274"/>
                <a:gd name="T77" fmla="*/ 553305 h 208"/>
                <a:gd name="T78" fmla="*/ 488939 w 274"/>
                <a:gd name="T79" fmla="*/ 564539 h 208"/>
                <a:gd name="T80" fmla="*/ 317529 w 274"/>
                <a:gd name="T81" fmla="*/ 303335 h 208"/>
                <a:gd name="T82" fmla="*/ 342819 w 274"/>
                <a:gd name="T83" fmla="*/ 269631 h 208"/>
                <a:gd name="T84" fmla="*/ 368109 w 274"/>
                <a:gd name="T85" fmla="*/ 235927 h 208"/>
                <a:gd name="T86" fmla="*/ 376539 w 274"/>
                <a:gd name="T87" fmla="*/ 230310 h 208"/>
                <a:gd name="T88" fmla="*/ 556379 w 274"/>
                <a:gd name="T89" fmla="*/ 154476 h 208"/>
                <a:gd name="T90" fmla="*/ 730598 w 274"/>
                <a:gd name="T91" fmla="*/ 393212 h 208"/>
                <a:gd name="T92" fmla="*/ 769938 w 274"/>
                <a:gd name="T93" fmla="*/ 429724 h 208"/>
                <a:gd name="T94" fmla="*/ 719358 w 274"/>
                <a:gd name="T95" fmla="*/ 483088 h 208"/>
                <a:gd name="T96" fmla="*/ 680018 w 274"/>
                <a:gd name="T97" fmla="*/ 446576 h 208"/>
                <a:gd name="T98" fmla="*/ 730598 w 274"/>
                <a:gd name="T99" fmla="*/ 393212 h 208"/>
                <a:gd name="T100" fmla="*/ 252899 w 274"/>
                <a:gd name="T101" fmla="*/ 98303 h 208"/>
                <a:gd name="T102" fmla="*/ 61820 w 274"/>
                <a:gd name="T103" fmla="*/ 47747 h 208"/>
                <a:gd name="T104" fmla="*/ 0 w 274"/>
                <a:gd name="T105" fmla="*/ 47747 h 208"/>
                <a:gd name="T106" fmla="*/ 0 w 274"/>
                <a:gd name="T107" fmla="*/ 0 h 208"/>
                <a:gd name="T108" fmla="*/ 61820 w 274"/>
                <a:gd name="T109" fmla="*/ 0 h 208"/>
                <a:gd name="T110" fmla="*/ 266949 w 274"/>
                <a:gd name="T111" fmla="*/ 50556 h 208"/>
                <a:gd name="T112" fmla="*/ 255709 w 274"/>
                <a:gd name="T113" fmla="*/ 78642 h 208"/>
                <a:gd name="T114" fmla="*/ 252899 w 274"/>
                <a:gd name="T115" fmla="*/ 98303 h 20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74"/>
                <a:gd name="T175" fmla="*/ 0 h 208"/>
                <a:gd name="T176" fmla="*/ 274 w 274"/>
                <a:gd name="T177" fmla="*/ 208 h 20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74" h="208">
                  <a:moveTo>
                    <a:pt x="104" y="18"/>
                  </a:moveTo>
                  <a:cubicBezTo>
                    <a:pt x="96" y="17"/>
                    <a:pt x="89" y="41"/>
                    <a:pt x="98" y="44"/>
                  </a:cubicBezTo>
                  <a:cubicBezTo>
                    <a:pt x="104" y="45"/>
                    <a:pt x="111" y="49"/>
                    <a:pt x="117" y="51"/>
                  </a:cubicBezTo>
                  <a:cubicBezTo>
                    <a:pt x="114" y="54"/>
                    <a:pt x="107" y="64"/>
                    <a:pt x="111" y="67"/>
                  </a:cubicBezTo>
                  <a:cubicBezTo>
                    <a:pt x="109" y="70"/>
                    <a:pt x="105" y="76"/>
                    <a:pt x="104" y="85"/>
                  </a:cubicBezTo>
                  <a:cubicBezTo>
                    <a:pt x="101" y="97"/>
                    <a:pt x="107" y="110"/>
                    <a:pt x="112" y="104"/>
                  </a:cubicBezTo>
                  <a:cubicBezTo>
                    <a:pt x="119" y="95"/>
                    <a:pt x="123" y="83"/>
                    <a:pt x="132" y="78"/>
                  </a:cubicBezTo>
                  <a:cubicBezTo>
                    <a:pt x="155" y="65"/>
                    <a:pt x="179" y="71"/>
                    <a:pt x="197" y="50"/>
                  </a:cubicBezTo>
                  <a:cubicBezTo>
                    <a:pt x="204" y="42"/>
                    <a:pt x="168" y="13"/>
                    <a:pt x="164" y="24"/>
                  </a:cubicBezTo>
                  <a:cubicBezTo>
                    <a:pt x="166" y="24"/>
                    <a:pt x="122" y="21"/>
                    <a:pt x="104" y="18"/>
                  </a:cubicBezTo>
                  <a:close/>
                  <a:moveTo>
                    <a:pt x="178" y="152"/>
                  </a:moveTo>
                  <a:cubicBezTo>
                    <a:pt x="180" y="147"/>
                    <a:pt x="180" y="140"/>
                    <a:pt x="178" y="135"/>
                  </a:cubicBezTo>
                  <a:cubicBezTo>
                    <a:pt x="172" y="118"/>
                    <a:pt x="163" y="104"/>
                    <a:pt x="153" y="89"/>
                  </a:cubicBezTo>
                  <a:cubicBezTo>
                    <a:pt x="151" y="86"/>
                    <a:pt x="149" y="84"/>
                    <a:pt x="145" y="82"/>
                  </a:cubicBezTo>
                  <a:cubicBezTo>
                    <a:pt x="150" y="80"/>
                    <a:pt x="155" y="79"/>
                    <a:pt x="159" y="80"/>
                  </a:cubicBezTo>
                  <a:cubicBezTo>
                    <a:pt x="172" y="82"/>
                    <a:pt x="200" y="119"/>
                    <a:pt x="209" y="129"/>
                  </a:cubicBezTo>
                  <a:cubicBezTo>
                    <a:pt x="199" y="138"/>
                    <a:pt x="190" y="145"/>
                    <a:pt x="178" y="152"/>
                  </a:cubicBezTo>
                  <a:close/>
                  <a:moveTo>
                    <a:pt x="143" y="90"/>
                  </a:moveTo>
                  <a:cubicBezTo>
                    <a:pt x="145" y="92"/>
                    <a:pt x="145" y="96"/>
                    <a:pt x="146" y="98"/>
                  </a:cubicBezTo>
                  <a:cubicBezTo>
                    <a:pt x="153" y="113"/>
                    <a:pt x="160" y="123"/>
                    <a:pt x="167" y="136"/>
                  </a:cubicBezTo>
                  <a:cubicBezTo>
                    <a:pt x="168" y="138"/>
                    <a:pt x="170" y="141"/>
                    <a:pt x="170" y="143"/>
                  </a:cubicBezTo>
                  <a:cubicBezTo>
                    <a:pt x="172" y="151"/>
                    <a:pt x="164" y="160"/>
                    <a:pt x="158" y="155"/>
                  </a:cubicBezTo>
                  <a:cubicBezTo>
                    <a:pt x="147" y="147"/>
                    <a:pt x="140" y="131"/>
                    <a:pt x="133" y="115"/>
                  </a:cubicBezTo>
                  <a:cubicBezTo>
                    <a:pt x="129" y="107"/>
                    <a:pt x="128" y="97"/>
                    <a:pt x="133" y="90"/>
                  </a:cubicBezTo>
                  <a:cubicBezTo>
                    <a:pt x="137" y="86"/>
                    <a:pt x="140" y="86"/>
                    <a:pt x="143" y="90"/>
                  </a:cubicBezTo>
                  <a:close/>
                  <a:moveTo>
                    <a:pt x="176" y="183"/>
                  </a:moveTo>
                  <a:cubicBezTo>
                    <a:pt x="176" y="177"/>
                    <a:pt x="177" y="171"/>
                    <a:pt x="179" y="165"/>
                  </a:cubicBezTo>
                  <a:cubicBezTo>
                    <a:pt x="174" y="167"/>
                    <a:pt x="171" y="168"/>
                    <a:pt x="167" y="169"/>
                  </a:cubicBezTo>
                  <a:cubicBezTo>
                    <a:pt x="170" y="175"/>
                    <a:pt x="173" y="178"/>
                    <a:pt x="176" y="183"/>
                  </a:cubicBezTo>
                  <a:close/>
                  <a:moveTo>
                    <a:pt x="198" y="55"/>
                  </a:moveTo>
                  <a:cubicBezTo>
                    <a:pt x="193" y="73"/>
                    <a:pt x="232" y="107"/>
                    <a:pt x="259" y="135"/>
                  </a:cubicBezTo>
                  <a:cubicBezTo>
                    <a:pt x="252" y="143"/>
                    <a:pt x="244" y="151"/>
                    <a:pt x="236" y="159"/>
                  </a:cubicBezTo>
                  <a:cubicBezTo>
                    <a:pt x="229" y="151"/>
                    <a:pt x="223" y="144"/>
                    <a:pt x="217" y="137"/>
                  </a:cubicBezTo>
                  <a:cubicBezTo>
                    <a:pt x="208" y="143"/>
                    <a:pt x="198" y="149"/>
                    <a:pt x="193" y="159"/>
                  </a:cubicBezTo>
                  <a:cubicBezTo>
                    <a:pt x="188" y="167"/>
                    <a:pt x="186" y="175"/>
                    <a:pt x="186" y="185"/>
                  </a:cubicBezTo>
                  <a:cubicBezTo>
                    <a:pt x="186" y="188"/>
                    <a:pt x="191" y="190"/>
                    <a:pt x="194" y="187"/>
                  </a:cubicBezTo>
                  <a:cubicBezTo>
                    <a:pt x="200" y="181"/>
                    <a:pt x="201" y="177"/>
                    <a:pt x="203" y="170"/>
                  </a:cubicBezTo>
                  <a:cubicBezTo>
                    <a:pt x="204" y="166"/>
                    <a:pt x="213" y="170"/>
                    <a:pt x="212" y="173"/>
                  </a:cubicBezTo>
                  <a:cubicBezTo>
                    <a:pt x="210" y="182"/>
                    <a:pt x="206" y="191"/>
                    <a:pt x="199" y="197"/>
                  </a:cubicBezTo>
                  <a:cubicBezTo>
                    <a:pt x="192" y="202"/>
                    <a:pt x="180" y="208"/>
                    <a:pt x="174" y="201"/>
                  </a:cubicBezTo>
                  <a:cubicBezTo>
                    <a:pt x="150" y="173"/>
                    <a:pt x="128" y="142"/>
                    <a:pt x="113" y="108"/>
                  </a:cubicBezTo>
                  <a:cubicBezTo>
                    <a:pt x="117" y="105"/>
                    <a:pt x="120" y="100"/>
                    <a:pt x="122" y="96"/>
                  </a:cubicBezTo>
                  <a:cubicBezTo>
                    <a:pt x="125" y="92"/>
                    <a:pt x="127" y="87"/>
                    <a:pt x="131" y="84"/>
                  </a:cubicBezTo>
                  <a:cubicBezTo>
                    <a:pt x="132" y="83"/>
                    <a:pt x="133" y="82"/>
                    <a:pt x="134" y="82"/>
                  </a:cubicBezTo>
                  <a:cubicBezTo>
                    <a:pt x="156" y="69"/>
                    <a:pt x="179" y="74"/>
                    <a:pt x="198" y="55"/>
                  </a:cubicBezTo>
                  <a:close/>
                  <a:moveTo>
                    <a:pt x="260" y="140"/>
                  </a:moveTo>
                  <a:cubicBezTo>
                    <a:pt x="274" y="153"/>
                    <a:pt x="274" y="153"/>
                    <a:pt x="274" y="153"/>
                  </a:cubicBezTo>
                  <a:cubicBezTo>
                    <a:pt x="256" y="172"/>
                    <a:pt x="256" y="172"/>
                    <a:pt x="256" y="172"/>
                  </a:cubicBezTo>
                  <a:cubicBezTo>
                    <a:pt x="242" y="159"/>
                    <a:pt x="242" y="159"/>
                    <a:pt x="242" y="159"/>
                  </a:cubicBezTo>
                  <a:cubicBezTo>
                    <a:pt x="260" y="140"/>
                    <a:pt x="260" y="140"/>
                    <a:pt x="260" y="140"/>
                  </a:cubicBezTo>
                  <a:close/>
                  <a:moveTo>
                    <a:pt x="90" y="35"/>
                  </a:moveTo>
                  <a:cubicBezTo>
                    <a:pt x="67" y="27"/>
                    <a:pt x="46" y="19"/>
                    <a:pt x="22" y="17"/>
                  </a:cubicBezTo>
                  <a:cubicBezTo>
                    <a:pt x="14" y="17"/>
                    <a:pt x="7" y="16"/>
                    <a:pt x="0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13" y="0"/>
                    <a:pt x="22" y="0"/>
                  </a:cubicBezTo>
                  <a:cubicBezTo>
                    <a:pt x="48" y="2"/>
                    <a:pt x="72" y="10"/>
                    <a:pt x="95" y="18"/>
                  </a:cubicBezTo>
                  <a:cubicBezTo>
                    <a:pt x="93" y="21"/>
                    <a:pt x="92" y="25"/>
                    <a:pt x="91" y="28"/>
                  </a:cubicBezTo>
                  <a:cubicBezTo>
                    <a:pt x="90" y="30"/>
                    <a:pt x="90" y="33"/>
                    <a:pt x="90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22" name="Group 346"/>
          <p:cNvGrpSpPr/>
          <p:nvPr/>
        </p:nvGrpSpPr>
        <p:grpSpPr bwMode="auto">
          <a:xfrm>
            <a:off x="1741488" y="1995488"/>
            <a:ext cx="442912" cy="441325"/>
            <a:chOff x="0" y="0"/>
            <a:chExt cx="1572" cy="1570"/>
          </a:xfrm>
        </p:grpSpPr>
        <p:sp>
          <p:nvSpPr>
            <p:cNvPr id="38048" name="Oval 39"/>
            <p:cNvSpPr>
              <a:spLocks noChangeArrowheads="1"/>
            </p:cNvSpPr>
            <p:nvPr/>
          </p:nvSpPr>
          <p:spPr bwMode="auto">
            <a:xfrm>
              <a:off x="0" y="0"/>
              <a:ext cx="1573" cy="1570"/>
            </a:xfrm>
            <a:prstGeom prst="ellipse">
              <a:avLst/>
            </a:prstGeom>
            <a:solidFill>
              <a:srgbClr val="F25A5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49" name="Freeform 40"/>
            <p:cNvSpPr>
              <a:spLocks noChangeArrowheads="1"/>
            </p:cNvSpPr>
            <p:nvPr/>
          </p:nvSpPr>
          <p:spPr bwMode="auto">
            <a:xfrm>
              <a:off x="270" y="300"/>
              <a:ext cx="1303" cy="1270"/>
            </a:xfrm>
            <a:custGeom>
              <a:avLst/>
              <a:gdLst>
                <a:gd name="T0" fmla="*/ 488 w 294"/>
                <a:gd name="T1" fmla="*/ 128 h 287"/>
                <a:gd name="T2" fmla="*/ 434 w 294"/>
                <a:gd name="T3" fmla="*/ 142 h 287"/>
                <a:gd name="T4" fmla="*/ 386 w 294"/>
                <a:gd name="T5" fmla="*/ 155 h 287"/>
                <a:gd name="T6" fmla="*/ 337 w 294"/>
                <a:gd name="T7" fmla="*/ 181 h 287"/>
                <a:gd name="T8" fmla="*/ 146 w 294"/>
                <a:gd name="T9" fmla="*/ 9 h 287"/>
                <a:gd name="T10" fmla="*/ 98 w 294"/>
                <a:gd name="T11" fmla="*/ 9 h 287"/>
                <a:gd name="T12" fmla="*/ 49 w 294"/>
                <a:gd name="T13" fmla="*/ 9 h 287"/>
                <a:gd name="T14" fmla="*/ 4 w 294"/>
                <a:gd name="T15" fmla="*/ 9 h 287"/>
                <a:gd name="T16" fmla="*/ 0 w 294"/>
                <a:gd name="T17" fmla="*/ 230 h 287"/>
                <a:gd name="T18" fmla="*/ 4 w 294"/>
                <a:gd name="T19" fmla="*/ 239 h 287"/>
                <a:gd name="T20" fmla="*/ 4 w 294"/>
                <a:gd name="T21" fmla="*/ 252 h 287"/>
                <a:gd name="T22" fmla="*/ 9 w 294"/>
                <a:gd name="T23" fmla="*/ 261 h 287"/>
                <a:gd name="T24" fmla="*/ 18 w 294"/>
                <a:gd name="T25" fmla="*/ 274 h 287"/>
                <a:gd name="T26" fmla="*/ 27 w 294"/>
                <a:gd name="T27" fmla="*/ 288 h 287"/>
                <a:gd name="T28" fmla="*/ 40 w 294"/>
                <a:gd name="T29" fmla="*/ 305 h 287"/>
                <a:gd name="T30" fmla="*/ 53 w 294"/>
                <a:gd name="T31" fmla="*/ 319 h 287"/>
                <a:gd name="T32" fmla="*/ 62 w 294"/>
                <a:gd name="T33" fmla="*/ 327 h 287"/>
                <a:gd name="T34" fmla="*/ 66 w 294"/>
                <a:gd name="T35" fmla="*/ 336 h 287"/>
                <a:gd name="T36" fmla="*/ 66 w 294"/>
                <a:gd name="T37" fmla="*/ 345 h 287"/>
                <a:gd name="T38" fmla="*/ 71 w 294"/>
                <a:gd name="T39" fmla="*/ 363 h 287"/>
                <a:gd name="T40" fmla="*/ 71 w 294"/>
                <a:gd name="T41" fmla="*/ 381 h 287"/>
                <a:gd name="T42" fmla="*/ 71 w 294"/>
                <a:gd name="T43" fmla="*/ 398 h 287"/>
                <a:gd name="T44" fmla="*/ 71 w 294"/>
                <a:gd name="T45" fmla="*/ 416 h 287"/>
                <a:gd name="T46" fmla="*/ 66 w 294"/>
                <a:gd name="T47" fmla="*/ 434 h 287"/>
                <a:gd name="T48" fmla="*/ 66 w 294"/>
                <a:gd name="T49" fmla="*/ 469 h 287"/>
                <a:gd name="T50" fmla="*/ 62 w 294"/>
                <a:gd name="T51" fmla="*/ 518 h 287"/>
                <a:gd name="T52" fmla="*/ 58 w 294"/>
                <a:gd name="T53" fmla="*/ 566 h 287"/>
                <a:gd name="T54" fmla="*/ 58 w 294"/>
                <a:gd name="T55" fmla="*/ 615 h 287"/>
                <a:gd name="T56" fmla="*/ 53 w 294"/>
                <a:gd name="T57" fmla="*/ 664 h 287"/>
                <a:gd name="T58" fmla="*/ 49 w 294"/>
                <a:gd name="T59" fmla="*/ 712 h 287"/>
                <a:gd name="T60" fmla="*/ 49 w 294"/>
                <a:gd name="T61" fmla="*/ 761 h 287"/>
                <a:gd name="T62" fmla="*/ 44 w 294"/>
                <a:gd name="T63" fmla="*/ 805 h 287"/>
                <a:gd name="T64" fmla="*/ 44 w 294"/>
                <a:gd name="T65" fmla="*/ 854 h 287"/>
                <a:gd name="T66" fmla="*/ 40 w 294"/>
                <a:gd name="T67" fmla="*/ 903 h 287"/>
                <a:gd name="T68" fmla="*/ 40 w 294"/>
                <a:gd name="T69" fmla="*/ 951 h 287"/>
                <a:gd name="T70" fmla="*/ 40 w 294"/>
                <a:gd name="T71" fmla="*/ 956 h 287"/>
                <a:gd name="T72" fmla="*/ 44 w 294"/>
                <a:gd name="T73" fmla="*/ 960 h 287"/>
                <a:gd name="T74" fmla="*/ 514 w 294"/>
                <a:gd name="T75" fmla="*/ 1270 h 287"/>
                <a:gd name="T76" fmla="*/ 993 w 294"/>
                <a:gd name="T77" fmla="*/ 4 h 287"/>
                <a:gd name="T78" fmla="*/ 988 w 294"/>
                <a:gd name="T79" fmla="*/ 0 h 287"/>
                <a:gd name="T80" fmla="*/ 975 w 294"/>
                <a:gd name="T81" fmla="*/ 0 h 287"/>
                <a:gd name="T82" fmla="*/ 966 w 294"/>
                <a:gd name="T83" fmla="*/ 4 h 287"/>
                <a:gd name="T84" fmla="*/ 953 w 294"/>
                <a:gd name="T85" fmla="*/ 13 h 287"/>
                <a:gd name="T86" fmla="*/ 940 w 294"/>
                <a:gd name="T87" fmla="*/ 31 h 287"/>
                <a:gd name="T88" fmla="*/ 926 w 294"/>
                <a:gd name="T89" fmla="*/ 49 h 287"/>
                <a:gd name="T90" fmla="*/ 917 w 294"/>
                <a:gd name="T91" fmla="*/ 75 h 287"/>
                <a:gd name="T92" fmla="*/ 909 w 294"/>
                <a:gd name="T93" fmla="*/ 102 h 287"/>
                <a:gd name="T94" fmla="*/ 904 w 294"/>
                <a:gd name="T95" fmla="*/ 137 h 287"/>
                <a:gd name="T96" fmla="*/ 900 w 294"/>
                <a:gd name="T97" fmla="*/ 168 h 287"/>
                <a:gd name="T98" fmla="*/ 900 w 294"/>
                <a:gd name="T99" fmla="*/ 199 h 287"/>
                <a:gd name="T100" fmla="*/ 904 w 294"/>
                <a:gd name="T101" fmla="*/ 226 h 287"/>
                <a:gd name="T102" fmla="*/ 904 w 294"/>
                <a:gd name="T103" fmla="*/ 257 h 287"/>
                <a:gd name="T104" fmla="*/ 909 w 294"/>
                <a:gd name="T105" fmla="*/ 288 h 287"/>
                <a:gd name="T106" fmla="*/ 913 w 294"/>
                <a:gd name="T107" fmla="*/ 319 h 287"/>
                <a:gd name="T108" fmla="*/ 922 w 294"/>
                <a:gd name="T109" fmla="*/ 350 h 287"/>
                <a:gd name="T110" fmla="*/ 931 w 294"/>
                <a:gd name="T111" fmla="*/ 376 h 287"/>
                <a:gd name="T112" fmla="*/ 776 w 294"/>
                <a:gd name="T113" fmla="*/ 235 h 287"/>
                <a:gd name="T114" fmla="*/ 736 w 294"/>
                <a:gd name="T115" fmla="*/ 199 h 287"/>
                <a:gd name="T116" fmla="*/ 691 w 294"/>
                <a:gd name="T117" fmla="*/ 173 h 287"/>
                <a:gd name="T118" fmla="*/ 647 w 294"/>
                <a:gd name="T119" fmla="*/ 150 h 287"/>
                <a:gd name="T120" fmla="*/ 594 w 294"/>
                <a:gd name="T121" fmla="*/ 137 h 287"/>
                <a:gd name="T122" fmla="*/ 541 w 294"/>
                <a:gd name="T123" fmla="*/ 128 h 28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94"/>
                <a:gd name="T187" fmla="*/ 0 h 287"/>
                <a:gd name="T188" fmla="*/ 294 w 294"/>
                <a:gd name="T189" fmla="*/ 287 h 28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94" h="287">
                  <a:moveTo>
                    <a:pt x="118" y="29"/>
                  </a:moveTo>
                  <a:cubicBezTo>
                    <a:pt x="114" y="29"/>
                    <a:pt x="114" y="29"/>
                    <a:pt x="114" y="29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2" y="31"/>
                    <a:pt x="102" y="31"/>
                    <a:pt x="102" y="31"/>
                  </a:cubicBezTo>
                  <a:cubicBezTo>
                    <a:pt x="98" y="32"/>
                    <a:pt x="98" y="32"/>
                    <a:pt x="98" y="32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7" y="35"/>
                    <a:pt x="87" y="35"/>
                    <a:pt x="87" y="35"/>
                  </a:cubicBezTo>
                  <a:cubicBezTo>
                    <a:pt x="83" y="37"/>
                    <a:pt x="83" y="37"/>
                    <a:pt x="83" y="37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75" y="41"/>
                    <a:pt x="75" y="41"/>
                    <a:pt x="75" y="41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6" y="83"/>
                    <a:pt x="16" y="83"/>
                    <a:pt x="16" y="83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6" y="86"/>
                    <a:pt x="16" y="86"/>
                    <a:pt x="16" y="86"/>
                  </a:cubicBezTo>
                  <a:cubicBezTo>
                    <a:pt x="16" y="87"/>
                    <a:pt x="16" y="87"/>
                    <a:pt x="16" y="87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3"/>
                    <a:pt x="16" y="93"/>
                    <a:pt x="16" y="93"/>
                  </a:cubicBezTo>
                  <a:cubicBezTo>
                    <a:pt x="16" y="94"/>
                    <a:pt x="16" y="94"/>
                    <a:pt x="16" y="94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5" y="98"/>
                    <a:pt x="15" y="98"/>
                    <a:pt x="15" y="98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103"/>
                    <a:pt x="15" y="103"/>
                    <a:pt x="15" y="103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4" y="117"/>
                    <a:pt x="14" y="117"/>
                    <a:pt x="14" y="117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32"/>
                    <a:pt x="13" y="132"/>
                    <a:pt x="13" y="132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12" y="153"/>
                    <a:pt x="12" y="153"/>
                    <a:pt x="12" y="153"/>
                  </a:cubicBezTo>
                  <a:cubicBezTo>
                    <a:pt x="12" y="157"/>
                    <a:pt x="12" y="157"/>
                    <a:pt x="12" y="157"/>
                  </a:cubicBezTo>
                  <a:cubicBezTo>
                    <a:pt x="11" y="161"/>
                    <a:pt x="11" y="161"/>
                    <a:pt x="11" y="161"/>
                  </a:cubicBezTo>
                  <a:cubicBezTo>
                    <a:pt x="11" y="164"/>
                    <a:pt x="11" y="164"/>
                    <a:pt x="11" y="164"/>
                  </a:cubicBezTo>
                  <a:cubicBezTo>
                    <a:pt x="11" y="168"/>
                    <a:pt x="11" y="168"/>
                    <a:pt x="11" y="168"/>
                  </a:cubicBezTo>
                  <a:cubicBezTo>
                    <a:pt x="11" y="172"/>
                    <a:pt x="11" y="172"/>
                    <a:pt x="11" y="172"/>
                  </a:cubicBezTo>
                  <a:cubicBezTo>
                    <a:pt x="11" y="175"/>
                    <a:pt x="11" y="175"/>
                    <a:pt x="11" y="175"/>
                  </a:cubicBezTo>
                  <a:cubicBezTo>
                    <a:pt x="10" y="179"/>
                    <a:pt x="10" y="179"/>
                    <a:pt x="10" y="179"/>
                  </a:cubicBezTo>
                  <a:cubicBezTo>
                    <a:pt x="10" y="182"/>
                    <a:pt x="10" y="182"/>
                    <a:pt x="10" y="182"/>
                  </a:cubicBezTo>
                  <a:cubicBezTo>
                    <a:pt x="10" y="186"/>
                    <a:pt x="10" y="186"/>
                    <a:pt x="10" y="186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7"/>
                    <a:pt x="10" y="197"/>
                    <a:pt x="10" y="197"/>
                  </a:cubicBezTo>
                  <a:cubicBezTo>
                    <a:pt x="9" y="201"/>
                    <a:pt x="9" y="201"/>
                    <a:pt x="9" y="201"/>
                  </a:cubicBezTo>
                  <a:cubicBezTo>
                    <a:pt x="9" y="204"/>
                    <a:pt x="9" y="204"/>
                    <a:pt x="9" y="204"/>
                  </a:cubicBezTo>
                  <a:cubicBezTo>
                    <a:pt x="9" y="208"/>
                    <a:pt x="9" y="208"/>
                    <a:pt x="9" y="208"/>
                  </a:cubicBezTo>
                  <a:cubicBezTo>
                    <a:pt x="9" y="211"/>
                    <a:pt x="9" y="211"/>
                    <a:pt x="9" y="211"/>
                  </a:cubicBezTo>
                  <a:cubicBezTo>
                    <a:pt x="9" y="215"/>
                    <a:pt x="9" y="215"/>
                    <a:pt x="9" y="215"/>
                  </a:cubicBezTo>
                  <a:cubicBezTo>
                    <a:pt x="9" y="215"/>
                    <a:pt x="9" y="215"/>
                    <a:pt x="9" y="215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9" y="217"/>
                    <a:pt x="9" y="217"/>
                    <a:pt x="9" y="217"/>
                  </a:cubicBezTo>
                  <a:cubicBezTo>
                    <a:pt x="9" y="217"/>
                    <a:pt x="9" y="217"/>
                    <a:pt x="9" y="217"/>
                  </a:cubicBezTo>
                  <a:cubicBezTo>
                    <a:pt x="10" y="217"/>
                    <a:pt x="10" y="217"/>
                    <a:pt x="10" y="217"/>
                  </a:cubicBezTo>
                  <a:cubicBezTo>
                    <a:pt x="10" y="218"/>
                    <a:pt x="10" y="218"/>
                    <a:pt x="10" y="218"/>
                  </a:cubicBezTo>
                  <a:cubicBezTo>
                    <a:pt x="74" y="282"/>
                    <a:pt x="74" y="282"/>
                    <a:pt x="74" y="282"/>
                  </a:cubicBezTo>
                  <a:cubicBezTo>
                    <a:pt x="88" y="285"/>
                    <a:pt x="102" y="287"/>
                    <a:pt x="116" y="287"/>
                  </a:cubicBezTo>
                  <a:cubicBezTo>
                    <a:pt x="214" y="287"/>
                    <a:pt x="294" y="208"/>
                    <a:pt x="294" y="110"/>
                  </a:cubicBezTo>
                  <a:cubicBezTo>
                    <a:pt x="294" y="94"/>
                    <a:pt x="292" y="79"/>
                    <a:pt x="288" y="64"/>
                  </a:cubicBezTo>
                  <a:cubicBezTo>
                    <a:pt x="224" y="1"/>
                    <a:pt x="224" y="1"/>
                    <a:pt x="224" y="1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22" y="0"/>
                    <a:pt x="222" y="0"/>
                    <a:pt x="222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18" y="1"/>
                    <a:pt x="218" y="1"/>
                    <a:pt x="218" y="1"/>
                  </a:cubicBezTo>
                  <a:cubicBezTo>
                    <a:pt x="217" y="2"/>
                    <a:pt x="217" y="2"/>
                    <a:pt x="217" y="2"/>
                  </a:cubicBezTo>
                  <a:cubicBezTo>
                    <a:pt x="216" y="2"/>
                    <a:pt x="216" y="2"/>
                    <a:pt x="216" y="2"/>
                  </a:cubicBezTo>
                  <a:cubicBezTo>
                    <a:pt x="215" y="3"/>
                    <a:pt x="215" y="3"/>
                    <a:pt x="215" y="3"/>
                  </a:cubicBezTo>
                  <a:cubicBezTo>
                    <a:pt x="214" y="4"/>
                    <a:pt x="214" y="4"/>
                    <a:pt x="214" y="4"/>
                  </a:cubicBezTo>
                  <a:cubicBezTo>
                    <a:pt x="213" y="5"/>
                    <a:pt x="213" y="5"/>
                    <a:pt x="213" y="5"/>
                  </a:cubicBezTo>
                  <a:cubicBezTo>
                    <a:pt x="212" y="7"/>
                    <a:pt x="212" y="7"/>
                    <a:pt x="212" y="7"/>
                  </a:cubicBezTo>
                  <a:cubicBezTo>
                    <a:pt x="211" y="8"/>
                    <a:pt x="211" y="8"/>
                    <a:pt x="211" y="8"/>
                  </a:cubicBezTo>
                  <a:cubicBezTo>
                    <a:pt x="210" y="9"/>
                    <a:pt x="210" y="9"/>
                    <a:pt x="210" y="9"/>
                  </a:cubicBezTo>
                  <a:cubicBezTo>
                    <a:pt x="209" y="11"/>
                    <a:pt x="209" y="11"/>
                    <a:pt x="209" y="11"/>
                  </a:cubicBezTo>
                  <a:cubicBezTo>
                    <a:pt x="208" y="13"/>
                    <a:pt x="208" y="13"/>
                    <a:pt x="208" y="13"/>
                  </a:cubicBezTo>
                  <a:cubicBezTo>
                    <a:pt x="208" y="15"/>
                    <a:pt x="208" y="15"/>
                    <a:pt x="208" y="15"/>
                  </a:cubicBezTo>
                  <a:cubicBezTo>
                    <a:pt x="207" y="17"/>
                    <a:pt x="207" y="17"/>
                    <a:pt x="207" y="17"/>
                  </a:cubicBezTo>
                  <a:cubicBezTo>
                    <a:pt x="206" y="19"/>
                    <a:pt x="206" y="19"/>
                    <a:pt x="206" y="19"/>
                  </a:cubicBezTo>
                  <a:cubicBezTo>
                    <a:pt x="205" y="21"/>
                    <a:pt x="205" y="21"/>
                    <a:pt x="205" y="21"/>
                  </a:cubicBezTo>
                  <a:cubicBezTo>
                    <a:pt x="205" y="23"/>
                    <a:pt x="205" y="23"/>
                    <a:pt x="205" y="23"/>
                  </a:cubicBezTo>
                  <a:cubicBezTo>
                    <a:pt x="204" y="26"/>
                    <a:pt x="204" y="26"/>
                    <a:pt x="204" y="26"/>
                  </a:cubicBezTo>
                  <a:cubicBezTo>
                    <a:pt x="204" y="28"/>
                    <a:pt x="204" y="28"/>
                    <a:pt x="204" y="28"/>
                  </a:cubicBezTo>
                  <a:cubicBezTo>
                    <a:pt x="204" y="31"/>
                    <a:pt x="204" y="31"/>
                    <a:pt x="204" y="31"/>
                  </a:cubicBezTo>
                  <a:cubicBezTo>
                    <a:pt x="204" y="34"/>
                    <a:pt x="204" y="34"/>
                    <a:pt x="204" y="34"/>
                  </a:cubicBezTo>
                  <a:cubicBezTo>
                    <a:pt x="203" y="36"/>
                    <a:pt x="203" y="36"/>
                    <a:pt x="203" y="36"/>
                  </a:cubicBezTo>
                  <a:cubicBezTo>
                    <a:pt x="203" y="38"/>
                    <a:pt x="203" y="38"/>
                    <a:pt x="203" y="38"/>
                  </a:cubicBezTo>
                  <a:cubicBezTo>
                    <a:pt x="203" y="40"/>
                    <a:pt x="203" y="40"/>
                    <a:pt x="203" y="40"/>
                  </a:cubicBezTo>
                  <a:cubicBezTo>
                    <a:pt x="203" y="42"/>
                    <a:pt x="203" y="42"/>
                    <a:pt x="203" y="42"/>
                  </a:cubicBezTo>
                  <a:cubicBezTo>
                    <a:pt x="203" y="45"/>
                    <a:pt x="203" y="45"/>
                    <a:pt x="203" y="45"/>
                  </a:cubicBezTo>
                  <a:cubicBezTo>
                    <a:pt x="203" y="47"/>
                    <a:pt x="203" y="47"/>
                    <a:pt x="203" y="47"/>
                  </a:cubicBezTo>
                  <a:cubicBezTo>
                    <a:pt x="204" y="49"/>
                    <a:pt x="204" y="49"/>
                    <a:pt x="204" y="49"/>
                  </a:cubicBezTo>
                  <a:cubicBezTo>
                    <a:pt x="204" y="51"/>
                    <a:pt x="204" y="51"/>
                    <a:pt x="204" y="51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4" y="56"/>
                    <a:pt x="204" y="56"/>
                    <a:pt x="204" y="56"/>
                  </a:cubicBezTo>
                  <a:cubicBezTo>
                    <a:pt x="204" y="58"/>
                    <a:pt x="204" y="58"/>
                    <a:pt x="204" y="58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6" y="67"/>
                    <a:pt x="206" y="67"/>
                    <a:pt x="206" y="67"/>
                  </a:cubicBezTo>
                  <a:cubicBezTo>
                    <a:pt x="206" y="69"/>
                    <a:pt x="206" y="69"/>
                    <a:pt x="206" y="69"/>
                  </a:cubicBezTo>
                  <a:cubicBezTo>
                    <a:pt x="206" y="72"/>
                    <a:pt x="206" y="72"/>
                    <a:pt x="206" y="72"/>
                  </a:cubicBezTo>
                  <a:cubicBezTo>
                    <a:pt x="207" y="74"/>
                    <a:pt x="207" y="74"/>
                    <a:pt x="207" y="74"/>
                  </a:cubicBezTo>
                  <a:cubicBezTo>
                    <a:pt x="207" y="76"/>
                    <a:pt x="207" y="76"/>
                    <a:pt x="207" y="76"/>
                  </a:cubicBezTo>
                  <a:cubicBezTo>
                    <a:pt x="208" y="79"/>
                    <a:pt x="208" y="79"/>
                    <a:pt x="208" y="79"/>
                  </a:cubicBezTo>
                  <a:cubicBezTo>
                    <a:pt x="209" y="81"/>
                    <a:pt x="209" y="81"/>
                    <a:pt x="209" y="81"/>
                  </a:cubicBezTo>
                  <a:cubicBezTo>
                    <a:pt x="209" y="83"/>
                    <a:pt x="209" y="83"/>
                    <a:pt x="209" y="83"/>
                  </a:cubicBezTo>
                  <a:cubicBezTo>
                    <a:pt x="210" y="85"/>
                    <a:pt x="210" y="85"/>
                    <a:pt x="210" y="85"/>
                  </a:cubicBezTo>
                  <a:cubicBezTo>
                    <a:pt x="211" y="87"/>
                    <a:pt x="211" y="87"/>
                    <a:pt x="211" y="87"/>
                  </a:cubicBezTo>
                  <a:cubicBezTo>
                    <a:pt x="211" y="89"/>
                    <a:pt x="211" y="89"/>
                    <a:pt x="211" y="89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6" y="45"/>
                    <a:pt x="166" y="45"/>
                    <a:pt x="166" y="45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0" y="41"/>
                    <a:pt x="160" y="41"/>
                    <a:pt x="160" y="41"/>
                  </a:cubicBezTo>
                  <a:cubicBezTo>
                    <a:pt x="156" y="39"/>
                    <a:pt x="156" y="39"/>
                    <a:pt x="156" y="39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49" y="35"/>
                    <a:pt x="149" y="35"/>
                    <a:pt x="149" y="35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42" y="33"/>
                    <a:pt x="142" y="33"/>
                    <a:pt x="142" y="33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4" y="31"/>
                    <a:pt x="134" y="31"/>
                    <a:pt x="134" y="31"/>
                  </a:cubicBezTo>
                  <a:cubicBezTo>
                    <a:pt x="130" y="30"/>
                    <a:pt x="130" y="30"/>
                    <a:pt x="130" y="30"/>
                  </a:cubicBezTo>
                  <a:cubicBezTo>
                    <a:pt x="126" y="29"/>
                    <a:pt x="126" y="29"/>
                    <a:pt x="126" y="29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18" y="29"/>
                    <a:pt x="118" y="29"/>
                    <a:pt x="118" y="29"/>
                  </a:cubicBezTo>
                  <a:close/>
                </a:path>
              </a:pathLst>
            </a:custGeom>
            <a:solidFill>
              <a:srgbClr val="BF323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50" name="Freeform 57"/>
            <p:cNvSpPr>
              <a:spLocks noEditPoints="1" noChangeArrowheads="1"/>
            </p:cNvSpPr>
            <p:nvPr/>
          </p:nvSpPr>
          <p:spPr bwMode="auto">
            <a:xfrm>
              <a:off x="270" y="270"/>
              <a:ext cx="1028" cy="1005"/>
            </a:xfrm>
            <a:custGeom>
              <a:avLst/>
              <a:gdLst>
                <a:gd name="T0" fmla="*/ 71 w 232"/>
                <a:gd name="T1" fmla="*/ 226 h 227"/>
                <a:gd name="T2" fmla="*/ 66 w 232"/>
                <a:gd name="T3" fmla="*/ 40 h 227"/>
                <a:gd name="T4" fmla="*/ 49 w 232"/>
                <a:gd name="T5" fmla="*/ 40 h 227"/>
                <a:gd name="T6" fmla="*/ 49 w 232"/>
                <a:gd name="T7" fmla="*/ 230 h 227"/>
                <a:gd name="T8" fmla="*/ 27 w 232"/>
                <a:gd name="T9" fmla="*/ 230 h 227"/>
                <a:gd name="T10" fmla="*/ 18 w 232"/>
                <a:gd name="T11" fmla="*/ 40 h 227"/>
                <a:gd name="T12" fmla="*/ 4 w 232"/>
                <a:gd name="T13" fmla="*/ 40 h 227"/>
                <a:gd name="T14" fmla="*/ 0 w 232"/>
                <a:gd name="T15" fmla="*/ 252 h 227"/>
                <a:gd name="T16" fmla="*/ 22 w 232"/>
                <a:gd name="T17" fmla="*/ 314 h 227"/>
                <a:gd name="T18" fmla="*/ 66 w 232"/>
                <a:gd name="T19" fmla="*/ 376 h 227"/>
                <a:gd name="T20" fmla="*/ 66 w 232"/>
                <a:gd name="T21" fmla="*/ 469 h 227"/>
                <a:gd name="T22" fmla="*/ 40 w 232"/>
                <a:gd name="T23" fmla="*/ 983 h 227"/>
                <a:gd name="T24" fmla="*/ 44 w 232"/>
                <a:gd name="T25" fmla="*/ 996 h 227"/>
                <a:gd name="T26" fmla="*/ 120 w 232"/>
                <a:gd name="T27" fmla="*/ 996 h 227"/>
                <a:gd name="T28" fmla="*/ 124 w 232"/>
                <a:gd name="T29" fmla="*/ 983 h 227"/>
                <a:gd name="T30" fmla="*/ 97 w 232"/>
                <a:gd name="T31" fmla="*/ 469 h 227"/>
                <a:gd name="T32" fmla="*/ 97 w 232"/>
                <a:gd name="T33" fmla="*/ 376 h 227"/>
                <a:gd name="T34" fmla="*/ 142 w 232"/>
                <a:gd name="T35" fmla="*/ 314 h 227"/>
                <a:gd name="T36" fmla="*/ 164 w 232"/>
                <a:gd name="T37" fmla="*/ 252 h 227"/>
                <a:gd name="T38" fmla="*/ 160 w 232"/>
                <a:gd name="T39" fmla="*/ 40 h 227"/>
                <a:gd name="T40" fmla="*/ 146 w 232"/>
                <a:gd name="T41" fmla="*/ 40 h 227"/>
                <a:gd name="T42" fmla="*/ 137 w 232"/>
                <a:gd name="T43" fmla="*/ 230 h 227"/>
                <a:gd name="T44" fmla="*/ 115 w 232"/>
                <a:gd name="T45" fmla="*/ 230 h 227"/>
                <a:gd name="T46" fmla="*/ 115 w 232"/>
                <a:gd name="T47" fmla="*/ 40 h 227"/>
                <a:gd name="T48" fmla="*/ 97 w 232"/>
                <a:gd name="T49" fmla="*/ 40 h 227"/>
                <a:gd name="T50" fmla="*/ 93 w 232"/>
                <a:gd name="T51" fmla="*/ 226 h 227"/>
                <a:gd name="T52" fmla="*/ 71 w 232"/>
                <a:gd name="T53" fmla="*/ 226 h 227"/>
                <a:gd name="T54" fmla="*/ 523 w 232"/>
                <a:gd name="T55" fmla="*/ 159 h 227"/>
                <a:gd name="T56" fmla="*/ 882 w 232"/>
                <a:gd name="T57" fmla="*/ 518 h 227"/>
                <a:gd name="T58" fmla="*/ 523 w 232"/>
                <a:gd name="T59" fmla="*/ 872 h 227"/>
                <a:gd name="T60" fmla="*/ 164 w 232"/>
                <a:gd name="T61" fmla="*/ 518 h 227"/>
                <a:gd name="T62" fmla="*/ 523 w 232"/>
                <a:gd name="T63" fmla="*/ 159 h 227"/>
                <a:gd name="T64" fmla="*/ 966 w 232"/>
                <a:gd name="T65" fmla="*/ 496 h 227"/>
                <a:gd name="T66" fmla="*/ 931 w 232"/>
                <a:gd name="T67" fmla="*/ 983 h 227"/>
                <a:gd name="T68" fmla="*/ 939 w 232"/>
                <a:gd name="T69" fmla="*/ 996 h 227"/>
                <a:gd name="T70" fmla="*/ 1024 w 232"/>
                <a:gd name="T71" fmla="*/ 996 h 227"/>
                <a:gd name="T72" fmla="*/ 1028 w 232"/>
                <a:gd name="T73" fmla="*/ 983 h 227"/>
                <a:gd name="T74" fmla="*/ 997 w 232"/>
                <a:gd name="T75" fmla="*/ 491 h 227"/>
                <a:gd name="T76" fmla="*/ 997 w 232"/>
                <a:gd name="T77" fmla="*/ 49 h 227"/>
                <a:gd name="T78" fmla="*/ 904 w 232"/>
                <a:gd name="T79" fmla="*/ 182 h 227"/>
                <a:gd name="T80" fmla="*/ 966 w 232"/>
                <a:gd name="T81" fmla="*/ 496 h 22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32"/>
                <a:gd name="T124" fmla="*/ 0 h 227"/>
                <a:gd name="T125" fmla="*/ 232 w 232"/>
                <a:gd name="T126" fmla="*/ 227 h 227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32" h="227">
                  <a:moveTo>
                    <a:pt x="16" y="51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1" y="53"/>
                    <a:pt x="6" y="53"/>
                    <a:pt x="6" y="5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2"/>
                    <a:pt x="2" y="66"/>
                    <a:pt x="5" y="71"/>
                  </a:cubicBezTo>
                  <a:cubicBezTo>
                    <a:pt x="12" y="80"/>
                    <a:pt x="15" y="80"/>
                    <a:pt x="15" y="85"/>
                  </a:cubicBezTo>
                  <a:cubicBezTo>
                    <a:pt x="16" y="92"/>
                    <a:pt x="16" y="99"/>
                    <a:pt x="15" y="106"/>
                  </a:cubicBezTo>
                  <a:cubicBezTo>
                    <a:pt x="12" y="145"/>
                    <a:pt x="11" y="183"/>
                    <a:pt x="9" y="222"/>
                  </a:cubicBezTo>
                  <a:cubicBezTo>
                    <a:pt x="9" y="223"/>
                    <a:pt x="9" y="224"/>
                    <a:pt x="10" y="225"/>
                  </a:cubicBezTo>
                  <a:cubicBezTo>
                    <a:pt x="14" y="227"/>
                    <a:pt x="23" y="227"/>
                    <a:pt x="27" y="225"/>
                  </a:cubicBezTo>
                  <a:cubicBezTo>
                    <a:pt x="28" y="224"/>
                    <a:pt x="28" y="223"/>
                    <a:pt x="28" y="222"/>
                  </a:cubicBezTo>
                  <a:cubicBezTo>
                    <a:pt x="26" y="183"/>
                    <a:pt x="25" y="145"/>
                    <a:pt x="22" y="106"/>
                  </a:cubicBezTo>
                  <a:cubicBezTo>
                    <a:pt x="21" y="99"/>
                    <a:pt x="21" y="92"/>
                    <a:pt x="22" y="85"/>
                  </a:cubicBezTo>
                  <a:cubicBezTo>
                    <a:pt x="22" y="80"/>
                    <a:pt x="25" y="80"/>
                    <a:pt x="32" y="71"/>
                  </a:cubicBezTo>
                  <a:cubicBezTo>
                    <a:pt x="35" y="66"/>
                    <a:pt x="37" y="62"/>
                    <a:pt x="37" y="5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1" y="53"/>
                    <a:pt x="26" y="53"/>
                    <a:pt x="26" y="52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1" y="53"/>
                    <a:pt x="16" y="53"/>
                    <a:pt x="16" y="51"/>
                  </a:cubicBezTo>
                  <a:close/>
                  <a:moveTo>
                    <a:pt x="118" y="36"/>
                  </a:moveTo>
                  <a:cubicBezTo>
                    <a:pt x="162" y="36"/>
                    <a:pt x="199" y="72"/>
                    <a:pt x="199" y="117"/>
                  </a:cubicBezTo>
                  <a:cubicBezTo>
                    <a:pt x="199" y="161"/>
                    <a:pt x="162" y="197"/>
                    <a:pt x="118" y="197"/>
                  </a:cubicBezTo>
                  <a:cubicBezTo>
                    <a:pt x="73" y="197"/>
                    <a:pt x="37" y="161"/>
                    <a:pt x="37" y="117"/>
                  </a:cubicBezTo>
                  <a:cubicBezTo>
                    <a:pt x="37" y="72"/>
                    <a:pt x="73" y="36"/>
                    <a:pt x="118" y="36"/>
                  </a:cubicBezTo>
                  <a:close/>
                  <a:moveTo>
                    <a:pt x="218" y="112"/>
                  </a:moveTo>
                  <a:cubicBezTo>
                    <a:pt x="214" y="149"/>
                    <a:pt x="213" y="185"/>
                    <a:pt x="210" y="222"/>
                  </a:cubicBezTo>
                  <a:cubicBezTo>
                    <a:pt x="210" y="223"/>
                    <a:pt x="211" y="224"/>
                    <a:pt x="212" y="225"/>
                  </a:cubicBezTo>
                  <a:cubicBezTo>
                    <a:pt x="216" y="227"/>
                    <a:pt x="226" y="227"/>
                    <a:pt x="231" y="225"/>
                  </a:cubicBezTo>
                  <a:cubicBezTo>
                    <a:pt x="232" y="224"/>
                    <a:pt x="232" y="223"/>
                    <a:pt x="232" y="222"/>
                  </a:cubicBezTo>
                  <a:cubicBezTo>
                    <a:pt x="230" y="185"/>
                    <a:pt x="229" y="149"/>
                    <a:pt x="225" y="111"/>
                  </a:cubicBezTo>
                  <a:cubicBezTo>
                    <a:pt x="225" y="11"/>
                    <a:pt x="225" y="11"/>
                    <a:pt x="225" y="11"/>
                  </a:cubicBezTo>
                  <a:cubicBezTo>
                    <a:pt x="225" y="0"/>
                    <a:pt x="205" y="10"/>
                    <a:pt x="204" y="41"/>
                  </a:cubicBezTo>
                  <a:cubicBezTo>
                    <a:pt x="202" y="63"/>
                    <a:pt x="207" y="90"/>
                    <a:pt x="218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51" name="Freeform 189"/>
            <p:cNvSpPr>
              <a:spLocks noEditPoints="1" noChangeArrowheads="1"/>
            </p:cNvSpPr>
            <p:nvPr/>
          </p:nvSpPr>
          <p:spPr bwMode="auto">
            <a:xfrm>
              <a:off x="515" y="510"/>
              <a:ext cx="558" cy="557"/>
            </a:xfrm>
            <a:custGeom>
              <a:avLst/>
              <a:gdLst>
                <a:gd name="T0" fmla="*/ 279 w 126"/>
                <a:gd name="T1" fmla="*/ 0 h 126"/>
                <a:gd name="T2" fmla="*/ 558 w 126"/>
                <a:gd name="T3" fmla="*/ 279 h 126"/>
                <a:gd name="T4" fmla="*/ 279 w 126"/>
                <a:gd name="T5" fmla="*/ 557 h 126"/>
                <a:gd name="T6" fmla="*/ 0 w 126"/>
                <a:gd name="T7" fmla="*/ 279 h 126"/>
                <a:gd name="T8" fmla="*/ 279 w 126"/>
                <a:gd name="T9" fmla="*/ 0 h 126"/>
                <a:gd name="T10" fmla="*/ 279 w 126"/>
                <a:gd name="T11" fmla="*/ 31 h 126"/>
                <a:gd name="T12" fmla="*/ 527 w 126"/>
                <a:gd name="T13" fmla="*/ 279 h 126"/>
                <a:gd name="T14" fmla="*/ 279 w 126"/>
                <a:gd name="T15" fmla="*/ 522 h 126"/>
                <a:gd name="T16" fmla="*/ 31 w 126"/>
                <a:gd name="T17" fmla="*/ 279 h 126"/>
                <a:gd name="T18" fmla="*/ 279 w 126"/>
                <a:gd name="T19" fmla="*/ 31 h 1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6"/>
                <a:gd name="T31" fmla="*/ 0 h 126"/>
                <a:gd name="T32" fmla="*/ 126 w 126"/>
                <a:gd name="T33" fmla="*/ 126 h 1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6" h="126">
                  <a:moveTo>
                    <a:pt x="63" y="0"/>
                  </a:moveTo>
                  <a:cubicBezTo>
                    <a:pt x="98" y="0"/>
                    <a:pt x="126" y="28"/>
                    <a:pt x="126" y="63"/>
                  </a:cubicBezTo>
                  <a:cubicBezTo>
                    <a:pt x="126" y="98"/>
                    <a:pt x="98" y="126"/>
                    <a:pt x="63" y="126"/>
                  </a:cubicBezTo>
                  <a:cubicBezTo>
                    <a:pt x="28" y="126"/>
                    <a:pt x="0" y="98"/>
                    <a:pt x="0" y="63"/>
                  </a:cubicBezTo>
                  <a:cubicBezTo>
                    <a:pt x="0" y="28"/>
                    <a:pt x="28" y="0"/>
                    <a:pt x="63" y="0"/>
                  </a:cubicBezTo>
                  <a:close/>
                  <a:moveTo>
                    <a:pt x="63" y="7"/>
                  </a:moveTo>
                  <a:cubicBezTo>
                    <a:pt x="94" y="7"/>
                    <a:pt x="119" y="32"/>
                    <a:pt x="119" y="63"/>
                  </a:cubicBezTo>
                  <a:cubicBezTo>
                    <a:pt x="119" y="93"/>
                    <a:pt x="94" y="118"/>
                    <a:pt x="63" y="118"/>
                  </a:cubicBezTo>
                  <a:cubicBezTo>
                    <a:pt x="32" y="118"/>
                    <a:pt x="7" y="93"/>
                    <a:pt x="7" y="63"/>
                  </a:cubicBezTo>
                  <a:cubicBezTo>
                    <a:pt x="7" y="32"/>
                    <a:pt x="32" y="7"/>
                    <a:pt x="63" y="7"/>
                  </a:cubicBez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23" name="Group 351"/>
          <p:cNvGrpSpPr/>
          <p:nvPr/>
        </p:nvGrpSpPr>
        <p:grpSpPr bwMode="auto">
          <a:xfrm>
            <a:off x="1741488" y="4279900"/>
            <a:ext cx="441325" cy="442913"/>
            <a:chOff x="0" y="0"/>
            <a:chExt cx="1572" cy="1572"/>
          </a:xfrm>
        </p:grpSpPr>
        <p:sp>
          <p:nvSpPr>
            <p:cNvPr id="38043" name="Oval 16"/>
            <p:cNvSpPr>
              <a:spLocks noChangeArrowheads="1"/>
            </p:cNvSpPr>
            <p:nvPr/>
          </p:nvSpPr>
          <p:spPr bwMode="auto">
            <a:xfrm>
              <a:off x="0" y="0"/>
              <a:ext cx="1573" cy="1572"/>
            </a:xfrm>
            <a:prstGeom prst="ellipse">
              <a:avLst/>
            </a:prstGeom>
            <a:solidFill>
              <a:srgbClr val="8AD4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44" name="Freeform 20"/>
            <p:cNvSpPr>
              <a:spLocks noChangeArrowheads="1"/>
            </p:cNvSpPr>
            <p:nvPr/>
          </p:nvSpPr>
          <p:spPr bwMode="auto">
            <a:xfrm>
              <a:off x="288" y="287"/>
              <a:ext cx="1280" cy="1280"/>
            </a:xfrm>
            <a:custGeom>
              <a:avLst/>
              <a:gdLst>
                <a:gd name="T0" fmla="*/ 146 w 289"/>
                <a:gd name="T1" fmla="*/ 850 h 289"/>
                <a:gd name="T2" fmla="*/ 111 w 289"/>
                <a:gd name="T3" fmla="*/ 815 h 289"/>
                <a:gd name="T4" fmla="*/ 84 w 289"/>
                <a:gd name="T5" fmla="*/ 775 h 289"/>
                <a:gd name="T6" fmla="*/ 58 w 289"/>
                <a:gd name="T7" fmla="*/ 735 h 289"/>
                <a:gd name="T8" fmla="*/ 40 w 289"/>
                <a:gd name="T9" fmla="*/ 691 h 289"/>
                <a:gd name="T10" fmla="*/ 22 w 289"/>
                <a:gd name="T11" fmla="*/ 647 h 289"/>
                <a:gd name="T12" fmla="*/ 9 w 289"/>
                <a:gd name="T13" fmla="*/ 598 h 289"/>
                <a:gd name="T14" fmla="*/ 0 w 289"/>
                <a:gd name="T15" fmla="*/ 549 h 289"/>
                <a:gd name="T16" fmla="*/ 0 w 289"/>
                <a:gd name="T17" fmla="*/ 496 h 289"/>
                <a:gd name="T18" fmla="*/ 0 w 289"/>
                <a:gd name="T19" fmla="*/ 447 h 289"/>
                <a:gd name="T20" fmla="*/ 9 w 289"/>
                <a:gd name="T21" fmla="*/ 399 h 289"/>
                <a:gd name="T22" fmla="*/ 22 w 289"/>
                <a:gd name="T23" fmla="*/ 350 h 289"/>
                <a:gd name="T24" fmla="*/ 40 w 289"/>
                <a:gd name="T25" fmla="*/ 301 h 289"/>
                <a:gd name="T26" fmla="*/ 58 w 289"/>
                <a:gd name="T27" fmla="*/ 261 h 289"/>
                <a:gd name="T28" fmla="*/ 84 w 289"/>
                <a:gd name="T29" fmla="*/ 217 h 289"/>
                <a:gd name="T30" fmla="*/ 111 w 289"/>
                <a:gd name="T31" fmla="*/ 182 h 289"/>
                <a:gd name="T32" fmla="*/ 146 w 289"/>
                <a:gd name="T33" fmla="*/ 146 h 289"/>
                <a:gd name="T34" fmla="*/ 182 w 289"/>
                <a:gd name="T35" fmla="*/ 111 h 289"/>
                <a:gd name="T36" fmla="*/ 217 w 289"/>
                <a:gd name="T37" fmla="*/ 84 h 289"/>
                <a:gd name="T38" fmla="*/ 261 w 289"/>
                <a:gd name="T39" fmla="*/ 58 h 289"/>
                <a:gd name="T40" fmla="*/ 301 w 289"/>
                <a:gd name="T41" fmla="*/ 40 h 289"/>
                <a:gd name="T42" fmla="*/ 350 w 289"/>
                <a:gd name="T43" fmla="*/ 22 h 289"/>
                <a:gd name="T44" fmla="*/ 399 w 289"/>
                <a:gd name="T45" fmla="*/ 9 h 289"/>
                <a:gd name="T46" fmla="*/ 447 w 289"/>
                <a:gd name="T47" fmla="*/ 0 h 289"/>
                <a:gd name="T48" fmla="*/ 496 w 289"/>
                <a:gd name="T49" fmla="*/ 0 h 289"/>
                <a:gd name="T50" fmla="*/ 549 w 289"/>
                <a:gd name="T51" fmla="*/ 0 h 289"/>
                <a:gd name="T52" fmla="*/ 598 w 289"/>
                <a:gd name="T53" fmla="*/ 9 h 289"/>
                <a:gd name="T54" fmla="*/ 647 w 289"/>
                <a:gd name="T55" fmla="*/ 22 h 289"/>
                <a:gd name="T56" fmla="*/ 691 w 289"/>
                <a:gd name="T57" fmla="*/ 40 h 289"/>
                <a:gd name="T58" fmla="*/ 735 w 289"/>
                <a:gd name="T59" fmla="*/ 58 h 289"/>
                <a:gd name="T60" fmla="*/ 775 w 289"/>
                <a:gd name="T61" fmla="*/ 84 h 289"/>
                <a:gd name="T62" fmla="*/ 815 w 289"/>
                <a:gd name="T63" fmla="*/ 111 h 289"/>
                <a:gd name="T64" fmla="*/ 850 w 289"/>
                <a:gd name="T65" fmla="*/ 146 h 289"/>
                <a:gd name="T66" fmla="*/ 576 w 289"/>
                <a:gd name="T67" fmla="*/ 1280 h 28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9"/>
                <a:gd name="T103" fmla="*/ 0 h 289"/>
                <a:gd name="T104" fmla="*/ 289 w 289"/>
                <a:gd name="T105" fmla="*/ 289 h 28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9" h="289">
                  <a:moveTo>
                    <a:pt x="130" y="289"/>
                  </a:moveTo>
                  <a:cubicBezTo>
                    <a:pt x="33" y="192"/>
                    <a:pt x="33" y="192"/>
                    <a:pt x="33" y="192"/>
                  </a:cubicBezTo>
                  <a:cubicBezTo>
                    <a:pt x="29" y="188"/>
                    <a:pt x="29" y="188"/>
                    <a:pt x="29" y="188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19" y="175"/>
                    <a:pt x="19" y="175"/>
                    <a:pt x="19" y="175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3" y="166"/>
                    <a:pt x="13" y="166"/>
                    <a:pt x="13" y="166"/>
                  </a:cubicBezTo>
                  <a:cubicBezTo>
                    <a:pt x="11" y="161"/>
                    <a:pt x="11" y="161"/>
                    <a:pt x="11" y="161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2" y="135"/>
                    <a:pt x="2" y="135"/>
                    <a:pt x="2" y="135"/>
                  </a:cubicBezTo>
                  <a:cubicBezTo>
                    <a:pt x="1" y="129"/>
                    <a:pt x="1" y="129"/>
                    <a:pt x="1" y="129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90" y="2"/>
                    <a:pt x="90" y="2"/>
                    <a:pt x="90" y="2"/>
                  </a:cubicBezTo>
                  <a:cubicBezTo>
                    <a:pt x="95" y="1"/>
                    <a:pt x="95" y="1"/>
                    <a:pt x="95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5" y="2"/>
                    <a:pt x="135" y="2"/>
                    <a:pt x="135" y="2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46" y="5"/>
                    <a:pt x="146" y="5"/>
                    <a:pt x="146" y="5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161" y="11"/>
                    <a:pt x="161" y="11"/>
                    <a:pt x="161" y="11"/>
                  </a:cubicBezTo>
                  <a:cubicBezTo>
                    <a:pt x="166" y="13"/>
                    <a:pt x="166" y="13"/>
                    <a:pt x="166" y="13"/>
                  </a:cubicBezTo>
                  <a:cubicBezTo>
                    <a:pt x="171" y="16"/>
                    <a:pt x="171" y="16"/>
                    <a:pt x="171" y="16"/>
                  </a:cubicBezTo>
                  <a:cubicBezTo>
                    <a:pt x="175" y="19"/>
                    <a:pt x="175" y="19"/>
                    <a:pt x="175" y="19"/>
                  </a:cubicBezTo>
                  <a:cubicBezTo>
                    <a:pt x="180" y="22"/>
                    <a:pt x="180" y="22"/>
                    <a:pt x="180" y="22"/>
                  </a:cubicBezTo>
                  <a:cubicBezTo>
                    <a:pt x="184" y="25"/>
                    <a:pt x="184" y="25"/>
                    <a:pt x="184" y="25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92" y="33"/>
                    <a:pt x="192" y="33"/>
                    <a:pt x="192" y="33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81" y="214"/>
                    <a:pt x="214" y="281"/>
                    <a:pt x="130" y="289"/>
                  </a:cubicBezTo>
                  <a:close/>
                </a:path>
              </a:pathLst>
            </a:custGeom>
            <a:solidFill>
              <a:srgbClr val="5BA6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45" name="Oval 66"/>
            <p:cNvSpPr>
              <a:spLocks noChangeArrowheads="1"/>
            </p:cNvSpPr>
            <p:nvPr/>
          </p:nvSpPr>
          <p:spPr bwMode="auto">
            <a:xfrm>
              <a:off x="288" y="287"/>
              <a:ext cx="998" cy="99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46" name="Oval 190"/>
            <p:cNvSpPr>
              <a:spLocks noChangeArrowheads="1"/>
            </p:cNvSpPr>
            <p:nvPr/>
          </p:nvSpPr>
          <p:spPr bwMode="auto">
            <a:xfrm>
              <a:off x="355" y="355"/>
              <a:ext cx="863" cy="857"/>
            </a:xfrm>
            <a:prstGeom prst="ellipse">
              <a:avLst/>
            </a:prstGeom>
            <a:solidFill>
              <a:srgbClr val="F152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47" name="Freeform 191"/>
            <p:cNvSpPr>
              <a:spLocks noEditPoints="1" noChangeArrowheads="1"/>
            </p:cNvSpPr>
            <p:nvPr/>
          </p:nvSpPr>
          <p:spPr bwMode="auto">
            <a:xfrm>
              <a:off x="480" y="607"/>
              <a:ext cx="623" cy="352"/>
            </a:xfrm>
            <a:custGeom>
              <a:avLst/>
              <a:gdLst>
                <a:gd name="T0" fmla="*/ 287 w 141"/>
                <a:gd name="T1" fmla="*/ 352 h 80"/>
                <a:gd name="T2" fmla="*/ 0 w 141"/>
                <a:gd name="T3" fmla="*/ 352 h 80"/>
                <a:gd name="T4" fmla="*/ 27 w 141"/>
                <a:gd name="T5" fmla="*/ 273 h 80"/>
                <a:gd name="T6" fmla="*/ 124 w 141"/>
                <a:gd name="T7" fmla="*/ 185 h 80"/>
                <a:gd name="T8" fmla="*/ 177 w 141"/>
                <a:gd name="T9" fmla="*/ 136 h 80"/>
                <a:gd name="T10" fmla="*/ 190 w 141"/>
                <a:gd name="T11" fmla="*/ 106 h 80"/>
                <a:gd name="T12" fmla="*/ 177 w 141"/>
                <a:gd name="T13" fmla="*/ 79 h 80"/>
                <a:gd name="T14" fmla="*/ 146 w 141"/>
                <a:gd name="T15" fmla="*/ 66 h 80"/>
                <a:gd name="T16" fmla="*/ 119 w 141"/>
                <a:gd name="T17" fmla="*/ 79 h 80"/>
                <a:gd name="T18" fmla="*/ 102 w 141"/>
                <a:gd name="T19" fmla="*/ 119 h 80"/>
                <a:gd name="T20" fmla="*/ 4 w 141"/>
                <a:gd name="T21" fmla="*/ 110 h 80"/>
                <a:gd name="T22" fmla="*/ 27 w 141"/>
                <a:gd name="T23" fmla="*/ 48 h 80"/>
                <a:gd name="T24" fmla="*/ 71 w 141"/>
                <a:gd name="T25" fmla="*/ 13 h 80"/>
                <a:gd name="T26" fmla="*/ 146 w 141"/>
                <a:gd name="T27" fmla="*/ 0 h 80"/>
                <a:gd name="T28" fmla="*/ 225 w 141"/>
                <a:gd name="T29" fmla="*/ 13 h 80"/>
                <a:gd name="T30" fmla="*/ 270 w 141"/>
                <a:gd name="T31" fmla="*/ 48 h 80"/>
                <a:gd name="T32" fmla="*/ 283 w 141"/>
                <a:gd name="T33" fmla="*/ 101 h 80"/>
                <a:gd name="T34" fmla="*/ 265 w 141"/>
                <a:gd name="T35" fmla="*/ 163 h 80"/>
                <a:gd name="T36" fmla="*/ 199 w 141"/>
                <a:gd name="T37" fmla="*/ 224 h 80"/>
                <a:gd name="T38" fmla="*/ 159 w 141"/>
                <a:gd name="T39" fmla="*/ 255 h 80"/>
                <a:gd name="T40" fmla="*/ 137 w 141"/>
                <a:gd name="T41" fmla="*/ 273 h 80"/>
                <a:gd name="T42" fmla="*/ 287 w 141"/>
                <a:gd name="T43" fmla="*/ 273 h 80"/>
                <a:gd name="T44" fmla="*/ 287 w 141"/>
                <a:gd name="T45" fmla="*/ 352 h 80"/>
                <a:gd name="T46" fmla="*/ 495 w 141"/>
                <a:gd name="T47" fmla="*/ 286 h 80"/>
                <a:gd name="T48" fmla="*/ 318 w 141"/>
                <a:gd name="T49" fmla="*/ 286 h 80"/>
                <a:gd name="T50" fmla="*/ 318 w 141"/>
                <a:gd name="T51" fmla="*/ 211 h 80"/>
                <a:gd name="T52" fmla="*/ 495 w 141"/>
                <a:gd name="T53" fmla="*/ 0 h 80"/>
                <a:gd name="T54" fmla="*/ 579 w 141"/>
                <a:gd name="T55" fmla="*/ 0 h 80"/>
                <a:gd name="T56" fmla="*/ 579 w 141"/>
                <a:gd name="T57" fmla="*/ 216 h 80"/>
                <a:gd name="T58" fmla="*/ 623 w 141"/>
                <a:gd name="T59" fmla="*/ 216 h 80"/>
                <a:gd name="T60" fmla="*/ 623 w 141"/>
                <a:gd name="T61" fmla="*/ 286 h 80"/>
                <a:gd name="T62" fmla="*/ 579 w 141"/>
                <a:gd name="T63" fmla="*/ 286 h 80"/>
                <a:gd name="T64" fmla="*/ 579 w 141"/>
                <a:gd name="T65" fmla="*/ 352 h 80"/>
                <a:gd name="T66" fmla="*/ 495 w 141"/>
                <a:gd name="T67" fmla="*/ 352 h 80"/>
                <a:gd name="T68" fmla="*/ 495 w 141"/>
                <a:gd name="T69" fmla="*/ 286 h 80"/>
                <a:gd name="T70" fmla="*/ 495 w 141"/>
                <a:gd name="T71" fmla="*/ 216 h 80"/>
                <a:gd name="T72" fmla="*/ 495 w 141"/>
                <a:gd name="T73" fmla="*/ 106 h 80"/>
                <a:gd name="T74" fmla="*/ 402 w 141"/>
                <a:gd name="T75" fmla="*/ 216 h 80"/>
                <a:gd name="T76" fmla="*/ 495 w 141"/>
                <a:gd name="T77" fmla="*/ 216 h 8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41"/>
                <a:gd name="T118" fmla="*/ 0 h 80"/>
                <a:gd name="T119" fmla="*/ 141 w 141"/>
                <a:gd name="T120" fmla="*/ 80 h 8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41" h="80">
                  <a:moveTo>
                    <a:pt x="65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74"/>
                    <a:pt x="3" y="68"/>
                    <a:pt x="6" y="62"/>
                  </a:cubicBezTo>
                  <a:cubicBezTo>
                    <a:pt x="10" y="56"/>
                    <a:pt x="17" y="49"/>
                    <a:pt x="28" y="42"/>
                  </a:cubicBezTo>
                  <a:cubicBezTo>
                    <a:pt x="34" y="37"/>
                    <a:pt x="38" y="33"/>
                    <a:pt x="40" y="31"/>
                  </a:cubicBezTo>
                  <a:cubicBezTo>
                    <a:pt x="42" y="28"/>
                    <a:pt x="43" y="26"/>
                    <a:pt x="43" y="24"/>
                  </a:cubicBezTo>
                  <a:cubicBezTo>
                    <a:pt x="43" y="21"/>
                    <a:pt x="42" y="19"/>
                    <a:pt x="40" y="18"/>
                  </a:cubicBezTo>
                  <a:cubicBezTo>
                    <a:pt x="38" y="16"/>
                    <a:pt x="36" y="15"/>
                    <a:pt x="33" y="15"/>
                  </a:cubicBezTo>
                  <a:cubicBezTo>
                    <a:pt x="31" y="15"/>
                    <a:pt x="28" y="16"/>
                    <a:pt x="27" y="18"/>
                  </a:cubicBezTo>
                  <a:cubicBezTo>
                    <a:pt x="25" y="20"/>
                    <a:pt x="24" y="23"/>
                    <a:pt x="23" y="2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2" y="19"/>
                    <a:pt x="4" y="14"/>
                    <a:pt x="6" y="11"/>
                  </a:cubicBezTo>
                  <a:cubicBezTo>
                    <a:pt x="8" y="8"/>
                    <a:pt x="11" y="5"/>
                    <a:pt x="16" y="3"/>
                  </a:cubicBezTo>
                  <a:cubicBezTo>
                    <a:pt x="20" y="1"/>
                    <a:pt x="25" y="0"/>
                    <a:pt x="33" y="0"/>
                  </a:cubicBezTo>
                  <a:cubicBezTo>
                    <a:pt x="41" y="0"/>
                    <a:pt x="46" y="1"/>
                    <a:pt x="51" y="3"/>
                  </a:cubicBezTo>
                  <a:cubicBezTo>
                    <a:pt x="55" y="5"/>
                    <a:pt x="58" y="7"/>
                    <a:pt x="61" y="11"/>
                  </a:cubicBezTo>
                  <a:cubicBezTo>
                    <a:pt x="63" y="15"/>
                    <a:pt x="64" y="19"/>
                    <a:pt x="64" y="23"/>
                  </a:cubicBezTo>
                  <a:cubicBezTo>
                    <a:pt x="64" y="28"/>
                    <a:pt x="63" y="33"/>
                    <a:pt x="60" y="37"/>
                  </a:cubicBezTo>
                  <a:cubicBezTo>
                    <a:pt x="57" y="41"/>
                    <a:pt x="52" y="46"/>
                    <a:pt x="45" y="51"/>
                  </a:cubicBezTo>
                  <a:cubicBezTo>
                    <a:pt x="41" y="54"/>
                    <a:pt x="38" y="56"/>
                    <a:pt x="36" y="58"/>
                  </a:cubicBezTo>
                  <a:cubicBezTo>
                    <a:pt x="35" y="59"/>
                    <a:pt x="33" y="60"/>
                    <a:pt x="31" y="62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80"/>
                    <a:pt x="65" y="80"/>
                    <a:pt x="65" y="80"/>
                  </a:cubicBezTo>
                  <a:close/>
                  <a:moveTo>
                    <a:pt x="112" y="65"/>
                  </a:moveTo>
                  <a:cubicBezTo>
                    <a:pt x="72" y="65"/>
                    <a:pt x="72" y="65"/>
                    <a:pt x="72" y="65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49"/>
                    <a:pt x="131" y="49"/>
                    <a:pt x="131" y="49"/>
                  </a:cubicBezTo>
                  <a:cubicBezTo>
                    <a:pt x="141" y="49"/>
                    <a:pt x="141" y="49"/>
                    <a:pt x="141" y="49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31" y="65"/>
                    <a:pt x="131" y="65"/>
                    <a:pt x="131" y="65"/>
                  </a:cubicBezTo>
                  <a:cubicBezTo>
                    <a:pt x="131" y="80"/>
                    <a:pt x="131" y="80"/>
                    <a:pt x="131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65"/>
                    <a:pt x="112" y="65"/>
                    <a:pt x="112" y="65"/>
                  </a:cubicBezTo>
                  <a:close/>
                  <a:moveTo>
                    <a:pt x="112" y="49"/>
                  </a:moveTo>
                  <a:cubicBezTo>
                    <a:pt x="112" y="24"/>
                    <a:pt x="112" y="24"/>
                    <a:pt x="112" y="24"/>
                  </a:cubicBezTo>
                  <a:cubicBezTo>
                    <a:pt x="91" y="49"/>
                    <a:pt x="91" y="49"/>
                    <a:pt x="91" y="49"/>
                  </a:cubicBezTo>
                  <a:cubicBezTo>
                    <a:pt x="112" y="49"/>
                    <a:pt x="112" y="49"/>
                    <a:pt x="112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24" name="Group 357"/>
          <p:cNvGrpSpPr/>
          <p:nvPr/>
        </p:nvGrpSpPr>
        <p:grpSpPr bwMode="auto">
          <a:xfrm>
            <a:off x="1741488" y="5421313"/>
            <a:ext cx="442912" cy="441325"/>
            <a:chOff x="0" y="0"/>
            <a:chExt cx="1572" cy="1570"/>
          </a:xfrm>
        </p:grpSpPr>
        <p:sp>
          <p:nvSpPr>
            <p:cNvPr id="38040" name="Oval 7"/>
            <p:cNvSpPr>
              <a:spLocks noChangeArrowheads="1"/>
            </p:cNvSpPr>
            <p:nvPr/>
          </p:nvSpPr>
          <p:spPr bwMode="auto">
            <a:xfrm>
              <a:off x="0" y="0"/>
              <a:ext cx="1573" cy="1570"/>
            </a:xfrm>
            <a:prstGeom prst="ellipse">
              <a:avLst/>
            </a:prstGeom>
            <a:solidFill>
              <a:srgbClr val="FFCC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41" name="Freeform 8"/>
            <p:cNvSpPr>
              <a:spLocks noChangeArrowheads="1"/>
            </p:cNvSpPr>
            <p:nvPr/>
          </p:nvSpPr>
          <p:spPr bwMode="auto">
            <a:xfrm>
              <a:off x="213" y="633"/>
              <a:ext cx="1355" cy="930"/>
            </a:xfrm>
            <a:custGeom>
              <a:avLst/>
              <a:gdLst>
                <a:gd name="T0" fmla="*/ 691 w 306"/>
                <a:gd name="T1" fmla="*/ 930 h 210"/>
                <a:gd name="T2" fmla="*/ 66 w 306"/>
                <a:gd name="T3" fmla="*/ 306 h 210"/>
                <a:gd name="T4" fmla="*/ 0 w 306"/>
                <a:gd name="T5" fmla="*/ 0 h 210"/>
                <a:gd name="T6" fmla="*/ 89 w 306"/>
                <a:gd name="T7" fmla="*/ 0 h 210"/>
                <a:gd name="T8" fmla="*/ 151 w 306"/>
                <a:gd name="T9" fmla="*/ 62 h 210"/>
                <a:gd name="T10" fmla="*/ 168 w 306"/>
                <a:gd name="T11" fmla="*/ 0 h 210"/>
                <a:gd name="T12" fmla="*/ 257 w 306"/>
                <a:gd name="T13" fmla="*/ 0 h 210"/>
                <a:gd name="T14" fmla="*/ 323 w 306"/>
                <a:gd name="T15" fmla="*/ 66 h 210"/>
                <a:gd name="T16" fmla="*/ 337 w 306"/>
                <a:gd name="T17" fmla="*/ 0 h 210"/>
                <a:gd name="T18" fmla="*/ 425 w 306"/>
                <a:gd name="T19" fmla="*/ 0 h 210"/>
                <a:gd name="T20" fmla="*/ 461 w 306"/>
                <a:gd name="T21" fmla="*/ 35 h 210"/>
                <a:gd name="T22" fmla="*/ 461 w 306"/>
                <a:gd name="T23" fmla="*/ 0 h 210"/>
                <a:gd name="T24" fmla="*/ 554 w 306"/>
                <a:gd name="T25" fmla="*/ 0 h 210"/>
                <a:gd name="T26" fmla="*/ 713 w 306"/>
                <a:gd name="T27" fmla="*/ 159 h 210"/>
                <a:gd name="T28" fmla="*/ 722 w 306"/>
                <a:gd name="T29" fmla="*/ 159 h 210"/>
                <a:gd name="T30" fmla="*/ 762 w 306"/>
                <a:gd name="T31" fmla="*/ 204 h 210"/>
                <a:gd name="T32" fmla="*/ 762 w 306"/>
                <a:gd name="T33" fmla="*/ 0 h 210"/>
                <a:gd name="T34" fmla="*/ 996 w 306"/>
                <a:gd name="T35" fmla="*/ 0 h 210"/>
                <a:gd name="T36" fmla="*/ 1049 w 306"/>
                <a:gd name="T37" fmla="*/ 53 h 210"/>
                <a:gd name="T38" fmla="*/ 1049 w 306"/>
                <a:gd name="T39" fmla="*/ 0 h 210"/>
                <a:gd name="T40" fmla="*/ 1147 w 306"/>
                <a:gd name="T41" fmla="*/ 0 h 210"/>
                <a:gd name="T42" fmla="*/ 1355 w 306"/>
                <a:gd name="T43" fmla="*/ 213 h 210"/>
                <a:gd name="T44" fmla="*/ 691 w 306"/>
                <a:gd name="T45" fmla="*/ 930 h 21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06"/>
                <a:gd name="T70" fmla="*/ 0 h 210"/>
                <a:gd name="T71" fmla="*/ 306 w 306"/>
                <a:gd name="T72" fmla="*/ 210 h 21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06" h="210">
                  <a:moveTo>
                    <a:pt x="156" y="210"/>
                  </a:moveTo>
                  <a:cubicBezTo>
                    <a:pt x="15" y="69"/>
                    <a:pt x="15" y="69"/>
                    <a:pt x="15" y="6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61" y="36"/>
                    <a:pt x="161" y="36"/>
                    <a:pt x="161" y="36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72" y="46"/>
                    <a:pt x="172" y="46"/>
                    <a:pt x="172" y="46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37" y="12"/>
                    <a:pt x="237" y="12"/>
                    <a:pt x="237" y="12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59" y="0"/>
                    <a:pt x="259" y="0"/>
                    <a:pt x="259" y="0"/>
                  </a:cubicBezTo>
                  <a:cubicBezTo>
                    <a:pt x="306" y="48"/>
                    <a:pt x="306" y="48"/>
                    <a:pt x="306" y="48"/>
                  </a:cubicBezTo>
                  <a:cubicBezTo>
                    <a:pt x="300" y="130"/>
                    <a:pt x="237" y="197"/>
                    <a:pt x="156" y="210"/>
                  </a:cubicBezTo>
                  <a:close/>
                </a:path>
              </a:pathLst>
            </a:custGeom>
            <a:solidFill>
              <a:srgbClr val="D59B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42" name="Freeform 192"/>
            <p:cNvSpPr>
              <a:spLocks noEditPoints="1" noChangeArrowheads="1"/>
            </p:cNvSpPr>
            <p:nvPr/>
          </p:nvSpPr>
          <p:spPr bwMode="auto">
            <a:xfrm>
              <a:off x="213" y="633"/>
              <a:ext cx="1148" cy="305"/>
            </a:xfrm>
            <a:custGeom>
              <a:avLst/>
              <a:gdLst>
                <a:gd name="T0" fmla="*/ 0 w 459"/>
                <a:gd name="T1" fmla="*/ 0 h 122"/>
                <a:gd name="T2" fmla="*/ 90 w 459"/>
                <a:gd name="T3" fmla="*/ 0 h 122"/>
                <a:gd name="T4" fmla="*/ 120 w 459"/>
                <a:gd name="T5" fmla="*/ 168 h 122"/>
                <a:gd name="T6" fmla="*/ 170 w 459"/>
                <a:gd name="T7" fmla="*/ 0 h 122"/>
                <a:gd name="T8" fmla="*/ 258 w 459"/>
                <a:gd name="T9" fmla="*/ 0 h 122"/>
                <a:gd name="T10" fmla="*/ 308 w 459"/>
                <a:gd name="T11" fmla="*/ 168 h 122"/>
                <a:gd name="T12" fmla="*/ 338 w 459"/>
                <a:gd name="T13" fmla="*/ 0 h 122"/>
                <a:gd name="T14" fmla="*/ 425 w 459"/>
                <a:gd name="T15" fmla="*/ 0 h 122"/>
                <a:gd name="T16" fmla="*/ 360 w 459"/>
                <a:gd name="T17" fmla="*/ 305 h 122"/>
                <a:gd name="T18" fmla="*/ 268 w 459"/>
                <a:gd name="T19" fmla="*/ 305 h 122"/>
                <a:gd name="T20" fmla="*/ 213 w 459"/>
                <a:gd name="T21" fmla="*/ 115 h 122"/>
                <a:gd name="T22" fmla="*/ 160 w 459"/>
                <a:gd name="T23" fmla="*/ 305 h 122"/>
                <a:gd name="T24" fmla="*/ 68 w 459"/>
                <a:gd name="T25" fmla="*/ 305 h 122"/>
                <a:gd name="T26" fmla="*/ 0 w 459"/>
                <a:gd name="T27" fmla="*/ 0 h 122"/>
                <a:gd name="T28" fmla="*/ 0 w 459"/>
                <a:gd name="T29" fmla="*/ 0 h 122"/>
                <a:gd name="T30" fmla="*/ 460 w 459"/>
                <a:gd name="T31" fmla="*/ 0 h 122"/>
                <a:gd name="T32" fmla="*/ 555 w 459"/>
                <a:gd name="T33" fmla="*/ 0 h 122"/>
                <a:gd name="T34" fmla="*/ 555 w 459"/>
                <a:gd name="T35" fmla="*/ 305 h 122"/>
                <a:gd name="T36" fmla="*/ 460 w 459"/>
                <a:gd name="T37" fmla="*/ 305 h 122"/>
                <a:gd name="T38" fmla="*/ 460 w 459"/>
                <a:gd name="T39" fmla="*/ 0 h 122"/>
                <a:gd name="T40" fmla="*/ 460 w 459"/>
                <a:gd name="T41" fmla="*/ 0 h 122"/>
                <a:gd name="T42" fmla="*/ 598 w 459"/>
                <a:gd name="T43" fmla="*/ 160 h 122"/>
                <a:gd name="T44" fmla="*/ 723 w 459"/>
                <a:gd name="T45" fmla="*/ 160 h 122"/>
                <a:gd name="T46" fmla="*/ 723 w 459"/>
                <a:gd name="T47" fmla="*/ 225 h 122"/>
                <a:gd name="T48" fmla="*/ 598 w 459"/>
                <a:gd name="T49" fmla="*/ 225 h 122"/>
                <a:gd name="T50" fmla="*/ 598 w 459"/>
                <a:gd name="T51" fmla="*/ 160 h 122"/>
                <a:gd name="T52" fmla="*/ 598 w 459"/>
                <a:gd name="T53" fmla="*/ 160 h 122"/>
                <a:gd name="T54" fmla="*/ 763 w 459"/>
                <a:gd name="T55" fmla="*/ 0 h 122"/>
                <a:gd name="T56" fmla="*/ 998 w 459"/>
                <a:gd name="T57" fmla="*/ 0 h 122"/>
                <a:gd name="T58" fmla="*/ 998 w 459"/>
                <a:gd name="T59" fmla="*/ 68 h 122"/>
                <a:gd name="T60" fmla="*/ 860 w 459"/>
                <a:gd name="T61" fmla="*/ 68 h 122"/>
                <a:gd name="T62" fmla="*/ 860 w 459"/>
                <a:gd name="T63" fmla="*/ 120 h 122"/>
                <a:gd name="T64" fmla="*/ 975 w 459"/>
                <a:gd name="T65" fmla="*/ 120 h 122"/>
                <a:gd name="T66" fmla="*/ 975 w 459"/>
                <a:gd name="T67" fmla="*/ 183 h 122"/>
                <a:gd name="T68" fmla="*/ 860 w 459"/>
                <a:gd name="T69" fmla="*/ 183 h 122"/>
                <a:gd name="T70" fmla="*/ 860 w 459"/>
                <a:gd name="T71" fmla="*/ 305 h 122"/>
                <a:gd name="T72" fmla="*/ 763 w 459"/>
                <a:gd name="T73" fmla="*/ 305 h 122"/>
                <a:gd name="T74" fmla="*/ 763 w 459"/>
                <a:gd name="T75" fmla="*/ 0 h 122"/>
                <a:gd name="T76" fmla="*/ 763 w 459"/>
                <a:gd name="T77" fmla="*/ 0 h 122"/>
                <a:gd name="T78" fmla="*/ 1050 w 459"/>
                <a:gd name="T79" fmla="*/ 0 h 122"/>
                <a:gd name="T80" fmla="*/ 1148 w 459"/>
                <a:gd name="T81" fmla="*/ 0 h 122"/>
                <a:gd name="T82" fmla="*/ 1148 w 459"/>
                <a:gd name="T83" fmla="*/ 305 h 122"/>
                <a:gd name="T84" fmla="*/ 1050 w 459"/>
                <a:gd name="T85" fmla="*/ 305 h 122"/>
                <a:gd name="T86" fmla="*/ 1050 w 459"/>
                <a:gd name="T87" fmla="*/ 0 h 122"/>
                <a:gd name="T88" fmla="*/ 1050 w 459"/>
                <a:gd name="T89" fmla="*/ 0 h 12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459"/>
                <a:gd name="T136" fmla="*/ 0 h 122"/>
                <a:gd name="T137" fmla="*/ 459 w 459"/>
                <a:gd name="T138" fmla="*/ 122 h 12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459" h="122">
                  <a:moveTo>
                    <a:pt x="0" y="0"/>
                  </a:moveTo>
                  <a:lnTo>
                    <a:pt x="36" y="0"/>
                  </a:lnTo>
                  <a:lnTo>
                    <a:pt x="48" y="67"/>
                  </a:lnTo>
                  <a:lnTo>
                    <a:pt x="68" y="0"/>
                  </a:lnTo>
                  <a:lnTo>
                    <a:pt x="103" y="0"/>
                  </a:lnTo>
                  <a:lnTo>
                    <a:pt x="123" y="67"/>
                  </a:lnTo>
                  <a:lnTo>
                    <a:pt x="135" y="0"/>
                  </a:lnTo>
                  <a:lnTo>
                    <a:pt x="170" y="0"/>
                  </a:lnTo>
                  <a:lnTo>
                    <a:pt x="144" y="122"/>
                  </a:lnTo>
                  <a:lnTo>
                    <a:pt x="107" y="122"/>
                  </a:lnTo>
                  <a:lnTo>
                    <a:pt x="85" y="46"/>
                  </a:lnTo>
                  <a:lnTo>
                    <a:pt x="64" y="122"/>
                  </a:lnTo>
                  <a:lnTo>
                    <a:pt x="27" y="122"/>
                  </a:lnTo>
                  <a:lnTo>
                    <a:pt x="0" y="0"/>
                  </a:lnTo>
                  <a:close/>
                  <a:moveTo>
                    <a:pt x="184" y="0"/>
                  </a:moveTo>
                  <a:lnTo>
                    <a:pt x="222" y="0"/>
                  </a:lnTo>
                  <a:lnTo>
                    <a:pt x="222" y="122"/>
                  </a:lnTo>
                  <a:lnTo>
                    <a:pt x="184" y="122"/>
                  </a:lnTo>
                  <a:lnTo>
                    <a:pt x="184" y="0"/>
                  </a:lnTo>
                  <a:close/>
                  <a:moveTo>
                    <a:pt x="239" y="64"/>
                  </a:moveTo>
                  <a:lnTo>
                    <a:pt x="289" y="64"/>
                  </a:lnTo>
                  <a:lnTo>
                    <a:pt x="289" y="90"/>
                  </a:lnTo>
                  <a:lnTo>
                    <a:pt x="239" y="90"/>
                  </a:lnTo>
                  <a:lnTo>
                    <a:pt x="239" y="64"/>
                  </a:lnTo>
                  <a:close/>
                  <a:moveTo>
                    <a:pt x="305" y="0"/>
                  </a:moveTo>
                  <a:lnTo>
                    <a:pt x="399" y="0"/>
                  </a:lnTo>
                  <a:lnTo>
                    <a:pt x="399" y="27"/>
                  </a:lnTo>
                  <a:lnTo>
                    <a:pt x="344" y="27"/>
                  </a:lnTo>
                  <a:lnTo>
                    <a:pt x="344" y="48"/>
                  </a:lnTo>
                  <a:lnTo>
                    <a:pt x="390" y="48"/>
                  </a:lnTo>
                  <a:lnTo>
                    <a:pt x="390" y="73"/>
                  </a:lnTo>
                  <a:lnTo>
                    <a:pt x="344" y="73"/>
                  </a:lnTo>
                  <a:lnTo>
                    <a:pt x="344" y="122"/>
                  </a:lnTo>
                  <a:lnTo>
                    <a:pt x="305" y="122"/>
                  </a:lnTo>
                  <a:lnTo>
                    <a:pt x="305" y="0"/>
                  </a:lnTo>
                  <a:close/>
                  <a:moveTo>
                    <a:pt x="420" y="0"/>
                  </a:moveTo>
                  <a:lnTo>
                    <a:pt x="459" y="0"/>
                  </a:lnTo>
                  <a:lnTo>
                    <a:pt x="459" y="122"/>
                  </a:lnTo>
                  <a:lnTo>
                    <a:pt x="420" y="122"/>
                  </a:ln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25" name="Group 361"/>
          <p:cNvGrpSpPr/>
          <p:nvPr/>
        </p:nvGrpSpPr>
        <p:grpSpPr bwMode="auto">
          <a:xfrm>
            <a:off x="8859838" y="3140075"/>
            <a:ext cx="442912" cy="442913"/>
            <a:chOff x="0" y="0"/>
            <a:chExt cx="1568" cy="1565"/>
          </a:xfrm>
        </p:grpSpPr>
        <p:sp>
          <p:nvSpPr>
            <p:cNvPr id="38037" name="Oval 33"/>
            <p:cNvSpPr>
              <a:spLocks noChangeArrowheads="1"/>
            </p:cNvSpPr>
            <p:nvPr/>
          </p:nvSpPr>
          <p:spPr bwMode="auto">
            <a:xfrm>
              <a:off x="0" y="0"/>
              <a:ext cx="1568" cy="1565"/>
            </a:xfrm>
            <a:prstGeom prst="ellipse">
              <a:avLst/>
            </a:prstGeom>
            <a:solidFill>
              <a:srgbClr val="FFCC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38" name="Freeform 34"/>
            <p:cNvSpPr>
              <a:spLocks noChangeArrowheads="1"/>
            </p:cNvSpPr>
            <p:nvPr/>
          </p:nvSpPr>
          <p:spPr bwMode="auto">
            <a:xfrm>
              <a:off x="212" y="445"/>
              <a:ext cx="1355" cy="1120"/>
            </a:xfrm>
            <a:custGeom>
              <a:avLst/>
              <a:gdLst>
                <a:gd name="T0" fmla="*/ 438 w 306"/>
                <a:gd name="T1" fmla="*/ 1111 h 253"/>
                <a:gd name="T2" fmla="*/ 9 w 306"/>
                <a:gd name="T3" fmla="*/ 682 h 253"/>
                <a:gd name="T4" fmla="*/ 4 w 306"/>
                <a:gd name="T5" fmla="*/ 677 h 253"/>
                <a:gd name="T6" fmla="*/ 0 w 306"/>
                <a:gd name="T7" fmla="*/ 673 h 253"/>
                <a:gd name="T8" fmla="*/ 0 w 306"/>
                <a:gd name="T9" fmla="*/ 664 h 253"/>
                <a:gd name="T10" fmla="*/ 0 w 306"/>
                <a:gd name="T11" fmla="*/ 655 h 253"/>
                <a:gd name="T12" fmla="*/ 0 w 306"/>
                <a:gd name="T13" fmla="*/ 40 h 253"/>
                <a:gd name="T14" fmla="*/ 0 w 306"/>
                <a:gd name="T15" fmla="*/ 31 h 253"/>
                <a:gd name="T16" fmla="*/ 0 w 306"/>
                <a:gd name="T17" fmla="*/ 27 h 253"/>
                <a:gd name="T18" fmla="*/ 4 w 306"/>
                <a:gd name="T19" fmla="*/ 18 h 253"/>
                <a:gd name="T20" fmla="*/ 9 w 306"/>
                <a:gd name="T21" fmla="*/ 13 h 253"/>
                <a:gd name="T22" fmla="*/ 18 w 306"/>
                <a:gd name="T23" fmla="*/ 9 h 253"/>
                <a:gd name="T24" fmla="*/ 22 w 306"/>
                <a:gd name="T25" fmla="*/ 4 h 253"/>
                <a:gd name="T26" fmla="*/ 31 w 306"/>
                <a:gd name="T27" fmla="*/ 0 h 253"/>
                <a:gd name="T28" fmla="*/ 40 w 306"/>
                <a:gd name="T29" fmla="*/ 0 h 253"/>
                <a:gd name="T30" fmla="*/ 71 w 306"/>
                <a:gd name="T31" fmla="*/ 0 h 253"/>
                <a:gd name="T32" fmla="*/ 80 w 306"/>
                <a:gd name="T33" fmla="*/ 0 h 253"/>
                <a:gd name="T34" fmla="*/ 89 w 306"/>
                <a:gd name="T35" fmla="*/ 4 h 253"/>
                <a:gd name="T36" fmla="*/ 93 w 306"/>
                <a:gd name="T37" fmla="*/ 9 h 253"/>
                <a:gd name="T38" fmla="*/ 102 w 306"/>
                <a:gd name="T39" fmla="*/ 13 h 253"/>
                <a:gd name="T40" fmla="*/ 310 w 306"/>
                <a:gd name="T41" fmla="*/ 221 h 253"/>
                <a:gd name="T42" fmla="*/ 430 w 306"/>
                <a:gd name="T43" fmla="*/ 221 h 253"/>
                <a:gd name="T44" fmla="*/ 438 w 306"/>
                <a:gd name="T45" fmla="*/ 226 h 253"/>
                <a:gd name="T46" fmla="*/ 452 w 306"/>
                <a:gd name="T47" fmla="*/ 226 h 253"/>
                <a:gd name="T48" fmla="*/ 461 w 306"/>
                <a:gd name="T49" fmla="*/ 230 h 253"/>
                <a:gd name="T50" fmla="*/ 469 w 306"/>
                <a:gd name="T51" fmla="*/ 239 h 253"/>
                <a:gd name="T52" fmla="*/ 598 w 306"/>
                <a:gd name="T53" fmla="*/ 367 h 253"/>
                <a:gd name="T54" fmla="*/ 1049 w 306"/>
                <a:gd name="T55" fmla="*/ 367 h 253"/>
                <a:gd name="T56" fmla="*/ 1049 w 306"/>
                <a:gd name="T57" fmla="*/ 182 h 253"/>
                <a:gd name="T58" fmla="*/ 1049 w 306"/>
                <a:gd name="T59" fmla="*/ 173 h 253"/>
                <a:gd name="T60" fmla="*/ 1054 w 306"/>
                <a:gd name="T61" fmla="*/ 164 h 253"/>
                <a:gd name="T62" fmla="*/ 1058 w 306"/>
                <a:gd name="T63" fmla="*/ 155 h 253"/>
                <a:gd name="T64" fmla="*/ 1063 w 306"/>
                <a:gd name="T65" fmla="*/ 151 h 253"/>
                <a:gd name="T66" fmla="*/ 1067 w 306"/>
                <a:gd name="T67" fmla="*/ 146 h 253"/>
                <a:gd name="T68" fmla="*/ 1076 w 306"/>
                <a:gd name="T69" fmla="*/ 142 h 253"/>
                <a:gd name="T70" fmla="*/ 1085 w 306"/>
                <a:gd name="T71" fmla="*/ 142 h 253"/>
                <a:gd name="T72" fmla="*/ 1089 w 306"/>
                <a:gd name="T73" fmla="*/ 137 h 253"/>
                <a:gd name="T74" fmla="*/ 1120 w 306"/>
                <a:gd name="T75" fmla="*/ 137 h 253"/>
                <a:gd name="T76" fmla="*/ 1129 w 306"/>
                <a:gd name="T77" fmla="*/ 142 h 253"/>
                <a:gd name="T78" fmla="*/ 1138 w 306"/>
                <a:gd name="T79" fmla="*/ 142 h 253"/>
                <a:gd name="T80" fmla="*/ 1147 w 306"/>
                <a:gd name="T81" fmla="*/ 146 h 253"/>
                <a:gd name="T82" fmla="*/ 1151 w 306"/>
                <a:gd name="T83" fmla="*/ 151 h 253"/>
                <a:gd name="T84" fmla="*/ 1355 w 306"/>
                <a:gd name="T85" fmla="*/ 354 h 253"/>
                <a:gd name="T86" fmla="*/ 571 w 306"/>
                <a:gd name="T87" fmla="*/ 1120 h 253"/>
                <a:gd name="T88" fmla="*/ 438 w 306"/>
                <a:gd name="T89" fmla="*/ 1111 h 25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06"/>
                <a:gd name="T136" fmla="*/ 0 h 253"/>
                <a:gd name="T137" fmla="*/ 306 w 306"/>
                <a:gd name="T138" fmla="*/ 253 h 253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06" h="253">
                  <a:moveTo>
                    <a:pt x="99" y="251"/>
                  </a:moveTo>
                  <a:cubicBezTo>
                    <a:pt x="2" y="154"/>
                    <a:pt x="2" y="154"/>
                    <a:pt x="2" y="154"/>
                  </a:cubicBezTo>
                  <a:cubicBezTo>
                    <a:pt x="1" y="153"/>
                    <a:pt x="1" y="153"/>
                    <a:pt x="1" y="153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97" y="50"/>
                    <a:pt x="97" y="50"/>
                    <a:pt x="97" y="50"/>
                  </a:cubicBezTo>
                  <a:cubicBezTo>
                    <a:pt x="99" y="51"/>
                    <a:pt x="99" y="51"/>
                    <a:pt x="99" y="51"/>
                  </a:cubicBezTo>
                  <a:cubicBezTo>
                    <a:pt x="102" y="51"/>
                    <a:pt x="102" y="51"/>
                    <a:pt x="102" y="51"/>
                  </a:cubicBezTo>
                  <a:cubicBezTo>
                    <a:pt x="104" y="52"/>
                    <a:pt x="104" y="52"/>
                    <a:pt x="104" y="52"/>
                  </a:cubicBezTo>
                  <a:cubicBezTo>
                    <a:pt x="106" y="54"/>
                    <a:pt x="106" y="54"/>
                    <a:pt x="106" y="54"/>
                  </a:cubicBezTo>
                  <a:cubicBezTo>
                    <a:pt x="135" y="83"/>
                    <a:pt x="135" y="83"/>
                    <a:pt x="135" y="83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37" y="41"/>
                    <a:pt x="237" y="41"/>
                    <a:pt x="237" y="41"/>
                  </a:cubicBezTo>
                  <a:cubicBezTo>
                    <a:pt x="237" y="39"/>
                    <a:pt x="237" y="39"/>
                    <a:pt x="237" y="39"/>
                  </a:cubicBezTo>
                  <a:cubicBezTo>
                    <a:pt x="238" y="37"/>
                    <a:pt x="238" y="37"/>
                    <a:pt x="238" y="37"/>
                  </a:cubicBezTo>
                  <a:cubicBezTo>
                    <a:pt x="239" y="35"/>
                    <a:pt x="239" y="35"/>
                    <a:pt x="239" y="35"/>
                  </a:cubicBezTo>
                  <a:cubicBezTo>
                    <a:pt x="240" y="34"/>
                    <a:pt x="240" y="34"/>
                    <a:pt x="240" y="34"/>
                  </a:cubicBezTo>
                  <a:cubicBezTo>
                    <a:pt x="241" y="33"/>
                    <a:pt x="241" y="33"/>
                    <a:pt x="241" y="33"/>
                  </a:cubicBezTo>
                  <a:cubicBezTo>
                    <a:pt x="243" y="32"/>
                    <a:pt x="243" y="32"/>
                    <a:pt x="243" y="32"/>
                  </a:cubicBezTo>
                  <a:cubicBezTo>
                    <a:pt x="245" y="32"/>
                    <a:pt x="245" y="32"/>
                    <a:pt x="245" y="32"/>
                  </a:cubicBezTo>
                  <a:cubicBezTo>
                    <a:pt x="246" y="31"/>
                    <a:pt x="246" y="31"/>
                    <a:pt x="246" y="31"/>
                  </a:cubicBezTo>
                  <a:cubicBezTo>
                    <a:pt x="253" y="31"/>
                    <a:pt x="253" y="31"/>
                    <a:pt x="253" y="31"/>
                  </a:cubicBezTo>
                  <a:cubicBezTo>
                    <a:pt x="255" y="32"/>
                    <a:pt x="255" y="32"/>
                    <a:pt x="255" y="32"/>
                  </a:cubicBezTo>
                  <a:cubicBezTo>
                    <a:pt x="257" y="32"/>
                    <a:pt x="257" y="32"/>
                    <a:pt x="257" y="32"/>
                  </a:cubicBezTo>
                  <a:cubicBezTo>
                    <a:pt x="259" y="33"/>
                    <a:pt x="259" y="33"/>
                    <a:pt x="259" y="33"/>
                  </a:cubicBezTo>
                  <a:cubicBezTo>
                    <a:pt x="260" y="34"/>
                    <a:pt x="260" y="34"/>
                    <a:pt x="260" y="34"/>
                  </a:cubicBezTo>
                  <a:cubicBezTo>
                    <a:pt x="306" y="80"/>
                    <a:pt x="306" y="80"/>
                    <a:pt x="306" y="80"/>
                  </a:cubicBezTo>
                  <a:cubicBezTo>
                    <a:pt x="304" y="176"/>
                    <a:pt x="225" y="253"/>
                    <a:pt x="129" y="253"/>
                  </a:cubicBezTo>
                  <a:cubicBezTo>
                    <a:pt x="119" y="253"/>
                    <a:pt x="108" y="252"/>
                    <a:pt x="99" y="251"/>
                  </a:cubicBezTo>
                  <a:close/>
                </a:path>
              </a:pathLst>
            </a:custGeom>
            <a:solidFill>
              <a:srgbClr val="D59B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39" name="Freeform 58"/>
            <p:cNvSpPr>
              <a:spLocks noEditPoints="1" noChangeArrowheads="1"/>
            </p:cNvSpPr>
            <p:nvPr/>
          </p:nvSpPr>
          <p:spPr bwMode="auto">
            <a:xfrm>
              <a:off x="212" y="445"/>
              <a:ext cx="1165" cy="695"/>
            </a:xfrm>
            <a:custGeom>
              <a:avLst/>
              <a:gdLst>
                <a:gd name="T0" fmla="*/ 40 w 263"/>
                <a:gd name="T1" fmla="*/ 0 h 157"/>
                <a:gd name="T2" fmla="*/ 71 w 263"/>
                <a:gd name="T3" fmla="*/ 0 h 157"/>
                <a:gd name="T4" fmla="*/ 111 w 263"/>
                <a:gd name="T5" fmla="*/ 40 h 157"/>
                <a:gd name="T6" fmla="*/ 111 w 263"/>
                <a:gd name="T7" fmla="*/ 367 h 157"/>
                <a:gd name="T8" fmla="*/ 1050 w 263"/>
                <a:gd name="T9" fmla="*/ 367 h 157"/>
                <a:gd name="T10" fmla="*/ 1050 w 263"/>
                <a:gd name="T11" fmla="*/ 181 h 157"/>
                <a:gd name="T12" fmla="*/ 1090 w 263"/>
                <a:gd name="T13" fmla="*/ 137 h 157"/>
                <a:gd name="T14" fmla="*/ 1121 w 263"/>
                <a:gd name="T15" fmla="*/ 137 h 157"/>
                <a:gd name="T16" fmla="*/ 1165 w 263"/>
                <a:gd name="T17" fmla="*/ 181 h 157"/>
                <a:gd name="T18" fmla="*/ 1165 w 263"/>
                <a:gd name="T19" fmla="*/ 655 h 157"/>
                <a:gd name="T20" fmla="*/ 1121 w 263"/>
                <a:gd name="T21" fmla="*/ 695 h 157"/>
                <a:gd name="T22" fmla="*/ 1090 w 263"/>
                <a:gd name="T23" fmla="*/ 695 h 157"/>
                <a:gd name="T24" fmla="*/ 1050 w 263"/>
                <a:gd name="T25" fmla="*/ 655 h 157"/>
                <a:gd name="T26" fmla="*/ 1050 w 263"/>
                <a:gd name="T27" fmla="*/ 487 h 157"/>
                <a:gd name="T28" fmla="*/ 111 w 263"/>
                <a:gd name="T29" fmla="*/ 487 h 157"/>
                <a:gd name="T30" fmla="*/ 111 w 263"/>
                <a:gd name="T31" fmla="*/ 655 h 157"/>
                <a:gd name="T32" fmla="*/ 71 w 263"/>
                <a:gd name="T33" fmla="*/ 695 h 157"/>
                <a:gd name="T34" fmla="*/ 40 w 263"/>
                <a:gd name="T35" fmla="*/ 695 h 157"/>
                <a:gd name="T36" fmla="*/ 0 w 263"/>
                <a:gd name="T37" fmla="*/ 655 h 157"/>
                <a:gd name="T38" fmla="*/ 0 w 263"/>
                <a:gd name="T39" fmla="*/ 40 h 157"/>
                <a:gd name="T40" fmla="*/ 40 w 263"/>
                <a:gd name="T41" fmla="*/ 0 h 157"/>
                <a:gd name="T42" fmla="*/ 199 w 263"/>
                <a:gd name="T43" fmla="*/ 221 h 157"/>
                <a:gd name="T44" fmla="*/ 430 w 263"/>
                <a:gd name="T45" fmla="*/ 221 h 157"/>
                <a:gd name="T46" fmla="*/ 483 w 263"/>
                <a:gd name="T47" fmla="*/ 279 h 157"/>
                <a:gd name="T48" fmla="*/ 483 w 263"/>
                <a:gd name="T49" fmla="*/ 279 h 157"/>
                <a:gd name="T50" fmla="*/ 430 w 263"/>
                <a:gd name="T51" fmla="*/ 332 h 157"/>
                <a:gd name="T52" fmla="*/ 199 w 263"/>
                <a:gd name="T53" fmla="*/ 332 h 157"/>
                <a:gd name="T54" fmla="*/ 146 w 263"/>
                <a:gd name="T55" fmla="*/ 279 h 157"/>
                <a:gd name="T56" fmla="*/ 146 w 263"/>
                <a:gd name="T57" fmla="*/ 279 h 157"/>
                <a:gd name="T58" fmla="*/ 199 w 263"/>
                <a:gd name="T59" fmla="*/ 221 h 15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63"/>
                <a:gd name="T91" fmla="*/ 0 h 157"/>
                <a:gd name="T92" fmla="*/ 263 w 263"/>
                <a:gd name="T93" fmla="*/ 157 h 15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63" h="157">
                  <a:moveTo>
                    <a:pt x="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5" y="4"/>
                    <a:pt x="25" y="9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37" y="83"/>
                    <a:pt x="237" y="83"/>
                    <a:pt x="237" y="83"/>
                  </a:cubicBezTo>
                  <a:cubicBezTo>
                    <a:pt x="237" y="41"/>
                    <a:pt x="237" y="41"/>
                    <a:pt x="237" y="41"/>
                  </a:cubicBezTo>
                  <a:cubicBezTo>
                    <a:pt x="237" y="36"/>
                    <a:pt x="241" y="31"/>
                    <a:pt x="246" y="31"/>
                  </a:cubicBezTo>
                  <a:cubicBezTo>
                    <a:pt x="253" y="31"/>
                    <a:pt x="253" y="31"/>
                    <a:pt x="253" y="31"/>
                  </a:cubicBezTo>
                  <a:cubicBezTo>
                    <a:pt x="259" y="31"/>
                    <a:pt x="263" y="36"/>
                    <a:pt x="263" y="41"/>
                  </a:cubicBezTo>
                  <a:cubicBezTo>
                    <a:pt x="263" y="148"/>
                    <a:pt x="263" y="148"/>
                    <a:pt x="263" y="148"/>
                  </a:cubicBezTo>
                  <a:cubicBezTo>
                    <a:pt x="263" y="153"/>
                    <a:pt x="259" y="157"/>
                    <a:pt x="253" y="157"/>
                  </a:cubicBezTo>
                  <a:cubicBezTo>
                    <a:pt x="246" y="157"/>
                    <a:pt x="246" y="157"/>
                    <a:pt x="246" y="157"/>
                  </a:cubicBezTo>
                  <a:cubicBezTo>
                    <a:pt x="241" y="157"/>
                    <a:pt x="237" y="153"/>
                    <a:pt x="237" y="148"/>
                  </a:cubicBezTo>
                  <a:cubicBezTo>
                    <a:pt x="237" y="110"/>
                    <a:pt x="237" y="110"/>
                    <a:pt x="237" y="110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5" y="148"/>
                    <a:pt x="25" y="148"/>
                    <a:pt x="25" y="148"/>
                  </a:cubicBezTo>
                  <a:cubicBezTo>
                    <a:pt x="25" y="153"/>
                    <a:pt x="21" y="157"/>
                    <a:pt x="16" y="157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4" y="157"/>
                    <a:pt x="0" y="153"/>
                    <a:pt x="0" y="14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lose/>
                  <a:moveTo>
                    <a:pt x="45" y="50"/>
                  </a:moveTo>
                  <a:cubicBezTo>
                    <a:pt x="97" y="50"/>
                    <a:pt x="97" y="50"/>
                    <a:pt x="97" y="50"/>
                  </a:cubicBezTo>
                  <a:cubicBezTo>
                    <a:pt x="104" y="50"/>
                    <a:pt x="109" y="56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70"/>
                    <a:pt x="104" y="75"/>
                    <a:pt x="97" y="75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38" y="75"/>
                    <a:pt x="33" y="70"/>
                    <a:pt x="33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56"/>
                    <a:pt x="38" y="50"/>
                    <a:pt x="45" y="50"/>
                  </a:cubicBez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26" name="Group 365"/>
          <p:cNvGrpSpPr/>
          <p:nvPr/>
        </p:nvGrpSpPr>
        <p:grpSpPr bwMode="auto">
          <a:xfrm>
            <a:off x="8859838" y="4279900"/>
            <a:ext cx="442912" cy="444500"/>
            <a:chOff x="0" y="0"/>
            <a:chExt cx="1568" cy="1572"/>
          </a:xfrm>
        </p:grpSpPr>
        <p:sp>
          <p:nvSpPr>
            <p:cNvPr id="38034" name="Oval 15"/>
            <p:cNvSpPr>
              <a:spLocks noChangeArrowheads="1"/>
            </p:cNvSpPr>
            <p:nvPr/>
          </p:nvSpPr>
          <p:spPr bwMode="auto">
            <a:xfrm>
              <a:off x="0" y="0"/>
              <a:ext cx="1568" cy="1572"/>
            </a:xfrm>
            <a:prstGeom prst="ellipse">
              <a:avLst/>
            </a:pr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35" name="Freeform 18"/>
            <p:cNvSpPr>
              <a:spLocks noChangeArrowheads="1"/>
            </p:cNvSpPr>
            <p:nvPr/>
          </p:nvSpPr>
          <p:spPr bwMode="auto">
            <a:xfrm>
              <a:off x="270" y="270"/>
              <a:ext cx="1298" cy="1297"/>
            </a:xfrm>
            <a:custGeom>
              <a:avLst/>
              <a:gdLst>
                <a:gd name="T0" fmla="*/ 877 w 293"/>
                <a:gd name="T1" fmla="*/ 151 h 293"/>
                <a:gd name="T2" fmla="*/ 842 w 293"/>
                <a:gd name="T3" fmla="*/ 120 h 293"/>
                <a:gd name="T4" fmla="*/ 802 w 293"/>
                <a:gd name="T5" fmla="*/ 89 h 293"/>
                <a:gd name="T6" fmla="*/ 758 w 293"/>
                <a:gd name="T7" fmla="*/ 62 h 293"/>
                <a:gd name="T8" fmla="*/ 713 w 293"/>
                <a:gd name="T9" fmla="*/ 40 h 293"/>
                <a:gd name="T10" fmla="*/ 669 w 293"/>
                <a:gd name="T11" fmla="*/ 22 h 293"/>
                <a:gd name="T12" fmla="*/ 616 w 293"/>
                <a:gd name="T13" fmla="*/ 9 h 293"/>
                <a:gd name="T14" fmla="*/ 567 w 293"/>
                <a:gd name="T15" fmla="*/ 4 h 293"/>
                <a:gd name="T16" fmla="*/ 514 w 293"/>
                <a:gd name="T17" fmla="*/ 0 h 293"/>
                <a:gd name="T18" fmla="*/ 461 w 293"/>
                <a:gd name="T19" fmla="*/ 4 h 293"/>
                <a:gd name="T20" fmla="*/ 412 w 293"/>
                <a:gd name="T21" fmla="*/ 9 h 293"/>
                <a:gd name="T22" fmla="*/ 359 w 293"/>
                <a:gd name="T23" fmla="*/ 22 h 293"/>
                <a:gd name="T24" fmla="*/ 315 w 293"/>
                <a:gd name="T25" fmla="*/ 40 h 293"/>
                <a:gd name="T26" fmla="*/ 270 w 293"/>
                <a:gd name="T27" fmla="*/ 62 h 293"/>
                <a:gd name="T28" fmla="*/ 226 w 293"/>
                <a:gd name="T29" fmla="*/ 89 h 293"/>
                <a:gd name="T30" fmla="*/ 186 w 293"/>
                <a:gd name="T31" fmla="*/ 120 h 293"/>
                <a:gd name="T32" fmla="*/ 151 w 293"/>
                <a:gd name="T33" fmla="*/ 151 h 293"/>
                <a:gd name="T34" fmla="*/ 115 w 293"/>
                <a:gd name="T35" fmla="*/ 186 h 293"/>
                <a:gd name="T36" fmla="*/ 89 w 293"/>
                <a:gd name="T37" fmla="*/ 226 h 293"/>
                <a:gd name="T38" fmla="*/ 62 w 293"/>
                <a:gd name="T39" fmla="*/ 270 h 293"/>
                <a:gd name="T40" fmla="*/ 40 w 293"/>
                <a:gd name="T41" fmla="*/ 314 h 293"/>
                <a:gd name="T42" fmla="*/ 22 w 293"/>
                <a:gd name="T43" fmla="*/ 363 h 293"/>
                <a:gd name="T44" fmla="*/ 9 w 293"/>
                <a:gd name="T45" fmla="*/ 412 h 293"/>
                <a:gd name="T46" fmla="*/ 0 w 293"/>
                <a:gd name="T47" fmla="*/ 460 h 293"/>
                <a:gd name="T48" fmla="*/ 0 w 293"/>
                <a:gd name="T49" fmla="*/ 513 h 293"/>
                <a:gd name="T50" fmla="*/ 0 w 293"/>
                <a:gd name="T51" fmla="*/ 567 h 293"/>
                <a:gd name="T52" fmla="*/ 9 w 293"/>
                <a:gd name="T53" fmla="*/ 620 h 293"/>
                <a:gd name="T54" fmla="*/ 22 w 293"/>
                <a:gd name="T55" fmla="*/ 668 h 293"/>
                <a:gd name="T56" fmla="*/ 40 w 293"/>
                <a:gd name="T57" fmla="*/ 713 h 293"/>
                <a:gd name="T58" fmla="*/ 62 w 293"/>
                <a:gd name="T59" fmla="*/ 761 h 293"/>
                <a:gd name="T60" fmla="*/ 89 w 293"/>
                <a:gd name="T61" fmla="*/ 801 h 293"/>
                <a:gd name="T62" fmla="*/ 115 w 293"/>
                <a:gd name="T63" fmla="*/ 841 h 293"/>
                <a:gd name="T64" fmla="*/ 151 w 293"/>
                <a:gd name="T65" fmla="*/ 876 h 293"/>
                <a:gd name="T66" fmla="*/ 1298 w 293"/>
                <a:gd name="T67" fmla="*/ 571 h 29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93"/>
                <a:gd name="T103" fmla="*/ 0 h 293"/>
                <a:gd name="T104" fmla="*/ 293 w 293"/>
                <a:gd name="T105" fmla="*/ 293 h 293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93" h="293">
                  <a:moveTo>
                    <a:pt x="293" y="129"/>
                  </a:moveTo>
                  <a:cubicBezTo>
                    <a:pt x="198" y="34"/>
                    <a:pt x="198" y="34"/>
                    <a:pt x="198" y="34"/>
                  </a:cubicBezTo>
                  <a:cubicBezTo>
                    <a:pt x="194" y="30"/>
                    <a:pt x="194" y="30"/>
                    <a:pt x="194" y="30"/>
                  </a:cubicBezTo>
                  <a:cubicBezTo>
                    <a:pt x="190" y="27"/>
                    <a:pt x="190" y="27"/>
                    <a:pt x="190" y="27"/>
                  </a:cubicBezTo>
                  <a:cubicBezTo>
                    <a:pt x="185" y="23"/>
                    <a:pt x="185" y="23"/>
                    <a:pt x="185" y="23"/>
                  </a:cubicBezTo>
                  <a:cubicBezTo>
                    <a:pt x="181" y="20"/>
                    <a:pt x="181" y="20"/>
                    <a:pt x="181" y="20"/>
                  </a:cubicBezTo>
                  <a:cubicBezTo>
                    <a:pt x="176" y="17"/>
                    <a:pt x="176" y="17"/>
                    <a:pt x="176" y="17"/>
                  </a:cubicBezTo>
                  <a:cubicBezTo>
                    <a:pt x="171" y="14"/>
                    <a:pt x="171" y="14"/>
                    <a:pt x="171" y="14"/>
                  </a:cubicBezTo>
                  <a:cubicBezTo>
                    <a:pt x="166" y="11"/>
                    <a:pt x="166" y="11"/>
                    <a:pt x="166" y="11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39" y="2"/>
                    <a:pt x="139" y="2"/>
                    <a:pt x="139" y="2"/>
                  </a:cubicBezTo>
                  <a:cubicBezTo>
                    <a:pt x="134" y="1"/>
                    <a:pt x="134" y="1"/>
                    <a:pt x="134" y="1"/>
                  </a:cubicBezTo>
                  <a:cubicBezTo>
                    <a:pt x="128" y="1"/>
                    <a:pt x="128" y="1"/>
                    <a:pt x="128" y="1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98" y="1"/>
                    <a:pt x="98" y="1"/>
                    <a:pt x="98" y="1"/>
                  </a:cubicBezTo>
                  <a:cubicBezTo>
                    <a:pt x="93" y="2"/>
                    <a:pt x="93" y="2"/>
                    <a:pt x="93" y="2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7" y="76"/>
                    <a:pt x="7" y="76"/>
                    <a:pt x="7" y="76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" y="134"/>
                    <a:pt x="1" y="134"/>
                    <a:pt x="1" y="134"/>
                  </a:cubicBezTo>
                  <a:cubicBezTo>
                    <a:pt x="2" y="140"/>
                    <a:pt x="2" y="140"/>
                    <a:pt x="2" y="140"/>
                  </a:cubicBezTo>
                  <a:cubicBezTo>
                    <a:pt x="3" y="145"/>
                    <a:pt x="3" y="145"/>
                    <a:pt x="3" y="145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7" y="156"/>
                    <a:pt x="7" y="156"/>
                    <a:pt x="7" y="156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7" y="176"/>
                    <a:pt x="17" y="176"/>
                    <a:pt x="17" y="176"/>
                  </a:cubicBezTo>
                  <a:cubicBezTo>
                    <a:pt x="20" y="181"/>
                    <a:pt x="20" y="181"/>
                    <a:pt x="20" y="181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6" y="190"/>
                    <a:pt x="26" y="190"/>
                    <a:pt x="26" y="190"/>
                  </a:cubicBezTo>
                  <a:cubicBezTo>
                    <a:pt x="30" y="194"/>
                    <a:pt x="30" y="194"/>
                    <a:pt x="30" y="194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216" y="287"/>
                    <a:pt x="287" y="217"/>
                    <a:pt x="293" y="129"/>
                  </a:cubicBezTo>
                  <a:close/>
                </a:path>
              </a:pathLst>
            </a:custGeom>
            <a:solidFill>
              <a:srgbClr val="049D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36" name="Freeform 60"/>
            <p:cNvSpPr>
              <a:spLocks noEditPoints="1" noChangeArrowheads="1"/>
            </p:cNvSpPr>
            <p:nvPr/>
          </p:nvSpPr>
          <p:spPr bwMode="auto">
            <a:xfrm>
              <a:off x="270" y="270"/>
              <a:ext cx="1028" cy="1027"/>
            </a:xfrm>
            <a:custGeom>
              <a:avLst/>
              <a:gdLst>
                <a:gd name="T0" fmla="*/ 514 w 232"/>
                <a:gd name="T1" fmla="*/ 0 h 232"/>
                <a:gd name="T2" fmla="*/ 1028 w 232"/>
                <a:gd name="T3" fmla="*/ 514 h 232"/>
                <a:gd name="T4" fmla="*/ 514 w 232"/>
                <a:gd name="T5" fmla="*/ 1027 h 232"/>
                <a:gd name="T6" fmla="*/ 0 w 232"/>
                <a:gd name="T7" fmla="*/ 514 h 232"/>
                <a:gd name="T8" fmla="*/ 514 w 232"/>
                <a:gd name="T9" fmla="*/ 0 h 232"/>
                <a:gd name="T10" fmla="*/ 802 w 232"/>
                <a:gd name="T11" fmla="*/ 460 h 232"/>
                <a:gd name="T12" fmla="*/ 780 w 232"/>
                <a:gd name="T13" fmla="*/ 558 h 232"/>
                <a:gd name="T14" fmla="*/ 722 w 232"/>
                <a:gd name="T15" fmla="*/ 629 h 232"/>
                <a:gd name="T16" fmla="*/ 625 w 232"/>
                <a:gd name="T17" fmla="*/ 664 h 232"/>
                <a:gd name="T18" fmla="*/ 572 w 232"/>
                <a:gd name="T19" fmla="*/ 651 h 232"/>
                <a:gd name="T20" fmla="*/ 554 w 232"/>
                <a:gd name="T21" fmla="*/ 615 h 232"/>
                <a:gd name="T22" fmla="*/ 514 w 232"/>
                <a:gd name="T23" fmla="*/ 651 h 232"/>
                <a:gd name="T24" fmla="*/ 465 w 232"/>
                <a:gd name="T25" fmla="*/ 664 h 232"/>
                <a:gd name="T26" fmla="*/ 363 w 232"/>
                <a:gd name="T27" fmla="*/ 558 h 232"/>
                <a:gd name="T28" fmla="*/ 403 w 232"/>
                <a:gd name="T29" fmla="*/ 438 h 232"/>
                <a:gd name="T30" fmla="*/ 514 w 232"/>
                <a:gd name="T31" fmla="*/ 385 h 232"/>
                <a:gd name="T32" fmla="*/ 580 w 232"/>
                <a:gd name="T33" fmla="*/ 416 h 232"/>
                <a:gd name="T34" fmla="*/ 594 w 232"/>
                <a:gd name="T35" fmla="*/ 394 h 232"/>
                <a:gd name="T36" fmla="*/ 665 w 232"/>
                <a:gd name="T37" fmla="*/ 394 h 232"/>
                <a:gd name="T38" fmla="*/ 620 w 232"/>
                <a:gd name="T39" fmla="*/ 580 h 232"/>
                <a:gd name="T40" fmla="*/ 620 w 232"/>
                <a:gd name="T41" fmla="*/ 584 h 232"/>
                <a:gd name="T42" fmla="*/ 620 w 232"/>
                <a:gd name="T43" fmla="*/ 589 h 232"/>
                <a:gd name="T44" fmla="*/ 634 w 232"/>
                <a:gd name="T45" fmla="*/ 606 h 232"/>
                <a:gd name="T46" fmla="*/ 709 w 232"/>
                <a:gd name="T47" fmla="*/ 553 h 232"/>
                <a:gd name="T48" fmla="*/ 736 w 232"/>
                <a:gd name="T49" fmla="*/ 460 h 232"/>
                <a:gd name="T50" fmla="*/ 674 w 232"/>
                <a:gd name="T51" fmla="*/ 341 h 232"/>
                <a:gd name="T52" fmla="*/ 541 w 232"/>
                <a:gd name="T53" fmla="*/ 305 h 232"/>
                <a:gd name="T54" fmla="*/ 394 w 232"/>
                <a:gd name="T55" fmla="*/ 345 h 232"/>
                <a:gd name="T56" fmla="*/ 297 w 232"/>
                <a:gd name="T57" fmla="*/ 531 h 232"/>
                <a:gd name="T58" fmla="*/ 354 w 232"/>
                <a:gd name="T59" fmla="*/ 673 h 232"/>
                <a:gd name="T60" fmla="*/ 518 w 232"/>
                <a:gd name="T61" fmla="*/ 726 h 232"/>
                <a:gd name="T62" fmla="*/ 696 w 232"/>
                <a:gd name="T63" fmla="*/ 668 h 232"/>
                <a:gd name="T64" fmla="*/ 731 w 232"/>
                <a:gd name="T65" fmla="*/ 717 h 232"/>
                <a:gd name="T66" fmla="*/ 510 w 232"/>
                <a:gd name="T67" fmla="*/ 792 h 232"/>
                <a:gd name="T68" fmla="*/ 403 w 232"/>
                <a:gd name="T69" fmla="*/ 775 h 232"/>
                <a:gd name="T70" fmla="*/ 315 w 232"/>
                <a:gd name="T71" fmla="*/ 726 h 232"/>
                <a:gd name="T72" fmla="*/ 226 w 232"/>
                <a:gd name="T73" fmla="*/ 536 h 232"/>
                <a:gd name="T74" fmla="*/ 292 w 232"/>
                <a:gd name="T75" fmla="*/ 350 h 232"/>
                <a:gd name="T76" fmla="*/ 403 w 232"/>
                <a:gd name="T77" fmla="*/ 266 h 232"/>
                <a:gd name="T78" fmla="*/ 541 w 232"/>
                <a:gd name="T79" fmla="*/ 239 h 232"/>
                <a:gd name="T80" fmla="*/ 722 w 232"/>
                <a:gd name="T81" fmla="*/ 292 h 232"/>
                <a:gd name="T82" fmla="*/ 802 w 232"/>
                <a:gd name="T83" fmla="*/ 460 h 232"/>
                <a:gd name="T84" fmla="*/ 558 w 232"/>
                <a:gd name="T85" fmla="*/ 483 h 232"/>
                <a:gd name="T86" fmla="*/ 545 w 232"/>
                <a:gd name="T87" fmla="*/ 452 h 232"/>
                <a:gd name="T88" fmla="*/ 518 w 232"/>
                <a:gd name="T89" fmla="*/ 443 h 232"/>
                <a:gd name="T90" fmla="*/ 465 w 232"/>
                <a:gd name="T91" fmla="*/ 483 h 232"/>
                <a:gd name="T92" fmla="*/ 448 w 232"/>
                <a:gd name="T93" fmla="*/ 558 h 232"/>
                <a:gd name="T94" fmla="*/ 483 w 232"/>
                <a:gd name="T95" fmla="*/ 602 h 232"/>
                <a:gd name="T96" fmla="*/ 523 w 232"/>
                <a:gd name="T97" fmla="*/ 584 h 232"/>
                <a:gd name="T98" fmla="*/ 545 w 232"/>
                <a:gd name="T99" fmla="*/ 540 h 232"/>
                <a:gd name="T100" fmla="*/ 558 w 232"/>
                <a:gd name="T101" fmla="*/ 483 h 232"/>
                <a:gd name="T102" fmla="*/ 514 w 232"/>
                <a:gd name="T103" fmla="*/ 35 h 232"/>
                <a:gd name="T104" fmla="*/ 35 w 232"/>
                <a:gd name="T105" fmla="*/ 514 h 232"/>
                <a:gd name="T106" fmla="*/ 514 w 232"/>
                <a:gd name="T107" fmla="*/ 992 h 232"/>
                <a:gd name="T108" fmla="*/ 993 w 232"/>
                <a:gd name="T109" fmla="*/ 514 h 232"/>
                <a:gd name="T110" fmla="*/ 514 w 232"/>
                <a:gd name="T111" fmla="*/ 35 h 232"/>
                <a:gd name="T112" fmla="*/ 514 w 232"/>
                <a:gd name="T113" fmla="*/ 58 h 232"/>
                <a:gd name="T114" fmla="*/ 53 w 232"/>
                <a:gd name="T115" fmla="*/ 514 h 232"/>
                <a:gd name="T116" fmla="*/ 514 w 232"/>
                <a:gd name="T117" fmla="*/ 974 h 232"/>
                <a:gd name="T118" fmla="*/ 975 w 232"/>
                <a:gd name="T119" fmla="*/ 514 h 232"/>
                <a:gd name="T120" fmla="*/ 514 w 232"/>
                <a:gd name="T121" fmla="*/ 58 h 23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32"/>
                <a:gd name="T184" fmla="*/ 0 h 232"/>
                <a:gd name="T185" fmla="*/ 232 w 232"/>
                <a:gd name="T186" fmla="*/ 232 h 23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32" h="232">
                  <a:moveTo>
                    <a:pt x="116" y="0"/>
                  </a:moveTo>
                  <a:cubicBezTo>
                    <a:pt x="180" y="0"/>
                    <a:pt x="232" y="52"/>
                    <a:pt x="232" y="116"/>
                  </a:cubicBezTo>
                  <a:cubicBezTo>
                    <a:pt x="232" y="180"/>
                    <a:pt x="180" y="232"/>
                    <a:pt x="116" y="232"/>
                  </a:cubicBezTo>
                  <a:cubicBezTo>
                    <a:pt x="52" y="232"/>
                    <a:pt x="0" y="180"/>
                    <a:pt x="0" y="116"/>
                  </a:cubicBezTo>
                  <a:cubicBezTo>
                    <a:pt x="0" y="52"/>
                    <a:pt x="52" y="0"/>
                    <a:pt x="116" y="0"/>
                  </a:cubicBezTo>
                  <a:close/>
                  <a:moveTo>
                    <a:pt x="181" y="104"/>
                  </a:moveTo>
                  <a:cubicBezTo>
                    <a:pt x="181" y="112"/>
                    <a:pt x="179" y="119"/>
                    <a:pt x="176" y="126"/>
                  </a:cubicBezTo>
                  <a:cubicBezTo>
                    <a:pt x="173" y="132"/>
                    <a:pt x="169" y="137"/>
                    <a:pt x="163" y="142"/>
                  </a:cubicBezTo>
                  <a:cubicBezTo>
                    <a:pt x="156" y="147"/>
                    <a:pt x="149" y="150"/>
                    <a:pt x="141" y="150"/>
                  </a:cubicBezTo>
                  <a:cubicBezTo>
                    <a:pt x="136" y="150"/>
                    <a:pt x="132" y="149"/>
                    <a:pt x="129" y="147"/>
                  </a:cubicBezTo>
                  <a:cubicBezTo>
                    <a:pt x="127" y="145"/>
                    <a:pt x="125" y="143"/>
                    <a:pt x="125" y="139"/>
                  </a:cubicBezTo>
                  <a:cubicBezTo>
                    <a:pt x="122" y="143"/>
                    <a:pt x="119" y="146"/>
                    <a:pt x="116" y="147"/>
                  </a:cubicBezTo>
                  <a:cubicBezTo>
                    <a:pt x="113" y="149"/>
                    <a:pt x="109" y="150"/>
                    <a:pt x="105" y="150"/>
                  </a:cubicBezTo>
                  <a:cubicBezTo>
                    <a:pt x="89" y="150"/>
                    <a:pt x="82" y="142"/>
                    <a:pt x="82" y="126"/>
                  </a:cubicBezTo>
                  <a:cubicBezTo>
                    <a:pt x="82" y="115"/>
                    <a:pt x="85" y="106"/>
                    <a:pt x="91" y="99"/>
                  </a:cubicBezTo>
                  <a:cubicBezTo>
                    <a:pt x="97" y="91"/>
                    <a:pt x="105" y="87"/>
                    <a:pt x="116" y="87"/>
                  </a:cubicBezTo>
                  <a:cubicBezTo>
                    <a:pt x="123" y="87"/>
                    <a:pt x="128" y="89"/>
                    <a:pt x="131" y="94"/>
                  </a:cubicBezTo>
                  <a:cubicBezTo>
                    <a:pt x="134" y="89"/>
                    <a:pt x="134" y="89"/>
                    <a:pt x="134" y="89"/>
                  </a:cubicBezTo>
                  <a:cubicBezTo>
                    <a:pt x="150" y="89"/>
                    <a:pt x="150" y="89"/>
                    <a:pt x="150" y="89"/>
                  </a:cubicBezTo>
                  <a:cubicBezTo>
                    <a:pt x="140" y="131"/>
                    <a:pt x="140" y="131"/>
                    <a:pt x="140" y="131"/>
                  </a:cubicBezTo>
                  <a:cubicBezTo>
                    <a:pt x="140" y="132"/>
                    <a:pt x="140" y="132"/>
                    <a:pt x="140" y="132"/>
                  </a:cubicBezTo>
                  <a:cubicBezTo>
                    <a:pt x="140" y="132"/>
                    <a:pt x="140" y="133"/>
                    <a:pt x="140" y="133"/>
                  </a:cubicBezTo>
                  <a:cubicBezTo>
                    <a:pt x="140" y="135"/>
                    <a:pt x="141" y="137"/>
                    <a:pt x="143" y="137"/>
                  </a:cubicBezTo>
                  <a:cubicBezTo>
                    <a:pt x="150" y="137"/>
                    <a:pt x="155" y="133"/>
                    <a:pt x="160" y="125"/>
                  </a:cubicBezTo>
                  <a:cubicBezTo>
                    <a:pt x="164" y="119"/>
                    <a:pt x="166" y="112"/>
                    <a:pt x="166" y="104"/>
                  </a:cubicBezTo>
                  <a:cubicBezTo>
                    <a:pt x="166" y="93"/>
                    <a:pt x="161" y="84"/>
                    <a:pt x="152" y="77"/>
                  </a:cubicBezTo>
                  <a:cubicBezTo>
                    <a:pt x="144" y="72"/>
                    <a:pt x="134" y="69"/>
                    <a:pt x="122" y="69"/>
                  </a:cubicBezTo>
                  <a:cubicBezTo>
                    <a:pt x="109" y="69"/>
                    <a:pt x="98" y="72"/>
                    <a:pt x="89" y="78"/>
                  </a:cubicBezTo>
                  <a:cubicBezTo>
                    <a:pt x="74" y="88"/>
                    <a:pt x="67" y="102"/>
                    <a:pt x="67" y="120"/>
                  </a:cubicBezTo>
                  <a:cubicBezTo>
                    <a:pt x="67" y="134"/>
                    <a:pt x="71" y="144"/>
                    <a:pt x="80" y="152"/>
                  </a:cubicBezTo>
                  <a:cubicBezTo>
                    <a:pt x="90" y="160"/>
                    <a:pt x="102" y="164"/>
                    <a:pt x="117" y="164"/>
                  </a:cubicBezTo>
                  <a:cubicBezTo>
                    <a:pt x="132" y="164"/>
                    <a:pt x="145" y="160"/>
                    <a:pt x="157" y="15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50" y="173"/>
                    <a:pt x="134" y="179"/>
                    <a:pt x="115" y="179"/>
                  </a:cubicBezTo>
                  <a:cubicBezTo>
                    <a:pt x="107" y="179"/>
                    <a:pt x="99" y="177"/>
                    <a:pt x="91" y="175"/>
                  </a:cubicBezTo>
                  <a:cubicBezTo>
                    <a:pt x="84" y="172"/>
                    <a:pt x="77" y="169"/>
                    <a:pt x="71" y="164"/>
                  </a:cubicBezTo>
                  <a:cubicBezTo>
                    <a:pt x="58" y="153"/>
                    <a:pt x="51" y="139"/>
                    <a:pt x="51" y="121"/>
                  </a:cubicBezTo>
                  <a:cubicBezTo>
                    <a:pt x="51" y="105"/>
                    <a:pt x="56" y="91"/>
                    <a:pt x="66" y="79"/>
                  </a:cubicBezTo>
                  <a:cubicBezTo>
                    <a:pt x="73" y="71"/>
                    <a:pt x="81" y="65"/>
                    <a:pt x="91" y="60"/>
                  </a:cubicBezTo>
                  <a:cubicBezTo>
                    <a:pt x="100" y="56"/>
                    <a:pt x="111" y="54"/>
                    <a:pt x="122" y="54"/>
                  </a:cubicBezTo>
                  <a:cubicBezTo>
                    <a:pt x="138" y="54"/>
                    <a:pt x="152" y="58"/>
                    <a:pt x="163" y="66"/>
                  </a:cubicBezTo>
                  <a:cubicBezTo>
                    <a:pt x="175" y="76"/>
                    <a:pt x="181" y="88"/>
                    <a:pt x="181" y="104"/>
                  </a:cubicBezTo>
                  <a:close/>
                  <a:moveTo>
                    <a:pt x="126" y="109"/>
                  </a:moveTo>
                  <a:cubicBezTo>
                    <a:pt x="126" y="106"/>
                    <a:pt x="125" y="104"/>
                    <a:pt x="123" y="102"/>
                  </a:cubicBezTo>
                  <a:cubicBezTo>
                    <a:pt x="122" y="100"/>
                    <a:pt x="119" y="100"/>
                    <a:pt x="117" y="100"/>
                  </a:cubicBezTo>
                  <a:cubicBezTo>
                    <a:pt x="112" y="100"/>
                    <a:pt x="108" y="103"/>
                    <a:pt x="105" y="109"/>
                  </a:cubicBezTo>
                  <a:cubicBezTo>
                    <a:pt x="102" y="115"/>
                    <a:pt x="101" y="120"/>
                    <a:pt x="101" y="126"/>
                  </a:cubicBezTo>
                  <a:cubicBezTo>
                    <a:pt x="101" y="133"/>
                    <a:pt x="103" y="136"/>
                    <a:pt x="109" y="136"/>
                  </a:cubicBezTo>
                  <a:cubicBezTo>
                    <a:pt x="112" y="136"/>
                    <a:pt x="115" y="135"/>
                    <a:pt x="118" y="132"/>
                  </a:cubicBezTo>
                  <a:cubicBezTo>
                    <a:pt x="120" y="130"/>
                    <a:pt x="122" y="126"/>
                    <a:pt x="123" y="122"/>
                  </a:cubicBezTo>
                  <a:cubicBezTo>
                    <a:pt x="126" y="109"/>
                    <a:pt x="126" y="109"/>
                    <a:pt x="126" y="109"/>
                  </a:cubicBezTo>
                  <a:close/>
                  <a:moveTo>
                    <a:pt x="116" y="8"/>
                  </a:moveTo>
                  <a:cubicBezTo>
                    <a:pt x="56" y="8"/>
                    <a:pt x="8" y="57"/>
                    <a:pt x="8" y="116"/>
                  </a:cubicBezTo>
                  <a:cubicBezTo>
                    <a:pt x="8" y="176"/>
                    <a:pt x="56" y="224"/>
                    <a:pt x="116" y="224"/>
                  </a:cubicBezTo>
                  <a:cubicBezTo>
                    <a:pt x="176" y="224"/>
                    <a:pt x="224" y="176"/>
                    <a:pt x="224" y="116"/>
                  </a:cubicBezTo>
                  <a:cubicBezTo>
                    <a:pt x="224" y="57"/>
                    <a:pt x="176" y="8"/>
                    <a:pt x="116" y="8"/>
                  </a:cubicBezTo>
                  <a:close/>
                  <a:moveTo>
                    <a:pt x="116" y="13"/>
                  </a:moveTo>
                  <a:cubicBezTo>
                    <a:pt x="59" y="13"/>
                    <a:pt x="12" y="59"/>
                    <a:pt x="12" y="116"/>
                  </a:cubicBezTo>
                  <a:cubicBezTo>
                    <a:pt x="12" y="173"/>
                    <a:pt x="59" y="220"/>
                    <a:pt x="116" y="220"/>
                  </a:cubicBezTo>
                  <a:cubicBezTo>
                    <a:pt x="173" y="220"/>
                    <a:pt x="220" y="173"/>
                    <a:pt x="220" y="116"/>
                  </a:cubicBezTo>
                  <a:cubicBezTo>
                    <a:pt x="220" y="59"/>
                    <a:pt x="173" y="13"/>
                    <a:pt x="116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27" name="Group 369"/>
          <p:cNvGrpSpPr/>
          <p:nvPr/>
        </p:nvGrpSpPr>
        <p:grpSpPr bwMode="auto">
          <a:xfrm>
            <a:off x="11231563" y="3140075"/>
            <a:ext cx="442912" cy="442913"/>
            <a:chOff x="0" y="0"/>
            <a:chExt cx="1570" cy="1564"/>
          </a:xfrm>
        </p:grpSpPr>
        <p:sp>
          <p:nvSpPr>
            <p:cNvPr id="38031" name="Oval 27"/>
            <p:cNvSpPr>
              <a:spLocks noChangeArrowheads="1"/>
            </p:cNvSpPr>
            <p:nvPr/>
          </p:nvSpPr>
          <p:spPr bwMode="auto">
            <a:xfrm>
              <a:off x="0" y="0"/>
              <a:ext cx="1570" cy="1565"/>
            </a:xfrm>
            <a:prstGeom prst="ellipse">
              <a:avLst/>
            </a:prstGeom>
            <a:solidFill>
              <a:srgbClr val="F25A5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32" name="Freeform 28"/>
            <p:cNvSpPr>
              <a:spLocks noEditPoints="1" noChangeArrowheads="1"/>
            </p:cNvSpPr>
            <p:nvPr/>
          </p:nvSpPr>
          <p:spPr bwMode="auto">
            <a:xfrm>
              <a:off x="282" y="300"/>
              <a:ext cx="1288" cy="1265"/>
            </a:xfrm>
            <a:custGeom>
              <a:avLst/>
              <a:gdLst>
                <a:gd name="T0" fmla="*/ 567 w 291"/>
                <a:gd name="T1" fmla="*/ 1265 h 286"/>
                <a:gd name="T2" fmla="*/ 0 w 291"/>
                <a:gd name="T3" fmla="*/ 699 h 286"/>
                <a:gd name="T4" fmla="*/ 0 w 291"/>
                <a:gd name="T5" fmla="*/ 265 h 286"/>
                <a:gd name="T6" fmla="*/ 150 w 291"/>
                <a:gd name="T7" fmla="*/ 265 h 286"/>
                <a:gd name="T8" fmla="*/ 204 w 291"/>
                <a:gd name="T9" fmla="*/ 314 h 286"/>
                <a:gd name="T10" fmla="*/ 208 w 291"/>
                <a:gd name="T11" fmla="*/ 265 h 286"/>
                <a:gd name="T12" fmla="*/ 359 w 291"/>
                <a:gd name="T13" fmla="*/ 265 h 286"/>
                <a:gd name="T14" fmla="*/ 469 w 291"/>
                <a:gd name="T15" fmla="*/ 376 h 286"/>
                <a:gd name="T16" fmla="*/ 469 w 291"/>
                <a:gd name="T17" fmla="*/ 0 h 286"/>
                <a:gd name="T18" fmla="*/ 531 w 291"/>
                <a:gd name="T19" fmla="*/ 0 h 286"/>
                <a:gd name="T20" fmla="*/ 797 w 291"/>
                <a:gd name="T21" fmla="*/ 265 h 286"/>
                <a:gd name="T22" fmla="*/ 903 w 291"/>
                <a:gd name="T23" fmla="*/ 265 h 286"/>
                <a:gd name="T24" fmla="*/ 956 w 291"/>
                <a:gd name="T25" fmla="*/ 318 h 286"/>
                <a:gd name="T26" fmla="*/ 960 w 291"/>
                <a:gd name="T27" fmla="*/ 265 h 286"/>
                <a:gd name="T28" fmla="*/ 1071 w 291"/>
                <a:gd name="T29" fmla="*/ 265 h 286"/>
                <a:gd name="T30" fmla="*/ 1288 w 291"/>
                <a:gd name="T31" fmla="*/ 482 h 286"/>
                <a:gd name="T32" fmla="*/ 1288 w 291"/>
                <a:gd name="T33" fmla="*/ 482 h 286"/>
                <a:gd name="T34" fmla="*/ 567 w 291"/>
                <a:gd name="T35" fmla="*/ 1265 h 286"/>
                <a:gd name="T36" fmla="*/ 186 w 291"/>
                <a:gd name="T37" fmla="*/ 451 h 286"/>
                <a:gd name="T38" fmla="*/ 186 w 291"/>
                <a:gd name="T39" fmla="*/ 451 h 286"/>
                <a:gd name="T40" fmla="*/ 0 w 291"/>
                <a:gd name="T41" fmla="*/ 265 h 286"/>
                <a:gd name="T42" fmla="*/ 186 w 291"/>
                <a:gd name="T43" fmla="*/ 451 h 2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91"/>
                <a:gd name="T67" fmla="*/ 0 h 286"/>
                <a:gd name="T68" fmla="*/ 291 w 291"/>
                <a:gd name="T69" fmla="*/ 286 h 28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91" h="286">
                  <a:moveTo>
                    <a:pt x="128" y="286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106" y="85"/>
                    <a:pt x="106" y="85"/>
                    <a:pt x="106" y="85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80" y="60"/>
                    <a:pt x="180" y="60"/>
                    <a:pt x="180" y="60"/>
                  </a:cubicBezTo>
                  <a:cubicBezTo>
                    <a:pt x="204" y="60"/>
                    <a:pt x="204" y="60"/>
                    <a:pt x="204" y="60"/>
                  </a:cubicBezTo>
                  <a:cubicBezTo>
                    <a:pt x="216" y="72"/>
                    <a:pt x="216" y="72"/>
                    <a:pt x="216" y="72"/>
                  </a:cubicBezTo>
                  <a:cubicBezTo>
                    <a:pt x="217" y="60"/>
                    <a:pt x="217" y="60"/>
                    <a:pt x="217" y="60"/>
                  </a:cubicBezTo>
                  <a:cubicBezTo>
                    <a:pt x="242" y="60"/>
                    <a:pt x="242" y="60"/>
                    <a:pt x="242" y="60"/>
                  </a:cubicBezTo>
                  <a:cubicBezTo>
                    <a:pt x="291" y="109"/>
                    <a:pt x="291" y="109"/>
                    <a:pt x="291" y="109"/>
                  </a:cubicBezTo>
                  <a:cubicBezTo>
                    <a:pt x="291" y="109"/>
                    <a:pt x="291" y="109"/>
                    <a:pt x="291" y="109"/>
                  </a:cubicBezTo>
                  <a:cubicBezTo>
                    <a:pt x="291" y="202"/>
                    <a:pt x="219" y="278"/>
                    <a:pt x="128" y="286"/>
                  </a:cubicBezTo>
                  <a:close/>
                  <a:moveTo>
                    <a:pt x="42" y="102"/>
                  </a:moveTo>
                  <a:cubicBezTo>
                    <a:pt x="42" y="102"/>
                    <a:pt x="42" y="102"/>
                    <a:pt x="42" y="10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42" y="102"/>
                    <a:pt x="42" y="102"/>
                    <a:pt x="42" y="102"/>
                  </a:cubicBezTo>
                  <a:close/>
                </a:path>
              </a:pathLst>
            </a:custGeom>
            <a:solidFill>
              <a:srgbClr val="BF323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33" name="Freeform 64"/>
            <p:cNvSpPr>
              <a:spLocks noEditPoints="1" noChangeArrowheads="1"/>
            </p:cNvSpPr>
            <p:nvPr/>
          </p:nvSpPr>
          <p:spPr bwMode="auto">
            <a:xfrm>
              <a:off x="282" y="300"/>
              <a:ext cx="1070" cy="965"/>
            </a:xfrm>
            <a:custGeom>
              <a:avLst/>
              <a:gdLst>
                <a:gd name="T0" fmla="*/ 470 w 428"/>
                <a:gd name="T1" fmla="*/ 0 h 386"/>
                <a:gd name="T2" fmla="*/ 530 w 428"/>
                <a:gd name="T3" fmla="*/ 0 h 386"/>
                <a:gd name="T4" fmla="*/ 530 w 428"/>
                <a:gd name="T5" fmla="*/ 965 h 386"/>
                <a:gd name="T6" fmla="*/ 470 w 428"/>
                <a:gd name="T7" fmla="*/ 965 h 386"/>
                <a:gd name="T8" fmla="*/ 470 w 428"/>
                <a:gd name="T9" fmla="*/ 0 h 386"/>
                <a:gd name="T10" fmla="*/ 470 w 428"/>
                <a:gd name="T11" fmla="*/ 0 h 386"/>
                <a:gd name="T12" fmla="*/ 0 w 428"/>
                <a:gd name="T13" fmla="*/ 265 h 386"/>
                <a:gd name="T14" fmla="*/ 150 w 428"/>
                <a:gd name="T15" fmla="*/ 265 h 386"/>
                <a:gd name="T16" fmla="*/ 183 w 428"/>
                <a:gd name="T17" fmla="*/ 518 h 386"/>
                <a:gd name="T18" fmla="*/ 208 w 428"/>
                <a:gd name="T19" fmla="*/ 265 h 386"/>
                <a:gd name="T20" fmla="*/ 358 w 428"/>
                <a:gd name="T21" fmla="*/ 265 h 386"/>
                <a:gd name="T22" fmla="*/ 358 w 428"/>
                <a:gd name="T23" fmla="*/ 700 h 386"/>
                <a:gd name="T24" fmla="*/ 265 w 428"/>
                <a:gd name="T25" fmla="*/ 700 h 386"/>
                <a:gd name="T26" fmla="*/ 265 w 428"/>
                <a:gd name="T27" fmla="*/ 375 h 386"/>
                <a:gd name="T28" fmla="*/ 218 w 428"/>
                <a:gd name="T29" fmla="*/ 700 h 386"/>
                <a:gd name="T30" fmla="*/ 143 w 428"/>
                <a:gd name="T31" fmla="*/ 700 h 386"/>
                <a:gd name="T32" fmla="*/ 98 w 428"/>
                <a:gd name="T33" fmla="*/ 375 h 386"/>
                <a:gd name="T34" fmla="*/ 98 w 428"/>
                <a:gd name="T35" fmla="*/ 700 h 386"/>
                <a:gd name="T36" fmla="*/ 0 w 428"/>
                <a:gd name="T37" fmla="*/ 700 h 386"/>
                <a:gd name="T38" fmla="*/ 0 w 428"/>
                <a:gd name="T39" fmla="*/ 265 h 386"/>
                <a:gd name="T40" fmla="*/ 0 w 428"/>
                <a:gd name="T41" fmla="*/ 265 h 386"/>
                <a:gd name="T42" fmla="*/ 725 w 428"/>
                <a:gd name="T43" fmla="*/ 265 h 386"/>
                <a:gd name="T44" fmla="*/ 753 w 428"/>
                <a:gd name="T45" fmla="*/ 565 h 386"/>
                <a:gd name="T46" fmla="*/ 783 w 428"/>
                <a:gd name="T47" fmla="*/ 265 h 386"/>
                <a:gd name="T48" fmla="*/ 903 w 428"/>
                <a:gd name="T49" fmla="*/ 265 h 386"/>
                <a:gd name="T50" fmla="*/ 935 w 428"/>
                <a:gd name="T51" fmla="*/ 565 h 386"/>
                <a:gd name="T52" fmla="*/ 960 w 428"/>
                <a:gd name="T53" fmla="*/ 265 h 386"/>
                <a:gd name="T54" fmla="*/ 1070 w 428"/>
                <a:gd name="T55" fmla="*/ 265 h 386"/>
                <a:gd name="T56" fmla="*/ 1018 w 428"/>
                <a:gd name="T57" fmla="*/ 700 h 386"/>
                <a:gd name="T58" fmla="*/ 878 w 428"/>
                <a:gd name="T59" fmla="*/ 700 h 386"/>
                <a:gd name="T60" fmla="*/ 845 w 428"/>
                <a:gd name="T61" fmla="*/ 448 h 386"/>
                <a:gd name="T62" fmla="*/ 810 w 428"/>
                <a:gd name="T63" fmla="*/ 700 h 386"/>
                <a:gd name="T64" fmla="*/ 668 w 428"/>
                <a:gd name="T65" fmla="*/ 700 h 386"/>
                <a:gd name="T66" fmla="*/ 615 w 428"/>
                <a:gd name="T67" fmla="*/ 265 h 386"/>
                <a:gd name="T68" fmla="*/ 725 w 428"/>
                <a:gd name="T69" fmla="*/ 265 h 386"/>
                <a:gd name="T70" fmla="*/ 725 w 428"/>
                <a:gd name="T71" fmla="*/ 265 h 38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28"/>
                <a:gd name="T109" fmla="*/ 0 h 386"/>
                <a:gd name="T110" fmla="*/ 428 w 428"/>
                <a:gd name="T111" fmla="*/ 386 h 38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28" h="386">
                  <a:moveTo>
                    <a:pt x="188" y="0"/>
                  </a:moveTo>
                  <a:lnTo>
                    <a:pt x="212" y="0"/>
                  </a:lnTo>
                  <a:lnTo>
                    <a:pt x="212" y="386"/>
                  </a:lnTo>
                  <a:lnTo>
                    <a:pt x="188" y="386"/>
                  </a:lnTo>
                  <a:lnTo>
                    <a:pt x="188" y="0"/>
                  </a:lnTo>
                  <a:close/>
                  <a:moveTo>
                    <a:pt x="0" y="106"/>
                  </a:moveTo>
                  <a:lnTo>
                    <a:pt x="60" y="106"/>
                  </a:lnTo>
                  <a:lnTo>
                    <a:pt x="73" y="207"/>
                  </a:lnTo>
                  <a:lnTo>
                    <a:pt x="83" y="106"/>
                  </a:lnTo>
                  <a:lnTo>
                    <a:pt x="143" y="106"/>
                  </a:lnTo>
                  <a:lnTo>
                    <a:pt x="143" y="280"/>
                  </a:lnTo>
                  <a:lnTo>
                    <a:pt x="106" y="280"/>
                  </a:lnTo>
                  <a:lnTo>
                    <a:pt x="106" y="150"/>
                  </a:lnTo>
                  <a:lnTo>
                    <a:pt x="87" y="280"/>
                  </a:lnTo>
                  <a:lnTo>
                    <a:pt x="57" y="280"/>
                  </a:lnTo>
                  <a:lnTo>
                    <a:pt x="39" y="150"/>
                  </a:lnTo>
                  <a:lnTo>
                    <a:pt x="39" y="280"/>
                  </a:lnTo>
                  <a:lnTo>
                    <a:pt x="0" y="280"/>
                  </a:lnTo>
                  <a:lnTo>
                    <a:pt x="0" y="106"/>
                  </a:lnTo>
                  <a:close/>
                  <a:moveTo>
                    <a:pt x="290" y="106"/>
                  </a:moveTo>
                  <a:lnTo>
                    <a:pt x="301" y="226"/>
                  </a:lnTo>
                  <a:lnTo>
                    <a:pt x="313" y="106"/>
                  </a:lnTo>
                  <a:lnTo>
                    <a:pt x="361" y="106"/>
                  </a:lnTo>
                  <a:lnTo>
                    <a:pt x="374" y="226"/>
                  </a:lnTo>
                  <a:lnTo>
                    <a:pt x="384" y="106"/>
                  </a:lnTo>
                  <a:lnTo>
                    <a:pt x="428" y="106"/>
                  </a:lnTo>
                  <a:lnTo>
                    <a:pt x="407" y="280"/>
                  </a:lnTo>
                  <a:lnTo>
                    <a:pt x="351" y="280"/>
                  </a:lnTo>
                  <a:lnTo>
                    <a:pt x="338" y="179"/>
                  </a:lnTo>
                  <a:lnTo>
                    <a:pt x="324" y="280"/>
                  </a:lnTo>
                  <a:lnTo>
                    <a:pt x="267" y="280"/>
                  </a:lnTo>
                  <a:lnTo>
                    <a:pt x="246" y="106"/>
                  </a:lnTo>
                  <a:lnTo>
                    <a:pt x="290" y="1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28" name="Group 373"/>
          <p:cNvGrpSpPr/>
          <p:nvPr/>
        </p:nvGrpSpPr>
        <p:grpSpPr bwMode="auto">
          <a:xfrm>
            <a:off x="10045700" y="4279900"/>
            <a:ext cx="444500" cy="444500"/>
            <a:chOff x="0" y="0"/>
            <a:chExt cx="1570" cy="1572"/>
          </a:xfrm>
        </p:grpSpPr>
        <p:sp>
          <p:nvSpPr>
            <p:cNvPr id="38028" name="Oval 14"/>
            <p:cNvSpPr>
              <a:spLocks noChangeArrowheads="1"/>
            </p:cNvSpPr>
            <p:nvPr/>
          </p:nvSpPr>
          <p:spPr bwMode="auto">
            <a:xfrm>
              <a:off x="0" y="0"/>
              <a:ext cx="1570" cy="1572"/>
            </a:xfrm>
            <a:prstGeom prst="ellipse">
              <a:avLst/>
            </a:prstGeom>
            <a:solidFill>
              <a:srgbClr val="FFCC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29" name="Freeform 19"/>
            <p:cNvSpPr>
              <a:spLocks noChangeArrowheads="1"/>
            </p:cNvSpPr>
            <p:nvPr/>
          </p:nvSpPr>
          <p:spPr bwMode="auto">
            <a:xfrm>
              <a:off x="288" y="287"/>
              <a:ext cx="1280" cy="1280"/>
            </a:xfrm>
            <a:custGeom>
              <a:avLst/>
              <a:gdLst>
                <a:gd name="T0" fmla="*/ 523 w 289"/>
                <a:gd name="T1" fmla="*/ 0 h 289"/>
                <a:gd name="T2" fmla="*/ 576 w 289"/>
                <a:gd name="T3" fmla="*/ 4 h 289"/>
                <a:gd name="T4" fmla="*/ 624 w 289"/>
                <a:gd name="T5" fmla="*/ 13 h 289"/>
                <a:gd name="T6" fmla="*/ 669 w 289"/>
                <a:gd name="T7" fmla="*/ 27 h 289"/>
                <a:gd name="T8" fmla="*/ 713 w 289"/>
                <a:gd name="T9" fmla="*/ 49 h 289"/>
                <a:gd name="T10" fmla="*/ 757 w 289"/>
                <a:gd name="T11" fmla="*/ 71 h 289"/>
                <a:gd name="T12" fmla="*/ 797 w 289"/>
                <a:gd name="T13" fmla="*/ 97 h 289"/>
                <a:gd name="T14" fmla="*/ 833 w 289"/>
                <a:gd name="T15" fmla="*/ 128 h 289"/>
                <a:gd name="T16" fmla="*/ 1280 w 289"/>
                <a:gd name="T17" fmla="*/ 576 h 289"/>
                <a:gd name="T18" fmla="*/ 146 w 289"/>
                <a:gd name="T19" fmla="*/ 850 h 289"/>
                <a:gd name="T20" fmla="*/ 115 w 289"/>
                <a:gd name="T21" fmla="*/ 815 h 289"/>
                <a:gd name="T22" fmla="*/ 84 w 289"/>
                <a:gd name="T23" fmla="*/ 775 h 289"/>
                <a:gd name="T24" fmla="*/ 62 w 289"/>
                <a:gd name="T25" fmla="*/ 735 h 289"/>
                <a:gd name="T26" fmla="*/ 40 w 289"/>
                <a:gd name="T27" fmla="*/ 691 h 289"/>
                <a:gd name="T28" fmla="*/ 22 w 289"/>
                <a:gd name="T29" fmla="*/ 647 h 289"/>
                <a:gd name="T30" fmla="*/ 9 w 289"/>
                <a:gd name="T31" fmla="*/ 598 h 289"/>
                <a:gd name="T32" fmla="*/ 4 w 289"/>
                <a:gd name="T33" fmla="*/ 549 h 289"/>
                <a:gd name="T34" fmla="*/ 0 w 289"/>
                <a:gd name="T35" fmla="*/ 496 h 289"/>
                <a:gd name="T36" fmla="*/ 4 w 289"/>
                <a:gd name="T37" fmla="*/ 447 h 289"/>
                <a:gd name="T38" fmla="*/ 9 w 289"/>
                <a:gd name="T39" fmla="*/ 399 h 289"/>
                <a:gd name="T40" fmla="*/ 22 w 289"/>
                <a:gd name="T41" fmla="*/ 350 h 289"/>
                <a:gd name="T42" fmla="*/ 40 w 289"/>
                <a:gd name="T43" fmla="*/ 301 h 289"/>
                <a:gd name="T44" fmla="*/ 62 w 289"/>
                <a:gd name="T45" fmla="*/ 261 h 289"/>
                <a:gd name="T46" fmla="*/ 84 w 289"/>
                <a:gd name="T47" fmla="*/ 217 h 289"/>
                <a:gd name="T48" fmla="*/ 115 w 289"/>
                <a:gd name="T49" fmla="*/ 182 h 289"/>
                <a:gd name="T50" fmla="*/ 146 w 289"/>
                <a:gd name="T51" fmla="*/ 146 h 289"/>
                <a:gd name="T52" fmla="*/ 182 w 289"/>
                <a:gd name="T53" fmla="*/ 111 h 289"/>
                <a:gd name="T54" fmla="*/ 221 w 289"/>
                <a:gd name="T55" fmla="*/ 84 h 289"/>
                <a:gd name="T56" fmla="*/ 261 w 289"/>
                <a:gd name="T57" fmla="*/ 58 h 289"/>
                <a:gd name="T58" fmla="*/ 306 w 289"/>
                <a:gd name="T59" fmla="*/ 40 h 289"/>
                <a:gd name="T60" fmla="*/ 350 w 289"/>
                <a:gd name="T61" fmla="*/ 22 h 289"/>
                <a:gd name="T62" fmla="*/ 399 w 289"/>
                <a:gd name="T63" fmla="*/ 9 h 289"/>
                <a:gd name="T64" fmla="*/ 447 w 289"/>
                <a:gd name="T65" fmla="*/ 0 h 289"/>
                <a:gd name="T66" fmla="*/ 500 w 289"/>
                <a:gd name="T67" fmla="*/ 0 h 28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89"/>
                <a:gd name="T103" fmla="*/ 0 h 289"/>
                <a:gd name="T104" fmla="*/ 289 w 289"/>
                <a:gd name="T105" fmla="*/ 289 h 28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89" h="289">
                  <a:moveTo>
                    <a:pt x="113" y="0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0" y="1"/>
                    <a:pt x="130" y="1"/>
                    <a:pt x="130" y="1"/>
                  </a:cubicBezTo>
                  <a:cubicBezTo>
                    <a:pt x="135" y="2"/>
                    <a:pt x="135" y="2"/>
                    <a:pt x="135" y="2"/>
                  </a:cubicBezTo>
                  <a:cubicBezTo>
                    <a:pt x="141" y="3"/>
                    <a:pt x="141" y="3"/>
                    <a:pt x="141" y="3"/>
                  </a:cubicBezTo>
                  <a:cubicBezTo>
                    <a:pt x="146" y="5"/>
                    <a:pt x="146" y="5"/>
                    <a:pt x="146" y="5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161" y="11"/>
                    <a:pt x="161" y="11"/>
                    <a:pt x="161" y="11"/>
                  </a:cubicBezTo>
                  <a:cubicBezTo>
                    <a:pt x="166" y="13"/>
                    <a:pt x="166" y="13"/>
                    <a:pt x="166" y="13"/>
                  </a:cubicBezTo>
                  <a:cubicBezTo>
                    <a:pt x="171" y="16"/>
                    <a:pt x="171" y="16"/>
                    <a:pt x="171" y="16"/>
                  </a:cubicBezTo>
                  <a:cubicBezTo>
                    <a:pt x="176" y="19"/>
                    <a:pt x="176" y="19"/>
                    <a:pt x="176" y="19"/>
                  </a:cubicBezTo>
                  <a:cubicBezTo>
                    <a:pt x="180" y="22"/>
                    <a:pt x="180" y="22"/>
                    <a:pt x="180" y="22"/>
                  </a:cubicBezTo>
                  <a:cubicBezTo>
                    <a:pt x="184" y="25"/>
                    <a:pt x="184" y="25"/>
                    <a:pt x="184" y="25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92" y="33"/>
                    <a:pt x="192" y="33"/>
                    <a:pt x="192" y="33"/>
                  </a:cubicBezTo>
                  <a:cubicBezTo>
                    <a:pt x="289" y="130"/>
                    <a:pt x="289" y="130"/>
                    <a:pt x="289" y="130"/>
                  </a:cubicBezTo>
                  <a:cubicBezTo>
                    <a:pt x="281" y="214"/>
                    <a:pt x="214" y="281"/>
                    <a:pt x="130" y="289"/>
                  </a:cubicBezTo>
                  <a:cubicBezTo>
                    <a:pt x="33" y="192"/>
                    <a:pt x="33" y="192"/>
                    <a:pt x="33" y="192"/>
                  </a:cubicBezTo>
                  <a:cubicBezTo>
                    <a:pt x="29" y="188"/>
                    <a:pt x="29" y="188"/>
                    <a:pt x="29" y="188"/>
                  </a:cubicBezTo>
                  <a:cubicBezTo>
                    <a:pt x="26" y="184"/>
                    <a:pt x="26" y="184"/>
                    <a:pt x="26" y="184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19" y="175"/>
                    <a:pt x="19" y="175"/>
                    <a:pt x="19" y="175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1" y="161"/>
                    <a:pt x="11" y="161"/>
                    <a:pt x="11" y="161"/>
                  </a:cubicBezTo>
                  <a:cubicBezTo>
                    <a:pt x="9" y="156"/>
                    <a:pt x="9" y="156"/>
                    <a:pt x="9" y="156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5" y="146"/>
                    <a:pt x="5" y="146"/>
                    <a:pt x="5" y="146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2" y="135"/>
                    <a:pt x="2" y="135"/>
                    <a:pt x="2" y="135"/>
                  </a:cubicBezTo>
                  <a:cubicBezTo>
                    <a:pt x="1" y="129"/>
                    <a:pt x="1" y="129"/>
                    <a:pt x="1" y="129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90" y="2"/>
                    <a:pt x="90" y="2"/>
                    <a:pt x="90" y="2"/>
                  </a:cubicBezTo>
                  <a:cubicBezTo>
                    <a:pt x="96" y="1"/>
                    <a:pt x="96" y="1"/>
                    <a:pt x="96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solidFill>
              <a:srgbClr val="D59B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30" name="Freeform 65"/>
            <p:cNvSpPr>
              <a:spLocks noEditPoints="1" noChangeArrowheads="1"/>
            </p:cNvSpPr>
            <p:nvPr/>
          </p:nvSpPr>
          <p:spPr bwMode="auto">
            <a:xfrm>
              <a:off x="288" y="287"/>
              <a:ext cx="995" cy="997"/>
            </a:xfrm>
            <a:custGeom>
              <a:avLst/>
              <a:gdLst>
                <a:gd name="T0" fmla="*/ 500 w 225"/>
                <a:gd name="T1" fmla="*/ 0 h 225"/>
                <a:gd name="T2" fmla="*/ 0 w 225"/>
                <a:gd name="T3" fmla="*/ 496 h 225"/>
                <a:gd name="T4" fmla="*/ 500 w 225"/>
                <a:gd name="T5" fmla="*/ 997 h 225"/>
                <a:gd name="T6" fmla="*/ 995 w 225"/>
                <a:gd name="T7" fmla="*/ 496 h 225"/>
                <a:gd name="T8" fmla="*/ 500 w 225"/>
                <a:gd name="T9" fmla="*/ 0 h 225"/>
                <a:gd name="T10" fmla="*/ 500 w 225"/>
                <a:gd name="T11" fmla="*/ 66 h 225"/>
                <a:gd name="T12" fmla="*/ 66 w 225"/>
                <a:gd name="T13" fmla="*/ 496 h 225"/>
                <a:gd name="T14" fmla="*/ 500 w 225"/>
                <a:gd name="T15" fmla="*/ 926 h 225"/>
                <a:gd name="T16" fmla="*/ 929 w 225"/>
                <a:gd name="T17" fmla="*/ 496 h 225"/>
                <a:gd name="T18" fmla="*/ 500 w 225"/>
                <a:gd name="T19" fmla="*/ 66 h 225"/>
                <a:gd name="T20" fmla="*/ 787 w 225"/>
                <a:gd name="T21" fmla="*/ 443 h 225"/>
                <a:gd name="T22" fmla="*/ 765 w 225"/>
                <a:gd name="T23" fmla="*/ 541 h 225"/>
                <a:gd name="T24" fmla="*/ 708 w 225"/>
                <a:gd name="T25" fmla="*/ 611 h 225"/>
                <a:gd name="T26" fmla="*/ 606 w 225"/>
                <a:gd name="T27" fmla="*/ 647 h 225"/>
                <a:gd name="T28" fmla="*/ 557 w 225"/>
                <a:gd name="T29" fmla="*/ 634 h 225"/>
                <a:gd name="T30" fmla="*/ 535 w 225"/>
                <a:gd name="T31" fmla="*/ 598 h 225"/>
                <a:gd name="T32" fmla="*/ 500 w 225"/>
                <a:gd name="T33" fmla="*/ 634 h 225"/>
                <a:gd name="T34" fmla="*/ 451 w 225"/>
                <a:gd name="T35" fmla="*/ 647 h 225"/>
                <a:gd name="T36" fmla="*/ 345 w 225"/>
                <a:gd name="T37" fmla="*/ 541 h 225"/>
                <a:gd name="T38" fmla="*/ 385 w 225"/>
                <a:gd name="T39" fmla="*/ 421 h 225"/>
                <a:gd name="T40" fmla="*/ 495 w 225"/>
                <a:gd name="T41" fmla="*/ 368 h 225"/>
                <a:gd name="T42" fmla="*/ 562 w 225"/>
                <a:gd name="T43" fmla="*/ 399 h 225"/>
                <a:gd name="T44" fmla="*/ 579 w 225"/>
                <a:gd name="T45" fmla="*/ 377 h 225"/>
                <a:gd name="T46" fmla="*/ 650 w 225"/>
                <a:gd name="T47" fmla="*/ 377 h 225"/>
                <a:gd name="T48" fmla="*/ 606 w 225"/>
                <a:gd name="T49" fmla="*/ 563 h 225"/>
                <a:gd name="T50" fmla="*/ 601 w 225"/>
                <a:gd name="T51" fmla="*/ 567 h 225"/>
                <a:gd name="T52" fmla="*/ 601 w 225"/>
                <a:gd name="T53" fmla="*/ 572 h 225"/>
                <a:gd name="T54" fmla="*/ 619 w 225"/>
                <a:gd name="T55" fmla="*/ 589 h 225"/>
                <a:gd name="T56" fmla="*/ 694 w 225"/>
                <a:gd name="T57" fmla="*/ 536 h 225"/>
                <a:gd name="T58" fmla="*/ 716 w 225"/>
                <a:gd name="T59" fmla="*/ 443 h 225"/>
                <a:gd name="T60" fmla="*/ 659 w 225"/>
                <a:gd name="T61" fmla="*/ 323 h 225"/>
                <a:gd name="T62" fmla="*/ 526 w 225"/>
                <a:gd name="T63" fmla="*/ 288 h 225"/>
                <a:gd name="T64" fmla="*/ 380 w 225"/>
                <a:gd name="T65" fmla="*/ 328 h 225"/>
                <a:gd name="T66" fmla="*/ 283 w 225"/>
                <a:gd name="T67" fmla="*/ 514 h 225"/>
                <a:gd name="T68" fmla="*/ 341 w 225"/>
                <a:gd name="T69" fmla="*/ 656 h 225"/>
                <a:gd name="T70" fmla="*/ 504 w 225"/>
                <a:gd name="T71" fmla="*/ 709 h 225"/>
                <a:gd name="T72" fmla="*/ 677 w 225"/>
                <a:gd name="T73" fmla="*/ 651 h 225"/>
                <a:gd name="T74" fmla="*/ 712 w 225"/>
                <a:gd name="T75" fmla="*/ 700 h 225"/>
                <a:gd name="T76" fmla="*/ 495 w 225"/>
                <a:gd name="T77" fmla="*/ 775 h 225"/>
                <a:gd name="T78" fmla="*/ 389 w 225"/>
                <a:gd name="T79" fmla="*/ 758 h 225"/>
                <a:gd name="T80" fmla="*/ 301 w 225"/>
                <a:gd name="T81" fmla="*/ 709 h 225"/>
                <a:gd name="T82" fmla="*/ 212 w 225"/>
                <a:gd name="T83" fmla="*/ 518 h 225"/>
                <a:gd name="T84" fmla="*/ 279 w 225"/>
                <a:gd name="T85" fmla="*/ 332 h 225"/>
                <a:gd name="T86" fmla="*/ 385 w 225"/>
                <a:gd name="T87" fmla="*/ 248 h 225"/>
                <a:gd name="T88" fmla="*/ 526 w 225"/>
                <a:gd name="T89" fmla="*/ 222 h 225"/>
                <a:gd name="T90" fmla="*/ 708 w 225"/>
                <a:gd name="T91" fmla="*/ 275 h 225"/>
                <a:gd name="T92" fmla="*/ 787 w 225"/>
                <a:gd name="T93" fmla="*/ 443 h 225"/>
                <a:gd name="T94" fmla="*/ 544 w 225"/>
                <a:gd name="T95" fmla="*/ 465 h 225"/>
                <a:gd name="T96" fmla="*/ 531 w 225"/>
                <a:gd name="T97" fmla="*/ 434 h 225"/>
                <a:gd name="T98" fmla="*/ 504 w 225"/>
                <a:gd name="T99" fmla="*/ 425 h 225"/>
                <a:gd name="T100" fmla="*/ 447 w 225"/>
                <a:gd name="T101" fmla="*/ 465 h 225"/>
                <a:gd name="T102" fmla="*/ 433 w 225"/>
                <a:gd name="T103" fmla="*/ 541 h 225"/>
                <a:gd name="T104" fmla="*/ 464 w 225"/>
                <a:gd name="T105" fmla="*/ 585 h 225"/>
                <a:gd name="T106" fmla="*/ 509 w 225"/>
                <a:gd name="T107" fmla="*/ 567 h 225"/>
                <a:gd name="T108" fmla="*/ 531 w 225"/>
                <a:gd name="T109" fmla="*/ 523 h 225"/>
                <a:gd name="T110" fmla="*/ 544 w 225"/>
                <a:gd name="T111" fmla="*/ 465 h 22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25"/>
                <a:gd name="T169" fmla="*/ 0 h 225"/>
                <a:gd name="T170" fmla="*/ 225 w 225"/>
                <a:gd name="T171" fmla="*/ 225 h 22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25" h="225">
                  <a:moveTo>
                    <a:pt x="113" y="0"/>
                  </a:moveTo>
                  <a:cubicBezTo>
                    <a:pt x="51" y="0"/>
                    <a:pt x="0" y="50"/>
                    <a:pt x="0" y="112"/>
                  </a:cubicBezTo>
                  <a:cubicBezTo>
                    <a:pt x="0" y="174"/>
                    <a:pt x="51" y="225"/>
                    <a:pt x="113" y="225"/>
                  </a:cubicBezTo>
                  <a:cubicBezTo>
                    <a:pt x="175" y="225"/>
                    <a:pt x="225" y="174"/>
                    <a:pt x="225" y="112"/>
                  </a:cubicBezTo>
                  <a:cubicBezTo>
                    <a:pt x="225" y="50"/>
                    <a:pt x="175" y="0"/>
                    <a:pt x="113" y="0"/>
                  </a:cubicBezTo>
                  <a:close/>
                  <a:moveTo>
                    <a:pt x="113" y="15"/>
                  </a:moveTo>
                  <a:cubicBezTo>
                    <a:pt x="59" y="15"/>
                    <a:pt x="15" y="58"/>
                    <a:pt x="15" y="112"/>
                  </a:cubicBezTo>
                  <a:cubicBezTo>
                    <a:pt x="15" y="166"/>
                    <a:pt x="59" y="209"/>
                    <a:pt x="113" y="209"/>
                  </a:cubicBezTo>
                  <a:cubicBezTo>
                    <a:pt x="166" y="209"/>
                    <a:pt x="210" y="166"/>
                    <a:pt x="210" y="112"/>
                  </a:cubicBezTo>
                  <a:cubicBezTo>
                    <a:pt x="210" y="58"/>
                    <a:pt x="166" y="15"/>
                    <a:pt x="113" y="15"/>
                  </a:cubicBezTo>
                  <a:close/>
                  <a:moveTo>
                    <a:pt x="178" y="100"/>
                  </a:moveTo>
                  <a:cubicBezTo>
                    <a:pt x="178" y="108"/>
                    <a:pt x="176" y="115"/>
                    <a:pt x="173" y="122"/>
                  </a:cubicBezTo>
                  <a:cubicBezTo>
                    <a:pt x="170" y="128"/>
                    <a:pt x="165" y="133"/>
                    <a:pt x="160" y="138"/>
                  </a:cubicBezTo>
                  <a:cubicBezTo>
                    <a:pt x="153" y="143"/>
                    <a:pt x="146" y="146"/>
                    <a:pt x="137" y="146"/>
                  </a:cubicBezTo>
                  <a:cubicBezTo>
                    <a:pt x="132" y="146"/>
                    <a:pt x="128" y="145"/>
                    <a:pt x="126" y="143"/>
                  </a:cubicBezTo>
                  <a:cubicBezTo>
                    <a:pt x="123" y="141"/>
                    <a:pt x="122" y="139"/>
                    <a:pt x="121" y="135"/>
                  </a:cubicBezTo>
                  <a:cubicBezTo>
                    <a:pt x="119" y="139"/>
                    <a:pt x="116" y="142"/>
                    <a:pt x="113" y="143"/>
                  </a:cubicBezTo>
                  <a:cubicBezTo>
                    <a:pt x="110" y="145"/>
                    <a:pt x="106" y="146"/>
                    <a:pt x="102" y="146"/>
                  </a:cubicBezTo>
                  <a:cubicBezTo>
                    <a:pt x="86" y="146"/>
                    <a:pt x="78" y="138"/>
                    <a:pt x="78" y="122"/>
                  </a:cubicBezTo>
                  <a:cubicBezTo>
                    <a:pt x="78" y="111"/>
                    <a:pt x="81" y="102"/>
                    <a:pt x="87" y="95"/>
                  </a:cubicBezTo>
                  <a:cubicBezTo>
                    <a:pt x="94" y="87"/>
                    <a:pt x="102" y="83"/>
                    <a:pt x="112" y="83"/>
                  </a:cubicBezTo>
                  <a:cubicBezTo>
                    <a:pt x="119" y="83"/>
                    <a:pt x="124" y="85"/>
                    <a:pt x="127" y="90"/>
                  </a:cubicBezTo>
                  <a:cubicBezTo>
                    <a:pt x="131" y="85"/>
                    <a:pt x="131" y="85"/>
                    <a:pt x="131" y="85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37" y="127"/>
                    <a:pt x="137" y="127"/>
                    <a:pt x="137" y="127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36" y="128"/>
                    <a:pt x="136" y="129"/>
                    <a:pt x="136" y="129"/>
                  </a:cubicBezTo>
                  <a:cubicBezTo>
                    <a:pt x="136" y="131"/>
                    <a:pt x="137" y="133"/>
                    <a:pt x="140" y="133"/>
                  </a:cubicBezTo>
                  <a:cubicBezTo>
                    <a:pt x="146" y="133"/>
                    <a:pt x="152" y="129"/>
                    <a:pt x="157" y="121"/>
                  </a:cubicBezTo>
                  <a:cubicBezTo>
                    <a:pt x="160" y="115"/>
                    <a:pt x="162" y="108"/>
                    <a:pt x="162" y="100"/>
                  </a:cubicBezTo>
                  <a:cubicBezTo>
                    <a:pt x="162" y="89"/>
                    <a:pt x="158" y="80"/>
                    <a:pt x="149" y="73"/>
                  </a:cubicBezTo>
                  <a:cubicBezTo>
                    <a:pt x="141" y="68"/>
                    <a:pt x="131" y="65"/>
                    <a:pt x="119" y="65"/>
                  </a:cubicBezTo>
                  <a:cubicBezTo>
                    <a:pt x="106" y="65"/>
                    <a:pt x="95" y="68"/>
                    <a:pt x="86" y="74"/>
                  </a:cubicBezTo>
                  <a:cubicBezTo>
                    <a:pt x="71" y="84"/>
                    <a:pt x="64" y="98"/>
                    <a:pt x="64" y="116"/>
                  </a:cubicBezTo>
                  <a:cubicBezTo>
                    <a:pt x="64" y="130"/>
                    <a:pt x="68" y="140"/>
                    <a:pt x="77" y="148"/>
                  </a:cubicBezTo>
                  <a:cubicBezTo>
                    <a:pt x="86" y="156"/>
                    <a:pt x="98" y="160"/>
                    <a:pt x="114" y="160"/>
                  </a:cubicBezTo>
                  <a:cubicBezTo>
                    <a:pt x="128" y="160"/>
                    <a:pt x="142" y="156"/>
                    <a:pt x="153" y="147"/>
                  </a:cubicBezTo>
                  <a:cubicBezTo>
                    <a:pt x="161" y="158"/>
                    <a:pt x="161" y="158"/>
                    <a:pt x="161" y="158"/>
                  </a:cubicBezTo>
                  <a:cubicBezTo>
                    <a:pt x="147" y="169"/>
                    <a:pt x="130" y="175"/>
                    <a:pt x="112" y="175"/>
                  </a:cubicBezTo>
                  <a:cubicBezTo>
                    <a:pt x="103" y="175"/>
                    <a:pt x="95" y="173"/>
                    <a:pt x="88" y="171"/>
                  </a:cubicBezTo>
                  <a:cubicBezTo>
                    <a:pt x="81" y="168"/>
                    <a:pt x="74" y="165"/>
                    <a:pt x="68" y="160"/>
                  </a:cubicBezTo>
                  <a:cubicBezTo>
                    <a:pt x="55" y="149"/>
                    <a:pt x="48" y="135"/>
                    <a:pt x="48" y="117"/>
                  </a:cubicBezTo>
                  <a:cubicBezTo>
                    <a:pt x="48" y="101"/>
                    <a:pt x="53" y="87"/>
                    <a:pt x="63" y="75"/>
                  </a:cubicBezTo>
                  <a:cubicBezTo>
                    <a:pt x="69" y="67"/>
                    <a:pt x="78" y="61"/>
                    <a:pt x="87" y="56"/>
                  </a:cubicBezTo>
                  <a:cubicBezTo>
                    <a:pt x="97" y="52"/>
                    <a:pt x="107" y="50"/>
                    <a:pt x="119" y="50"/>
                  </a:cubicBezTo>
                  <a:cubicBezTo>
                    <a:pt x="135" y="50"/>
                    <a:pt x="149" y="54"/>
                    <a:pt x="160" y="62"/>
                  </a:cubicBezTo>
                  <a:cubicBezTo>
                    <a:pt x="172" y="72"/>
                    <a:pt x="178" y="84"/>
                    <a:pt x="178" y="100"/>
                  </a:cubicBezTo>
                  <a:close/>
                  <a:moveTo>
                    <a:pt x="123" y="105"/>
                  </a:moveTo>
                  <a:cubicBezTo>
                    <a:pt x="123" y="102"/>
                    <a:pt x="122" y="100"/>
                    <a:pt x="120" y="98"/>
                  </a:cubicBezTo>
                  <a:cubicBezTo>
                    <a:pt x="118" y="96"/>
                    <a:pt x="116" y="96"/>
                    <a:pt x="114" y="96"/>
                  </a:cubicBezTo>
                  <a:cubicBezTo>
                    <a:pt x="109" y="96"/>
                    <a:pt x="104" y="99"/>
                    <a:pt x="101" y="105"/>
                  </a:cubicBezTo>
                  <a:cubicBezTo>
                    <a:pt x="99" y="111"/>
                    <a:pt x="98" y="116"/>
                    <a:pt x="98" y="122"/>
                  </a:cubicBezTo>
                  <a:cubicBezTo>
                    <a:pt x="98" y="129"/>
                    <a:pt x="100" y="132"/>
                    <a:pt x="105" y="132"/>
                  </a:cubicBezTo>
                  <a:cubicBezTo>
                    <a:pt x="109" y="132"/>
                    <a:pt x="112" y="131"/>
                    <a:pt x="115" y="128"/>
                  </a:cubicBezTo>
                  <a:cubicBezTo>
                    <a:pt x="117" y="126"/>
                    <a:pt x="119" y="122"/>
                    <a:pt x="120" y="118"/>
                  </a:cubicBezTo>
                  <a:cubicBezTo>
                    <a:pt x="123" y="105"/>
                    <a:pt x="123" y="105"/>
                    <a:pt x="123" y="1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29" name="Group 377"/>
          <p:cNvGrpSpPr/>
          <p:nvPr/>
        </p:nvGrpSpPr>
        <p:grpSpPr bwMode="auto">
          <a:xfrm>
            <a:off x="11233150" y="1995488"/>
            <a:ext cx="444500" cy="444500"/>
            <a:chOff x="0" y="0"/>
            <a:chExt cx="1570" cy="1570"/>
          </a:xfrm>
        </p:grpSpPr>
        <p:sp>
          <p:nvSpPr>
            <p:cNvPr id="38025" name="Oval 49"/>
            <p:cNvSpPr>
              <a:spLocks noChangeArrowheads="1"/>
            </p:cNvSpPr>
            <p:nvPr/>
          </p:nvSpPr>
          <p:spPr bwMode="auto">
            <a:xfrm>
              <a:off x="0" y="0"/>
              <a:ext cx="1570" cy="1570"/>
            </a:xfrm>
            <a:prstGeom prst="ellipse">
              <a:avLst/>
            </a:prstGeom>
            <a:solidFill>
              <a:srgbClr val="8AD4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26" name="Freeform 50"/>
            <p:cNvSpPr>
              <a:spLocks noChangeArrowheads="1"/>
            </p:cNvSpPr>
            <p:nvPr/>
          </p:nvSpPr>
          <p:spPr bwMode="auto">
            <a:xfrm>
              <a:off x="380" y="350"/>
              <a:ext cx="1190" cy="1220"/>
            </a:xfrm>
            <a:custGeom>
              <a:avLst/>
              <a:gdLst>
                <a:gd name="T0" fmla="*/ 951 w 269"/>
                <a:gd name="T1" fmla="*/ 9 h 276"/>
                <a:gd name="T2" fmla="*/ 942 w 269"/>
                <a:gd name="T3" fmla="*/ 0 h 276"/>
                <a:gd name="T4" fmla="*/ 929 w 269"/>
                <a:gd name="T5" fmla="*/ 0 h 276"/>
                <a:gd name="T6" fmla="*/ 916 w 269"/>
                <a:gd name="T7" fmla="*/ 0 h 276"/>
                <a:gd name="T8" fmla="*/ 783 w 269"/>
                <a:gd name="T9" fmla="*/ 49 h 276"/>
                <a:gd name="T10" fmla="*/ 770 w 269"/>
                <a:gd name="T11" fmla="*/ 57 h 276"/>
                <a:gd name="T12" fmla="*/ 761 w 269"/>
                <a:gd name="T13" fmla="*/ 62 h 276"/>
                <a:gd name="T14" fmla="*/ 752 w 269"/>
                <a:gd name="T15" fmla="*/ 75 h 276"/>
                <a:gd name="T16" fmla="*/ 717 w 269"/>
                <a:gd name="T17" fmla="*/ 168 h 276"/>
                <a:gd name="T18" fmla="*/ 75 w 269"/>
                <a:gd name="T19" fmla="*/ 274 h 276"/>
                <a:gd name="T20" fmla="*/ 49 w 269"/>
                <a:gd name="T21" fmla="*/ 278 h 276"/>
                <a:gd name="T22" fmla="*/ 31 w 269"/>
                <a:gd name="T23" fmla="*/ 287 h 276"/>
                <a:gd name="T24" fmla="*/ 18 w 269"/>
                <a:gd name="T25" fmla="*/ 292 h 276"/>
                <a:gd name="T26" fmla="*/ 9 w 269"/>
                <a:gd name="T27" fmla="*/ 305 h 276"/>
                <a:gd name="T28" fmla="*/ 4 w 269"/>
                <a:gd name="T29" fmla="*/ 314 h 276"/>
                <a:gd name="T30" fmla="*/ 0 w 269"/>
                <a:gd name="T31" fmla="*/ 327 h 276"/>
                <a:gd name="T32" fmla="*/ 0 w 269"/>
                <a:gd name="T33" fmla="*/ 345 h 276"/>
                <a:gd name="T34" fmla="*/ 18 w 269"/>
                <a:gd name="T35" fmla="*/ 548 h 276"/>
                <a:gd name="T36" fmla="*/ 18 w 269"/>
                <a:gd name="T37" fmla="*/ 566 h 276"/>
                <a:gd name="T38" fmla="*/ 22 w 269"/>
                <a:gd name="T39" fmla="*/ 579 h 276"/>
                <a:gd name="T40" fmla="*/ 31 w 269"/>
                <a:gd name="T41" fmla="*/ 592 h 276"/>
                <a:gd name="T42" fmla="*/ 128 w 269"/>
                <a:gd name="T43" fmla="*/ 690 h 276"/>
                <a:gd name="T44" fmla="*/ 119 w 269"/>
                <a:gd name="T45" fmla="*/ 703 h 276"/>
                <a:gd name="T46" fmla="*/ 111 w 269"/>
                <a:gd name="T47" fmla="*/ 725 h 276"/>
                <a:gd name="T48" fmla="*/ 106 w 269"/>
                <a:gd name="T49" fmla="*/ 751 h 276"/>
                <a:gd name="T50" fmla="*/ 106 w 269"/>
                <a:gd name="T51" fmla="*/ 765 h 276"/>
                <a:gd name="T52" fmla="*/ 106 w 269"/>
                <a:gd name="T53" fmla="*/ 765 h 276"/>
                <a:gd name="T54" fmla="*/ 106 w 269"/>
                <a:gd name="T55" fmla="*/ 765 h 276"/>
                <a:gd name="T56" fmla="*/ 106 w 269"/>
                <a:gd name="T57" fmla="*/ 765 h 276"/>
                <a:gd name="T58" fmla="*/ 119 w 269"/>
                <a:gd name="T59" fmla="*/ 778 h 276"/>
                <a:gd name="T60" fmla="*/ 106 w 269"/>
                <a:gd name="T61" fmla="*/ 782 h 276"/>
                <a:gd name="T62" fmla="*/ 93 w 269"/>
                <a:gd name="T63" fmla="*/ 787 h 276"/>
                <a:gd name="T64" fmla="*/ 84 w 269"/>
                <a:gd name="T65" fmla="*/ 796 h 276"/>
                <a:gd name="T66" fmla="*/ 75 w 269"/>
                <a:gd name="T67" fmla="*/ 809 h 276"/>
                <a:gd name="T68" fmla="*/ 66 w 269"/>
                <a:gd name="T69" fmla="*/ 818 h 276"/>
                <a:gd name="T70" fmla="*/ 62 w 269"/>
                <a:gd name="T71" fmla="*/ 835 h 276"/>
                <a:gd name="T72" fmla="*/ 62 w 269"/>
                <a:gd name="T73" fmla="*/ 849 h 276"/>
                <a:gd name="T74" fmla="*/ 62 w 269"/>
                <a:gd name="T75" fmla="*/ 862 h 276"/>
                <a:gd name="T76" fmla="*/ 66 w 269"/>
                <a:gd name="T77" fmla="*/ 875 h 276"/>
                <a:gd name="T78" fmla="*/ 75 w 269"/>
                <a:gd name="T79" fmla="*/ 888 h 276"/>
                <a:gd name="T80" fmla="*/ 84 w 269"/>
                <a:gd name="T81" fmla="*/ 902 h 276"/>
                <a:gd name="T82" fmla="*/ 403 w 269"/>
                <a:gd name="T83" fmla="*/ 1220 h 276"/>
                <a:gd name="T84" fmla="*/ 1159 w 269"/>
                <a:gd name="T85" fmla="*/ 217 h 27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69"/>
                <a:gd name="T130" fmla="*/ 0 h 276"/>
                <a:gd name="T131" fmla="*/ 269 w 269"/>
                <a:gd name="T132" fmla="*/ 276 h 27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69" h="276">
                  <a:moveTo>
                    <a:pt x="262" y="49"/>
                  </a:moveTo>
                  <a:cubicBezTo>
                    <a:pt x="215" y="2"/>
                    <a:pt x="215" y="2"/>
                    <a:pt x="215" y="2"/>
                  </a:cubicBezTo>
                  <a:cubicBezTo>
                    <a:pt x="214" y="1"/>
                    <a:pt x="214" y="1"/>
                    <a:pt x="214" y="1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179" y="11"/>
                    <a:pt x="179" y="11"/>
                    <a:pt x="179" y="11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75" y="12"/>
                    <a:pt x="175" y="12"/>
                    <a:pt x="175" y="12"/>
                  </a:cubicBezTo>
                  <a:cubicBezTo>
                    <a:pt x="174" y="13"/>
                    <a:pt x="174" y="13"/>
                    <a:pt x="174" y="13"/>
                  </a:cubicBezTo>
                  <a:cubicBezTo>
                    <a:pt x="173" y="13"/>
                    <a:pt x="173" y="13"/>
                    <a:pt x="173" y="13"/>
                  </a:cubicBezTo>
                  <a:cubicBezTo>
                    <a:pt x="172" y="14"/>
                    <a:pt x="172" y="14"/>
                    <a:pt x="172" y="14"/>
                  </a:cubicBezTo>
                  <a:cubicBezTo>
                    <a:pt x="171" y="15"/>
                    <a:pt x="171" y="15"/>
                    <a:pt x="171" y="15"/>
                  </a:cubicBezTo>
                  <a:cubicBezTo>
                    <a:pt x="170" y="17"/>
                    <a:pt x="170" y="17"/>
                    <a:pt x="170" y="17"/>
                  </a:cubicBezTo>
                  <a:cubicBezTo>
                    <a:pt x="169" y="19"/>
                    <a:pt x="169" y="19"/>
                    <a:pt x="169" y="19"/>
                  </a:cubicBezTo>
                  <a:cubicBezTo>
                    <a:pt x="162" y="38"/>
                    <a:pt x="162" y="38"/>
                    <a:pt x="162" y="38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7" y="134"/>
                    <a:pt x="7" y="134"/>
                    <a:pt x="7" y="134"/>
                  </a:cubicBezTo>
                  <a:cubicBezTo>
                    <a:pt x="7" y="135"/>
                    <a:pt x="7" y="135"/>
                    <a:pt x="7" y="135"/>
                  </a:cubicBezTo>
                  <a:cubicBezTo>
                    <a:pt x="29" y="156"/>
                    <a:pt x="29" y="156"/>
                    <a:pt x="29" y="156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7" y="159"/>
                    <a:pt x="27" y="159"/>
                    <a:pt x="27" y="159"/>
                  </a:cubicBezTo>
                  <a:cubicBezTo>
                    <a:pt x="26" y="162"/>
                    <a:pt x="26" y="162"/>
                    <a:pt x="26" y="162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4" y="170"/>
                    <a:pt x="24" y="170"/>
                    <a:pt x="24" y="170"/>
                  </a:cubicBezTo>
                  <a:cubicBezTo>
                    <a:pt x="24" y="172"/>
                    <a:pt x="24" y="172"/>
                    <a:pt x="24" y="172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2" y="177"/>
                    <a:pt x="22" y="177"/>
                    <a:pt x="22" y="177"/>
                  </a:cubicBezTo>
                  <a:cubicBezTo>
                    <a:pt x="21" y="178"/>
                    <a:pt x="21" y="178"/>
                    <a:pt x="21" y="178"/>
                  </a:cubicBezTo>
                  <a:cubicBezTo>
                    <a:pt x="20" y="179"/>
                    <a:pt x="20" y="179"/>
                    <a:pt x="20" y="179"/>
                  </a:cubicBezTo>
                  <a:cubicBezTo>
                    <a:pt x="19" y="180"/>
                    <a:pt x="19" y="180"/>
                    <a:pt x="19" y="180"/>
                  </a:cubicBezTo>
                  <a:cubicBezTo>
                    <a:pt x="18" y="181"/>
                    <a:pt x="18" y="181"/>
                    <a:pt x="18" y="181"/>
                  </a:cubicBezTo>
                  <a:cubicBezTo>
                    <a:pt x="17" y="183"/>
                    <a:pt x="17" y="183"/>
                    <a:pt x="17" y="183"/>
                  </a:cubicBezTo>
                  <a:cubicBezTo>
                    <a:pt x="16" y="184"/>
                    <a:pt x="16" y="184"/>
                    <a:pt x="16" y="184"/>
                  </a:cubicBezTo>
                  <a:cubicBezTo>
                    <a:pt x="15" y="185"/>
                    <a:pt x="15" y="185"/>
                    <a:pt x="15" y="185"/>
                  </a:cubicBezTo>
                  <a:cubicBezTo>
                    <a:pt x="15" y="187"/>
                    <a:pt x="15" y="187"/>
                    <a:pt x="15" y="187"/>
                  </a:cubicBezTo>
                  <a:cubicBezTo>
                    <a:pt x="14" y="189"/>
                    <a:pt x="14" y="189"/>
                    <a:pt x="14" y="189"/>
                  </a:cubicBezTo>
                  <a:cubicBezTo>
                    <a:pt x="14" y="190"/>
                    <a:pt x="14" y="190"/>
                    <a:pt x="14" y="190"/>
                  </a:cubicBezTo>
                  <a:cubicBezTo>
                    <a:pt x="14" y="192"/>
                    <a:pt x="14" y="192"/>
                    <a:pt x="14" y="192"/>
                  </a:cubicBezTo>
                  <a:cubicBezTo>
                    <a:pt x="14" y="194"/>
                    <a:pt x="14" y="194"/>
                    <a:pt x="14" y="194"/>
                  </a:cubicBezTo>
                  <a:cubicBezTo>
                    <a:pt x="14" y="195"/>
                    <a:pt x="14" y="195"/>
                    <a:pt x="14" y="195"/>
                  </a:cubicBezTo>
                  <a:cubicBezTo>
                    <a:pt x="15" y="197"/>
                    <a:pt x="15" y="197"/>
                    <a:pt x="15" y="197"/>
                  </a:cubicBezTo>
                  <a:cubicBezTo>
                    <a:pt x="15" y="198"/>
                    <a:pt x="15" y="198"/>
                    <a:pt x="15" y="198"/>
                  </a:cubicBezTo>
                  <a:cubicBezTo>
                    <a:pt x="16" y="200"/>
                    <a:pt x="16" y="200"/>
                    <a:pt x="16" y="200"/>
                  </a:cubicBezTo>
                  <a:cubicBezTo>
                    <a:pt x="17" y="201"/>
                    <a:pt x="17" y="201"/>
                    <a:pt x="17" y="201"/>
                  </a:cubicBezTo>
                  <a:cubicBezTo>
                    <a:pt x="18" y="202"/>
                    <a:pt x="18" y="202"/>
                    <a:pt x="18" y="202"/>
                  </a:cubicBezTo>
                  <a:cubicBezTo>
                    <a:pt x="19" y="204"/>
                    <a:pt x="19" y="204"/>
                    <a:pt x="19" y="204"/>
                  </a:cubicBezTo>
                  <a:cubicBezTo>
                    <a:pt x="91" y="276"/>
                    <a:pt x="91" y="276"/>
                    <a:pt x="91" y="276"/>
                  </a:cubicBezTo>
                  <a:cubicBezTo>
                    <a:pt x="91" y="276"/>
                    <a:pt x="91" y="276"/>
                    <a:pt x="91" y="276"/>
                  </a:cubicBezTo>
                  <a:cubicBezTo>
                    <a:pt x="189" y="276"/>
                    <a:pt x="269" y="197"/>
                    <a:pt x="269" y="99"/>
                  </a:cubicBezTo>
                  <a:cubicBezTo>
                    <a:pt x="269" y="81"/>
                    <a:pt x="266" y="65"/>
                    <a:pt x="262" y="49"/>
                  </a:cubicBezTo>
                  <a:close/>
                </a:path>
              </a:pathLst>
            </a:custGeom>
            <a:solidFill>
              <a:srgbClr val="5BA6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27" name="Freeform 68"/>
            <p:cNvSpPr>
              <a:spLocks noEditPoints="1" noChangeArrowheads="1"/>
            </p:cNvSpPr>
            <p:nvPr/>
          </p:nvSpPr>
          <p:spPr bwMode="auto">
            <a:xfrm>
              <a:off x="375" y="338"/>
              <a:ext cx="983" cy="932"/>
            </a:xfrm>
            <a:custGeom>
              <a:avLst/>
              <a:gdLst>
                <a:gd name="T0" fmla="*/ 461 w 222"/>
                <a:gd name="T1" fmla="*/ 654 h 211"/>
                <a:gd name="T2" fmla="*/ 584 w 222"/>
                <a:gd name="T3" fmla="*/ 773 h 211"/>
                <a:gd name="T4" fmla="*/ 558 w 222"/>
                <a:gd name="T5" fmla="*/ 773 h 211"/>
                <a:gd name="T6" fmla="*/ 531 w 222"/>
                <a:gd name="T7" fmla="*/ 773 h 211"/>
                <a:gd name="T8" fmla="*/ 461 w 222"/>
                <a:gd name="T9" fmla="*/ 707 h 211"/>
                <a:gd name="T10" fmla="*/ 164 w 222"/>
                <a:gd name="T11" fmla="*/ 773 h 211"/>
                <a:gd name="T12" fmla="*/ 164 w 222"/>
                <a:gd name="T13" fmla="*/ 777 h 211"/>
                <a:gd name="T14" fmla="*/ 111 w 222"/>
                <a:gd name="T15" fmla="*/ 777 h 211"/>
                <a:gd name="T16" fmla="*/ 111 w 222"/>
                <a:gd name="T17" fmla="*/ 773 h 211"/>
                <a:gd name="T18" fmla="*/ 4 w 222"/>
                <a:gd name="T19" fmla="*/ 371 h 211"/>
                <a:gd name="T20" fmla="*/ 97 w 222"/>
                <a:gd name="T21" fmla="*/ 627 h 211"/>
                <a:gd name="T22" fmla="*/ 646 w 222"/>
                <a:gd name="T23" fmla="*/ 574 h 211"/>
                <a:gd name="T24" fmla="*/ 846 w 222"/>
                <a:gd name="T25" fmla="*/ 110 h 211"/>
                <a:gd name="T26" fmla="*/ 921 w 222"/>
                <a:gd name="T27" fmla="*/ 13 h 211"/>
                <a:gd name="T28" fmla="*/ 753 w 222"/>
                <a:gd name="T29" fmla="*/ 97 h 211"/>
                <a:gd name="T30" fmla="*/ 93 w 222"/>
                <a:gd name="T31" fmla="*/ 283 h 211"/>
                <a:gd name="T32" fmla="*/ 71 w 222"/>
                <a:gd name="T33" fmla="*/ 495 h 211"/>
                <a:gd name="T34" fmla="*/ 128 w 222"/>
                <a:gd name="T35" fmla="*/ 574 h 211"/>
                <a:gd name="T36" fmla="*/ 75 w 222"/>
                <a:gd name="T37" fmla="*/ 548 h 211"/>
                <a:gd name="T38" fmla="*/ 186 w 222"/>
                <a:gd name="T39" fmla="*/ 486 h 211"/>
                <a:gd name="T40" fmla="*/ 252 w 222"/>
                <a:gd name="T41" fmla="*/ 574 h 211"/>
                <a:gd name="T42" fmla="*/ 186 w 222"/>
                <a:gd name="T43" fmla="*/ 486 h 211"/>
                <a:gd name="T44" fmla="*/ 376 w 222"/>
                <a:gd name="T45" fmla="*/ 464 h 211"/>
                <a:gd name="T46" fmla="*/ 314 w 222"/>
                <a:gd name="T47" fmla="*/ 574 h 211"/>
                <a:gd name="T48" fmla="*/ 438 w 222"/>
                <a:gd name="T49" fmla="*/ 459 h 211"/>
                <a:gd name="T50" fmla="*/ 478 w 222"/>
                <a:gd name="T51" fmla="*/ 574 h 211"/>
                <a:gd name="T52" fmla="*/ 438 w 222"/>
                <a:gd name="T53" fmla="*/ 459 h 211"/>
                <a:gd name="T54" fmla="*/ 633 w 222"/>
                <a:gd name="T55" fmla="*/ 442 h 211"/>
                <a:gd name="T56" fmla="*/ 545 w 222"/>
                <a:gd name="T57" fmla="*/ 574 h 211"/>
                <a:gd name="T58" fmla="*/ 567 w 222"/>
                <a:gd name="T59" fmla="*/ 446 h 211"/>
                <a:gd name="T60" fmla="*/ 580 w 222"/>
                <a:gd name="T61" fmla="*/ 389 h 211"/>
                <a:gd name="T62" fmla="*/ 704 w 222"/>
                <a:gd name="T63" fmla="*/ 239 h 211"/>
                <a:gd name="T64" fmla="*/ 518 w 222"/>
                <a:gd name="T65" fmla="*/ 393 h 211"/>
                <a:gd name="T66" fmla="*/ 456 w 222"/>
                <a:gd name="T67" fmla="*/ 278 h 211"/>
                <a:gd name="T68" fmla="*/ 518 w 222"/>
                <a:gd name="T69" fmla="*/ 393 h 211"/>
                <a:gd name="T70" fmla="*/ 314 w 222"/>
                <a:gd name="T71" fmla="*/ 411 h 211"/>
                <a:gd name="T72" fmla="*/ 394 w 222"/>
                <a:gd name="T73" fmla="*/ 287 h 211"/>
                <a:gd name="T74" fmla="*/ 252 w 222"/>
                <a:gd name="T75" fmla="*/ 420 h 211"/>
                <a:gd name="T76" fmla="*/ 182 w 222"/>
                <a:gd name="T77" fmla="*/ 322 h 211"/>
                <a:gd name="T78" fmla="*/ 252 w 222"/>
                <a:gd name="T79" fmla="*/ 420 h 211"/>
                <a:gd name="T80" fmla="*/ 66 w 222"/>
                <a:gd name="T81" fmla="*/ 437 h 211"/>
                <a:gd name="T82" fmla="*/ 111 w 222"/>
                <a:gd name="T83" fmla="*/ 336 h 211"/>
                <a:gd name="T84" fmla="*/ 124 w 222"/>
                <a:gd name="T85" fmla="*/ 428 h 211"/>
                <a:gd name="T86" fmla="*/ 629 w 222"/>
                <a:gd name="T87" fmla="*/ 861 h 211"/>
                <a:gd name="T88" fmla="*/ 483 w 222"/>
                <a:gd name="T89" fmla="*/ 861 h 211"/>
                <a:gd name="T90" fmla="*/ 558 w 222"/>
                <a:gd name="T91" fmla="*/ 830 h 211"/>
                <a:gd name="T92" fmla="*/ 558 w 222"/>
                <a:gd name="T93" fmla="*/ 892 h 211"/>
                <a:gd name="T94" fmla="*/ 558 w 222"/>
                <a:gd name="T95" fmla="*/ 830 h 211"/>
                <a:gd name="T96" fmla="*/ 213 w 222"/>
                <a:gd name="T97" fmla="*/ 861 h 211"/>
                <a:gd name="T98" fmla="*/ 66 w 222"/>
                <a:gd name="T99" fmla="*/ 861 h 211"/>
                <a:gd name="T100" fmla="*/ 137 w 222"/>
                <a:gd name="T101" fmla="*/ 830 h 211"/>
                <a:gd name="T102" fmla="*/ 137 w 222"/>
                <a:gd name="T103" fmla="*/ 892 h 211"/>
                <a:gd name="T104" fmla="*/ 137 w 222"/>
                <a:gd name="T105" fmla="*/ 830 h 21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22"/>
                <a:gd name="T160" fmla="*/ 0 h 211"/>
                <a:gd name="T161" fmla="*/ 222 w 222"/>
                <a:gd name="T162" fmla="*/ 211 h 21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22" h="211">
                  <a:moveTo>
                    <a:pt x="53" y="148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9" y="148"/>
                    <a:pt x="132" y="160"/>
                    <a:pt x="132" y="175"/>
                  </a:cubicBezTo>
                  <a:cubicBezTo>
                    <a:pt x="132" y="175"/>
                    <a:pt x="132" y="175"/>
                    <a:pt x="132" y="175"/>
                  </a:cubicBezTo>
                  <a:cubicBezTo>
                    <a:pt x="132" y="176"/>
                    <a:pt x="132" y="176"/>
                    <a:pt x="132" y="176"/>
                  </a:cubicBezTo>
                  <a:cubicBezTo>
                    <a:pt x="130" y="176"/>
                    <a:pt x="128" y="175"/>
                    <a:pt x="126" y="175"/>
                  </a:cubicBezTo>
                  <a:cubicBezTo>
                    <a:pt x="123" y="175"/>
                    <a:pt x="121" y="176"/>
                    <a:pt x="120" y="176"/>
                  </a:cubicBezTo>
                  <a:cubicBezTo>
                    <a:pt x="120" y="176"/>
                    <a:pt x="120" y="176"/>
                    <a:pt x="120" y="175"/>
                  </a:cubicBezTo>
                  <a:cubicBezTo>
                    <a:pt x="120" y="175"/>
                    <a:pt x="120" y="175"/>
                    <a:pt x="120" y="175"/>
                  </a:cubicBezTo>
                  <a:cubicBezTo>
                    <a:pt x="120" y="167"/>
                    <a:pt x="113" y="160"/>
                    <a:pt x="104" y="160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44" y="160"/>
                    <a:pt x="37" y="167"/>
                    <a:pt x="37" y="175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7" y="176"/>
                    <a:pt x="37" y="176"/>
                    <a:pt x="37" y="176"/>
                  </a:cubicBezTo>
                  <a:cubicBezTo>
                    <a:pt x="35" y="176"/>
                    <a:pt x="33" y="175"/>
                    <a:pt x="31" y="175"/>
                  </a:cubicBezTo>
                  <a:cubicBezTo>
                    <a:pt x="29" y="175"/>
                    <a:pt x="27" y="176"/>
                    <a:pt x="25" y="176"/>
                  </a:cubicBezTo>
                  <a:cubicBezTo>
                    <a:pt x="25" y="176"/>
                    <a:pt x="25" y="176"/>
                    <a:pt x="25" y="175"/>
                  </a:cubicBezTo>
                  <a:cubicBezTo>
                    <a:pt x="25" y="175"/>
                    <a:pt x="25" y="175"/>
                    <a:pt x="25" y="175"/>
                  </a:cubicBezTo>
                  <a:cubicBezTo>
                    <a:pt x="25" y="160"/>
                    <a:pt x="38" y="148"/>
                    <a:pt x="53" y="148"/>
                  </a:cubicBezTo>
                  <a:close/>
                  <a:moveTo>
                    <a:pt x="1" y="84"/>
                  </a:moveTo>
                  <a:cubicBezTo>
                    <a:pt x="5" y="127"/>
                    <a:pt x="5" y="127"/>
                    <a:pt x="5" y="127"/>
                  </a:cubicBezTo>
                  <a:cubicBezTo>
                    <a:pt x="6" y="139"/>
                    <a:pt x="10" y="142"/>
                    <a:pt x="22" y="142"/>
                  </a:cubicBezTo>
                  <a:cubicBezTo>
                    <a:pt x="130" y="142"/>
                    <a:pt x="130" y="142"/>
                    <a:pt x="130" y="142"/>
                  </a:cubicBezTo>
                  <a:cubicBezTo>
                    <a:pt x="139" y="142"/>
                    <a:pt x="142" y="141"/>
                    <a:pt x="146" y="130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83" y="29"/>
                    <a:pt x="184" y="28"/>
                    <a:pt x="191" y="25"/>
                  </a:cubicBezTo>
                  <a:cubicBezTo>
                    <a:pt x="215" y="16"/>
                    <a:pt x="215" y="16"/>
                    <a:pt x="215" y="16"/>
                  </a:cubicBezTo>
                  <a:cubicBezTo>
                    <a:pt x="222" y="13"/>
                    <a:pt x="216" y="0"/>
                    <a:pt x="208" y="3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75" y="16"/>
                    <a:pt x="172" y="16"/>
                    <a:pt x="170" y="22"/>
                  </a:cubicBezTo>
                  <a:cubicBezTo>
                    <a:pt x="163" y="41"/>
                    <a:pt x="163" y="41"/>
                    <a:pt x="163" y="41"/>
                  </a:cubicBezTo>
                  <a:cubicBezTo>
                    <a:pt x="21" y="64"/>
                    <a:pt x="21" y="64"/>
                    <a:pt x="21" y="64"/>
                  </a:cubicBezTo>
                  <a:cubicBezTo>
                    <a:pt x="3" y="67"/>
                    <a:pt x="0" y="71"/>
                    <a:pt x="1" y="84"/>
                  </a:cubicBezTo>
                  <a:close/>
                  <a:moveTo>
                    <a:pt x="16" y="112"/>
                  </a:moveTo>
                  <a:cubicBezTo>
                    <a:pt x="28" y="111"/>
                    <a:pt x="28" y="111"/>
                    <a:pt x="28" y="111"/>
                  </a:cubicBezTo>
                  <a:cubicBezTo>
                    <a:pt x="29" y="130"/>
                    <a:pt x="29" y="130"/>
                    <a:pt x="29" y="130"/>
                  </a:cubicBezTo>
                  <a:cubicBezTo>
                    <a:pt x="23" y="130"/>
                    <a:pt x="23" y="130"/>
                    <a:pt x="23" y="130"/>
                  </a:cubicBezTo>
                  <a:cubicBezTo>
                    <a:pt x="18" y="130"/>
                    <a:pt x="17" y="129"/>
                    <a:pt x="17" y="124"/>
                  </a:cubicBezTo>
                  <a:cubicBezTo>
                    <a:pt x="16" y="112"/>
                    <a:pt x="16" y="112"/>
                    <a:pt x="16" y="112"/>
                  </a:cubicBezTo>
                  <a:close/>
                  <a:moveTo>
                    <a:pt x="42" y="110"/>
                  </a:moveTo>
                  <a:cubicBezTo>
                    <a:pt x="57" y="108"/>
                    <a:pt x="57" y="108"/>
                    <a:pt x="57" y="108"/>
                  </a:cubicBezTo>
                  <a:cubicBezTo>
                    <a:pt x="57" y="130"/>
                    <a:pt x="57" y="130"/>
                    <a:pt x="57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2" y="110"/>
                    <a:pt x="42" y="110"/>
                    <a:pt x="42" y="110"/>
                  </a:cubicBezTo>
                  <a:close/>
                  <a:moveTo>
                    <a:pt x="71" y="107"/>
                  </a:moveTo>
                  <a:cubicBezTo>
                    <a:pt x="85" y="105"/>
                    <a:pt x="85" y="105"/>
                    <a:pt x="85" y="105"/>
                  </a:cubicBezTo>
                  <a:cubicBezTo>
                    <a:pt x="83" y="130"/>
                    <a:pt x="83" y="130"/>
                    <a:pt x="83" y="130"/>
                  </a:cubicBezTo>
                  <a:cubicBezTo>
                    <a:pt x="71" y="130"/>
                    <a:pt x="71" y="130"/>
                    <a:pt x="71" y="130"/>
                  </a:cubicBezTo>
                  <a:cubicBezTo>
                    <a:pt x="71" y="107"/>
                    <a:pt x="71" y="107"/>
                    <a:pt x="71" y="107"/>
                  </a:cubicBezTo>
                  <a:close/>
                  <a:moveTo>
                    <a:pt x="99" y="104"/>
                  </a:moveTo>
                  <a:cubicBezTo>
                    <a:pt x="114" y="103"/>
                    <a:pt x="114" y="103"/>
                    <a:pt x="114" y="103"/>
                  </a:cubicBezTo>
                  <a:cubicBezTo>
                    <a:pt x="108" y="130"/>
                    <a:pt x="108" y="130"/>
                    <a:pt x="108" y="130"/>
                  </a:cubicBezTo>
                  <a:cubicBezTo>
                    <a:pt x="97" y="130"/>
                    <a:pt x="97" y="130"/>
                    <a:pt x="97" y="130"/>
                  </a:cubicBezTo>
                  <a:cubicBezTo>
                    <a:pt x="99" y="104"/>
                    <a:pt x="99" y="104"/>
                    <a:pt x="99" y="104"/>
                  </a:cubicBezTo>
                  <a:close/>
                  <a:moveTo>
                    <a:pt x="128" y="101"/>
                  </a:moveTo>
                  <a:cubicBezTo>
                    <a:pt x="143" y="100"/>
                    <a:pt x="143" y="100"/>
                    <a:pt x="143" y="100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32" y="129"/>
                    <a:pt x="132" y="130"/>
                    <a:pt x="123" y="130"/>
                  </a:cubicBezTo>
                  <a:cubicBezTo>
                    <a:pt x="122" y="130"/>
                    <a:pt x="122" y="130"/>
                    <a:pt x="122" y="130"/>
                  </a:cubicBezTo>
                  <a:cubicBezTo>
                    <a:pt x="128" y="101"/>
                    <a:pt x="128" y="101"/>
                    <a:pt x="128" y="101"/>
                  </a:cubicBezTo>
                  <a:close/>
                  <a:moveTo>
                    <a:pt x="148" y="86"/>
                  </a:moveTo>
                  <a:cubicBezTo>
                    <a:pt x="131" y="88"/>
                    <a:pt x="131" y="88"/>
                    <a:pt x="131" y="88"/>
                  </a:cubicBezTo>
                  <a:cubicBezTo>
                    <a:pt x="138" y="57"/>
                    <a:pt x="138" y="57"/>
                    <a:pt x="138" y="57"/>
                  </a:cubicBezTo>
                  <a:cubicBezTo>
                    <a:pt x="159" y="54"/>
                    <a:pt x="159" y="54"/>
                    <a:pt x="159" y="54"/>
                  </a:cubicBezTo>
                  <a:cubicBezTo>
                    <a:pt x="148" y="86"/>
                    <a:pt x="148" y="86"/>
                    <a:pt x="148" y="86"/>
                  </a:cubicBezTo>
                  <a:close/>
                  <a:moveTo>
                    <a:pt x="117" y="89"/>
                  </a:moveTo>
                  <a:cubicBezTo>
                    <a:pt x="100" y="91"/>
                    <a:pt x="100" y="91"/>
                    <a:pt x="100" y="91"/>
                  </a:cubicBezTo>
                  <a:cubicBezTo>
                    <a:pt x="103" y="63"/>
                    <a:pt x="103" y="63"/>
                    <a:pt x="103" y="63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17" y="89"/>
                    <a:pt x="117" y="89"/>
                    <a:pt x="117" y="89"/>
                  </a:cubicBezTo>
                  <a:close/>
                  <a:moveTo>
                    <a:pt x="86" y="92"/>
                  </a:moveTo>
                  <a:cubicBezTo>
                    <a:pt x="71" y="93"/>
                    <a:pt x="71" y="93"/>
                    <a:pt x="71" y="93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6" y="92"/>
                    <a:pt x="86" y="92"/>
                    <a:pt x="86" y="92"/>
                  </a:cubicBezTo>
                  <a:close/>
                  <a:moveTo>
                    <a:pt x="57" y="95"/>
                  </a:moveTo>
                  <a:cubicBezTo>
                    <a:pt x="42" y="96"/>
                    <a:pt x="42" y="96"/>
                    <a:pt x="42" y="9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7" y="95"/>
                    <a:pt x="57" y="95"/>
                    <a:pt x="57" y="95"/>
                  </a:cubicBezTo>
                  <a:close/>
                  <a:moveTo>
                    <a:pt x="28" y="97"/>
                  </a:moveTo>
                  <a:cubicBezTo>
                    <a:pt x="15" y="99"/>
                    <a:pt x="15" y="99"/>
                    <a:pt x="15" y="99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13" y="80"/>
                    <a:pt x="15" y="77"/>
                    <a:pt x="25" y="76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97"/>
                    <a:pt x="28" y="97"/>
                    <a:pt x="28" y="97"/>
                  </a:cubicBezTo>
                  <a:close/>
                  <a:moveTo>
                    <a:pt x="126" y="178"/>
                  </a:moveTo>
                  <a:cubicBezTo>
                    <a:pt x="135" y="178"/>
                    <a:pt x="142" y="186"/>
                    <a:pt x="142" y="195"/>
                  </a:cubicBezTo>
                  <a:cubicBezTo>
                    <a:pt x="142" y="204"/>
                    <a:pt x="135" y="211"/>
                    <a:pt x="126" y="211"/>
                  </a:cubicBezTo>
                  <a:cubicBezTo>
                    <a:pt x="116" y="211"/>
                    <a:pt x="109" y="204"/>
                    <a:pt x="109" y="195"/>
                  </a:cubicBezTo>
                  <a:cubicBezTo>
                    <a:pt x="109" y="186"/>
                    <a:pt x="116" y="178"/>
                    <a:pt x="126" y="178"/>
                  </a:cubicBezTo>
                  <a:close/>
                  <a:moveTo>
                    <a:pt x="126" y="188"/>
                  </a:moveTo>
                  <a:cubicBezTo>
                    <a:pt x="129" y="188"/>
                    <a:pt x="133" y="191"/>
                    <a:pt x="133" y="195"/>
                  </a:cubicBezTo>
                  <a:cubicBezTo>
                    <a:pt x="133" y="199"/>
                    <a:pt x="129" y="202"/>
                    <a:pt x="126" y="202"/>
                  </a:cubicBezTo>
                  <a:cubicBezTo>
                    <a:pt x="122" y="202"/>
                    <a:pt x="118" y="199"/>
                    <a:pt x="118" y="195"/>
                  </a:cubicBezTo>
                  <a:cubicBezTo>
                    <a:pt x="118" y="191"/>
                    <a:pt x="122" y="188"/>
                    <a:pt x="126" y="188"/>
                  </a:cubicBezTo>
                  <a:close/>
                  <a:moveTo>
                    <a:pt x="31" y="178"/>
                  </a:moveTo>
                  <a:cubicBezTo>
                    <a:pt x="40" y="178"/>
                    <a:pt x="48" y="186"/>
                    <a:pt x="48" y="195"/>
                  </a:cubicBezTo>
                  <a:cubicBezTo>
                    <a:pt x="48" y="204"/>
                    <a:pt x="40" y="211"/>
                    <a:pt x="31" y="211"/>
                  </a:cubicBezTo>
                  <a:cubicBezTo>
                    <a:pt x="22" y="211"/>
                    <a:pt x="15" y="204"/>
                    <a:pt x="15" y="195"/>
                  </a:cubicBezTo>
                  <a:cubicBezTo>
                    <a:pt x="15" y="186"/>
                    <a:pt x="22" y="178"/>
                    <a:pt x="31" y="178"/>
                  </a:cubicBezTo>
                  <a:close/>
                  <a:moveTo>
                    <a:pt x="31" y="188"/>
                  </a:moveTo>
                  <a:cubicBezTo>
                    <a:pt x="35" y="188"/>
                    <a:pt x="38" y="191"/>
                    <a:pt x="38" y="195"/>
                  </a:cubicBezTo>
                  <a:cubicBezTo>
                    <a:pt x="38" y="199"/>
                    <a:pt x="35" y="202"/>
                    <a:pt x="31" y="202"/>
                  </a:cubicBezTo>
                  <a:cubicBezTo>
                    <a:pt x="27" y="202"/>
                    <a:pt x="24" y="199"/>
                    <a:pt x="24" y="195"/>
                  </a:cubicBezTo>
                  <a:cubicBezTo>
                    <a:pt x="24" y="191"/>
                    <a:pt x="27" y="188"/>
                    <a:pt x="31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30" name="Group 381"/>
          <p:cNvGrpSpPr/>
          <p:nvPr/>
        </p:nvGrpSpPr>
        <p:grpSpPr bwMode="auto">
          <a:xfrm>
            <a:off x="10045700" y="5421313"/>
            <a:ext cx="444500" cy="444500"/>
            <a:chOff x="0" y="0"/>
            <a:chExt cx="1571" cy="1570"/>
          </a:xfrm>
        </p:grpSpPr>
        <p:sp>
          <p:nvSpPr>
            <p:cNvPr id="38022" name="Oval 11"/>
            <p:cNvSpPr>
              <a:spLocks noChangeArrowheads="1"/>
            </p:cNvSpPr>
            <p:nvPr/>
          </p:nvSpPr>
          <p:spPr bwMode="auto">
            <a:xfrm>
              <a:off x="0" y="0"/>
              <a:ext cx="1570" cy="1570"/>
            </a:xfrm>
            <a:prstGeom prst="ellipse">
              <a:avLst/>
            </a:pr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23" name="Freeform 12"/>
            <p:cNvSpPr>
              <a:spLocks noChangeArrowheads="1"/>
            </p:cNvSpPr>
            <p:nvPr/>
          </p:nvSpPr>
          <p:spPr bwMode="auto">
            <a:xfrm>
              <a:off x="223" y="278"/>
              <a:ext cx="1348" cy="1292"/>
            </a:xfrm>
            <a:custGeom>
              <a:avLst/>
              <a:gdLst>
                <a:gd name="T0" fmla="*/ 888 w 305"/>
                <a:gd name="T1" fmla="*/ 66 h 292"/>
                <a:gd name="T2" fmla="*/ 884 w 305"/>
                <a:gd name="T3" fmla="*/ 66 h 292"/>
                <a:gd name="T4" fmla="*/ 875 w 305"/>
                <a:gd name="T5" fmla="*/ 80 h 292"/>
                <a:gd name="T6" fmla="*/ 796 w 305"/>
                <a:gd name="T7" fmla="*/ 4 h 292"/>
                <a:gd name="T8" fmla="*/ 787 w 305"/>
                <a:gd name="T9" fmla="*/ 0 h 292"/>
                <a:gd name="T10" fmla="*/ 773 w 305"/>
                <a:gd name="T11" fmla="*/ 0 h 292"/>
                <a:gd name="T12" fmla="*/ 756 w 305"/>
                <a:gd name="T13" fmla="*/ 4 h 292"/>
                <a:gd name="T14" fmla="*/ 743 w 305"/>
                <a:gd name="T15" fmla="*/ 9 h 292"/>
                <a:gd name="T16" fmla="*/ 725 w 305"/>
                <a:gd name="T17" fmla="*/ 18 h 292"/>
                <a:gd name="T18" fmla="*/ 712 w 305"/>
                <a:gd name="T19" fmla="*/ 27 h 292"/>
                <a:gd name="T20" fmla="*/ 698 w 305"/>
                <a:gd name="T21" fmla="*/ 40 h 292"/>
                <a:gd name="T22" fmla="*/ 685 w 305"/>
                <a:gd name="T23" fmla="*/ 53 h 292"/>
                <a:gd name="T24" fmla="*/ 681 w 305"/>
                <a:gd name="T25" fmla="*/ 66 h 292"/>
                <a:gd name="T26" fmla="*/ 676 w 305"/>
                <a:gd name="T27" fmla="*/ 80 h 292"/>
                <a:gd name="T28" fmla="*/ 672 w 305"/>
                <a:gd name="T29" fmla="*/ 93 h 292"/>
                <a:gd name="T30" fmla="*/ 667 w 305"/>
                <a:gd name="T31" fmla="*/ 106 h 292"/>
                <a:gd name="T32" fmla="*/ 663 w 305"/>
                <a:gd name="T33" fmla="*/ 124 h 292"/>
                <a:gd name="T34" fmla="*/ 654 w 305"/>
                <a:gd name="T35" fmla="*/ 146 h 292"/>
                <a:gd name="T36" fmla="*/ 641 w 305"/>
                <a:gd name="T37" fmla="*/ 159 h 292"/>
                <a:gd name="T38" fmla="*/ 632 w 305"/>
                <a:gd name="T39" fmla="*/ 177 h 292"/>
                <a:gd name="T40" fmla="*/ 619 w 305"/>
                <a:gd name="T41" fmla="*/ 190 h 292"/>
                <a:gd name="T42" fmla="*/ 601 w 305"/>
                <a:gd name="T43" fmla="*/ 204 h 292"/>
                <a:gd name="T44" fmla="*/ 137 w 305"/>
                <a:gd name="T45" fmla="*/ 558 h 292"/>
                <a:gd name="T46" fmla="*/ 124 w 305"/>
                <a:gd name="T47" fmla="*/ 553 h 292"/>
                <a:gd name="T48" fmla="*/ 106 w 305"/>
                <a:gd name="T49" fmla="*/ 553 h 292"/>
                <a:gd name="T50" fmla="*/ 88 w 305"/>
                <a:gd name="T51" fmla="*/ 558 h 292"/>
                <a:gd name="T52" fmla="*/ 71 w 305"/>
                <a:gd name="T53" fmla="*/ 566 h 292"/>
                <a:gd name="T54" fmla="*/ 53 w 305"/>
                <a:gd name="T55" fmla="*/ 580 h 292"/>
                <a:gd name="T56" fmla="*/ 40 w 305"/>
                <a:gd name="T57" fmla="*/ 602 h 292"/>
                <a:gd name="T58" fmla="*/ 31 w 305"/>
                <a:gd name="T59" fmla="*/ 624 h 292"/>
                <a:gd name="T60" fmla="*/ 31 w 305"/>
                <a:gd name="T61" fmla="*/ 650 h 292"/>
                <a:gd name="T62" fmla="*/ 35 w 305"/>
                <a:gd name="T63" fmla="*/ 677 h 292"/>
                <a:gd name="T64" fmla="*/ 49 w 305"/>
                <a:gd name="T65" fmla="*/ 699 h 292"/>
                <a:gd name="T66" fmla="*/ 150 w 305"/>
                <a:gd name="T67" fmla="*/ 805 h 292"/>
                <a:gd name="T68" fmla="*/ 133 w 305"/>
                <a:gd name="T69" fmla="*/ 796 h 292"/>
                <a:gd name="T70" fmla="*/ 110 w 305"/>
                <a:gd name="T71" fmla="*/ 796 h 292"/>
                <a:gd name="T72" fmla="*/ 93 w 305"/>
                <a:gd name="T73" fmla="*/ 796 h 292"/>
                <a:gd name="T74" fmla="*/ 71 w 305"/>
                <a:gd name="T75" fmla="*/ 801 h 292"/>
                <a:gd name="T76" fmla="*/ 49 w 305"/>
                <a:gd name="T77" fmla="*/ 814 h 292"/>
                <a:gd name="T78" fmla="*/ 27 w 305"/>
                <a:gd name="T79" fmla="*/ 832 h 292"/>
                <a:gd name="T80" fmla="*/ 9 w 305"/>
                <a:gd name="T81" fmla="*/ 858 h 292"/>
                <a:gd name="T82" fmla="*/ 0 w 305"/>
                <a:gd name="T83" fmla="*/ 889 h 292"/>
                <a:gd name="T84" fmla="*/ 0 w 305"/>
                <a:gd name="T85" fmla="*/ 920 h 292"/>
                <a:gd name="T86" fmla="*/ 9 w 305"/>
                <a:gd name="T87" fmla="*/ 951 h 292"/>
                <a:gd name="T88" fmla="*/ 27 w 305"/>
                <a:gd name="T89" fmla="*/ 978 h 292"/>
                <a:gd name="T90" fmla="*/ 1348 w 305"/>
                <a:gd name="T91" fmla="*/ 522 h 29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05"/>
                <a:gd name="T139" fmla="*/ 0 h 292"/>
                <a:gd name="T140" fmla="*/ 305 w 305"/>
                <a:gd name="T141" fmla="*/ 292 h 29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05" h="292">
                  <a:moveTo>
                    <a:pt x="305" y="118"/>
                  </a:moveTo>
                  <a:cubicBezTo>
                    <a:pt x="201" y="15"/>
                    <a:pt x="201" y="15"/>
                    <a:pt x="201" y="15"/>
                  </a:cubicBezTo>
                  <a:cubicBezTo>
                    <a:pt x="201" y="15"/>
                    <a:pt x="201" y="15"/>
                    <a:pt x="201" y="15"/>
                  </a:cubicBezTo>
                  <a:cubicBezTo>
                    <a:pt x="201" y="14"/>
                    <a:pt x="201" y="14"/>
                    <a:pt x="201" y="14"/>
                  </a:cubicBezTo>
                  <a:cubicBezTo>
                    <a:pt x="200" y="15"/>
                    <a:pt x="200" y="15"/>
                    <a:pt x="200" y="15"/>
                  </a:cubicBezTo>
                  <a:cubicBezTo>
                    <a:pt x="200" y="15"/>
                    <a:pt x="200" y="15"/>
                    <a:pt x="200" y="15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198" y="17"/>
                    <a:pt x="198" y="17"/>
                    <a:pt x="198" y="17"/>
                  </a:cubicBezTo>
                  <a:cubicBezTo>
                    <a:pt x="198" y="18"/>
                    <a:pt x="198" y="18"/>
                    <a:pt x="198" y="18"/>
                  </a:cubicBezTo>
                  <a:cubicBezTo>
                    <a:pt x="197" y="18"/>
                    <a:pt x="197" y="18"/>
                    <a:pt x="197" y="18"/>
                  </a:cubicBezTo>
                  <a:cubicBezTo>
                    <a:pt x="197" y="18"/>
                    <a:pt x="197" y="18"/>
                    <a:pt x="197" y="18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79" y="1"/>
                    <a:pt x="179" y="1"/>
                    <a:pt x="179" y="1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173" y="1"/>
                    <a:pt x="173" y="1"/>
                    <a:pt x="173" y="1"/>
                  </a:cubicBezTo>
                  <a:cubicBezTo>
                    <a:pt x="171" y="1"/>
                    <a:pt x="171" y="1"/>
                    <a:pt x="171" y="1"/>
                  </a:cubicBezTo>
                  <a:cubicBezTo>
                    <a:pt x="170" y="2"/>
                    <a:pt x="170" y="2"/>
                    <a:pt x="170" y="2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8" y="2"/>
                    <a:pt x="168" y="2"/>
                    <a:pt x="168" y="2"/>
                  </a:cubicBezTo>
                  <a:cubicBezTo>
                    <a:pt x="167" y="3"/>
                    <a:pt x="167" y="3"/>
                    <a:pt x="167" y="3"/>
                  </a:cubicBezTo>
                  <a:cubicBezTo>
                    <a:pt x="165" y="4"/>
                    <a:pt x="165" y="4"/>
                    <a:pt x="165" y="4"/>
                  </a:cubicBezTo>
                  <a:cubicBezTo>
                    <a:pt x="164" y="4"/>
                    <a:pt x="164" y="4"/>
                    <a:pt x="164" y="4"/>
                  </a:cubicBezTo>
                  <a:cubicBezTo>
                    <a:pt x="163" y="5"/>
                    <a:pt x="163" y="5"/>
                    <a:pt x="163" y="5"/>
                  </a:cubicBezTo>
                  <a:cubicBezTo>
                    <a:pt x="162" y="6"/>
                    <a:pt x="162" y="6"/>
                    <a:pt x="162" y="6"/>
                  </a:cubicBezTo>
                  <a:cubicBezTo>
                    <a:pt x="161" y="6"/>
                    <a:pt x="161" y="6"/>
                    <a:pt x="161" y="6"/>
                  </a:cubicBezTo>
                  <a:cubicBezTo>
                    <a:pt x="160" y="7"/>
                    <a:pt x="160" y="7"/>
                    <a:pt x="160" y="7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9"/>
                    <a:pt x="158" y="9"/>
                    <a:pt x="158" y="9"/>
                  </a:cubicBezTo>
                  <a:cubicBezTo>
                    <a:pt x="157" y="10"/>
                    <a:pt x="157" y="10"/>
                    <a:pt x="157" y="10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5" y="12"/>
                    <a:pt x="155" y="12"/>
                    <a:pt x="155" y="12"/>
                  </a:cubicBezTo>
                  <a:cubicBezTo>
                    <a:pt x="155" y="13"/>
                    <a:pt x="155" y="13"/>
                    <a:pt x="155" y="13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7"/>
                    <a:pt x="153" y="17"/>
                    <a:pt x="153" y="17"/>
                  </a:cubicBezTo>
                  <a:cubicBezTo>
                    <a:pt x="153" y="18"/>
                    <a:pt x="153" y="18"/>
                    <a:pt x="153" y="18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2" y="20"/>
                    <a:pt x="152" y="20"/>
                    <a:pt x="152" y="20"/>
                  </a:cubicBezTo>
                  <a:cubicBezTo>
                    <a:pt x="152" y="21"/>
                    <a:pt x="152" y="21"/>
                    <a:pt x="152" y="21"/>
                  </a:cubicBezTo>
                  <a:cubicBezTo>
                    <a:pt x="152" y="22"/>
                    <a:pt x="152" y="22"/>
                    <a:pt x="152" y="22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1" y="24"/>
                    <a:pt x="151" y="24"/>
                    <a:pt x="151" y="24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50" y="28"/>
                    <a:pt x="150" y="28"/>
                    <a:pt x="150" y="28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47" y="34"/>
                    <a:pt x="147" y="34"/>
                    <a:pt x="147" y="34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5" y="36"/>
                    <a:pt x="145" y="36"/>
                    <a:pt x="145" y="36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4" y="39"/>
                    <a:pt x="144" y="39"/>
                    <a:pt x="144" y="39"/>
                  </a:cubicBezTo>
                  <a:cubicBezTo>
                    <a:pt x="143" y="40"/>
                    <a:pt x="143" y="40"/>
                    <a:pt x="143" y="40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1" y="42"/>
                    <a:pt x="141" y="42"/>
                    <a:pt x="141" y="42"/>
                  </a:cubicBezTo>
                  <a:cubicBezTo>
                    <a:pt x="140" y="43"/>
                    <a:pt x="140" y="43"/>
                    <a:pt x="140" y="43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7" y="45"/>
                    <a:pt x="137" y="45"/>
                    <a:pt x="137" y="45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34" y="127"/>
                    <a:pt x="34" y="127"/>
                    <a:pt x="34" y="127"/>
                  </a:cubicBezTo>
                  <a:cubicBezTo>
                    <a:pt x="32" y="126"/>
                    <a:pt x="32" y="126"/>
                    <a:pt x="32" y="126"/>
                  </a:cubicBezTo>
                  <a:cubicBezTo>
                    <a:pt x="31" y="126"/>
                    <a:pt x="31" y="126"/>
                    <a:pt x="31" y="126"/>
                  </a:cubicBezTo>
                  <a:cubicBezTo>
                    <a:pt x="30" y="126"/>
                    <a:pt x="30" y="126"/>
                    <a:pt x="30" y="126"/>
                  </a:cubicBezTo>
                  <a:cubicBezTo>
                    <a:pt x="29" y="125"/>
                    <a:pt x="29" y="125"/>
                    <a:pt x="29" y="125"/>
                  </a:cubicBezTo>
                  <a:cubicBezTo>
                    <a:pt x="28" y="125"/>
                    <a:pt x="28" y="125"/>
                    <a:pt x="28" y="125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5" y="125"/>
                    <a:pt x="25" y="125"/>
                    <a:pt x="25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2" y="131"/>
                    <a:pt x="12" y="131"/>
                    <a:pt x="12" y="131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7" y="147"/>
                    <a:pt x="7" y="147"/>
                    <a:pt x="7" y="147"/>
                  </a:cubicBezTo>
                  <a:cubicBezTo>
                    <a:pt x="7" y="149"/>
                    <a:pt x="7" y="149"/>
                    <a:pt x="7" y="149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8" y="153"/>
                    <a:pt x="8" y="153"/>
                    <a:pt x="8" y="153"/>
                  </a:cubicBezTo>
                  <a:cubicBezTo>
                    <a:pt x="8" y="155"/>
                    <a:pt x="8" y="155"/>
                    <a:pt x="8" y="155"/>
                  </a:cubicBezTo>
                  <a:cubicBezTo>
                    <a:pt x="9" y="157"/>
                    <a:pt x="9" y="157"/>
                    <a:pt x="9" y="157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35" y="182"/>
                    <a:pt x="35" y="182"/>
                    <a:pt x="35" y="182"/>
                  </a:cubicBezTo>
                  <a:cubicBezTo>
                    <a:pt x="34" y="182"/>
                    <a:pt x="34" y="182"/>
                    <a:pt x="34" y="182"/>
                  </a:cubicBezTo>
                  <a:cubicBezTo>
                    <a:pt x="33" y="181"/>
                    <a:pt x="33" y="181"/>
                    <a:pt x="33" y="181"/>
                  </a:cubicBezTo>
                  <a:cubicBezTo>
                    <a:pt x="31" y="181"/>
                    <a:pt x="31" y="181"/>
                    <a:pt x="31" y="181"/>
                  </a:cubicBezTo>
                  <a:cubicBezTo>
                    <a:pt x="30" y="180"/>
                    <a:pt x="30" y="180"/>
                    <a:pt x="30" y="180"/>
                  </a:cubicBezTo>
                  <a:cubicBezTo>
                    <a:pt x="28" y="180"/>
                    <a:pt x="28" y="180"/>
                    <a:pt x="28" y="180"/>
                  </a:cubicBezTo>
                  <a:cubicBezTo>
                    <a:pt x="27" y="180"/>
                    <a:pt x="27" y="180"/>
                    <a:pt x="27" y="180"/>
                  </a:cubicBezTo>
                  <a:cubicBezTo>
                    <a:pt x="25" y="180"/>
                    <a:pt x="25" y="180"/>
                    <a:pt x="25" y="180"/>
                  </a:cubicBezTo>
                  <a:cubicBezTo>
                    <a:pt x="24" y="180"/>
                    <a:pt x="24" y="180"/>
                    <a:pt x="24" y="180"/>
                  </a:cubicBezTo>
                  <a:cubicBezTo>
                    <a:pt x="22" y="180"/>
                    <a:pt x="22" y="180"/>
                    <a:pt x="22" y="180"/>
                  </a:cubicBezTo>
                  <a:cubicBezTo>
                    <a:pt x="21" y="180"/>
                    <a:pt x="21" y="180"/>
                    <a:pt x="21" y="180"/>
                  </a:cubicBezTo>
                  <a:cubicBezTo>
                    <a:pt x="19" y="180"/>
                    <a:pt x="19" y="180"/>
                    <a:pt x="19" y="180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6" y="181"/>
                    <a:pt x="16" y="181"/>
                    <a:pt x="16" y="181"/>
                  </a:cubicBezTo>
                  <a:cubicBezTo>
                    <a:pt x="15" y="182"/>
                    <a:pt x="15" y="182"/>
                    <a:pt x="15" y="182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1" y="184"/>
                    <a:pt x="11" y="184"/>
                    <a:pt x="11" y="184"/>
                  </a:cubicBezTo>
                  <a:cubicBezTo>
                    <a:pt x="9" y="185"/>
                    <a:pt x="9" y="185"/>
                    <a:pt x="9" y="185"/>
                  </a:cubicBezTo>
                  <a:cubicBezTo>
                    <a:pt x="8" y="186"/>
                    <a:pt x="8" y="186"/>
                    <a:pt x="8" y="186"/>
                  </a:cubicBezTo>
                  <a:cubicBezTo>
                    <a:pt x="6" y="188"/>
                    <a:pt x="6" y="188"/>
                    <a:pt x="6" y="188"/>
                  </a:cubicBezTo>
                  <a:cubicBezTo>
                    <a:pt x="5" y="190"/>
                    <a:pt x="5" y="190"/>
                    <a:pt x="5" y="190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2" y="194"/>
                    <a:pt x="2" y="194"/>
                    <a:pt x="2" y="194"/>
                  </a:cubicBezTo>
                  <a:cubicBezTo>
                    <a:pt x="1" y="196"/>
                    <a:pt x="1" y="196"/>
                    <a:pt x="1" y="196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1" y="213"/>
                    <a:pt x="1" y="213"/>
                    <a:pt x="1" y="213"/>
                  </a:cubicBezTo>
                  <a:cubicBezTo>
                    <a:pt x="2" y="215"/>
                    <a:pt x="2" y="215"/>
                    <a:pt x="2" y="215"/>
                  </a:cubicBezTo>
                  <a:cubicBezTo>
                    <a:pt x="3" y="217"/>
                    <a:pt x="3" y="217"/>
                    <a:pt x="3" y="217"/>
                  </a:cubicBezTo>
                  <a:cubicBezTo>
                    <a:pt x="4" y="220"/>
                    <a:pt x="4" y="220"/>
                    <a:pt x="4" y="220"/>
                  </a:cubicBezTo>
                  <a:cubicBezTo>
                    <a:pt x="6" y="221"/>
                    <a:pt x="6" y="221"/>
                    <a:pt x="6" y="221"/>
                  </a:cubicBezTo>
                  <a:cubicBezTo>
                    <a:pt x="65" y="280"/>
                    <a:pt x="65" y="280"/>
                    <a:pt x="65" y="280"/>
                  </a:cubicBezTo>
                  <a:cubicBezTo>
                    <a:pt x="84" y="288"/>
                    <a:pt x="106" y="292"/>
                    <a:pt x="128" y="292"/>
                  </a:cubicBezTo>
                  <a:cubicBezTo>
                    <a:pt x="224" y="292"/>
                    <a:pt x="303" y="214"/>
                    <a:pt x="305" y="118"/>
                  </a:cubicBezTo>
                  <a:close/>
                </a:path>
              </a:pathLst>
            </a:custGeom>
            <a:solidFill>
              <a:srgbClr val="049D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24" name="Freeform 71"/>
            <p:cNvSpPr>
              <a:spLocks noEditPoints="1" noChangeArrowheads="1"/>
            </p:cNvSpPr>
            <p:nvPr/>
          </p:nvSpPr>
          <p:spPr bwMode="auto">
            <a:xfrm>
              <a:off x="203" y="278"/>
              <a:ext cx="1153" cy="1022"/>
            </a:xfrm>
            <a:custGeom>
              <a:avLst/>
              <a:gdLst>
                <a:gd name="T0" fmla="*/ 80 w 260"/>
                <a:gd name="T1" fmla="*/ 575 h 231"/>
                <a:gd name="T2" fmla="*/ 169 w 260"/>
                <a:gd name="T3" fmla="*/ 562 h 231"/>
                <a:gd name="T4" fmla="*/ 621 w 260"/>
                <a:gd name="T5" fmla="*/ 204 h 231"/>
                <a:gd name="T6" fmla="*/ 683 w 260"/>
                <a:gd name="T7" fmla="*/ 115 h 231"/>
                <a:gd name="T8" fmla="*/ 714 w 260"/>
                <a:gd name="T9" fmla="*/ 44 h 231"/>
                <a:gd name="T10" fmla="*/ 794 w 260"/>
                <a:gd name="T11" fmla="*/ 0 h 231"/>
                <a:gd name="T12" fmla="*/ 816 w 260"/>
                <a:gd name="T13" fmla="*/ 9 h 231"/>
                <a:gd name="T14" fmla="*/ 772 w 260"/>
                <a:gd name="T15" fmla="*/ 80 h 231"/>
                <a:gd name="T16" fmla="*/ 847 w 260"/>
                <a:gd name="T17" fmla="*/ 128 h 231"/>
                <a:gd name="T18" fmla="*/ 905 w 260"/>
                <a:gd name="T19" fmla="*/ 66 h 231"/>
                <a:gd name="T20" fmla="*/ 918 w 260"/>
                <a:gd name="T21" fmla="*/ 115 h 231"/>
                <a:gd name="T22" fmla="*/ 891 w 260"/>
                <a:gd name="T23" fmla="*/ 186 h 231"/>
                <a:gd name="T24" fmla="*/ 798 w 260"/>
                <a:gd name="T25" fmla="*/ 221 h 231"/>
                <a:gd name="T26" fmla="*/ 687 w 260"/>
                <a:gd name="T27" fmla="*/ 270 h 231"/>
                <a:gd name="T28" fmla="*/ 226 w 260"/>
                <a:gd name="T29" fmla="*/ 633 h 231"/>
                <a:gd name="T30" fmla="*/ 191 w 260"/>
                <a:gd name="T31" fmla="*/ 717 h 231"/>
                <a:gd name="T32" fmla="*/ 67 w 260"/>
                <a:gd name="T33" fmla="*/ 699 h 231"/>
                <a:gd name="T34" fmla="*/ 80 w 260"/>
                <a:gd name="T35" fmla="*/ 575 h 231"/>
                <a:gd name="T36" fmla="*/ 67 w 260"/>
                <a:gd name="T37" fmla="*/ 814 h 231"/>
                <a:gd name="T38" fmla="*/ 173 w 260"/>
                <a:gd name="T39" fmla="*/ 810 h 231"/>
                <a:gd name="T40" fmla="*/ 776 w 260"/>
                <a:gd name="T41" fmla="*/ 447 h 231"/>
                <a:gd name="T42" fmla="*/ 869 w 260"/>
                <a:gd name="T43" fmla="*/ 354 h 231"/>
                <a:gd name="T44" fmla="*/ 914 w 260"/>
                <a:gd name="T45" fmla="*/ 270 h 231"/>
                <a:gd name="T46" fmla="*/ 1016 w 260"/>
                <a:gd name="T47" fmla="*/ 230 h 231"/>
                <a:gd name="T48" fmla="*/ 1042 w 260"/>
                <a:gd name="T49" fmla="*/ 243 h 231"/>
                <a:gd name="T50" fmla="*/ 980 w 260"/>
                <a:gd name="T51" fmla="*/ 323 h 231"/>
                <a:gd name="T52" fmla="*/ 1060 w 260"/>
                <a:gd name="T53" fmla="*/ 389 h 231"/>
                <a:gd name="T54" fmla="*/ 1140 w 260"/>
                <a:gd name="T55" fmla="*/ 323 h 231"/>
                <a:gd name="T56" fmla="*/ 1149 w 260"/>
                <a:gd name="T57" fmla="*/ 385 h 231"/>
                <a:gd name="T58" fmla="*/ 1109 w 260"/>
                <a:gd name="T59" fmla="*/ 465 h 231"/>
                <a:gd name="T60" fmla="*/ 989 w 260"/>
                <a:gd name="T61" fmla="*/ 496 h 231"/>
                <a:gd name="T62" fmla="*/ 847 w 260"/>
                <a:gd name="T63" fmla="*/ 535 h 231"/>
                <a:gd name="T64" fmla="*/ 231 w 260"/>
                <a:gd name="T65" fmla="*/ 903 h 231"/>
                <a:gd name="T66" fmla="*/ 182 w 260"/>
                <a:gd name="T67" fmla="*/ 1000 h 231"/>
                <a:gd name="T68" fmla="*/ 31 w 260"/>
                <a:gd name="T69" fmla="*/ 960 h 231"/>
                <a:gd name="T70" fmla="*/ 67 w 260"/>
                <a:gd name="T71" fmla="*/ 814 h 231"/>
                <a:gd name="T72" fmla="*/ 89 w 260"/>
                <a:gd name="T73" fmla="*/ 854 h 231"/>
                <a:gd name="T74" fmla="*/ 124 w 260"/>
                <a:gd name="T75" fmla="*/ 849 h 231"/>
                <a:gd name="T76" fmla="*/ 155 w 260"/>
                <a:gd name="T77" fmla="*/ 849 h 231"/>
                <a:gd name="T78" fmla="*/ 169 w 260"/>
                <a:gd name="T79" fmla="*/ 876 h 231"/>
                <a:gd name="T80" fmla="*/ 186 w 260"/>
                <a:gd name="T81" fmla="*/ 903 h 231"/>
                <a:gd name="T82" fmla="*/ 173 w 260"/>
                <a:gd name="T83" fmla="*/ 929 h 231"/>
                <a:gd name="T84" fmla="*/ 155 w 260"/>
                <a:gd name="T85" fmla="*/ 960 h 231"/>
                <a:gd name="T86" fmla="*/ 124 w 260"/>
                <a:gd name="T87" fmla="*/ 960 h 231"/>
                <a:gd name="T88" fmla="*/ 93 w 260"/>
                <a:gd name="T89" fmla="*/ 960 h 231"/>
                <a:gd name="T90" fmla="*/ 75 w 260"/>
                <a:gd name="T91" fmla="*/ 934 h 231"/>
                <a:gd name="T92" fmla="*/ 62 w 260"/>
                <a:gd name="T93" fmla="*/ 907 h 231"/>
                <a:gd name="T94" fmla="*/ 75 w 260"/>
                <a:gd name="T95" fmla="*/ 880 h 231"/>
                <a:gd name="T96" fmla="*/ 89 w 260"/>
                <a:gd name="T97" fmla="*/ 854 h 231"/>
                <a:gd name="T98" fmla="*/ 102 w 260"/>
                <a:gd name="T99" fmla="*/ 606 h 231"/>
                <a:gd name="T100" fmla="*/ 129 w 260"/>
                <a:gd name="T101" fmla="*/ 602 h 231"/>
                <a:gd name="T102" fmla="*/ 155 w 260"/>
                <a:gd name="T103" fmla="*/ 597 h 231"/>
                <a:gd name="T104" fmla="*/ 169 w 260"/>
                <a:gd name="T105" fmla="*/ 615 h 231"/>
                <a:gd name="T106" fmla="*/ 186 w 260"/>
                <a:gd name="T107" fmla="*/ 637 h 231"/>
                <a:gd name="T108" fmla="*/ 177 w 260"/>
                <a:gd name="T109" fmla="*/ 659 h 231"/>
                <a:gd name="T110" fmla="*/ 169 w 260"/>
                <a:gd name="T111" fmla="*/ 686 h 231"/>
                <a:gd name="T112" fmla="*/ 142 w 260"/>
                <a:gd name="T113" fmla="*/ 690 h 231"/>
                <a:gd name="T114" fmla="*/ 115 w 260"/>
                <a:gd name="T115" fmla="*/ 695 h 231"/>
                <a:gd name="T116" fmla="*/ 102 w 260"/>
                <a:gd name="T117" fmla="*/ 672 h 231"/>
                <a:gd name="T118" fmla="*/ 84 w 260"/>
                <a:gd name="T119" fmla="*/ 650 h 231"/>
                <a:gd name="T120" fmla="*/ 93 w 260"/>
                <a:gd name="T121" fmla="*/ 628 h 231"/>
                <a:gd name="T122" fmla="*/ 102 w 260"/>
                <a:gd name="T123" fmla="*/ 606 h 23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60"/>
                <a:gd name="T187" fmla="*/ 0 h 231"/>
                <a:gd name="T188" fmla="*/ 260 w 260"/>
                <a:gd name="T189" fmla="*/ 231 h 23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60" h="231">
                  <a:moveTo>
                    <a:pt x="18" y="130"/>
                  </a:moveTo>
                  <a:cubicBezTo>
                    <a:pt x="25" y="124"/>
                    <a:pt x="31" y="124"/>
                    <a:pt x="38" y="127"/>
                  </a:cubicBezTo>
                  <a:cubicBezTo>
                    <a:pt x="140" y="46"/>
                    <a:pt x="140" y="46"/>
                    <a:pt x="140" y="46"/>
                  </a:cubicBezTo>
                  <a:cubicBezTo>
                    <a:pt x="148" y="39"/>
                    <a:pt x="151" y="36"/>
                    <a:pt x="154" y="26"/>
                  </a:cubicBezTo>
                  <a:cubicBezTo>
                    <a:pt x="157" y="21"/>
                    <a:pt x="156" y="14"/>
                    <a:pt x="161" y="10"/>
                  </a:cubicBezTo>
                  <a:cubicBezTo>
                    <a:pt x="167" y="5"/>
                    <a:pt x="172" y="1"/>
                    <a:pt x="179" y="0"/>
                  </a:cubicBezTo>
                  <a:cubicBezTo>
                    <a:pt x="181" y="0"/>
                    <a:pt x="185" y="1"/>
                    <a:pt x="184" y="2"/>
                  </a:cubicBezTo>
                  <a:cubicBezTo>
                    <a:pt x="180" y="8"/>
                    <a:pt x="174" y="15"/>
                    <a:pt x="174" y="18"/>
                  </a:cubicBezTo>
                  <a:cubicBezTo>
                    <a:pt x="174" y="24"/>
                    <a:pt x="186" y="32"/>
                    <a:pt x="191" y="29"/>
                  </a:cubicBezTo>
                  <a:cubicBezTo>
                    <a:pt x="200" y="23"/>
                    <a:pt x="200" y="20"/>
                    <a:pt x="204" y="15"/>
                  </a:cubicBezTo>
                  <a:cubicBezTo>
                    <a:pt x="206" y="12"/>
                    <a:pt x="207" y="21"/>
                    <a:pt x="207" y="26"/>
                  </a:cubicBezTo>
                  <a:cubicBezTo>
                    <a:pt x="206" y="32"/>
                    <a:pt x="205" y="38"/>
                    <a:pt x="201" y="42"/>
                  </a:cubicBezTo>
                  <a:cubicBezTo>
                    <a:pt x="195" y="49"/>
                    <a:pt x="190" y="50"/>
                    <a:pt x="180" y="50"/>
                  </a:cubicBezTo>
                  <a:cubicBezTo>
                    <a:pt x="169" y="50"/>
                    <a:pt x="163" y="54"/>
                    <a:pt x="155" y="61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1" y="150"/>
                    <a:pt x="50" y="156"/>
                    <a:pt x="43" y="162"/>
                  </a:cubicBezTo>
                  <a:cubicBezTo>
                    <a:pt x="36" y="167"/>
                    <a:pt x="22" y="167"/>
                    <a:pt x="15" y="158"/>
                  </a:cubicBezTo>
                  <a:cubicBezTo>
                    <a:pt x="8" y="150"/>
                    <a:pt x="11" y="136"/>
                    <a:pt x="18" y="130"/>
                  </a:cubicBezTo>
                  <a:close/>
                  <a:moveTo>
                    <a:pt x="15" y="184"/>
                  </a:moveTo>
                  <a:cubicBezTo>
                    <a:pt x="25" y="178"/>
                    <a:pt x="32" y="179"/>
                    <a:pt x="39" y="183"/>
                  </a:cubicBezTo>
                  <a:cubicBezTo>
                    <a:pt x="175" y="101"/>
                    <a:pt x="175" y="101"/>
                    <a:pt x="175" y="101"/>
                  </a:cubicBezTo>
                  <a:cubicBezTo>
                    <a:pt x="185" y="94"/>
                    <a:pt x="189" y="91"/>
                    <a:pt x="196" y="80"/>
                  </a:cubicBezTo>
                  <a:cubicBezTo>
                    <a:pt x="199" y="74"/>
                    <a:pt x="200" y="65"/>
                    <a:pt x="206" y="61"/>
                  </a:cubicBezTo>
                  <a:cubicBezTo>
                    <a:pt x="213" y="55"/>
                    <a:pt x="220" y="52"/>
                    <a:pt x="229" y="52"/>
                  </a:cubicBezTo>
                  <a:cubicBezTo>
                    <a:pt x="232" y="52"/>
                    <a:pt x="237" y="54"/>
                    <a:pt x="235" y="55"/>
                  </a:cubicBezTo>
                  <a:cubicBezTo>
                    <a:pt x="229" y="62"/>
                    <a:pt x="221" y="68"/>
                    <a:pt x="221" y="73"/>
                  </a:cubicBezTo>
                  <a:cubicBezTo>
                    <a:pt x="219" y="80"/>
                    <a:pt x="233" y="91"/>
                    <a:pt x="239" y="88"/>
                  </a:cubicBezTo>
                  <a:cubicBezTo>
                    <a:pt x="251" y="82"/>
                    <a:pt x="251" y="79"/>
                    <a:pt x="257" y="73"/>
                  </a:cubicBezTo>
                  <a:cubicBezTo>
                    <a:pt x="260" y="70"/>
                    <a:pt x="260" y="81"/>
                    <a:pt x="259" y="87"/>
                  </a:cubicBezTo>
                  <a:cubicBezTo>
                    <a:pt x="257" y="94"/>
                    <a:pt x="254" y="102"/>
                    <a:pt x="250" y="105"/>
                  </a:cubicBezTo>
                  <a:cubicBezTo>
                    <a:pt x="240" y="113"/>
                    <a:pt x="234" y="114"/>
                    <a:pt x="223" y="112"/>
                  </a:cubicBezTo>
                  <a:cubicBezTo>
                    <a:pt x="210" y="110"/>
                    <a:pt x="202" y="115"/>
                    <a:pt x="191" y="121"/>
                  </a:cubicBezTo>
                  <a:cubicBezTo>
                    <a:pt x="52" y="204"/>
                    <a:pt x="52" y="204"/>
                    <a:pt x="52" y="204"/>
                  </a:cubicBezTo>
                  <a:cubicBezTo>
                    <a:pt x="53" y="213"/>
                    <a:pt x="50" y="220"/>
                    <a:pt x="41" y="226"/>
                  </a:cubicBezTo>
                  <a:cubicBezTo>
                    <a:pt x="31" y="231"/>
                    <a:pt x="14" y="229"/>
                    <a:pt x="7" y="217"/>
                  </a:cubicBezTo>
                  <a:cubicBezTo>
                    <a:pt x="0" y="206"/>
                    <a:pt x="5" y="190"/>
                    <a:pt x="15" y="184"/>
                  </a:cubicBezTo>
                  <a:close/>
                  <a:moveTo>
                    <a:pt x="20" y="193"/>
                  </a:moveTo>
                  <a:cubicBezTo>
                    <a:pt x="28" y="192"/>
                    <a:pt x="28" y="192"/>
                    <a:pt x="28" y="192"/>
                  </a:cubicBezTo>
                  <a:cubicBezTo>
                    <a:pt x="35" y="192"/>
                    <a:pt x="35" y="192"/>
                    <a:pt x="35" y="192"/>
                  </a:cubicBezTo>
                  <a:cubicBezTo>
                    <a:pt x="38" y="198"/>
                    <a:pt x="38" y="198"/>
                    <a:pt x="38" y="198"/>
                  </a:cubicBezTo>
                  <a:cubicBezTo>
                    <a:pt x="42" y="204"/>
                    <a:pt x="42" y="204"/>
                    <a:pt x="42" y="204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35" y="217"/>
                    <a:pt x="35" y="217"/>
                    <a:pt x="35" y="217"/>
                  </a:cubicBezTo>
                  <a:cubicBezTo>
                    <a:pt x="28" y="217"/>
                    <a:pt x="28" y="217"/>
                    <a:pt x="28" y="217"/>
                  </a:cubicBezTo>
                  <a:cubicBezTo>
                    <a:pt x="21" y="217"/>
                    <a:pt x="21" y="217"/>
                    <a:pt x="21" y="217"/>
                  </a:cubicBezTo>
                  <a:cubicBezTo>
                    <a:pt x="17" y="211"/>
                    <a:pt x="17" y="211"/>
                    <a:pt x="17" y="211"/>
                  </a:cubicBezTo>
                  <a:cubicBezTo>
                    <a:pt x="14" y="205"/>
                    <a:pt x="14" y="205"/>
                    <a:pt x="14" y="205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20" y="193"/>
                    <a:pt x="20" y="193"/>
                    <a:pt x="20" y="193"/>
                  </a:cubicBezTo>
                  <a:close/>
                  <a:moveTo>
                    <a:pt x="23" y="137"/>
                  </a:moveTo>
                  <a:cubicBezTo>
                    <a:pt x="29" y="136"/>
                    <a:pt x="29" y="136"/>
                    <a:pt x="29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8" y="139"/>
                    <a:pt x="38" y="139"/>
                    <a:pt x="38" y="139"/>
                  </a:cubicBezTo>
                  <a:cubicBezTo>
                    <a:pt x="42" y="144"/>
                    <a:pt x="42" y="144"/>
                    <a:pt x="42" y="144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2" y="156"/>
                    <a:pt x="32" y="156"/>
                    <a:pt x="32" y="156"/>
                  </a:cubicBezTo>
                  <a:cubicBezTo>
                    <a:pt x="26" y="157"/>
                    <a:pt x="26" y="157"/>
                    <a:pt x="26" y="157"/>
                  </a:cubicBezTo>
                  <a:cubicBezTo>
                    <a:pt x="23" y="152"/>
                    <a:pt x="23" y="152"/>
                    <a:pt x="23" y="152"/>
                  </a:cubicBezTo>
                  <a:cubicBezTo>
                    <a:pt x="19" y="147"/>
                    <a:pt x="19" y="147"/>
                    <a:pt x="19" y="147"/>
                  </a:cubicBezTo>
                  <a:cubicBezTo>
                    <a:pt x="21" y="142"/>
                    <a:pt x="21" y="142"/>
                    <a:pt x="21" y="142"/>
                  </a:cubicBezTo>
                  <a:cubicBezTo>
                    <a:pt x="23" y="137"/>
                    <a:pt x="23" y="137"/>
                    <a:pt x="23" y="1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31" name="Group 385"/>
          <p:cNvGrpSpPr/>
          <p:nvPr/>
        </p:nvGrpSpPr>
        <p:grpSpPr bwMode="auto">
          <a:xfrm>
            <a:off x="10045700" y="854075"/>
            <a:ext cx="444500" cy="444500"/>
            <a:chOff x="0" y="0"/>
            <a:chExt cx="1570" cy="1572"/>
          </a:xfrm>
        </p:grpSpPr>
        <p:sp>
          <p:nvSpPr>
            <p:cNvPr id="38015" name="Oval 25"/>
            <p:cNvSpPr>
              <a:spLocks noChangeArrowheads="1"/>
            </p:cNvSpPr>
            <p:nvPr/>
          </p:nvSpPr>
          <p:spPr bwMode="auto">
            <a:xfrm>
              <a:off x="0" y="0"/>
              <a:ext cx="1570" cy="1572"/>
            </a:xfrm>
            <a:prstGeom prst="ellipse">
              <a:avLst/>
            </a:pr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16" name="Freeform 26"/>
            <p:cNvSpPr>
              <a:spLocks noChangeArrowheads="1"/>
            </p:cNvSpPr>
            <p:nvPr/>
          </p:nvSpPr>
          <p:spPr bwMode="auto">
            <a:xfrm>
              <a:off x="280" y="435"/>
              <a:ext cx="1288" cy="1137"/>
            </a:xfrm>
            <a:custGeom>
              <a:avLst/>
              <a:gdLst>
                <a:gd name="T0" fmla="*/ 58 w 291"/>
                <a:gd name="T1" fmla="*/ 690 h 257"/>
                <a:gd name="T2" fmla="*/ 49 w 291"/>
                <a:gd name="T3" fmla="*/ 677 h 257"/>
                <a:gd name="T4" fmla="*/ 44 w 291"/>
                <a:gd name="T5" fmla="*/ 659 h 257"/>
                <a:gd name="T6" fmla="*/ 31 w 291"/>
                <a:gd name="T7" fmla="*/ 460 h 257"/>
                <a:gd name="T8" fmla="*/ 31 w 291"/>
                <a:gd name="T9" fmla="*/ 447 h 257"/>
                <a:gd name="T10" fmla="*/ 22 w 291"/>
                <a:gd name="T11" fmla="*/ 354 h 257"/>
                <a:gd name="T12" fmla="*/ 22 w 291"/>
                <a:gd name="T13" fmla="*/ 336 h 257"/>
                <a:gd name="T14" fmla="*/ 31 w 291"/>
                <a:gd name="T15" fmla="*/ 319 h 257"/>
                <a:gd name="T16" fmla="*/ 40 w 291"/>
                <a:gd name="T17" fmla="*/ 305 h 257"/>
                <a:gd name="T18" fmla="*/ 53 w 291"/>
                <a:gd name="T19" fmla="*/ 288 h 257"/>
                <a:gd name="T20" fmla="*/ 62 w 291"/>
                <a:gd name="T21" fmla="*/ 283 h 257"/>
                <a:gd name="T22" fmla="*/ 18 w 291"/>
                <a:gd name="T23" fmla="*/ 239 h 257"/>
                <a:gd name="T24" fmla="*/ 13 w 291"/>
                <a:gd name="T25" fmla="*/ 234 h 257"/>
                <a:gd name="T26" fmla="*/ 0 w 291"/>
                <a:gd name="T27" fmla="*/ 181 h 257"/>
                <a:gd name="T28" fmla="*/ 0 w 291"/>
                <a:gd name="T29" fmla="*/ 173 h 257"/>
                <a:gd name="T30" fmla="*/ 4 w 291"/>
                <a:gd name="T31" fmla="*/ 168 h 257"/>
                <a:gd name="T32" fmla="*/ 9 w 291"/>
                <a:gd name="T33" fmla="*/ 168 h 257"/>
                <a:gd name="T34" fmla="*/ 13 w 291"/>
                <a:gd name="T35" fmla="*/ 168 h 257"/>
                <a:gd name="T36" fmla="*/ 111 w 291"/>
                <a:gd name="T37" fmla="*/ 177 h 257"/>
                <a:gd name="T38" fmla="*/ 115 w 291"/>
                <a:gd name="T39" fmla="*/ 181 h 257"/>
                <a:gd name="T40" fmla="*/ 142 w 291"/>
                <a:gd name="T41" fmla="*/ 208 h 257"/>
                <a:gd name="T42" fmla="*/ 177 w 291"/>
                <a:gd name="T43" fmla="*/ 97 h 257"/>
                <a:gd name="T44" fmla="*/ 186 w 291"/>
                <a:gd name="T45" fmla="*/ 80 h 257"/>
                <a:gd name="T46" fmla="*/ 195 w 291"/>
                <a:gd name="T47" fmla="*/ 58 h 257"/>
                <a:gd name="T48" fmla="*/ 204 w 291"/>
                <a:gd name="T49" fmla="*/ 40 h 257"/>
                <a:gd name="T50" fmla="*/ 212 w 291"/>
                <a:gd name="T51" fmla="*/ 27 h 257"/>
                <a:gd name="T52" fmla="*/ 226 w 291"/>
                <a:gd name="T53" fmla="*/ 13 h 257"/>
                <a:gd name="T54" fmla="*/ 239 w 291"/>
                <a:gd name="T55" fmla="*/ 4 h 257"/>
                <a:gd name="T56" fmla="*/ 257 w 291"/>
                <a:gd name="T57" fmla="*/ 0 h 257"/>
                <a:gd name="T58" fmla="*/ 279 w 291"/>
                <a:gd name="T59" fmla="*/ 0 h 257"/>
                <a:gd name="T60" fmla="*/ 310 w 291"/>
                <a:gd name="T61" fmla="*/ 0 h 257"/>
                <a:gd name="T62" fmla="*/ 341 w 291"/>
                <a:gd name="T63" fmla="*/ 0 h 257"/>
                <a:gd name="T64" fmla="*/ 372 w 291"/>
                <a:gd name="T65" fmla="*/ 0 h 257"/>
                <a:gd name="T66" fmla="*/ 403 w 291"/>
                <a:gd name="T67" fmla="*/ 0 h 257"/>
                <a:gd name="T68" fmla="*/ 429 w 291"/>
                <a:gd name="T69" fmla="*/ 0 h 257"/>
                <a:gd name="T70" fmla="*/ 460 w 291"/>
                <a:gd name="T71" fmla="*/ 0 h 257"/>
                <a:gd name="T72" fmla="*/ 491 w 291"/>
                <a:gd name="T73" fmla="*/ 0 h 257"/>
                <a:gd name="T74" fmla="*/ 522 w 291"/>
                <a:gd name="T75" fmla="*/ 0 h 257"/>
                <a:gd name="T76" fmla="*/ 553 w 291"/>
                <a:gd name="T77" fmla="*/ 0 h 257"/>
                <a:gd name="T78" fmla="*/ 584 w 291"/>
                <a:gd name="T79" fmla="*/ 0 h 257"/>
                <a:gd name="T80" fmla="*/ 615 w 291"/>
                <a:gd name="T81" fmla="*/ 0 h 257"/>
                <a:gd name="T82" fmla="*/ 646 w 291"/>
                <a:gd name="T83" fmla="*/ 0 h 257"/>
                <a:gd name="T84" fmla="*/ 673 w 291"/>
                <a:gd name="T85" fmla="*/ 0 h 257"/>
                <a:gd name="T86" fmla="*/ 704 w 291"/>
                <a:gd name="T87" fmla="*/ 0 h 257"/>
                <a:gd name="T88" fmla="*/ 735 w 291"/>
                <a:gd name="T89" fmla="*/ 0 h 257"/>
                <a:gd name="T90" fmla="*/ 761 w 291"/>
                <a:gd name="T91" fmla="*/ 0 h 257"/>
                <a:gd name="T92" fmla="*/ 775 w 291"/>
                <a:gd name="T93" fmla="*/ 4 h 257"/>
                <a:gd name="T94" fmla="*/ 788 w 291"/>
                <a:gd name="T95" fmla="*/ 13 h 257"/>
                <a:gd name="T96" fmla="*/ 947 w 291"/>
                <a:gd name="T97" fmla="*/ 173 h 257"/>
                <a:gd name="T98" fmla="*/ 1005 w 291"/>
                <a:gd name="T99" fmla="*/ 168 h 257"/>
                <a:gd name="T100" fmla="*/ 1009 w 291"/>
                <a:gd name="T101" fmla="*/ 168 h 257"/>
                <a:gd name="T102" fmla="*/ 1288 w 291"/>
                <a:gd name="T103" fmla="*/ 447 h 257"/>
                <a:gd name="T104" fmla="*/ 505 w 291"/>
                <a:gd name="T105" fmla="*/ 1137 h 25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291"/>
                <a:gd name="T160" fmla="*/ 0 h 257"/>
                <a:gd name="T161" fmla="*/ 291 w 291"/>
                <a:gd name="T162" fmla="*/ 257 h 25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291" h="257">
                  <a:moveTo>
                    <a:pt x="114" y="257"/>
                  </a:moveTo>
                  <a:cubicBezTo>
                    <a:pt x="13" y="156"/>
                    <a:pt x="13" y="156"/>
                    <a:pt x="13" y="156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10" y="151"/>
                    <a:pt x="10" y="151"/>
                    <a:pt x="10" y="151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7" y="104"/>
                    <a:pt x="7" y="104"/>
                    <a:pt x="7" y="104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7" y="101"/>
                    <a:pt x="7" y="101"/>
                    <a:pt x="7" y="101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2" y="65"/>
                    <a:pt x="12" y="65"/>
                    <a:pt x="12" y="65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4" y="1"/>
                    <a:pt x="174" y="1"/>
                    <a:pt x="174" y="1"/>
                  </a:cubicBezTo>
                  <a:cubicBezTo>
                    <a:pt x="175" y="1"/>
                    <a:pt x="175" y="1"/>
                    <a:pt x="175" y="1"/>
                  </a:cubicBezTo>
                  <a:cubicBezTo>
                    <a:pt x="177" y="2"/>
                    <a:pt x="177" y="2"/>
                    <a:pt x="177" y="2"/>
                  </a:cubicBezTo>
                  <a:cubicBezTo>
                    <a:pt x="178" y="3"/>
                    <a:pt x="178" y="3"/>
                    <a:pt x="178" y="3"/>
                  </a:cubicBezTo>
                  <a:cubicBezTo>
                    <a:pt x="180" y="4"/>
                    <a:pt x="180" y="4"/>
                    <a:pt x="180" y="4"/>
                  </a:cubicBezTo>
                  <a:cubicBezTo>
                    <a:pt x="214" y="39"/>
                    <a:pt x="214" y="39"/>
                    <a:pt x="214" y="39"/>
                  </a:cubicBezTo>
                  <a:cubicBezTo>
                    <a:pt x="226" y="38"/>
                    <a:pt x="226" y="38"/>
                    <a:pt x="226" y="38"/>
                  </a:cubicBezTo>
                  <a:cubicBezTo>
                    <a:pt x="227" y="38"/>
                    <a:pt x="227" y="38"/>
                    <a:pt x="227" y="38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9" y="38"/>
                    <a:pt x="229" y="38"/>
                    <a:pt x="229" y="38"/>
                  </a:cubicBezTo>
                  <a:cubicBezTo>
                    <a:pt x="291" y="101"/>
                    <a:pt x="291" y="101"/>
                    <a:pt x="291" y="101"/>
                  </a:cubicBezTo>
                  <a:cubicBezTo>
                    <a:pt x="280" y="189"/>
                    <a:pt x="205" y="257"/>
                    <a:pt x="115" y="257"/>
                  </a:cubicBezTo>
                  <a:cubicBezTo>
                    <a:pt x="114" y="257"/>
                    <a:pt x="114" y="257"/>
                    <a:pt x="114" y="257"/>
                  </a:cubicBezTo>
                  <a:close/>
                </a:path>
              </a:pathLst>
            </a:custGeom>
            <a:solidFill>
              <a:srgbClr val="049D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17" name="Freeform 131"/>
            <p:cNvSpPr>
              <a:spLocks noEditPoints="1" noChangeArrowheads="1"/>
            </p:cNvSpPr>
            <p:nvPr/>
          </p:nvSpPr>
          <p:spPr bwMode="auto">
            <a:xfrm>
              <a:off x="280" y="435"/>
              <a:ext cx="1018" cy="702"/>
            </a:xfrm>
            <a:custGeom>
              <a:avLst/>
              <a:gdLst>
                <a:gd name="T0" fmla="*/ 974 w 230"/>
                <a:gd name="T1" fmla="*/ 570 h 159"/>
                <a:gd name="T2" fmla="*/ 974 w 230"/>
                <a:gd name="T3" fmla="*/ 658 h 159"/>
                <a:gd name="T4" fmla="*/ 925 w 230"/>
                <a:gd name="T5" fmla="*/ 702 h 159"/>
                <a:gd name="T6" fmla="*/ 890 w 230"/>
                <a:gd name="T7" fmla="*/ 702 h 159"/>
                <a:gd name="T8" fmla="*/ 841 w 230"/>
                <a:gd name="T9" fmla="*/ 658 h 159"/>
                <a:gd name="T10" fmla="*/ 841 w 230"/>
                <a:gd name="T11" fmla="*/ 570 h 159"/>
                <a:gd name="T12" fmla="*/ 173 w 230"/>
                <a:gd name="T13" fmla="*/ 570 h 159"/>
                <a:gd name="T14" fmla="*/ 173 w 230"/>
                <a:gd name="T15" fmla="*/ 658 h 159"/>
                <a:gd name="T16" fmla="*/ 124 w 230"/>
                <a:gd name="T17" fmla="*/ 702 h 159"/>
                <a:gd name="T18" fmla="*/ 93 w 230"/>
                <a:gd name="T19" fmla="*/ 702 h 159"/>
                <a:gd name="T20" fmla="*/ 44 w 230"/>
                <a:gd name="T21" fmla="*/ 658 h 159"/>
                <a:gd name="T22" fmla="*/ 44 w 230"/>
                <a:gd name="T23" fmla="*/ 570 h 159"/>
                <a:gd name="T24" fmla="*/ 31 w 230"/>
                <a:gd name="T25" fmla="*/ 459 h 159"/>
                <a:gd name="T26" fmla="*/ 983 w 230"/>
                <a:gd name="T27" fmla="*/ 459 h 159"/>
                <a:gd name="T28" fmla="*/ 974 w 230"/>
                <a:gd name="T29" fmla="*/ 570 h 159"/>
                <a:gd name="T30" fmla="*/ 120 w 230"/>
                <a:gd name="T31" fmla="*/ 230 h 159"/>
                <a:gd name="T32" fmla="*/ 133 w 230"/>
                <a:gd name="T33" fmla="*/ 243 h 159"/>
                <a:gd name="T34" fmla="*/ 173 w 230"/>
                <a:gd name="T35" fmla="*/ 110 h 159"/>
                <a:gd name="T36" fmla="*/ 266 w 230"/>
                <a:gd name="T37" fmla="*/ 0 h 159"/>
                <a:gd name="T38" fmla="*/ 752 w 230"/>
                <a:gd name="T39" fmla="*/ 0 h 159"/>
                <a:gd name="T40" fmla="*/ 841 w 230"/>
                <a:gd name="T41" fmla="*/ 110 h 159"/>
                <a:gd name="T42" fmla="*/ 881 w 230"/>
                <a:gd name="T43" fmla="*/ 243 h 159"/>
                <a:gd name="T44" fmla="*/ 898 w 230"/>
                <a:gd name="T45" fmla="*/ 230 h 159"/>
                <a:gd name="T46" fmla="*/ 898 w 230"/>
                <a:gd name="T47" fmla="*/ 190 h 159"/>
                <a:gd name="T48" fmla="*/ 907 w 230"/>
                <a:gd name="T49" fmla="*/ 177 h 159"/>
                <a:gd name="T50" fmla="*/ 1000 w 230"/>
                <a:gd name="T51" fmla="*/ 168 h 159"/>
                <a:gd name="T52" fmla="*/ 1014 w 230"/>
                <a:gd name="T53" fmla="*/ 181 h 159"/>
                <a:gd name="T54" fmla="*/ 1000 w 230"/>
                <a:gd name="T55" fmla="*/ 230 h 159"/>
                <a:gd name="T56" fmla="*/ 987 w 230"/>
                <a:gd name="T57" fmla="*/ 243 h 159"/>
                <a:gd name="T58" fmla="*/ 912 w 230"/>
                <a:gd name="T59" fmla="*/ 243 h 159"/>
                <a:gd name="T60" fmla="*/ 907 w 230"/>
                <a:gd name="T61" fmla="*/ 256 h 159"/>
                <a:gd name="T62" fmla="*/ 991 w 230"/>
                <a:gd name="T63" fmla="*/ 362 h 159"/>
                <a:gd name="T64" fmla="*/ 983 w 230"/>
                <a:gd name="T65" fmla="*/ 446 h 159"/>
                <a:gd name="T66" fmla="*/ 31 w 230"/>
                <a:gd name="T67" fmla="*/ 446 h 159"/>
                <a:gd name="T68" fmla="*/ 22 w 230"/>
                <a:gd name="T69" fmla="*/ 362 h 159"/>
                <a:gd name="T70" fmla="*/ 106 w 230"/>
                <a:gd name="T71" fmla="*/ 256 h 159"/>
                <a:gd name="T72" fmla="*/ 102 w 230"/>
                <a:gd name="T73" fmla="*/ 243 h 159"/>
                <a:gd name="T74" fmla="*/ 27 w 230"/>
                <a:gd name="T75" fmla="*/ 243 h 159"/>
                <a:gd name="T76" fmla="*/ 13 w 230"/>
                <a:gd name="T77" fmla="*/ 230 h 159"/>
                <a:gd name="T78" fmla="*/ 0 w 230"/>
                <a:gd name="T79" fmla="*/ 181 h 159"/>
                <a:gd name="T80" fmla="*/ 13 w 230"/>
                <a:gd name="T81" fmla="*/ 168 h 159"/>
                <a:gd name="T82" fmla="*/ 106 w 230"/>
                <a:gd name="T83" fmla="*/ 177 h 159"/>
                <a:gd name="T84" fmla="*/ 120 w 230"/>
                <a:gd name="T85" fmla="*/ 190 h 159"/>
                <a:gd name="T86" fmla="*/ 120 w 230"/>
                <a:gd name="T87" fmla="*/ 230 h 15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30"/>
                <a:gd name="T133" fmla="*/ 0 h 159"/>
                <a:gd name="T134" fmla="*/ 230 w 230"/>
                <a:gd name="T135" fmla="*/ 159 h 15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30" h="159">
                  <a:moveTo>
                    <a:pt x="220" y="129"/>
                  </a:moveTo>
                  <a:cubicBezTo>
                    <a:pt x="220" y="149"/>
                    <a:pt x="220" y="149"/>
                    <a:pt x="220" y="149"/>
                  </a:cubicBezTo>
                  <a:cubicBezTo>
                    <a:pt x="220" y="154"/>
                    <a:pt x="215" y="159"/>
                    <a:pt x="209" y="159"/>
                  </a:cubicBezTo>
                  <a:cubicBezTo>
                    <a:pt x="201" y="159"/>
                    <a:pt x="201" y="159"/>
                    <a:pt x="201" y="159"/>
                  </a:cubicBezTo>
                  <a:cubicBezTo>
                    <a:pt x="195" y="159"/>
                    <a:pt x="190" y="154"/>
                    <a:pt x="190" y="149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49"/>
                    <a:pt x="39" y="149"/>
                    <a:pt x="39" y="149"/>
                  </a:cubicBezTo>
                  <a:cubicBezTo>
                    <a:pt x="39" y="154"/>
                    <a:pt x="34" y="159"/>
                    <a:pt x="28" y="159"/>
                  </a:cubicBezTo>
                  <a:cubicBezTo>
                    <a:pt x="21" y="159"/>
                    <a:pt x="21" y="159"/>
                    <a:pt x="21" y="159"/>
                  </a:cubicBezTo>
                  <a:cubicBezTo>
                    <a:pt x="15" y="159"/>
                    <a:pt x="10" y="154"/>
                    <a:pt x="10" y="149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7" y="104"/>
                    <a:pt x="7" y="104"/>
                    <a:pt x="7" y="104"/>
                  </a:cubicBezTo>
                  <a:cubicBezTo>
                    <a:pt x="222" y="104"/>
                    <a:pt x="222" y="104"/>
                    <a:pt x="222" y="104"/>
                  </a:cubicBezTo>
                  <a:cubicBezTo>
                    <a:pt x="220" y="129"/>
                    <a:pt x="220" y="129"/>
                    <a:pt x="220" y="129"/>
                  </a:cubicBezTo>
                  <a:close/>
                  <a:moveTo>
                    <a:pt x="27" y="52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43" y="12"/>
                    <a:pt x="48" y="0"/>
                    <a:pt x="60" y="0"/>
                  </a:cubicBezTo>
                  <a:cubicBezTo>
                    <a:pt x="96" y="0"/>
                    <a:pt x="133" y="0"/>
                    <a:pt x="170" y="0"/>
                  </a:cubicBezTo>
                  <a:cubicBezTo>
                    <a:pt x="181" y="0"/>
                    <a:pt x="186" y="12"/>
                    <a:pt x="190" y="25"/>
                  </a:cubicBezTo>
                  <a:cubicBezTo>
                    <a:pt x="199" y="55"/>
                    <a:pt x="199" y="55"/>
                    <a:pt x="199" y="55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3" y="43"/>
                    <a:pt x="203" y="43"/>
                    <a:pt x="203" y="43"/>
                  </a:cubicBezTo>
                  <a:cubicBezTo>
                    <a:pt x="203" y="41"/>
                    <a:pt x="204" y="40"/>
                    <a:pt x="205" y="40"/>
                  </a:cubicBezTo>
                  <a:cubicBezTo>
                    <a:pt x="226" y="38"/>
                    <a:pt x="226" y="38"/>
                    <a:pt x="226" y="38"/>
                  </a:cubicBezTo>
                  <a:cubicBezTo>
                    <a:pt x="228" y="37"/>
                    <a:pt x="230" y="39"/>
                    <a:pt x="229" y="41"/>
                  </a:cubicBezTo>
                  <a:cubicBezTo>
                    <a:pt x="226" y="52"/>
                    <a:pt x="226" y="52"/>
                    <a:pt x="226" y="52"/>
                  </a:cubicBezTo>
                  <a:cubicBezTo>
                    <a:pt x="226" y="54"/>
                    <a:pt x="225" y="55"/>
                    <a:pt x="223" y="55"/>
                  </a:cubicBezTo>
                  <a:cubicBezTo>
                    <a:pt x="206" y="55"/>
                    <a:pt x="206" y="55"/>
                    <a:pt x="206" y="55"/>
                  </a:cubicBezTo>
                  <a:cubicBezTo>
                    <a:pt x="205" y="58"/>
                    <a:pt x="205" y="58"/>
                    <a:pt x="205" y="58"/>
                  </a:cubicBezTo>
                  <a:cubicBezTo>
                    <a:pt x="215" y="61"/>
                    <a:pt x="226" y="71"/>
                    <a:pt x="224" y="82"/>
                  </a:cubicBezTo>
                  <a:cubicBezTo>
                    <a:pt x="222" y="101"/>
                    <a:pt x="222" y="101"/>
                    <a:pt x="222" y="101"/>
                  </a:cubicBezTo>
                  <a:cubicBezTo>
                    <a:pt x="7" y="101"/>
                    <a:pt x="7" y="101"/>
                    <a:pt x="7" y="101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4" y="71"/>
                    <a:pt x="14" y="61"/>
                    <a:pt x="24" y="58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4" y="55"/>
                    <a:pt x="3" y="54"/>
                    <a:pt x="3" y="52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39"/>
                    <a:pt x="1" y="37"/>
                    <a:pt x="3" y="38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6" y="40"/>
                    <a:pt x="27" y="41"/>
                    <a:pt x="27" y="43"/>
                  </a:cubicBezTo>
                  <a:cubicBezTo>
                    <a:pt x="27" y="52"/>
                    <a:pt x="27" y="52"/>
                    <a:pt x="27" y="52"/>
                  </a:cubicBez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18" name="Freeform 132"/>
            <p:cNvSpPr>
              <a:spLocks noChangeArrowheads="1"/>
            </p:cNvSpPr>
            <p:nvPr/>
          </p:nvSpPr>
          <p:spPr bwMode="auto">
            <a:xfrm>
              <a:off x="650" y="930"/>
              <a:ext cx="275" cy="45"/>
            </a:xfrm>
            <a:custGeom>
              <a:avLst/>
              <a:gdLst>
                <a:gd name="T0" fmla="*/ 18 w 62"/>
                <a:gd name="T1" fmla="*/ 0 h 10"/>
                <a:gd name="T2" fmla="*/ 257 w 62"/>
                <a:gd name="T3" fmla="*/ 0 h 10"/>
                <a:gd name="T4" fmla="*/ 275 w 62"/>
                <a:gd name="T5" fmla="*/ 14 h 10"/>
                <a:gd name="T6" fmla="*/ 275 w 62"/>
                <a:gd name="T7" fmla="*/ 32 h 10"/>
                <a:gd name="T8" fmla="*/ 257 w 62"/>
                <a:gd name="T9" fmla="*/ 45 h 10"/>
                <a:gd name="T10" fmla="*/ 18 w 62"/>
                <a:gd name="T11" fmla="*/ 45 h 10"/>
                <a:gd name="T12" fmla="*/ 0 w 62"/>
                <a:gd name="T13" fmla="*/ 32 h 10"/>
                <a:gd name="T14" fmla="*/ 0 w 62"/>
                <a:gd name="T15" fmla="*/ 14 h 10"/>
                <a:gd name="T16" fmla="*/ 18 w 62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2"/>
                <a:gd name="T28" fmla="*/ 0 h 10"/>
                <a:gd name="T29" fmla="*/ 62 w 62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2" h="10">
                  <a:moveTo>
                    <a:pt x="4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60" y="0"/>
                    <a:pt x="62" y="1"/>
                    <a:pt x="62" y="3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8"/>
                    <a:pt x="60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10"/>
                    <a:pt x="0" y="8"/>
                    <a:pt x="0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19" name="Freeform 133"/>
            <p:cNvSpPr>
              <a:spLocks noChangeArrowheads="1"/>
            </p:cNvSpPr>
            <p:nvPr/>
          </p:nvSpPr>
          <p:spPr bwMode="auto">
            <a:xfrm>
              <a:off x="470" y="492"/>
              <a:ext cx="633" cy="195"/>
            </a:xfrm>
            <a:custGeom>
              <a:avLst/>
              <a:gdLst>
                <a:gd name="T0" fmla="*/ 0 w 143"/>
                <a:gd name="T1" fmla="*/ 195 h 44"/>
                <a:gd name="T2" fmla="*/ 633 w 143"/>
                <a:gd name="T3" fmla="*/ 195 h 44"/>
                <a:gd name="T4" fmla="*/ 598 w 143"/>
                <a:gd name="T5" fmla="*/ 66 h 44"/>
                <a:gd name="T6" fmla="*/ 562 w 143"/>
                <a:gd name="T7" fmla="*/ 0 h 44"/>
                <a:gd name="T8" fmla="*/ 75 w 143"/>
                <a:gd name="T9" fmla="*/ 0 h 44"/>
                <a:gd name="T10" fmla="*/ 40 w 143"/>
                <a:gd name="T11" fmla="*/ 66 h 44"/>
                <a:gd name="T12" fmla="*/ 0 w 143"/>
                <a:gd name="T13" fmla="*/ 195 h 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3"/>
                <a:gd name="T22" fmla="*/ 0 h 44"/>
                <a:gd name="T23" fmla="*/ 143 w 143"/>
                <a:gd name="T24" fmla="*/ 44 h 4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3" h="44">
                  <a:moveTo>
                    <a:pt x="0" y="44"/>
                  </a:moveTo>
                  <a:cubicBezTo>
                    <a:pt x="143" y="44"/>
                    <a:pt x="143" y="44"/>
                    <a:pt x="143" y="44"/>
                  </a:cubicBezTo>
                  <a:cubicBezTo>
                    <a:pt x="135" y="15"/>
                    <a:pt x="135" y="15"/>
                    <a:pt x="135" y="15"/>
                  </a:cubicBezTo>
                  <a:cubicBezTo>
                    <a:pt x="134" y="13"/>
                    <a:pt x="130" y="0"/>
                    <a:pt x="127" y="0"/>
                  </a:cubicBezTo>
                  <a:cubicBezTo>
                    <a:pt x="90" y="0"/>
                    <a:pt x="53" y="0"/>
                    <a:pt x="17" y="0"/>
                  </a:cubicBezTo>
                  <a:cubicBezTo>
                    <a:pt x="14" y="0"/>
                    <a:pt x="9" y="13"/>
                    <a:pt x="9" y="15"/>
                  </a:cubicBezTo>
                  <a:cubicBezTo>
                    <a:pt x="0" y="44"/>
                    <a:pt x="0" y="44"/>
                    <a:pt x="0" y="44"/>
                  </a:cubicBez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20" name="Freeform 134"/>
            <p:cNvSpPr>
              <a:spLocks noChangeArrowheads="1"/>
            </p:cNvSpPr>
            <p:nvPr/>
          </p:nvSpPr>
          <p:spPr bwMode="auto">
            <a:xfrm>
              <a:off x="1045" y="750"/>
              <a:ext cx="203" cy="100"/>
            </a:xfrm>
            <a:custGeom>
              <a:avLst/>
              <a:gdLst>
                <a:gd name="T0" fmla="*/ 102 w 46"/>
                <a:gd name="T1" fmla="*/ 17 h 23"/>
                <a:gd name="T2" fmla="*/ 9 w 46"/>
                <a:gd name="T3" fmla="*/ 74 h 23"/>
                <a:gd name="T4" fmla="*/ 102 w 46"/>
                <a:gd name="T5" fmla="*/ 96 h 23"/>
                <a:gd name="T6" fmla="*/ 194 w 46"/>
                <a:gd name="T7" fmla="*/ 39 h 23"/>
                <a:gd name="T8" fmla="*/ 102 w 46"/>
                <a:gd name="T9" fmla="*/ 1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23"/>
                <a:gd name="T17" fmla="*/ 46 w 46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23">
                  <a:moveTo>
                    <a:pt x="23" y="4"/>
                  </a:moveTo>
                  <a:cubicBezTo>
                    <a:pt x="11" y="7"/>
                    <a:pt x="2" y="12"/>
                    <a:pt x="2" y="17"/>
                  </a:cubicBezTo>
                  <a:cubicBezTo>
                    <a:pt x="2" y="21"/>
                    <a:pt x="0" y="23"/>
                    <a:pt x="23" y="22"/>
                  </a:cubicBezTo>
                  <a:cubicBezTo>
                    <a:pt x="46" y="22"/>
                    <a:pt x="44" y="16"/>
                    <a:pt x="44" y="9"/>
                  </a:cubicBezTo>
                  <a:cubicBezTo>
                    <a:pt x="44" y="3"/>
                    <a:pt x="36" y="0"/>
                    <a:pt x="23" y="4"/>
                  </a:cubicBezTo>
                  <a:close/>
                </a:path>
              </a:pathLst>
            </a:custGeom>
            <a:solidFill>
              <a:srgbClr val="FFCC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21" name="Freeform 135"/>
            <p:cNvSpPr>
              <a:spLocks noChangeArrowheads="1"/>
            </p:cNvSpPr>
            <p:nvPr/>
          </p:nvSpPr>
          <p:spPr bwMode="auto">
            <a:xfrm>
              <a:off x="323" y="750"/>
              <a:ext cx="205" cy="100"/>
            </a:xfrm>
            <a:custGeom>
              <a:avLst/>
              <a:gdLst>
                <a:gd name="T0" fmla="*/ 103 w 46"/>
                <a:gd name="T1" fmla="*/ 17 h 23"/>
                <a:gd name="T2" fmla="*/ 196 w 46"/>
                <a:gd name="T3" fmla="*/ 74 h 23"/>
                <a:gd name="T4" fmla="*/ 103 w 46"/>
                <a:gd name="T5" fmla="*/ 96 h 23"/>
                <a:gd name="T6" fmla="*/ 9 w 46"/>
                <a:gd name="T7" fmla="*/ 39 h 23"/>
                <a:gd name="T8" fmla="*/ 103 w 46"/>
                <a:gd name="T9" fmla="*/ 1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23"/>
                <a:gd name="T17" fmla="*/ 46 w 46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23">
                  <a:moveTo>
                    <a:pt x="23" y="4"/>
                  </a:moveTo>
                  <a:cubicBezTo>
                    <a:pt x="35" y="7"/>
                    <a:pt x="44" y="12"/>
                    <a:pt x="44" y="17"/>
                  </a:cubicBezTo>
                  <a:cubicBezTo>
                    <a:pt x="44" y="21"/>
                    <a:pt x="46" y="23"/>
                    <a:pt x="23" y="22"/>
                  </a:cubicBezTo>
                  <a:cubicBezTo>
                    <a:pt x="0" y="22"/>
                    <a:pt x="2" y="16"/>
                    <a:pt x="2" y="9"/>
                  </a:cubicBezTo>
                  <a:cubicBezTo>
                    <a:pt x="2" y="3"/>
                    <a:pt x="11" y="0"/>
                    <a:pt x="23" y="4"/>
                  </a:cubicBezTo>
                  <a:close/>
                </a:path>
              </a:pathLst>
            </a:custGeom>
            <a:solidFill>
              <a:srgbClr val="FFCC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32" name="Group 393"/>
          <p:cNvGrpSpPr/>
          <p:nvPr/>
        </p:nvGrpSpPr>
        <p:grpSpPr bwMode="auto">
          <a:xfrm>
            <a:off x="11233150" y="854075"/>
            <a:ext cx="442913" cy="444500"/>
            <a:chOff x="0" y="0"/>
            <a:chExt cx="1570" cy="1572"/>
          </a:xfrm>
        </p:grpSpPr>
        <p:sp>
          <p:nvSpPr>
            <p:cNvPr id="38007" name="Oval 47"/>
            <p:cNvSpPr>
              <a:spLocks noChangeArrowheads="1"/>
            </p:cNvSpPr>
            <p:nvPr/>
          </p:nvSpPr>
          <p:spPr bwMode="auto">
            <a:xfrm>
              <a:off x="0" y="0"/>
              <a:ext cx="1570" cy="1572"/>
            </a:xfrm>
            <a:prstGeom prst="ellipse">
              <a:avLst/>
            </a:prstGeom>
            <a:solidFill>
              <a:srgbClr val="3F6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8008" name="Freeform 48"/>
            <p:cNvSpPr>
              <a:spLocks noChangeArrowheads="1"/>
            </p:cNvSpPr>
            <p:nvPr/>
          </p:nvSpPr>
          <p:spPr bwMode="auto">
            <a:xfrm>
              <a:off x="305" y="155"/>
              <a:ext cx="1258" cy="1417"/>
            </a:xfrm>
            <a:custGeom>
              <a:avLst/>
              <a:gdLst>
                <a:gd name="T0" fmla="*/ 354 w 284"/>
                <a:gd name="T1" fmla="*/ 1404 h 320"/>
                <a:gd name="T2" fmla="*/ 53 w 284"/>
                <a:gd name="T3" fmla="*/ 1107 h 320"/>
                <a:gd name="T4" fmla="*/ 49 w 284"/>
                <a:gd name="T5" fmla="*/ 1103 h 320"/>
                <a:gd name="T6" fmla="*/ 44 w 284"/>
                <a:gd name="T7" fmla="*/ 1094 h 320"/>
                <a:gd name="T8" fmla="*/ 44 w 284"/>
                <a:gd name="T9" fmla="*/ 1089 h 320"/>
                <a:gd name="T10" fmla="*/ 40 w 284"/>
                <a:gd name="T11" fmla="*/ 1080 h 320"/>
                <a:gd name="T12" fmla="*/ 40 w 284"/>
                <a:gd name="T13" fmla="*/ 996 h 320"/>
                <a:gd name="T14" fmla="*/ 31 w 284"/>
                <a:gd name="T15" fmla="*/ 894 h 320"/>
                <a:gd name="T16" fmla="*/ 44 w 284"/>
                <a:gd name="T17" fmla="*/ 894 h 320"/>
                <a:gd name="T18" fmla="*/ 31 w 284"/>
                <a:gd name="T19" fmla="*/ 881 h 320"/>
                <a:gd name="T20" fmla="*/ 22 w 284"/>
                <a:gd name="T21" fmla="*/ 801 h 320"/>
                <a:gd name="T22" fmla="*/ 22 w 284"/>
                <a:gd name="T23" fmla="*/ 793 h 320"/>
                <a:gd name="T24" fmla="*/ 22 w 284"/>
                <a:gd name="T25" fmla="*/ 793 h 320"/>
                <a:gd name="T26" fmla="*/ 22 w 284"/>
                <a:gd name="T27" fmla="*/ 793 h 320"/>
                <a:gd name="T28" fmla="*/ 31 w 284"/>
                <a:gd name="T29" fmla="*/ 757 h 320"/>
                <a:gd name="T30" fmla="*/ 31 w 284"/>
                <a:gd name="T31" fmla="*/ 757 h 320"/>
                <a:gd name="T32" fmla="*/ 31 w 284"/>
                <a:gd name="T33" fmla="*/ 757 h 320"/>
                <a:gd name="T34" fmla="*/ 35 w 284"/>
                <a:gd name="T35" fmla="*/ 753 h 320"/>
                <a:gd name="T36" fmla="*/ 35 w 284"/>
                <a:gd name="T37" fmla="*/ 748 h 320"/>
                <a:gd name="T38" fmla="*/ 40 w 284"/>
                <a:gd name="T39" fmla="*/ 744 h 320"/>
                <a:gd name="T40" fmla="*/ 40 w 284"/>
                <a:gd name="T41" fmla="*/ 744 h 320"/>
                <a:gd name="T42" fmla="*/ 40 w 284"/>
                <a:gd name="T43" fmla="*/ 744 h 320"/>
                <a:gd name="T44" fmla="*/ 40 w 284"/>
                <a:gd name="T45" fmla="*/ 744 h 320"/>
                <a:gd name="T46" fmla="*/ 49 w 284"/>
                <a:gd name="T47" fmla="*/ 731 h 320"/>
                <a:gd name="T48" fmla="*/ 58 w 284"/>
                <a:gd name="T49" fmla="*/ 726 h 320"/>
                <a:gd name="T50" fmla="*/ 58 w 284"/>
                <a:gd name="T51" fmla="*/ 726 h 320"/>
                <a:gd name="T52" fmla="*/ 58 w 284"/>
                <a:gd name="T53" fmla="*/ 722 h 320"/>
                <a:gd name="T54" fmla="*/ 58 w 284"/>
                <a:gd name="T55" fmla="*/ 722 h 320"/>
                <a:gd name="T56" fmla="*/ 18 w 284"/>
                <a:gd name="T57" fmla="*/ 686 h 320"/>
                <a:gd name="T58" fmla="*/ 18 w 284"/>
                <a:gd name="T59" fmla="*/ 682 h 320"/>
                <a:gd name="T60" fmla="*/ 18 w 284"/>
                <a:gd name="T61" fmla="*/ 682 h 320"/>
                <a:gd name="T62" fmla="*/ 13 w 284"/>
                <a:gd name="T63" fmla="*/ 678 h 320"/>
                <a:gd name="T64" fmla="*/ 13 w 284"/>
                <a:gd name="T65" fmla="*/ 678 h 320"/>
                <a:gd name="T66" fmla="*/ 13 w 284"/>
                <a:gd name="T67" fmla="*/ 673 h 320"/>
                <a:gd name="T68" fmla="*/ 0 w 284"/>
                <a:gd name="T69" fmla="*/ 624 h 320"/>
                <a:gd name="T70" fmla="*/ 0 w 284"/>
                <a:gd name="T71" fmla="*/ 624 h 320"/>
                <a:gd name="T72" fmla="*/ 0 w 284"/>
                <a:gd name="T73" fmla="*/ 620 h 320"/>
                <a:gd name="T74" fmla="*/ 4 w 284"/>
                <a:gd name="T75" fmla="*/ 620 h 320"/>
                <a:gd name="T76" fmla="*/ 4 w 284"/>
                <a:gd name="T77" fmla="*/ 616 h 320"/>
                <a:gd name="T78" fmla="*/ 9 w 284"/>
                <a:gd name="T79" fmla="*/ 616 h 320"/>
                <a:gd name="T80" fmla="*/ 9 w 284"/>
                <a:gd name="T81" fmla="*/ 616 h 320"/>
                <a:gd name="T82" fmla="*/ 13 w 284"/>
                <a:gd name="T83" fmla="*/ 616 h 320"/>
                <a:gd name="T84" fmla="*/ 102 w 284"/>
                <a:gd name="T85" fmla="*/ 624 h 320"/>
                <a:gd name="T86" fmla="*/ 102 w 284"/>
                <a:gd name="T87" fmla="*/ 624 h 320"/>
                <a:gd name="T88" fmla="*/ 106 w 284"/>
                <a:gd name="T89" fmla="*/ 624 h 320"/>
                <a:gd name="T90" fmla="*/ 106 w 284"/>
                <a:gd name="T91" fmla="*/ 629 h 320"/>
                <a:gd name="T92" fmla="*/ 111 w 284"/>
                <a:gd name="T93" fmla="*/ 629 h 320"/>
                <a:gd name="T94" fmla="*/ 111 w 284"/>
                <a:gd name="T95" fmla="*/ 629 h 320"/>
                <a:gd name="T96" fmla="*/ 137 w 284"/>
                <a:gd name="T97" fmla="*/ 655 h 320"/>
                <a:gd name="T98" fmla="*/ 142 w 284"/>
                <a:gd name="T99" fmla="*/ 642 h 320"/>
                <a:gd name="T100" fmla="*/ 80 w 284"/>
                <a:gd name="T101" fmla="*/ 580 h 320"/>
                <a:gd name="T102" fmla="*/ 381 w 284"/>
                <a:gd name="T103" fmla="*/ 173 h 320"/>
                <a:gd name="T104" fmla="*/ 399 w 284"/>
                <a:gd name="T105" fmla="*/ 173 h 320"/>
                <a:gd name="T106" fmla="*/ 421 w 284"/>
                <a:gd name="T107" fmla="*/ 195 h 320"/>
                <a:gd name="T108" fmla="*/ 421 w 284"/>
                <a:gd name="T109" fmla="*/ 190 h 320"/>
                <a:gd name="T110" fmla="*/ 390 w 284"/>
                <a:gd name="T111" fmla="*/ 155 h 320"/>
                <a:gd name="T112" fmla="*/ 456 w 284"/>
                <a:gd name="T113" fmla="*/ 97 h 320"/>
                <a:gd name="T114" fmla="*/ 456 w 284"/>
                <a:gd name="T115" fmla="*/ 0 h 320"/>
                <a:gd name="T116" fmla="*/ 505 w 284"/>
                <a:gd name="T117" fmla="*/ 0 h 320"/>
                <a:gd name="T118" fmla="*/ 1258 w 284"/>
                <a:gd name="T119" fmla="*/ 753 h 320"/>
                <a:gd name="T120" fmla="*/ 478 w 284"/>
                <a:gd name="T121" fmla="*/ 1417 h 320"/>
                <a:gd name="T122" fmla="*/ 354 w 284"/>
                <a:gd name="T123" fmla="*/ 1404 h 32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84"/>
                <a:gd name="T187" fmla="*/ 0 h 320"/>
                <a:gd name="T188" fmla="*/ 284 w 284"/>
                <a:gd name="T189" fmla="*/ 320 h 32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84" h="320">
                  <a:moveTo>
                    <a:pt x="80" y="317"/>
                  </a:moveTo>
                  <a:cubicBezTo>
                    <a:pt x="12" y="250"/>
                    <a:pt x="12" y="250"/>
                    <a:pt x="12" y="250"/>
                  </a:cubicBezTo>
                  <a:cubicBezTo>
                    <a:pt x="12" y="250"/>
                    <a:pt x="12" y="249"/>
                    <a:pt x="11" y="249"/>
                  </a:cubicBezTo>
                  <a:cubicBezTo>
                    <a:pt x="11" y="248"/>
                    <a:pt x="11" y="248"/>
                    <a:pt x="10" y="247"/>
                  </a:cubicBezTo>
                  <a:cubicBezTo>
                    <a:pt x="10" y="247"/>
                    <a:pt x="10" y="246"/>
                    <a:pt x="10" y="246"/>
                  </a:cubicBezTo>
                  <a:cubicBezTo>
                    <a:pt x="10" y="245"/>
                    <a:pt x="9" y="244"/>
                    <a:pt x="9" y="244"/>
                  </a:cubicBezTo>
                  <a:cubicBezTo>
                    <a:pt x="9" y="225"/>
                    <a:pt x="9" y="225"/>
                    <a:pt x="9" y="225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10" y="202"/>
                    <a:pt x="10" y="202"/>
                    <a:pt x="10" y="202"/>
                  </a:cubicBezTo>
                  <a:cubicBezTo>
                    <a:pt x="7" y="199"/>
                    <a:pt x="7" y="199"/>
                    <a:pt x="7" y="199"/>
                  </a:cubicBezTo>
                  <a:cubicBezTo>
                    <a:pt x="5" y="181"/>
                    <a:pt x="5" y="181"/>
                    <a:pt x="5" y="181"/>
                  </a:cubicBezTo>
                  <a:cubicBezTo>
                    <a:pt x="5" y="180"/>
                    <a:pt x="5" y="179"/>
                    <a:pt x="5" y="179"/>
                  </a:cubicBezTo>
                  <a:cubicBezTo>
                    <a:pt x="5" y="179"/>
                    <a:pt x="5" y="179"/>
                    <a:pt x="5" y="179"/>
                  </a:cubicBezTo>
                  <a:cubicBezTo>
                    <a:pt x="5" y="179"/>
                    <a:pt x="5" y="179"/>
                    <a:pt x="5" y="179"/>
                  </a:cubicBezTo>
                  <a:cubicBezTo>
                    <a:pt x="5" y="176"/>
                    <a:pt x="6" y="174"/>
                    <a:pt x="7" y="171"/>
                  </a:cubicBezTo>
                  <a:cubicBezTo>
                    <a:pt x="7" y="171"/>
                    <a:pt x="7" y="171"/>
                    <a:pt x="7" y="171"/>
                  </a:cubicBezTo>
                  <a:cubicBezTo>
                    <a:pt x="7" y="171"/>
                    <a:pt x="7" y="171"/>
                    <a:pt x="7" y="171"/>
                  </a:cubicBezTo>
                  <a:cubicBezTo>
                    <a:pt x="7" y="171"/>
                    <a:pt x="7" y="170"/>
                    <a:pt x="8" y="170"/>
                  </a:cubicBezTo>
                  <a:cubicBezTo>
                    <a:pt x="8" y="169"/>
                    <a:pt x="8" y="169"/>
                    <a:pt x="8" y="169"/>
                  </a:cubicBezTo>
                  <a:cubicBezTo>
                    <a:pt x="8" y="169"/>
                    <a:pt x="8" y="168"/>
                    <a:pt x="9" y="168"/>
                  </a:cubicBezTo>
                  <a:cubicBezTo>
                    <a:pt x="9" y="168"/>
                    <a:pt x="9" y="168"/>
                    <a:pt x="9" y="168"/>
                  </a:cubicBezTo>
                  <a:cubicBezTo>
                    <a:pt x="9" y="168"/>
                    <a:pt x="9" y="168"/>
                    <a:pt x="9" y="168"/>
                  </a:cubicBezTo>
                  <a:cubicBezTo>
                    <a:pt x="9" y="168"/>
                    <a:pt x="9" y="168"/>
                    <a:pt x="9" y="168"/>
                  </a:cubicBezTo>
                  <a:cubicBezTo>
                    <a:pt x="9" y="167"/>
                    <a:pt x="10" y="166"/>
                    <a:pt x="11" y="165"/>
                  </a:cubicBezTo>
                  <a:cubicBezTo>
                    <a:pt x="12" y="164"/>
                    <a:pt x="12" y="164"/>
                    <a:pt x="13" y="164"/>
                  </a:cubicBezTo>
                  <a:cubicBezTo>
                    <a:pt x="13" y="164"/>
                    <a:pt x="13" y="164"/>
                    <a:pt x="13" y="164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4" y="154"/>
                    <a:pt x="4" y="154"/>
                    <a:pt x="4" y="154"/>
                  </a:cubicBezTo>
                  <a:cubicBezTo>
                    <a:pt x="4" y="154"/>
                    <a:pt x="4" y="154"/>
                    <a:pt x="4" y="154"/>
                  </a:cubicBezTo>
                  <a:cubicBezTo>
                    <a:pt x="4" y="154"/>
                    <a:pt x="4" y="154"/>
                    <a:pt x="3" y="153"/>
                  </a:cubicBezTo>
                  <a:cubicBezTo>
                    <a:pt x="3" y="153"/>
                    <a:pt x="3" y="153"/>
                    <a:pt x="3" y="153"/>
                  </a:cubicBezTo>
                  <a:cubicBezTo>
                    <a:pt x="3" y="153"/>
                    <a:pt x="3" y="153"/>
                    <a:pt x="3" y="152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1"/>
                    <a:pt x="0" y="141"/>
                    <a:pt x="0" y="140"/>
                  </a:cubicBezTo>
                  <a:cubicBezTo>
                    <a:pt x="0" y="140"/>
                    <a:pt x="1" y="140"/>
                    <a:pt x="1" y="140"/>
                  </a:cubicBezTo>
                  <a:cubicBezTo>
                    <a:pt x="1" y="140"/>
                    <a:pt x="1" y="139"/>
                    <a:pt x="1" y="139"/>
                  </a:cubicBezTo>
                  <a:cubicBezTo>
                    <a:pt x="2" y="139"/>
                    <a:pt x="2" y="139"/>
                    <a:pt x="2" y="139"/>
                  </a:cubicBezTo>
                  <a:cubicBezTo>
                    <a:pt x="2" y="139"/>
                    <a:pt x="2" y="139"/>
                    <a:pt x="2" y="139"/>
                  </a:cubicBezTo>
                  <a:cubicBezTo>
                    <a:pt x="3" y="139"/>
                    <a:pt x="3" y="139"/>
                    <a:pt x="3" y="139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24" y="141"/>
                    <a:pt x="24" y="141"/>
                    <a:pt x="24" y="142"/>
                  </a:cubicBezTo>
                  <a:cubicBezTo>
                    <a:pt x="24" y="142"/>
                    <a:pt x="25" y="142"/>
                    <a:pt x="25" y="142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2" y="145"/>
                    <a:pt x="32" y="145"/>
                    <a:pt x="32" y="145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86" y="39"/>
                    <a:pt x="86" y="39"/>
                    <a:pt x="86" y="39"/>
                  </a:cubicBezTo>
                  <a:cubicBezTo>
                    <a:pt x="90" y="39"/>
                    <a:pt x="90" y="39"/>
                    <a:pt x="90" y="39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284" y="170"/>
                    <a:pt x="284" y="170"/>
                    <a:pt x="284" y="170"/>
                  </a:cubicBezTo>
                  <a:cubicBezTo>
                    <a:pt x="271" y="255"/>
                    <a:pt x="197" y="320"/>
                    <a:pt x="108" y="320"/>
                  </a:cubicBezTo>
                  <a:cubicBezTo>
                    <a:pt x="99" y="320"/>
                    <a:pt x="89" y="319"/>
                    <a:pt x="80" y="317"/>
                  </a:cubicBezTo>
                  <a:close/>
                </a:path>
              </a:pathLst>
            </a:custGeom>
            <a:solidFill>
              <a:srgbClr val="1E344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09" name="Freeform 74"/>
            <p:cNvSpPr>
              <a:spLocks noEditPoints="1" noChangeArrowheads="1"/>
            </p:cNvSpPr>
            <p:nvPr/>
          </p:nvSpPr>
          <p:spPr bwMode="auto">
            <a:xfrm>
              <a:off x="305" y="612"/>
              <a:ext cx="960" cy="662"/>
            </a:xfrm>
            <a:custGeom>
              <a:avLst/>
              <a:gdLst>
                <a:gd name="T0" fmla="*/ 916 w 217"/>
                <a:gd name="T1" fmla="*/ 538 h 150"/>
                <a:gd name="T2" fmla="*/ 916 w 217"/>
                <a:gd name="T3" fmla="*/ 622 h 150"/>
                <a:gd name="T4" fmla="*/ 872 w 217"/>
                <a:gd name="T5" fmla="*/ 662 h 150"/>
                <a:gd name="T6" fmla="*/ 841 w 217"/>
                <a:gd name="T7" fmla="*/ 662 h 150"/>
                <a:gd name="T8" fmla="*/ 796 w 217"/>
                <a:gd name="T9" fmla="*/ 622 h 150"/>
                <a:gd name="T10" fmla="*/ 796 w 217"/>
                <a:gd name="T11" fmla="*/ 538 h 150"/>
                <a:gd name="T12" fmla="*/ 164 w 217"/>
                <a:gd name="T13" fmla="*/ 538 h 150"/>
                <a:gd name="T14" fmla="*/ 164 w 217"/>
                <a:gd name="T15" fmla="*/ 622 h 150"/>
                <a:gd name="T16" fmla="*/ 119 w 217"/>
                <a:gd name="T17" fmla="*/ 662 h 150"/>
                <a:gd name="T18" fmla="*/ 88 w 217"/>
                <a:gd name="T19" fmla="*/ 662 h 150"/>
                <a:gd name="T20" fmla="*/ 40 w 217"/>
                <a:gd name="T21" fmla="*/ 622 h 150"/>
                <a:gd name="T22" fmla="*/ 40 w 217"/>
                <a:gd name="T23" fmla="*/ 538 h 150"/>
                <a:gd name="T24" fmla="*/ 31 w 217"/>
                <a:gd name="T25" fmla="*/ 437 h 150"/>
                <a:gd name="T26" fmla="*/ 929 w 217"/>
                <a:gd name="T27" fmla="*/ 437 h 150"/>
                <a:gd name="T28" fmla="*/ 916 w 217"/>
                <a:gd name="T29" fmla="*/ 538 h 150"/>
                <a:gd name="T30" fmla="*/ 111 w 217"/>
                <a:gd name="T31" fmla="*/ 216 h 150"/>
                <a:gd name="T32" fmla="*/ 128 w 217"/>
                <a:gd name="T33" fmla="*/ 229 h 150"/>
                <a:gd name="T34" fmla="*/ 164 w 217"/>
                <a:gd name="T35" fmla="*/ 102 h 150"/>
                <a:gd name="T36" fmla="*/ 248 w 217"/>
                <a:gd name="T37" fmla="*/ 0 h 150"/>
                <a:gd name="T38" fmla="*/ 708 w 217"/>
                <a:gd name="T39" fmla="*/ 0 h 150"/>
                <a:gd name="T40" fmla="*/ 792 w 217"/>
                <a:gd name="T41" fmla="*/ 102 h 150"/>
                <a:gd name="T42" fmla="*/ 832 w 217"/>
                <a:gd name="T43" fmla="*/ 229 h 150"/>
                <a:gd name="T44" fmla="*/ 845 w 217"/>
                <a:gd name="T45" fmla="*/ 216 h 150"/>
                <a:gd name="T46" fmla="*/ 845 w 217"/>
                <a:gd name="T47" fmla="*/ 181 h 150"/>
                <a:gd name="T48" fmla="*/ 858 w 217"/>
                <a:gd name="T49" fmla="*/ 168 h 150"/>
                <a:gd name="T50" fmla="*/ 947 w 217"/>
                <a:gd name="T51" fmla="*/ 159 h 150"/>
                <a:gd name="T52" fmla="*/ 956 w 217"/>
                <a:gd name="T53" fmla="*/ 168 h 150"/>
                <a:gd name="T54" fmla="*/ 947 w 217"/>
                <a:gd name="T55" fmla="*/ 216 h 150"/>
                <a:gd name="T56" fmla="*/ 933 w 217"/>
                <a:gd name="T57" fmla="*/ 229 h 150"/>
                <a:gd name="T58" fmla="*/ 863 w 217"/>
                <a:gd name="T59" fmla="*/ 229 h 150"/>
                <a:gd name="T60" fmla="*/ 858 w 217"/>
                <a:gd name="T61" fmla="*/ 243 h 150"/>
                <a:gd name="T62" fmla="*/ 938 w 217"/>
                <a:gd name="T63" fmla="*/ 344 h 150"/>
                <a:gd name="T64" fmla="*/ 929 w 217"/>
                <a:gd name="T65" fmla="*/ 424 h 150"/>
                <a:gd name="T66" fmla="*/ 31 w 217"/>
                <a:gd name="T67" fmla="*/ 424 h 150"/>
                <a:gd name="T68" fmla="*/ 22 w 217"/>
                <a:gd name="T69" fmla="*/ 344 h 150"/>
                <a:gd name="T70" fmla="*/ 102 w 217"/>
                <a:gd name="T71" fmla="*/ 243 h 150"/>
                <a:gd name="T72" fmla="*/ 97 w 217"/>
                <a:gd name="T73" fmla="*/ 229 h 150"/>
                <a:gd name="T74" fmla="*/ 27 w 217"/>
                <a:gd name="T75" fmla="*/ 229 h 150"/>
                <a:gd name="T76" fmla="*/ 13 w 217"/>
                <a:gd name="T77" fmla="*/ 216 h 150"/>
                <a:gd name="T78" fmla="*/ 0 w 217"/>
                <a:gd name="T79" fmla="*/ 168 h 150"/>
                <a:gd name="T80" fmla="*/ 13 w 217"/>
                <a:gd name="T81" fmla="*/ 159 h 150"/>
                <a:gd name="T82" fmla="*/ 102 w 217"/>
                <a:gd name="T83" fmla="*/ 168 h 150"/>
                <a:gd name="T84" fmla="*/ 111 w 217"/>
                <a:gd name="T85" fmla="*/ 181 h 150"/>
                <a:gd name="T86" fmla="*/ 111 w 217"/>
                <a:gd name="T87" fmla="*/ 216 h 15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17"/>
                <a:gd name="T133" fmla="*/ 0 h 150"/>
                <a:gd name="T134" fmla="*/ 217 w 217"/>
                <a:gd name="T135" fmla="*/ 150 h 15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17" h="150">
                  <a:moveTo>
                    <a:pt x="207" y="122"/>
                  </a:moveTo>
                  <a:cubicBezTo>
                    <a:pt x="207" y="141"/>
                    <a:pt x="207" y="141"/>
                    <a:pt x="207" y="141"/>
                  </a:cubicBezTo>
                  <a:cubicBezTo>
                    <a:pt x="207" y="146"/>
                    <a:pt x="203" y="150"/>
                    <a:pt x="197" y="150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84" y="150"/>
                    <a:pt x="180" y="146"/>
                    <a:pt x="180" y="141"/>
                  </a:cubicBezTo>
                  <a:cubicBezTo>
                    <a:pt x="180" y="122"/>
                    <a:pt x="180" y="122"/>
                    <a:pt x="180" y="122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7" y="141"/>
                    <a:pt x="37" y="141"/>
                    <a:pt x="37" y="141"/>
                  </a:cubicBezTo>
                  <a:cubicBezTo>
                    <a:pt x="37" y="146"/>
                    <a:pt x="32" y="150"/>
                    <a:pt x="27" y="150"/>
                  </a:cubicBezTo>
                  <a:cubicBezTo>
                    <a:pt x="20" y="150"/>
                    <a:pt x="20" y="150"/>
                    <a:pt x="20" y="150"/>
                  </a:cubicBezTo>
                  <a:cubicBezTo>
                    <a:pt x="14" y="150"/>
                    <a:pt x="9" y="146"/>
                    <a:pt x="9" y="141"/>
                  </a:cubicBezTo>
                  <a:cubicBezTo>
                    <a:pt x="9" y="122"/>
                    <a:pt x="9" y="122"/>
                    <a:pt x="9" y="122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7" y="122"/>
                    <a:pt x="207" y="122"/>
                    <a:pt x="207" y="122"/>
                  </a:cubicBezTo>
                  <a:close/>
                  <a:moveTo>
                    <a:pt x="25" y="49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41" y="11"/>
                    <a:pt x="46" y="0"/>
                    <a:pt x="56" y="0"/>
                  </a:cubicBezTo>
                  <a:cubicBezTo>
                    <a:pt x="91" y="0"/>
                    <a:pt x="126" y="0"/>
                    <a:pt x="160" y="0"/>
                  </a:cubicBezTo>
                  <a:cubicBezTo>
                    <a:pt x="171" y="0"/>
                    <a:pt x="176" y="11"/>
                    <a:pt x="179" y="23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91" y="49"/>
                    <a:pt x="191" y="49"/>
                    <a:pt x="191" y="49"/>
                  </a:cubicBezTo>
                  <a:cubicBezTo>
                    <a:pt x="191" y="41"/>
                    <a:pt x="191" y="41"/>
                    <a:pt x="191" y="41"/>
                  </a:cubicBezTo>
                  <a:cubicBezTo>
                    <a:pt x="191" y="39"/>
                    <a:pt x="192" y="38"/>
                    <a:pt x="194" y="38"/>
                  </a:cubicBezTo>
                  <a:cubicBezTo>
                    <a:pt x="214" y="36"/>
                    <a:pt x="214" y="36"/>
                    <a:pt x="214" y="36"/>
                  </a:cubicBezTo>
                  <a:cubicBezTo>
                    <a:pt x="215" y="36"/>
                    <a:pt x="217" y="37"/>
                    <a:pt x="216" y="38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3" y="51"/>
                    <a:pt x="212" y="52"/>
                    <a:pt x="211" y="52"/>
                  </a:cubicBezTo>
                  <a:cubicBezTo>
                    <a:pt x="195" y="52"/>
                    <a:pt x="195" y="52"/>
                    <a:pt x="195" y="52"/>
                  </a:cubicBezTo>
                  <a:cubicBezTo>
                    <a:pt x="194" y="55"/>
                    <a:pt x="194" y="55"/>
                    <a:pt x="194" y="55"/>
                  </a:cubicBezTo>
                  <a:cubicBezTo>
                    <a:pt x="203" y="58"/>
                    <a:pt x="213" y="67"/>
                    <a:pt x="212" y="78"/>
                  </a:cubicBezTo>
                  <a:cubicBezTo>
                    <a:pt x="210" y="96"/>
                    <a:pt x="210" y="96"/>
                    <a:pt x="210" y="96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4" y="67"/>
                    <a:pt x="13" y="58"/>
                    <a:pt x="23" y="55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4" y="52"/>
                    <a:pt x="3" y="51"/>
                    <a:pt x="3" y="4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7"/>
                    <a:pt x="2" y="36"/>
                    <a:pt x="3" y="36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8"/>
                    <a:pt x="25" y="39"/>
                    <a:pt x="25" y="41"/>
                  </a:cubicBezTo>
                  <a:cubicBezTo>
                    <a:pt x="25" y="49"/>
                    <a:pt x="25" y="49"/>
                    <a:pt x="25" y="49"/>
                  </a:cubicBezTo>
                  <a:close/>
                </a:path>
              </a:pathLst>
            </a:custGeom>
            <a:solidFill>
              <a:srgbClr val="F152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10" name="Freeform 75"/>
            <p:cNvSpPr>
              <a:spLocks noChangeArrowheads="1"/>
            </p:cNvSpPr>
            <p:nvPr/>
          </p:nvSpPr>
          <p:spPr bwMode="auto">
            <a:xfrm>
              <a:off x="655" y="1080"/>
              <a:ext cx="260" cy="40"/>
            </a:xfrm>
            <a:custGeom>
              <a:avLst/>
              <a:gdLst>
                <a:gd name="T0" fmla="*/ 18 w 59"/>
                <a:gd name="T1" fmla="*/ 0 h 9"/>
                <a:gd name="T2" fmla="*/ 242 w 59"/>
                <a:gd name="T3" fmla="*/ 0 h 9"/>
                <a:gd name="T4" fmla="*/ 260 w 59"/>
                <a:gd name="T5" fmla="*/ 13 h 9"/>
                <a:gd name="T6" fmla="*/ 260 w 59"/>
                <a:gd name="T7" fmla="*/ 27 h 9"/>
                <a:gd name="T8" fmla="*/ 242 w 59"/>
                <a:gd name="T9" fmla="*/ 40 h 9"/>
                <a:gd name="T10" fmla="*/ 18 w 59"/>
                <a:gd name="T11" fmla="*/ 40 h 9"/>
                <a:gd name="T12" fmla="*/ 0 w 59"/>
                <a:gd name="T13" fmla="*/ 27 h 9"/>
                <a:gd name="T14" fmla="*/ 0 w 59"/>
                <a:gd name="T15" fmla="*/ 13 h 9"/>
                <a:gd name="T16" fmla="*/ 18 w 59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9"/>
                <a:gd name="T28" fmla="*/ 0 h 9"/>
                <a:gd name="T29" fmla="*/ 59 w 59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9" h="9">
                  <a:moveTo>
                    <a:pt x="4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9" y="1"/>
                    <a:pt x="59" y="3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8"/>
                    <a:pt x="57" y="9"/>
                    <a:pt x="5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8"/>
                    <a:pt x="0" y="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11" name="Freeform 76"/>
            <p:cNvSpPr>
              <a:spLocks noChangeArrowheads="1"/>
            </p:cNvSpPr>
            <p:nvPr/>
          </p:nvSpPr>
          <p:spPr bwMode="auto">
            <a:xfrm>
              <a:off x="485" y="665"/>
              <a:ext cx="598" cy="185"/>
            </a:xfrm>
            <a:custGeom>
              <a:avLst/>
              <a:gdLst>
                <a:gd name="T0" fmla="*/ 0 w 135"/>
                <a:gd name="T1" fmla="*/ 185 h 42"/>
                <a:gd name="T2" fmla="*/ 598 w 135"/>
                <a:gd name="T3" fmla="*/ 185 h 42"/>
                <a:gd name="T4" fmla="*/ 563 w 135"/>
                <a:gd name="T5" fmla="*/ 66 h 42"/>
                <a:gd name="T6" fmla="*/ 527 w 135"/>
                <a:gd name="T7" fmla="*/ 0 h 42"/>
                <a:gd name="T8" fmla="*/ 66 w 135"/>
                <a:gd name="T9" fmla="*/ 0 h 42"/>
                <a:gd name="T10" fmla="*/ 35 w 135"/>
                <a:gd name="T11" fmla="*/ 66 h 42"/>
                <a:gd name="T12" fmla="*/ 0 w 135"/>
                <a:gd name="T13" fmla="*/ 185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5"/>
                <a:gd name="T22" fmla="*/ 0 h 42"/>
                <a:gd name="T23" fmla="*/ 135 w 135"/>
                <a:gd name="T24" fmla="*/ 42 h 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5" h="42">
                  <a:moveTo>
                    <a:pt x="0" y="42"/>
                  </a:moveTo>
                  <a:cubicBezTo>
                    <a:pt x="135" y="42"/>
                    <a:pt x="135" y="42"/>
                    <a:pt x="135" y="42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6" y="13"/>
                    <a:pt x="122" y="0"/>
                    <a:pt x="119" y="0"/>
                  </a:cubicBezTo>
                  <a:cubicBezTo>
                    <a:pt x="85" y="0"/>
                    <a:pt x="50" y="0"/>
                    <a:pt x="15" y="0"/>
                  </a:cubicBezTo>
                  <a:cubicBezTo>
                    <a:pt x="13" y="0"/>
                    <a:pt x="8" y="13"/>
                    <a:pt x="8" y="15"/>
                  </a:cubicBezTo>
                  <a:cubicBezTo>
                    <a:pt x="0" y="42"/>
                    <a:pt x="0" y="42"/>
                    <a:pt x="0" y="42"/>
                  </a:cubicBez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12" name="Freeform 77"/>
            <p:cNvSpPr>
              <a:spLocks noEditPoints="1" noChangeArrowheads="1"/>
            </p:cNvSpPr>
            <p:nvPr/>
          </p:nvSpPr>
          <p:spPr bwMode="auto">
            <a:xfrm>
              <a:off x="385" y="155"/>
              <a:ext cx="800" cy="580"/>
            </a:xfrm>
            <a:custGeom>
              <a:avLst/>
              <a:gdLst>
                <a:gd name="T0" fmla="*/ 425 w 320"/>
                <a:gd name="T1" fmla="*/ 98 h 232"/>
                <a:gd name="T2" fmla="*/ 490 w 320"/>
                <a:gd name="T3" fmla="*/ 155 h 232"/>
                <a:gd name="T4" fmla="*/ 310 w 320"/>
                <a:gd name="T5" fmla="*/ 155 h 232"/>
                <a:gd name="T6" fmla="*/ 375 w 320"/>
                <a:gd name="T7" fmla="*/ 98 h 232"/>
                <a:gd name="T8" fmla="*/ 375 w 320"/>
                <a:gd name="T9" fmla="*/ 0 h 232"/>
                <a:gd name="T10" fmla="*/ 425 w 320"/>
                <a:gd name="T11" fmla="*/ 0 h 232"/>
                <a:gd name="T12" fmla="*/ 425 w 320"/>
                <a:gd name="T13" fmla="*/ 98 h 232"/>
                <a:gd name="T14" fmla="*/ 425 w 320"/>
                <a:gd name="T15" fmla="*/ 98 h 232"/>
                <a:gd name="T16" fmla="*/ 390 w 320"/>
                <a:gd name="T17" fmla="*/ 173 h 232"/>
                <a:gd name="T18" fmla="*/ 410 w 320"/>
                <a:gd name="T19" fmla="*/ 173 h 232"/>
                <a:gd name="T20" fmla="*/ 410 w 320"/>
                <a:gd name="T21" fmla="*/ 420 h 232"/>
                <a:gd name="T22" fmla="*/ 390 w 320"/>
                <a:gd name="T23" fmla="*/ 420 h 232"/>
                <a:gd name="T24" fmla="*/ 390 w 320"/>
                <a:gd name="T25" fmla="*/ 173 h 232"/>
                <a:gd name="T26" fmla="*/ 390 w 320"/>
                <a:gd name="T27" fmla="*/ 173 h 232"/>
                <a:gd name="T28" fmla="*/ 350 w 320"/>
                <a:gd name="T29" fmla="*/ 173 h 232"/>
                <a:gd name="T30" fmla="*/ 368 w 320"/>
                <a:gd name="T31" fmla="*/ 173 h 232"/>
                <a:gd name="T32" fmla="*/ 278 w 320"/>
                <a:gd name="T33" fmla="*/ 420 h 232"/>
                <a:gd name="T34" fmla="*/ 255 w 320"/>
                <a:gd name="T35" fmla="*/ 420 h 232"/>
                <a:gd name="T36" fmla="*/ 350 w 320"/>
                <a:gd name="T37" fmla="*/ 173 h 232"/>
                <a:gd name="T38" fmla="*/ 350 w 320"/>
                <a:gd name="T39" fmla="*/ 173 h 232"/>
                <a:gd name="T40" fmla="*/ 450 w 320"/>
                <a:gd name="T41" fmla="*/ 173 h 232"/>
                <a:gd name="T42" fmla="*/ 428 w 320"/>
                <a:gd name="T43" fmla="*/ 173 h 232"/>
                <a:gd name="T44" fmla="*/ 523 w 320"/>
                <a:gd name="T45" fmla="*/ 420 h 232"/>
                <a:gd name="T46" fmla="*/ 543 w 320"/>
                <a:gd name="T47" fmla="*/ 420 h 232"/>
                <a:gd name="T48" fmla="*/ 450 w 320"/>
                <a:gd name="T49" fmla="*/ 173 h 232"/>
                <a:gd name="T50" fmla="*/ 450 w 320"/>
                <a:gd name="T51" fmla="*/ 173 h 232"/>
                <a:gd name="T52" fmla="*/ 300 w 320"/>
                <a:gd name="T53" fmla="*/ 173 h 232"/>
                <a:gd name="T54" fmla="*/ 318 w 320"/>
                <a:gd name="T55" fmla="*/ 173 h 232"/>
                <a:gd name="T56" fmla="*/ 23 w 320"/>
                <a:gd name="T57" fmla="*/ 580 h 232"/>
                <a:gd name="T58" fmla="*/ 0 w 320"/>
                <a:gd name="T59" fmla="*/ 580 h 232"/>
                <a:gd name="T60" fmla="*/ 300 w 320"/>
                <a:gd name="T61" fmla="*/ 173 h 232"/>
                <a:gd name="T62" fmla="*/ 300 w 320"/>
                <a:gd name="T63" fmla="*/ 173 h 232"/>
                <a:gd name="T64" fmla="*/ 500 w 320"/>
                <a:gd name="T65" fmla="*/ 173 h 232"/>
                <a:gd name="T66" fmla="*/ 478 w 320"/>
                <a:gd name="T67" fmla="*/ 173 h 232"/>
                <a:gd name="T68" fmla="*/ 778 w 320"/>
                <a:gd name="T69" fmla="*/ 580 h 232"/>
                <a:gd name="T70" fmla="*/ 800 w 320"/>
                <a:gd name="T71" fmla="*/ 580 h 232"/>
                <a:gd name="T72" fmla="*/ 500 w 320"/>
                <a:gd name="T73" fmla="*/ 173 h 232"/>
                <a:gd name="T74" fmla="*/ 500 w 320"/>
                <a:gd name="T75" fmla="*/ 173 h 2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20"/>
                <a:gd name="T115" fmla="*/ 0 h 232"/>
                <a:gd name="T116" fmla="*/ 320 w 320"/>
                <a:gd name="T117" fmla="*/ 232 h 23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20" h="232">
                  <a:moveTo>
                    <a:pt x="170" y="39"/>
                  </a:moveTo>
                  <a:lnTo>
                    <a:pt x="196" y="62"/>
                  </a:lnTo>
                  <a:lnTo>
                    <a:pt x="124" y="62"/>
                  </a:lnTo>
                  <a:lnTo>
                    <a:pt x="150" y="39"/>
                  </a:lnTo>
                  <a:lnTo>
                    <a:pt x="150" y="0"/>
                  </a:lnTo>
                  <a:lnTo>
                    <a:pt x="170" y="0"/>
                  </a:lnTo>
                  <a:lnTo>
                    <a:pt x="170" y="39"/>
                  </a:lnTo>
                  <a:close/>
                  <a:moveTo>
                    <a:pt x="156" y="69"/>
                  </a:moveTo>
                  <a:lnTo>
                    <a:pt x="164" y="69"/>
                  </a:lnTo>
                  <a:lnTo>
                    <a:pt x="164" y="168"/>
                  </a:lnTo>
                  <a:lnTo>
                    <a:pt x="156" y="168"/>
                  </a:lnTo>
                  <a:lnTo>
                    <a:pt x="156" y="69"/>
                  </a:lnTo>
                  <a:close/>
                  <a:moveTo>
                    <a:pt x="140" y="69"/>
                  </a:moveTo>
                  <a:lnTo>
                    <a:pt x="147" y="69"/>
                  </a:lnTo>
                  <a:lnTo>
                    <a:pt x="111" y="168"/>
                  </a:lnTo>
                  <a:lnTo>
                    <a:pt x="102" y="168"/>
                  </a:lnTo>
                  <a:lnTo>
                    <a:pt x="140" y="69"/>
                  </a:lnTo>
                  <a:close/>
                  <a:moveTo>
                    <a:pt x="180" y="69"/>
                  </a:moveTo>
                  <a:lnTo>
                    <a:pt x="171" y="69"/>
                  </a:lnTo>
                  <a:lnTo>
                    <a:pt x="209" y="168"/>
                  </a:lnTo>
                  <a:lnTo>
                    <a:pt x="217" y="168"/>
                  </a:lnTo>
                  <a:lnTo>
                    <a:pt x="180" y="69"/>
                  </a:lnTo>
                  <a:close/>
                  <a:moveTo>
                    <a:pt x="120" y="69"/>
                  </a:moveTo>
                  <a:lnTo>
                    <a:pt x="127" y="69"/>
                  </a:lnTo>
                  <a:lnTo>
                    <a:pt x="9" y="232"/>
                  </a:lnTo>
                  <a:lnTo>
                    <a:pt x="0" y="232"/>
                  </a:lnTo>
                  <a:lnTo>
                    <a:pt x="120" y="69"/>
                  </a:lnTo>
                  <a:close/>
                  <a:moveTo>
                    <a:pt x="200" y="69"/>
                  </a:moveTo>
                  <a:lnTo>
                    <a:pt x="191" y="69"/>
                  </a:lnTo>
                  <a:lnTo>
                    <a:pt x="311" y="232"/>
                  </a:lnTo>
                  <a:lnTo>
                    <a:pt x="320" y="232"/>
                  </a:lnTo>
                  <a:lnTo>
                    <a:pt x="200" y="69"/>
                  </a:ln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13" name="Freeform 136"/>
            <p:cNvSpPr>
              <a:spLocks noChangeArrowheads="1"/>
            </p:cNvSpPr>
            <p:nvPr/>
          </p:nvSpPr>
          <p:spPr bwMode="auto">
            <a:xfrm>
              <a:off x="1030" y="907"/>
              <a:ext cx="190" cy="97"/>
            </a:xfrm>
            <a:custGeom>
              <a:avLst/>
              <a:gdLst>
                <a:gd name="T0" fmla="*/ 93 w 43"/>
                <a:gd name="T1" fmla="*/ 13 h 22"/>
                <a:gd name="T2" fmla="*/ 9 w 43"/>
                <a:gd name="T3" fmla="*/ 71 h 22"/>
                <a:gd name="T4" fmla="*/ 93 w 43"/>
                <a:gd name="T5" fmla="*/ 93 h 22"/>
                <a:gd name="T6" fmla="*/ 181 w 43"/>
                <a:gd name="T7" fmla="*/ 40 h 22"/>
                <a:gd name="T8" fmla="*/ 93 w 43"/>
                <a:gd name="T9" fmla="*/ 13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22"/>
                <a:gd name="T17" fmla="*/ 43 w 43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22">
                  <a:moveTo>
                    <a:pt x="21" y="3"/>
                  </a:moveTo>
                  <a:cubicBezTo>
                    <a:pt x="10" y="7"/>
                    <a:pt x="2" y="12"/>
                    <a:pt x="2" y="16"/>
                  </a:cubicBezTo>
                  <a:cubicBezTo>
                    <a:pt x="2" y="20"/>
                    <a:pt x="0" y="22"/>
                    <a:pt x="21" y="21"/>
                  </a:cubicBezTo>
                  <a:cubicBezTo>
                    <a:pt x="43" y="21"/>
                    <a:pt x="41" y="15"/>
                    <a:pt x="41" y="9"/>
                  </a:cubicBezTo>
                  <a:cubicBezTo>
                    <a:pt x="41" y="3"/>
                    <a:pt x="33" y="0"/>
                    <a:pt x="2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14" name="Freeform 137"/>
            <p:cNvSpPr>
              <a:spLocks noChangeArrowheads="1"/>
            </p:cNvSpPr>
            <p:nvPr/>
          </p:nvSpPr>
          <p:spPr bwMode="auto">
            <a:xfrm>
              <a:off x="350" y="907"/>
              <a:ext cx="190" cy="97"/>
            </a:xfrm>
            <a:custGeom>
              <a:avLst/>
              <a:gdLst>
                <a:gd name="T0" fmla="*/ 93 w 43"/>
                <a:gd name="T1" fmla="*/ 13 h 22"/>
                <a:gd name="T2" fmla="*/ 181 w 43"/>
                <a:gd name="T3" fmla="*/ 71 h 22"/>
                <a:gd name="T4" fmla="*/ 93 w 43"/>
                <a:gd name="T5" fmla="*/ 93 h 22"/>
                <a:gd name="T6" fmla="*/ 9 w 43"/>
                <a:gd name="T7" fmla="*/ 40 h 22"/>
                <a:gd name="T8" fmla="*/ 93 w 43"/>
                <a:gd name="T9" fmla="*/ 13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22"/>
                <a:gd name="T17" fmla="*/ 43 w 43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22">
                  <a:moveTo>
                    <a:pt x="21" y="3"/>
                  </a:moveTo>
                  <a:cubicBezTo>
                    <a:pt x="33" y="7"/>
                    <a:pt x="41" y="12"/>
                    <a:pt x="41" y="16"/>
                  </a:cubicBezTo>
                  <a:cubicBezTo>
                    <a:pt x="41" y="20"/>
                    <a:pt x="43" y="22"/>
                    <a:pt x="21" y="21"/>
                  </a:cubicBezTo>
                  <a:cubicBezTo>
                    <a:pt x="0" y="21"/>
                    <a:pt x="2" y="15"/>
                    <a:pt x="2" y="9"/>
                  </a:cubicBezTo>
                  <a:cubicBezTo>
                    <a:pt x="1" y="3"/>
                    <a:pt x="10" y="0"/>
                    <a:pt x="2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33" name="组合 129"/>
          <p:cNvGrpSpPr/>
          <p:nvPr/>
        </p:nvGrpSpPr>
        <p:grpSpPr bwMode="auto">
          <a:xfrm>
            <a:off x="8859838" y="854075"/>
            <a:ext cx="442912" cy="444500"/>
            <a:chOff x="0" y="0"/>
            <a:chExt cx="995363" cy="998537"/>
          </a:xfrm>
        </p:grpSpPr>
        <p:sp>
          <p:nvSpPr>
            <p:cNvPr id="37996" name="Oval 23"/>
            <p:cNvSpPr>
              <a:spLocks noChangeArrowheads="1"/>
            </p:cNvSpPr>
            <p:nvPr/>
          </p:nvSpPr>
          <p:spPr bwMode="auto">
            <a:xfrm>
              <a:off x="0" y="0"/>
              <a:ext cx="995363" cy="998537"/>
            </a:xfrm>
            <a:prstGeom prst="ellipse">
              <a:avLst/>
            </a:prstGeom>
            <a:solidFill>
              <a:srgbClr val="FFCC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997" name="Freeform 24"/>
            <p:cNvSpPr>
              <a:spLocks noChangeArrowheads="1"/>
            </p:cNvSpPr>
            <p:nvPr/>
          </p:nvSpPr>
          <p:spPr bwMode="auto">
            <a:xfrm>
              <a:off x="106362" y="342900"/>
              <a:ext cx="889000" cy="655637"/>
            </a:xfrm>
            <a:custGeom>
              <a:avLst/>
              <a:gdLst>
                <a:gd name="T0" fmla="*/ 0 w 316"/>
                <a:gd name="T1" fmla="*/ 236367 h 233"/>
                <a:gd name="T2" fmla="*/ 115345 w 316"/>
                <a:gd name="T3" fmla="*/ 135067 h 233"/>
                <a:gd name="T4" fmla="*/ 692070 w 316"/>
                <a:gd name="T5" fmla="*/ 0 h 233"/>
                <a:gd name="T6" fmla="*/ 889000 w 316"/>
                <a:gd name="T7" fmla="*/ 196972 h 233"/>
                <a:gd name="T8" fmla="*/ 419180 w 316"/>
                <a:gd name="T9" fmla="*/ 655637 h 233"/>
                <a:gd name="T10" fmla="*/ 0 w 316"/>
                <a:gd name="T11" fmla="*/ 236367 h 2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6"/>
                <a:gd name="T19" fmla="*/ 0 h 233"/>
                <a:gd name="T20" fmla="*/ 316 w 316"/>
                <a:gd name="T21" fmla="*/ 233 h 2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6" h="233">
                  <a:moveTo>
                    <a:pt x="0" y="84"/>
                  </a:moveTo>
                  <a:cubicBezTo>
                    <a:pt x="41" y="48"/>
                    <a:pt x="41" y="48"/>
                    <a:pt x="41" y="48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316" y="70"/>
                    <a:pt x="316" y="70"/>
                    <a:pt x="316" y="70"/>
                  </a:cubicBezTo>
                  <a:cubicBezTo>
                    <a:pt x="309" y="158"/>
                    <a:pt x="237" y="228"/>
                    <a:pt x="149" y="233"/>
                  </a:cubicBezTo>
                  <a:cubicBezTo>
                    <a:pt x="0" y="84"/>
                    <a:pt x="0" y="84"/>
                    <a:pt x="0" y="84"/>
                  </a:cubicBezTo>
                  <a:close/>
                </a:path>
              </a:pathLst>
            </a:custGeom>
            <a:solidFill>
              <a:srgbClr val="D59B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98" name="Freeform 138"/>
            <p:cNvSpPr>
              <a:spLocks noEditPoints="1" noChangeArrowheads="1"/>
            </p:cNvSpPr>
            <p:nvPr/>
          </p:nvSpPr>
          <p:spPr bwMode="auto">
            <a:xfrm>
              <a:off x="95250" y="334962"/>
              <a:ext cx="804863" cy="328612"/>
            </a:xfrm>
            <a:custGeom>
              <a:avLst/>
              <a:gdLst>
                <a:gd name="T0" fmla="*/ 531885 w 286"/>
                <a:gd name="T1" fmla="*/ 258396 h 117"/>
                <a:gd name="T2" fmla="*/ 675410 w 286"/>
                <a:gd name="T3" fmla="*/ 258396 h 117"/>
                <a:gd name="T4" fmla="*/ 804863 w 286"/>
                <a:gd name="T5" fmla="*/ 210649 h 117"/>
                <a:gd name="T6" fmla="*/ 683852 w 286"/>
                <a:gd name="T7" fmla="*/ 275248 h 117"/>
                <a:gd name="T8" fmla="*/ 605054 w 286"/>
                <a:gd name="T9" fmla="*/ 174136 h 117"/>
                <a:gd name="T10" fmla="*/ 523442 w 286"/>
                <a:gd name="T11" fmla="*/ 275248 h 117"/>
                <a:gd name="T12" fmla="*/ 270164 w 286"/>
                <a:gd name="T13" fmla="*/ 258396 h 117"/>
                <a:gd name="T14" fmla="*/ 104126 w 286"/>
                <a:gd name="T15" fmla="*/ 258396 h 117"/>
                <a:gd name="T16" fmla="*/ 73169 w 286"/>
                <a:gd name="T17" fmla="*/ 275248 h 117"/>
                <a:gd name="T18" fmla="*/ 73169 w 286"/>
                <a:gd name="T19" fmla="*/ 275248 h 117"/>
                <a:gd name="T20" fmla="*/ 73169 w 286"/>
                <a:gd name="T21" fmla="*/ 275248 h 117"/>
                <a:gd name="T22" fmla="*/ 70355 w 286"/>
                <a:gd name="T23" fmla="*/ 275248 h 117"/>
                <a:gd name="T24" fmla="*/ 67541 w 286"/>
                <a:gd name="T25" fmla="*/ 275248 h 117"/>
                <a:gd name="T26" fmla="*/ 67541 w 286"/>
                <a:gd name="T27" fmla="*/ 275248 h 117"/>
                <a:gd name="T28" fmla="*/ 64727 w 286"/>
                <a:gd name="T29" fmla="*/ 275248 h 117"/>
                <a:gd name="T30" fmla="*/ 64727 w 286"/>
                <a:gd name="T31" fmla="*/ 275248 h 117"/>
                <a:gd name="T32" fmla="*/ 0 w 286"/>
                <a:gd name="T33" fmla="*/ 224692 h 117"/>
                <a:gd name="T34" fmla="*/ 42213 w 286"/>
                <a:gd name="T35" fmla="*/ 129198 h 117"/>
                <a:gd name="T36" fmla="*/ 196994 w 286"/>
                <a:gd name="T37" fmla="*/ 98303 h 117"/>
                <a:gd name="T38" fmla="*/ 199809 w 286"/>
                <a:gd name="T39" fmla="*/ 95494 h 117"/>
                <a:gd name="T40" fmla="*/ 199809 w 286"/>
                <a:gd name="T41" fmla="*/ 95494 h 117"/>
                <a:gd name="T42" fmla="*/ 202623 w 286"/>
                <a:gd name="T43" fmla="*/ 92685 h 117"/>
                <a:gd name="T44" fmla="*/ 205437 w 286"/>
                <a:gd name="T45" fmla="*/ 92685 h 117"/>
                <a:gd name="T46" fmla="*/ 208251 w 286"/>
                <a:gd name="T47" fmla="*/ 89877 h 117"/>
                <a:gd name="T48" fmla="*/ 295492 w 286"/>
                <a:gd name="T49" fmla="*/ 19661 h 117"/>
                <a:gd name="T50" fmla="*/ 303934 w 286"/>
                <a:gd name="T51" fmla="*/ 14043 h 117"/>
                <a:gd name="T52" fmla="*/ 312377 w 286"/>
                <a:gd name="T53" fmla="*/ 8426 h 117"/>
                <a:gd name="T54" fmla="*/ 315191 w 286"/>
                <a:gd name="T55" fmla="*/ 5617 h 117"/>
                <a:gd name="T56" fmla="*/ 315191 w 286"/>
                <a:gd name="T57" fmla="*/ 5617 h 117"/>
                <a:gd name="T58" fmla="*/ 315191 w 286"/>
                <a:gd name="T59" fmla="*/ 5617 h 117"/>
                <a:gd name="T60" fmla="*/ 315191 w 286"/>
                <a:gd name="T61" fmla="*/ 5617 h 117"/>
                <a:gd name="T62" fmla="*/ 318005 w 286"/>
                <a:gd name="T63" fmla="*/ 5617 h 117"/>
                <a:gd name="T64" fmla="*/ 360218 w 286"/>
                <a:gd name="T65" fmla="*/ 0 h 117"/>
                <a:gd name="T66" fmla="*/ 416503 w 286"/>
                <a:gd name="T67" fmla="*/ 0 h 117"/>
                <a:gd name="T68" fmla="*/ 681038 w 286"/>
                <a:gd name="T69" fmla="*/ 0 h 117"/>
                <a:gd name="T70" fmla="*/ 709180 w 286"/>
                <a:gd name="T71" fmla="*/ 16852 h 117"/>
                <a:gd name="T72" fmla="*/ 711994 w 286"/>
                <a:gd name="T73" fmla="*/ 16852 h 117"/>
                <a:gd name="T74" fmla="*/ 711994 w 286"/>
                <a:gd name="T75" fmla="*/ 16852 h 117"/>
                <a:gd name="T76" fmla="*/ 711994 w 286"/>
                <a:gd name="T77" fmla="*/ 19661 h 117"/>
                <a:gd name="T78" fmla="*/ 711994 w 286"/>
                <a:gd name="T79" fmla="*/ 19661 h 117"/>
                <a:gd name="T80" fmla="*/ 711994 w 286"/>
                <a:gd name="T81" fmla="*/ 19661 h 117"/>
                <a:gd name="T82" fmla="*/ 711994 w 286"/>
                <a:gd name="T83" fmla="*/ 19661 h 117"/>
                <a:gd name="T84" fmla="*/ 714808 w 286"/>
                <a:gd name="T85" fmla="*/ 19661 h 117"/>
                <a:gd name="T86" fmla="*/ 714808 w 286"/>
                <a:gd name="T87" fmla="*/ 22469 h 117"/>
                <a:gd name="T88" fmla="*/ 773907 w 286"/>
                <a:gd name="T89" fmla="*/ 126389 h 117"/>
                <a:gd name="T90" fmla="*/ 804863 w 286"/>
                <a:gd name="T91" fmla="*/ 210649 h 117"/>
                <a:gd name="T92" fmla="*/ 115382 w 286"/>
                <a:gd name="T93" fmla="*/ 258396 h 117"/>
                <a:gd name="T94" fmla="*/ 258907 w 286"/>
                <a:gd name="T95" fmla="*/ 258396 h 11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86"/>
                <a:gd name="T145" fmla="*/ 0 h 117"/>
                <a:gd name="T146" fmla="*/ 286 w 286"/>
                <a:gd name="T147" fmla="*/ 117 h 11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86" h="117">
                  <a:moveTo>
                    <a:pt x="215" y="66"/>
                  </a:moveTo>
                  <a:cubicBezTo>
                    <a:pt x="200" y="66"/>
                    <a:pt x="189" y="78"/>
                    <a:pt x="189" y="92"/>
                  </a:cubicBezTo>
                  <a:cubicBezTo>
                    <a:pt x="189" y="106"/>
                    <a:pt x="200" y="117"/>
                    <a:pt x="215" y="117"/>
                  </a:cubicBezTo>
                  <a:cubicBezTo>
                    <a:pt x="229" y="117"/>
                    <a:pt x="240" y="106"/>
                    <a:pt x="240" y="92"/>
                  </a:cubicBezTo>
                  <a:cubicBezTo>
                    <a:pt x="240" y="78"/>
                    <a:pt x="229" y="66"/>
                    <a:pt x="215" y="66"/>
                  </a:cubicBezTo>
                  <a:close/>
                  <a:moveTo>
                    <a:pt x="286" y="75"/>
                  </a:moveTo>
                  <a:cubicBezTo>
                    <a:pt x="286" y="82"/>
                    <a:pt x="279" y="91"/>
                    <a:pt x="270" y="95"/>
                  </a:cubicBezTo>
                  <a:cubicBezTo>
                    <a:pt x="262" y="98"/>
                    <a:pt x="251" y="98"/>
                    <a:pt x="243" y="98"/>
                  </a:cubicBezTo>
                  <a:cubicBezTo>
                    <a:pt x="244" y="96"/>
                    <a:pt x="244" y="94"/>
                    <a:pt x="244" y="92"/>
                  </a:cubicBezTo>
                  <a:cubicBezTo>
                    <a:pt x="244" y="76"/>
                    <a:pt x="231" y="62"/>
                    <a:pt x="215" y="62"/>
                  </a:cubicBezTo>
                  <a:cubicBezTo>
                    <a:pt x="198" y="62"/>
                    <a:pt x="185" y="76"/>
                    <a:pt x="185" y="92"/>
                  </a:cubicBezTo>
                  <a:cubicBezTo>
                    <a:pt x="185" y="94"/>
                    <a:pt x="185" y="96"/>
                    <a:pt x="186" y="98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96" y="96"/>
                    <a:pt x="96" y="94"/>
                    <a:pt x="96" y="92"/>
                  </a:cubicBezTo>
                  <a:cubicBezTo>
                    <a:pt x="96" y="76"/>
                    <a:pt x="83" y="62"/>
                    <a:pt x="67" y="62"/>
                  </a:cubicBezTo>
                  <a:cubicBezTo>
                    <a:pt x="51" y="62"/>
                    <a:pt x="37" y="76"/>
                    <a:pt x="37" y="92"/>
                  </a:cubicBezTo>
                  <a:cubicBezTo>
                    <a:pt x="37" y="94"/>
                    <a:pt x="38" y="96"/>
                    <a:pt x="38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5" y="98"/>
                    <a:pt x="25" y="98"/>
                    <a:pt x="25" y="98"/>
                  </a:cubicBezTo>
                  <a:cubicBezTo>
                    <a:pt x="25" y="98"/>
                    <a:pt x="25" y="98"/>
                    <a:pt x="25" y="98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6" y="96"/>
                    <a:pt x="0" y="87"/>
                    <a:pt x="0" y="8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63"/>
                    <a:pt x="8" y="47"/>
                    <a:pt x="15" y="46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106" y="6"/>
                    <a:pt x="107" y="6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9" y="4"/>
                    <a:pt x="110" y="3"/>
                    <a:pt x="111" y="3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8" y="0"/>
                    <a:pt x="121" y="0"/>
                    <a:pt x="12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4" y="0"/>
                    <a:pt x="141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8" y="0"/>
                    <a:pt x="250" y="3"/>
                    <a:pt x="252" y="6"/>
                  </a:cubicBezTo>
                  <a:cubicBezTo>
                    <a:pt x="252" y="6"/>
                    <a:pt x="252" y="6"/>
                    <a:pt x="252" y="6"/>
                  </a:cubicBezTo>
                  <a:cubicBezTo>
                    <a:pt x="253" y="6"/>
                    <a:pt x="253" y="6"/>
                    <a:pt x="253" y="6"/>
                  </a:cubicBezTo>
                  <a:cubicBezTo>
                    <a:pt x="253" y="6"/>
                    <a:pt x="253" y="6"/>
                    <a:pt x="253" y="6"/>
                  </a:cubicBezTo>
                  <a:cubicBezTo>
                    <a:pt x="253" y="6"/>
                    <a:pt x="253" y="6"/>
                    <a:pt x="253" y="6"/>
                  </a:cubicBezTo>
                  <a:cubicBezTo>
                    <a:pt x="253" y="6"/>
                    <a:pt x="253" y="6"/>
                    <a:pt x="253" y="6"/>
                  </a:cubicBezTo>
                  <a:cubicBezTo>
                    <a:pt x="253" y="6"/>
                    <a:pt x="253" y="6"/>
                    <a:pt x="253" y="6"/>
                  </a:cubicBezTo>
                  <a:cubicBezTo>
                    <a:pt x="253" y="7"/>
                    <a:pt x="253" y="7"/>
                    <a:pt x="253" y="7"/>
                  </a:cubicBezTo>
                  <a:cubicBezTo>
                    <a:pt x="253" y="7"/>
                    <a:pt x="253" y="7"/>
                    <a:pt x="253" y="7"/>
                  </a:cubicBezTo>
                  <a:cubicBezTo>
                    <a:pt x="253" y="7"/>
                    <a:pt x="253" y="7"/>
                    <a:pt x="253" y="7"/>
                  </a:cubicBezTo>
                  <a:cubicBezTo>
                    <a:pt x="253" y="7"/>
                    <a:pt x="253" y="7"/>
                    <a:pt x="253" y="7"/>
                  </a:cubicBezTo>
                  <a:cubicBezTo>
                    <a:pt x="253" y="7"/>
                    <a:pt x="253" y="7"/>
                    <a:pt x="253" y="7"/>
                  </a:cubicBezTo>
                  <a:cubicBezTo>
                    <a:pt x="253" y="7"/>
                    <a:pt x="253" y="7"/>
                    <a:pt x="253" y="7"/>
                  </a:cubicBezTo>
                  <a:cubicBezTo>
                    <a:pt x="253" y="7"/>
                    <a:pt x="253" y="7"/>
                    <a:pt x="253" y="7"/>
                  </a:cubicBezTo>
                  <a:cubicBezTo>
                    <a:pt x="253" y="7"/>
                    <a:pt x="253" y="7"/>
                    <a:pt x="253" y="7"/>
                  </a:cubicBezTo>
                  <a:cubicBezTo>
                    <a:pt x="254" y="7"/>
                    <a:pt x="254" y="7"/>
                    <a:pt x="254" y="7"/>
                  </a:cubicBezTo>
                  <a:cubicBezTo>
                    <a:pt x="254" y="7"/>
                    <a:pt x="254" y="7"/>
                    <a:pt x="254" y="7"/>
                  </a:cubicBezTo>
                  <a:cubicBezTo>
                    <a:pt x="254" y="8"/>
                    <a:pt x="254" y="8"/>
                    <a:pt x="254" y="8"/>
                  </a:cubicBezTo>
                  <a:cubicBezTo>
                    <a:pt x="254" y="8"/>
                    <a:pt x="254" y="8"/>
                    <a:pt x="254" y="8"/>
                  </a:cubicBezTo>
                  <a:cubicBezTo>
                    <a:pt x="260" y="18"/>
                    <a:pt x="270" y="31"/>
                    <a:pt x="275" y="45"/>
                  </a:cubicBezTo>
                  <a:cubicBezTo>
                    <a:pt x="277" y="50"/>
                    <a:pt x="281" y="59"/>
                    <a:pt x="277" y="64"/>
                  </a:cubicBezTo>
                  <a:cubicBezTo>
                    <a:pt x="282" y="66"/>
                    <a:pt x="286" y="69"/>
                    <a:pt x="286" y="75"/>
                  </a:cubicBezTo>
                  <a:close/>
                  <a:moveTo>
                    <a:pt x="66" y="66"/>
                  </a:moveTo>
                  <a:cubicBezTo>
                    <a:pt x="52" y="66"/>
                    <a:pt x="41" y="78"/>
                    <a:pt x="41" y="92"/>
                  </a:cubicBezTo>
                  <a:cubicBezTo>
                    <a:pt x="41" y="106"/>
                    <a:pt x="52" y="117"/>
                    <a:pt x="66" y="117"/>
                  </a:cubicBezTo>
                  <a:cubicBezTo>
                    <a:pt x="80" y="117"/>
                    <a:pt x="92" y="106"/>
                    <a:pt x="92" y="92"/>
                  </a:cubicBezTo>
                  <a:cubicBezTo>
                    <a:pt x="92" y="78"/>
                    <a:pt x="80" y="66"/>
                    <a:pt x="66" y="66"/>
                  </a:cubicBez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99" name="Freeform 139"/>
            <p:cNvSpPr>
              <a:spLocks noChangeArrowheads="1"/>
            </p:cNvSpPr>
            <p:nvPr/>
          </p:nvSpPr>
          <p:spPr bwMode="auto">
            <a:xfrm>
              <a:off x="317500" y="354012"/>
              <a:ext cx="185738" cy="93662"/>
            </a:xfrm>
            <a:custGeom>
              <a:avLst/>
              <a:gdLst>
                <a:gd name="T0" fmla="*/ 185738 w 66"/>
                <a:gd name="T1" fmla="*/ 93662 h 33"/>
                <a:gd name="T2" fmla="*/ 185738 w 66"/>
                <a:gd name="T3" fmla="*/ 0 h 33"/>
                <a:gd name="T4" fmla="*/ 132268 w 66"/>
                <a:gd name="T5" fmla="*/ 0 h 33"/>
                <a:gd name="T6" fmla="*/ 95683 w 66"/>
                <a:gd name="T7" fmla="*/ 11353 h 33"/>
                <a:gd name="T8" fmla="*/ 14071 w 66"/>
                <a:gd name="T9" fmla="*/ 76633 h 33"/>
                <a:gd name="T10" fmla="*/ 22514 w 66"/>
                <a:gd name="T11" fmla="*/ 93662 h 33"/>
                <a:gd name="T12" fmla="*/ 185738 w 66"/>
                <a:gd name="T13" fmla="*/ 93662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6"/>
                <a:gd name="T22" fmla="*/ 0 h 33"/>
                <a:gd name="T23" fmla="*/ 66 w 66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6" h="33">
                  <a:moveTo>
                    <a:pt x="66" y="33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3" y="0"/>
                    <a:pt x="38" y="0"/>
                    <a:pt x="34" y="4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0" y="31"/>
                    <a:pt x="0" y="33"/>
                    <a:pt x="8" y="33"/>
                  </a:cubicBezTo>
                  <a:cubicBezTo>
                    <a:pt x="66" y="33"/>
                    <a:pt x="66" y="33"/>
                    <a:pt x="66" y="33"/>
                  </a:cubicBez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00" name="Freeform 140"/>
            <p:cNvSpPr>
              <a:spLocks noChangeArrowheads="1"/>
            </p:cNvSpPr>
            <p:nvPr/>
          </p:nvSpPr>
          <p:spPr bwMode="auto">
            <a:xfrm>
              <a:off x="525462" y="354012"/>
              <a:ext cx="152400" cy="93662"/>
            </a:xfrm>
            <a:custGeom>
              <a:avLst/>
              <a:gdLst>
                <a:gd name="T0" fmla="*/ 152400 w 96"/>
                <a:gd name="T1" fmla="*/ 93662 h 59"/>
                <a:gd name="T2" fmla="*/ 131763 w 96"/>
                <a:gd name="T3" fmla="*/ 0 h 59"/>
                <a:gd name="T4" fmla="*/ 0 w 96"/>
                <a:gd name="T5" fmla="*/ 0 h 59"/>
                <a:gd name="T6" fmla="*/ 0 w 96"/>
                <a:gd name="T7" fmla="*/ 93662 h 59"/>
                <a:gd name="T8" fmla="*/ 152400 w 96"/>
                <a:gd name="T9" fmla="*/ 93662 h 59"/>
                <a:gd name="T10" fmla="*/ 152400 w 96"/>
                <a:gd name="T11" fmla="*/ 93662 h 5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"/>
                <a:gd name="T19" fmla="*/ 0 h 59"/>
                <a:gd name="T20" fmla="*/ 96 w 96"/>
                <a:gd name="T21" fmla="*/ 59 h 5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" h="59">
                  <a:moveTo>
                    <a:pt x="96" y="59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96" y="59"/>
                  </a:ln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01" name="Freeform 141"/>
            <p:cNvSpPr>
              <a:spLocks noChangeArrowheads="1"/>
            </p:cNvSpPr>
            <p:nvPr/>
          </p:nvSpPr>
          <p:spPr bwMode="auto">
            <a:xfrm>
              <a:off x="679450" y="354012"/>
              <a:ext cx="144463" cy="93662"/>
            </a:xfrm>
            <a:custGeom>
              <a:avLst/>
              <a:gdLst>
                <a:gd name="T0" fmla="*/ 0 w 51"/>
                <a:gd name="T1" fmla="*/ 0 h 33"/>
                <a:gd name="T2" fmla="*/ 19828 w 51"/>
                <a:gd name="T3" fmla="*/ 93662 h 33"/>
                <a:gd name="T4" fmla="*/ 110472 w 51"/>
                <a:gd name="T5" fmla="*/ 93662 h 33"/>
                <a:gd name="T6" fmla="*/ 133133 w 51"/>
                <a:gd name="T7" fmla="*/ 62441 h 33"/>
                <a:gd name="T8" fmla="*/ 87811 w 51"/>
                <a:gd name="T9" fmla="*/ 0 h 33"/>
                <a:gd name="T10" fmla="*/ 0 w 51"/>
                <a:gd name="T11" fmla="*/ 0 h 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"/>
                <a:gd name="T19" fmla="*/ 0 h 33"/>
                <a:gd name="T20" fmla="*/ 51 w 51"/>
                <a:gd name="T21" fmla="*/ 33 h 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" h="33">
                  <a:moveTo>
                    <a:pt x="0" y="0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5" y="33"/>
                    <a:pt x="51" y="33"/>
                    <a:pt x="47" y="22"/>
                  </a:cubicBezTo>
                  <a:cubicBezTo>
                    <a:pt x="43" y="12"/>
                    <a:pt x="38" y="0"/>
                    <a:pt x="3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02" name="Freeform 142"/>
            <p:cNvSpPr>
              <a:spLocks noEditPoints="1" noChangeArrowheads="1"/>
            </p:cNvSpPr>
            <p:nvPr/>
          </p:nvSpPr>
          <p:spPr bwMode="auto">
            <a:xfrm>
              <a:off x="104775" y="469900"/>
              <a:ext cx="785813" cy="87312"/>
            </a:xfrm>
            <a:custGeom>
              <a:avLst/>
              <a:gdLst>
                <a:gd name="T0" fmla="*/ 505166 w 280"/>
                <a:gd name="T1" fmla="*/ 87312 h 31"/>
                <a:gd name="T2" fmla="*/ 348003 w 280"/>
                <a:gd name="T3" fmla="*/ 0 h 31"/>
                <a:gd name="T4" fmla="*/ 390100 w 280"/>
                <a:gd name="T5" fmla="*/ 8450 h 31"/>
                <a:gd name="T6" fmla="*/ 342390 w 280"/>
                <a:gd name="T7" fmla="*/ 8450 h 31"/>
                <a:gd name="T8" fmla="*/ 530424 w 280"/>
                <a:gd name="T9" fmla="*/ 0 h 31"/>
                <a:gd name="T10" fmla="*/ 572521 w 280"/>
                <a:gd name="T11" fmla="*/ 8450 h 31"/>
                <a:gd name="T12" fmla="*/ 524811 w 280"/>
                <a:gd name="T13" fmla="*/ 8450 h 31"/>
                <a:gd name="T14" fmla="*/ 0 w 280"/>
                <a:gd name="T15" fmla="*/ 76046 h 31"/>
                <a:gd name="T16" fmla="*/ 0 w 280"/>
                <a:gd name="T17" fmla="*/ 87312 h 31"/>
                <a:gd name="T18" fmla="*/ 785813 w 280"/>
                <a:gd name="T19" fmla="*/ 76046 h 31"/>
                <a:gd name="T20" fmla="*/ 676360 w 280"/>
                <a:gd name="T21" fmla="*/ 78862 h 31"/>
                <a:gd name="T22" fmla="*/ 676360 w 280"/>
                <a:gd name="T23" fmla="*/ 78862 h 31"/>
                <a:gd name="T24" fmla="*/ 676360 w 280"/>
                <a:gd name="T25" fmla="*/ 78862 h 31"/>
                <a:gd name="T26" fmla="*/ 676360 w 280"/>
                <a:gd name="T27" fmla="*/ 78862 h 31"/>
                <a:gd name="T28" fmla="*/ 676360 w 280"/>
                <a:gd name="T29" fmla="*/ 78862 h 31"/>
                <a:gd name="T30" fmla="*/ 676360 w 280"/>
                <a:gd name="T31" fmla="*/ 78862 h 31"/>
                <a:gd name="T32" fmla="*/ 676360 w 280"/>
                <a:gd name="T33" fmla="*/ 78862 h 31"/>
                <a:gd name="T34" fmla="*/ 676360 w 280"/>
                <a:gd name="T35" fmla="*/ 78862 h 31"/>
                <a:gd name="T36" fmla="*/ 676360 w 280"/>
                <a:gd name="T37" fmla="*/ 78862 h 31"/>
                <a:gd name="T38" fmla="*/ 676360 w 280"/>
                <a:gd name="T39" fmla="*/ 78862 h 31"/>
                <a:gd name="T40" fmla="*/ 676360 w 280"/>
                <a:gd name="T41" fmla="*/ 78862 h 31"/>
                <a:gd name="T42" fmla="*/ 676360 w 280"/>
                <a:gd name="T43" fmla="*/ 78862 h 31"/>
                <a:gd name="T44" fmla="*/ 676360 w 280"/>
                <a:gd name="T45" fmla="*/ 78862 h 31"/>
                <a:gd name="T46" fmla="*/ 679167 w 280"/>
                <a:gd name="T47" fmla="*/ 81679 h 31"/>
                <a:gd name="T48" fmla="*/ 679167 w 280"/>
                <a:gd name="T49" fmla="*/ 81679 h 31"/>
                <a:gd name="T50" fmla="*/ 679167 w 280"/>
                <a:gd name="T51" fmla="*/ 81679 h 31"/>
                <a:gd name="T52" fmla="*/ 679167 w 280"/>
                <a:gd name="T53" fmla="*/ 81679 h 31"/>
                <a:gd name="T54" fmla="*/ 679167 w 280"/>
                <a:gd name="T55" fmla="*/ 81679 h 31"/>
                <a:gd name="T56" fmla="*/ 679167 w 280"/>
                <a:gd name="T57" fmla="*/ 81679 h 31"/>
                <a:gd name="T58" fmla="*/ 679167 w 280"/>
                <a:gd name="T59" fmla="*/ 81679 h 31"/>
                <a:gd name="T60" fmla="*/ 679167 w 280"/>
                <a:gd name="T61" fmla="*/ 81679 h 31"/>
                <a:gd name="T62" fmla="*/ 679167 w 280"/>
                <a:gd name="T63" fmla="*/ 81679 h 31"/>
                <a:gd name="T64" fmla="*/ 679167 w 280"/>
                <a:gd name="T65" fmla="*/ 81679 h 31"/>
                <a:gd name="T66" fmla="*/ 679167 w 280"/>
                <a:gd name="T67" fmla="*/ 84495 h 31"/>
                <a:gd name="T68" fmla="*/ 679167 w 280"/>
                <a:gd name="T69" fmla="*/ 84495 h 31"/>
                <a:gd name="T70" fmla="*/ 679167 w 280"/>
                <a:gd name="T71" fmla="*/ 84495 h 31"/>
                <a:gd name="T72" fmla="*/ 679167 w 280"/>
                <a:gd name="T73" fmla="*/ 84495 h 31"/>
                <a:gd name="T74" fmla="*/ 679167 w 280"/>
                <a:gd name="T75" fmla="*/ 84495 h 31"/>
                <a:gd name="T76" fmla="*/ 679167 w 280"/>
                <a:gd name="T77" fmla="*/ 84495 h 31"/>
                <a:gd name="T78" fmla="*/ 679167 w 280"/>
                <a:gd name="T79" fmla="*/ 84495 h 31"/>
                <a:gd name="T80" fmla="*/ 679167 w 280"/>
                <a:gd name="T81" fmla="*/ 87312 h 31"/>
                <a:gd name="T82" fmla="*/ 679167 w 280"/>
                <a:gd name="T83" fmla="*/ 87312 h 31"/>
                <a:gd name="T84" fmla="*/ 681973 w 280"/>
                <a:gd name="T85" fmla="*/ 87312 h 31"/>
                <a:gd name="T86" fmla="*/ 783007 w 280"/>
                <a:gd name="T87" fmla="*/ 87312 h 3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0"/>
                <a:gd name="T133" fmla="*/ 0 h 31"/>
                <a:gd name="T134" fmla="*/ 280 w 280"/>
                <a:gd name="T135" fmla="*/ 31 h 3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0" h="31">
                  <a:moveTo>
                    <a:pt x="93" y="27"/>
                  </a:moveTo>
                  <a:cubicBezTo>
                    <a:pt x="182" y="27"/>
                    <a:pt x="182" y="27"/>
                    <a:pt x="182" y="27"/>
                  </a:cubicBezTo>
                  <a:cubicBezTo>
                    <a:pt x="181" y="29"/>
                    <a:pt x="181" y="30"/>
                    <a:pt x="180" y="3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4" y="30"/>
                    <a:pt x="94" y="29"/>
                    <a:pt x="93" y="27"/>
                  </a:cubicBezTo>
                  <a:close/>
                  <a:moveTo>
                    <a:pt x="124" y="0"/>
                  </a:moveTo>
                  <a:cubicBezTo>
                    <a:pt x="137" y="0"/>
                    <a:pt x="137" y="0"/>
                    <a:pt x="137" y="0"/>
                  </a:cubicBezTo>
                  <a:cubicBezTo>
                    <a:pt x="138" y="0"/>
                    <a:pt x="139" y="1"/>
                    <a:pt x="139" y="3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39" y="4"/>
                    <a:pt x="138" y="5"/>
                    <a:pt x="137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3" y="5"/>
                    <a:pt x="122" y="4"/>
                    <a:pt x="122" y="3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2" y="1"/>
                    <a:pt x="123" y="0"/>
                    <a:pt x="124" y="0"/>
                  </a:cubicBezTo>
                  <a:close/>
                  <a:moveTo>
                    <a:pt x="189" y="0"/>
                  </a:moveTo>
                  <a:cubicBezTo>
                    <a:pt x="202" y="0"/>
                    <a:pt x="202" y="0"/>
                    <a:pt x="202" y="0"/>
                  </a:cubicBezTo>
                  <a:cubicBezTo>
                    <a:pt x="203" y="0"/>
                    <a:pt x="204" y="1"/>
                    <a:pt x="204" y="3"/>
                  </a:cubicBezTo>
                  <a:cubicBezTo>
                    <a:pt x="204" y="3"/>
                    <a:pt x="204" y="3"/>
                    <a:pt x="204" y="3"/>
                  </a:cubicBezTo>
                  <a:cubicBezTo>
                    <a:pt x="204" y="4"/>
                    <a:pt x="203" y="5"/>
                    <a:pt x="202" y="5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88" y="5"/>
                    <a:pt x="187" y="4"/>
                    <a:pt x="187" y="3"/>
                  </a:cubicBezTo>
                  <a:cubicBezTo>
                    <a:pt x="187" y="3"/>
                    <a:pt x="187" y="3"/>
                    <a:pt x="187" y="3"/>
                  </a:cubicBezTo>
                  <a:cubicBezTo>
                    <a:pt x="187" y="1"/>
                    <a:pt x="188" y="0"/>
                    <a:pt x="189" y="0"/>
                  </a:cubicBezTo>
                  <a:close/>
                  <a:moveTo>
                    <a:pt x="0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3" y="29"/>
                    <a:pt x="33" y="30"/>
                    <a:pt x="32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0" y="27"/>
                    <a:pt x="0" y="27"/>
                  </a:cubicBezTo>
                  <a:close/>
                  <a:moveTo>
                    <a:pt x="279" y="31"/>
                  </a:moveTo>
                  <a:cubicBezTo>
                    <a:pt x="280" y="30"/>
                    <a:pt x="280" y="28"/>
                    <a:pt x="280" y="27"/>
                  </a:cubicBezTo>
                  <a:cubicBezTo>
                    <a:pt x="241" y="27"/>
                    <a:pt x="241" y="27"/>
                    <a:pt x="241" y="27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1" y="29"/>
                    <a:pt x="241" y="29"/>
                    <a:pt x="241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29"/>
                    <a:pt x="242" y="29"/>
                    <a:pt x="242" y="29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0"/>
                    <a:pt x="242" y="30"/>
                    <a:pt x="242" y="30"/>
                  </a:cubicBezTo>
                  <a:cubicBezTo>
                    <a:pt x="242" y="31"/>
                    <a:pt x="242" y="31"/>
                    <a:pt x="242" y="31"/>
                  </a:cubicBezTo>
                  <a:cubicBezTo>
                    <a:pt x="242" y="31"/>
                    <a:pt x="242" y="31"/>
                    <a:pt x="242" y="31"/>
                  </a:cubicBezTo>
                  <a:cubicBezTo>
                    <a:pt x="242" y="31"/>
                    <a:pt x="242" y="31"/>
                    <a:pt x="242" y="31"/>
                  </a:cubicBezTo>
                  <a:cubicBezTo>
                    <a:pt x="242" y="31"/>
                    <a:pt x="242" y="31"/>
                    <a:pt x="242" y="31"/>
                  </a:cubicBezTo>
                  <a:cubicBezTo>
                    <a:pt x="242" y="31"/>
                    <a:pt x="242" y="31"/>
                    <a:pt x="242" y="31"/>
                  </a:cubicBezTo>
                  <a:cubicBezTo>
                    <a:pt x="243" y="31"/>
                    <a:pt x="243" y="31"/>
                    <a:pt x="243" y="31"/>
                  </a:cubicBezTo>
                  <a:cubicBezTo>
                    <a:pt x="243" y="31"/>
                    <a:pt x="243" y="31"/>
                    <a:pt x="243" y="31"/>
                  </a:cubicBezTo>
                  <a:cubicBezTo>
                    <a:pt x="243" y="31"/>
                    <a:pt x="243" y="31"/>
                    <a:pt x="243" y="31"/>
                  </a:cubicBezTo>
                  <a:cubicBezTo>
                    <a:pt x="243" y="31"/>
                    <a:pt x="243" y="31"/>
                    <a:pt x="243" y="31"/>
                  </a:cubicBezTo>
                  <a:cubicBezTo>
                    <a:pt x="243" y="31"/>
                    <a:pt x="243" y="31"/>
                    <a:pt x="243" y="31"/>
                  </a:cubicBezTo>
                  <a:cubicBezTo>
                    <a:pt x="255" y="31"/>
                    <a:pt x="267" y="31"/>
                    <a:pt x="279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03" name="Freeform 143"/>
            <p:cNvSpPr>
              <a:spLocks noChangeArrowheads="1"/>
            </p:cNvSpPr>
            <p:nvPr/>
          </p:nvSpPr>
          <p:spPr bwMode="auto">
            <a:xfrm>
              <a:off x="104775" y="476250"/>
              <a:ext cx="98425" cy="44450"/>
            </a:xfrm>
            <a:custGeom>
              <a:avLst/>
              <a:gdLst>
                <a:gd name="T0" fmla="*/ 25309 w 35"/>
                <a:gd name="T1" fmla="*/ 0 h 16"/>
                <a:gd name="T2" fmla="*/ 0 w 35"/>
                <a:gd name="T3" fmla="*/ 44450 h 16"/>
                <a:gd name="T4" fmla="*/ 39370 w 35"/>
                <a:gd name="T5" fmla="*/ 44450 h 16"/>
                <a:gd name="T6" fmla="*/ 64679 w 35"/>
                <a:gd name="T7" fmla="*/ 0 h 16"/>
                <a:gd name="T8" fmla="*/ 25309 w 35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16"/>
                <a:gd name="T17" fmla="*/ 35 w 35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16">
                  <a:moveTo>
                    <a:pt x="9" y="0"/>
                  </a:moveTo>
                  <a:cubicBezTo>
                    <a:pt x="5" y="4"/>
                    <a:pt x="2" y="11"/>
                    <a:pt x="0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6" y="16"/>
                    <a:pt x="35" y="0"/>
                    <a:pt x="23" y="0"/>
                  </a:cubicBezTo>
                  <a:cubicBezTo>
                    <a:pt x="9" y="0"/>
                    <a:pt x="9" y="0"/>
                    <a:pt x="9" y="0"/>
                  </a:cubicBezTo>
                  <a:close/>
                </a:path>
              </a:pathLst>
            </a:custGeom>
            <a:solidFill>
              <a:srgbClr val="F152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04" name="Freeform 144"/>
            <p:cNvSpPr>
              <a:spLocks noChangeArrowheads="1"/>
            </p:cNvSpPr>
            <p:nvPr/>
          </p:nvSpPr>
          <p:spPr bwMode="auto">
            <a:xfrm>
              <a:off x="842962" y="463550"/>
              <a:ext cx="33338" cy="50800"/>
            </a:xfrm>
            <a:custGeom>
              <a:avLst/>
              <a:gdLst>
                <a:gd name="T0" fmla="*/ 22225 w 12"/>
                <a:gd name="T1" fmla="*/ 50800 h 18"/>
                <a:gd name="T2" fmla="*/ 25004 w 12"/>
                <a:gd name="T3" fmla="*/ 47978 h 18"/>
                <a:gd name="T4" fmla="*/ 19447 w 12"/>
                <a:gd name="T5" fmla="*/ 0 h 18"/>
                <a:gd name="T6" fmla="*/ 0 w 12"/>
                <a:gd name="T7" fmla="*/ 22578 h 18"/>
                <a:gd name="T8" fmla="*/ 0 w 12"/>
                <a:gd name="T9" fmla="*/ 45156 h 18"/>
                <a:gd name="T10" fmla="*/ 5556 w 12"/>
                <a:gd name="T11" fmla="*/ 50800 h 18"/>
                <a:gd name="T12" fmla="*/ 22225 w 12"/>
                <a:gd name="T13" fmla="*/ 5080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18"/>
                <a:gd name="T23" fmla="*/ 12 w 12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18">
                  <a:moveTo>
                    <a:pt x="8" y="18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12" y="13"/>
                    <a:pt x="9" y="5"/>
                    <a:pt x="7" y="0"/>
                  </a:cubicBezTo>
                  <a:cubicBezTo>
                    <a:pt x="3" y="3"/>
                    <a:pt x="0" y="6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8" y="18"/>
                    <a:pt x="8" y="18"/>
                    <a:pt x="8" y="18"/>
                  </a:cubicBezTo>
                  <a:close/>
                </a:path>
              </a:pathLst>
            </a:custGeom>
            <a:solidFill>
              <a:srgbClr val="F152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05" name="Freeform 145"/>
            <p:cNvSpPr>
              <a:spLocks noEditPoints="1" noChangeArrowheads="1"/>
            </p:cNvSpPr>
            <p:nvPr/>
          </p:nvSpPr>
          <p:spPr bwMode="auto">
            <a:xfrm>
              <a:off x="646112" y="539750"/>
              <a:ext cx="104775" cy="104775"/>
            </a:xfrm>
            <a:custGeom>
              <a:avLst/>
              <a:gdLst>
                <a:gd name="T0" fmla="*/ 53803 w 37"/>
                <a:gd name="T1" fmla="*/ 39645 h 37"/>
                <a:gd name="T2" fmla="*/ 53803 w 37"/>
                <a:gd name="T3" fmla="*/ 39645 h 37"/>
                <a:gd name="T4" fmla="*/ 39645 w 37"/>
                <a:gd name="T5" fmla="*/ 53803 h 37"/>
                <a:gd name="T6" fmla="*/ 53803 w 37"/>
                <a:gd name="T7" fmla="*/ 65130 h 37"/>
                <a:gd name="T8" fmla="*/ 65130 w 37"/>
                <a:gd name="T9" fmla="*/ 53803 h 37"/>
                <a:gd name="T10" fmla="*/ 53803 w 37"/>
                <a:gd name="T11" fmla="*/ 39645 h 37"/>
                <a:gd name="T12" fmla="*/ 73626 w 37"/>
                <a:gd name="T13" fmla="*/ 96280 h 37"/>
                <a:gd name="T14" fmla="*/ 73626 w 37"/>
                <a:gd name="T15" fmla="*/ 96280 h 37"/>
                <a:gd name="T16" fmla="*/ 53803 w 37"/>
                <a:gd name="T17" fmla="*/ 67962 h 37"/>
                <a:gd name="T18" fmla="*/ 31149 w 37"/>
                <a:gd name="T19" fmla="*/ 96280 h 37"/>
                <a:gd name="T20" fmla="*/ 53803 w 37"/>
                <a:gd name="T21" fmla="*/ 101943 h 37"/>
                <a:gd name="T22" fmla="*/ 73626 w 37"/>
                <a:gd name="T23" fmla="*/ 96280 h 37"/>
                <a:gd name="T24" fmla="*/ 99111 w 37"/>
                <a:gd name="T25" fmla="*/ 48140 h 37"/>
                <a:gd name="T26" fmla="*/ 99111 w 37"/>
                <a:gd name="T27" fmla="*/ 48140 h 37"/>
                <a:gd name="T28" fmla="*/ 70794 w 37"/>
                <a:gd name="T29" fmla="*/ 56635 h 37"/>
                <a:gd name="T30" fmla="*/ 87784 w 37"/>
                <a:gd name="T31" fmla="*/ 82121 h 37"/>
                <a:gd name="T32" fmla="*/ 99111 w 37"/>
                <a:gd name="T33" fmla="*/ 53803 h 37"/>
                <a:gd name="T34" fmla="*/ 99111 w 37"/>
                <a:gd name="T35" fmla="*/ 48140 h 37"/>
                <a:gd name="T36" fmla="*/ 62299 w 37"/>
                <a:gd name="T37" fmla="*/ 8495 h 37"/>
                <a:gd name="T38" fmla="*/ 62299 w 37"/>
                <a:gd name="T39" fmla="*/ 8495 h 37"/>
                <a:gd name="T40" fmla="*/ 62299 w 37"/>
                <a:gd name="T41" fmla="*/ 39645 h 37"/>
                <a:gd name="T42" fmla="*/ 93448 w 37"/>
                <a:gd name="T43" fmla="*/ 28318 h 37"/>
                <a:gd name="T44" fmla="*/ 62299 w 37"/>
                <a:gd name="T45" fmla="*/ 8495 h 37"/>
                <a:gd name="T46" fmla="*/ 11327 w 37"/>
                <a:gd name="T47" fmla="*/ 28318 h 37"/>
                <a:gd name="T48" fmla="*/ 11327 w 37"/>
                <a:gd name="T49" fmla="*/ 28318 h 37"/>
                <a:gd name="T50" fmla="*/ 42476 w 37"/>
                <a:gd name="T51" fmla="*/ 39645 h 37"/>
                <a:gd name="T52" fmla="*/ 42476 w 37"/>
                <a:gd name="T53" fmla="*/ 8495 h 37"/>
                <a:gd name="T54" fmla="*/ 11327 w 37"/>
                <a:gd name="T55" fmla="*/ 28318 h 37"/>
                <a:gd name="T56" fmla="*/ 16991 w 37"/>
                <a:gd name="T57" fmla="*/ 84953 h 37"/>
                <a:gd name="T58" fmla="*/ 16991 w 37"/>
                <a:gd name="T59" fmla="*/ 84953 h 37"/>
                <a:gd name="T60" fmla="*/ 36813 w 37"/>
                <a:gd name="T61" fmla="*/ 56635 h 37"/>
                <a:gd name="T62" fmla="*/ 5664 w 37"/>
                <a:gd name="T63" fmla="*/ 48140 h 37"/>
                <a:gd name="T64" fmla="*/ 5664 w 37"/>
                <a:gd name="T65" fmla="*/ 53803 h 37"/>
                <a:gd name="T66" fmla="*/ 16991 w 37"/>
                <a:gd name="T67" fmla="*/ 84953 h 37"/>
                <a:gd name="T68" fmla="*/ 53803 w 37"/>
                <a:gd name="T69" fmla="*/ 0 h 37"/>
                <a:gd name="T70" fmla="*/ 0 w 37"/>
                <a:gd name="T71" fmla="*/ 53803 h 37"/>
                <a:gd name="T72" fmla="*/ 53803 w 37"/>
                <a:gd name="T73" fmla="*/ 104775 h 37"/>
                <a:gd name="T74" fmla="*/ 104775 w 37"/>
                <a:gd name="T75" fmla="*/ 53803 h 37"/>
                <a:gd name="T76" fmla="*/ 53803 w 37"/>
                <a:gd name="T77" fmla="*/ 0 h 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7"/>
                <a:gd name="T118" fmla="*/ 0 h 37"/>
                <a:gd name="T119" fmla="*/ 37 w 37"/>
                <a:gd name="T120" fmla="*/ 37 h 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7" h="37">
                  <a:moveTo>
                    <a:pt x="19" y="14"/>
                  </a:moveTo>
                  <a:cubicBezTo>
                    <a:pt x="19" y="14"/>
                    <a:pt x="19" y="14"/>
                    <a:pt x="19" y="14"/>
                  </a:cubicBezTo>
                  <a:cubicBezTo>
                    <a:pt x="16" y="14"/>
                    <a:pt x="14" y="16"/>
                    <a:pt x="14" y="19"/>
                  </a:cubicBezTo>
                  <a:cubicBezTo>
                    <a:pt x="14" y="21"/>
                    <a:pt x="16" y="23"/>
                    <a:pt x="19" y="23"/>
                  </a:cubicBezTo>
                  <a:cubicBezTo>
                    <a:pt x="21" y="23"/>
                    <a:pt x="23" y="21"/>
                    <a:pt x="23" y="19"/>
                  </a:cubicBezTo>
                  <a:cubicBezTo>
                    <a:pt x="23" y="16"/>
                    <a:pt x="21" y="14"/>
                    <a:pt x="19" y="14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4" y="35"/>
                    <a:pt x="16" y="36"/>
                    <a:pt x="19" y="36"/>
                  </a:cubicBezTo>
                  <a:cubicBezTo>
                    <a:pt x="21" y="36"/>
                    <a:pt x="24" y="35"/>
                    <a:pt x="26" y="34"/>
                  </a:cubicBezTo>
                  <a:close/>
                  <a:moveTo>
                    <a:pt x="35" y="17"/>
                  </a:moveTo>
                  <a:cubicBezTo>
                    <a:pt x="35" y="17"/>
                    <a:pt x="35" y="17"/>
                    <a:pt x="35" y="17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4" y="27"/>
                    <a:pt x="35" y="23"/>
                    <a:pt x="35" y="19"/>
                  </a:cubicBezTo>
                  <a:cubicBezTo>
                    <a:pt x="35" y="18"/>
                    <a:pt x="35" y="18"/>
                    <a:pt x="35" y="17"/>
                  </a:cubicBezTo>
                  <a:close/>
                  <a:moveTo>
                    <a:pt x="22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0" y="6"/>
                    <a:pt x="27" y="4"/>
                    <a:pt x="22" y="3"/>
                  </a:cubicBezTo>
                  <a:close/>
                  <a:moveTo>
                    <a:pt x="4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0" y="4"/>
                    <a:pt x="7" y="6"/>
                    <a:pt x="4" y="10"/>
                  </a:cubicBezTo>
                  <a:close/>
                  <a:moveTo>
                    <a:pt x="6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9"/>
                  </a:cubicBezTo>
                  <a:cubicBezTo>
                    <a:pt x="2" y="23"/>
                    <a:pt x="3" y="27"/>
                    <a:pt x="6" y="30"/>
                  </a:cubicBezTo>
                  <a:close/>
                  <a:moveTo>
                    <a:pt x="19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9"/>
                    <a:pt x="29" y="0"/>
                    <a:pt x="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006" name="Freeform 146"/>
            <p:cNvSpPr>
              <a:spLocks noEditPoints="1" noChangeArrowheads="1"/>
            </p:cNvSpPr>
            <p:nvPr/>
          </p:nvSpPr>
          <p:spPr bwMode="auto">
            <a:xfrm>
              <a:off x="230187" y="539750"/>
              <a:ext cx="104775" cy="104775"/>
            </a:xfrm>
            <a:custGeom>
              <a:avLst/>
              <a:gdLst>
                <a:gd name="T0" fmla="*/ 50972 w 37"/>
                <a:gd name="T1" fmla="*/ 39645 h 37"/>
                <a:gd name="T2" fmla="*/ 50972 w 37"/>
                <a:gd name="T3" fmla="*/ 39645 h 37"/>
                <a:gd name="T4" fmla="*/ 39645 w 37"/>
                <a:gd name="T5" fmla="*/ 53803 h 37"/>
                <a:gd name="T6" fmla="*/ 50972 w 37"/>
                <a:gd name="T7" fmla="*/ 65130 h 37"/>
                <a:gd name="T8" fmla="*/ 65130 w 37"/>
                <a:gd name="T9" fmla="*/ 53803 h 37"/>
                <a:gd name="T10" fmla="*/ 50972 w 37"/>
                <a:gd name="T11" fmla="*/ 39645 h 37"/>
                <a:gd name="T12" fmla="*/ 73626 w 37"/>
                <a:gd name="T13" fmla="*/ 96280 h 37"/>
                <a:gd name="T14" fmla="*/ 73626 w 37"/>
                <a:gd name="T15" fmla="*/ 96280 h 37"/>
                <a:gd name="T16" fmla="*/ 53803 w 37"/>
                <a:gd name="T17" fmla="*/ 67962 h 37"/>
                <a:gd name="T18" fmla="*/ 31149 w 37"/>
                <a:gd name="T19" fmla="*/ 96280 h 37"/>
                <a:gd name="T20" fmla="*/ 50972 w 37"/>
                <a:gd name="T21" fmla="*/ 101943 h 37"/>
                <a:gd name="T22" fmla="*/ 73626 w 37"/>
                <a:gd name="T23" fmla="*/ 96280 h 37"/>
                <a:gd name="T24" fmla="*/ 99111 w 37"/>
                <a:gd name="T25" fmla="*/ 48140 h 37"/>
                <a:gd name="T26" fmla="*/ 99111 w 37"/>
                <a:gd name="T27" fmla="*/ 48140 h 37"/>
                <a:gd name="T28" fmla="*/ 67962 w 37"/>
                <a:gd name="T29" fmla="*/ 56635 h 37"/>
                <a:gd name="T30" fmla="*/ 87784 w 37"/>
                <a:gd name="T31" fmla="*/ 82121 h 37"/>
                <a:gd name="T32" fmla="*/ 99111 w 37"/>
                <a:gd name="T33" fmla="*/ 53803 h 37"/>
                <a:gd name="T34" fmla="*/ 99111 w 37"/>
                <a:gd name="T35" fmla="*/ 48140 h 37"/>
                <a:gd name="T36" fmla="*/ 62299 w 37"/>
                <a:gd name="T37" fmla="*/ 8495 h 37"/>
                <a:gd name="T38" fmla="*/ 62299 w 37"/>
                <a:gd name="T39" fmla="*/ 8495 h 37"/>
                <a:gd name="T40" fmla="*/ 62299 w 37"/>
                <a:gd name="T41" fmla="*/ 39645 h 37"/>
                <a:gd name="T42" fmla="*/ 93448 w 37"/>
                <a:gd name="T43" fmla="*/ 28318 h 37"/>
                <a:gd name="T44" fmla="*/ 62299 w 37"/>
                <a:gd name="T45" fmla="*/ 8495 h 37"/>
                <a:gd name="T46" fmla="*/ 11327 w 37"/>
                <a:gd name="T47" fmla="*/ 28318 h 37"/>
                <a:gd name="T48" fmla="*/ 11327 w 37"/>
                <a:gd name="T49" fmla="*/ 28318 h 37"/>
                <a:gd name="T50" fmla="*/ 42476 w 37"/>
                <a:gd name="T51" fmla="*/ 39645 h 37"/>
                <a:gd name="T52" fmla="*/ 42476 w 37"/>
                <a:gd name="T53" fmla="*/ 8495 h 37"/>
                <a:gd name="T54" fmla="*/ 11327 w 37"/>
                <a:gd name="T55" fmla="*/ 28318 h 37"/>
                <a:gd name="T56" fmla="*/ 16991 w 37"/>
                <a:gd name="T57" fmla="*/ 84953 h 37"/>
                <a:gd name="T58" fmla="*/ 16991 w 37"/>
                <a:gd name="T59" fmla="*/ 84953 h 37"/>
                <a:gd name="T60" fmla="*/ 36813 w 37"/>
                <a:gd name="T61" fmla="*/ 56635 h 37"/>
                <a:gd name="T62" fmla="*/ 5664 w 37"/>
                <a:gd name="T63" fmla="*/ 48140 h 37"/>
                <a:gd name="T64" fmla="*/ 5664 w 37"/>
                <a:gd name="T65" fmla="*/ 53803 h 37"/>
                <a:gd name="T66" fmla="*/ 16991 w 37"/>
                <a:gd name="T67" fmla="*/ 84953 h 37"/>
                <a:gd name="T68" fmla="*/ 50972 w 37"/>
                <a:gd name="T69" fmla="*/ 0 h 37"/>
                <a:gd name="T70" fmla="*/ 0 w 37"/>
                <a:gd name="T71" fmla="*/ 53803 h 37"/>
                <a:gd name="T72" fmla="*/ 50972 w 37"/>
                <a:gd name="T73" fmla="*/ 104775 h 37"/>
                <a:gd name="T74" fmla="*/ 104775 w 37"/>
                <a:gd name="T75" fmla="*/ 53803 h 37"/>
                <a:gd name="T76" fmla="*/ 50972 w 37"/>
                <a:gd name="T77" fmla="*/ 0 h 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37"/>
                <a:gd name="T118" fmla="*/ 0 h 37"/>
                <a:gd name="T119" fmla="*/ 37 w 37"/>
                <a:gd name="T120" fmla="*/ 37 h 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37" h="37">
                  <a:moveTo>
                    <a:pt x="18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6" y="14"/>
                    <a:pt x="14" y="16"/>
                    <a:pt x="14" y="19"/>
                  </a:cubicBezTo>
                  <a:cubicBezTo>
                    <a:pt x="14" y="21"/>
                    <a:pt x="16" y="23"/>
                    <a:pt x="18" y="23"/>
                  </a:cubicBezTo>
                  <a:cubicBezTo>
                    <a:pt x="21" y="23"/>
                    <a:pt x="23" y="21"/>
                    <a:pt x="23" y="19"/>
                  </a:cubicBezTo>
                  <a:cubicBezTo>
                    <a:pt x="23" y="16"/>
                    <a:pt x="21" y="14"/>
                    <a:pt x="18" y="14"/>
                  </a:cubicBezTo>
                  <a:close/>
                  <a:moveTo>
                    <a:pt x="26" y="34"/>
                  </a:moveTo>
                  <a:cubicBezTo>
                    <a:pt x="26" y="34"/>
                    <a:pt x="26" y="34"/>
                    <a:pt x="26" y="3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3" y="35"/>
                    <a:pt x="16" y="36"/>
                    <a:pt x="18" y="36"/>
                  </a:cubicBezTo>
                  <a:cubicBezTo>
                    <a:pt x="21" y="36"/>
                    <a:pt x="24" y="35"/>
                    <a:pt x="26" y="34"/>
                  </a:cubicBezTo>
                  <a:close/>
                  <a:moveTo>
                    <a:pt x="35" y="17"/>
                  </a:moveTo>
                  <a:cubicBezTo>
                    <a:pt x="35" y="17"/>
                    <a:pt x="35" y="17"/>
                    <a:pt x="35" y="17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4" y="27"/>
                    <a:pt x="35" y="23"/>
                    <a:pt x="35" y="19"/>
                  </a:cubicBezTo>
                  <a:cubicBezTo>
                    <a:pt x="35" y="18"/>
                    <a:pt x="35" y="18"/>
                    <a:pt x="35" y="17"/>
                  </a:cubicBezTo>
                  <a:close/>
                  <a:moveTo>
                    <a:pt x="22" y="3"/>
                  </a:moveTo>
                  <a:cubicBezTo>
                    <a:pt x="22" y="3"/>
                    <a:pt x="22" y="3"/>
                    <a:pt x="22" y="3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0" y="6"/>
                    <a:pt x="27" y="4"/>
                    <a:pt x="22" y="3"/>
                  </a:cubicBezTo>
                  <a:close/>
                  <a:moveTo>
                    <a:pt x="4" y="10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0" y="4"/>
                    <a:pt x="7" y="6"/>
                    <a:pt x="4" y="10"/>
                  </a:cubicBezTo>
                  <a:close/>
                  <a:moveTo>
                    <a:pt x="6" y="30"/>
                  </a:moveTo>
                  <a:cubicBezTo>
                    <a:pt x="6" y="30"/>
                    <a:pt x="6" y="30"/>
                    <a:pt x="6" y="3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9"/>
                  </a:cubicBezTo>
                  <a:cubicBezTo>
                    <a:pt x="2" y="23"/>
                    <a:pt x="3" y="27"/>
                    <a:pt x="6" y="30"/>
                  </a:cubicBezTo>
                  <a:close/>
                  <a:moveTo>
                    <a:pt x="18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ubicBezTo>
                    <a:pt x="37" y="9"/>
                    <a:pt x="29" y="0"/>
                    <a:pt x="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34" name="Group 414"/>
          <p:cNvGrpSpPr/>
          <p:nvPr/>
        </p:nvGrpSpPr>
        <p:grpSpPr bwMode="auto">
          <a:xfrm>
            <a:off x="8861425" y="1995488"/>
            <a:ext cx="441325" cy="444500"/>
            <a:chOff x="0" y="0"/>
            <a:chExt cx="1568" cy="1570"/>
          </a:xfrm>
        </p:grpSpPr>
        <p:sp>
          <p:nvSpPr>
            <p:cNvPr id="37991" name="Oval 41"/>
            <p:cNvSpPr>
              <a:spLocks noChangeArrowheads="1"/>
            </p:cNvSpPr>
            <p:nvPr/>
          </p:nvSpPr>
          <p:spPr bwMode="auto">
            <a:xfrm>
              <a:off x="0" y="0"/>
              <a:ext cx="1568" cy="1570"/>
            </a:xfrm>
            <a:prstGeom prst="ellipse">
              <a:avLst/>
            </a:pr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992" name="Freeform 42"/>
            <p:cNvSpPr>
              <a:spLocks noChangeArrowheads="1"/>
            </p:cNvSpPr>
            <p:nvPr/>
          </p:nvSpPr>
          <p:spPr bwMode="auto">
            <a:xfrm>
              <a:off x="475" y="288"/>
              <a:ext cx="1040" cy="1282"/>
            </a:xfrm>
            <a:custGeom>
              <a:avLst/>
              <a:gdLst>
                <a:gd name="T0" fmla="*/ 252 w 235"/>
                <a:gd name="T1" fmla="*/ 0 h 290"/>
                <a:gd name="T2" fmla="*/ 243 w 235"/>
                <a:gd name="T3" fmla="*/ 0 h 290"/>
                <a:gd name="T4" fmla="*/ 226 w 235"/>
                <a:gd name="T5" fmla="*/ 0 h 290"/>
                <a:gd name="T6" fmla="*/ 208 w 235"/>
                <a:gd name="T7" fmla="*/ 0 h 290"/>
                <a:gd name="T8" fmla="*/ 195 w 235"/>
                <a:gd name="T9" fmla="*/ 0 h 290"/>
                <a:gd name="T10" fmla="*/ 177 w 235"/>
                <a:gd name="T11" fmla="*/ 0 h 290"/>
                <a:gd name="T12" fmla="*/ 159 w 235"/>
                <a:gd name="T13" fmla="*/ 0 h 290"/>
                <a:gd name="T14" fmla="*/ 146 w 235"/>
                <a:gd name="T15" fmla="*/ 0 h 290"/>
                <a:gd name="T16" fmla="*/ 128 w 235"/>
                <a:gd name="T17" fmla="*/ 0 h 290"/>
                <a:gd name="T18" fmla="*/ 111 w 235"/>
                <a:gd name="T19" fmla="*/ 0 h 290"/>
                <a:gd name="T20" fmla="*/ 93 w 235"/>
                <a:gd name="T21" fmla="*/ 0 h 290"/>
                <a:gd name="T22" fmla="*/ 80 w 235"/>
                <a:gd name="T23" fmla="*/ 0 h 290"/>
                <a:gd name="T24" fmla="*/ 66 w 235"/>
                <a:gd name="T25" fmla="*/ 0 h 290"/>
                <a:gd name="T26" fmla="*/ 58 w 235"/>
                <a:gd name="T27" fmla="*/ 0 h 290"/>
                <a:gd name="T28" fmla="*/ 53 w 235"/>
                <a:gd name="T29" fmla="*/ 9 h 290"/>
                <a:gd name="T30" fmla="*/ 53 w 235"/>
                <a:gd name="T31" fmla="*/ 71 h 290"/>
                <a:gd name="T32" fmla="*/ 58 w 235"/>
                <a:gd name="T33" fmla="*/ 80 h 290"/>
                <a:gd name="T34" fmla="*/ 62 w 235"/>
                <a:gd name="T35" fmla="*/ 106 h 290"/>
                <a:gd name="T36" fmla="*/ 58 w 235"/>
                <a:gd name="T37" fmla="*/ 133 h 290"/>
                <a:gd name="T38" fmla="*/ 53 w 235"/>
                <a:gd name="T39" fmla="*/ 155 h 290"/>
                <a:gd name="T40" fmla="*/ 44 w 235"/>
                <a:gd name="T41" fmla="*/ 181 h 290"/>
                <a:gd name="T42" fmla="*/ 40 w 235"/>
                <a:gd name="T43" fmla="*/ 203 h 290"/>
                <a:gd name="T44" fmla="*/ 31 w 235"/>
                <a:gd name="T45" fmla="*/ 230 h 290"/>
                <a:gd name="T46" fmla="*/ 27 w 235"/>
                <a:gd name="T47" fmla="*/ 252 h 290"/>
                <a:gd name="T48" fmla="*/ 18 w 235"/>
                <a:gd name="T49" fmla="*/ 279 h 290"/>
                <a:gd name="T50" fmla="*/ 13 w 235"/>
                <a:gd name="T51" fmla="*/ 301 h 290"/>
                <a:gd name="T52" fmla="*/ 9 w 235"/>
                <a:gd name="T53" fmla="*/ 323 h 290"/>
                <a:gd name="T54" fmla="*/ 9 w 235"/>
                <a:gd name="T55" fmla="*/ 345 h 290"/>
                <a:gd name="T56" fmla="*/ 9 w 235"/>
                <a:gd name="T57" fmla="*/ 367 h 290"/>
                <a:gd name="T58" fmla="*/ 9 w 235"/>
                <a:gd name="T59" fmla="*/ 398 h 290"/>
                <a:gd name="T60" fmla="*/ 9 w 235"/>
                <a:gd name="T61" fmla="*/ 446 h 290"/>
                <a:gd name="T62" fmla="*/ 9 w 235"/>
                <a:gd name="T63" fmla="*/ 504 h 290"/>
                <a:gd name="T64" fmla="*/ 9 w 235"/>
                <a:gd name="T65" fmla="*/ 566 h 290"/>
                <a:gd name="T66" fmla="*/ 9 w 235"/>
                <a:gd name="T67" fmla="*/ 632 h 290"/>
                <a:gd name="T68" fmla="*/ 9 w 235"/>
                <a:gd name="T69" fmla="*/ 694 h 290"/>
                <a:gd name="T70" fmla="*/ 9 w 235"/>
                <a:gd name="T71" fmla="*/ 752 h 290"/>
                <a:gd name="T72" fmla="*/ 9 w 235"/>
                <a:gd name="T73" fmla="*/ 796 h 290"/>
                <a:gd name="T74" fmla="*/ 9 w 235"/>
                <a:gd name="T75" fmla="*/ 827 h 290"/>
                <a:gd name="T76" fmla="*/ 9 w 235"/>
                <a:gd name="T77" fmla="*/ 836 h 290"/>
                <a:gd name="T78" fmla="*/ 4 w 235"/>
                <a:gd name="T79" fmla="*/ 853 h 290"/>
                <a:gd name="T80" fmla="*/ 0 w 235"/>
                <a:gd name="T81" fmla="*/ 862 h 290"/>
                <a:gd name="T82" fmla="*/ 0 w 235"/>
                <a:gd name="T83" fmla="*/ 942 h 290"/>
                <a:gd name="T84" fmla="*/ 0 w 235"/>
                <a:gd name="T85" fmla="*/ 964 h 290"/>
                <a:gd name="T86" fmla="*/ 9 w 235"/>
                <a:gd name="T87" fmla="*/ 981 h 290"/>
                <a:gd name="T88" fmla="*/ 310 w 235"/>
                <a:gd name="T89" fmla="*/ 1282 h 2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5"/>
                <a:gd name="T136" fmla="*/ 0 h 290"/>
                <a:gd name="T137" fmla="*/ 235 w 235"/>
                <a:gd name="T138" fmla="*/ 290 h 2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5" h="290">
                  <a:moveTo>
                    <a:pt x="235" y="178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2" y="133"/>
                    <a:pt x="2" y="133"/>
                    <a:pt x="2" y="133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2" y="143"/>
                    <a:pt x="2" y="143"/>
                    <a:pt x="2" y="143"/>
                  </a:cubicBezTo>
                  <a:cubicBezTo>
                    <a:pt x="2" y="148"/>
                    <a:pt x="2" y="148"/>
                    <a:pt x="2" y="148"/>
                  </a:cubicBezTo>
                  <a:cubicBezTo>
                    <a:pt x="2" y="152"/>
                    <a:pt x="2" y="152"/>
                    <a:pt x="2" y="152"/>
                  </a:cubicBezTo>
                  <a:cubicBezTo>
                    <a:pt x="2" y="157"/>
                    <a:pt x="2" y="157"/>
                    <a:pt x="2" y="157"/>
                  </a:cubicBezTo>
                  <a:cubicBezTo>
                    <a:pt x="2" y="162"/>
                    <a:pt x="2" y="162"/>
                    <a:pt x="2" y="162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70"/>
                    <a:pt x="2" y="170"/>
                    <a:pt x="2" y="170"/>
                  </a:cubicBezTo>
                  <a:cubicBezTo>
                    <a:pt x="2" y="173"/>
                    <a:pt x="2" y="173"/>
                    <a:pt x="2" y="173"/>
                  </a:cubicBezTo>
                  <a:cubicBezTo>
                    <a:pt x="2" y="177"/>
                    <a:pt x="2" y="177"/>
                    <a:pt x="2" y="177"/>
                  </a:cubicBezTo>
                  <a:cubicBezTo>
                    <a:pt x="2" y="180"/>
                    <a:pt x="2" y="180"/>
                    <a:pt x="2" y="180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2" y="185"/>
                    <a:pt x="2" y="185"/>
                    <a:pt x="2" y="185"/>
                  </a:cubicBezTo>
                  <a:cubicBezTo>
                    <a:pt x="2" y="187"/>
                    <a:pt x="2" y="187"/>
                    <a:pt x="2" y="187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9"/>
                    <a:pt x="2" y="189"/>
                    <a:pt x="2" y="189"/>
                  </a:cubicBezTo>
                  <a:cubicBezTo>
                    <a:pt x="2" y="189"/>
                    <a:pt x="2" y="189"/>
                    <a:pt x="2" y="189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1" y="193"/>
                    <a:pt x="1" y="193"/>
                    <a:pt x="1" y="193"/>
                  </a:cubicBezTo>
                  <a:cubicBezTo>
                    <a:pt x="1" y="193"/>
                    <a:pt x="1" y="193"/>
                    <a:pt x="1" y="19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1" y="220"/>
                    <a:pt x="1" y="220"/>
                    <a:pt x="1" y="220"/>
                  </a:cubicBezTo>
                  <a:cubicBezTo>
                    <a:pt x="1" y="221"/>
                    <a:pt x="1" y="221"/>
                    <a:pt x="1" y="221"/>
                  </a:cubicBezTo>
                  <a:cubicBezTo>
                    <a:pt x="2" y="222"/>
                    <a:pt x="2" y="222"/>
                    <a:pt x="2" y="222"/>
                  </a:cubicBezTo>
                  <a:cubicBezTo>
                    <a:pt x="3" y="223"/>
                    <a:pt x="3" y="223"/>
                    <a:pt x="3" y="223"/>
                  </a:cubicBezTo>
                  <a:cubicBezTo>
                    <a:pt x="70" y="290"/>
                    <a:pt x="70" y="290"/>
                    <a:pt x="70" y="290"/>
                  </a:cubicBezTo>
                  <a:cubicBezTo>
                    <a:pt x="70" y="290"/>
                    <a:pt x="70" y="290"/>
                    <a:pt x="70" y="290"/>
                  </a:cubicBezTo>
                  <a:cubicBezTo>
                    <a:pt x="145" y="290"/>
                    <a:pt x="209" y="244"/>
                    <a:pt x="235" y="178"/>
                  </a:cubicBezTo>
                  <a:close/>
                </a:path>
              </a:pathLst>
            </a:custGeom>
            <a:solidFill>
              <a:srgbClr val="049D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93" name="Freeform 148"/>
            <p:cNvSpPr>
              <a:spLocks noEditPoints="1" noChangeArrowheads="1"/>
            </p:cNvSpPr>
            <p:nvPr/>
          </p:nvSpPr>
          <p:spPr bwMode="auto">
            <a:xfrm>
              <a:off x="475" y="288"/>
              <a:ext cx="650" cy="1000"/>
            </a:xfrm>
            <a:custGeom>
              <a:avLst/>
              <a:gdLst>
                <a:gd name="T0" fmla="*/ 256 w 147"/>
                <a:gd name="T1" fmla="*/ 9 h 226"/>
                <a:gd name="T2" fmla="*/ 243 w 147"/>
                <a:gd name="T3" fmla="*/ 0 h 226"/>
                <a:gd name="T4" fmla="*/ 66 w 147"/>
                <a:gd name="T5" fmla="*/ 0 h 226"/>
                <a:gd name="T6" fmla="*/ 66 w 147"/>
                <a:gd name="T7" fmla="*/ 0 h 226"/>
                <a:gd name="T8" fmla="*/ 53 w 147"/>
                <a:gd name="T9" fmla="*/ 9 h 226"/>
                <a:gd name="T10" fmla="*/ 53 w 147"/>
                <a:gd name="T11" fmla="*/ 71 h 226"/>
                <a:gd name="T12" fmla="*/ 66 w 147"/>
                <a:gd name="T13" fmla="*/ 84 h 226"/>
                <a:gd name="T14" fmla="*/ 243 w 147"/>
                <a:gd name="T15" fmla="*/ 84 h 226"/>
                <a:gd name="T16" fmla="*/ 256 w 147"/>
                <a:gd name="T17" fmla="*/ 71 h 226"/>
                <a:gd name="T18" fmla="*/ 256 w 147"/>
                <a:gd name="T19" fmla="*/ 9 h 226"/>
                <a:gd name="T20" fmla="*/ 371 w 147"/>
                <a:gd name="T21" fmla="*/ 442 h 226"/>
                <a:gd name="T22" fmla="*/ 650 w 147"/>
                <a:gd name="T23" fmla="*/ 442 h 226"/>
                <a:gd name="T24" fmla="*/ 597 w 147"/>
                <a:gd name="T25" fmla="*/ 1000 h 226"/>
                <a:gd name="T26" fmla="*/ 429 w 147"/>
                <a:gd name="T27" fmla="*/ 1000 h 226"/>
                <a:gd name="T28" fmla="*/ 371 w 147"/>
                <a:gd name="T29" fmla="*/ 442 h 226"/>
                <a:gd name="T30" fmla="*/ 398 w 147"/>
                <a:gd name="T31" fmla="*/ 465 h 226"/>
                <a:gd name="T32" fmla="*/ 411 w 147"/>
                <a:gd name="T33" fmla="*/ 619 h 226"/>
                <a:gd name="T34" fmla="*/ 610 w 147"/>
                <a:gd name="T35" fmla="*/ 619 h 226"/>
                <a:gd name="T36" fmla="*/ 623 w 147"/>
                <a:gd name="T37" fmla="*/ 465 h 226"/>
                <a:gd name="T38" fmla="*/ 398 w 147"/>
                <a:gd name="T39" fmla="*/ 465 h 226"/>
                <a:gd name="T40" fmla="*/ 301 w 147"/>
                <a:gd name="T41" fmla="*/ 836 h 226"/>
                <a:gd name="T42" fmla="*/ 310 w 147"/>
                <a:gd name="T43" fmla="*/ 872 h 226"/>
                <a:gd name="T44" fmla="*/ 310 w 147"/>
                <a:gd name="T45" fmla="*/ 942 h 226"/>
                <a:gd name="T46" fmla="*/ 261 w 147"/>
                <a:gd name="T47" fmla="*/ 1000 h 226"/>
                <a:gd name="T48" fmla="*/ 49 w 147"/>
                <a:gd name="T49" fmla="*/ 1000 h 226"/>
                <a:gd name="T50" fmla="*/ 0 w 147"/>
                <a:gd name="T51" fmla="*/ 942 h 226"/>
                <a:gd name="T52" fmla="*/ 0 w 147"/>
                <a:gd name="T53" fmla="*/ 872 h 226"/>
                <a:gd name="T54" fmla="*/ 9 w 147"/>
                <a:gd name="T55" fmla="*/ 836 h 226"/>
                <a:gd name="T56" fmla="*/ 9 w 147"/>
                <a:gd name="T57" fmla="*/ 354 h 226"/>
                <a:gd name="T58" fmla="*/ 62 w 147"/>
                <a:gd name="T59" fmla="*/ 97 h 226"/>
                <a:gd name="T60" fmla="*/ 248 w 147"/>
                <a:gd name="T61" fmla="*/ 97 h 226"/>
                <a:gd name="T62" fmla="*/ 301 w 147"/>
                <a:gd name="T63" fmla="*/ 354 h 226"/>
                <a:gd name="T64" fmla="*/ 301 w 147"/>
                <a:gd name="T65" fmla="*/ 836 h 226"/>
                <a:gd name="T66" fmla="*/ 279 w 147"/>
                <a:gd name="T67" fmla="*/ 327 h 226"/>
                <a:gd name="T68" fmla="*/ 248 w 147"/>
                <a:gd name="T69" fmla="*/ 204 h 226"/>
                <a:gd name="T70" fmla="*/ 230 w 147"/>
                <a:gd name="T71" fmla="*/ 119 h 226"/>
                <a:gd name="T72" fmla="*/ 84 w 147"/>
                <a:gd name="T73" fmla="*/ 119 h 226"/>
                <a:gd name="T74" fmla="*/ 53 w 147"/>
                <a:gd name="T75" fmla="*/ 235 h 226"/>
                <a:gd name="T76" fmla="*/ 31 w 147"/>
                <a:gd name="T77" fmla="*/ 327 h 226"/>
                <a:gd name="T78" fmla="*/ 279 w 147"/>
                <a:gd name="T79" fmla="*/ 327 h 22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7"/>
                <a:gd name="T121" fmla="*/ 0 h 226"/>
                <a:gd name="T122" fmla="*/ 147 w 147"/>
                <a:gd name="T123" fmla="*/ 226 h 22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7" h="226">
                  <a:moveTo>
                    <a:pt x="58" y="2"/>
                  </a:moveTo>
                  <a:cubicBezTo>
                    <a:pt x="58" y="1"/>
                    <a:pt x="57" y="0"/>
                    <a:pt x="55" y="0"/>
                  </a:cubicBezTo>
                  <a:cubicBezTo>
                    <a:pt x="42" y="0"/>
                    <a:pt x="28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2" y="1"/>
                    <a:pt x="12" y="2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3" y="19"/>
                    <a:pt x="15" y="19"/>
                  </a:cubicBezTo>
                  <a:cubicBezTo>
                    <a:pt x="28" y="19"/>
                    <a:pt x="42" y="19"/>
                    <a:pt x="55" y="19"/>
                  </a:cubicBezTo>
                  <a:cubicBezTo>
                    <a:pt x="57" y="19"/>
                    <a:pt x="58" y="18"/>
                    <a:pt x="58" y="16"/>
                  </a:cubicBezTo>
                  <a:cubicBezTo>
                    <a:pt x="58" y="2"/>
                    <a:pt x="58" y="2"/>
                    <a:pt x="58" y="2"/>
                  </a:cubicBezTo>
                  <a:close/>
                  <a:moveTo>
                    <a:pt x="84" y="100"/>
                  </a:moveTo>
                  <a:cubicBezTo>
                    <a:pt x="105" y="100"/>
                    <a:pt x="126" y="100"/>
                    <a:pt x="147" y="100"/>
                  </a:cubicBezTo>
                  <a:cubicBezTo>
                    <a:pt x="135" y="226"/>
                    <a:pt x="135" y="226"/>
                    <a:pt x="135" y="226"/>
                  </a:cubicBezTo>
                  <a:cubicBezTo>
                    <a:pt x="97" y="226"/>
                    <a:pt x="97" y="226"/>
                    <a:pt x="97" y="226"/>
                  </a:cubicBezTo>
                  <a:cubicBezTo>
                    <a:pt x="84" y="100"/>
                    <a:pt x="84" y="100"/>
                    <a:pt x="84" y="100"/>
                  </a:cubicBezTo>
                  <a:close/>
                  <a:moveTo>
                    <a:pt x="90" y="105"/>
                  </a:moveTo>
                  <a:cubicBezTo>
                    <a:pt x="93" y="140"/>
                    <a:pt x="93" y="140"/>
                    <a:pt x="93" y="140"/>
                  </a:cubicBezTo>
                  <a:cubicBezTo>
                    <a:pt x="138" y="140"/>
                    <a:pt x="138" y="140"/>
                    <a:pt x="138" y="140"/>
                  </a:cubicBezTo>
                  <a:cubicBezTo>
                    <a:pt x="141" y="105"/>
                    <a:pt x="141" y="105"/>
                    <a:pt x="141" y="105"/>
                  </a:cubicBezTo>
                  <a:cubicBezTo>
                    <a:pt x="124" y="105"/>
                    <a:pt x="107" y="105"/>
                    <a:pt x="90" y="105"/>
                  </a:cubicBezTo>
                  <a:close/>
                  <a:moveTo>
                    <a:pt x="68" y="189"/>
                  </a:moveTo>
                  <a:cubicBezTo>
                    <a:pt x="68" y="192"/>
                    <a:pt x="70" y="195"/>
                    <a:pt x="70" y="197"/>
                  </a:cubicBezTo>
                  <a:cubicBezTo>
                    <a:pt x="70" y="213"/>
                    <a:pt x="70" y="213"/>
                    <a:pt x="70" y="213"/>
                  </a:cubicBezTo>
                  <a:cubicBezTo>
                    <a:pt x="70" y="225"/>
                    <a:pt x="64" y="226"/>
                    <a:pt x="59" y="226"/>
                  </a:cubicBezTo>
                  <a:cubicBezTo>
                    <a:pt x="44" y="226"/>
                    <a:pt x="26" y="226"/>
                    <a:pt x="11" y="226"/>
                  </a:cubicBezTo>
                  <a:cubicBezTo>
                    <a:pt x="6" y="226"/>
                    <a:pt x="0" y="225"/>
                    <a:pt x="0" y="213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95"/>
                    <a:pt x="2" y="192"/>
                    <a:pt x="2" y="189"/>
                  </a:cubicBezTo>
                  <a:cubicBezTo>
                    <a:pt x="2" y="189"/>
                    <a:pt x="2" y="89"/>
                    <a:pt x="2" y="80"/>
                  </a:cubicBezTo>
                  <a:cubicBezTo>
                    <a:pt x="2" y="62"/>
                    <a:pt x="12" y="43"/>
                    <a:pt x="1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8" y="42"/>
                    <a:pt x="68" y="61"/>
                    <a:pt x="68" y="80"/>
                  </a:cubicBezTo>
                  <a:cubicBezTo>
                    <a:pt x="68" y="89"/>
                    <a:pt x="68" y="189"/>
                    <a:pt x="68" y="189"/>
                  </a:cubicBezTo>
                  <a:close/>
                  <a:moveTo>
                    <a:pt x="63" y="74"/>
                  </a:moveTo>
                  <a:cubicBezTo>
                    <a:pt x="62" y="64"/>
                    <a:pt x="58" y="55"/>
                    <a:pt x="56" y="46"/>
                  </a:cubicBezTo>
                  <a:cubicBezTo>
                    <a:pt x="54" y="40"/>
                    <a:pt x="52" y="34"/>
                    <a:pt x="52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36"/>
                    <a:pt x="15" y="45"/>
                    <a:pt x="12" y="53"/>
                  </a:cubicBezTo>
                  <a:cubicBezTo>
                    <a:pt x="10" y="60"/>
                    <a:pt x="8" y="67"/>
                    <a:pt x="7" y="74"/>
                  </a:cubicBezTo>
                  <a:cubicBezTo>
                    <a:pt x="63" y="74"/>
                    <a:pt x="63" y="74"/>
                    <a:pt x="63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94" name="Freeform 149"/>
            <p:cNvSpPr>
              <a:spLocks noChangeArrowheads="1"/>
            </p:cNvSpPr>
            <p:nvPr/>
          </p:nvSpPr>
          <p:spPr bwMode="auto">
            <a:xfrm>
              <a:off x="495" y="633"/>
              <a:ext cx="268" cy="632"/>
            </a:xfrm>
            <a:custGeom>
              <a:avLst/>
              <a:gdLst>
                <a:gd name="T0" fmla="*/ 0 w 60"/>
                <a:gd name="T1" fmla="*/ 526 h 143"/>
                <a:gd name="T2" fmla="*/ 0 w 60"/>
                <a:gd name="T3" fmla="*/ 597 h 143"/>
                <a:gd name="T4" fmla="*/ 27 w 60"/>
                <a:gd name="T5" fmla="*/ 632 h 143"/>
                <a:gd name="T6" fmla="*/ 241 w 60"/>
                <a:gd name="T7" fmla="*/ 632 h 143"/>
                <a:gd name="T8" fmla="*/ 268 w 60"/>
                <a:gd name="T9" fmla="*/ 597 h 143"/>
                <a:gd name="T10" fmla="*/ 268 w 60"/>
                <a:gd name="T11" fmla="*/ 526 h 143"/>
                <a:gd name="T12" fmla="*/ 264 w 60"/>
                <a:gd name="T13" fmla="*/ 517 h 143"/>
                <a:gd name="T14" fmla="*/ 259 w 60"/>
                <a:gd name="T15" fmla="*/ 495 h 143"/>
                <a:gd name="T16" fmla="*/ 259 w 60"/>
                <a:gd name="T17" fmla="*/ 473 h 143"/>
                <a:gd name="T18" fmla="*/ 259 w 60"/>
                <a:gd name="T19" fmla="*/ 415 h 143"/>
                <a:gd name="T20" fmla="*/ 259 w 60"/>
                <a:gd name="T21" fmla="*/ 247 h 143"/>
                <a:gd name="T22" fmla="*/ 259 w 60"/>
                <a:gd name="T23" fmla="*/ 9 h 143"/>
                <a:gd name="T24" fmla="*/ 259 w 60"/>
                <a:gd name="T25" fmla="*/ 0 h 143"/>
                <a:gd name="T26" fmla="*/ 9 w 60"/>
                <a:gd name="T27" fmla="*/ 0 h 143"/>
                <a:gd name="T28" fmla="*/ 9 w 60"/>
                <a:gd name="T29" fmla="*/ 9 h 143"/>
                <a:gd name="T30" fmla="*/ 9 w 60"/>
                <a:gd name="T31" fmla="*/ 247 h 143"/>
                <a:gd name="T32" fmla="*/ 9 w 60"/>
                <a:gd name="T33" fmla="*/ 415 h 143"/>
                <a:gd name="T34" fmla="*/ 9 w 60"/>
                <a:gd name="T35" fmla="*/ 473 h 143"/>
                <a:gd name="T36" fmla="*/ 9 w 60"/>
                <a:gd name="T37" fmla="*/ 495 h 143"/>
                <a:gd name="T38" fmla="*/ 4 w 60"/>
                <a:gd name="T39" fmla="*/ 517 h 143"/>
                <a:gd name="T40" fmla="*/ 0 w 60"/>
                <a:gd name="T41" fmla="*/ 526 h 14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0"/>
                <a:gd name="T64" fmla="*/ 0 h 143"/>
                <a:gd name="T65" fmla="*/ 60 w 60"/>
                <a:gd name="T66" fmla="*/ 143 h 14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0" h="143">
                  <a:moveTo>
                    <a:pt x="0" y="119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0" y="141"/>
                    <a:pt x="1" y="143"/>
                    <a:pt x="6" y="143"/>
                  </a:cubicBezTo>
                  <a:cubicBezTo>
                    <a:pt x="22" y="143"/>
                    <a:pt x="38" y="143"/>
                    <a:pt x="54" y="143"/>
                  </a:cubicBezTo>
                  <a:cubicBezTo>
                    <a:pt x="60" y="143"/>
                    <a:pt x="60" y="141"/>
                    <a:pt x="60" y="135"/>
                  </a:cubicBezTo>
                  <a:cubicBezTo>
                    <a:pt x="60" y="119"/>
                    <a:pt x="60" y="119"/>
                    <a:pt x="60" y="119"/>
                  </a:cubicBezTo>
                  <a:cubicBezTo>
                    <a:pt x="60" y="118"/>
                    <a:pt x="60" y="117"/>
                    <a:pt x="59" y="117"/>
                  </a:cubicBezTo>
                  <a:cubicBezTo>
                    <a:pt x="59" y="115"/>
                    <a:pt x="58" y="113"/>
                    <a:pt x="58" y="112"/>
                  </a:cubicBezTo>
                  <a:cubicBezTo>
                    <a:pt x="58" y="110"/>
                    <a:pt x="58" y="108"/>
                    <a:pt x="58" y="107"/>
                  </a:cubicBezTo>
                  <a:cubicBezTo>
                    <a:pt x="58" y="102"/>
                    <a:pt x="58" y="98"/>
                    <a:pt x="58" y="94"/>
                  </a:cubicBezTo>
                  <a:cubicBezTo>
                    <a:pt x="58" y="81"/>
                    <a:pt x="58" y="69"/>
                    <a:pt x="58" y="56"/>
                  </a:cubicBezTo>
                  <a:cubicBezTo>
                    <a:pt x="58" y="38"/>
                    <a:pt x="58" y="20"/>
                    <a:pt x="58" y="2"/>
                  </a:cubicBezTo>
                  <a:cubicBezTo>
                    <a:pt x="58" y="1"/>
                    <a:pt x="58" y="1"/>
                    <a:pt x="5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2"/>
                  </a:cubicBezTo>
                  <a:cubicBezTo>
                    <a:pt x="2" y="20"/>
                    <a:pt x="2" y="38"/>
                    <a:pt x="2" y="56"/>
                  </a:cubicBezTo>
                  <a:cubicBezTo>
                    <a:pt x="2" y="69"/>
                    <a:pt x="2" y="81"/>
                    <a:pt x="2" y="94"/>
                  </a:cubicBezTo>
                  <a:cubicBezTo>
                    <a:pt x="2" y="98"/>
                    <a:pt x="2" y="102"/>
                    <a:pt x="2" y="107"/>
                  </a:cubicBezTo>
                  <a:cubicBezTo>
                    <a:pt x="2" y="108"/>
                    <a:pt x="2" y="110"/>
                    <a:pt x="2" y="112"/>
                  </a:cubicBezTo>
                  <a:cubicBezTo>
                    <a:pt x="2" y="113"/>
                    <a:pt x="1" y="115"/>
                    <a:pt x="1" y="117"/>
                  </a:cubicBezTo>
                  <a:cubicBezTo>
                    <a:pt x="0" y="117"/>
                    <a:pt x="0" y="118"/>
                    <a:pt x="0" y="119"/>
                  </a:cubicBezTo>
                  <a:close/>
                </a:path>
              </a:pathLst>
            </a:custGeom>
            <a:solidFill>
              <a:srgbClr val="FFCC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95" name="Freeform 150"/>
            <p:cNvSpPr>
              <a:spLocks noChangeArrowheads="1"/>
            </p:cNvSpPr>
            <p:nvPr/>
          </p:nvSpPr>
          <p:spPr bwMode="auto">
            <a:xfrm>
              <a:off x="890" y="930"/>
              <a:ext cx="190" cy="335"/>
            </a:xfrm>
            <a:custGeom>
              <a:avLst/>
              <a:gdLst>
                <a:gd name="T0" fmla="*/ 0 w 76"/>
                <a:gd name="T1" fmla="*/ 0 h 134"/>
                <a:gd name="T2" fmla="*/ 35 w 76"/>
                <a:gd name="T3" fmla="*/ 335 h 134"/>
                <a:gd name="T4" fmla="*/ 160 w 76"/>
                <a:gd name="T5" fmla="*/ 335 h 134"/>
                <a:gd name="T6" fmla="*/ 190 w 76"/>
                <a:gd name="T7" fmla="*/ 0 h 134"/>
                <a:gd name="T8" fmla="*/ 0 w 76"/>
                <a:gd name="T9" fmla="*/ 0 h 134"/>
                <a:gd name="T10" fmla="*/ 0 w 76"/>
                <a:gd name="T11" fmla="*/ 0 h 1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6"/>
                <a:gd name="T19" fmla="*/ 0 h 134"/>
                <a:gd name="T20" fmla="*/ 76 w 76"/>
                <a:gd name="T21" fmla="*/ 134 h 1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6" h="134">
                  <a:moveTo>
                    <a:pt x="0" y="0"/>
                  </a:moveTo>
                  <a:lnTo>
                    <a:pt x="14" y="134"/>
                  </a:lnTo>
                  <a:lnTo>
                    <a:pt x="64" y="134"/>
                  </a:lnTo>
                  <a:lnTo>
                    <a:pt x="7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35" name="Group 420"/>
          <p:cNvGrpSpPr/>
          <p:nvPr/>
        </p:nvGrpSpPr>
        <p:grpSpPr bwMode="auto">
          <a:xfrm>
            <a:off x="10045700" y="3140075"/>
            <a:ext cx="442913" cy="442913"/>
            <a:chOff x="0" y="0"/>
            <a:chExt cx="1570" cy="1565"/>
          </a:xfrm>
        </p:grpSpPr>
        <p:sp>
          <p:nvSpPr>
            <p:cNvPr id="37976" name="Oval 29"/>
            <p:cNvSpPr>
              <a:spLocks noChangeArrowheads="1"/>
            </p:cNvSpPr>
            <p:nvPr/>
          </p:nvSpPr>
          <p:spPr bwMode="auto">
            <a:xfrm>
              <a:off x="0" y="0"/>
              <a:ext cx="1570" cy="1565"/>
            </a:xfrm>
            <a:prstGeom prst="ellipse">
              <a:avLst/>
            </a:prstGeom>
            <a:solidFill>
              <a:srgbClr val="16C5C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977" name="Freeform 30"/>
            <p:cNvSpPr>
              <a:spLocks noChangeArrowheads="1"/>
            </p:cNvSpPr>
            <p:nvPr/>
          </p:nvSpPr>
          <p:spPr bwMode="auto">
            <a:xfrm>
              <a:off x="550" y="265"/>
              <a:ext cx="1018" cy="1300"/>
            </a:xfrm>
            <a:custGeom>
              <a:avLst/>
              <a:gdLst>
                <a:gd name="T0" fmla="*/ 301 w 230"/>
                <a:gd name="T1" fmla="*/ 1300 h 294"/>
                <a:gd name="T2" fmla="*/ 18 w 230"/>
                <a:gd name="T3" fmla="*/ 1017 h 294"/>
                <a:gd name="T4" fmla="*/ 13 w 230"/>
                <a:gd name="T5" fmla="*/ 1013 h 294"/>
                <a:gd name="T6" fmla="*/ 9 w 230"/>
                <a:gd name="T7" fmla="*/ 1008 h 294"/>
                <a:gd name="T8" fmla="*/ 4 w 230"/>
                <a:gd name="T9" fmla="*/ 1004 h 294"/>
                <a:gd name="T10" fmla="*/ 4 w 230"/>
                <a:gd name="T11" fmla="*/ 995 h 294"/>
                <a:gd name="T12" fmla="*/ 0 w 230"/>
                <a:gd name="T13" fmla="*/ 990 h 294"/>
                <a:gd name="T14" fmla="*/ 0 w 230"/>
                <a:gd name="T15" fmla="*/ 986 h 294"/>
                <a:gd name="T16" fmla="*/ 0 w 230"/>
                <a:gd name="T17" fmla="*/ 977 h 294"/>
                <a:gd name="T18" fmla="*/ 0 w 230"/>
                <a:gd name="T19" fmla="*/ 973 h 294"/>
                <a:gd name="T20" fmla="*/ 0 w 230"/>
                <a:gd name="T21" fmla="*/ 62 h 294"/>
                <a:gd name="T22" fmla="*/ 0 w 230"/>
                <a:gd name="T23" fmla="*/ 57 h 294"/>
                <a:gd name="T24" fmla="*/ 0 w 230"/>
                <a:gd name="T25" fmla="*/ 49 h 294"/>
                <a:gd name="T26" fmla="*/ 0 w 230"/>
                <a:gd name="T27" fmla="*/ 44 h 294"/>
                <a:gd name="T28" fmla="*/ 4 w 230"/>
                <a:gd name="T29" fmla="*/ 40 h 294"/>
                <a:gd name="T30" fmla="*/ 4 w 230"/>
                <a:gd name="T31" fmla="*/ 31 h 294"/>
                <a:gd name="T32" fmla="*/ 9 w 230"/>
                <a:gd name="T33" fmla="*/ 27 h 294"/>
                <a:gd name="T34" fmla="*/ 13 w 230"/>
                <a:gd name="T35" fmla="*/ 22 h 294"/>
                <a:gd name="T36" fmla="*/ 18 w 230"/>
                <a:gd name="T37" fmla="*/ 18 h 294"/>
                <a:gd name="T38" fmla="*/ 22 w 230"/>
                <a:gd name="T39" fmla="*/ 13 h 294"/>
                <a:gd name="T40" fmla="*/ 27 w 230"/>
                <a:gd name="T41" fmla="*/ 9 h 294"/>
                <a:gd name="T42" fmla="*/ 31 w 230"/>
                <a:gd name="T43" fmla="*/ 4 h 294"/>
                <a:gd name="T44" fmla="*/ 40 w 230"/>
                <a:gd name="T45" fmla="*/ 4 h 294"/>
                <a:gd name="T46" fmla="*/ 44 w 230"/>
                <a:gd name="T47" fmla="*/ 0 h 294"/>
                <a:gd name="T48" fmla="*/ 49 w 230"/>
                <a:gd name="T49" fmla="*/ 0 h 294"/>
                <a:gd name="T50" fmla="*/ 58 w 230"/>
                <a:gd name="T51" fmla="*/ 0 h 294"/>
                <a:gd name="T52" fmla="*/ 62 w 230"/>
                <a:gd name="T53" fmla="*/ 0 h 294"/>
                <a:gd name="T54" fmla="*/ 412 w 230"/>
                <a:gd name="T55" fmla="*/ 0 h 294"/>
                <a:gd name="T56" fmla="*/ 420 w 230"/>
                <a:gd name="T57" fmla="*/ 0 h 294"/>
                <a:gd name="T58" fmla="*/ 425 w 230"/>
                <a:gd name="T59" fmla="*/ 0 h 294"/>
                <a:gd name="T60" fmla="*/ 429 w 230"/>
                <a:gd name="T61" fmla="*/ 0 h 294"/>
                <a:gd name="T62" fmla="*/ 438 w 230"/>
                <a:gd name="T63" fmla="*/ 4 h 294"/>
                <a:gd name="T64" fmla="*/ 443 w 230"/>
                <a:gd name="T65" fmla="*/ 4 h 294"/>
                <a:gd name="T66" fmla="*/ 447 w 230"/>
                <a:gd name="T67" fmla="*/ 9 h 294"/>
                <a:gd name="T68" fmla="*/ 451 w 230"/>
                <a:gd name="T69" fmla="*/ 13 h 294"/>
                <a:gd name="T70" fmla="*/ 456 w 230"/>
                <a:gd name="T71" fmla="*/ 18 h 294"/>
                <a:gd name="T72" fmla="*/ 1018 w 230"/>
                <a:gd name="T73" fmla="*/ 579 h 294"/>
                <a:gd name="T74" fmla="*/ 301 w 230"/>
                <a:gd name="T75" fmla="*/ 1300 h 29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30"/>
                <a:gd name="T115" fmla="*/ 0 h 294"/>
                <a:gd name="T116" fmla="*/ 230 w 230"/>
                <a:gd name="T117" fmla="*/ 294 h 29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30" h="294">
                  <a:moveTo>
                    <a:pt x="68" y="294"/>
                  </a:moveTo>
                  <a:cubicBezTo>
                    <a:pt x="4" y="230"/>
                    <a:pt x="4" y="230"/>
                    <a:pt x="4" y="230"/>
                  </a:cubicBezTo>
                  <a:cubicBezTo>
                    <a:pt x="3" y="229"/>
                    <a:pt x="3" y="229"/>
                    <a:pt x="3" y="229"/>
                  </a:cubicBezTo>
                  <a:cubicBezTo>
                    <a:pt x="2" y="228"/>
                    <a:pt x="2" y="228"/>
                    <a:pt x="2" y="228"/>
                  </a:cubicBezTo>
                  <a:cubicBezTo>
                    <a:pt x="1" y="227"/>
                    <a:pt x="1" y="227"/>
                    <a:pt x="1" y="227"/>
                  </a:cubicBezTo>
                  <a:cubicBezTo>
                    <a:pt x="1" y="225"/>
                    <a:pt x="1" y="225"/>
                    <a:pt x="1" y="225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230" y="131"/>
                    <a:pt x="230" y="131"/>
                    <a:pt x="230" y="131"/>
                  </a:cubicBezTo>
                  <a:cubicBezTo>
                    <a:pt x="224" y="218"/>
                    <a:pt x="154" y="287"/>
                    <a:pt x="68" y="294"/>
                  </a:cubicBezTo>
                  <a:close/>
                </a:path>
              </a:pathLst>
            </a:custGeom>
            <a:solidFill>
              <a:srgbClr val="049DA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78" name="Freeform 59"/>
            <p:cNvSpPr>
              <a:spLocks noChangeArrowheads="1"/>
            </p:cNvSpPr>
            <p:nvPr/>
          </p:nvSpPr>
          <p:spPr bwMode="auto">
            <a:xfrm>
              <a:off x="550" y="265"/>
              <a:ext cx="478" cy="1035"/>
            </a:xfrm>
            <a:custGeom>
              <a:avLst/>
              <a:gdLst>
                <a:gd name="T0" fmla="*/ 62 w 108"/>
                <a:gd name="T1" fmla="*/ 0 h 234"/>
                <a:gd name="T2" fmla="*/ 412 w 108"/>
                <a:gd name="T3" fmla="*/ 0 h 234"/>
                <a:gd name="T4" fmla="*/ 478 w 108"/>
                <a:gd name="T5" fmla="*/ 62 h 234"/>
                <a:gd name="T6" fmla="*/ 478 w 108"/>
                <a:gd name="T7" fmla="*/ 973 h 234"/>
                <a:gd name="T8" fmla="*/ 412 w 108"/>
                <a:gd name="T9" fmla="*/ 1035 h 234"/>
                <a:gd name="T10" fmla="*/ 62 w 108"/>
                <a:gd name="T11" fmla="*/ 1035 h 234"/>
                <a:gd name="T12" fmla="*/ 0 w 108"/>
                <a:gd name="T13" fmla="*/ 973 h 234"/>
                <a:gd name="T14" fmla="*/ 0 w 108"/>
                <a:gd name="T15" fmla="*/ 62 h 234"/>
                <a:gd name="T16" fmla="*/ 62 w 108"/>
                <a:gd name="T17" fmla="*/ 0 h 2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8"/>
                <a:gd name="T28" fmla="*/ 0 h 234"/>
                <a:gd name="T29" fmla="*/ 108 w 108"/>
                <a:gd name="T30" fmla="*/ 234 h 2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8" h="234">
                  <a:moveTo>
                    <a:pt x="14" y="0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101" y="0"/>
                    <a:pt x="108" y="6"/>
                    <a:pt x="108" y="14"/>
                  </a:cubicBezTo>
                  <a:cubicBezTo>
                    <a:pt x="108" y="220"/>
                    <a:pt x="108" y="220"/>
                    <a:pt x="108" y="220"/>
                  </a:cubicBezTo>
                  <a:cubicBezTo>
                    <a:pt x="108" y="228"/>
                    <a:pt x="101" y="234"/>
                    <a:pt x="93" y="234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6" y="234"/>
                    <a:pt x="0" y="228"/>
                    <a:pt x="0" y="22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79" name="Freeform 151"/>
            <p:cNvSpPr>
              <a:spLocks noChangeArrowheads="1"/>
            </p:cNvSpPr>
            <p:nvPr/>
          </p:nvSpPr>
          <p:spPr bwMode="auto">
            <a:xfrm>
              <a:off x="585" y="1180"/>
              <a:ext cx="185" cy="50"/>
            </a:xfrm>
            <a:custGeom>
              <a:avLst/>
              <a:gdLst>
                <a:gd name="T0" fmla="*/ 18 w 42"/>
                <a:gd name="T1" fmla="*/ 0 h 11"/>
                <a:gd name="T2" fmla="*/ 167 w 42"/>
                <a:gd name="T3" fmla="*/ 0 h 11"/>
                <a:gd name="T4" fmla="*/ 185 w 42"/>
                <a:gd name="T5" fmla="*/ 14 h 11"/>
                <a:gd name="T6" fmla="*/ 185 w 42"/>
                <a:gd name="T7" fmla="*/ 32 h 11"/>
                <a:gd name="T8" fmla="*/ 167 w 42"/>
                <a:gd name="T9" fmla="*/ 50 h 11"/>
                <a:gd name="T10" fmla="*/ 18 w 42"/>
                <a:gd name="T11" fmla="*/ 50 h 11"/>
                <a:gd name="T12" fmla="*/ 0 w 42"/>
                <a:gd name="T13" fmla="*/ 32 h 11"/>
                <a:gd name="T14" fmla="*/ 0 w 42"/>
                <a:gd name="T15" fmla="*/ 14 h 11"/>
                <a:gd name="T16" fmla="*/ 18 w 42"/>
                <a:gd name="T17" fmla="*/ 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11"/>
                <a:gd name="T29" fmla="*/ 42 w 42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11">
                  <a:moveTo>
                    <a:pt x="4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0" y="0"/>
                    <a:pt x="42" y="1"/>
                    <a:pt x="42" y="3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9"/>
                    <a:pt x="40" y="11"/>
                    <a:pt x="38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9"/>
                    <a:pt x="0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8AD4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80" name="Freeform 152"/>
            <p:cNvSpPr>
              <a:spLocks noChangeArrowheads="1"/>
            </p:cNvSpPr>
            <p:nvPr/>
          </p:nvSpPr>
          <p:spPr bwMode="auto">
            <a:xfrm>
              <a:off x="805" y="1180"/>
              <a:ext cx="183" cy="50"/>
            </a:xfrm>
            <a:custGeom>
              <a:avLst/>
              <a:gdLst>
                <a:gd name="T0" fmla="*/ 13 w 41"/>
                <a:gd name="T1" fmla="*/ 0 h 11"/>
                <a:gd name="T2" fmla="*/ 165 w 41"/>
                <a:gd name="T3" fmla="*/ 0 h 11"/>
                <a:gd name="T4" fmla="*/ 183 w 41"/>
                <a:gd name="T5" fmla="*/ 14 h 11"/>
                <a:gd name="T6" fmla="*/ 183 w 41"/>
                <a:gd name="T7" fmla="*/ 32 h 11"/>
                <a:gd name="T8" fmla="*/ 165 w 41"/>
                <a:gd name="T9" fmla="*/ 50 h 11"/>
                <a:gd name="T10" fmla="*/ 13 w 41"/>
                <a:gd name="T11" fmla="*/ 50 h 11"/>
                <a:gd name="T12" fmla="*/ 0 w 41"/>
                <a:gd name="T13" fmla="*/ 32 h 11"/>
                <a:gd name="T14" fmla="*/ 0 w 41"/>
                <a:gd name="T15" fmla="*/ 14 h 11"/>
                <a:gd name="T16" fmla="*/ 13 w 41"/>
                <a:gd name="T17" fmla="*/ 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1"/>
                <a:gd name="T28" fmla="*/ 0 h 11"/>
                <a:gd name="T29" fmla="*/ 41 w 41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1" h="11">
                  <a:moveTo>
                    <a:pt x="3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9"/>
                    <a:pt x="39" y="11"/>
                    <a:pt x="37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8AD4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81" name="Freeform 153"/>
            <p:cNvSpPr>
              <a:spLocks noChangeArrowheads="1"/>
            </p:cNvSpPr>
            <p:nvPr/>
          </p:nvSpPr>
          <p:spPr bwMode="auto">
            <a:xfrm>
              <a:off x="730" y="1087"/>
              <a:ext cx="115" cy="52"/>
            </a:xfrm>
            <a:custGeom>
              <a:avLst/>
              <a:gdLst>
                <a:gd name="T0" fmla="*/ 18 w 26"/>
                <a:gd name="T1" fmla="*/ 0 h 12"/>
                <a:gd name="T2" fmla="*/ 97 w 26"/>
                <a:gd name="T3" fmla="*/ 0 h 12"/>
                <a:gd name="T4" fmla="*/ 115 w 26"/>
                <a:gd name="T5" fmla="*/ 17 h 12"/>
                <a:gd name="T6" fmla="*/ 115 w 26"/>
                <a:gd name="T7" fmla="*/ 35 h 12"/>
                <a:gd name="T8" fmla="*/ 97 w 26"/>
                <a:gd name="T9" fmla="*/ 52 h 12"/>
                <a:gd name="T10" fmla="*/ 18 w 26"/>
                <a:gd name="T11" fmla="*/ 52 h 12"/>
                <a:gd name="T12" fmla="*/ 0 w 26"/>
                <a:gd name="T13" fmla="*/ 35 h 12"/>
                <a:gd name="T14" fmla="*/ 0 w 26"/>
                <a:gd name="T15" fmla="*/ 17 h 12"/>
                <a:gd name="T16" fmla="*/ 18 w 26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12"/>
                <a:gd name="T29" fmla="*/ 26 w 26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12">
                  <a:moveTo>
                    <a:pt x="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6" y="2"/>
                    <a:pt x="26" y="4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10"/>
                    <a:pt x="24" y="12"/>
                    <a:pt x="22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lose/>
                </a:path>
              </a:pathLst>
            </a:custGeom>
            <a:solidFill>
              <a:srgbClr val="F152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82" name="Freeform 154"/>
            <p:cNvSpPr>
              <a:spLocks noChangeArrowheads="1"/>
            </p:cNvSpPr>
            <p:nvPr/>
          </p:nvSpPr>
          <p:spPr bwMode="auto">
            <a:xfrm>
              <a:off x="873" y="1087"/>
              <a:ext cx="115" cy="52"/>
            </a:xfrm>
            <a:custGeom>
              <a:avLst/>
              <a:gdLst>
                <a:gd name="T0" fmla="*/ 18 w 26"/>
                <a:gd name="T1" fmla="*/ 0 h 12"/>
                <a:gd name="T2" fmla="*/ 97 w 26"/>
                <a:gd name="T3" fmla="*/ 0 h 12"/>
                <a:gd name="T4" fmla="*/ 115 w 26"/>
                <a:gd name="T5" fmla="*/ 17 h 12"/>
                <a:gd name="T6" fmla="*/ 115 w 26"/>
                <a:gd name="T7" fmla="*/ 35 h 12"/>
                <a:gd name="T8" fmla="*/ 97 w 26"/>
                <a:gd name="T9" fmla="*/ 52 h 12"/>
                <a:gd name="T10" fmla="*/ 18 w 26"/>
                <a:gd name="T11" fmla="*/ 52 h 12"/>
                <a:gd name="T12" fmla="*/ 0 w 26"/>
                <a:gd name="T13" fmla="*/ 35 h 12"/>
                <a:gd name="T14" fmla="*/ 0 w 26"/>
                <a:gd name="T15" fmla="*/ 17 h 12"/>
                <a:gd name="T16" fmla="*/ 18 w 26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12"/>
                <a:gd name="T29" fmla="*/ 26 w 26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12">
                  <a:moveTo>
                    <a:pt x="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6" y="2"/>
                    <a:pt x="26" y="4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10"/>
                    <a:pt x="24" y="12"/>
                    <a:pt x="22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152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83" name="Freeform 155"/>
            <p:cNvSpPr>
              <a:spLocks noChangeArrowheads="1"/>
            </p:cNvSpPr>
            <p:nvPr/>
          </p:nvSpPr>
          <p:spPr bwMode="auto">
            <a:xfrm>
              <a:off x="585" y="1087"/>
              <a:ext cx="115" cy="52"/>
            </a:xfrm>
            <a:custGeom>
              <a:avLst/>
              <a:gdLst>
                <a:gd name="T0" fmla="*/ 18 w 26"/>
                <a:gd name="T1" fmla="*/ 0 h 12"/>
                <a:gd name="T2" fmla="*/ 97 w 26"/>
                <a:gd name="T3" fmla="*/ 0 h 12"/>
                <a:gd name="T4" fmla="*/ 115 w 26"/>
                <a:gd name="T5" fmla="*/ 17 h 12"/>
                <a:gd name="T6" fmla="*/ 115 w 26"/>
                <a:gd name="T7" fmla="*/ 35 h 12"/>
                <a:gd name="T8" fmla="*/ 97 w 26"/>
                <a:gd name="T9" fmla="*/ 52 h 12"/>
                <a:gd name="T10" fmla="*/ 18 w 26"/>
                <a:gd name="T11" fmla="*/ 52 h 12"/>
                <a:gd name="T12" fmla="*/ 0 w 26"/>
                <a:gd name="T13" fmla="*/ 35 h 12"/>
                <a:gd name="T14" fmla="*/ 0 w 26"/>
                <a:gd name="T15" fmla="*/ 17 h 12"/>
                <a:gd name="T16" fmla="*/ 18 w 26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12"/>
                <a:gd name="T29" fmla="*/ 26 w 26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12">
                  <a:moveTo>
                    <a:pt x="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6" y="2"/>
                    <a:pt x="26" y="4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10"/>
                    <a:pt x="24" y="12"/>
                    <a:pt x="22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152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84" name="Freeform 156"/>
            <p:cNvSpPr>
              <a:spLocks noChangeArrowheads="1"/>
            </p:cNvSpPr>
            <p:nvPr/>
          </p:nvSpPr>
          <p:spPr bwMode="auto">
            <a:xfrm>
              <a:off x="730" y="1000"/>
              <a:ext cx="115" cy="47"/>
            </a:xfrm>
            <a:custGeom>
              <a:avLst/>
              <a:gdLst>
                <a:gd name="T0" fmla="*/ 18 w 26"/>
                <a:gd name="T1" fmla="*/ 0 h 11"/>
                <a:gd name="T2" fmla="*/ 97 w 26"/>
                <a:gd name="T3" fmla="*/ 0 h 11"/>
                <a:gd name="T4" fmla="*/ 115 w 26"/>
                <a:gd name="T5" fmla="*/ 17 h 11"/>
                <a:gd name="T6" fmla="*/ 115 w 26"/>
                <a:gd name="T7" fmla="*/ 30 h 11"/>
                <a:gd name="T8" fmla="*/ 97 w 26"/>
                <a:gd name="T9" fmla="*/ 47 h 11"/>
                <a:gd name="T10" fmla="*/ 18 w 26"/>
                <a:gd name="T11" fmla="*/ 47 h 11"/>
                <a:gd name="T12" fmla="*/ 0 w 26"/>
                <a:gd name="T13" fmla="*/ 30 h 11"/>
                <a:gd name="T14" fmla="*/ 0 w 26"/>
                <a:gd name="T15" fmla="*/ 17 h 11"/>
                <a:gd name="T16" fmla="*/ 18 w 26"/>
                <a:gd name="T17" fmla="*/ 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11"/>
                <a:gd name="T29" fmla="*/ 26 w 26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11">
                  <a:moveTo>
                    <a:pt x="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6" y="1"/>
                    <a:pt x="26" y="4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10"/>
                    <a:pt x="24" y="11"/>
                    <a:pt x="22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1" y="11"/>
                    <a:pt x="0" y="10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lose/>
                </a:path>
              </a:pathLst>
            </a:custGeom>
            <a:solidFill>
              <a:srgbClr val="F152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85" name="Freeform 157"/>
            <p:cNvSpPr>
              <a:spLocks noChangeArrowheads="1"/>
            </p:cNvSpPr>
            <p:nvPr/>
          </p:nvSpPr>
          <p:spPr bwMode="auto">
            <a:xfrm>
              <a:off x="873" y="1000"/>
              <a:ext cx="115" cy="47"/>
            </a:xfrm>
            <a:custGeom>
              <a:avLst/>
              <a:gdLst>
                <a:gd name="T0" fmla="*/ 18 w 26"/>
                <a:gd name="T1" fmla="*/ 0 h 11"/>
                <a:gd name="T2" fmla="*/ 97 w 26"/>
                <a:gd name="T3" fmla="*/ 0 h 11"/>
                <a:gd name="T4" fmla="*/ 115 w 26"/>
                <a:gd name="T5" fmla="*/ 17 h 11"/>
                <a:gd name="T6" fmla="*/ 115 w 26"/>
                <a:gd name="T7" fmla="*/ 30 h 11"/>
                <a:gd name="T8" fmla="*/ 97 w 26"/>
                <a:gd name="T9" fmla="*/ 47 h 11"/>
                <a:gd name="T10" fmla="*/ 18 w 26"/>
                <a:gd name="T11" fmla="*/ 47 h 11"/>
                <a:gd name="T12" fmla="*/ 0 w 26"/>
                <a:gd name="T13" fmla="*/ 30 h 11"/>
                <a:gd name="T14" fmla="*/ 0 w 26"/>
                <a:gd name="T15" fmla="*/ 17 h 11"/>
                <a:gd name="T16" fmla="*/ 18 w 26"/>
                <a:gd name="T17" fmla="*/ 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11"/>
                <a:gd name="T29" fmla="*/ 26 w 26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11">
                  <a:moveTo>
                    <a:pt x="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6" y="1"/>
                    <a:pt x="26" y="4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10"/>
                    <a:pt x="24" y="11"/>
                    <a:pt x="22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10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152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86" name="Freeform 158"/>
            <p:cNvSpPr>
              <a:spLocks noChangeArrowheads="1"/>
            </p:cNvSpPr>
            <p:nvPr/>
          </p:nvSpPr>
          <p:spPr bwMode="auto">
            <a:xfrm>
              <a:off x="585" y="1000"/>
              <a:ext cx="115" cy="47"/>
            </a:xfrm>
            <a:custGeom>
              <a:avLst/>
              <a:gdLst>
                <a:gd name="T0" fmla="*/ 18 w 26"/>
                <a:gd name="T1" fmla="*/ 0 h 11"/>
                <a:gd name="T2" fmla="*/ 97 w 26"/>
                <a:gd name="T3" fmla="*/ 0 h 11"/>
                <a:gd name="T4" fmla="*/ 115 w 26"/>
                <a:gd name="T5" fmla="*/ 17 h 11"/>
                <a:gd name="T6" fmla="*/ 115 w 26"/>
                <a:gd name="T7" fmla="*/ 30 h 11"/>
                <a:gd name="T8" fmla="*/ 97 w 26"/>
                <a:gd name="T9" fmla="*/ 47 h 11"/>
                <a:gd name="T10" fmla="*/ 18 w 26"/>
                <a:gd name="T11" fmla="*/ 47 h 11"/>
                <a:gd name="T12" fmla="*/ 0 w 26"/>
                <a:gd name="T13" fmla="*/ 30 h 11"/>
                <a:gd name="T14" fmla="*/ 0 w 26"/>
                <a:gd name="T15" fmla="*/ 17 h 11"/>
                <a:gd name="T16" fmla="*/ 18 w 26"/>
                <a:gd name="T17" fmla="*/ 0 h 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11"/>
                <a:gd name="T29" fmla="*/ 26 w 26"/>
                <a:gd name="T30" fmla="*/ 11 h 1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11">
                  <a:moveTo>
                    <a:pt x="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6" y="1"/>
                    <a:pt x="26" y="4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10"/>
                    <a:pt x="24" y="11"/>
                    <a:pt x="22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10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152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87" name="Freeform 159"/>
            <p:cNvSpPr>
              <a:spLocks noChangeArrowheads="1"/>
            </p:cNvSpPr>
            <p:nvPr/>
          </p:nvSpPr>
          <p:spPr bwMode="auto">
            <a:xfrm>
              <a:off x="730" y="905"/>
              <a:ext cx="115" cy="55"/>
            </a:xfrm>
            <a:custGeom>
              <a:avLst/>
              <a:gdLst>
                <a:gd name="T0" fmla="*/ 18 w 26"/>
                <a:gd name="T1" fmla="*/ 0 h 12"/>
                <a:gd name="T2" fmla="*/ 97 w 26"/>
                <a:gd name="T3" fmla="*/ 0 h 12"/>
                <a:gd name="T4" fmla="*/ 115 w 26"/>
                <a:gd name="T5" fmla="*/ 18 h 12"/>
                <a:gd name="T6" fmla="*/ 115 w 26"/>
                <a:gd name="T7" fmla="*/ 37 h 12"/>
                <a:gd name="T8" fmla="*/ 97 w 26"/>
                <a:gd name="T9" fmla="*/ 55 h 12"/>
                <a:gd name="T10" fmla="*/ 18 w 26"/>
                <a:gd name="T11" fmla="*/ 55 h 12"/>
                <a:gd name="T12" fmla="*/ 0 w 26"/>
                <a:gd name="T13" fmla="*/ 37 h 12"/>
                <a:gd name="T14" fmla="*/ 0 w 26"/>
                <a:gd name="T15" fmla="*/ 18 h 12"/>
                <a:gd name="T16" fmla="*/ 18 w 26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12"/>
                <a:gd name="T29" fmla="*/ 26 w 26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12">
                  <a:moveTo>
                    <a:pt x="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6" y="2"/>
                    <a:pt x="26" y="4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10"/>
                    <a:pt x="24" y="12"/>
                    <a:pt x="22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1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lose/>
                </a:path>
              </a:pathLst>
            </a:custGeom>
            <a:solidFill>
              <a:srgbClr val="F152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88" name="Freeform 160"/>
            <p:cNvSpPr>
              <a:spLocks noChangeArrowheads="1"/>
            </p:cNvSpPr>
            <p:nvPr/>
          </p:nvSpPr>
          <p:spPr bwMode="auto">
            <a:xfrm>
              <a:off x="873" y="905"/>
              <a:ext cx="115" cy="55"/>
            </a:xfrm>
            <a:custGeom>
              <a:avLst/>
              <a:gdLst>
                <a:gd name="T0" fmla="*/ 18 w 26"/>
                <a:gd name="T1" fmla="*/ 0 h 12"/>
                <a:gd name="T2" fmla="*/ 97 w 26"/>
                <a:gd name="T3" fmla="*/ 0 h 12"/>
                <a:gd name="T4" fmla="*/ 115 w 26"/>
                <a:gd name="T5" fmla="*/ 18 h 12"/>
                <a:gd name="T6" fmla="*/ 115 w 26"/>
                <a:gd name="T7" fmla="*/ 37 h 12"/>
                <a:gd name="T8" fmla="*/ 97 w 26"/>
                <a:gd name="T9" fmla="*/ 55 h 12"/>
                <a:gd name="T10" fmla="*/ 18 w 26"/>
                <a:gd name="T11" fmla="*/ 55 h 12"/>
                <a:gd name="T12" fmla="*/ 0 w 26"/>
                <a:gd name="T13" fmla="*/ 37 h 12"/>
                <a:gd name="T14" fmla="*/ 0 w 26"/>
                <a:gd name="T15" fmla="*/ 18 h 12"/>
                <a:gd name="T16" fmla="*/ 18 w 26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12"/>
                <a:gd name="T29" fmla="*/ 26 w 26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12">
                  <a:moveTo>
                    <a:pt x="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6" y="2"/>
                    <a:pt x="26" y="4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10"/>
                    <a:pt x="24" y="12"/>
                    <a:pt x="22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152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89" name="Freeform 161"/>
            <p:cNvSpPr>
              <a:spLocks noChangeArrowheads="1"/>
            </p:cNvSpPr>
            <p:nvPr/>
          </p:nvSpPr>
          <p:spPr bwMode="auto">
            <a:xfrm>
              <a:off x="585" y="905"/>
              <a:ext cx="115" cy="55"/>
            </a:xfrm>
            <a:custGeom>
              <a:avLst/>
              <a:gdLst>
                <a:gd name="T0" fmla="*/ 18 w 26"/>
                <a:gd name="T1" fmla="*/ 0 h 12"/>
                <a:gd name="T2" fmla="*/ 97 w 26"/>
                <a:gd name="T3" fmla="*/ 0 h 12"/>
                <a:gd name="T4" fmla="*/ 115 w 26"/>
                <a:gd name="T5" fmla="*/ 18 h 12"/>
                <a:gd name="T6" fmla="*/ 115 w 26"/>
                <a:gd name="T7" fmla="*/ 37 h 12"/>
                <a:gd name="T8" fmla="*/ 97 w 26"/>
                <a:gd name="T9" fmla="*/ 55 h 12"/>
                <a:gd name="T10" fmla="*/ 18 w 26"/>
                <a:gd name="T11" fmla="*/ 55 h 12"/>
                <a:gd name="T12" fmla="*/ 0 w 26"/>
                <a:gd name="T13" fmla="*/ 37 h 12"/>
                <a:gd name="T14" fmla="*/ 0 w 26"/>
                <a:gd name="T15" fmla="*/ 18 h 12"/>
                <a:gd name="T16" fmla="*/ 18 w 26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12"/>
                <a:gd name="T29" fmla="*/ 26 w 26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12">
                  <a:moveTo>
                    <a:pt x="4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4" y="0"/>
                    <a:pt x="26" y="2"/>
                    <a:pt x="26" y="4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10"/>
                    <a:pt x="24" y="12"/>
                    <a:pt x="22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1522E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90" name="Freeform 162"/>
            <p:cNvSpPr>
              <a:spLocks noChangeArrowheads="1"/>
            </p:cNvSpPr>
            <p:nvPr/>
          </p:nvSpPr>
          <p:spPr bwMode="auto">
            <a:xfrm>
              <a:off x="603" y="327"/>
              <a:ext cx="368" cy="477"/>
            </a:xfrm>
            <a:custGeom>
              <a:avLst/>
              <a:gdLst>
                <a:gd name="T0" fmla="*/ 40 w 83"/>
                <a:gd name="T1" fmla="*/ 0 h 108"/>
                <a:gd name="T2" fmla="*/ 0 w 83"/>
                <a:gd name="T3" fmla="*/ 35 h 108"/>
                <a:gd name="T4" fmla="*/ 0 w 83"/>
                <a:gd name="T5" fmla="*/ 437 h 108"/>
                <a:gd name="T6" fmla="*/ 40 w 83"/>
                <a:gd name="T7" fmla="*/ 477 h 108"/>
                <a:gd name="T8" fmla="*/ 333 w 83"/>
                <a:gd name="T9" fmla="*/ 477 h 108"/>
                <a:gd name="T10" fmla="*/ 368 w 83"/>
                <a:gd name="T11" fmla="*/ 437 h 108"/>
                <a:gd name="T12" fmla="*/ 368 w 83"/>
                <a:gd name="T13" fmla="*/ 35 h 108"/>
                <a:gd name="T14" fmla="*/ 333 w 83"/>
                <a:gd name="T15" fmla="*/ 0 h 108"/>
                <a:gd name="T16" fmla="*/ 40 w 83"/>
                <a:gd name="T17" fmla="*/ 0 h 1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3"/>
                <a:gd name="T28" fmla="*/ 0 h 108"/>
                <a:gd name="T29" fmla="*/ 83 w 83"/>
                <a:gd name="T30" fmla="*/ 108 h 1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3" h="108">
                  <a:moveTo>
                    <a:pt x="9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04"/>
                    <a:pt x="4" y="108"/>
                    <a:pt x="9" y="108"/>
                  </a:cubicBezTo>
                  <a:cubicBezTo>
                    <a:pt x="75" y="108"/>
                    <a:pt x="75" y="108"/>
                    <a:pt x="75" y="108"/>
                  </a:cubicBezTo>
                  <a:cubicBezTo>
                    <a:pt x="79" y="108"/>
                    <a:pt x="83" y="104"/>
                    <a:pt x="83" y="99"/>
                  </a:cubicBezTo>
                  <a:cubicBezTo>
                    <a:pt x="83" y="8"/>
                    <a:pt x="83" y="8"/>
                    <a:pt x="83" y="8"/>
                  </a:cubicBezTo>
                  <a:cubicBezTo>
                    <a:pt x="83" y="3"/>
                    <a:pt x="79" y="0"/>
                    <a:pt x="75" y="0"/>
                  </a:cubicBezTo>
                  <a:cubicBezTo>
                    <a:pt x="9" y="0"/>
                    <a:pt x="9" y="0"/>
                    <a:pt x="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36" name="Group 436"/>
          <p:cNvGrpSpPr/>
          <p:nvPr/>
        </p:nvGrpSpPr>
        <p:grpSpPr bwMode="auto">
          <a:xfrm>
            <a:off x="11233150" y="4279900"/>
            <a:ext cx="442913" cy="444500"/>
            <a:chOff x="0" y="0"/>
            <a:chExt cx="1570" cy="1572"/>
          </a:xfrm>
        </p:grpSpPr>
        <p:sp>
          <p:nvSpPr>
            <p:cNvPr id="37970" name="Oval 13"/>
            <p:cNvSpPr>
              <a:spLocks noChangeArrowheads="1"/>
            </p:cNvSpPr>
            <p:nvPr/>
          </p:nvSpPr>
          <p:spPr bwMode="auto">
            <a:xfrm>
              <a:off x="0" y="0"/>
              <a:ext cx="1570" cy="1572"/>
            </a:xfrm>
            <a:prstGeom prst="ellipse">
              <a:avLst/>
            </a:prstGeom>
            <a:solidFill>
              <a:srgbClr val="8AD49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971" name="Freeform 22"/>
            <p:cNvSpPr>
              <a:spLocks noChangeArrowheads="1"/>
            </p:cNvSpPr>
            <p:nvPr/>
          </p:nvSpPr>
          <p:spPr bwMode="auto">
            <a:xfrm>
              <a:off x="292" y="482"/>
              <a:ext cx="1278" cy="1085"/>
            </a:xfrm>
            <a:custGeom>
              <a:avLst/>
              <a:gdLst>
                <a:gd name="T0" fmla="*/ 504 w 289"/>
                <a:gd name="T1" fmla="*/ 1085 h 245"/>
                <a:gd name="T2" fmla="*/ 9 w 289"/>
                <a:gd name="T3" fmla="*/ 593 h 245"/>
                <a:gd name="T4" fmla="*/ 4 w 289"/>
                <a:gd name="T5" fmla="*/ 589 h 245"/>
                <a:gd name="T6" fmla="*/ 0 w 289"/>
                <a:gd name="T7" fmla="*/ 580 h 245"/>
                <a:gd name="T8" fmla="*/ 0 w 289"/>
                <a:gd name="T9" fmla="*/ 571 h 245"/>
                <a:gd name="T10" fmla="*/ 0 w 289"/>
                <a:gd name="T11" fmla="*/ 562 h 245"/>
                <a:gd name="T12" fmla="*/ 0 w 289"/>
                <a:gd name="T13" fmla="*/ 40 h 245"/>
                <a:gd name="T14" fmla="*/ 0 w 289"/>
                <a:gd name="T15" fmla="*/ 31 h 245"/>
                <a:gd name="T16" fmla="*/ 0 w 289"/>
                <a:gd name="T17" fmla="*/ 22 h 245"/>
                <a:gd name="T18" fmla="*/ 4 w 289"/>
                <a:gd name="T19" fmla="*/ 18 h 245"/>
                <a:gd name="T20" fmla="*/ 9 w 289"/>
                <a:gd name="T21" fmla="*/ 9 h 245"/>
                <a:gd name="T22" fmla="*/ 18 w 289"/>
                <a:gd name="T23" fmla="*/ 4 h 245"/>
                <a:gd name="T24" fmla="*/ 22 w 289"/>
                <a:gd name="T25" fmla="*/ 4 h 245"/>
                <a:gd name="T26" fmla="*/ 31 w 289"/>
                <a:gd name="T27" fmla="*/ 0 h 245"/>
                <a:gd name="T28" fmla="*/ 40 w 289"/>
                <a:gd name="T29" fmla="*/ 0 h 245"/>
                <a:gd name="T30" fmla="*/ 946 w 289"/>
                <a:gd name="T31" fmla="*/ 0 h 245"/>
                <a:gd name="T32" fmla="*/ 955 w 289"/>
                <a:gd name="T33" fmla="*/ 0 h 245"/>
                <a:gd name="T34" fmla="*/ 960 w 289"/>
                <a:gd name="T35" fmla="*/ 4 h 245"/>
                <a:gd name="T36" fmla="*/ 968 w 289"/>
                <a:gd name="T37" fmla="*/ 4 h 245"/>
                <a:gd name="T38" fmla="*/ 973 w 289"/>
                <a:gd name="T39" fmla="*/ 9 h 245"/>
                <a:gd name="T40" fmla="*/ 1278 w 289"/>
                <a:gd name="T41" fmla="*/ 314 h 245"/>
                <a:gd name="T42" fmla="*/ 504 w 289"/>
                <a:gd name="T43" fmla="*/ 1085 h 2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89"/>
                <a:gd name="T67" fmla="*/ 0 h 245"/>
                <a:gd name="T68" fmla="*/ 289 w 289"/>
                <a:gd name="T69" fmla="*/ 245 h 2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89" h="245">
                  <a:moveTo>
                    <a:pt x="114" y="245"/>
                  </a:moveTo>
                  <a:cubicBezTo>
                    <a:pt x="2" y="134"/>
                    <a:pt x="2" y="134"/>
                    <a:pt x="2" y="134"/>
                  </a:cubicBezTo>
                  <a:cubicBezTo>
                    <a:pt x="1" y="133"/>
                    <a:pt x="1" y="133"/>
                    <a:pt x="1" y="133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17" y="1"/>
                    <a:pt x="217" y="1"/>
                    <a:pt x="217" y="1"/>
                  </a:cubicBezTo>
                  <a:cubicBezTo>
                    <a:pt x="219" y="1"/>
                    <a:pt x="219" y="1"/>
                    <a:pt x="219" y="1"/>
                  </a:cubicBezTo>
                  <a:cubicBezTo>
                    <a:pt x="220" y="2"/>
                    <a:pt x="220" y="2"/>
                    <a:pt x="220" y="2"/>
                  </a:cubicBezTo>
                  <a:cubicBezTo>
                    <a:pt x="289" y="71"/>
                    <a:pt x="289" y="71"/>
                    <a:pt x="289" y="71"/>
                  </a:cubicBezTo>
                  <a:cubicBezTo>
                    <a:pt x="287" y="167"/>
                    <a:pt x="210" y="244"/>
                    <a:pt x="114" y="245"/>
                  </a:cubicBezTo>
                  <a:close/>
                </a:path>
              </a:pathLst>
            </a:custGeom>
            <a:solidFill>
              <a:srgbClr val="5BA66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72" name="Freeform 69"/>
            <p:cNvSpPr>
              <a:spLocks noChangeArrowheads="1"/>
            </p:cNvSpPr>
            <p:nvPr/>
          </p:nvSpPr>
          <p:spPr bwMode="auto">
            <a:xfrm>
              <a:off x="292" y="482"/>
              <a:ext cx="985" cy="607"/>
            </a:xfrm>
            <a:custGeom>
              <a:avLst/>
              <a:gdLst>
                <a:gd name="T0" fmla="*/ 40 w 223"/>
                <a:gd name="T1" fmla="*/ 0 h 137"/>
                <a:gd name="T2" fmla="*/ 945 w 223"/>
                <a:gd name="T3" fmla="*/ 0 h 137"/>
                <a:gd name="T4" fmla="*/ 985 w 223"/>
                <a:gd name="T5" fmla="*/ 40 h 137"/>
                <a:gd name="T6" fmla="*/ 985 w 223"/>
                <a:gd name="T7" fmla="*/ 563 h 137"/>
                <a:gd name="T8" fmla="*/ 945 w 223"/>
                <a:gd name="T9" fmla="*/ 607 h 137"/>
                <a:gd name="T10" fmla="*/ 40 w 223"/>
                <a:gd name="T11" fmla="*/ 607 h 137"/>
                <a:gd name="T12" fmla="*/ 0 w 223"/>
                <a:gd name="T13" fmla="*/ 563 h 137"/>
                <a:gd name="T14" fmla="*/ 0 w 223"/>
                <a:gd name="T15" fmla="*/ 40 h 137"/>
                <a:gd name="T16" fmla="*/ 40 w 223"/>
                <a:gd name="T17" fmla="*/ 0 h 1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3"/>
                <a:gd name="T28" fmla="*/ 0 h 137"/>
                <a:gd name="T29" fmla="*/ 223 w 223"/>
                <a:gd name="T30" fmla="*/ 137 h 1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3" h="137">
                  <a:moveTo>
                    <a:pt x="9" y="0"/>
                  </a:moveTo>
                  <a:cubicBezTo>
                    <a:pt x="214" y="0"/>
                    <a:pt x="214" y="0"/>
                    <a:pt x="214" y="0"/>
                  </a:cubicBezTo>
                  <a:cubicBezTo>
                    <a:pt x="219" y="0"/>
                    <a:pt x="223" y="4"/>
                    <a:pt x="223" y="9"/>
                  </a:cubicBezTo>
                  <a:cubicBezTo>
                    <a:pt x="223" y="127"/>
                    <a:pt x="223" y="127"/>
                    <a:pt x="223" y="127"/>
                  </a:cubicBezTo>
                  <a:cubicBezTo>
                    <a:pt x="223" y="132"/>
                    <a:pt x="219" y="137"/>
                    <a:pt x="214" y="137"/>
                  </a:cubicBezTo>
                  <a:cubicBezTo>
                    <a:pt x="9" y="137"/>
                    <a:pt x="9" y="137"/>
                    <a:pt x="9" y="137"/>
                  </a:cubicBezTo>
                  <a:cubicBezTo>
                    <a:pt x="4" y="137"/>
                    <a:pt x="0" y="132"/>
                    <a:pt x="0" y="12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73" name="Freeform 163"/>
            <p:cNvSpPr>
              <a:spLocks noEditPoints="1" noChangeArrowheads="1"/>
            </p:cNvSpPr>
            <p:nvPr/>
          </p:nvSpPr>
          <p:spPr bwMode="auto">
            <a:xfrm>
              <a:off x="385" y="602"/>
              <a:ext cx="173" cy="137"/>
            </a:xfrm>
            <a:custGeom>
              <a:avLst/>
              <a:gdLst>
                <a:gd name="T0" fmla="*/ 58 w 39"/>
                <a:gd name="T1" fmla="*/ 57 h 31"/>
                <a:gd name="T2" fmla="*/ 58 w 39"/>
                <a:gd name="T3" fmla="*/ 80 h 31"/>
                <a:gd name="T4" fmla="*/ 106 w 39"/>
                <a:gd name="T5" fmla="*/ 71 h 31"/>
                <a:gd name="T6" fmla="*/ 18 w 39"/>
                <a:gd name="T7" fmla="*/ 0 h 31"/>
                <a:gd name="T8" fmla="*/ 173 w 39"/>
                <a:gd name="T9" fmla="*/ 18 h 31"/>
                <a:gd name="T10" fmla="*/ 115 w 39"/>
                <a:gd name="T11" fmla="*/ 27 h 31"/>
                <a:gd name="T12" fmla="*/ 58 w 39"/>
                <a:gd name="T13" fmla="*/ 27 h 31"/>
                <a:gd name="T14" fmla="*/ 0 w 39"/>
                <a:gd name="T15" fmla="*/ 18 h 31"/>
                <a:gd name="T16" fmla="*/ 173 w 39"/>
                <a:gd name="T17" fmla="*/ 31 h 31"/>
                <a:gd name="T18" fmla="*/ 124 w 39"/>
                <a:gd name="T19" fmla="*/ 53 h 31"/>
                <a:gd name="T20" fmla="*/ 120 w 39"/>
                <a:gd name="T21" fmla="*/ 31 h 31"/>
                <a:gd name="T22" fmla="*/ 173 w 39"/>
                <a:gd name="T23" fmla="*/ 57 h 31"/>
                <a:gd name="T24" fmla="*/ 120 w 39"/>
                <a:gd name="T25" fmla="*/ 80 h 31"/>
                <a:gd name="T26" fmla="*/ 120 w 39"/>
                <a:gd name="T27" fmla="*/ 57 h 31"/>
                <a:gd name="T28" fmla="*/ 173 w 39"/>
                <a:gd name="T29" fmla="*/ 88 h 31"/>
                <a:gd name="T30" fmla="*/ 120 w 39"/>
                <a:gd name="T31" fmla="*/ 106 h 31"/>
                <a:gd name="T32" fmla="*/ 124 w 39"/>
                <a:gd name="T33" fmla="*/ 88 h 31"/>
                <a:gd name="T34" fmla="*/ 173 w 39"/>
                <a:gd name="T35" fmla="*/ 115 h 31"/>
                <a:gd name="T36" fmla="*/ 155 w 39"/>
                <a:gd name="T37" fmla="*/ 137 h 31"/>
                <a:gd name="T38" fmla="*/ 89 w 39"/>
                <a:gd name="T39" fmla="*/ 128 h 31"/>
                <a:gd name="T40" fmla="*/ 173 w 39"/>
                <a:gd name="T41" fmla="*/ 115 h 31"/>
                <a:gd name="T42" fmla="*/ 18 w 39"/>
                <a:gd name="T43" fmla="*/ 137 h 31"/>
                <a:gd name="T44" fmla="*/ 0 w 39"/>
                <a:gd name="T45" fmla="*/ 115 h 31"/>
                <a:gd name="T46" fmla="*/ 84 w 39"/>
                <a:gd name="T47" fmla="*/ 128 h 31"/>
                <a:gd name="T48" fmla="*/ 0 w 39"/>
                <a:gd name="T49" fmla="*/ 106 h 31"/>
                <a:gd name="T50" fmla="*/ 49 w 39"/>
                <a:gd name="T51" fmla="*/ 88 h 31"/>
                <a:gd name="T52" fmla="*/ 53 w 39"/>
                <a:gd name="T53" fmla="*/ 106 h 31"/>
                <a:gd name="T54" fmla="*/ 0 w 39"/>
                <a:gd name="T55" fmla="*/ 80 h 31"/>
                <a:gd name="T56" fmla="*/ 53 w 39"/>
                <a:gd name="T57" fmla="*/ 57 h 31"/>
                <a:gd name="T58" fmla="*/ 53 w 39"/>
                <a:gd name="T59" fmla="*/ 80 h 31"/>
                <a:gd name="T60" fmla="*/ 0 w 39"/>
                <a:gd name="T61" fmla="*/ 53 h 31"/>
                <a:gd name="T62" fmla="*/ 53 w 39"/>
                <a:gd name="T63" fmla="*/ 31 h 31"/>
                <a:gd name="T64" fmla="*/ 49 w 39"/>
                <a:gd name="T65" fmla="*/ 53 h 31"/>
                <a:gd name="T66" fmla="*/ 62 w 39"/>
                <a:gd name="T67" fmla="*/ 115 h 31"/>
                <a:gd name="T68" fmla="*/ 84 w 39"/>
                <a:gd name="T69" fmla="*/ 124 h 31"/>
                <a:gd name="T70" fmla="*/ 115 w 39"/>
                <a:gd name="T71" fmla="*/ 106 h 31"/>
                <a:gd name="T72" fmla="*/ 58 w 39"/>
                <a:gd name="T73" fmla="*/ 93 h 31"/>
                <a:gd name="T74" fmla="*/ 115 w 39"/>
                <a:gd name="T75" fmla="*/ 88 h 31"/>
                <a:gd name="T76" fmla="*/ 115 w 39"/>
                <a:gd name="T77" fmla="*/ 106 h 31"/>
                <a:gd name="T78" fmla="*/ 58 w 39"/>
                <a:gd name="T79" fmla="*/ 31 h 31"/>
                <a:gd name="T80" fmla="*/ 58 w 39"/>
                <a:gd name="T81" fmla="*/ 53 h 31"/>
                <a:gd name="T82" fmla="*/ 115 w 39"/>
                <a:gd name="T83" fmla="*/ 44 h 31"/>
                <a:gd name="T84" fmla="*/ 62 w 39"/>
                <a:gd name="T85" fmla="*/ 27 h 31"/>
                <a:gd name="T86" fmla="*/ 84 w 39"/>
                <a:gd name="T87" fmla="*/ 13 h 3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9"/>
                <a:gd name="T133" fmla="*/ 0 h 31"/>
                <a:gd name="T134" fmla="*/ 39 w 39"/>
                <a:gd name="T135" fmla="*/ 31 h 3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9" h="31">
                  <a:moveTo>
                    <a:pt x="26" y="13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4" y="14"/>
                    <a:pt x="15" y="15"/>
                    <a:pt x="15" y="16"/>
                  </a:cubicBezTo>
                  <a:cubicBezTo>
                    <a:pt x="15" y="16"/>
                    <a:pt x="14" y="17"/>
                    <a:pt x="13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5" y="17"/>
                    <a:pt x="24" y="16"/>
                    <a:pt x="24" y="16"/>
                  </a:cubicBezTo>
                  <a:cubicBezTo>
                    <a:pt x="24" y="15"/>
                    <a:pt x="25" y="14"/>
                    <a:pt x="26" y="13"/>
                  </a:cubicBezTo>
                  <a:close/>
                  <a:moveTo>
                    <a:pt x="4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38" y="0"/>
                    <a:pt x="39" y="2"/>
                    <a:pt x="39" y="4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5" y="3"/>
                    <a:pt x="22" y="2"/>
                    <a:pt x="19" y="2"/>
                  </a:cubicBezTo>
                  <a:cubicBezTo>
                    <a:pt x="17" y="2"/>
                    <a:pt x="14" y="3"/>
                    <a:pt x="1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lose/>
                  <a:moveTo>
                    <a:pt x="39" y="7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1"/>
                    <a:pt x="28" y="11"/>
                    <a:pt x="28" y="10"/>
                  </a:cubicBezTo>
                  <a:cubicBezTo>
                    <a:pt x="28" y="9"/>
                    <a:pt x="28" y="8"/>
                    <a:pt x="27" y="7"/>
                  </a:cubicBezTo>
                  <a:cubicBezTo>
                    <a:pt x="39" y="7"/>
                    <a:pt x="39" y="7"/>
                    <a:pt x="39" y="7"/>
                  </a:cubicBezTo>
                  <a:close/>
                  <a:moveTo>
                    <a:pt x="39" y="13"/>
                  </a:moveTo>
                  <a:cubicBezTo>
                    <a:pt x="39" y="18"/>
                    <a:pt x="39" y="18"/>
                    <a:pt x="39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7"/>
                    <a:pt x="26" y="16"/>
                    <a:pt x="26" y="16"/>
                  </a:cubicBezTo>
                  <a:cubicBezTo>
                    <a:pt x="26" y="15"/>
                    <a:pt x="27" y="14"/>
                    <a:pt x="27" y="13"/>
                  </a:cubicBezTo>
                  <a:cubicBezTo>
                    <a:pt x="39" y="13"/>
                    <a:pt x="39" y="13"/>
                    <a:pt x="39" y="13"/>
                  </a:cubicBezTo>
                  <a:close/>
                  <a:moveTo>
                    <a:pt x="39" y="20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8" y="23"/>
                    <a:pt x="28" y="22"/>
                    <a:pt x="28" y="21"/>
                  </a:cubicBezTo>
                  <a:cubicBezTo>
                    <a:pt x="28" y="21"/>
                    <a:pt x="28" y="20"/>
                    <a:pt x="28" y="20"/>
                  </a:cubicBezTo>
                  <a:cubicBezTo>
                    <a:pt x="39" y="20"/>
                    <a:pt x="39" y="20"/>
                    <a:pt x="39" y="20"/>
                  </a:cubicBezTo>
                  <a:close/>
                  <a:moveTo>
                    <a:pt x="39" y="26"/>
                  </a:move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38" y="31"/>
                    <a:pt x="35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3" y="29"/>
                    <a:pt x="25" y="28"/>
                    <a:pt x="26" y="26"/>
                  </a:cubicBezTo>
                  <a:cubicBezTo>
                    <a:pt x="39" y="26"/>
                    <a:pt x="39" y="26"/>
                    <a:pt x="39" y="26"/>
                  </a:cubicBezTo>
                  <a:close/>
                  <a:moveTo>
                    <a:pt x="19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1" y="31"/>
                    <a:pt x="0" y="29"/>
                    <a:pt x="0" y="2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8"/>
                    <a:pt x="16" y="29"/>
                    <a:pt x="19" y="29"/>
                  </a:cubicBezTo>
                  <a:cubicBezTo>
                    <a:pt x="19" y="31"/>
                    <a:pt x="19" y="31"/>
                    <a:pt x="19" y="31"/>
                  </a:cubicBezTo>
                  <a:close/>
                  <a:moveTo>
                    <a:pt x="0" y="24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1"/>
                    <a:pt x="11" y="21"/>
                  </a:cubicBezTo>
                  <a:cubicBezTo>
                    <a:pt x="11" y="22"/>
                    <a:pt x="11" y="23"/>
                    <a:pt x="12" y="24"/>
                  </a:cubicBezTo>
                  <a:cubicBezTo>
                    <a:pt x="0" y="24"/>
                    <a:pt x="0" y="24"/>
                    <a:pt x="0" y="24"/>
                  </a:cubicBezTo>
                  <a:close/>
                  <a:moveTo>
                    <a:pt x="0" y="18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3" y="15"/>
                    <a:pt x="13" y="16"/>
                  </a:cubicBezTo>
                  <a:cubicBezTo>
                    <a:pt x="13" y="16"/>
                    <a:pt x="12" y="17"/>
                    <a:pt x="12" y="18"/>
                  </a:cubicBezTo>
                  <a:cubicBezTo>
                    <a:pt x="0" y="18"/>
                    <a:pt x="0" y="18"/>
                    <a:pt x="0" y="18"/>
                  </a:cubicBezTo>
                  <a:close/>
                  <a:moveTo>
                    <a:pt x="0" y="12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8"/>
                    <a:pt x="11" y="9"/>
                    <a:pt x="11" y="10"/>
                  </a:cubicBezTo>
                  <a:cubicBezTo>
                    <a:pt x="11" y="11"/>
                    <a:pt x="11" y="11"/>
                    <a:pt x="11" y="12"/>
                  </a:cubicBezTo>
                  <a:cubicBezTo>
                    <a:pt x="0" y="12"/>
                    <a:pt x="0" y="12"/>
                    <a:pt x="0" y="12"/>
                  </a:cubicBezTo>
                  <a:close/>
                  <a:moveTo>
                    <a:pt x="14" y="26"/>
                  </a:moveTo>
                  <a:cubicBezTo>
                    <a:pt x="25" y="26"/>
                    <a:pt x="25" y="26"/>
                    <a:pt x="25" y="26"/>
                  </a:cubicBezTo>
                  <a:cubicBezTo>
                    <a:pt x="23" y="27"/>
                    <a:pt x="21" y="28"/>
                    <a:pt x="19" y="28"/>
                  </a:cubicBezTo>
                  <a:cubicBezTo>
                    <a:pt x="17" y="28"/>
                    <a:pt x="16" y="27"/>
                    <a:pt x="14" y="26"/>
                  </a:cubicBezTo>
                  <a:close/>
                  <a:moveTo>
                    <a:pt x="26" y="24"/>
                  </a:moveTo>
                  <a:cubicBezTo>
                    <a:pt x="13" y="24"/>
                    <a:pt x="13" y="24"/>
                    <a:pt x="13" y="24"/>
                  </a:cubicBezTo>
                  <a:cubicBezTo>
                    <a:pt x="13" y="23"/>
                    <a:pt x="13" y="22"/>
                    <a:pt x="13" y="21"/>
                  </a:cubicBezTo>
                  <a:cubicBezTo>
                    <a:pt x="13" y="21"/>
                    <a:pt x="13" y="20"/>
                    <a:pt x="1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0"/>
                    <a:pt x="26" y="21"/>
                    <a:pt x="26" y="21"/>
                  </a:cubicBezTo>
                  <a:cubicBezTo>
                    <a:pt x="26" y="22"/>
                    <a:pt x="26" y="23"/>
                    <a:pt x="26" y="24"/>
                  </a:cubicBezTo>
                  <a:close/>
                  <a:moveTo>
                    <a:pt x="26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3" y="8"/>
                    <a:pt x="13" y="9"/>
                    <a:pt x="13" y="10"/>
                  </a:cubicBezTo>
                  <a:cubicBezTo>
                    <a:pt x="13" y="11"/>
                    <a:pt x="13" y="11"/>
                    <a:pt x="13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1"/>
                    <a:pt x="26" y="11"/>
                    <a:pt x="26" y="10"/>
                  </a:cubicBezTo>
                  <a:cubicBezTo>
                    <a:pt x="26" y="9"/>
                    <a:pt x="26" y="8"/>
                    <a:pt x="26" y="7"/>
                  </a:cubicBezTo>
                  <a:close/>
                  <a:moveTo>
                    <a:pt x="14" y="6"/>
                  </a:moveTo>
                  <a:cubicBezTo>
                    <a:pt x="25" y="6"/>
                    <a:pt x="25" y="6"/>
                    <a:pt x="25" y="6"/>
                  </a:cubicBezTo>
                  <a:cubicBezTo>
                    <a:pt x="23" y="4"/>
                    <a:pt x="21" y="3"/>
                    <a:pt x="19" y="3"/>
                  </a:cubicBezTo>
                  <a:cubicBezTo>
                    <a:pt x="17" y="3"/>
                    <a:pt x="16" y="4"/>
                    <a:pt x="14" y="6"/>
                  </a:cubicBezTo>
                  <a:close/>
                </a:path>
              </a:pathLst>
            </a:custGeom>
            <a:solidFill>
              <a:srgbClr val="FFCC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74" name="Freeform 164"/>
            <p:cNvSpPr>
              <a:spLocks noEditPoints="1" noChangeArrowheads="1"/>
            </p:cNvSpPr>
            <p:nvPr/>
          </p:nvSpPr>
          <p:spPr bwMode="auto">
            <a:xfrm>
              <a:off x="367" y="850"/>
              <a:ext cx="835" cy="132"/>
            </a:xfrm>
            <a:custGeom>
              <a:avLst/>
              <a:gdLst>
                <a:gd name="T0" fmla="*/ 0 w 334"/>
                <a:gd name="T1" fmla="*/ 0 h 53"/>
                <a:gd name="T2" fmla="*/ 835 w 334"/>
                <a:gd name="T3" fmla="*/ 0 h 53"/>
                <a:gd name="T4" fmla="*/ 835 w 334"/>
                <a:gd name="T5" fmla="*/ 92 h 53"/>
                <a:gd name="T6" fmla="*/ 0 w 334"/>
                <a:gd name="T7" fmla="*/ 92 h 53"/>
                <a:gd name="T8" fmla="*/ 0 w 334"/>
                <a:gd name="T9" fmla="*/ 0 h 53"/>
                <a:gd name="T10" fmla="*/ 0 w 334"/>
                <a:gd name="T11" fmla="*/ 0 h 53"/>
                <a:gd name="T12" fmla="*/ 0 w 334"/>
                <a:gd name="T13" fmla="*/ 120 h 53"/>
                <a:gd name="T14" fmla="*/ 835 w 334"/>
                <a:gd name="T15" fmla="*/ 120 h 53"/>
                <a:gd name="T16" fmla="*/ 835 w 334"/>
                <a:gd name="T17" fmla="*/ 132 h 53"/>
                <a:gd name="T18" fmla="*/ 0 w 334"/>
                <a:gd name="T19" fmla="*/ 132 h 53"/>
                <a:gd name="T20" fmla="*/ 0 w 334"/>
                <a:gd name="T21" fmla="*/ 120 h 53"/>
                <a:gd name="T22" fmla="*/ 0 w 334"/>
                <a:gd name="T23" fmla="*/ 120 h 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34"/>
                <a:gd name="T37" fmla="*/ 0 h 53"/>
                <a:gd name="T38" fmla="*/ 334 w 334"/>
                <a:gd name="T39" fmla="*/ 53 h 5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34" h="53">
                  <a:moveTo>
                    <a:pt x="0" y="0"/>
                  </a:moveTo>
                  <a:lnTo>
                    <a:pt x="334" y="0"/>
                  </a:lnTo>
                  <a:lnTo>
                    <a:pt x="334" y="37"/>
                  </a:lnTo>
                  <a:lnTo>
                    <a:pt x="0" y="37"/>
                  </a:lnTo>
                  <a:lnTo>
                    <a:pt x="0" y="0"/>
                  </a:lnTo>
                  <a:close/>
                  <a:moveTo>
                    <a:pt x="0" y="48"/>
                  </a:moveTo>
                  <a:lnTo>
                    <a:pt x="334" y="48"/>
                  </a:lnTo>
                  <a:lnTo>
                    <a:pt x="334" y="53"/>
                  </a:lnTo>
                  <a:lnTo>
                    <a:pt x="0" y="53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75" name="Freeform 165"/>
            <p:cNvSpPr>
              <a:spLocks noEditPoints="1" noChangeArrowheads="1"/>
            </p:cNvSpPr>
            <p:nvPr/>
          </p:nvSpPr>
          <p:spPr bwMode="auto">
            <a:xfrm>
              <a:off x="840" y="550"/>
              <a:ext cx="363" cy="97"/>
            </a:xfrm>
            <a:custGeom>
              <a:avLst/>
              <a:gdLst>
                <a:gd name="T0" fmla="*/ 0 w 145"/>
                <a:gd name="T1" fmla="*/ 0 h 39"/>
                <a:gd name="T2" fmla="*/ 363 w 145"/>
                <a:gd name="T3" fmla="*/ 0 h 39"/>
                <a:gd name="T4" fmla="*/ 363 w 145"/>
                <a:gd name="T5" fmla="*/ 12 h 39"/>
                <a:gd name="T6" fmla="*/ 0 w 145"/>
                <a:gd name="T7" fmla="*/ 12 h 39"/>
                <a:gd name="T8" fmla="*/ 0 w 145"/>
                <a:gd name="T9" fmla="*/ 0 h 39"/>
                <a:gd name="T10" fmla="*/ 0 w 145"/>
                <a:gd name="T11" fmla="*/ 0 h 39"/>
                <a:gd name="T12" fmla="*/ 0 w 145"/>
                <a:gd name="T13" fmla="*/ 82 h 39"/>
                <a:gd name="T14" fmla="*/ 363 w 145"/>
                <a:gd name="T15" fmla="*/ 82 h 39"/>
                <a:gd name="T16" fmla="*/ 363 w 145"/>
                <a:gd name="T17" fmla="*/ 97 h 39"/>
                <a:gd name="T18" fmla="*/ 0 w 145"/>
                <a:gd name="T19" fmla="*/ 97 h 39"/>
                <a:gd name="T20" fmla="*/ 0 w 145"/>
                <a:gd name="T21" fmla="*/ 82 h 39"/>
                <a:gd name="T22" fmla="*/ 0 w 145"/>
                <a:gd name="T23" fmla="*/ 82 h 39"/>
                <a:gd name="T24" fmla="*/ 0 w 145"/>
                <a:gd name="T25" fmla="*/ 40 h 39"/>
                <a:gd name="T26" fmla="*/ 363 w 145"/>
                <a:gd name="T27" fmla="*/ 40 h 39"/>
                <a:gd name="T28" fmla="*/ 363 w 145"/>
                <a:gd name="T29" fmla="*/ 52 h 39"/>
                <a:gd name="T30" fmla="*/ 0 w 145"/>
                <a:gd name="T31" fmla="*/ 52 h 39"/>
                <a:gd name="T32" fmla="*/ 0 w 145"/>
                <a:gd name="T33" fmla="*/ 40 h 39"/>
                <a:gd name="T34" fmla="*/ 0 w 145"/>
                <a:gd name="T35" fmla="*/ 40 h 3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5"/>
                <a:gd name="T55" fmla="*/ 0 h 39"/>
                <a:gd name="T56" fmla="*/ 145 w 145"/>
                <a:gd name="T57" fmla="*/ 39 h 3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5" h="39">
                  <a:moveTo>
                    <a:pt x="0" y="0"/>
                  </a:moveTo>
                  <a:lnTo>
                    <a:pt x="145" y="0"/>
                  </a:lnTo>
                  <a:lnTo>
                    <a:pt x="145" y="5"/>
                  </a:lnTo>
                  <a:lnTo>
                    <a:pt x="0" y="5"/>
                  </a:lnTo>
                  <a:lnTo>
                    <a:pt x="0" y="0"/>
                  </a:lnTo>
                  <a:close/>
                  <a:moveTo>
                    <a:pt x="0" y="33"/>
                  </a:moveTo>
                  <a:lnTo>
                    <a:pt x="145" y="33"/>
                  </a:lnTo>
                  <a:lnTo>
                    <a:pt x="145" y="39"/>
                  </a:lnTo>
                  <a:lnTo>
                    <a:pt x="0" y="39"/>
                  </a:lnTo>
                  <a:lnTo>
                    <a:pt x="0" y="33"/>
                  </a:lnTo>
                  <a:close/>
                  <a:moveTo>
                    <a:pt x="0" y="16"/>
                  </a:moveTo>
                  <a:lnTo>
                    <a:pt x="145" y="16"/>
                  </a:lnTo>
                  <a:lnTo>
                    <a:pt x="145" y="21"/>
                  </a:lnTo>
                  <a:lnTo>
                    <a:pt x="0" y="2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37" name="Group 443"/>
          <p:cNvGrpSpPr/>
          <p:nvPr/>
        </p:nvGrpSpPr>
        <p:grpSpPr bwMode="auto">
          <a:xfrm>
            <a:off x="8861425" y="5421313"/>
            <a:ext cx="441325" cy="444500"/>
            <a:chOff x="0" y="0"/>
            <a:chExt cx="1568" cy="1570"/>
          </a:xfrm>
        </p:grpSpPr>
        <p:sp>
          <p:nvSpPr>
            <p:cNvPr id="37947" name="Oval 9"/>
            <p:cNvSpPr>
              <a:spLocks noChangeArrowheads="1"/>
            </p:cNvSpPr>
            <p:nvPr/>
          </p:nvSpPr>
          <p:spPr bwMode="auto">
            <a:xfrm>
              <a:off x="0" y="0"/>
              <a:ext cx="1568" cy="1570"/>
            </a:xfrm>
            <a:prstGeom prst="ellipse">
              <a:avLst/>
            </a:prstGeom>
            <a:solidFill>
              <a:srgbClr val="F25A5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948" name="Freeform 10"/>
            <p:cNvSpPr>
              <a:spLocks noChangeArrowheads="1"/>
            </p:cNvSpPr>
            <p:nvPr/>
          </p:nvSpPr>
          <p:spPr bwMode="auto">
            <a:xfrm>
              <a:off x="442" y="235"/>
              <a:ext cx="1125" cy="1335"/>
            </a:xfrm>
            <a:custGeom>
              <a:avLst/>
              <a:gdLst>
                <a:gd name="T0" fmla="*/ 62 w 254"/>
                <a:gd name="T1" fmla="*/ 1087 h 302"/>
                <a:gd name="T2" fmla="*/ 62 w 254"/>
                <a:gd name="T3" fmla="*/ 1083 h 302"/>
                <a:gd name="T4" fmla="*/ 62 w 254"/>
                <a:gd name="T5" fmla="*/ 1074 h 302"/>
                <a:gd name="T6" fmla="*/ 66 w 254"/>
                <a:gd name="T7" fmla="*/ 1070 h 302"/>
                <a:gd name="T8" fmla="*/ 62 w 254"/>
                <a:gd name="T9" fmla="*/ 1052 h 302"/>
                <a:gd name="T10" fmla="*/ 62 w 254"/>
                <a:gd name="T11" fmla="*/ 1043 h 302"/>
                <a:gd name="T12" fmla="*/ 62 w 254"/>
                <a:gd name="T13" fmla="*/ 1039 h 302"/>
                <a:gd name="T14" fmla="*/ 66 w 254"/>
                <a:gd name="T15" fmla="*/ 1034 h 302"/>
                <a:gd name="T16" fmla="*/ 62 w 254"/>
                <a:gd name="T17" fmla="*/ 1017 h 302"/>
                <a:gd name="T18" fmla="*/ 58 w 254"/>
                <a:gd name="T19" fmla="*/ 1008 h 302"/>
                <a:gd name="T20" fmla="*/ 62 w 254"/>
                <a:gd name="T21" fmla="*/ 999 h 302"/>
                <a:gd name="T22" fmla="*/ 66 w 254"/>
                <a:gd name="T23" fmla="*/ 999 h 302"/>
                <a:gd name="T24" fmla="*/ 62 w 254"/>
                <a:gd name="T25" fmla="*/ 977 h 302"/>
                <a:gd name="T26" fmla="*/ 58 w 254"/>
                <a:gd name="T27" fmla="*/ 973 h 302"/>
                <a:gd name="T28" fmla="*/ 62 w 254"/>
                <a:gd name="T29" fmla="*/ 964 h 302"/>
                <a:gd name="T30" fmla="*/ 35 w 254"/>
                <a:gd name="T31" fmla="*/ 774 h 302"/>
                <a:gd name="T32" fmla="*/ 35 w 254"/>
                <a:gd name="T33" fmla="*/ 659 h 302"/>
                <a:gd name="T34" fmla="*/ 84 w 254"/>
                <a:gd name="T35" fmla="*/ 464 h 302"/>
                <a:gd name="T36" fmla="*/ 62 w 254"/>
                <a:gd name="T37" fmla="*/ 438 h 302"/>
                <a:gd name="T38" fmla="*/ 62 w 254"/>
                <a:gd name="T39" fmla="*/ 424 h 302"/>
                <a:gd name="T40" fmla="*/ 71 w 254"/>
                <a:gd name="T41" fmla="*/ 420 h 302"/>
                <a:gd name="T42" fmla="*/ 62 w 254"/>
                <a:gd name="T43" fmla="*/ 402 h 302"/>
                <a:gd name="T44" fmla="*/ 62 w 254"/>
                <a:gd name="T45" fmla="*/ 389 h 302"/>
                <a:gd name="T46" fmla="*/ 66 w 254"/>
                <a:gd name="T47" fmla="*/ 380 h 302"/>
                <a:gd name="T48" fmla="*/ 84 w 254"/>
                <a:gd name="T49" fmla="*/ 376 h 302"/>
                <a:gd name="T50" fmla="*/ 62 w 254"/>
                <a:gd name="T51" fmla="*/ 354 h 302"/>
                <a:gd name="T52" fmla="*/ 62 w 254"/>
                <a:gd name="T53" fmla="*/ 340 h 302"/>
                <a:gd name="T54" fmla="*/ 71 w 254"/>
                <a:gd name="T55" fmla="*/ 336 h 302"/>
                <a:gd name="T56" fmla="*/ 62 w 254"/>
                <a:gd name="T57" fmla="*/ 314 h 302"/>
                <a:gd name="T58" fmla="*/ 62 w 254"/>
                <a:gd name="T59" fmla="*/ 305 h 302"/>
                <a:gd name="T60" fmla="*/ 62 w 254"/>
                <a:gd name="T61" fmla="*/ 301 h 302"/>
                <a:gd name="T62" fmla="*/ 62 w 254"/>
                <a:gd name="T63" fmla="*/ 296 h 302"/>
                <a:gd name="T64" fmla="*/ 71 w 254"/>
                <a:gd name="T65" fmla="*/ 292 h 302"/>
                <a:gd name="T66" fmla="*/ 84 w 254"/>
                <a:gd name="T67" fmla="*/ 292 h 302"/>
                <a:gd name="T68" fmla="*/ 62 w 254"/>
                <a:gd name="T69" fmla="*/ 270 h 302"/>
                <a:gd name="T70" fmla="*/ 62 w 254"/>
                <a:gd name="T71" fmla="*/ 252 h 302"/>
                <a:gd name="T72" fmla="*/ 84 w 254"/>
                <a:gd name="T73" fmla="*/ 225 h 302"/>
                <a:gd name="T74" fmla="*/ 93 w 254"/>
                <a:gd name="T75" fmla="*/ 208 h 302"/>
                <a:gd name="T76" fmla="*/ 133 w 254"/>
                <a:gd name="T77" fmla="*/ 124 h 302"/>
                <a:gd name="T78" fmla="*/ 115 w 254"/>
                <a:gd name="T79" fmla="*/ 80 h 302"/>
                <a:gd name="T80" fmla="*/ 124 w 254"/>
                <a:gd name="T81" fmla="*/ 0 h 302"/>
                <a:gd name="T82" fmla="*/ 447 w 254"/>
                <a:gd name="T83" fmla="*/ 164 h 302"/>
                <a:gd name="T84" fmla="*/ 425 w 254"/>
                <a:gd name="T85" fmla="*/ 137 h 302"/>
                <a:gd name="T86" fmla="*/ 425 w 254"/>
                <a:gd name="T87" fmla="*/ 128 h 302"/>
                <a:gd name="T88" fmla="*/ 425 w 254"/>
                <a:gd name="T89" fmla="*/ 124 h 302"/>
                <a:gd name="T90" fmla="*/ 434 w 254"/>
                <a:gd name="T91" fmla="*/ 119 h 302"/>
                <a:gd name="T92" fmla="*/ 425 w 254"/>
                <a:gd name="T93" fmla="*/ 102 h 302"/>
                <a:gd name="T94" fmla="*/ 425 w 254"/>
                <a:gd name="T95" fmla="*/ 93 h 302"/>
                <a:gd name="T96" fmla="*/ 425 w 254"/>
                <a:gd name="T97" fmla="*/ 88 h 302"/>
                <a:gd name="T98" fmla="*/ 434 w 254"/>
                <a:gd name="T99" fmla="*/ 84 h 302"/>
                <a:gd name="T100" fmla="*/ 425 w 254"/>
                <a:gd name="T101" fmla="*/ 62 h 302"/>
                <a:gd name="T102" fmla="*/ 425 w 254"/>
                <a:gd name="T103" fmla="*/ 57 h 302"/>
                <a:gd name="T104" fmla="*/ 430 w 254"/>
                <a:gd name="T105" fmla="*/ 49 h 302"/>
                <a:gd name="T106" fmla="*/ 434 w 254"/>
                <a:gd name="T107" fmla="*/ 49 h 302"/>
                <a:gd name="T108" fmla="*/ 430 w 254"/>
                <a:gd name="T109" fmla="*/ 27 h 302"/>
                <a:gd name="T110" fmla="*/ 425 w 254"/>
                <a:gd name="T111" fmla="*/ 22 h 302"/>
                <a:gd name="T112" fmla="*/ 430 w 254"/>
                <a:gd name="T113" fmla="*/ 13 h 302"/>
                <a:gd name="T114" fmla="*/ 434 w 254"/>
                <a:gd name="T115" fmla="*/ 9 h 302"/>
                <a:gd name="T116" fmla="*/ 1125 w 254"/>
                <a:gd name="T117" fmla="*/ 508 h 30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54"/>
                <a:gd name="T178" fmla="*/ 0 h 302"/>
                <a:gd name="T179" fmla="*/ 254 w 254"/>
                <a:gd name="T180" fmla="*/ 302 h 30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54" h="302">
                  <a:moveTo>
                    <a:pt x="68" y="302"/>
                  </a:moveTo>
                  <a:cubicBezTo>
                    <a:pt x="16" y="249"/>
                    <a:pt x="16" y="249"/>
                    <a:pt x="16" y="249"/>
                  </a:cubicBezTo>
                  <a:cubicBezTo>
                    <a:pt x="16" y="248"/>
                    <a:pt x="16" y="248"/>
                    <a:pt x="16" y="248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14" y="243"/>
                    <a:pt x="14" y="243"/>
                    <a:pt x="14" y="243"/>
                  </a:cubicBezTo>
                  <a:cubicBezTo>
                    <a:pt x="14" y="243"/>
                    <a:pt x="14" y="243"/>
                    <a:pt x="14" y="243"/>
                  </a:cubicBezTo>
                  <a:cubicBezTo>
                    <a:pt x="14" y="243"/>
                    <a:pt x="14" y="243"/>
                    <a:pt x="14" y="243"/>
                  </a:cubicBezTo>
                  <a:cubicBezTo>
                    <a:pt x="14" y="242"/>
                    <a:pt x="14" y="242"/>
                    <a:pt x="14" y="242"/>
                  </a:cubicBezTo>
                  <a:cubicBezTo>
                    <a:pt x="15" y="242"/>
                    <a:pt x="15" y="242"/>
                    <a:pt x="15" y="242"/>
                  </a:cubicBezTo>
                  <a:cubicBezTo>
                    <a:pt x="15" y="242"/>
                    <a:pt x="15" y="242"/>
                    <a:pt x="15" y="242"/>
                  </a:cubicBezTo>
                  <a:cubicBezTo>
                    <a:pt x="15" y="242"/>
                    <a:pt x="15" y="242"/>
                    <a:pt x="15" y="242"/>
                  </a:cubicBezTo>
                  <a:cubicBezTo>
                    <a:pt x="16" y="242"/>
                    <a:pt x="16" y="242"/>
                    <a:pt x="16" y="242"/>
                  </a:cubicBezTo>
                  <a:cubicBezTo>
                    <a:pt x="16" y="240"/>
                    <a:pt x="16" y="240"/>
                    <a:pt x="16" y="240"/>
                  </a:cubicBezTo>
                  <a:cubicBezTo>
                    <a:pt x="14" y="238"/>
                    <a:pt x="14" y="238"/>
                    <a:pt x="14" y="238"/>
                  </a:cubicBezTo>
                  <a:cubicBezTo>
                    <a:pt x="14" y="238"/>
                    <a:pt x="14" y="238"/>
                    <a:pt x="14" y="238"/>
                  </a:cubicBezTo>
                  <a:cubicBezTo>
                    <a:pt x="14" y="237"/>
                    <a:pt x="14" y="237"/>
                    <a:pt x="14" y="237"/>
                  </a:cubicBezTo>
                  <a:cubicBezTo>
                    <a:pt x="14" y="237"/>
                    <a:pt x="14" y="237"/>
                    <a:pt x="14" y="237"/>
                  </a:cubicBezTo>
                  <a:cubicBezTo>
                    <a:pt x="14" y="236"/>
                    <a:pt x="14" y="236"/>
                    <a:pt x="14" y="236"/>
                  </a:cubicBezTo>
                  <a:cubicBezTo>
                    <a:pt x="13" y="236"/>
                    <a:pt x="13" y="236"/>
                    <a:pt x="13" y="236"/>
                  </a:cubicBezTo>
                  <a:cubicBezTo>
                    <a:pt x="14" y="236"/>
                    <a:pt x="14" y="236"/>
                    <a:pt x="14" y="236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5" y="234"/>
                    <a:pt x="15" y="234"/>
                    <a:pt x="15" y="234"/>
                  </a:cubicBezTo>
                  <a:cubicBezTo>
                    <a:pt x="15" y="234"/>
                    <a:pt x="15" y="234"/>
                    <a:pt x="15" y="234"/>
                  </a:cubicBezTo>
                  <a:cubicBezTo>
                    <a:pt x="15" y="234"/>
                    <a:pt x="15" y="234"/>
                    <a:pt x="15" y="234"/>
                  </a:cubicBezTo>
                  <a:cubicBezTo>
                    <a:pt x="16" y="234"/>
                    <a:pt x="16" y="234"/>
                    <a:pt x="16" y="234"/>
                  </a:cubicBezTo>
                  <a:cubicBezTo>
                    <a:pt x="16" y="231"/>
                    <a:pt x="16" y="231"/>
                    <a:pt x="16" y="231"/>
                  </a:cubicBezTo>
                  <a:cubicBezTo>
                    <a:pt x="14" y="230"/>
                    <a:pt x="14" y="230"/>
                    <a:pt x="14" y="230"/>
                  </a:cubicBezTo>
                  <a:cubicBezTo>
                    <a:pt x="14" y="229"/>
                    <a:pt x="14" y="229"/>
                    <a:pt x="14" y="229"/>
                  </a:cubicBezTo>
                  <a:cubicBezTo>
                    <a:pt x="14" y="229"/>
                    <a:pt x="14" y="229"/>
                    <a:pt x="14" y="229"/>
                  </a:cubicBezTo>
                  <a:cubicBezTo>
                    <a:pt x="14" y="229"/>
                    <a:pt x="14" y="229"/>
                    <a:pt x="14" y="229"/>
                  </a:cubicBezTo>
                  <a:cubicBezTo>
                    <a:pt x="13" y="228"/>
                    <a:pt x="13" y="228"/>
                    <a:pt x="13" y="228"/>
                  </a:cubicBezTo>
                  <a:cubicBezTo>
                    <a:pt x="13" y="228"/>
                    <a:pt x="13" y="228"/>
                    <a:pt x="13" y="228"/>
                  </a:cubicBezTo>
                  <a:cubicBezTo>
                    <a:pt x="13" y="227"/>
                    <a:pt x="13" y="227"/>
                    <a:pt x="13" y="227"/>
                  </a:cubicBezTo>
                  <a:cubicBezTo>
                    <a:pt x="14" y="227"/>
                    <a:pt x="14" y="227"/>
                    <a:pt x="14" y="227"/>
                  </a:cubicBezTo>
                  <a:cubicBezTo>
                    <a:pt x="14" y="226"/>
                    <a:pt x="14" y="226"/>
                    <a:pt x="14" y="226"/>
                  </a:cubicBezTo>
                  <a:cubicBezTo>
                    <a:pt x="14" y="226"/>
                    <a:pt x="14" y="226"/>
                    <a:pt x="14" y="226"/>
                  </a:cubicBezTo>
                  <a:cubicBezTo>
                    <a:pt x="14" y="226"/>
                    <a:pt x="14" y="226"/>
                    <a:pt x="14" y="226"/>
                  </a:cubicBezTo>
                  <a:cubicBezTo>
                    <a:pt x="14" y="226"/>
                    <a:pt x="14" y="226"/>
                    <a:pt x="14" y="226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15" y="225"/>
                    <a:pt x="15" y="225"/>
                    <a:pt x="15" y="225"/>
                  </a:cubicBezTo>
                  <a:cubicBezTo>
                    <a:pt x="16" y="225"/>
                    <a:pt x="16" y="225"/>
                    <a:pt x="16" y="225"/>
                  </a:cubicBezTo>
                  <a:cubicBezTo>
                    <a:pt x="16" y="223"/>
                    <a:pt x="16" y="223"/>
                    <a:pt x="16" y="223"/>
                  </a:cubicBezTo>
                  <a:cubicBezTo>
                    <a:pt x="14" y="221"/>
                    <a:pt x="14" y="221"/>
                    <a:pt x="14" y="221"/>
                  </a:cubicBezTo>
                  <a:cubicBezTo>
                    <a:pt x="14" y="221"/>
                    <a:pt x="14" y="221"/>
                    <a:pt x="14" y="221"/>
                  </a:cubicBezTo>
                  <a:cubicBezTo>
                    <a:pt x="14" y="221"/>
                    <a:pt x="14" y="221"/>
                    <a:pt x="14" y="221"/>
                  </a:cubicBezTo>
                  <a:cubicBezTo>
                    <a:pt x="14" y="220"/>
                    <a:pt x="14" y="220"/>
                    <a:pt x="14" y="220"/>
                  </a:cubicBezTo>
                  <a:cubicBezTo>
                    <a:pt x="13" y="220"/>
                    <a:pt x="13" y="220"/>
                    <a:pt x="13" y="220"/>
                  </a:cubicBezTo>
                  <a:cubicBezTo>
                    <a:pt x="13" y="219"/>
                    <a:pt x="13" y="219"/>
                    <a:pt x="13" y="219"/>
                  </a:cubicBezTo>
                  <a:cubicBezTo>
                    <a:pt x="13" y="219"/>
                    <a:pt x="13" y="219"/>
                    <a:pt x="13" y="219"/>
                  </a:cubicBezTo>
                  <a:cubicBezTo>
                    <a:pt x="14" y="219"/>
                    <a:pt x="14" y="219"/>
                    <a:pt x="14" y="219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14" y="218"/>
                    <a:pt x="14" y="218"/>
                    <a:pt x="14" y="218"/>
                  </a:cubicBezTo>
                  <a:cubicBezTo>
                    <a:pt x="8" y="212"/>
                    <a:pt x="8" y="212"/>
                    <a:pt x="8" y="212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8" y="149"/>
                    <a:pt x="8" y="149"/>
                    <a:pt x="8" y="149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19" y="140"/>
                    <a:pt x="19" y="140"/>
                    <a:pt x="19" y="140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15" y="101"/>
                    <a:pt x="15" y="101"/>
                    <a:pt x="15" y="101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7" y="95"/>
                    <a:pt x="17" y="95"/>
                    <a:pt x="17" y="95"/>
                  </a:cubicBezTo>
                  <a:cubicBezTo>
                    <a:pt x="19" y="95"/>
                    <a:pt x="19" y="95"/>
                    <a:pt x="19" y="95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4" y="88"/>
                    <a:pt x="14" y="88"/>
                    <a:pt x="14" y="88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5" y="86"/>
                    <a:pt x="15" y="86"/>
                    <a:pt x="15" y="86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91" y="49"/>
                    <a:pt x="91" y="49"/>
                    <a:pt x="91" y="49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98" y="35"/>
                    <a:pt x="98" y="35"/>
                    <a:pt x="98" y="35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7" y="31"/>
                    <a:pt x="97" y="31"/>
                    <a:pt x="97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8" y="25"/>
                    <a:pt x="98" y="25"/>
                    <a:pt x="98" y="25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97" y="15"/>
                    <a:pt x="97" y="15"/>
                    <a:pt x="97" y="15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6" y="13"/>
                    <a:pt x="96" y="13"/>
                    <a:pt x="96" y="13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6" y="6"/>
                    <a:pt x="96" y="6"/>
                    <a:pt x="96" y="6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254" y="115"/>
                    <a:pt x="254" y="115"/>
                    <a:pt x="254" y="115"/>
                  </a:cubicBezTo>
                  <a:cubicBezTo>
                    <a:pt x="254" y="118"/>
                    <a:pt x="254" y="121"/>
                    <a:pt x="254" y="124"/>
                  </a:cubicBezTo>
                  <a:cubicBezTo>
                    <a:pt x="254" y="222"/>
                    <a:pt x="175" y="302"/>
                    <a:pt x="77" y="302"/>
                  </a:cubicBezTo>
                  <a:cubicBezTo>
                    <a:pt x="74" y="302"/>
                    <a:pt x="71" y="302"/>
                    <a:pt x="68" y="302"/>
                  </a:cubicBezTo>
                  <a:close/>
                </a:path>
              </a:pathLst>
            </a:custGeom>
            <a:solidFill>
              <a:srgbClr val="BF323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9" name="Freeform 166"/>
            <p:cNvSpPr>
              <a:spLocks noChangeArrowheads="1"/>
            </p:cNvSpPr>
            <p:nvPr/>
          </p:nvSpPr>
          <p:spPr bwMode="auto">
            <a:xfrm>
              <a:off x="867" y="973"/>
              <a:ext cx="190" cy="32"/>
            </a:xfrm>
            <a:custGeom>
              <a:avLst/>
              <a:gdLst>
                <a:gd name="T0" fmla="*/ 18 w 43"/>
                <a:gd name="T1" fmla="*/ 0 h 7"/>
                <a:gd name="T2" fmla="*/ 177 w 43"/>
                <a:gd name="T3" fmla="*/ 0 h 7"/>
                <a:gd name="T4" fmla="*/ 190 w 43"/>
                <a:gd name="T5" fmla="*/ 14 h 7"/>
                <a:gd name="T6" fmla="*/ 190 w 43"/>
                <a:gd name="T7" fmla="*/ 14 h 7"/>
                <a:gd name="T8" fmla="*/ 177 w 43"/>
                <a:gd name="T9" fmla="*/ 32 h 7"/>
                <a:gd name="T10" fmla="*/ 18 w 43"/>
                <a:gd name="T11" fmla="*/ 27 h 7"/>
                <a:gd name="T12" fmla="*/ 0 w 43"/>
                <a:gd name="T13" fmla="*/ 14 h 7"/>
                <a:gd name="T14" fmla="*/ 0 w 43"/>
                <a:gd name="T15" fmla="*/ 14 h 7"/>
                <a:gd name="T16" fmla="*/ 18 w 43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"/>
                <a:gd name="T28" fmla="*/ 0 h 7"/>
                <a:gd name="T29" fmla="*/ 43 w 43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" h="7">
                  <a:moveTo>
                    <a:pt x="4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1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5"/>
                    <a:pt x="42" y="7"/>
                    <a:pt x="40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0" name="Freeform 167"/>
            <p:cNvSpPr>
              <a:spLocks noChangeArrowheads="1"/>
            </p:cNvSpPr>
            <p:nvPr/>
          </p:nvSpPr>
          <p:spPr bwMode="auto">
            <a:xfrm>
              <a:off x="867" y="1058"/>
              <a:ext cx="190" cy="57"/>
            </a:xfrm>
            <a:custGeom>
              <a:avLst/>
              <a:gdLst>
                <a:gd name="T0" fmla="*/ 177 w 43"/>
                <a:gd name="T1" fmla="*/ 4 h 13"/>
                <a:gd name="T2" fmla="*/ 13 w 43"/>
                <a:gd name="T3" fmla="*/ 0 h 13"/>
                <a:gd name="T4" fmla="*/ 13 w 43"/>
                <a:gd name="T5" fmla="*/ 0 h 13"/>
                <a:gd name="T6" fmla="*/ 0 w 43"/>
                <a:gd name="T7" fmla="*/ 13 h 13"/>
                <a:gd name="T8" fmla="*/ 0 w 43"/>
                <a:gd name="T9" fmla="*/ 13 h 13"/>
                <a:gd name="T10" fmla="*/ 35 w 43"/>
                <a:gd name="T11" fmla="*/ 57 h 13"/>
                <a:gd name="T12" fmla="*/ 155 w 43"/>
                <a:gd name="T13" fmla="*/ 57 h 13"/>
                <a:gd name="T14" fmla="*/ 190 w 43"/>
                <a:gd name="T15" fmla="*/ 18 h 13"/>
                <a:gd name="T16" fmla="*/ 190 w 43"/>
                <a:gd name="T17" fmla="*/ 18 h 13"/>
                <a:gd name="T18" fmla="*/ 177 w 43"/>
                <a:gd name="T19" fmla="*/ 4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13"/>
                <a:gd name="T32" fmla="*/ 43 w 43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13">
                  <a:moveTo>
                    <a:pt x="40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4" y="13"/>
                    <a:pt x="8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8" y="13"/>
                    <a:pt x="43" y="6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2" y="1"/>
                    <a:pt x="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1" name="Freeform 168"/>
            <p:cNvSpPr>
              <a:spLocks noChangeArrowheads="1"/>
            </p:cNvSpPr>
            <p:nvPr/>
          </p:nvSpPr>
          <p:spPr bwMode="auto">
            <a:xfrm>
              <a:off x="867" y="1013"/>
              <a:ext cx="190" cy="32"/>
            </a:xfrm>
            <a:custGeom>
              <a:avLst/>
              <a:gdLst>
                <a:gd name="T0" fmla="*/ 186 w 43"/>
                <a:gd name="T1" fmla="*/ 32 h 7"/>
                <a:gd name="T2" fmla="*/ 186 w 43"/>
                <a:gd name="T3" fmla="*/ 32 h 7"/>
                <a:gd name="T4" fmla="*/ 190 w 43"/>
                <a:gd name="T5" fmla="*/ 23 h 7"/>
                <a:gd name="T6" fmla="*/ 190 w 43"/>
                <a:gd name="T7" fmla="*/ 23 h 7"/>
                <a:gd name="T8" fmla="*/ 190 w 43"/>
                <a:gd name="T9" fmla="*/ 23 h 7"/>
                <a:gd name="T10" fmla="*/ 190 w 43"/>
                <a:gd name="T11" fmla="*/ 18 h 7"/>
                <a:gd name="T12" fmla="*/ 190 w 43"/>
                <a:gd name="T13" fmla="*/ 9 h 7"/>
                <a:gd name="T14" fmla="*/ 177 w 43"/>
                <a:gd name="T15" fmla="*/ 5 h 7"/>
                <a:gd name="T16" fmla="*/ 18 w 43"/>
                <a:gd name="T17" fmla="*/ 0 h 7"/>
                <a:gd name="T18" fmla="*/ 0 w 43"/>
                <a:gd name="T19" fmla="*/ 18 h 7"/>
                <a:gd name="T20" fmla="*/ 4 w 43"/>
                <a:gd name="T21" fmla="*/ 27 h 7"/>
                <a:gd name="T22" fmla="*/ 13 w 43"/>
                <a:gd name="T23" fmla="*/ 32 h 7"/>
                <a:gd name="T24" fmla="*/ 177 w 43"/>
                <a:gd name="T25" fmla="*/ 32 h 7"/>
                <a:gd name="T26" fmla="*/ 186 w 43"/>
                <a:gd name="T27" fmla="*/ 32 h 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"/>
                <a:gd name="T43" fmla="*/ 0 h 7"/>
                <a:gd name="T44" fmla="*/ 43 w 43"/>
                <a:gd name="T45" fmla="*/ 7 h 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" h="7">
                  <a:moveTo>
                    <a:pt x="42" y="7"/>
                  </a:moveTo>
                  <a:cubicBezTo>
                    <a:pt x="42" y="7"/>
                    <a:pt x="42" y="7"/>
                    <a:pt x="42" y="7"/>
                  </a:cubicBezTo>
                  <a:cubicBezTo>
                    <a:pt x="43" y="6"/>
                    <a:pt x="43" y="6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5"/>
                    <a:pt x="43" y="4"/>
                    <a:pt x="43" y="4"/>
                  </a:cubicBezTo>
                  <a:cubicBezTo>
                    <a:pt x="43" y="4"/>
                    <a:pt x="43" y="3"/>
                    <a:pt x="43" y="2"/>
                  </a:cubicBezTo>
                  <a:cubicBezTo>
                    <a:pt x="42" y="1"/>
                    <a:pt x="41" y="1"/>
                    <a:pt x="4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1" y="7"/>
                    <a:pt x="42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2" name="Freeform 169"/>
            <p:cNvSpPr>
              <a:spLocks noChangeArrowheads="1"/>
            </p:cNvSpPr>
            <p:nvPr/>
          </p:nvSpPr>
          <p:spPr bwMode="auto">
            <a:xfrm>
              <a:off x="867" y="930"/>
              <a:ext cx="190" cy="30"/>
            </a:xfrm>
            <a:custGeom>
              <a:avLst/>
              <a:gdLst>
                <a:gd name="T0" fmla="*/ 18 w 43"/>
                <a:gd name="T1" fmla="*/ 0 h 7"/>
                <a:gd name="T2" fmla="*/ 177 w 43"/>
                <a:gd name="T3" fmla="*/ 0 h 7"/>
                <a:gd name="T4" fmla="*/ 190 w 43"/>
                <a:gd name="T5" fmla="*/ 17 h 7"/>
                <a:gd name="T6" fmla="*/ 190 w 43"/>
                <a:gd name="T7" fmla="*/ 17 h 7"/>
                <a:gd name="T8" fmla="*/ 177 w 43"/>
                <a:gd name="T9" fmla="*/ 30 h 7"/>
                <a:gd name="T10" fmla="*/ 18 w 43"/>
                <a:gd name="T11" fmla="*/ 30 h 7"/>
                <a:gd name="T12" fmla="*/ 0 w 43"/>
                <a:gd name="T13" fmla="*/ 13 h 7"/>
                <a:gd name="T14" fmla="*/ 0 w 43"/>
                <a:gd name="T15" fmla="*/ 13 h 7"/>
                <a:gd name="T16" fmla="*/ 18 w 43"/>
                <a:gd name="T17" fmla="*/ 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"/>
                <a:gd name="T28" fmla="*/ 0 h 7"/>
                <a:gd name="T29" fmla="*/ 43 w 43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" h="7">
                  <a:moveTo>
                    <a:pt x="4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5"/>
                    <a:pt x="42" y="7"/>
                    <a:pt x="4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3" name="Freeform 170"/>
            <p:cNvSpPr>
              <a:spLocks noChangeArrowheads="1"/>
            </p:cNvSpPr>
            <p:nvPr/>
          </p:nvSpPr>
          <p:spPr bwMode="auto">
            <a:xfrm>
              <a:off x="867" y="718"/>
              <a:ext cx="190" cy="197"/>
            </a:xfrm>
            <a:custGeom>
              <a:avLst/>
              <a:gdLst>
                <a:gd name="T0" fmla="*/ 168 w 43"/>
                <a:gd name="T1" fmla="*/ 171 h 45"/>
                <a:gd name="T2" fmla="*/ 172 w 43"/>
                <a:gd name="T3" fmla="*/ 4 h 45"/>
                <a:gd name="T4" fmla="*/ 27 w 43"/>
                <a:gd name="T5" fmla="*/ 0 h 45"/>
                <a:gd name="T6" fmla="*/ 22 w 43"/>
                <a:gd name="T7" fmla="*/ 166 h 45"/>
                <a:gd name="T8" fmla="*/ 18 w 43"/>
                <a:gd name="T9" fmla="*/ 166 h 45"/>
                <a:gd name="T10" fmla="*/ 0 w 43"/>
                <a:gd name="T11" fmla="*/ 184 h 45"/>
                <a:gd name="T12" fmla="*/ 0 w 43"/>
                <a:gd name="T13" fmla="*/ 184 h 45"/>
                <a:gd name="T14" fmla="*/ 18 w 43"/>
                <a:gd name="T15" fmla="*/ 197 h 45"/>
                <a:gd name="T16" fmla="*/ 177 w 43"/>
                <a:gd name="T17" fmla="*/ 197 h 45"/>
                <a:gd name="T18" fmla="*/ 190 w 43"/>
                <a:gd name="T19" fmla="*/ 184 h 45"/>
                <a:gd name="T20" fmla="*/ 190 w 43"/>
                <a:gd name="T21" fmla="*/ 184 h 45"/>
                <a:gd name="T22" fmla="*/ 177 w 43"/>
                <a:gd name="T23" fmla="*/ 171 h 45"/>
                <a:gd name="T24" fmla="*/ 168 w 43"/>
                <a:gd name="T25" fmla="*/ 171 h 4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3"/>
                <a:gd name="T40" fmla="*/ 0 h 45"/>
                <a:gd name="T41" fmla="*/ 43 w 43"/>
                <a:gd name="T42" fmla="*/ 45 h 4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3" h="45">
                  <a:moveTo>
                    <a:pt x="38" y="39"/>
                  </a:moveTo>
                  <a:cubicBezTo>
                    <a:pt x="39" y="1"/>
                    <a:pt x="39" y="1"/>
                    <a:pt x="39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38"/>
                    <a:pt x="0" y="40"/>
                    <a:pt x="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4"/>
                    <a:pt x="2" y="45"/>
                    <a:pt x="4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2" y="45"/>
                    <a:pt x="43" y="44"/>
                    <a:pt x="43" y="42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43" y="40"/>
                    <a:pt x="42" y="39"/>
                    <a:pt x="40" y="39"/>
                  </a:cubicBezTo>
                  <a:cubicBezTo>
                    <a:pt x="38" y="39"/>
                    <a:pt x="38" y="39"/>
                    <a:pt x="38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4" name="Freeform 171"/>
            <p:cNvSpPr>
              <a:spLocks noChangeArrowheads="1"/>
            </p:cNvSpPr>
            <p:nvPr/>
          </p:nvSpPr>
          <p:spPr bwMode="auto">
            <a:xfrm>
              <a:off x="505" y="568"/>
              <a:ext cx="190" cy="30"/>
            </a:xfrm>
            <a:custGeom>
              <a:avLst/>
              <a:gdLst>
                <a:gd name="T0" fmla="*/ 13 w 43"/>
                <a:gd name="T1" fmla="*/ 30 h 7"/>
                <a:gd name="T2" fmla="*/ 172 w 43"/>
                <a:gd name="T3" fmla="*/ 30 h 7"/>
                <a:gd name="T4" fmla="*/ 190 w 43"/>
                <a:gd name="T5" fmla="*/ 17 h 7"/>
                <a:gd name="T6" fmla="*/ 190 w 43"/>
                <a:gd name="T7" fmla="*/ 17 h 7"/>
                <a:gd name="T8" fmla="*/ 172 w 43"/>
                <a:gd name="T9" fmla="*/ 0 h 7"/>
                <a:gd name="T10" fmla="*/ 13 w 43"/>
                <a:gd name="T11" fmla="*/ 4 h 7"/>
                <a:gd name="T12" fmla="*/ 0 w 43"/>
                <a:gd name="T13" fmla="*/ 17 h 7"/>
                <a:gd name="T14" fmla="*/ 0 w 43"/>
                <a:gd name="T15" fmla="*/ 17 h 7"/>
                <a:gd name="T16" fmla="*/ 13 w 43"/>
                <a:gd name="T17" fmla="*/ 30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"/>
                <a:gd name="T28" fmla="*/ 0 h 7"/>
                <a:gd name="T29" fmla="*/ 43 w 43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" h="7">
                  <a:moveTo>
                    <a:pt x="3" y="7"/>
                  </a:moveTo>
                  <a:cubicBezTo>
                    <a:pt x="39" y="7"/>
                    <a:pt x="39" y="7"/>
                    <a:pt x="39" y="7"/>
                  </a:cubicBezTo>
                  <a:cubicBezTo>
                    <a:pt x="41" y="7"/>
                    <a:pt x="43" y="6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2"/>
                    <a:pt x="41" y="0"/>
                    <a:pt x="39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5" name="Freeform 172"/>
            <p:cNvSpPr>
              <a:spLocks noChangeArrowheads="1"/>
            </p:cNvSpPr>
            <p:nvPr/>
          </p:nvSpPr>
          <p:spPr bwMode="auto">
            <a:xfrm>
              <a:off x="505" y="455"/>
              <a:ext cx="185" cy="57"/>
            </a:xfrm>
            <a:custGeom>
              <a:avLst/>
              <a:gdLst>
                <a:gd name="T0" fmla="*/ 176 w 42"/>
                <a:gd name="T1" fmla="*/ 53 h 13"/>
                <a:gd name="T2" fmla="*/ 9 w 42"/>
                <a:gd name="T3" fmla="*/ 57 h 13"/>
                <a:gd name="T4" fmla="*/ 9 w 42"/>
                <a:gd name="T5" fmla="*/ 57 h 13"/>
                <a:gd name="T6" fmla="*/ 0 w 42"/>
                <a:gd name="T7" fmla="*/ 44 h 13"/>
                <a:gd name="T8" fmla="*/ 0 w 42"/>
                <a:gd name="T9" fmla="*/ 44 h 13"/>
                <a:gd name="T10" fmla="*/ 31 w 42"/>
                <a:gd name="T11" fmla="*/ 0 h 13"/>
                <a:gd name="T12" fmla="*/ 154 w 42"/>
                <a:gd name="T13" fmla="*/ 0 h 13"/>
                <a:gd name="T14" fmla="*/ 185 w 42"/>
                <a:gd name="T15" fmla="*/ 39 h 13"/>
                <a:gd name="T16" fmla="*/ 185 w 42"/>
                <a:gd name="T17" fmla="*/ 39 h 13"/>
                <a:gd name="T18" fmla="*/ 176 w 42"/>
                <a:gd name="T19" fmla="*/ 53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13"/>
                <a:gd name="T32" fmla="*/ 42 w 42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13">
                  <a:moveTo>
                    <a:pt x="40" y="12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2"/>
                    <a:pt x="0" y="11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7"/>
                    <a:pt x="4" y="0"/>
                    <a:pt x="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7" y="0"/>
                    <a:pt x="42" y="7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2" y="11"/>
                    <a:pt x="41" y="12"/>
                    <a:pt x="40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6" name="Freeform 173"/>
            <p:cNvSpPr>
              <a:spLocks noChangeArrowheads="1"/>
            </p:cNvSpPr>
            <p:nvPr/>
          </p:nvSpPr>
          <p:spPr bwMode="auto">
            <a:xfrm>
              <a:off x="505" y="523"/>
              <a:ext cx="190" cy="30"/>
            </a:xfrm>
            <a:custGeom>
              <a:avLst/>
              <a:gdLst>
                <a:gd name="T0" fmla="*/ 186 w 43"/>
                <a:gd name="T1" fmla="*/ 4 h 7"/>
                <a:gd name="T2" fmla="*/ 186 w 43"/>
                <a:gd name="T3" fmla="*/ 4 h 7"/>
                <a:gd name="T4" fmla="*/ 190 w 43"/>
                <a:gd name="T5" fmla="*/ 13 h 7"/>
                <a:gd name="T6" fmla="*/ 190 w 43"/>
                <a:gd name="T7" fmla="*/ 13 h 7"/>
                <a:gd name="T8" fmla="*/ 190 w 43"/>
                <a:gd name="T9" fmla="*/ 13 h 7"/>
                <a:gd name="T10" fmla="*/ 190 w 43"/>
                <a:gd name="T11" fmla="*/ 17 h 7"/>
                <a:gd name="T12" fmla="*/ 186 w 43"/>
                <a:gd name="T13" fmla="*/ 21 h 7"/>
                <a:gd name="T14" fmla="*/ 172 w 43"/>
                <a:gd name="T15" fmla="*/ 30 h 7"/>
                <a:gd name="T16" fmla="*/ 13 w 43"/>
                <a:gd name="T17" fmla="*/ 30 h 7"/>
                <a:gd name="T18" fmla="*/ 0 w 43"/>
                <a:gd name="T19" fmla="*/ 17 h 7"/>
                <a:gd name="T20" fmla="*/ 0 w 43"/>
                <a:gd name="T21" fmla="*/ 9 h 7"/>
                <a:gd name="T22" fmla="*/ 13 w 43"/>
                <a:gd name="T23" fmla="*/ 4 h 7"/>
                <a:gd name="T24" fmla="*/ 172 w 43"/>
                <a:gd name="T25" fmla="*/ 0 h 7"/>
                <a:gd name="T26" fmla="*/ 186 w 43"/>
                <a:gd name="T27" fmla="*/ 4 h 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43"/>
                <a:gd name="T43" fmla="*/ 0 h 7"/>
                <a:gd name="T44" fmla="*/ 43 w 43"/>
                <a:gd name="T45" fmla="*/ 7 h 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43" h="7">
                  <a:moveTo>
                    <a:pt x="42" y="1"/>
                  </a:moveTo>
                  <a:cubicBezTo>
                    <a:pt x="42" y="1"/>
                    <a:pt x="42" y="1"/>
                    <a:pt x="42" y="1"/>
                  </a:cubicBezTo>
                  <a:cubicBezTo>
                    <a:pt x="42" y="2"/>
                    <a:pt x="42" y="2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4"/>
                    <a:pt x="43" y="4"/>
                  </a:cubicBezTo>
                  <a:cubicBezTo>
                    <a:pt x="43" y="4"/>
                    <a:pt x="43" y="5"/>
                    <a:pt x="42" y="5"/>
                  </a:cubicBezTo>
                  <a:cubicBezTo>
                    <a:pt x="42" y="7"/>
                    <a:pt x="41" y="7"/>
                    <a:pt x="39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1" y="1"/>
                    <a:pt x="4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7" name="Freeform 174"/>
            <p:cNvSpPr>
              <a:spLocks noChangeArrowheads="1"/>
            </p:cNvSpPr>
            <p:nvPr/>
          </p:nvSpPr>
          <p:spPr bwMode="auto">
            <a:xfrm>
              <a:off x="505" y="610"/>
              <a:ext cx="190" cy="32"/>
            </a:xfrm>
            <a:custGeom>
              <a:avLst/>
              <a:gdLst>
                <a:gd name="T0" fmla="*/ 13 w 43"/>
                <a:gd name="T1" fmla="*/ 32 h 7"/>
                <a:gd name="T2" fmla="*/ 172 w 43"/>
                <a:gd name="T3" fmla="*/ 32 h 7"/>
                <a:gd name="T4" fmla="*/ 190 w 43"/>
                <a:gd name="T5" fmla="*/ 14 h 7"/>
                <a:gd name="T6" fmla="*/ 190 w 43"/>
                <a:gd name="T7" fmla="*/ 14 h 7"/>
                <a:gd name="T8" fmla="*/ 172 w 43"/>
                <a:gd name="T9" fmla="*/ 0 h 7"/>
                <a:gd name="T10" fmla="*/ 13 w 43"/>
                <a:gd name="T11" fmla="*/ 0 h 7"/>
                <a:gd name="T12" fmla="*/ 0 w 43"/>
                <a:gd name="T13" fmla="*/ 18 h 7"/>
                <a:gd name="T14" fmla="*/ 0 w 43"/>
                <a:gd name="T15" fmla="*/ 18 h 7"/>
                <a:gd name="T16" fmla="*/ 13 w 43"/>
                <a:gd name="T17" fmla="*/ 32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"/>
                <a:gd name="T28" fmla="*/ 0 h 7"/>
                <a:gd name="T29" fmla="*/ 43 w 43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" h="7">
                  <a:moveTo>
                    <a:pt x="3" y="7"/>
                  </a:moveTo>
                  <a:cubicBezTo>
                    <a:pt x="39" y="7"/>
                    <a:pt x="39" y="7"/>
                    <a:pt x="39" y="7"/>
                  </a:cubicBezTo>
                  <a:cubicBezTo>
                    <a:pt x="41" y="7"/>
                    <a:pt x="43" y="5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1"/>
                    <a:pt x="41" y="0"/>
                    <a:pt x="3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8" name="Freeform 175"/>
            <p:cNvSpPr>
              <a:spLocks noChangeArrowheads="1"/>
            </p:cNvSpPr>
            <p:nvPr/>
          </p:nvSpPr>
          <p:spPr bwMode="auto">
            <a:xfrm>
              <a:off x="505" y="655"/>
              <a:ext cx="190" cy="200"/>
            </a:xfrm>
            <a:custGeom>
              <a:avLst/>
              <a:gdLst>
                <a:gd name="T0" fmla="*/ 168 w 43"/>
                <a:gd name="T1" fmla="*/ 27 h 45"/>
                <a:gd name="T2" fmla="*/ 168 w 43"/>
                <a:gd name="T3" fmla="*/ 196 h 45"/>
                <a:gd name="T4" fmla="*/ 22 w 43"/>
                <a:gd name="T5" fmla="*/ 200 h 45"/>
                <a:gd name="T6" fmla="*/ 22 w 43"/>
                <a:gd name="T7" fmla="*/ 31 h 45"/>
                <a:gd name="T8" fmla="*/ 13 w 43"/>
                <a:gd name="T9" fmla="*/ 31 h 45"/>
                <a:gd name="T10" fmla="*/ 0 w 43"/>
                <a:gd name="T11" fmla="*/ 13 h 45"/>
                <a:gd name="T12" fmla="*/ 0 w 43"/>
                <a:gd name="T13" fmla="*/ 13 h 45"/>
                <a:gd name="T14" fmla="*/ 13 w 43"/>
                <a:gd name="T15" fmla="*/ 0 h 45"/>
                <a:gd name="T16" fmla="*/ 172 w 43"/>
                <a:gd name="T17" fmla="*/ 0 h 45"/>
                <a:gd name="T18" fmla="*/ 190 w 43"/>
                <a:gd name="T19" fmla="*/ 13 h 45"/>
                <a:gd name="T20" fmla="*/ 190 w 43"/>
                <a:gd name="T21" fmla="*/ 13 h 45"/>
                <a:gd name="T22" fmla="*/ 177 w 43"/>
                <a:gd name="T23" fmla="*/ 27 h 45"/>
                <a:gd name="T24" fmla="*/ 168 w 43"/>
                <a:gd name="T25" fmla="*/ 27 h 4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3"/>
                <a:gd name="T40" fmla="*/ 0 h 45"/>
                <a:gd name="T41" fmla="*/ 43 w 43"/>
                <a:gd name="T42" fmla="*/ 45 h 4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3" h="45">
                  <a:moveTo>
                    <a:pt x="38" y="6"/>
                  </a:moveTo>
                  <a:cubicBezTo>
                    <a:pt x="38" y="44"/>
                    <a:pt x="38" y="44"/>
                    <a:pt x="38" y="44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1" y="0"/>
                    <a:pt x="43" y="1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5"/>
                    <a:pt x="41" y="6"/>
                    <a:pt x="40" y="6"/>
                  </a:cubicBezTo>
                  <a:cubicBezTo>
                    <a:pt x="38" y="6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9" name="Freeform 176"/>
            <p:cNvSpPr>
              <a:spLocks noChangeArrowheads="1"/>
            </p:cNvSpPr>
            <p:nvPr/>
          </p:nvSpPr>
          <p:spPr bwMode="auto">
            <a:xfrm>
              <a:off x="500" y="1183"/>
              <a:ext cx="205" cy="155"/>
            </a:xfrm>
            <a:custGeom>
              <a:avLst/>
              <a:gdLst>
                <a:gd name="T0" fmla="*/ 13 w 46"/>
                <a:gd name="T1" fmla="*/ 155 h 35"/>
                <a:gd name="T2" fmla="*/ 196 w 46"/>
                <a:gd name="T3" fmla="*/ 155 h 35"/>
                <a:gd name="T4" fmla="*/ 196 w 46"/>
                <a:gd name="T5" fmla="*/ 142 h 35"/>
                <a:gd name="T6" fmla="*/ 196 w 46"/>
                <a:gd name="T7" fmla="*/ 142 h 35"/>
                <a:gd name="T8" fmla="*/ 205 w 46"/>
                <a:gd name="T9" fmla="*/ 133 h 35"/>
                <a:gd name="T10" fmla="*/ 205 w 46"/>
                <a:gd name="T11" fmla="*/ 133 h 35"/>
                <a:gd name="T12" fmla="*/ 196 w 46"/>
                <a:gd name="T13" fmla="*/ 124 h 35"/>
                <a:gd name="T14" fmla="*/ 196 w 46"/>
                <a:gd name="T15" fmla="*/ 124 h 35"/>
                <a:gd name="T16" fmla="*/ 192 w 46"/>
                <a:gd name="T17" fmla="*/ 106 h 35"/>
                <a:gd name="T18" fmla="*/ 196 w 46"/>
                <a:gd name="T19" fmla="*/ 106 h 35"/>
                <a:gd name="T20" fmla="*/ 205 w 46"/>
                <a:gd name="T21" fmla="*/ 97 h 35"/>
                <a:gd name="T22" fmla="*/ 205 w 46"/>
                <a:gd name="T23" fmla="*/ 97 h 35"/>
                <a:gd name="T24" fmla="*/ 196 w 46"/>
                <a:gd name="T25" fmla="*/ 84 h 35"/>
                <a:gd name="T26" fmla="*/ 192 w 46"/>
                <a:gd name="T27" fmla="*/ 84 h 35"/>
                <a:gd name="T28" fmla="*/ 192 w 46"/>
                <a:gd name="T29" fmla="*/ 71 h 35"/>
                <a:gd name="T30" fmla="*/ 196 w 46"/>
                <a:gd name="T31" fmla="*/ 71 h 35"/>
                <a:gd name="T32" fmla="*/ 205 w 46"/>
                <a:gd name="T33" fmla="*/ 58 h 35"/>
                <a:gd name="T34" fmla="*/ 205 w 46"/>
                <a:gd name="T35" fmla="*/ 58 h 35"/>
                <a:gd name="T36" fmla="*/ 196 w 46"/>
                <a:gd name="T37" fmla="*/ 49 h 35"/>
                <a:gd name="T38" fmla="*/ 192 w 46"/>
                <a:gd name="T39" fmla="*/ 49 h 35"/>
                <a:gd name="T40" fmla="*/ 192 w 46"/>
                <a:gd name="T41" fmla="*/ 31 h 35"/>
                <a:gd name="T42" fmla="*/ 196 w 46"/>
                <a:gd name="T43" fmla="*/ 31 h 35"/>
                <a:gd name="T44" fmla="*/ 205 w 46"/>
                <a:gd name="T45" fmla="*/ 22 h 35"/>
                <a:gd name="T46" fmla="*/ 205 w 46"/>
                <a:gd name="T47" fmla="*/ 22 h 35"/>
                <a:gd name="T48" fmla="*/ 196 w 46"/>
                <a:gd name="T49" fmla="*/ 13 h 35"/>
                <a:gd name="T50" fmla="*/ 192 w 46"/>
                <a:gd name="T51" fmla="*/ 13 h 35"/>
                <a:gd name="T52" fmla="*/ 192 w 46"/>
                <a:gd name="T53" fmla="*/ 0 h 35"/>
                <a:gd name="T54" fmla="*/ 13 w 46"/>
                <a:gd name="T55" fmla="*/ 0 h 35"/>
                <a:gd name="T56" fmla="*/ 13 w 46"/>
                <a:gd name="T57" fmla="*/ 13 h 35"/>
                <a:gd name="T58" fmla="*/ 9 w 46"/>
                <a:gd name="T59" fmla="*/ 13 h 35"/>
                <a:gd name="T60" fmla="*/ 0 w 46"/>
                <a:gd name="T61" fmla="*/ 22 h 35"/>
                <a:gd name="T62" fmla="*/ 0 w 46"/>
                <a:gd name="T63" fmla="*/ 22 h 35"/>
                <a:gd name="T64" fmla="*/ 9 w 46"/>
                <a:gd name="T65" fmla="*/ 35 h 35"/>
                <a:gd name="T66" fmla="*/ 13 w 46"/>
                <a:gd name="T67" fmla="*/ 35 h 35"/>
                <a:gd name="T68" fmla="*/ 13 w 46"/>
                <a:gd name="T69" fmla="*/ 49 h 35"/>
                <a:gd name="T70" fmla="*/ 9 w 46"/>
                <a:gd name="T71" fmla="*/ 49 h 35"/>
                <a:gd name="T72" fmla="*/ 0 w 46"/>
                <a:gd name="T73" fmla="*/ 62 h 35"/>
                <a:gd name="T74" fmla="*/ 0 w 46"/>
                <a:gd name="T75" fmla="*/ 62 h 35"/>
                <a:gd name="T76" fmla="*/ 9 w 46"/>
                <a:gd name="T77" fmla="*/ 71 h 35"/>
                <a:gd name="T78" fmla="*/ 13 w 46"/>
                <a:gd name="T79" fmla="*/ 71 h 35"/>
                <a:gd name="T80" fmla="*/ 13 w 46"/>
                <a:gd name="T81" fmla="*/ 89 h 35"/>
                <a:gd name="T82" fmla="*/ 9 w 46"/>
                <a:gd name="T83" fmla="*/ 89 h 35"/>
                <a:gd name="T84" fmla="*/ 0 w 46"/>
                <a:gd name="T85" fmla="*/ 97 h 35"/>
                <a:gd name="T86" fmla="*/ 0 w 46"/>
                <a:gd name="T87" fmla="*/ 97 h 35"/>
                <a:gd name="T88" fmla="*/ 9 w 46"/>
                <a:gd name="T89" fmla="*/ 106 h 35"/>
                <a:gd name="T90" fmla="*/ 13 w 46"/>
                <a:gd name="T91" fmla="*/ 106 h 35"/>
                <a:gd name="T92" fmla="*/ 13 w 46"/>
                <a:gd name="T93" fmla="*/ 124 h 35"/>
                <a:gd name="T94" fmla="*/ 9 w 46"/>
                <a:gd name="T95" fmla="*/ 124 h 35"/>
                <a:gd name="T96" fmla="*/ 4 w 46"/>
                <a:gd name="T97" fmla="*/ 133 h 35"/>
                <a:gd name="T98" fmla="*/ 4 w 46"/>
                <a:gd name="T99" fmla="*/ 133 h 35"/>
                <a:gd name="T100" fmla="*/ 9 w 46"/>
                <a:gd name="T101" fmla="*/ 142 h 35"/>
                <a:gd name="T102" fmla="*/ 13 w 46"/>
                <a:gd name="T103" fmla="*/ 142 h 35"/>
                <a:gd name="T104" fmla="*/ 13 w 46"/>
                <a:gd name="T105" fmla="*/ 155 h 3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6"/>
                <a:gd name="T160" fmla="*/ 0 h 35"/>
                <a:gd name="T161" fmla="*/ 46 w 46"/>
                <a:gd name="T162" fmla="*/ 35 h 3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6" h="35">
                  <a:moveTo>
                    <a:pt x="3" y="35"/>
                  </a:moveTo>
                  <a:cubicBezTo>
                    <a:pt x="44" y="35"/>
                    <a:pt x="44" y="35"/>
                    <a:pt x="44" y="35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5" y="32"/>
                    <a:pt x="46" y="31"/>
                    <a:pt x="46" y="30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29"/>
                    <a:pt x="45" y="28"/>
                    <a:pt x="44" y="28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5" y="24"/>
                    <a:pt x="46" y="23"/>
                    <a:pt x="46" y="22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46" y="20"/>
                    <a:pt x="45" y="19"/>
                    <a:pt x="44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5" y="16"/>
                    <a:pt x="46" y="15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2"/>
                    <a:pt x="45" y="11"/>
                    <a:pt x="44" y="11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5" y="7"/>
                    <a:pt x="46" y="6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4"/>
                    <a:pt x="45" y="3"/>
                    <a:pt x="44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2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2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1" y="24"/>
                    <a:pt x="2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1" y="28"/>
                    <a:pt x="1" y="29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2"/>
                    <a:pt x="1" y="33"/>
                    <a:pt x="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5"/>
                    <a:pt x="3" y="35"/>
                    <a:pt x="3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0" name="Freeform 177"/>
            <p:cNvSpPr>
              <a:spLocks noChangeArrowheads="1"/>
            </p:cNvSpPr>
            <p:nvPr/>
          </p:nvSpPr>
          <p:spPr bwMode="auto">
            <a:xfrm>
              <a:off x="867" y="235"/>
              <a:ext cx="203" cy="155"/>
            </a:xfrm>
            <a:custGeom>
              <a:avLst/>
              <a:gdLst>
                <a:gd name="T0" fmla="*/ 13 w 46"/>
                <a:gd name="T1" fmla="*/ 0 h 35"/>
                <a:gd name="T2" fmla="*/ 190 w 46"/>
                <a:gd name="T3" fmla="*/ 0 h 35"/>
                <a:gd name="T4" fmla="*/ 190 w 46"/>
                <a:gd name="T5" fmla="*/ 13 h 35"/>
                <a:gd name="T6" fmla="*/ 194 w 46"/>
                <a:gd name="T7" fmla="*/ 13 h 35"/>
                <a:gd name="T8" fmla="*/ 203 w 46"/>
                <a:gd name="T9" fmla="*/ 22 h 35"/>
                <a:gd name="T10" fmla="*/ 203 w 46"/>
                <a:gd name="T11" fmla="*/ 22 h 35"/>
                <a:gd name="T12" fmla="*/ 194 w 46"/>
                <a:gd name="T13" fmla="*/ 31 h 35"/>
                <a:gd name="T14" fmla="*/ 190 w 46"/>
                <a:gd name="T15" fmla="*/ 31 h 35"/>
                <a:gd name="T16" fmla="*/ 190 w 46"/>
                <a:gd name="T17" fmla="*/ 49 h 35"/>
                <a:gd name="T18" fmla="*/ 194 w 46"/>
                <a:gd name="T19" fmla="*/ 49 h 35"/>
                <a:gd name="T20" fmla="*/ 199 w 46"/>
                <a:gd name="T21" fmla="*/ 58 h 35"/>
                <a:gd name="T22" fmla="*/ 199 w 46"/>
                <a:gd name="T23" fmla="*/ 58 h 35"/>
                <a:gd name="T24" fmla="*/ 194 w 46"/>
                <a:gd name="T25" fmla="*/ 66 h 35"/>
                <a:gd name="T26" fmla="*/ 190 w 46"/>
                <a:gd name="T27" fmla="*/ 66 h 35"/>
                <a:gd name="T28" fmla="*/ 190 w 46"/>
                <a:gd name="T29" fmla="*/ 84 h 35"/>
                <a:gd name="T30" fmla="*/ 194 w 46"/>
                <a:gd name="T31" fmla="*/ 84 h 35"/>
                <a:gd name="T32" fmla="*/ 199 w 46"/>
                <a:gd name="T33" fmla="*/ 93 h 35"/>
                <a:gd name="T34" fmla="*/ 199 w 46"/>
                <a:gd name="T35" fmla="*/ 93 h 35"/>
                <a:gd name="T36" fmla="*/ 194 w 46"/>
                <a:gd name="T37" fmla="*/ 106 h 35"/>
                <a:gd name="T38" fmla="*/ 190 w 46"/>
                <a:gd name="T39" fmla="*/ 106 h 35"/>
                <a:gd name="T40" fmla="*/ 190 w 46"/>
                <a:gd name="T41" fmla="*/ 124 h 35"/>
                <a:gd name="T42" fmla="*/ 194 w 46"/>
                <a:gd name="T43" fmla="*/ 124 h 35"/>
                <a:gd name="T44" fmla="*/ 199 w 46"/>
                <a:gd name="T45" fmla="*/ 133 h 35"/>
                <a:gd name="T46" fmla="*/ 199 w 46"/>
                <a:gd name="T47" fmla="*/ 133 h 35"/>
                <a:gd name="T48" fmla="*/ 194 w 46"/>
                <a:gd name="T49" fmla="*/ 142 h 35"/>
                <a:gd name="T50" fmla="*/ 190 w 46"/>
                <a:gd name="T51" fmla="*/ 142 h 35"/>
                <a:gd name="T52" fmla="*/ 190 w 46"/>
                <a:gd name="T53" fmla="*/ 155 h 35"/>
                <a:gd name="T54" fmla="*/ 9 w 46"/>
                <a:gd name="T55" fmla="*/ 155 h 35"/>
                <a:gd name="T56" fmla="*/ 9 w 46"/>
                <a:gd name="T57" fmla="*/ 142 h 35"/>
                <a:gd name="T58" fmla="*/ 9 w 46"/>
                <a:gd name="T59" fmla="*/ 142 h 35"/>
                <a:gd name="T60" fmla="*/ 0 w 46"/>
                <a:gd name="T61" fmla="*/ 128 h 35"/>
                <a:gd name="T62" fmla="*/ 0 w 46"/>
                <a:gd name="T63" fmla="*/ 128 h 35"/>
                <a:gd name="T64" fmla="*/ 9 w 46"/>
                <a:gd name="T65" fmla="*/ 120 h 35"/>
                <a:gd name="T66" fmla="*/ 9 w 46"/>
                <a:gd name="T67" fmla="*/ 120 h 35"/>
                <a:gd name="T68" fmla="*/ 9 w 46"/>
                <a:gd name="T69" fmla="*/ 102 h 35"/>
                <a:gd name="T70" fmla="*/ 9 w 46"/>
                <a:gd name="T71" fmla="*/ 102 h 35"/>
                <a:gd name="T72" fmla="*/ 0 w 46"/>
                <a:gd name="T73" fmla="*/ 93 h 35"/>
                <a:gd name="T74" fmla="*/ 0 w 46"/>
                <a:gd name="T75" fmla="*/ 93 h 35"/>
                <a:gd name="T76" fmla="*/ 9 w 46"/>
                <a:gd name="T77" fmla="*/ 84 h 35"/>
                <a:gd name="T78" fmla="*/ 9 w 46"/>
                <a:gd name="T79" fmla="*/ 84 h 35"/>
                <a:gd name="T80" fmla="*/ 9 w 46"/>
                <a:gd name="T81" fmla="*/ 66 h 35"/>
                <a:gd name="T82" fmla="*/ 9 w 46"/>
                <a:gd name="T83" fmla="*/ 66 h 35"/>
                <a:gd name="T84" fmla="*/ 0 w 46"/>
                <a:gd name="T85" fmla="*/ 58 h 35"/>
                <a:gd name="T86" fmla="*/ 0 w 46"/>
                <a:gd name="T87" fmla="*/ 58 h 35"/>
                <a:gd name="T88" fmla="*/ 9 w 46"/>
                <a:gd name="T89" fmla="*/ 49 h 35"/>
                <a:gd name="T90" fmla="*/ 9 w 46"/>
                <a:gd name="T91" fmla="*/ 49 h 35"/>
                <a:gd name="T92" fmla="*/ 13 w 46"/>
                <a:gd name="T93" fmla="*/ 31 h 35"/>
                <a:gd name="T94" fmla="*/ 9 w 46"/>
                <a:gd name="T95" fmla="*/ 31 h 35"/>
                <a:gd name="T96" fmla="*/ 0 w 46"/>
                <a:gd name="T97" fmla="*/ 22 h 35"/>
                <a:gd name="T98" fmla="*/ 0 w 46"/>
                <a:gd name="T99" fmla="*/ 22 h 35"/>
                <a:gd name="T100" fmla="*/ 9 w 46"/>
                <a:gd name="T101" fmla="*/ 9 h 35"/>
                <a:gd name="T102" fmla="*/ 13 w 46"/>
                <a:gd name="T103" fmla="*/ 9 h 35"/>
                <a:gd name="T104" fmla="*/ 13 w 46"/>
                <a:gd name="T105" fmla="*/ 0 h 3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6"/>
                <a:gd name="T160" fmla="*/ 0 h 35"/>
                <a:gd name="T161" fmla="*/ 46 w 46"/>
                <a:gd name="T162" fmla="*/ 35 h 3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6" h="35">
                  <a:moveTo>
                    <a:pt x="3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5" y="3"/>
                    <a:pt x="46" y="4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6"/>
                    <a:pt x="45" y="7"/>
                    <a:pt x="44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5" y="12"/>
                    <a:pt x="45" y="13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4"/>
                    <a:pt x="45" y="15"/>
                    <a:pt x="44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19"/>
                    <a:pt x="45" y="20"/>
                    <a:pt x="45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23"/>
                    <a:pt x="45" y="24"/>
                    <a:pt x="44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5" y="28"/>
                    <a:pt x="45" y="29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1"/>
                    <a:pt x="45" y="32"/>
                    <a:pt x="44" y="32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1" y="32"/>
                    <a:pt x="0" y="31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0" y="22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1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4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2"/>
                    <a:pt x="1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1" name="Freeform 178"/>
            <p:cNvSpPr>
              <a:spLocks noChangeArrowheads="1"/>
            </p:cNvSpPr>
            <p:nvPr/>
          </p:nvSpPr>
          <p:spPr bwMode="auto">
            <a:xfrm>
              <a:off x="477" y="1005"/>
              <a:ext cx="248" cy="167"/>
            </a:xfrm>
            <a:custGeom>
              <a:avLst/>
              <a:gdLst>
                <a:gd name="T0" fmla="*/ 0 w 99"/>
                <a:gd name="T1" fmla="*/ 167 h 67"/>
                <a:gd name="T2" fmla="*/ 248 w 99"/>
                <a:gd name="T3" fmla="*/ 167 h 67"/>
                <a:gd name="T4" fmla="*/ 248 w 99"/>
                <a:gd name="T5" fmla="*/ 0 h 67"/>
                <a:gd name="T6" fmla="*/ 0 w 99"/>
                <a:gd name="T7" fmla="*/ 5 h 67"/>
                <a:gd name="T8" fmla="*/ 0 w 99"/>
                <a:gd name="T9" fmla="*/ 167 h 67"/>
                <a:gd name="T10" fmla="*/ 0 w 99"/>
                <a:gd name="T11" fmla="*/ 167 h 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"/>
                <a:gd name="T19" fmla="*/ 0 h 67"/>
                <a:gd name="T20" fmla="*/ 99 w 99"/>
                <a:gd name="T21" fmla="*/ 67 h 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" h="67">
                  <a:moveTo>
                    <a:pt x="0" y="67"/>
                  </a:moveTo>
                  <a:lnTo>
                    <a:pt x="99" y="67"/>
                  </a:lnTo>
                  <a:lnTo>
                    <a:pt x="99" y="0"/>
                  </a:lnTo>
                  <a:lnTo>
                    <a:pt x="0" y="2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2" name="Freeform 179"/>
            <p:cNvSpPr>
              <a:spLocks noChangeArrowheads="1"/>
            </p:cNvSpPr>
            <p:nvPr/>
          </p:nvSpPr>
          <p:spPr bwMode="auto">
            <a:xfrm>
              <a:off x="442" y="863"/>
              <a:ext cx="315" cy="132"/>
            </a:xfrm>
            <a:custGeom>
              <a:avLst/>
              <a:gdLst>
                <a:gd name="T0" fmla="*/ 0 w 126"/>
                <a:gd name="T1" fmla="*/ 107 h 53"/>
                <a:gd name="T2" fmla="*/ 35 w 126"/>
                <a:gd name="T3" fmla="*/ 107 h 53"/>
                <a:gd name="T4" fmla="*/ 70 w 126"/>
                <a:gd name="T5" fmla="*/ 132 h 53"/>
                <a:gd name="T6" fmla="*/ 248 w 126"/>
                <a:gd name="T7" fmla="*/ 132 h 53"/>
                <a:gd name="T8" fmla="*/ 283 w 126"/>
                <a:gd name="T9" fmla="*/ 102 h 53"/>
                <a:gd name="T10" fmla="*/ 315 w 126"/>
                <a:gd name="T11" fmla="*/ 102 h 53"/>
                <a:gd name="T12" fmla="*/ 315 w 126"/>
                <a:gd name="T13" fmla="*/ 32 h 53"/>
                <a:gd name="T14" fmla="*/ 283 w 126"/>
                <a:gd name="T15" fmla="*/ 32 h 53"/>
                <a:gd name="T16" fmla="*/ 248 w 126"/>
                <a:gd name="T17" fmla="*/ 0 h 53"/>
                <a:gd name="T18" fmla="*/ 70 w 126"/>
                <a:gd name="T19" fmla="*/ 5 h 53"/>
                <a:gd name="T20" fmla="*/ 35 w 126"/>
                <a:gd name="T21" fmla="*/ 32 h 53"/>
                <a:gd name="T22" fmla="*/ 0 w 126"/>
                <a:gd name="T23" fmla="*/ 32 h 53"/>
                <a:gd name="T24" fmla="*/ 0 w 126"/>
                <a:gd name="T25" fmla="*/ 107 h 53"/>
                <a:gd name="T26" fmla="*/ 0 w 126"/>
                <a:gd name="T27" fmla="*/ 107 h 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6"/>
                <a:gd name="T43" fmla="*/ 0 h 53"/>
                <a:gd name="T44" fmla="*/ 126 w 126"/>
                <a:gd name="T45" fmla="*/ 53 h 5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6" h="53">
                  <a:moveTo>
                    <a:pt x="0" y="43"/>
                  </a:moveTo>
                  <a:lnTo>
                    <a:pt x="14" y="43"/>
                  </a:lnTo>
                  <a:lnTo>
                    <a:pt x="28" y="53"/>
                  </a:lnTo>
                  <a:lnTo>
                    <a:pt x="99" y="53"/>
                  </a:lnTo>
                  <a:lnTo>
                    <a:pt x="113" y="41"/>
                  </a:lnTo>
                  <a:lnTo>
                    <a:pt x="126" y="41"/>
                  </a:lnTo>
                  <a:lnTo>
                    <a:pt x="126" y="13"/>
                  </a:lnTo>
                  <a:lnTo>
                    <a:pt x="113" y="13"/>
                  </a:lnTo>
                  <a:lnTo>
                    <a:pt x="99" y="0"/>
                  </a:lnTo>
                  <a:lnTo>
                    <a:pt x="28" y="2"/>
                  </a:lnTo>
                  <a:lnTo>
                    <a:pt x="14" y="13"/>
                  </a:lnTo>
                  <a:lnTo>
                    <a:pt x="0" y="13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3" name="Freeform 180"/>
            <p:cNvSpPr>
              <a:spLocks noChangeArrowheads="1"/>
            </p:cNvSpPr>
            <p:nvPr/>
          </p:nvSpPr>
          <p:spPr bwMode="auto">
            <a:xfrm>
              <a:off x="535" y="358"/>
              <a:ext cx="125" cy="85"/>
            </a:xfrm>
            <a:custGeom>
              <a:avLst/>
              <a:gdLst>
                <a:gd name="T0" fmla="*/ 108 w 50"/>
                <a:gd name="T1" fmla="*/ 58 h 34"/>
                <a:gd name="T2" fmla="*/ 108 w 50"/>
                <a:gd name="T3" fmla="*/ 0 h 34"/>
                <a:gd name="T4" fmla="*/ 18 w 50"/>
                <a:gd name="T5" fmla="*/ 0 h 34"/>
                <a:gd name="T6" fmla="*/ 18 w 50"/>
                <a:gd name="T7" fmla="*/ 58 h 34"/>
                <a:gd name="T8" fmla="*/ 0 w 50"/>
                <a:gd name="T9" fmla="*/ 58 h 34"/>
                <a:gd name="T10" fmla="*/ 0 w 50"/>
                <a:gd name="T11" fmla="*/ 85 h 34"/>
                <a:gd name="T12" fmla="*/ 125 w 50"/>
                <a:gd name="T13" fmla="*/ 85 h 34"/>
                <a:gd name="T14" fmla="*/ 125 w 50"/>
                <a:gd name="T15" fmla="*/ 58 h 34"/>
                <a:gd name="T16" fmla="*/ 108 w 50"/>
                <a:gd name="T17" fmla="*/ 58 h 34"/>
                <a:gd name="T18" fmla="*/ 108 w 50"/>
                <a:gd name="T19" fmla="*/ 58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34"/>
                <a:gd name="T32" fmla="*/ 50 w 50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34">
                  <a:moveTo>
                    <a:pt x="43" y="23"/>
                  </a:moveTo>
                  <a:lnTo>
                    <a:pt x="43" y="0"/>
                  </a:lnTo>
                  <a:lnTo>
                    <a:pt x="7" y="0"/>
                  </a:lnTo>
                  <a:lnTo>
                    <a:pt x="7" y="23"/>
                  </a:lnTo>
                  <a:lnTo>
                    <a:pt x="0" y="23"/>
                  </a:lnTo>
                  <a:lnTo>
                    <a:pt x="0" y="34"/>
                  </a:lnTo>
                  <a:lnTo>
                    <a:pt x="50" y="34"/>
                  </a:lnTo>
                  <a:lnTo>
                    <a:pt x="50" y="23"/>
                  </a:lnTo>
                  <a:lnTo>
                    <a:pt x="43" y="23"/>
                  </a:ln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4" name="Freeform 181"/>
            <p:cNvSpPr>
              <a:spLocks noChangeArrowheads="1"/>
            </p:cNvSpPr>
            <p:nvPr/>
          </p:nvSpPr>
          <p:spPr bwMode="auto">
            <a:xfrm>
              <a:off x="562" y="328"/>
              <a:ext cx="65" cy="17"/>
            </a:xfrm>
            <a:custGeom>
              <a:avLst/>
              <a:gdLst>
                <a:gd name="T0" fmla="*/ 0 w 26"/>
                <a:gd name="T1" fmla="*/ 17 h 7"/>
                <a:gd name="T2" fmla="*/ 65 w 26"/>
                <a:gd name="T3" fmla="*/ 17 h 7"/>
                <a:gd name="T4" fmla="*/ 65 w 26"/>
                <a:gd name="T5" fmla="*/ 0 h 7"/>
                <a:gd name="T6" fmla="*/ 0 w 26"/>
                <a:gd name="T7" fmla="*/ 0 h 7"/>
                <a:gd name="T8" fmla="*/ 0 w 26"/>
                <a:gd name="T9" fmla="*/ 17 h 7"/>
                <a:gd name="T10" fmla="*/ 0 w 26"/>
                <a:gd name="T11" fmla="*/ 17 h 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"/>
                <a:gd name="T19" fmla="*/ 0 h 7"/>
                <a:gd name="T20" fmla="*/ 26 w 26"/>
                <a:gd name="T21" fmla="*/ 7 h 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" h="7">
                  <a:moveTo>
                    <a:pt x="0" y="7"/>
                  </a:moveTo>
                  <a:lnTo>
                    <a:pt x="26" y="7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5" name="Freeform 182"/>
            <p:cNvSpPr>
              <a:spLocks noChangeArrowheads="1"/>
            </p:cNvSpPr>
            <p:nvPr/>
          </p:nvSpPr>
          <p:spPr bwMode="auto">
            <a:xfrm>
              <a:off x="557" y="265"/>
              <a:ext cx="80" cy="50"/>
            </a:xfrm>
            <a:custGeom>
              <a:avLst/>
              <a:gdLst>
                <a:gd name="T0" fmla="*/ 0 w 32"/>
                <a:gd name="T1" fmla="*/ 50 h 20"/>
                <a:gd name="T2" fmla="*/ 80 w 32"/>
                <a:gd name="T3" fmla="*/ 50 h 20"/>
                <a:gd name="T4" fmla="*/ 80 w 32"/>
                <a:gd name="T5" fmla="*/ 0 h 20"/>
                <a:gd name="T6" fmla="*/ 0 w 32"/>
                <a:gd name="T7" fmla="*/ 0 h 20"/>
                <a:gd name="T8" fmla="*/ 0 w 32"/>
                <a:gd name="T9" fmla="*/ 50 h 20"/>
                <a:gd name="T10" fmla="*/ 0 w 32"/>
                <a:gd name="T11" fmla="*/ 50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"/>
                <a:gd name="T19" fmla="*/ 0 h 20"/>
                <a:gd name="T20" fmla="*/ 32 w 32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" h="20">
                  <a:moveTo>
                    <a:pt x="0" y="20"/>
                  </a:moveTo>
                  <a:lnTo>
                    <a:pt x="32" y="2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6" name="Freeform 183"/>
            <p:cNvSpPr>
              <a:spLocks noChangeArrowheads="1"/>
            </p:cNvSpPr>
            <p:nvPr/>
          </p:nvSpPr>
          <p:spPr bwMode="auto">
            <a:xfrm>
              <a:off x="567" y="235"/>
              <a:ext cx="58" cy="22"/>
            </a:xfrm>
            <a:custGeom>
              <a:avLst/>
              <a:gdLst>
                <a:gd name="T0" fmla="*/ 0 w 23"/>
                <a:gd name="T1" fmla="*/ 22 h 9"/>
                <a:gd name="T2" fmla="*/ 58 w 23"/>
                <a:gd name="T3" fmla="*/ 22 h 9"/>
                <a:gd name="T4" fmla="*/ 58 w 23"/>
                <a:gd name="T5" fmla="*/ 0 h 9"/>
                <a:gd name="T6" fmla="*/ 0 w 23"/>
                <a:gd name="T7" fmla="*/ 0 h 9"/>
                <a:gd name="T8" fmla="*/ 0 w 23"/>
                <a:gd name="T9" fmla="*/ 22 h 9"/>
                <a:gd name="T10" fmla="*/ 0 w 23"/>
                <a:gd name="T11" fmla="*/ 22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9"/>
                <a:gd name="T20" fmla="*/ 23 w 23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9">
                  <a:moveTo>
                    <a:pt x="0" y="9"/>
                  </a:moveTo>
                  <a:lnTo>
                    <a:pt x="23" y="9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7" name="Freeform 184"/>
            <p:cNvSpPr>
              <a:spLocks noChangeArrowheads="1"/>
            </p:cNvSpPr>
            <p:nvPr/>
          </p:nvSpPr>
          <p:spPr bwMode="auto">
            <a:xfrm>
              <a:off x="840" y="398"/>
              <a:ext cx="253" cy="165"/>
            </a:xfrm>
            <a:custGeom>
              <a:avLst/>
              <a:gdLst>
                <a:gd name="T0" fmla="*/ 5 w 101"/>
                <a:gd name="T1" fmla="*/ 0 h 66"/>
                <a:gd name="T2" fmla="*/ 253 w 101"/>
                <a:gd name="T3" fmla="*/ 0 h 66"/>
                <a:gd name="T4" fmla="*/ 250 w 101"/>
                <a:gd name="T5" fmla="*/ 165 h 66"/>
                <a:gd name="T6" fmla="*/ 0 w 101"/>
                <a:gd name="T7" fmla="*/ 165 h 66"/>
                <a:gd name="T8" fmla="*/ 5 w 101"/>
                <a:gd name="T9" fmla="*/ 0 h 66"/>
                <a:gd name="T10" fmla="*/ 5 w 101"/>
                <a:gd name="T11" fmla="*/ 0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"/>
                <a:gd name="T19" fmla="*/ 0 h 66"/>
                <a:gd name="T20" fmla="*/ 101 w 101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" h="66">
                  <a:moveTo>
                    <a:pt x="2" y="0"/>
                  </a:moveTo>
                  <a:lnTo>
                    <a:pt x="101" y="0"/>
                  </a:lnTo>
                  <a:lnTo>
                    <a:pt x="100" y="66"/>
                  </a:lnTo>
                  <a:lnTo>
                    <a:pt x="0" y="6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8" name="Freeform 185"/>
            <p:cNvSpPr>
              <a:spLocks noChangeArrowheads="1"/>
            </p:cNvSpPr>
            <p:nvPr/>
          </p:nvSpPr>
          <p:spPr bwMode="auto">
            <a:xfrm>
              <a:off x="810" y="575"/>
              <a:ext cx="315" cy="132"/>
            </a:xfrm>
            <a:custGeom>
              <a:avLst/>
              <a:gdLst>
                <a:gd name="T0" fmla="*/ 0 w 126"/>
                <a:gd name="T1" fmla="*/ 27 h 53"/>
                <a:gd name="T2" fmla="*/ 30 w 126"/>
                <a:gd name="T3" fmla="*/ 27 h 53"/>
                <a:gd name="T4" fmla="*/ 68 w 126"/>
                <a:gd name="T5" fmla="*/ 0 h 53"/>
                <a:gd name="T6" fmla="*/ 243 w 126"/>
                <a:gd name="T7" fmla="*/ 0 h 53"/>
                <a:gd name="T8" fmla="*/ 280 w 126"/>
                <a:gd name="T9" fmla="*/ 30 h 53"/>
                <a:gd name="T10" fmla="*/ 315 w 126"/>
                <a:gd name="T11" fmla="*/ 30 h 53"/>
                <a:gd name="T12" fmla="*/ 315 w 126"/>
                <a:gd name="T13" fmla="*/ 102 h 53"/>
                <a:gd name="T14" fmla="*/ 280 w 126"/>
                <a:gd name="T15" fmla="*/ 102 h 53"/>
                <a:gd name="T16" fmla="*/ 243 w 126"/>
                <a:gd name="T17" fmla="*/ 132 h 53"/>
                <a:gd name="T18" fmla="*/ 68 w 126"/>
                <a:gd name="T19" fmla="*/ 127 h 53"/>
                <a:gd name="T20" fmla="*/ 30 w 126"/>
                <a:gd name="T21" fmla="*/ 102 h 53"/>
                <a:gd name="T22" fmla="*/ 0 w 126"/>
                <a:gd name="T23" fmla="*/ 102 h 53"/>
                <a:gd name="T24" fmla="*/ 0 w 126"/>
                <a:gd name="T25" fmla="*/ 27 h 53"/>
                <a:gd name="T26" fmla="*/ 0 w 126"/>
                <a:gd name="T27" fmla="*/ 27 h 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6"/>
                <a:gd name="T43" fmla="*/ 0 h 53"/>
                <a:gd name="T44" fmla="*/ 126 w 126"/>
                <a:gd name="T45" fmla="*/ 53 h 5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6" h="53">
                  <a:moveTo>
                    <a:pt x="0" y="11"/>
                  </a:moveTo>
                  <a:lnTo>
                    <a:pt x="12" y="11"/>
                  </a:lnTo>
                  <a:lnTo>
                    <a:pt x="27" y="0"/>
                  </a:lnTo>
                  <a:lnTo>
                    <a:pt x="97" y="0"/>
                  </a:lnTo>
                  <a:lnTo>
                    <a:pt x="112" y="12"/>
                  </a:lnTo>
                  <a:lnTo>
                    <a:pt x="126" y="12"/>
                  </a:lnTo>
                  <a:lnTo>
                    <a:pt x="126" y="41"/>
                  </a:lnTo>
                  <a:lnTo>
                    <a:pt x="112" y="41"/>
                  </a:lnTo>
                  <a:lnTo>
                    <a:pt x="97" y="53"/>
                  </a:lnTo>
                  <a:lnTo>
                    <a:pt x="27" y="51"/>
                  </a:lnTo>
                  <a:lnTo>
                    <a:pt x="12" y="41"/>
                  </a:lnTo>
                  <a:lnTo>
                    <a:pt x="0" y="4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9" name="Freeform 186"/>
            <p:cNvSpPr>
              <a:spLocks noEditPoints="1" noChangeArrowheads="1"/>
            </p:cNvSpPr>
            <p:nvPr/>
          </p:nvSpPr>
          <p:spPr bwMode="auto">
            <a:xfrm>
              <a:off x="897" y="1128"/>
              <a:ext cx="130" cy="210"/>
            </a:xfrm>
            <a:custGeom>
              <a:avLst/>
              <a:gdLst>
                <a:gd name="T0" fmla="*/ 38 w 52"/>
                <a:gd name="T1" fmla="*/ 188 h 84"/>
                <a:gd name="T2" fmla="*/ 90 w 52"/>
                <a:gd name="T3" fmla="*/ 188 h 84"/>
                <a:gd name="T4" fmla="*/ 90 w 52"/>
                <a:gd name="T5" fmla="*/ 210 h 84"/>
                <a:gd name="T6" fmla="*/ 38 w 52"/>
                <a:gd name="T7" fmla="*/ 210 h 84"/>
                <a:gd name="T8" fmla="*/ 38 w 52"/>
                <a:gd name="T9" fmla="*/ 188 h 84"/>
                <a:gd name="T10" fmla="*/ 38 w 52"/>
                <a:gd name="T11" fmla="*/ 188 h 84"/>
                <a:gd name="T12" fmla="*/ 113 w 52"/>
                <a:gd name="T13" fmla="*/ 28 h 84"/>
                <a:gd name="T14" fmla="*/ 113 w 52"/>
                <a:gd name="T15" fmla="*/ 85 h 84"/>
                <a:gd name="T16" fmla="*/ 20 w 52"/>
                <a:gd name="T17" fmla="*/ 85 h 84"/>
                <a:gd name="T18" fmla="*/ 20 w 52"/>
                <a:gd name="T19" fmla="*/ 28 h 84"/>
                <a:gd name="T20" fmla="*/ 0 w 52"/>
                <a:gd name="T21" fmla="*/ 28 h 84"/>
                <a:gd name="T22" fmla="*/ 0 w 52"/>
                <a:gd name="T23" fmla="*/ 0 h 84"/>
                <a:gd name="T24" fmla="*/ 130 w 52"/>
                <a:gd name="T25" fmla="*/ 0 h 84"/>
                <a:gd name="T26" fmla="*/ 130 w 52"/>
                <a:gd name="T27" fmla="*/ 28 h 84"/>
                <a:gd name="T28" fmla="*/ 113 w 52"/>
                <a:gd name="T29" fmla="*/ 28 h 84"/>
                <a:gd name="T30" fmla="*/ 113 w 52"/>
                <a:gd name="T31" fmla="*/ 28 h 84"/>
                <a:gd name="T32" fmla="*/ 33 w 52"/>
                <a:gd name="T33" fmla="*/ 95 h 84"/>
                <a:gd name="T34" fmla="*/ 98 w 52"/>
                <a:gd name="T35" fmla="*/ 98 h 84"/>
                <a:gd name="T36" fmla="*/ 98 w 52"/>
                <a:gd name="T37" fmla="*/ 115 h 84"/>
                <a:gd name="T38" fmla="*/ 33 w 52"/>
                <a:gd name="T39" fmla="*/ 115 h 84"/>
                <a:gd name="T40" fmla="*/ 33 w 52"/>
                <a:gd name="T41" fmla="*/ 95 h 84"/>
                <a:gd name="T42" fmla="*/ 33 w 52"/>
                <a:gd name="T43" fmla="*/ 95 h 84"/>
                <a:gd name="T44" fmla="*/ 23 w 52"/>
                <a:gd name="T45" fmla="*/ 130 h 84"/>
                <a:gd name="T46" fmla="*/ 103 w 52"/>
                <a:gd name="T47" fmla="*/ 130 h 84"/>
                <a:gd name="T48" fmla="*/ 103 w 52"/>
                <a:gd name="T49" fmla="*/ 178 h 84"/>
                <a:gd name="T50" fmla="*/ 23 w 52"/>
                <a:gd name="T51" fmla="*/ 178 h 84"/>
                <a:gd name="T52" fmla="*/ 23 w 52"/>
                <a:gd name="T53" fmla="*/ 130 h 84"/>
                <a:gd name="T54" fmla="*/ 23 w 52"/>
                <a:gd name="T55" fmla="*/ 130 h 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52"/>
                <a:gd name="T85" fmla="*/ 0 h 84"/>
                <a:gd name="T86" fmla="*/ 52 w 52"/>
                <a:gd name="T87" fmla="*/ 84 h 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52" h="84">
                  <a:moveTo>
                    <a:pt x="15" y="75"/>
                  </a:moveTo>
                  <a:lnTo>
                    <a:pt x="36" y="75"/>
                  </a:lnTo>
                  <a:lnTo>
                    <a:pt x="36" y="84"/>
                  </a:lnTo>
                  <a:lnTo>
                    <a:pt x="15" y="84"/>
                  </a:lnTo>
                  <a:lnTo>
                    <a:pt x="15" y="75"/>
                  </a:lnTo>
                  <a:close/>
                  <a:moveTo>
                    <a:pt x="45" y="11"/>
                  </a:moveTo>
                  <a:lnTo>
                    <a:pt x="45" y="34"/>
                  </a:lnTo>
                  <a:lnTo>
                    <a:pt x="8" y="34"/>
                  </a:lnTo>
                  <a:lnTo>
                    <a:pt x="8" y="11"/>
                  </a:lnTo>
                  <a:lnTo>
                    <a:pt x="0" y="11"/>
                  </a:lnTo>
                  <a:lnTo>
                    <a:pt x="0" y="0"/>
                  </a:lnTo>
                  <a:lnTo>
                    <a:pt x="52" y="0"/>
                  </a:lnTo>
                  <a:lnTo>
                    <a:pt x="52" y="11"/>
                  </a:lnTo>
                  <a:lnTo>
                    <a:pt x="45" y="11"/>
                  </a:lnTo>
                  <a:close/>
                  <a:moveTo>
                    <a:pt x="13" y="38"/>
                  </a:moveTo>
                  <a:lnTo>
                    <a:pt x="39" y="39"/>
                  </a:lnTo>
                  <a:lnTo>
                    <a:pt x="39" y="46"/>
                  </a:lnTo>
                  <a:lnTo>
                    <a:pt x="13" y="46"/>
                  </a:lnTo>
                  <a:lnTo>
                    <a:pt x="13" y="38"/>
                  </a:lnTo>
                  <a:close/>
                  <a:moveTo>
                    <a:pt x="9" y="52"/>
                  </a:moveTo>
                  <a:lnTo>
                    <a:pt x="41" y="52"/>
                  </a:lnTo>
                  <a:lnTo>
                    <a:pt x="41" y="71"/>
                  </a:lnTo>
                  <a:lnTo>
                    <a:pt x="9" y="71"/>
                  </a:lnTo>
                  <a:lnTo>
                    <a:pt x="9" y="52"/>
                  </a:lnTo>
                  <a:close/>
                </a:path>
              </a:pathLst>
            </a:custGeom>
            <a:solidFill>
              <a:srgbClr val="334D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38" name="Group 467"/>
          <p:cNvGrpSpPr/>
          <p:nvPr/>
        </p:nvGrpSpPr>
        <p:grpSpPr bwMode="auto">
          <a:xfrm>
            <a:off x="10045700" y="1995488"/>
            <a:ext cx="444500" cy="444500"/>
            <a:chOff x="0" y="0"/>
            <a:chExt cx="1570" cy="1570"/>
          </a:xfrm>
        </p:grpSpPr>
        <p:sp>
          <p:nvSpPr>
            <p:cNvPr id="37943" name="Oval 43"/>
            <p:cNvSpPr>
              <a:spLocks noChangeArrowheads="1"/>
            </p:cNvSpPr>
            <p:nvPr/>
          </p:nvSpPr>
          <p:spPr bwMode="auto">
            <a:xfrm>
              <a:off x="0" y="0"/>
              <a:ext cx="1570" cy="1570"/>
            </a:xfrm>
            <a:prstGeom prst="ellipse">
              <a:avLst/>
            </a:prstGeom>
            <a:solidFill>
              <a:srgbClr val="F25A5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944" name="Freeform 44"/>
            <p:cNvSpPr>
              <a:spLocks noEditPoints="1" noChangeArrowheads="1"/>
            </p:cNvSpPr>
            <p:nvPr/>
          </p:nvSpPr>
          <p:spPr bwMode="auto">
            <a:xfrm>
              <a:off x="420" y="363"/>
              <a:ext cx="1108" cy="1195"/>
            </a:xfrm>
            <a:custGeom>
              <a:avLst/>
              <a:gdLst>
                <a:gd name="T0" fmla="*/ 425 w 250"/>
                <a:gd name="T1" fmla="*/ 13 h 270"/>
                <a:gd name="T2" fmla="*/ 430 w 250"/>
                <a:gd name="T3" fmla="*/ 22 h 270"/>
                <a:gd name="T4" fmla="*/ 434 w 250"/>
                <a:gd name="T5" fmla="*/ 35 h 270"/>
                <a:gd name="T6" fmla="*/ 443 w 250"/>
                <a:gd name="T7" fmla="*/ 53 h 270"/>
                <a:gd name="T8" fmla="*/ 443 w 250"/>
                <a:gd name="T9" fmla="*/ 71 h 270"/>
                <a:gd name="T10" fmla="*/ 439 w 250"/>
                <a:gd name="T11" fmla="*/ 89 h 270"/>
                <a:gd name="T12" fmla="*/ 434 w 250"/>
                <a:gd name="T13" fmla="*/ 97 h 270"/>
                <a:gd name="T14" fmla="*/ 346 w 250"/>
                <a:gd name="T15" fmla="*/ 9 h 270"/>
                <a:gd name="T16" fmla="*/ 332 w 250"/>
                <a:gd name="T17" fmla="*/ 0 h 270"/>
                <a:gd name="T18" fmla="*/ 332 w 250"/>
                <a:gd name="T19" fmla="*/ 0 h 270"/>
                <a:gd name="T20" fmla="*/ 328 w 250"/>
                <a:gd name="T21" fmla="*/ 0 h 270"/>
                <a:gd name="T22" fmla="*/ 332 w 250"/>
                <a:gd name="T23" fmla="*/ 9 h 270"/>
                <a:gd name="T24" fmla="*/ 337 w 250"/>
                <a:gd name="T25" fmla="*/ 22 h 270"/>
                <a:gd name="T26" fmla="*/ 346 w 250"/>
                <a:gd name="T27" fmla="*/ 40 h 270"/>
                <a:gd name="T28" fmla="*/ 346 w 250"/>
                <a:gd name="T29" fmla="*/ 62 h 270"/>
                <a:gd name="T30" fmla="*/ 346 w 250"/>
                <a:gd name="T31" fmla="*/ 75 h 270"/>
                <a:gd name="T32" fmla="*/ 341 w 250"/>
                <a:gd name="T33" fmla="*/ 89 h 270"/>
                <a:gd name="T34" fmla="*/ 332 w 250"/>
                <a:gd name="T35" fmla="*/ 97 h 270"/>
                <a:gd name="T36" fmla="*/ 257 w 250"/>
                <a:gd name="T37" fmla="*/ 22 h 270"/>
                <a:gd name="T38" fmla="*/ 239 w 250"/>
                <a:gd name="T39" fmla="*/ 9 h 270"/>
                <a:gd name="T40" fmla="*/ 235 w 250"/>
                <a:gd name="T41" fmla="*/ 9 h 270"/>
                <a:gd name="T42" fmla="*/ 235 w 250"/>
                <a:gd name="T43" fmla="*/ 9 h 270"/>
                <a:gd name="T44" fmla="*/ 235 w 250"/>
                <a:gd name="T45" fmla="*/ 13 h 270"/>
                <a:gd name="T46" fmla="*/ 239 w 250"/>
                <a:gd name="T47" fmla="*/ 22 h 270"/>
                <a:gd name="T48" fmla="*/ 244 w 250"/>
                <a:gd name="T49" fmla="*/ 40 h 270"/>
                <a:gd name="T50" fmla="*/ 253 w 250"/>
                <a:gd name="T51" fmla="*/ 62 h 270"/>
                <a:gd name="T52" fmla="*/ 248 w 250"/>
                <a:gd name="T53" fmla="*/ 75 h 270"/>
                <a:gd name="T54" fmla="*/ 244 w 250"/>
                <a:gd name="T55" fmla="*/ 93 h 270"/>
                <a:gd name="T56" fmla="*/ 239 w 250"/>
                <a:gd name="T57" fmla="*/ 97 h 270"/>
                <a:gd name="T58" fmla="*/ 235 w 250"/>
                <a:gd name="T59" fmla="*/ 106 h 270"/>
                <a:gd name="T60" fmla="*/ 222 w 250"/>
                <a:gd name="T61" fmla="*/ 120 h 270"/>
                <a:gd name="T62" fmla="*/ 204 w 250"/>
                <a:gd name="T63" fmla="*/ 137 h 270"/>
                <a:gd name="T64" fmla="*/ 195 w 250"/>
                <a:gd name="T65" fmla="*/ 146 h 270"/>
                <a:gd name="T66" fmla="*/ 191 w 250"/>
                <a:gd name="T67" fmla="*/ 155 h 270"/>
                <a:gd name="T68" fmla="*/ 186 w 250"/>
                <a:gd name="T69" fmla="*/ 168 h 270"/>
                <a:gd name="T70" fmla="*/ 182 w 250"/>
                <a:gd name="T71" fmla="*/ 181 h 270"/>
                <a:gd name="T72" fmla="*/ 182 w 250"/>
                <a:gd name="T73" fmla="*/ 190 h 270"/>
                <a:gd name="T74" fmla="*/ 182 w 250"/>
                <a:gd name="T75" fmla="*/ 204 h 270"/>
                <a:gd name="T76" fmla="*/ 191 w 250"/>
                <a:gd name="T77" fmla="*/ 221 h 270"/>
                <a:gd name="T78" fmla="*/ 195 w 250"/>
                <a:gd name="T79" fmla="*/ 239 h 270"/>
                <a:gd name="T80" fmla="*/ 208 w 250"/>
                <a:gd name="T81" fmla="*/ 252 h 270"/>
                <a:gd name="T82" fmla="*/ 226 w 250"/>
                <a:gd name="T83" fmla="*/ 292 h 270"/>
                <a:gd name="T84" fmla="*/ 142 w 250"/>
                <a:gd name="T85" fmla="*/ 292 h 270"/>
                <a:gd name="T86" fmla="*/ 62 w 250"/>
                <a:gd name="T87" fmla="*/ 292 h 270"/>
                <a:gd name="T88" fmla="*/ 173 w 250"/>
                <a:gd name="T89" fmla="*/ 850 h 270"/>
                <a:gd name="T90" fmla="*/ 448 w 250"/>
                <a:gd name="T91" fmla="*/ 22 h 270"/>
                <a:gd name="T92" fmla="*/ 430 w 250"/>
                <a:gd name="T93" fmla="*/ 9 h 270"/>
                <a:gd name="T94" fmla="*/ 425 w 250"/>
                <a:gd name="T95" fmla="*/ 9 h 270"/>
                <a:gd name="T96" fmla="*/ 425 w 250"/>
                <a:gd name="T97" fmla="*/ 9 h 270"/>
                <a:gd name="T98" fmla="*/ 204 w 250"/>
                <a:gd name="T99" fmla="*/ 137 h 27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50"/>
                <a:gd name="T151" fmla="*/ 0 h 270"/>
                <a:gd name="T152" fmla="*/ 250 w 250"/>
                <a:gd name="T153" fmla="*/ 270 h 27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50" h="270">
                  <a:moveTo>
                    <a:pt x="96" y="2"/>
                  </a:moveTo>
                  <a:cubicBezTo>
                    <a:pt x="96" y="2"/>
                    <a:pt x="96" y="2"/>
                    <a:pt x="96" y="2"/>
                  </a:cubicBezTo>
                  <a:cubicBezTo>
                    <a:pt x="95" y="2"/>
                    <a:pt x="95" y="2"/>
                    <a:pt x="95" y="2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8" y="7"/>
                    <a:pt x="98" y="7"/>
                    <a:pt x="98" y="7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00" y="14"/>
                    <a:pt x="100" y="14"/>
                    <a:pt x="100" y="14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16"/>
                    <a:pt x="100" y="16"/>
                    <a:pt x="100" y="16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8" y="2"/>
                    <a:pt x="78" y="2"/>
                    <a:pt x="78" y="2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7" y="18"/>
                    <a:pt x="77" y="18"/>
                    <a:pt x="77" y="18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75" y="22"/>
                    <a:pt x="75" y="22"/>
                    <a:pt x="75" y="22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6"/>
                    <a:pt x="41" y="46"/>
                    <a:pt x="41" y="46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56" y="66"/>
                    <a:pt x="56" y="66"/>
                    <a:pt x="56" y="66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37" y="66"/>
                    <a:pt x="37" y="66"/>
                    <a:pt x="37" y="66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39" y="192"/>
                    <a:pt x="39" y="192"/>
                    <a:pt x="39" y="192"/>
                  </a:cubicBezTo>
                  <a:cubicBezTo>
                    <a:pt x="118" y="270"/>
                    <a:pt x="118" y="270"/>
                    <a:pt x="118" y="270"/>
                  </a:cubicBezTo>
                  <a:cubicBezTo>
                    <a:pt x="179" y="257"/>
                    <a:pt x="230" y="213"/>
                    <a:pt x="250" y="154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96" y="2"/>
                    <a:pt x="96" y="2"/>
                    <a:pt x="96" y="2"/>
                  </a:cubicBezTo>
                  <a:close/>
                  <a:moveTo>
                    <a:pt x="46" y="31"/>
                  </a:moveTo>
                  <a:cubicBezTo>
                    <a:pt x="64" y="49"/>
                    <a:pt x="64" y="49"/>
                    <a:pt x="64" y="49"/>
                  </a:cubicBezTo>
                  <a:cubicBezTo>
                    <a:pt x="64" y="49"/>
                    <a:pt x="64" y="49"/>
                    <a:pt x="64" y="49"/>
                  </a:cubicBezTo>
                  <a:cubicBezTo>
                    <a:pt x="46" y="31"/>
                    <a:pt x="46" y="31"/>
                    <a:pt x="46" y="31"/>
                  </a:cubicBezTo>
                  <a:close/>
                </a:path>
              </a:pathLst>
            </a:custGeom>
            <a:solidFill>
              <a:srgbClr val="BF323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5" name="Freeform 63"/>
            <p:cNvSpPr>
              <a:spLocks noEditPoints="1" noChangeArrowheads="1"/>
            </p:cNvSpPr>
            <p:nvPr/>
          </p:nvSpPr>
          <p:spPr bwMode="auto">
            <a:xfrm>
              <a:off x="420" y="655"/>
              <a:ext cx="748" cy="557"/>
            </a:xfrm>
            <a:custGeom>
              <a:avLst/>
              <a:gdLst>
                <a:gd name="T0" fmla="*/ 0 w 169"/>
                <a:gd name="T1" fmla="*/ 0 h 126"/>
                <a:gd name="T2" fmla="*/ 173 w 169"/>
                <a:gd name="T3" fmla="*/ 557 h 126"/>
                <a:gd name="T4" fmla="*/ 482 w 169"/>
                <a:gd name="T5" fmla="*/ 557 h 126"/>
                <a:gd name="T6" fmla="*/ 491 w 169"/>
                <a:gd name="T7" fmla="*/ 526 h 126"/>
                <a:gd name="T8" fmla="*/ 553 w 169"/>
                <a:gd name="T9" fmla="*/ 464 h 126"/>
                <a:gd name="T10" fmla="*/ 717 w 169"/>
                <a:gd name="T11" fmla="*/ 318 h 126"/>
                <a:gd name="T12" fmla="*/ 637 w 169"/>
                <a:gd name="T13" fmla="*/ 71 h 126"/>
                <a:gd name="T14" fmla="*/ 659 w 169"/>
                <a:gd name="T15" fmla="*/ 0 h 126"/>
                <a:gd name="T16" fmla="*/ 0 w 169"/>
                <a:gd name="T17" fmla="*/ 0 h 126"/>
                <a:gd name="T18" fmla="*/ 637 w 169"/>
                <a:gd name="T19" fmla="*/ 195 h 126"/>
                <a:gd name="T20" fmla="*/ 651 w 169"/>
                <a:gd name="T21" fmla="*/ 301 h 126"/>
                <a:gd name="T22" fmla="*/ 571 w 169"/>
                <a:gd name="T23" fmla="*/ 376 h 126"/>
                <a:gd name="T24" fmla="*/ 637 w 169"/>
                <a:gd name="T25" fmla="*/ 195 h 1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9"/>
                <a:gd name="T40" fmla="*/ 0 h 126"/>
                <a:gd name="T41" fmla="*/ 169 w 169"/>
                <a:gd name="T42" fmla="*/ 126 h 1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9" h="126">
                  <a:moveTo>
                    <a:pt x="0" y="0"/>
                  </a:moveTo>
                  <a:cubicBezTo>
                    <a:pt x="39" y="126"/>
                    <a:pt x="39" y="126"/>
                    <a:pt x="39" y="126"/>
                  </a:cubicBezTo>
                  <a:cubicBezTo>
                    <a:pt x="63" y="126"/>
                    <a:pt x="86" y="126"/>
                    <a:pt x="109" y="126"/>
                  </a:cubicBezTo>
                  <a:cubicBezTo>
                    <a:pt x="110" y="123"/>
                    <a:pt x="110" y="121"/>
                    <a:pt x="111" y="119"/>
                  </a:cubicBezTo>
                  <a:cubicBezTo>
                    <a:pt x="113" y="111"/>
                    <a:pt x="119" y="108"/>
                    <a:pt x="125" y="105"/>
                  </a:cubicBezTo>
                  <a:cubicBezTo>
                    <a:pt x="136" y="100"/>
                    <a:pt x="153" y="96"/>
                    <a:pt x="162" y="72"/>
                  </a:cubicBezTo>
                  <a:cubicBezTo>
                    <a:pt x="168" y="55"/>
                    <a:pt x="169" y="19"/>
                    <a:pt x="144" y="16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99" y="0"/>
                    <a:pt x="49" y="0"/>
                    <a:pt x="0" y="0"/>
                  </a:cubicBezTo>
                  <a:close/>
                  <a:moveTo>
                    <a:pt x="144" y="44"/>
                  </a:moveTo>
                  <a:cubicBezTo>
                    <a:pt x="150" y="47"/>
                    <a:pt x="151" y="58"/>
                    <a:pt x="147" y="68"/>
                  </a:cubicBezTo>
                  <a:cubicBezTo>
                    <a:pt x="143" y="78"/>
                    <a:pt x="134" y="88"/>
                    <a:pt x="129" y="85"/>
                  </a:cubicBezTo>
                  <a:cubicBezTo>
                    <a:pt x="116" y="80"/>
                    <a:pt x="132" y="39"/>
                    <a:pt x="144" y="44"/>
                  </a:cubicBezTo>
                  <a:close/>
                </a:path>
              </a:pathLst>
            </a:custGeom>
            <a:solidFill>
              <a:srgbClr val="FFCC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6" name="Freeform 188"/>
            <p:cNvSpPr>
              <a:spLocks noEditPoints="1" noChangeArrowheads="1"/>
            </p:cNvSpPr>
            <p:nvPr/>
          </p:nvSpPr>
          <p:spPr bwMode="auto">
            <a:xfrm>
              <a:off x="603" y="363"/>
              <a:ext cx="295" cy="285"/>
            </a:xfrm>
            <a:custGeom>
              <a:avLst/>
              <a:gdLst>
                <a:gd name="T0" fmla="*/ 53 w 67"/>
                <a:gd name="T1" fmla="*/ 9 h 64"/>
                <a:gd name="T2" fmla="*/ 70 w 67"/>
                <a:gd name="T3" fmla="*/ 62 h 64"/>
                <a:gd name="T4" fmla="*/ 53 w 67"/>
                <a:gd name="T5" fmla="*/ 107 h 64"/>
                <a:gd name="T6" fmla="*/ 9 w 67"/>
                <a:gd name="T7" fmla="*/ 156 h 64"/>
                <a:gd name="T8" fmla="*/ 0 w 67"/>
                <a:gd name="T9" fmla="*/ 205 h 64"/>
                <a:gd name="T10" fmla="*/ 53 w 67"/>
                <a:gd name="T11" fmla="*/ 272 h 64"/>
                <a:gd name="T12" fmla="*/ 35 w 67"/>
                <a:gd name="T13" fmla="*/ 218 h 64"/>
                <a:gd name="T14" fmla="*/ 40 w 67"/>
                <a:gd name="T15" fmla="*/ 187 h 64"/>
                <a:gd name="T16" fmla="*/ 84 w 67"/>
                <a:gd name="T17" fmla="*/ 143 h 64"/>
                <a:gd name="T18" fmla="*/ 106 w 67"/>
                <a:gd name="T19" fmla="*/ 98 h 64"/>
                <a:gd name="T20" fmla="*/ 57 w 67"/>
                <a:gd name="T21" fmla="*/ 9 h 64"/>
                <a:gd name="T22" fmla="*/ 242 w 67"/>
                <a:gd name="T23" fmla="*/ 9 h 64"/>
                <a:gd name="T24" fmla="*/ 247 w 67"/>
                <a:gd name="T25" fmla="*/ 22 h 64"/>
                <a:gd name="T26" fmla="*/ 255 w 67"/>
                <a:gd name="T27" fmla="*/ 94 h 64"/>
                <a:gd name="T28" fmla="*/ 211 w 67"/>
                <a:gd name="T29" fmla="*/ 138 h 64"/>
                <a:gd name="T30" fmla="*/ 194 w 67"/>
                <a:gd name="T31" fmla="*/ 183 h 64"/>
                <a:gd name="T32" fmla="*/ 229 w 67"/>
                <a:gd name="T33" fmla="*/ 267 h 64"/>
                <a:gd name="T34" fmla="*/ 238 w 67"/>
                <a:gd name="T35" fmla="*/ 263 h 64"/>
                <a:gd name="T36" fmla="*/ 225 w 67"/>
                <a:gd name="T37" fmla="*/ 200 h 64"/>
                <a:gd name="T38" fmla="*/ 242 w 67"/>
                <a:gd name="T39" fmla="*/ 169 h 64"/>
                <a:gd name="T40" fmla="*/ 286 w 67"/>
                <a:gd name="T41" fmla="*/ 125 h 64"/>
                <a:gd name="T42" fmla="*/ 295 w 67"/>
                <a:gd name="T43" fmla="*/ 76 h 64"/>
                <a:gd name="T44" fmla="*/ 242 w 67"/>
                <a:gd name="T45" fmla="*/ 9 h 64"/>
                <a:gd name="T46" fmla="*/ 145 w 67"/>
                <a:gd name="T47" fmla="*/ 0 h 64"/>
                <a:gd name="T48" fmla="*/ 163 w 67"/>
                <a:gd name="T49" fmla="*/ 53 h 64"/>
                <a:gd name="T50" fmla="*/ 150 w 67"/>
                <a:gd name="T51" fmla="*/ 98 h 64"/>
                <a:gd name="T52" fmla="*/ 106 w 67"/>
                <a:gd name="T53" fmla="*/ 147 h 64"/>
                <a:gd name="T54" fmla="*/ 97 w 67"/>
                <a:gd name="T55" fmla="*/ 196 h 64"/>
                <a:gd name="T56" fmla="*/ 145 w 67"/>
                <a:gd name="T57" fmla="*/ 263 h 64"/>
                <a:gd name="T58" fmla="*/ 128 w 67"/>
                <a:gd name="T59" fmla="*/ 214 h 64"/>
                <a:gd name="T60" fmla="*/ 136 w 67"/>
                <a:gd name="T61" fmla="*/ 178 h 64"/>
                <a:gd name="T62" fmla="*/ 181 w 67"/>
                <a:gd name="T63" fmla="*/ 134 h 64"/>
                <a:gd name="T64" fmla="*/ 198 w 67"/>
                <a:gd name="T65" fmla="*/ 94 h 64"/>
                <a:gd name="T66" fmla="*/ 154 w 67"/>
                <a:gd name="T67" fmla="*/ 0 h 6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7"/>
                <a:gd name="T103" fmla="*/ 0 h 64"/>
                <a:gd name="T104" fmla="*/ 67 w 67"/>
                <a:gd name="T105" fmla="*/ 64 h 6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7" h="64">
                  <a:moveTo>
                    <a:pt x="12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2" y="5"/>
                    <a:pt x="13" y="5"/>
                  </a:cubicBezTo>
                  <a:cubicBezTo>
                    <a:pt x="14" y="8"/>
                    <a:pt x="15" y="10"/>
                    <a:pt x="16" y="14"/>
                  </a:cubicBezTo>
                  <a:cubicBezTo>
                    <a:pt x="16" y="16"/>
                    <a:pt x="15" y="18"/>
                    <a:pt x="14" y="21"/>
                  </a:cubicBezTo>
                  <a:cubicBezTo>
                    <a:pt x="14" y="22"/>
                    <a:pt x="13" y="23"/>
                    <a:pt x="12" y="24"/>
                  </a:cubicBezTo>
                  <a:cubicBezTo>
                    <a:pt x="10" y="26"/>
                    <a:pt x="7" y="28"/>
                    <a:pt x="5" y="31"/>
                  </a:cubicBezTo>
                  <a:cubicBezTo>
                    <a:pt x="4" y="32"/>
                    <a:pt x="3" y="34"/>
                    <a:pt x="2" y="35"/>
                  </a:cubicBezTo>
                  <a:cubicBezTo>
                    <a:pt x="1" y="37"/>
                    <a:pt x="1" y="39"/>
                    <a:pt x="0" y="41"/>
                  </a:cubicBezTo>
                  <a:cubicBezTo>
                    <a:pt x="0" y="42"/>
                    <a:pt x="0" y="44"/>
                    <a:pt x="0" y="46"/>
                  </a:cubicBezTo>
                  <a:cubicBezTo>
                    <a:pt x="1" y="52"/>
                    <a:pt x="4" y="57"/>
                    <a:pt x="9" y="60"/>
                  </a:cubicBezTo>
                  <a:cubicBezTo>
                    <a:pt x="9" y="61"/>
                    <a:pt x="13" y="64"/>
                    <a:pt x="12" y="61"/>
                  </a:cubicBezTo>
                  <a:cubicBezTo>
                    <a:pt x="11" y="60"/>
                    <a:pt x="11" y="59"/>
                    <a:pt x="11" y="59"/>
                  </a:cubicBezTo>
                  <a:cubicBezTo>
                    <a:pt x="9" y="56"/>
                    <a:pt x="8" y="53"/>
                    <a:pt x="8" y="49"/>
                  </a:cubicBezTo>
                  <a:cubicBezTo>
                    <a:pt x="8" y="48"/>
                    <a:pt x="8" y="47"/>
                    <a:pt x="8" y="45"/>
                  </a:cubicBezTo>
                  <a:cubicBezTo>
                    <a:pt x="8" y="44"/>
                    <a:pt x="9" y="43"/>
                    <a:pt x="9" y="42"/>
                  </a:cubicBezTo>
                  <a:cubicBezTo>
                    <a:pt x="10" y="40"/>
                    <a:pt x="11" y="39"/>
                    <a:pt x="12" y="38"/>
                  </a:cubicBezTo>
                  <a:cubicBezTo>
                    <a:pt x="14" y="36"/>
                    <a:pt x="17" y="34"/>
                    <a:pt x="19" y="32"/>
                  </a:cubicBezTo>
                  <a:cubicBezTo>
                    <a:pt x="20" y="31"/>
                    <a:pt x="21" y="29"/>
                    <a:pt x="22" y="28"/>
                  </a:cubicBezTo>
                  <a:cubicBezTo>
                    <a:pt x="23" y="26"/>
                    <a:pt x="23" y="24"/>
                    <a:pt x="24" y="22"/>
                  </a:cubicBezTo>
                  <a:cubicBezTo>
                    <a:pt x="24" y="21"/>
                    <a:pt x="24" y="19"/>
                    <a:pt x="23" y="17"/>
                  </a:cubicBezTo>
                  <a:cubicBezTo>
                    <a:pt x="22" y="11"/>
                    <a:pt x="19" y="5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lose/>
                  <a:moveTo>
                    <a:pt x="55" y="2"/>
                  </a:moveTo>
                  <a:cubicBezTo>
                    <a:pt x="55" y="2"/>
                    <a:pt x="55" y="2"/>
                    <a:pt x="55" y="2"/>
                  </a:cubicBezTo>
                  <a:cubicBezTo>
                    <a:pt x="54" y="2"/>
                    <a:pt x="56" y="5"/>
                    <a:pt x="56" y="5"/>
                  </a:cubicBezTo>
                  <a:cubicBezTo>
                    <a:pt x="57" y="8"/>
                    <a:pt x="58" y="10"/>
                    <a:pt x="59" y="14"/>
                  </a:cubicBezTo>
                  <a:cubicBezTo>
                    <a:pt x="59" y="16"/>
                    <a:pt x="59" y="18"/>
                    <a:pt x="58" y="21"/>
                  </a:cubicBezTo>
                  <a:cubicBezTo>
                    <a:pt x="57" y="22"/>
                    <a:pt x="56" y="23"/>
                    <a:pt x="55" y="24"/>
                  </a:cubicBezTo>
                  <a:cubicBezTo>
                    <a:pt x="53" y="26"/>
                    <a:pt x="50" y="28"/>
                    <a:pt x="48" y="31"/>
                  </a:cubicBezTo>
                  <a:cubicBezTo>
                    <a:pt x="47" y="32"/>
                    <a:pt x="46" y="34"/>
                    <a:pt x="45" y="35"/>
                  </a:cubicBezTo>
                  <a:cubicBezTo>
                    <a:pt x="44" y="37"/>
                    <a:pt x="44" y="39"/>
                    <a:pt x="44" y="41"/>
                  </a:cubicBezTo>
                  <a:cubicBezTo>
                    <a:pt x="43" y="42"/>
                    <a:pt x="43" y="44"/>
                    <a:pt x="44" y="46"/>
                  </a:cubicBezTo>
                  <a:cubicBezTo>
                    <a:pt x="45" y="52"/>
                    <a:pt x="47" y="57"/>
                    <a:pt x="52" y="60"/>
                  </a:cubicBezTo>
                  <a:cubicBezTo>
                    <a:pt x="53" y="61"/>
                    <a:pt x="56" y="64"/>
                    <a:pt x="55" y="61"/>
                  </a:cubicBezTo>
                  <a:cubicBezTo>
                    <a:pt x="55" y="60"/>
                    <a:pt x="54" y="59"/>
                    <a:pt x="54" y="59"/>
                  </a:cubicBezTo>
                  <a:cubicBezTo>
                    <a:pt x="52" y="56"/>
                    <a:pt x="51" y="53"/>
                    <a:pt x="51" y="49"/>
                  </a:cubicBezTo>
                  <a:cubicBezTo>
                    <a:pt x="51" y="48"/>
                    <a:pt x="51" y="47"/>
                    <a:pt x="51" y="45"/>
                  </a:cubicBezTo>
                  <a:cubicBezTo>
                    <a:pt x="51" y="44"/>
                    <a:pt x="52" y="43"/>
                    <a:pt x="52" y="42"/>
                  </a:cubicBezTo>
                  <a:cubicBezTo>
                    <a:pt x="53" y="40"/>
                    <a:pt x="54" y="39"/>
                    <a:pt x="55" y="38"/>
                  </a:cubicBezTo>
                  <a:cubicBezTo>
                    <a:pt x="57" y="36"/>
                    <a:pt x="60" y="34"/>
                    <a:pt x="62" y="32"/>
                  </a:cubicBezTo>
                  <a:cubicBezTo>
                    <a:pt x="63" y="31"/>
                    <a:pt x="64" y="29"/>
                    <a:pt x="65" y="28"/>
                  </a:cubicBezTo>
                  <a:cubicBezTo>
                    <a:pt x="66" y="26"/>
                    <a:pt x="66" y="24"/>
                    <a:pt x="67" y="22"/>
                  </a:cubicBezTo>
                  <a:cubicBezTo>
                    <a:pt x="67" y="21"/>
                    <a:pt x="67" y="19"/>
                    <a:pt x="67" y="17"/>
                  </a:cubicBezTo>
                  <a:cubicBezTo>
                    <a:pt x="65" y="11"/>
                    <a:pt x="62" y="5"/>
                    <a:pt x="56" y="2"/>
                  </a:cubicBezTo>
                  <a:cubicBezTo>
                    <a:pt x="56" y="2"/>
                    <a:pt x="55" y="2"/>
                    <a:pt x="55" y="2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2" y="0"/>
                    <a:pt x="34" y="3"/>
                    <a:pt x="34" y="3"/>
                  </a:cubicBezTo>
                  <a:cubicBezTo>
                    <a:pt x="36" y="6"/>
                    <a:pt x="37" y="9"/>
                    <a:pt x="37" y="12"/>
                  </a:cubicBezTo>
                  <a:cubicBezTo>
                    <a:pt x="37" y="14"/>
                    <a:pt x="37" y="17"/>
                    <a:pt x="36" y="19"/>
                  </a:cubicBezTo>
                  <a:cubicBezTo>
                    <a:pt x="35" y="20"/>
                    <a:pt x="35" y="21"/>
                    <a:pt x="34" y="22"/>
                  </a:cubicBezTo>
                  <a:cubicBezTo>
                    <a:pt x="32" y="25"/>
                    <a:pt x="29" y="26"/>
                    <a:pt x="27" y="29"/>
                  </a:cubicBezTo>
                  <a:cubicBezTo>
                    <a:pt x="25" y="30"/>
                    <a:pt x="24" y="32"/>
                    <a:pt x="24" y="33"/>
                  </a:cubicBezTo>
                  <a:cubicBezTo>
                    <a:pt x="23" y="35"/>
                    <a:pt x="22" y="37"/>
                    <a:pt x="22" y="39"/>
                  </a:cubicBezTo>
                  <a:cubicBezTo>
                    <a:pt x="22" y="41"/>
                    <a:pt x="22" y="42"/>
                    <a:pt x="22" y="44"/>
                  </a:cubicBezTo>
                  <a:cubicBezTo>
                    <a:pt x="23" y="50"/>
                    <a:pt x="26" y="55"/>
                    <a:pt x="30" y="59"/>
                  </a:cubicBezTo>
                  <a:cubicBezTo>
                    <a:pt x="31" y="59"/>
                    <a:pt x="35" y="62"/>
                    <a:pt x="33" y="59"/>
                  </a:cubicBezTo>
                  <a:cubicBezTo>
                    <a:pt x="33" y="58"/>
                    <a:pt x="33" y="58"/>
                    <a:pt x="32" y="57"/>
                  </a:cubicBezTo>
                  <a:cubicBezTo>
                    <a:pt x="31" y="54"/>
                    <a:pt x="30" y="51"/>
                    <a:pt x="29" y="48"/>
                  </a:cubicBezTo>
                  <a:cubicBezTo>
                    <a:pt x="29" y="46"/>
                    <a:pt x="29" y="45"/>
                    <a:pt x="30" y="44"/>
                  </a:cubicBezTo>
                  <a:cubicBezTo>
                    <a:pt x="30" y="42"/>
                    <a:pt x="30" y="41"/>
                    <a:pt x="31" y="40"/>
                  </a:cubicBezTo>
                  <a:cubicBezTo>
                    <a:pt x="31" y="39"/>
                    <a:pt x="32" y="38"/>
                    <a:pt x="33" y="36"/>
                  </a:cubicBezTo>
                  <a:cubicBezTo>
                    <a:pt x="35" y="34"/>
                    <a:pt x="38" y="33"/>
                    <a:pt x="41" y="30"/>
                  </a:cubicBezTo>
                  <a:cubicBezTo>
                    <a:pt x="42" y="29"/>
                    <a:pt x="43" y="27"/>
                    <a:pt x="44" y="26"/>
                  </a:cubicBezTo>
                  <a:cubicBezTo>
                    <a:pt x="44" y="24"/>
                    <a:pt x="45" y="22"/>
                    <a:pt x="45" y="21"/>
                  </a:cubicBezTo>
                  <a:cubicBezTo>
                    <a:pt x="45" y="19"/>
                    <a:pt x="45" y="17"/>
                    <a:pt x="45" y="16"/>
                  </a:cubicBezTo>
                  <a:cubicBezTo>
                    <a:pt x="44" y="10"/>
                    <a:pt x="40" y="3"/>
                    <a:pt x="35" y="0"/>
                  </a:cubicBezTo>
                  <a:cubicBezTo>
                    <a:pt x="34" y="0"/>
                    <a:pt x="34" y="0"/>
                    <a:pt x="3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39" name="Group 472"/>
          <p:cNvGrpSpPr/>
          <p:nvPr/>
        </p:nvGrpSpPr>
        <p:grpSpPr bwMode="auto">
          <a:xfrm>
            <a:off x="11233150" y="5421313"/>
            <a:ext cx="444500" cy="444500"/>
            <a:chOff x="0" y="0"/>
            <a:chExt cx="1570" cy="1570"/>
          </a:xfrm>
        </p:grpSpPr>
        <p:sp>
          <p:nvSpPr>
            <p:cNvPr id="37940" name="Oval 51"/>
            <p:cNvSpPr>
              <a:spLocks noChangeArrowheads="1"/>
            </p:cNvSpPr>
            <p:nvPr/>
          </p:nvSpPr>
          <p:spPr bwMode="auto">
            <a:xfrm>
              <a:off x="0" y="0"/>
              <a:ext cx="1570" cy="1570"/>
            </a:xfrm>
            <a:prstGeom prst="ellipse">
              <a:avLst/>
            </a:prstGeom>
            <a:solidFill>
              <a:srgbClr val="3F637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7941" name="Freeform 193"/>
            <p:cNvSpPr>
              <a:spLocks noChangeArrowheads="1"/>
            </p:cNvSpPr>
            <p:nvPr/>
          </p:nvSpPr>
          <p:spPr bwMode="auto">
            <a:xfrm>
              <a:off x="455" y="125"/>
              <a:ext cx="1115" cy="1445"/>
            </a:xfrm>
            <a:custGeom>
              <a:avLst/>
              <a:gdLst>
                <a:gd name="T0" fmla="*/ 49 w 252"/>
                <a:gd name="T1" fmla="*/ 1273 h 327"/>
                <a:gd name="T2" fmla="*/ 27 w 252"/>
                <a:gd name="T3" fmla="*/ 1233 h 327"/>
                <a:gd name="T4" fmla="*/ 22 w 252"/>
                <a:gd name="T5" fmla="*/ 1193 h 327"/>
                <a:gd name="T6" fmla="*/ 31 w 252"/>
                <a:gd name="T7" fmla="*/ 1162 h 327"/>
                <a:gd name="T8" fmla="*/ 40 w 252"/>
                <a:gd name="T9" fmla="*/ 1140 h 327"/>
                <a:gd name="T10" fmla="*/ 62 w 252"/>
                <a:gd name="T11" fmla="*/ 1118 h 327"/>
                <a:gd name="T12" fmla="*/ 84 w 252"/>
                <a:gd name="T13" fmla="*/ 389 h 327"/>
                <a:gd name="T14" fmla="*/ 80 w 252"/>
                <a:gd name="T15" fmla="*/ 354 h 327"/>
                <a:gd name="T16" fmla="*/ 75 w 252"/>
                <a:gd name="T17" fmla="*/ 323 h 327"/>
                <a:gd name="T18" fmla="*/ 66 w 252"/>
                <a:gd name="T19" fmla="*/ 292 h 327"/>
                <a:gd name="T20" fmla="*/ 49 w 252"/>
                <a:gd name="T21" fmla="*/ 256 h 327"/>
                <a:gd name="T22" fmla="*/ 35 w 252"/>
                <a:gd name="T23" fmla="*/ 239 h 327"/>
                <a:gd name="T24" fmla="*/ 27 w 252"/>
                <a:gd name="T25" fmla="*/ 230 h 327"/>
                <a:gd name="T26" fmla="*/ 18 w 252"/>
                <a:gd name="T27" fmla="*/ 212 h 327"/>
                <a:gd name="T28" fmla="*/ 4 w 252"/>
                <a:gd name="T29" fmla="*/ 190 h 327"/>
                <a:gd name="T30" fmla="*/ 0 w 252"/>
                <a:gd name="T31" fmla="*/ 168 h 327"/>
                <a:gd name="T32" fmla="*/ 0 w 252"/>
                <a:gd name="T33" fmla="*/ 137 h 327"/>
                <a:gd name="T34" fmla="*/ 4 w 252"/>
                <a:gd name="T35" fmla="*/ 106 h 327"/>
                <a:gd name="T36" fmla="*/ 13 w 252"/>
                <a:gd name="T37" fmla="*/ 80 h 327"/>
                <a:gd name="T38" fmla="*/ 22 w 252"/>
                <a:gd name="T39" fmla="*/ 57 h 327"/>
                <a:gd name="T40" fmla="*/ 40 w 252"/>
                <a:gd name="T41" fmla="*/ 44 h 327"/>
                <a:gd name="T42" fmla="*/ 146 w 252"/>
                <a:gd name="T43" fmla="*/ 146 h 327"/>
                <a:gd name="T44" fmla="*/ 159 w 252"/>
                <a:gd name="T45" fmla="*/ 141 h 327"/>
                <a:gd name="T46" fmla="*/ 173 w 252"/>
                <a:gd name="T47" fmla="*/ 133 h 327"/>
                <a:gd name="T48" fmla="*/ 181 w 252"/>
                <a:gd name="T49" fmla="*/ 119 h 327"/>
                <a:gd name="T50" fmla="*/ 186 w 252"/>
                <a:gd name="T51" fmla="*/ 110 h 327"/>
                <a:gd name="T52" fmla="*/ 186 w 252"/>
                <a:gd name="T53" fmla="*/ 71 h 327"/>
                <a:gd name="T54" fmla="*/ 181 w 252"/>
                <a:gd name="T55" fmla="*/ 49 h 327"/>
                <a:gd name="T56" fmla="*/ 177 w 252"/>
                <a:gd name="T57" fmla="*/ 35 h 327"/>
                <a:gd name="T58" fmla="*/ 173 w 252"/>
                <a:gd name="T59" fmla="*/ 18 h 327"/>
                <a:gd name="T60" fmla="*/ 173 w 252"/>
                <a:gd name="T61" fmla="*/ 0 h 327"/>
                <a:gd name="T62" fmla="*/ 181 w 252"/>
                <a:gd name="T63" fmla="*/ 0 h 327"/>
                <a:gd name="T64" fmla="*/ 199 w 252"/>
                <a:gd name="T65" fmla="*/ 9 h 327"/>
                <a:gd name="T66" fmla="*/ 221 w 252"/>
                <a:gd name="T67" fmla="*/ 22 h 327"/>
                <a:gd name="T68" fmla="*/ 354 w 252"/>
                <a:gd name="T69" fmla="*/ 159 h 327"/>
                <a:gd name="T70" fmla="*/ 354 w 252"/>
                <a:gd name="T71" fmla="*/ 150 h 327"/>
                <a:gd name="T72" fmla="*/ 354 w 252"/>
                <a:gd name="T73" fmla="*/ 137 h 327"/>
                <a:gd name="T74" fmla="*/ 358 w 252"/>
                <a:gd name="T75" fmla="*/ 128 h 327"/>
                <a:gd name="T76" fmla="*/ 358 w 252"/>
                <a:gd name="T77" fmla="*/ 124 h 327"/>
                <a:gd name="T78" fmla="*/ 358 w 252"/>
                <a:gd name="T79" fmla="*/ 115 h 327"/>
                <a:gd name="T80" fmla="*/ 363 w 252"/>
                <a:gd name="T81" fmla="*/ 102 h 327"/>
                <a:gd name="T82" fmla="*/ 363 w 252"/>
                <a:gd name="T83" fmla="*/ 93 h 327"/>
                <a:gd name="T84" fmla="*/ 367 w 252"/>
                <a:gd name="T85" fmla="*/ 80 h 327"/>
                <a:gd name="T86" fmla="*/ 372 w 252"/>
                <a:gd name="T87" fmla="*/ 75 h 327"/>
                <a:gd name="T88" fmla="*/ 376 w 252"/>
                <a:gd name="T89" fmla="*/ 66 h 327"/>
                <a:gd name="T90" fmla="*/ 389 w 252"/>
                <a:gd name="T91" fmla="*/ 49 h 327"/>
                <a:gd name="T92" fmla="*/ 403 w 252"/>
                <a:gd name="T93" fmla="*/ 44 h 327"/>
                <a:gd name="T94" fmla="*/ 544 w 252"/>
                <a:gd name="T95" fmla="*/ 97 h 327"/>
                <a:gd name="T96" fmla="*/ 540 w 252"/>
                <a:gd name="T97" fmla="*/ 66 h 327"/>
                <a:gd name="T98" fmla="*/ 535 w 252"/>
                <a:gd name="T99" fmla="*/ 44 h 327"/>
                <a:gd name="T100" fmla="*/ 535 w 252"/>
                <a:gd name="T101" fmla="*/ 35 h 327"/>
                <a:gd name="T102" fmla="*/ 527 w 252"/>
                <a:gd name="T103" fmla="*/ 13 h 327"/>
                <a:gd name="T104" fmla="*/ 531 w 252"/>
                <a:gd name="T105" fmla="*/ 0 h 327"/>
                <a:gd name="T106" fmla="*/ 544 w 252"/>
                <a:gd name="T107" fmla="*/ 0 h 327"/>
                <a:gd name="T108" fmla="*/ 562 w 252"/>
                <a:gd name="T109" fmla="*/ 13 h 327"/>
                <a:gd name="T110" fmla="*/ 580 w 252"/>
                <a:gd name="T111" fmla="*/ 27 h 327"/>
                <a:gd name="T112" fmla="*/ 588 w 252"/>
                <a:gd name="T113" fmla="*/ 35 h 327"/>
                <a:gd name="T114" fmla="*/ 593 w 252"/>
                <a:gd name="T115" fmla="*/ 40 h 327"/>
                <a:gd name="T116" fmla="*/ 327 w 252"/>
                <a:gd name="T117" fmla="*/ 1445 h 32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52"/>
                <a:gd name="T178" fmla="*/ 0 h 327"/>
                <a:gd name="T179" fmla="*/ 252 w 252"/>
                <a:gd name="T180" fmla="*/ 327 h 32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52" h="327">
                  <a:moveTo>
                    <a:pt x="48" y="325"/>
                  </a:moveTo>
                  <a:cubicBezTo>
                    <a:pt x="14" y="291"/>
                    <a:pt x="14" y="291"/>
                    <a:pt x="14" y="291"/>
                  </a:cubicBezTo>
                  <a:cubicBezTo>
                    <a:pt x="14" y="291"/>
                    <a:pt x="13" y="290"/>
                    <a:pt x="13" y="289"/>
                  </a:cubicBezTo>
                  <a:cubicBezTo>
                    <a:pt x="12" y="289"/>
                    <a:pt x="11" y="288"/>
                    <a:pt x="11" y="288"/>
                  </a:cubicBezTo>
                  <a:cubicBezTo>
                    <a:pt x="10" y="287"/>
                    <a:pt x="10" y="286"/>
                    <a:pt x="9" y="286"/>
                  </a:cubicBezTo>
                  <a:cubicBezTo>
                    <a:pt x="9" y="285"/>
                    <a:pt x="9" y="284"/>
                    <a:pt x="8" y="283"/>
                  </a:cubicBezTo>
                  <a:cubicBezTo>
                    <a:pt x="8" y="283"/>
                    <a:pt x="7" y="282"/>
                    <a:pt x="7" y="281"/>
                  </a:cubicBezTo>
                  <a:cubicBezTo>
                    <a:pt x="7" y="281"/>
                    <a:pt x="7" y="280"/>
                    <a:pt x="6" y="279"/>
                  </a:cubicBezTo>
                  <a:cubicBezTo>
                    <a:pt x="6" y="278"/>
                    <a:pt x="6" y="278"/>
                    <a:pt x="6" y="277"/>
                  </a:cubicBezTo>
                  <a:cubicBezTo>
                    <a:pt x="6" y="276"/>
                    <a:pt x="5" y="275"/>
                    <a:pt x="5" y="275"/>
                  </a:cubicBezTo>
                  <a:cubicBezTo>
                    <a:pt x="5" y="274"/>
                    <a:pt x="5" y="273"/>
                    <a:pt x="5" y="272"/>
                  </a:cubicBezTo>
                  <a:cubicBezTo>
                    <a:pt x="5" y="272"/>
                    <a:pt x="5" y="271"/>
                    <a:pt x="5" y="270"/>
                  </a:cubicBezTo>
                  <a:cubicBezTo>
                    <a:pt x="5" y="270"/>
                    <a:pt x="5" y="269"/>
                    <a:pt x="5" y="268"/>
                  </a:cubicBezTo>
                  <a:cubicBezTo>
                    <a:pt x="5" y="268"/>
                    <a:pt x="6" y="267"/>
                    <a:pt x="6" y="266"/>
                  </a:cubicBezTo>
                  <a:cubicBezTo>
                    <a:pt x="6" y="266"/>
                    <a:pt x="6" y="265"/>
                    <a:pt x="6" y="265"/>
                  </a:cubicBezTo>
                  <a:cubicBezTo>
                    <a:pt x="6" y="264"/>
                    <a:pt x="6" y="264"/>
                    <a:pt x="7" y="263"/>
                  </a:cubicBezTo>
                  <a:cubicBezTo>
                    <a:pt x="7" y="263"/>
                    <a:pt x="7" y="262"/>
                    <a:pt x="7" y="262"/>
                  </a:cubicBezTo>
                  <a:cubicBezTo>
                    <a:pt x="7" y="261"/>
                    <a:pt x="8" y="261"/>
                    <a:pt x="8" y="260"/>
                  </a:cubicBezTo>
                  <a:cubicBezTo>
                    <a:pt x="8" y="260"/>
                    <a:pt x="8" y="259"/>
                    <a:pt x="9" y="259"/>
                  </a:cubicBezTo>
                  <a:cubicBezTo>
                    <a:pt x="9" y="258"/>
                    <a:pt x="9" y="258"/>
                    <a:pt x="9" y="258"/>
                  </a:cubicBezTo>
                  <a:cubicBezTo>
                    <a:pt x="10" y="257"/>
                    <a:pt x="10" y="257"/>
                    <a:pt x="10" y="256"/>
                  </a:cubicBezTo>
                  <a:cubicBezTo>
                    <a:pt x="11" y="256"/>
                    <a:pt x="11" y="256"/>
                    <a:pt x="11" y="255"/>
                  </a:cubicBezTo>
                  <a:cubicBezTo>
                    <a:pt x="12" y="255"/>
                    <a:pt x="12" y="255"/>
                    <a:pt x="12" y="254"/>
                  </a:cubicBezTo>
                  <a:cubicBezTo>
                    <a:pt x="13" y="254"/>
                    <a:pt x="13" y="254"/>
                    <a:pt x="14" y="253"/>
                  </a:cubicBezTo>
                  <a:cubicBezTo>
                    <a:pt x="14" y="253"/>
                    <a:pt x="14" y="253"/>
                    <a:pt x="15" y="252"/>
                  </a:cubicBezTo>
                  <a:cubicBezTo>
                    <a:pt x="15" y="252"/>
                    <a:pt x="16" y="252"/>
                    <a:pt x="16" y="252"/>
                  </a:cubicBezTo>
                  <a:cubicBezTo>
                    <a:pt x="17" y="251"/>
                    <a:pt x="17" y="251"/>
                    <a:pt x="18" y="251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0"/>
                    <a:pt x="5" y="50"/>
                    <a:pt x="4" y="49"/>
                  </a:cubicBezTo>
                  <a:cubicBezTo>
                    <a:pt x="4" y="49"/>
                    <a:pt x="4" y="49"/>
                    <a:pt x="4" y="48"/>
                  </a:cubicBezTo>
                  <a:cubicBezTo>
                    <a:pt x="3" y="48"/>
                    <a:pt x="3" y="47"/>
                    <a:pt x="3" y="47"/>
                  </a:cubicBezTo>
                  <a:cubicBezTo>
                    <a:pt x="3" y="47"/>
                    <a:pt x="2" y="46"/>
                    <a:pt x="2" y="46"/>
                  </a:cubicBezTo>
                  <a:cubicBezTo>
                    <a:pt x="2" y="45"/>
                    <a:pt x="2" y="45"/>
                    <a:pt x="1" y="45"/>
                  </a:cubicBezTo>
                  <a:cubicBezTo>
                    <a:pt x="1" y="44"/>
                    <a:pt x="1" y="44"/>
                    <a:pt x="1" y="43"/>
                  </a:cubicBezTo>
                  <a:cubicBezTo>
                    <a:pt x="1" y="43"/>
                    <a:pt x="1" y="43"/>
                    <a:pt x="0" y="42"/>
                  </a:cubicBezTo>
                  <a:cubicBezTo>
                    <a:pt x="0" y="42"/>
                    <a:pt x="0" y="41"/>
                    <a:pt x="0" y="4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9"/>
                    <a:pt x="0" y="38"/>
                    <a:pt x="0" y="38"/>
                  </a:cubicBezTo>
                  <a:cubicBezTo>
                    <a:pt x="0" y="37"/>
                    <a:pt x="0" y="37"/>
                    <a:pt x="0" y="36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34"/>
                    <a:pt x="0" y="33"/>
                    <a:pt x="0" y="32"/>
                  </a:cubicBezTo>
                  <a:cubicBezTo>
                    <a:pt x="0" y="32"/>
                    <a:pt x="0" y="31"/>
                    <a:pt x="0" y="31"/>
                  </a:cubicBezTo>
                  <a:cubicBezTo>
                    <a:pt x="0" y="30"/>
                    <a:pt x="0" y="30"/>
                    <a:pt x="0" y="29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0" y="26"/>
                    <a:pt x="0" y="26"/>
                  </a:cubicBezTo>
                  <a:cubicBezTo>
                    <a:pt x="0" y="25"/>
                    <a:pt x="1" y="25"/>
                    <a:pt x="1" y="24"/>
                  </a:cubicBezTo>
                  <a:cubicBezTo>
                    <a:pt x="1" y="24"/>
                    <a:pt x="1" y="23"/>
                    <a:pt x="1" y="23"/>
                  </a:cubicBezTo>
                  <a:cubicBezTo>
                    <a:pt x="1" y="22"/>
                    <a:pt x="1" y="22"/>
                    <a:pt x="1" y="21"/>
                  </a:cubicBezTo>
                  <a:cubicBezTo>
                    <a:pt x="2" y="21"/>
                    <a:pt x="2" y="20"/>
                    <a:pt x="2" y="20"/>
                  </a:cubicBezTo>
                  <a:cubicBezTo>
                    <a:pt x="2" y="19"/>
                    <a:pt x="2" y="19"/>
                    <a:pt x="3" y="18"/>
                  </a:cubicBezTo>
                  <a:cubicBezTo>
                    <a:pt x="3" y="18"/>
                    <a:pt x="3" y="17"/>
                    <a:pt x="3" y="17"/>
                  </a:cubicBezTo>
                  <a:cubicBezTo>
                    <a:pt x="3" y="16"/>
                    <a:pt x="4" y="16"/>
                    <a:pt x="4" y="15"/>
                  </a:cubicBezTo>
                  <a:cubicBezTo>
                    <a:pt x="4" y="15"/>
                    <a:pt x="5" y="14"/>
                    <a:pt x="5" y="14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3"/>
                    <a:pt x="6" y="12"/>
                    <a:pt x="6" y="12"/>
                  </a:cubicBezTo>
                  <a:cubicBezTo>
                    <a:pt x="7" y="12"/>
                    <a:pt x="7" y="12"/>
                    <a:pt x="7" y="11"/>
                  </a:cubicBezTo>
                  <a:cubicBezTo>
                    <a:pt x="7" y="11"/>
                    <a:pt x="8" y="11"/>
                    <a:pt x="8" y="11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39" y="6"/>
                    <a:pt x="39" y="5"/>
                  </a:cubicBezTo>
                  <a:cubicBezTo>
                    <a:pt x="39" y="5"/>
                    <a:pt x="39" y="4"/>
                    <a:pt x="39" y="4"/>
                  </a:cubicBezTo>
                  <a:cubicBezTo>
                    <a:pt x="39" y="4"/>
                    <a:pt x="39" y="3"/>
                    <a:pt x="39" y="3"/>
                  </a:cubicBezTo>
                  <a:cubicBezTo>
                    <a:pt x="39" y="2"/>
                    <a:pt x="39" y="2"/>
                    <a:pt x="38" y="1"/>
                  </a:cubicBezTo>
                  <a:cubicBezTo>
                    <a:pt x="38" y="1"/>
                    <a:pt x="38" y="1"/>
                    <a:pt x="38" y="0"/>
                  </a:cubicBezTo>
                  <a:cubicBezTo>
                    <a:pt x="38" y="0"/>
                    <a:pt x="38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1" y="0"/>
                    <a:pt x="41" y="0"/>
                  </a:cubicBezTo>
                  <a:cubicBezTo>
                    <a:pt x="41" y="0"/>
                    <a:pt x="42" y="0"/>
                    <a:pt x="42" y="0"/>
                  </a:cubicBezTo>
                  <a:cubicBezTo>
                    <a:pt x="42" y="0"/>
                    <a:pt x="43" y="1"/>
                    <a:pt x="43" y="1"/>
                  </a:cubicBezTo>
                  <a:cubicBezTo>
                    <a:pt x="43" y="1"/>
                    <a:pt x="44" y="1"/>
                    <a:pt x="44" y="1"/>
                  </a:cubicBezTo>
                  <a:cubicBezTo>
                    <a:pt x="44" y="2"/>
                    <a:pt x="45" y="2"/>
                    <a:pt x="45" y="2"/>
                  </a:cubicBezTo>
                  <a:cubicBezTo>
                    <a:pt x="46" y="2"/>
                    <a:pt x="46" y="2"/>
                    <a:pt x="46" y="3"/>
                  </a:cubicBezTo>
                  <a:cubicBezTo>
                    <a:pt x="47" y="3"/>
                    <a:pt x="47" y="3"/>
                    <a:pt x="47" y="4"/>
                  </a:cubicBezTo>
                  <a:cubicBezTo>
                    <a:pt x="48" y="4"/>
                    <a:pt x="48" y="4"/>
                    <a:pt x="49" y="4"/>
                  </a:cubicBezTo>
                  <a:cubicBezTo>
                    <a:pt x="49" y="5"/>
                    <a:pt x="49" y="5"/>
                    <a:pt x="50" y="5"/>
                  </a:cubicBezTo>
                  <a:cubicBezTo>
                    <a:pt x="50" y="5"/>
                    <a:pt x="50" y="6"/>
                    <a:pt x="51" y="6"/>
                  </a:cubicBezTo>
                  <a:cubicBezTo>
                    <a:pt x="51" y="6"/>
                    <a:pt x="51" y="7"/>
                    <a:pt x="52" y="7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0" y="35"/>
                    <a:pt x="80" y="35"/>
                    <a:pt x="80" y="34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80" y="34"/>
                    <a:pt x="80" y="34"/>
                    <a:pt x="80" y="34"/>
                  </a:cubicBezTo>
                  <a:cubicBezTo>
                    <a:pt x="80" y="34"/>
                    <a:pt x="80" y="33"/>
                    <a:pt x="80" y="33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80" y="32"/>
                    <a:pt x="80" y="31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1" y="30"/>
                    <a:pt x="81" y="30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1" y="28"/>
                    <a:pt x="81" y="28"/>
                  </a:cubicBezTo>
                  <a:cubicBezTo>
                    <a:pt x="81" y="28"/>
                    <a:pt x="81" y="28"/>
                    <a:pt x="81" y="28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81" y="27"/>
                    <a:pt x="81" y="27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5"/>
                    <a:pt x="81" y="25"/>
                    <a:pt x="81" y="24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81" y="24"/>
                    <a:pt x="81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22"/>
                    <a:pt x="82" y="22"/>
                    <a:pt x="82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20"/>
                    <a:pt x="83" y="20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83" y="19"/>
                    <a:pt x="83" y="19"/>
                    <a:pt x="83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4" y="17"/>
                    <a:pt x="84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4" y="16"/>
                    <a:pt x="84" y="16"/>
                    <a:pt x="85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5" y="15"/>
                    <a:pt x="85" y="14"/>
                    <a:pt x="85" y="14"/>
                  </a:cubicBezTo>
                  <a:cubicBezTo>
                    <a:pt x="86" y="13"/>
                    <a:pt x="86" y="13"/>
                    <a:pt x="86" y="13"/>
                  </a:cubicBezTo>
                  <a:cubicBezTo>
                    <a:pt x="86" y="13"/>
                    <a:pt x="87" y="12"/>
                    <a:pt x="87" y="12"/>
                  </a:cubicBezTo>
                  <a:cubicBezTo>
                    <a:pt x="87" y="12"/>
                    <a:pt x="87" y="12"/>
                    <a:pt x="88" y="11"/>
                  </a:cubicBezTo>
                  <a:cubicBezTo>
                    <a:pt x="88" y="11"/>
                    <a:pt x="88" y="11"/>
                    <a:pt x="89" y="11"/>
                  </a:cubicBezTo>
                  <a:cubicBezTo>
                    <a:pt x="89" y="10"/>
                    <a:pt x="89" y="10"/>
                    <a:pt x="90" y="10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9" y="31"/>
                    <a:pt x="122" y="28"/>
                    <a:pt x="123" y="25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3" y="18"/>
                    <a:pt x="123" y="18"/>
                    <a:pt x="123" y="18"/>
                  </a:cubicBezTo>
                  <a:cubicBezTo>
                    <a:pt x="123" y="16"/>
                    <a:pt x="123" y="16"/>
                    <a:pt x="123" y="16"/>
                  </a:cubicBezTo>
                  <a:cubicBezTo>
                    <a:pt x="122" y="15"/>
                    <a:pt x="122" y="15"/>
                    <a:pt x="122" y="15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6"/>
                    <a:pt x="120" y="6"/>
                    <a:pt x="120" y="5"/>
                  </a:cubicBezTo>
                  <a:cubicBezTo>
                    <a:pt x="120" y="5"/>
                    <a:pt x="120" y="4"/>
                    <a:pt x="120" y="4"/>
                  </a:cubicBezTo>
                  <a:cubicBezTo>
                    <a:pt x="120" y="4"/>
                    <a:pt x="119" y="3"/>
                    <a:pt x="119" y="3"/>
                  </a:cubicBezTo>
                  <a:cubicBezTo>
                    <a:pt x="119" y="2"/>
                    <a:pt x="119" y="2"/>
                    <a:pt x="119" y="1"/>
                  </a:cubicBezTo>
                  <a:cubicBezTo>
                    <a:pt x="119" y="1"/>
                    <a:pt x="119" y="1"/>
                    <a:pt x="119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21" y="0"/>
                    <a:pt x="121" y="0"/>
                  </a:cubicBezTo>
                  <a:cubicBezTo>
                    <a:pt x="121" y="0"/>
                    <a:pt x="121" y="0"/>
                    <a:pt x="122" y="0"/>
                  </a:cubicBezTo>
                  <a:cubicBezTo>
                    <a:pt x="122" y="0"/>
                    <a:pt x="122" y="0"/>
                    <a:pt x="123" y="0"/>
                  </a:cubicBezTo>
                  <a:cubicBezTo>
                    <a:pt x="123" y="0"/>
                    <a:pt x="123" y="1"/>
                    <a:pt x="124" y="1"/>
                  </a:cubicBezTo>
                  <a:cubicBezTo>
                    <a:pt x="124" y="1"/>
                    <a:pt x="124" y="1"/>
                    <a:pt x="125" y="1"/>
                  </a:cubicBezTo>
                  <a:cubicBezTo>
                    <a:pt x="125" y="2"/>
                    <a:pt x="125" y="2"/>
                    <a:pt x="126" y="2"/>
                  </a:cubicBezTo>
                  <a:cubicBezTo>
                    <a:pt x="126" y="2"/>
                    <a:pt x="127" y="2"/>
                    <a:pt x="127" y="3"/>
                  </a:cubicBezTo>
                  <a:cubicBezTo>
                    <a:pt x="127" y="3"/>
                    <a:pt x="128" y="3"/>
                    <a:pt x="128" y="4"/>
                  </a:cubicBezTo>
                  <a:cubicBezTo>
                    <a:pt x="128" y="4"/>
                    <a:pt x="129" y="4"/>
                    <a:pt x="129" y="4"/>
                  </a:cubicBezTo>
                  <a:cubicBezTo>
                    <a:pt x="130" y="5"/>
                    <a:pt x="130" y="5"/>
                    <a:pt x="130" y="5"/>
                  </a:cubicBezTo>
                  <a:cubicBezTo>
                    <a:pt x="131" y="5"/>
                    <a:pt x="131" y="6"/>
                    <a:pt x="131" y="6"/>
                  </a:cubicBezTo>
                  <a:cubicBezTo>
                    <a:pt x="132" y="6"/>
                    <a:pt x="132" y="7"/>
                    <a:pt x="132" y="7"/>
                  </a:cubicBezTo>
                  <a:cubicBezTo>
                    <a:pt x="132" y="7"/>
                    <a:pt x="132" y="7"/>
                    <a:pt x="132" y="7"/>
                  </a:cubicBezTo>
                  <a:cubicBezTo>
                    <a:pt x="132" y="7"/>
                    <a:pt x="132" y="7"/>
                    <a:pt x="132" y="7"/>
                  </a:cubicBezTo>
                  <a:cubicBezTo>
                    <a:pt x="133" y="7"/>
                    <a:pt x="133" y="7"/>
                    <a:pt x="133" y="8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33" y="8"/>
                    <a:pt x="133" y="8"/>
                    <a:pt x="133" y="8"/>
                  </a:cubicBezTo>
                  <a:cubicBezTo>
                    <a:pt x="134" y="8"/>
                    <a:pt x="134" y="9"/>
                    <a:pt x="134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134" y="9"/>
                    <a:pt x="134" y="9"/>
                    <a:pt x="134" y="9"/>
                  </a:cubicBezTo>
                  <a:cubicBezTo>
                    <a:pt x="250" y="125"/>
                    <a:pt x="250" y="125"/>
                    <a:pt x="250" y="125"/>
                  </a:cubicBezTo>
                  <a:cubicBezTo>
                    <a:pt x="251" y="133"/>
                    <a:pt x="252" y="141"/>
                    <a:pt x="252" y="149"/>
                  </a:cubicBezTo>
                  <a:cubicBezTo>
                    <a:pt x="252" y="247"/>
                    <a:pt x="172" y="327"/>
                    <a:pt x="74" y="327"/>
                  </a:cubicBezTo>
                  <a:cubicBezTo>
                    <a:pt x="65" y="327"/>
                    <a:pt x="57" y="326"/>
                    <a:pt x="48" y="325"/>
                  </a:cubicBezTo>
                  <a:close/>
                </a:path>
              </a:pathLst>
            </a:custGeom>
            <a:solidFill>
              <a:srgbClr val="1E344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2" name="Freeform 194"/>
            <p:cNvSpPr>
              <a:spLocks noEditPoints="1" noChangeArrowheads="1"/>
            </p:cNvSpPr>
            <p:nvPr/>
          </p:nvSpPr>
          <p:spPr bwMode="auto">
            <a:xfrm>
              <a:off x="450" y="110"/>
              <a:ext cx="648" cy="1332"/>
            </a:xfrm>
            <a:custGeom>
              <a:avLst/>
              <a:gdLst>
                <a:gd name="T0" fmla="*/ 27 w 146"/>
                <a:gd name="T1" fmla="*/ 1217 h 301"/>
                <a:gd name="T2" fmla="*/ 84 w 146"/>
                <a:gd name="T3" fmla="*/ 1124 h 301"/>
                <a:gd name="T4" fmla="*/ 89 w 146"/>
                <a:gd name="T5" fmla="*/ 403 h 301"/>
                <a:gd name="T6" fmla="*/ 53 w 146"/>
                <a:gd name="T7" fmla="*/ 270 h 301"/>
                <a:gd name="T8" fmla="*/ 4 w 146"/>
                <a:gd name="T9" fmla="*/ 190 h 301"/>
                <a:gd name="T10" fmla="*/ 27 w 146"/>
                <a:gd name="T11" fmla="*/ 75 h 301"/>
                <a:gd name="T12" fmla="*/ 53 w 146"/>
                <a:gd name="T13" fmla="*/ 58 h 301"/>
                <a:gd name="T14" fmla="*/ 84 w 146"/>
                <a:gd name="T15" fmla="*/ 155 h 301"/>
                <a:gd name="T16" fmla="*/ 191 w 146"/>
                <a:gd name="T17" fmla="*/ 124 h 301"/>
                <a:gd name="T18" fmla="*/ 173 w 146"/>
                <a:gd name="T19" fmla="*/ 18 h 301"/>
                <a:gd name="T20" fmla="*/ 235 w 146"/>
                <a:gd name="T21" fmla="*/ 44 h 301"/>
                <a:gd name="T22" fmla="*/ 284 w 146"/>
                <a:gd name="T23" fmla="*/ 124 h 301"/>
                <a:gd name="T24" fmla="*/ 244 w 146"/>
                <a:gd name="T25" fmla="*/ 243 h 301"/>
                <a:gd name="T26" fmla="*/ 204 w 146"/>
                <a:gd name="T27" fmla="*/ 389 h 301"/>
                <a:gd name="T28" fmla="*/ 195 w 146"/>
                <a:gd name="T29" fmla="*/ 1124 h 301"/>
                <a:gd name="T30" fmla="*/ 253 w 146"/>
                <a:gd name="T31" fmla="*/ 1217 h 301"/>
                <a:gd name="T32" fmla="*/ 138 w 146"/>
                <a:gd name="T33" fmla="*/ 1332 h 301"/>
                <a:gd name="T34" fmla="*/ 27 w 146"/>
                <a:gd name="T35" fmla="*/ 1217 h 301"/>
                <a:gd name="T36" fmla="*/ 386 w 146"/>
                <a:gd name="T37" fmla="*/ 1217 h 301"/>
                <a:gd name="T38" fmla="*/ 439 w 146"/>
                <a:gd name="T39" fmla="*/ 1124 h 301"/>
                <a:gd name="T40" fmla="*/ 444 w 146"/>
                <a:gd name="T41" fmla="*/ 403 h 301"/>
                <a:gd name="T42" fmla="*/ 413 w 146"/>
                <a:gd name="T43" fmla="*/ 270 h 301"/>
                <a:gd name="T44" fmla="*/ 364 w 146"/>
                <a:gd name="T45" fmla="*/ 190 h 301"/>
                <a:gd name="T46" fmla="*/ 382 w 146"/>
                <a:gd name="T47" fmla="*/ 75 h 301"/>
                <a:gd name="T48" fmla="*/ 408 w 146"/>
                <a:gd name="T49" fmla="*/ 58 h 301"/>
                <a:gd name="T50" fmla="*/ 444 w 146"/>
                <a:gd name="T51" fmla="*/ 155 h 301"/>
                <a:gd name="T52" fmla="*/ 550 w 146"/>
                <a:gd name="T53" fmla="*/ 124 h 301"/>
                <a:gd name="T54" fmla="*/ 533 w 146"/>
                <a:gd name="T55" fmla="*/ 18 h 301"/>
                <a:gd name="T56" fmla="*/ 590 w 146"/>
                <a:gd name="T57" fmla="*/ 44 h 301"/>
                <a:gd name="T58" fmla="*/ 639 w 146"/>
                <a:gd name="T59" fmla="*/ 124 h 301"/>
                <a:gd name="T60" fmla="*/ 604 w 146"/>
                <a:gd name="T61" fmla="*/ 243 h 301"/>
                <a:gd name="T62" fmla="*/ 559 w 146"/>
                <a:gd name="T63" fmla="*/ 389 h 301"/>
                <a:gd name="T64" fmla="*/ 555 w 146"/>
                <a:gd name="T65" fmla="*/ 1124 h 301"/>
                <a:gd name="T66" fmla="*/ 608 w 146"/>
                <a:gd name="T67" fmla="*/ 1217 h 301"/>
                <a:gd name="T68" fmla="*/ 497 w 146"/>
                <a:gd name="T69" fmla="*/ 1332 h 301"/>
                <a:gd name="T70" fmla="*/ 386 w 146"/>
                <a:gd name="T71" fmla="*/ 1217 h 301"/>
                <a:gd name="T72" fmla="*/ 435 w 146"/>
                <a:gd name="T73" fmla="*/ 1217 h 301"/>
                <a:gd name="T74" fmla="*/ 448 w 146"/>
                <a:gd name="T75" fmla="*/ 1190 h 301"/>
                <a:gd name="T76" fmla="*/ 466 w 146"/>
                <a:gd name="T77" fmla="*/ 1164 h 301"/>
                <a:gd name="T78" fmla="*/ 497 w 146"/>
                <a:gd name="T79" fmla="*/ 1164 h 301"/>
                <a:gd name="T80" fmla="*/ 528 w 146"/>
                <a:gd name="T81" fmla="*/ 1164 h 301"/>
                <a:gd name="T82" fmla="*/ 546 w 146"/>
                <a:gd name="T83" fmla="*/ 1190 h 301"/>
                <a:gd name="T84" fmla="*/ 564 w 146"/>
                <a:gd name="T85" fmla="*/ 1217 h 301"/>
                <a:gd name="T86" fmla="*/ 546 w 146"/>
                <a:gd name="T87" fmla="*/ 1248 h 301"/>
                <a:gd name="T88" fmla="*/ 528 w 146"/>
                <a:gd name="T89" fmla="*/ 1274 h 301"/>
                <a:gd name="T90" fmla="*/ 497 w 146"/>
                <a:gd name="T91" fmla="*/ 1274 h 301"/>
                <a:gd name="T92" fmla="*/ 466 w 146"/>
                <a:gd name="T93" fmla="*/ 1274 h 301"/>
                <a:gd name="T94" fmla="*/ 448 w 146"/>
                <a:gd name="T95" fmla="*/ 1248 h 301"/>
                <a:gd name="T96" fmla="*/ 435 w 146"/>
                <a:gd name="T97" fmla="*/ 1217 h 301"/>
                <a:gd name="T98" fmla="*/ 75 w 146"/>
                <a:gd name="T99" fmla="*/ 1217 h 301"/>
                <a:gd name="T100" fmla="*/ 93 w 146"/>
                <a:gd name="T101" fmla="*/ 1190 h 301"/>
                <a:gd name="T102" fmla="*/ 107 w 146"/>
                <a:gd name="T103" fmla="*/ 1164 h 301"/>
                <a:gd name="T104" fmla="*/ 138 w 146"/>
                <a:gd name="T105" fmla="*/ 1164 h 301"/>
                <a:gd name="T106" fmla="*/ 173 w 146"/>
                <a:gd name="T107" fmla="*/ 1164 h 301"/>
                <a:gd name="T108" fmla="*/ 186 w 146"/>
                <a:gd name="T109" fmla="*/ 1190 h 301"/>
                <a:gd name="T110" fmla="*/ 204 w 146"/>
                <a:gd name="T111" fmla="*/ 1217 h 301"/>
                <a:gd name="T112" fmla="*/ 186 w 146"/>
                <a:gd name="T113" fmla="*/ 1248 h 301"/>
                <a:gd name="T114" fmla="*/ 173 w 146"/>
                <a:gd name="T115" fmla="*/ 1274 h 301"/>
                <a:gd name="T116" fmla="*/ 138 w 146"/>
                <a:gd name="T117" fmla="*/ 1274 h 301"/>
                <a:gd name="T118" fmla="*/ 107 w 146"/>
                <a:gd name="T119" fmla="*/ 1274 h 301"/>
                <a:gd name="T120" fmla="*/ 93 w 146"/>
                <a:gd name="T121" fmla="*/ 1248 h 301"/>
                <a:gd name="T122" fmla="*/ 75 w 146"/>
                <a:gd name="T123" fmla="*/ 1217 h 30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6"/>
                <a:gd name="T187" fmla="*/ 0 h 301"/>
                <a:gd name="T188" fmla="*/ 146 w 146"/>
                <a:gd name="T189" fmla="*/ 301 h 30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6" h="301">
                  <a:moveTo>
                    <a:pt x="6" y="275"/>
                  </a:moveTo>
                  <a:cubicBezTo>
                    <a:pt x="6" y="264"/>
                    <a:pt x="11" y="258"/>
                    <a:pt x="19" y="254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19" y="78"/>
                    <a:pt x="18" y="73"/>
                    <a:pt x="12" y="61"/>
                  </a:cubicBezTo>
                  <a:cubicBezTo>
                    <a:pt x="9" y="55"/>
                    <a:pt x="1" y="50"/>
                    <a:pt x="1" y="43"/>
                  </a:cubicBezTo>
                  <a:cubicBezTo>
                    <a:pt x="0" y="33"/>
                    <a:pt x="1" y="25"/>
                    <a:pt x="6" y="17"/>
                  </a:cubicBezTo>
                  <a:cubicBezTo>
                    <a:pt x="7" y="15"/>
                    <a:pt x="11" y="11"/>
                    <a:pt x="12" y="13"/>
                  </a:cubicBezTo>
                  <a:cubicBezTo>
                    <a:pt x="14" y="22"/>
                    <a:pt x="16" y="33"/>
                    <a:pt x="19" y="35"/>
                  </a:cubicBezTo>
                  <a:cubicBezTo>
                    <a:pt x="25" y="41"/>
                    <a:pt x="42" y="35"/>
                    <a:pt x="43" y="28"/>
                  </a:cubicBezTo>
                  <a:cubicBezTo>
                    <a:pt x="44" y="14"/>
                    <a:pt x="41" y="12"/>
                    <a:pt x="39" y="4"/>
                  </a:cubicBezTo>
                  <a:cubicBezTo>
                    <a:pt x="39" y="0"/>
                    <a:pt x="48" y="6"/>
                    <a:pt x="53" y="10"/>
                  </a:cubicBezTo>
                  <a:cubicBezTo>
                    <a:pt x="58" y="15"/>
                    <a:pt x="63" y="22"/>
                    <a:pt x="64" y="28"/>
                  </a:cubicBezTo>
                  <a:cubicBezTo>
                    <a:pt x="65" y="40"/>
                    <a:pt x="62" y="46"/>
                    <a:pt x="55" y="55"/>
                  </a:cubicBezTo>
                  <a:cubicBezTo>
                    <a:pt x="47" y="65"/>
                    <a:pt x="46" y="75"/>
                    <a:pt x="46" y="88"/>
                  </a:cubicBezTo>
                  <a:cubicBezTo>
                    <a:pt x="44" y="254"/>
                    <a:pt x="44" y="254"/>
                    <a:pt x="44" y="254"/>
                  </a:cubicBezTo>
                  <a:cubicBezTo>
                    <a:pt x="52" y="258"/>
                    <a:pt x="57" y="264"/>
                    <a:pt x="57" y="275"/>
                  </a:cubicBezTo>
                  <a:cubicBezTo>
                    <a:pt x="57" y="287"/>
                    <a:pt x="45" y="301"/>
                    <a:pt x="31" y="301"/>
                  </a:cubicBezTo>
                  <a:cubicBezTo>
                    <a:pt x="17" y="301"/>
                    <a:pt x="6" y="287"/>
                    <a:pt x="6" y="275"/>
                  </a:cubicBezTo>
                  <a:close/>
                  <a:moveTo>
                    <a:pt x="87" y="275"/>
                  </a:moveTo>
                  <a:cubicBezTo>
                    <a:pt x="87" y="264"/>
                    <a:pt x="92" y="258"/>
                    <a:pt x="99" y="254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100" y="78"/>
                    <a:pt x="99" y="73"/>
                    <a:pt x="93" y="61"/>
                  </a:cubicBezTo>
                  <a:cubicBezTo>
                    <a:pt x="89" y="55"/>
                    <a:pt x="82" y="50"/>
                    <a:pt x="82" y="43"/>
                  </a:cubicBezTo>
                  <a:cubicBezTo>
                    <a:pt x="81" y="33"/>
                    <a:pt x="82" y="25"/>
                    <a:pt x="86" y="17"/>
                  </a:cubicBezTo>
                  <a:cubicBezTo>
                    <a:pt x="88" y="15"/>
                    <a:pt x="92" y="11"/>
                    <a:pt x="92" y="13"/>
                  </a:cubicBezTo>
                  <a:cubicBezTo>
                    <a:pt x="95" y="22"/>
                    <a:pt x="97" y="33"/>
                    <a:pt x="100" y="35"/>
                  </a:cubicBezTo>
                  <a:cubicBezTo>
                    <a:pt x="106" y="41"/>
                    <a:pt x="123" y="35"/>
                    <a:pt x="124" y="28"/>
                  </a:cubicBezTo>
                  <a:cubicBezTo>
                    <a:pt x="124" y="14"/>
                    <a:pt x="121" y="12"/>
                    <a:pt x="120" y="4"/>
                  </a:cubicBezTo>
                  <a:cubicBezTo>
                    <a:pt x="119" y="0"/>
                    <a:pt x="129" y="6"/>
                    <a:pt x="133" y="10"/>
                  </a:cubicBezTo>
                  <a:cubicBezTo>
                    <a:pt x="139" y="15"/>
                    <a:pt x="143" y="22"/>
                    <a:pt x="144" y="28"/>
                  </a:cubicBezTo>
                  <a:cubicBezTo>
                    <a:pt x="146" y="40"/>
                    <a:pt x="143" y="46"/>
                    <a:pt x="136" y="55"/>
                  </a:cubicBezTo>
                  <a:cubicBezTo>
                    <a:pt x="127" y="65"/>
                    <a:pt x="127" y="75"/>
                    <a:pt x="126" y="88"/>
                  </a:cubicBezTo>
                  <a:cubicBezTo>
                    <a:pt x="125" y="254"/>
                    <a:pt x="125" y="254"/>
                    <a:pt x="125" y="254"/>
                  </a:cubicBezTo>
                  <a:cubicBezTo>
                    <a:pt x="132" y="258"/>
                    <a:pt x="137" y="264"/>
                    <a:pt x="137" y="275"/>
                  </a:cubicBezTo>
                  <a:cubicBezTo>
                    <a:pt x="137" y="287"/>
                    <a:pt x="126" y="301"/>
                    <a:pt x="112" y="301"/>
                  </a:cubicBezTo>
                  <a:cubicBezTo>
                    <a:pt x="98" y="301"/>
                    <a:pt x="87" y="287"/>
                    <a:pt x="87" y="275"/>
                  </a:cubicBezTo>
                  <a:close/>
                  <a:moveTo>
                    <a:pt x="98" y="275"/>
                  </a:moveTo>
                  <a:cubicBezTo>
                    <a:pt x="101" y="269"/>
                    <a:pt x="101" y="269"/>
                    <a:pt x="101" y="269"/>
                  </a:cubicBezTo>
                  <a:cubicBezTo>
                    <a:pt x="105" y="263"/>
                    <a:pt x="105" y="263"/>
                    <a:pt x="105" y="263"/>
                  </a:cubicBezTo>
                  <a:cubicBezTo>
                    <a:pt x="112" y="263"/>
                    <a:pt x="112" y="263"/>
                    <a:pt x="112" y="263"/>
                  </a:cubicBezTo>
                  <a:cubicBezTo>
                    <a:pt x="119" y="263"/>
                    <a:pt x="119" y="263"/>
                    <a:pt x="119" y="263"/>
                  </a:cubicBezTo>
                  <a:cubicBezTo>
                    <a:pt x="123" y="269"/>
                    <a:pt x="123" y="269"/>
                    <a:pt x="123" y="269"/>
                  </a:cubicBezTo>
                  <a:cubicBezTo>
                    <a:pt x="127" y="275"/>
                    <a:pt x="127" y="275"/>
                    <a:pt x="127" y="275"/>
                  </a:cubicBezTo>
                  <a:cubicBezTo>
                    <a:pt x="123" y="282"/>
                    <a:pt x="123" y="282"/>
                    <a:pt x="123" y="282"/>
                  </a:cubicBezTo>
                  <a:cubicBezTo>
                    <a:pt x="119" y="288"/>
                    <a:pt x="119" y="288"/>
                    <a:pt x="119" y="288"/>
                  </a:cubicBezTo>
                  <a:cubicBezTo>
                    <a:pt x="112" y="288"/>
                    <a:pt x="112" y="288"/>
                    <a:pt x="112" y="288"/>
                  </a:cubicBezTo>
                  <a:cubicBezTo>
                    <a:pt x="105" y="288"/>
                    <a:pt x="105" y="288"/>
                    <a:pt x="105" y="288"/>
                  </a:cubicBezTo>
                  <a:cubicBezTo>
                    <a:pt x="101" y="282"/>
                    <a:pt x="101" y="282"/>
                    <a:pt x="101" y="282"/>
                  </a:cubicBezTo>
                  <a:cubicBezTo>
                    <a:pt x="98" y="275"/>
                    <a:pt x="98" y="275"/>
                    <a:pt x="98" y="275"/>
                  </a:cubicBezTo>
                  <a:close/>
                  <a:moveTo>
                    <a:pt x="17" y="275"/>
                  </a:moveTo>
                  <a:cubicBezTo>
                    <a:pt x="21" y="269"/>
                    <a:pt x="21" y="269"/>
                    <a:pt x="21" y="269"/>
                  </a:cubicBezTo>
                  <a:cubicBezTo>
                    <a:pt x="24" y="263"/>
                    <a:pt x="24" y="263"/>
                    <a:pt x="24" y="263"/>
                  </a:cubicBezTo>
                  <a:cubicBezTo>
                    <a:pt x="31" y="263"/>
                    <a:pt x="31" y="263"/>
                    <a:pt x="31" y="263"/>
                  </a:cubicBezTo>
                  <a:cubicBezTo>
                    <a:pt x="39" y="263"/>
                    <a:pt x="39" y="263"/>
                    <a:pt x="39" y="263"/>
                  </a:cubicBezTo>
                  <a:cubicBezTo>
                    <a:pt x="42" y="269"/>
                    <a:pt x="42" y="269"/>
                    <a:pt x="42" y="269"/>
                  </a:cubicBezTo>
                  <a:cubicBezTo>
                    <a:pt x="46" y="275"/>
                    <a:pt x="46" y="275"/>
                    <a:pt x="46" y="275"/>
                  </a:cubicBezTo>
                  <a:cubicBezTo>
                    <a:pt x="42" y="282"/>
                    <a:pt x="42" y="282"/>
                    <a:pt x="42" y="282"/>
                  </a:cubicBezTo>
                  <a:cubicBezTo>
                    <a:pt x="39" y="288"/>
                    <a:pt x="39" y="288"/>
                    <a:pt x="39" y="288"/>
                  </a:cubicBezTo>
                  <a:cubicBezTo>
                    <a:pt x="31" y="288"/>
                    <a:pt x="31" y="288"/>
                    <a:pt x="31" y="288"/>
                  </a:cubicBezTo>
                  <a:cubicBezTo>
                    <a:pt x="24" y="288"/>
                    <a:pt x="24" y="288"/>
                    <a:pt x="24" y="288"/>
                  </a:cubicBezTo>
                  <a:cubicBezTo>
                    <a:pt x="21" y="282"/>
                    <a:pt x="21" y="282"/>
                    <a:pt x="21" y="282"/>
                  </a:cubicBezTo>
                  <a:cubicBezTo>
                    <a:pt x="17" y="275"/>
                    <a:pt x="17" y="275"/>
                    <a:pt x="17" y="2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>
    <p:fade thruBlk="1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reeform 5"/>
          <p:cNvSpPr>
            <a:spLocks noEditPoints="1" noChangeArrowheads="1"/>
          </p:cNvSpPr>
          <p:nvPr/>
        </p:nvSpPr>
        <p:spPr bwMode="auto">
          <a:xfrm>
            <a:off x="10263188" y="1058863"/>
            <a:ext cx="200025" cy="365125"/>
          </a:xfrm>
          <a:custGeom>
            <a:avLst/>
            <a:gdLst>
              <a:gd name="T0" fmla="*/ 97679 w 600"/>
              <a:gd name="T1" fmla="*/ 0 h 1100"/>
              <a:gd name="T2" fmla="*/ 129016 w 600"/>
              <a:gd name="T3" fmla="*/ 0 h 1100"/>
              <a:gd name="T4" fmla="*/ 200025 w 600"/>
              <a:gd name="T5" fmla="*/ 299734 h 1100"/>
              <a:gd name="T6" fmla="*/ 141018 w 600"/>
              <a:gd name="T7" fmla="*/ 365125 h 1100"/>
              <a:gd name="T8" fmla="*/ 55674 w 600"/>
              <a:gd name="T9" fmla="*/ 365125 h 1100"/>
              <a:gd name="T10" fmla="*/ 0 w 600"/>
              <a:gd name="T11" fmla="*/ 299734 h 1100"/>
              <a:gd name="T12" fmla="*/ 68009 w 600"/>
              <a:gd name="T13" fmla="*/ 0 h 1100"/>
              <a:gd name="T14" fmla="*/ 49673 w 600"/>
              <a:gd name="T15" fmla="*/ 166630 h 1100"/>
              <a:gd name="T16" fmla="*/ 69342 w 600"/>
              <a:gd name="T17" fmla="*/ 141735 h 1100"/>
              <a:gd name="T18" fmla="*/ 84677 w 600"/>
              <a:gd name="T19" fmla="*/ 125470 h 1100"/>
              <a:gd name="T20" fmla="*/ 87011 w 600"/>
              <a:gd name="T21" fmla="*/ 126134 h 1100"/>
              <a:gd name="T22" fmla="*/ 80010 w 600"/>
              <a:gd name="T23" fmla="*/ 143726 h 1100"/>
              <a:gd name="T24" fmla="*/ 64341 w 600"/>
              <a:gd name="T25" fmla="*/ 177584 h 1100"/>
              <a:gd name="T26" fmla="*/ 57674 w 600"/>
              <a:gd name="T27" fmla="*/ 198495 h 1100"/>
              <a:gd name="T28" fmla="*/ 58341 w 600"/>
              <a:gd name="T29" fmla="*/ 203142 h 1100"/>
              <a:gd name="T30" fmla="*/ 62341 w 600"/>
              <a:gd name="T31" fmla="*/ 204470 h 1100"/>
              <a:gd name="T32" fmla="*/ 74009 w 600"/>
              <a:gd name="T33" fmla="*/ 197168 h 1100"/>
              <a:gd name="T34" fmla="*/ 105680 w 600"/>
              <a:gd name="T35" fmla="*/ 167294 h 1100"/>
              <a:gd name="T36" fmla="*/ 127683 w 600"/>
              <a:gd name="T37" fmla="*/ 141735 h 1100"/>
              <a:gd name="T38" fmla="*/ 135017 w 600"/>
              <a:gd name="T39" fmla="*/ 135760 h 1100"/>
              <a:gd name="T40" fmla="*/ 128349 w 600"/>
              <a:gd name="T41" fmla="*/ 153353 h 1100"/>
              <a:gd name="T42" fmla="*/ 106680 w 600"/>
              <a:gd name="T43" fmla="*/ 191525 h 1100"/>
              <a:gd name="T44" fmla="*/ 83344 w 600"/>
              <a:gd name="T45" fmla="*/ 235008 h 1100"/>
              <a:gd name="T46" fmla="*/ 80677 w 600"/>
              <a:gd name="T47" fmla="*/ 246957 h 1100"/>
              <a:gd name="T48" fmla="*/ 82010 w 600"/>
              <a:gd name="T49" fmla="*/ 249613 h 1100"/>
              <a:gd name="T50" fmla="*/ 90345 w 600"/>
              <a:gd name="T51" fmla="*/ 248949 h 1100"/>
              <a:gd name="T52" fmla="*/ 109347 w 600"/>
              <a:gd name="T53" fmla="*/ 236335 h 1100"/>
              <a:gd name="T54" fmla="*/ 144351 w 600"/>
              <a:gd name="T55" fmla="*/ 207125 h 1100"/>
              <a:gd name="T56" fmla="*/ 150686 w 600"/>
              <a:gd name="T57" fmla="*/ 167958 h 1100"/>
              <a:gd name="T58" fmla="*/ 141684 w 600"/>
              <a:gd name="T59" fmla="*/ 174264 h 1100"/>
              <a:gd name="T60" fmla="*/ 115348 w 600"/>
              <a:gd name="T61" fmla="*/ 203142 h 1100"/>
              <a:gd name="T62" fmla="*/ 108680 w 600"/>
              <a:gd name="T63" fmla="*/ 209117 h 1100"/>
              <a:gd name="T64" fmla="*/ 124682 w 600"/>
              <a:gd name="T65" fmla="*/ 181567 h 1100"/>
              <a:gd name="T66" fmla="*/ 143685 w 600"/>
              <a:gd name="T67" fmla="*/ 147710 h 1100"/>
              <a:gd name="T68" fmla="*/ 149352 w 600"/>
              <a:gd name="T69" fmla="*/ 133105 h 1100"/>
              <a:gd name="T70" fmla="*/ 148685 w 600"/>
              <a:gd name="T71" fmla="*/ 122151 h 1100"/>
              <a:gd name="T72" fmla="*/ 143685 w 600"/>
              <a:gd name="T73" fmla="*/ 119495 h 1100"/>
              <a:gd name="T74" fmla="*/ 135684 w 600"/>
              <a:gd name="T75" fmla="*/ 122151 h 1100"/>
              <a:gd name="T76" fmla="*/ 118682 w 600"/>
              <a:gd name="T77" fmla="*/ 136424 h 1100"/>
              <a:gd name="T78" fmla="*/ 89011 w 600"/>
              <a:gd name="T79" fmla="*/ 171941 h 1100"/>
              <a:gd name="T80" fmla="*/ 70009 w 600"/>
              <a:gd name="T81" fmla="*/ 192189 h 1100"/>
              <a:gd name="T82" fmla="*/ 63008 w 600"/>
              <a:gd name="T83" fmla="*/ 199159 h 1100"/>
              <a:gd name="T84" fmla="*/ 66675 w 600"/>
              <a:gd name="T85" fmla="*/ 188869 h 1100"/>
              <a:gd name="T86" fmla="*/ 85677 w 600"/>
              <a:gd name="T87" fmla="*/ 146382 h 1100"/>
              <a:gd name="T88" fmla="*/ 92345 w 600"/>
              <a:gd name="T89" fmla="*/ 128126 h 1100"/>
              <a:gd name="T90" fmla="*/ 93678 w 600"/>
              <a:gd name="T91" fmla="*/ 115512 h 1100"/>
              <a:gd name="T92" fmla="*/ 91011 w 600"/>
              <a:gd name="T93" fmla="*/ 114848 h 1100"/>
              <a:gd name="T94" fmla="*/ 74676 w 600"/>
              <a:gd name="T95" fmla="*/ 129453 h 1100"/>
              <a:gd name="T96" fmla="*/ 47006 w 600"/>
              <a:gd name="T97" fmla="*/ 165302 h 1100"/>
              <a:gd name="T98" fmla="*/ 91678 w 600"/>
              <a:gd name="T99" fmla="*/ 54769 h 1100"/>
              <a:gd name="T100" fmla="*/ 95012 w 600"/>
              <a:gd name="T101" fmla="*/ 26886 h 1100"/>
              <a:gd name="T102" fmla="*/ 59674 w 600"/>
              <a:gd name="T103" fmla="*/ 69374 h 1100"/>
              <a:gd name="T104" fmla="*/ 34671 w 600"/>
              <a:gd name="T105" fmla="*/ 285461 h 1100"/>
              <a:gd name="T106" fmla="*/ 162020 w 600"/>
              <a:gd name="T107" fmla="*/ 285461 h 1100"/>
              <a:gd name="T108" fmla="*/ 137017 w 600"/>
              <a:gd name="T109" fmla="*/ 69374 h 11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600"/>
              <a:gd name="T166" fmla="*/ 0 h 1100"/>
              <a:gd name="T167" fmla="*/ 600 w 600"/>
              <a:gd name="T168" fmla="*/ 1100 h 1100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600" h="1100">
                <a:moveTo>
                  <a:pt x="204" y="0"/>
                </a:moveTo>
                <a:lnTo>
                  <a:pt x="222" y="0"/>
                </a:lnTo>
                <a:lnTo>
                  <a:pt x="293" y="0"/>
                </a:lnTo>
                <a:lnTo>
                  <a:pt x="295" y="0"/>
                </a:lnTo>
                <a:lnTo>
                  <a:pt x="364" y="0"/>
                </a:lnTo>
                <a:lnTo>
                  <a:pt x="387" y="0"/>
                </a:lnTo>
                <a:lnTo>
                  <a:pt x="405" y="165"/>
                </a:lnTo>
                <a:lnTo>
                  <a:pt x="600" y="165"/>
                </a:lnTo>
                <a:lnTo>
                  <a:pt x="600" y="903"/>
                </a:lnTo>
                <a:lnTo>
                  <a:pt x="490" y="903"/>
                </a:lnTo>
                <a:lnTo>
                  <a:pt x="513" y="1100"/>
                </a:lnTo>
                <a:lnTo>
                  <a:pt x="423" y="1100"/>
                </a:lnTo>
                <a:lnTo>
                  <a:pt x="401" y="903"/>
                </a:lnTo>
                <a:lnTo>
                  <a:pt x="189" y="903"/>
                </a:lnTo>
                <a:lnTo>
                  <a:pt x="167" y="1100"/>
                </a:lnTo>
                <a:lnTo>
                  <a:pt x="76" y="1100"/>
                </a:lnTo>
                <a:lnTo>
                  <a:pt x="98" y="903"/>
                </a:lnTo>
                <a:lnTo>
                  <a:pt x="0" y="903"/>
                </a:lnTo>
                <a:lnTo>
                  <a:pt x="0" y="165"/>
                </a:lnTo>
                <a:lnTo>
                  <a:pt x="183" y="165"/>
                </a:lnTo>
                <a:lnTo>
                  <a:pt x="204" y="0"/>
                </a:lnTo>
                <a:close/>
                <a:moveTo>
                  <a:pt x="141" y="498"/>
                </a:moveTo>
                <a:lnTo>
                  <a:pt x="149" y="502"/>
                </a:lnTo>
                <a:lnTo>
                  <a:pt x="167" y="478"/>
                </a:lnTo>
                <a:lnTo>
                  <a:pt x="208" y="427"/>
                </a:lnTo>
                <a:lnTo>
                  <a:pt x="230" y="403"/>
                </a:lnTo>
                <a:lnTo>
                  <a:pt x="246" y="382"/>
                </a:lnTo>
                <a:lnTo>
                  <a:pt x="254" y="378"/>
                </a:lnTo>
                <a:lnTo>
                  <a:pt x="259" y="374"/>
                </a:lnTo>
                <a:lnTo>
                  <a:pt x="261" y="376"/>
                </a:lnTo>
                <a:lnTo>
                  <a:pt x="261" y="380"/>
                </a:lnTo>
                <a:lnTo>
                  <a:pt x="250" y="405"/>
                </a:lnTo>
                <a:lnTo>
                  <a:pt x="240" y="433"/>
                </a:lnTo>
                <a:lnTo>
                  <a:pt x="212" y="494"/>
                </a:lnTo>
                <a:lnTo>
                  <a:pt x="193" y="535"/>
                </a:lnTo>
                <a:lnTo>
                  <a:pt x="179" y="569"/>
                </a:lnTo>
                <a:lnTo>
                  <a:pt x="175" y="584"/>
                </a:lnTo>
                <a:lnTo>
                  <a:pt x="173" y="598"/>
                </a:lnTo>
                <a:lnTo>
                  <a:pt x="173" y="606"/>
                </a:lnTo>
                <a:lnTo>
                  <a:pt x="175" y="612"/>
                </a:lnTo>
                <a:lnTo>
                  <a:pt x="179" y="616"/>
                </a:lnTo>
                <a:lnTo>
                  <a:pt x="183" y="616"/>
                </a:lnTo>
                <a:lnTo>
                  <a:pt x="187" y="616"/>
                </a:lnTo>
                <a:lnTo>
                  <a:pt x="191" y="614"/>
                </a:lnTo>
                <a:lnTo>
                  <a:pt x="206" y="608"/>
                </a:lnTo>
                <a:lnTo>
                  <a:pt x="222" y="594"/>
                </a:lnTo>
                <a:lnTo>
                  <a:pt x="285" y="535"/>
                </a:lnTo>
                <a:lnTo>
                  <a:pt x="317" y="504"/>
                </a:lnTo>
                <a:lnTo>
                  <a:pt x="346" y="470"/>
                </a:lnTo>
                <a:lnTo>
                  <a:pt x="383" y="427"/>
                </a:lnTo>
                <a:lnTo>
                  <a:pt x="395" y="415"/>
                </a:lnTo>
                <a:lnTo>
                  <a:pt x="401" y="409"/>
                </a:lnTo>
                <a:lnTo>
                  <a:pt x="405" y="409"/>
                </a:lnTo>
                <a:lnTo>
                  <a:pt x="407" y="413"/>
                </a:lnTo>
                <a:lnTo>
                  <a:pt x="399" y="431"/>
                </a:lnTo>
                <a:lnTo>
                  <a:pt x="385" y="462"/>
                </a:lnTo>
                <a:lnTo>
                  <a:pt x="364" y="500"/>
                </a:lnTo>
                <a:lnTo>
                  <a:pt x="320" y="577"/>
                </a:lnTo>
                <a:lnTo>
                  <a:pt x="287" y="636"/>
                </a:lnTo>
                <a:lnTo>
                  <a:pt x="261" y="685"/>
                </a:lnTo>
                <a:lnTo>
                  <a:pt x="250" y="708"/>
                </a:lnTo>
                <a:lnTo>
                  <a:pt x="244" y="726"/>
                </a:lnTo>
                <a:lnTo>
                  <a:pt x="242" y="738"/>
                </a:lnTo>
                <a:lnTo>
                  <a:pt x="242" y="744"/>
                </a:lnTo>
                <a:lnTo>
                  <a:pt x="244" y="748"/>
                </a:lnTo>
                <a:lnTo>
                  <a:pt x="246" y="752"/>
                </a:lnTo>
                <a:lnTo>
                  <a:pt x="250" y="754"/>
                </a:lnTo>
                <a:lnTo>
                  <a:pt x="259" y="754"/>
                </a:lnTo>
                <a:lnTo>
                  <a:pt x="271" y="750"/>
                </a:lnTo>
                <a:lnTo>
                  <a:pt x="287" y="742"/>
                </a:lnTo>
                <a:lnTo>
                  <a:pt x="328" y="712"/>
                </a:lnTo>
                <a:lnTo>
                  <a:pt x="366" y="681"/>
                </a:lnTo>
                <a:lnTo>
                  <a:pt x="403" y="653"/>
                </a:lnTo>
                <a:lnTo>
                  <a:pt x="433" y="624"/>
                </a:lnTo>
                <a:lnTo>
                  <a:pt x="478" y="579"/>
                </a:lnTo>
                <a:lnTo>
                  <a:pt x="494" y="563"/>
                </a:lnTo>
                <a:lnTo>
                  <a:pt x="452" y="506"/>
                </a:lnTo>
                <a:lnTo>
                  <a:pt x="439" y="514"/>
                </a:lnTo>
                <a:lnTo>
                  <a:pt x="425" y="525"/>
                </a:lnTo>
                <a:lnTo>
                  <a:pt x="399" y="553"/>
                </a:lnTo>
                <a:lnTo>
                  <a:pt x="370" y="584"/>
                </a:lnTo>
                <a:lnTo>
                  <a:pt x="346" y="612"/>
                </a:lnTo>
                <a:lnTo>
                  <a:pt x="328" y="634"/>
                </a:lnTo>
                <a:lnTo>
                  <a:pt x="320" y="643"/>
                </a:lnTo>
                <a:lnTo>
                  <a:pt x="326" y="630"/>
                </a:lnTo>
                <a:lnTo>
                  <a:pt x="348" y="594"/>
                </a:lnTo>
                <a:lnTo>
                  <a:pt x="374" y="547"/>
                </a:lnTo>
                <a:lnTo>
                  <a:pt x="405" y="496"/>
                </a:lnTo>
                <a:lnTo>
                  <a:pt x="419" y="470"/>
                </a:lnTo>
                <a:lnTo>
                  <a:pt x="431" y="445"/>
                </a:lnTo>
                <a:lnTo>
                  <a:pt x="442" y="421"/>
                </a:lnTo>
                <a:lnTo>
                  <a:pt x="448" y="401"/>
                </a:lnTo>
                <a:lnTo>
                  <a:pt x="450" y="382"/>
                </a:lnTo>
                <a:lnTo>
                  <a:pt x="448" y="374"/>
                </a:lnTo>
                <a:lnTo>
                  <a:pt x="446" y="368"/>
                </a:lnTo>
                <a:lnTo>
                  <a:pt x="442" y="364"/>
                </a:lnTo>
                <a:lnTo>
                  <a:pt x="437" y="360"/>
                </a:lnTo>
                <a:lnTo>
                  <a:pt x="431" y="360"/>
                </a:lnTo>
                <a:lnTo>
                  <a:pt x="425" y="360"/>
                </a:lnTo>
                <a:lnTo>
                  <a:pt x="415" y="362"/>
                </a:lnTo>
                <a:lnTo>
                  <a:pt x="407" y="368"/>
                </a:lnTo>
                <a:lnTo>
                  <a:pt x="395" y="374"/>
                </a:lnTo>
                <a:lnTo>
                  <a:pt x="383" y="384"/>
                </a:lnTo>
                <a:lnTo>
                  <a:pt x="356" y="411"/>
                </a:lnTo>
                <a:lnTo>
                  <a:pt x="324" y="449"/>
                </a:lnTo>
                <a:lnTo>
                  <a:pt x="267" y="518"/>
                </a:lnTo>
                <a:lnTo>
                  <a:pt x="238" y="551"/>
                </a:lnTo>
                <a:lnTo>
                  <a:pt x="210" y="579"/>
                </a:lnTo>
                <a:lnTo>
                  <a:pt x="193" y="596"/>
                </a:lnTo>
                <a:lnTo>
                  <a:pt x="189" y="600"/>
                </a:lnTo>
                <a:lnTo>
                  <a:pt x="189" y="598"/>
                </a:lnTo>
                <a:lnTo>
                  <a:pt x="191" y="590"/>
                </a:lnTo>
                <a:lnTo>
                  <a:pt x="200" y="569"/>
                </a:lnTo>
                <a:lnTo>
                  <a:pt x="230" y="502"/>
                </a:lnTo>
                <a:lnTo>
                  <a:pt x="257" y="441"/>
                </a:lnTo>
                <a:lnTo>
                  <a:pt x="269" y="411"/>
                </a:lnTo>
                <a:lnTo>
                  <a:pt x="277" y="386"/>
                </a:lnTo>
                <a:lnTo>
                  <a:pt x="283" y="364"/>
                </a:lnTo>
                <a:lnTo>
                  <a:pt x="283" y="352"/>
                </a:lnTo>
                <a:lnTo>
                  <a:pt x="281" y="348"/>
                </a:lnTo>
                <a:lnTo>
                  <a:pt x="279" y="346"/>
                </a:lnTo>
                <a:lnTo>
                  <a:pt x="277" y="344"/>
                </a:lnTo>
                <a:lnTo>
                  <a:pt x="273" y="346"/>
                </a:lnTo>
                <a:lnTo>
                  <a:pt x="263" y="352"/>
                </a:lnTo>
                <a:lnTo>
                  <a:pt x="252" y="360"/>
                </a:lnTo>
                <a:lnTo>
                  <a:pt x="224" y="390"/>
                </a:lnTo>
                <a:lnTo>
                  <a:pt x="196" y="425"/>
                </a:lnTo>
                <a:lnTo>
                  <a:pt x="169" y="460"/>
                </a:lnTo>
                <a:lnTo>
                  <a:pt x="141" y="498"/>
                </a:lnTo>
                <a:close/>
                <a:moveTo>
                  <a:pt x="285" y="81"/>
                </a:moveTo>
                <a:lnTo>
                  <a:pt x="275" y="165"/>
                </a:lnTo>
                <a:lnTo>
                  <a:pt x="315" y="165"/>
                </a:lnTo>
                <a:lnTo>
                  <a:pt x="305" y="81"/>
                </a:lnTo>
                <a:lnTo>
                  <a:pt x="285" y="81"/>
                </a:lnTo>
                <a:close/>
                <a:moveTo>
                  <a:pt x="269" y="209"/>
                </a:moveTo>
                <a:lnTo>
                  <a:pt x="179" y="209"/>
                </a:lnTo>
                <a:lnTo>
                  <a:pt x="43" y="209"/>
                </a:lnTo>
                <a:lnTo>
                  <a:pt x="43" y="860"/>
                </a:lnTo>
                <a:lnTo>
                  <a:pt x="104" y="860"/>
                </a:lnTo>
                <a:lnTo>
                  <a:pt x="193" y="860"/>
                </a:lnTo>
                <a:lnTo>
                  <a:pt x="395" y="860"/>
                </a:lnTo>
                <a:lnTo>
                  <a:pt x="486" y="860"/>
                </a:lnTo>
                <a:lnTo>
                  <a:pt x="555" y="860"/>
                </a:lnTo>
                <a:lnTo>
                  <a:pt x="555" y="209"/>
                </a:lnTo>
                <a:lnTo>
                  <a:pt x="411" y="209"/>
                </a:lnTo>
                <a:lnTo>
                  <a:pt x="320" y="209"/>
                </a:lnTo>
                <a:lnTo>
                  <a:pt x="269" y="2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15" name="Freeform 6"/>
          <p:cNvSpPr>
            <a:spLocks noEditPoints="1" noChangeArrowheads="1"/>
          </p:cNvSpPr>
          <p:nvPr/>
        </p:nvSpPr>
        <p:spPr bwMode="auto">
          <a:xfrm>
            <a:off x="4130675" y="1058863"/>
            <a:ext cx="285750" cy="293687"/>
          </a:xfrm>
          <a:custGeom>
            <a:avLst/>
            <a:gdLst>
              <a:gd name="T0" fmla="*/ 80885 w 862"/>
              <a:gd name="T1" fmla="*/ 195791 h 885"/>
              <a:gd name="T2" fmla="*/ 78896 w 862"/>
              <a:gd name="T3" fmla="*/ 184840 h 885"/>
              <a:gd name="T4" fmla="*/ 31161 w 862"/>
              <a:gd name="T5" fmla="*/ 149996 h 885"/>
              <a:gd name="T6" fmla="*/ 27846 w 862"/>
              <a:gd name="T7" fmla="*/ 126103 h 885"/>
              <a:gd name="T8" fmla="*/ 74918 w 862"/>
              <a:gd name="T9" fmla="*/ 96568 h 885"/>
              <a:gd name="T10" fmla="*/ 74255 w 862"/>
              <a:gd name="T11" fmla="*/ 123448 h 885"/>
              <a:gd name="T12" fmla="*/ 66962 w 862"/>
              <a:gd name="T13" fmla="*/ 143691 h 885"/>
              <a:gd name="T14" fmla="*/ 106742 w 862"/>
              <a:gd name="T15" fmla="*/ 158624 h 885"/>
              <a:gd name="T16" fmla="*/ 140223 w 862"/>
              <a:gd name="T17" fmla="*/ 142364 h 885"/>
              <a:gd name="T18" fmla="*/ 130941 w 862"/>
              <a:gd name="T19" fmla="*/ 120793 h 885"/>
              <a:gd name="T20" fmla="*/ 196909 w 862"/>
              <a:gd name="T21" fmla="*/ 90595 h 885"/>
              <a:gd name="T22" fmla="*/ 260225 w 862"/>
              <a:gd name="T23" fmla="*/ 126767 h 885"/>
              <a:gd name="T24" fmla="*/ 285750 w 862"/>
              <a:gd name="T25" fmla="*/ 179531 h 885"/>
              <a:gd name="T26" fmla="*/ 258899 w 862"/>
              <a:gd name="T27" fmla="*/ 246896 h 885"/>
              <a:gd name="T28" fmla="*/ 178014 w 862"/>
              <a:gd name="T29" fmla="*/ 288709 h 885"/>
              <a:gd name="T30" fmla="*/ 104753 w 862"/>
              <a:gd name="T31" fmla="*/ 291032 h 885"/>
              <a:gd name="T32" fmla="*/ 33813 w 862"/>
              <a:gd name="T33" fmla="*/ 261829 h 885"/>
              <a:gd name="T34" fmla="*/ 663 w 862"/>
              <a:gd name="T35" fmla="*/ 220680 h 885"/>
              <a:gd name="T36" fmla="*/ 10276 w 862"/>
              <a:gd name="T37" fmla="*/ 205083 h 885"/>
              <a:gd name="T38" fmla="*/ 86521 w 862"/>
              <a:gd name="T39" fmla="*/ 135063 h 885"/>
              <a:gd name="T40" fmla="*/ 103095 w 862"/>
              <a:gd name="T41" fmla="*/ 151987 h 885"/>
              <a:gd name="T42" fmla="*/ 91825 w 862"/>
              <a:gd name="T43" fmla="*/ 122121 h 885"/>
              <a:gd name="T44" fmla="*/ 150499 w 862"/>
              <a:gd name="T45" fmla="*/ 56746 h 885"/>
              <a:gd name="T46" fmla="*/ 148510 w 862"/>
              <a:gd name="T47" fmla="*/ 14270 h 885"/>
              <a:gd name="T48" fmla="*/ 134919 w 862"/>
              <a:gd name="T49" fmla="*/ 6969 h 885"/>
              <a:gd name="T50" fmla="*/ 113372 w 862"/>
              <a:gd name="T51" fmla="*/ 37831 h 885"/>
              <a:gd name="T52" fmla="*/ 122654 w 862"/>
              <a:gd name="T53" fmla="*/ 61392 h 885"/>
              <a:gd name="T54" fmla="*/ 119339 w 862"/>
              <a:gd name="T55" fmla="*/ 29866 h 885"/>
              <a:gd name="T56" fmla="*/ 144201 w 862"/>
              <a:gd name="T57" fmla="*/ 5310 h 885"/>
              <a:gd name="T58" fmla="*/ 124311 w 862"/>
              <a:gd name="T59" fmla="*/ 54092 h 885"/>
              <a:gd name="T60" fmla="*/ 133593 w 862"/>
              <a:gd name="T61" fmla="*/ 71680 h 885"/>
              <a:gd name="T62" fmla="*/ 120002 w 862"/>
              <a:gd name="T63" fmla="*/ 70352 h 885"/>
              <a:gd name="T64" fmla="*/ 54034 w 862"/>
              <a:gd name="T65" fmla="*/ 223999 h 885"/>
              <a:gd name="T66" fmla="*/ 44089 w 862"/>
              <a:gd name="T67" fmla="*/ 236941 h 885"/>
              <a:gd name="T68" fmla="*/ 67625 w 862"/>
              <a:gd name="T69" fmla="*/ 246896 h 885"/>
              <a:gd name="T70" fmla="*/ 89173 w 862"/>
              <a:gd name="T71" fmla="*/ 239595 h 885"/>
              <a:gd name="T72" fmla="*/ 84532 w 862"/>
              <a:gd name="T73" fmla="*/ 225326 h 885"/>
              <a:gd name="T74" fmla="*/ 239340 w 862"/>
              <a:gd name="T75" fmla="*/ 156633 h 885"/>
              <a:gd name="T76" fmla="*/ 215804 w 862"/>
              <a:gd name="T77" fmla="*/ 166589 h 885"/>
              <a:gd name="T78" fmla="*/ 225749 w 862"/>
              <a:gd name="T79" fmla="*/ 179531 h 885"/>
              <a:gd name="T80" fmla="*/ 252932 w 862"/>
              <a:gd name="T81" fmla="*/ 179531 h 885"/>
              <a:gd name="T82" fmla="*/ 262877 w 862"/>
              <a:gd name="T83" fmla="*/ 166589 h 885"/>
              <a:gd name="T84" fmla="*/ 239340 w 862"/>
              <a:gd name="T85" fmla="*/ 156633 h 885"/>
              <a:gd name="T86" fmla="*/ 217793 w 862"/>
              <a:gd name="T87" fmla="*/ 200437 h 885"/>
              <a:gd name="T88" fmla="*/ 212489 w 862"/>
              <a:gd name="T89" fmla="*/ 214043 h 885"/>
              <a:gd name="T90" fmla="*/ 234700 w 862"/>
              <a:gd name="T91" fmla="*/ 222007 h 885"/>
              <a:gd name="T92" fmla="*/ 258236 w 862"/>
              <a:gd name="T93" fmla="*/ 212052 h 885"/>
              <a:gd name="T94" fmla="*/ 248291 w 862"/>
              <a:gd name="T95" fmla="*/ 199110 h 885"/>
              <a:gd name="T96" fmla="*/ 188953 w 862"/>
              <a:gd name="T97" fmla="*/ 229308 h 885"/>
              <a:gd name="T98" fmla="*/ 170058 w 862"/>
              <a:gd name="T99" fmla="*/ 241587 h 885"/>
              <a:gd name="T100" fmla="*/ 184644 w 862"/>
              <a:gd name="T101" fmla="*/ 253201 h 885"/>
              <a:gd name="T102" fmla="*/ 211163 w 862"/>
              <a:gd name="T103" fmla="*/ 250547 h 885"/>
              <a:gd name="T104" fmla="*/ 215804 w 862"/>
              <a:gd name="T105" fmla="*/ 236941 h 885"/>
              <a:gd name="T106" fmla="*/ 194257 w 862"/>
              <a:gd name="T107" fmla="*/ 228644 h 885"/>
              <a:gd name="T108" fmla="*/ 107405 w 862"/>
              <a:gd name="T109" fmla="*/ 247560 h 885"/>
              <a:gd name="T110" fmla="*/ 107405 w 862"/>
              <a:gd name="T111" fmla="*/ 261829 h 885"/>
              <a:gd name="T112" fmla="*/ 132267 w 862"/>
              <a:gd name="T113" fmla="*/ 266475 h 885"/>
              <a:gd name="T114" fmla="*/ 151162 w 862"/>
              <a:gd name="T115" fmla="*/ 254529 h 885"/>
              <a:gd name="T116" fmla="*/ 136245 w 862"/>
              <a:gd name="T117" fmla="*/ 242914 h 885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862"/>
              <a:gd name="T178" fmla="*/ 0 h 885"/>
              <a:gd name="T179" fmla="*/ 862 w 862"/>
              <a:gd name="T180" fmla="*/ 885 h 885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862" h="885">
                <a:moveTo>
                  <a:pt x="108" y="610"/>
                </a:moveTo>
                <a:lnTo>
                  <a:pt x="108" y="610"/>
                </a:lnTo>
                <a:lnTo>
                  <a:pt x="165" y="606"/>
                </a:lnTo>
                <a:lnTo>
                  <a:pt x="189" y="604"/>
                </a:lnTo>
                <a:lnTo>
                  <a:pt x="212" y="600"/>
                </a:lnTo>
                <a:lnTo>
                  <a:pt x="230" y="596"/>
                </a:lnTo>
                <a:lnTo>
                  <a:pt x="244" y="590"/>
                </a:lnTo>
                <a:lnTo>
                  <a:pt x="248" y="586"/>
                </a:lnTo>
                <a:lnTo>
                  <a:pt x="250" y="584"/>
                </a:lnTo>
                <a:lnTo>
                  <a:pt x="253" y="578"/>
                </a:lnTo>
                <a:lnTo>
                  <a:pt x="250" y="574"/>
                </a:lnTo>
                <a:lnTo>
                  <a:pt x="244" y="565"/>
                </a:lnTo>
                <a:lnTo>
                  <a:pt x="238" y="557"/>
                </a:lnTo>
                <a:lnTo>
                  <a:pt x="216" y="539"/>
                </a:lnTo>
                <a:lnTo>
                  <a:pt x="187" y="521"/>
                </a:lnTo>
                <a:lnTo>
                  <a:pt x="157" y="500"/>
                </a:lnTo>
                <a:lnTo>
                  <a:pt x="120" y="474"/>
                </a:lnTo>
                <a:lnTo>
                  <a:pt x="106" y="462"/>
                </a:lnTo>
                <a:lnTo>
                  <a:pt x="94" y="452"/>
                </a:lnTo>
                <a:lnTo>
                  <a:pt x="84" y="439"/>
                </a:lnTo>
                <a:lnTo>
                  <a:pt x="78" y="429"/>
                </a:lnTo>
                <a:lnTo>
                  <a:pt x="74" y="419"/>
                </a:lnTo>
                <a:lnTo>
                  <a:pt x="72" y="409"/>
                </a:lnTo>
                <a:lnTo>
                  <a:pt x="74" y="399"/>
                </a:lnTo>
                <a:lnTo>
                  <a:pt x="78" y="391"/>
                </a:lnTo>
                <a:lnTo>
                  <a:pt x="84" y="380"/>
                </a:lnTo>
                <a:lnTo>
                  <a:pt x="94" y="368"/>
                </a:lnTo>
                <a:lnTo>
                  <a:pt x="106" y="358"/>
                </a:lnTo>
                <a:lnTo>
                  <a:pt x="120" y="348"/>
                </a:lnTo>
                <a:lnTo>
                  <a:pt x="159" y="323"/>
                </a:lnTo>
                <a:lnTo>
                  <a:pt x="192" y="307"/>
                </a:lnTo>
                <a:lnTo>
                  <a:pt x="226" y="291"/>
                </a:lnTo>
                <a:lnTo>
                  <a:pt x="263" y="279"/>
                </a:lnTo>
                <a:lnTo>
                  <a:pt x="301" y="269"/>
                </a:lnTo>
                <a:lnTo>
                  <a:pt x="267" y="354"/>
                </a:lnTo>
                <a:lnTo>
                  <a:pt x="250" y="360"/>
                </a:lnTo>
                <a:lnTo>
                  <a:pt x="236" y="366"/>
                </a:lnTo>
                <a:lnTo>
                  <a:pt x="224" y="372"/>
                </a:lnTo>
                <a:lnTo>
                  <a:pt x="214" y="382"/>
                </a:lnTo>
                <a:lnTo>
                  <a:pt x="206" y="391"/>
                </a:lnTo>
                <a:lnTo>
                  <a:pt x="200" y="401"/>
                </a:lnTo>
                <a:lnTo>
                  <a:pt x="198" y="411"/>
                </a:lnTo>
                <a:lnTo>
                  <a:pt x="198" y="421"/>
                </a:lnTo>
                <a:lnTo>
                  <a:pt x="202" y="433"/>
                </a:lnTo>
                <a:lnTo>
                  <a:pt x="210" y="445"/>
                </a:lnTo>
                <a:lnTo>
                  <a:pt x="222" y="456"/>
                </a:lnTo>
                <a:lnTo>
                  <a:pt x="236" y="464"/>
                </a:lnTo>
                <a:lnTo>
                  <a:pt x="255" y="472"/>
                </a:lnTo>
                <a:lnTo>
                  <a:pt x="275" y="476"/>
                </a:lnTo>
                <a:lnTo>
                  <a:pt x="297" y="478"/>
                </a:lnTo>
                <a:lnTo>
                  <a:pt x="322" y="478"/>
                </a:lnTo>
                <a:lnTo>
                  <a:pt x="344" y="474"/>
                </a:lnTo>
                <a:lnTo>
                  <a:pt x="366" y="470"/>
                </a:lnTo>
                <a:lnTo>
                  <a:pt x="385" y="462"/>
                </a:lnTo>
                <a:lnTo>
                  <a:pt x="401" y="454"/>
                </a:lnTo>
                <a:lnTo>
                  <a:pt x="413" y="441"/>
                </a:lnTo>
                <a:lnTo>
                  <a:pt x="423" y="429"/>
                </a:lnTo>
                <a:lnTo>
                  <a:pt x="427" y="417"/>
                </a:lnTo>
                <a:lnTo>
                  <a:pt x="429" y="405"/>
                </a:lnTo>
                <a:lnTo>
                  <a:pt x="425" y="393"/>
                </a:lnTo>
                <a:lnTo>
                  <a:pt x="419" y="382"/>
                </a:lnTo>
                <a:lnTo>
                  <a:pt x="409" y="372"/>
                </a:lnTo>
                <a:lnTo>
                  <a:pt x="395" y="364"/>
                </a:lnTo>
                <a:lnTo>
                  <a:pt x="419" y="252"/>
                </a:lnTo>
                <a:lnTo>
                  <a:pt x="456" y="252"/>
                </a:lnTo>
                <a:lnTo>
                  <a:pt x="492" y="254"/>
                </a:lnTo>
                <a:lnTo>
                  <a:pt x="527" y="258"/>
                </a:lnTo>
                <a:lnTo>
                  <a:pt x="562" y="265"/>
                </a:lnTo>
                <a:lnTo>
                  <a:pt x="594" y="273"/>
                </a:lnTo>
                <a:lnTo>
                  <a:pt x="627" y="283"/>
                </a:lnTo>
                <a:lnTo>
                  <a:pt x="657" y="295"/>
                </a:lnTo>
                <a:lnTo>
                  <a:pt x="688" y="309"/>
                </a:lnTo>
                <a:lnTo>
                  <a:pt x="714" y="326"/>
                </a:lnTo>
                <a:lnTo>
                  <a:pt x="740" y="342"/>
                </a:lnTo>
                <a:lnTo>
                  <a:pt x="765" y="362"/>
                </a:lnTo>
                <a:lnTo>
                  <a:pt x="785" y="382"/>
                </a:lnTo>
                <a:lnTo>
                  <a:pt x="806" y="403"/>
                </a:lnTo>
                <a:lnTo>
                  <a:pt x="822" y="427"/>
                </a:lnTo>
                <a:lnTo>
                  <a:pt x="836" y="452"/>
                </a:lnTo>
                <a:lnTo>
                  <a:pt x="848" y="478"/>
                </a:lnTo>
                <a:lnTo>
                  <a:pt x="856" y="509"/>
                </a:lnTo>
                <a:lnTo>
                  <a:pt x="862" y="541"/>
                </a:lnTo>
                <a:lnTo>
                  <a:pt x="862" y="572"/>
                </a:lnTo>
                <a:lnTo>
                  <a:pt x="858" y="602"/>
                </a:lnTo>
                <a:lnTo>
                  <a:pt x="850" y="633"/>
                </a:lnTo>
                <a:lnTo>
                  <a:pt x="838" y="661"/>
                </a:lnTo>
                <a:lnTo>
                  <a:pt x="822" y="689"/>
                </a:lnTo>
                <a:lnTo>
                  <a:pt x="803" y="718"/>
                </a:lnTo>
                <a:lnTo>
                  <a:pt x="781" y="744"/>
                </a:lnTo>
                <a:lnTo>
                  <a:pt x="755" y="769"/>
                </a:lnTo>
                <a:lnTo>
                  <a:pt x="724" y="791"/>
                </a:lnTo>
                <a:lnTo>
                  <a:pt x="694" y="811"/>
                </a:lnTo>
                <a:lnTo>
                  <a:pt x="657" y="830"/>
                </a:lnTo>
                <a:lnTo>
                  <a:pt x="621" y="846"/>
                </a:lnTo>
                <a:lnTo>
                  <a:pt x="580" y="860"/>
                </a:lnTo>
                <a:lnTo>
                  <a:pt x="537" y="870"/>
                </a:lnTo>
                <a:lnTo>
                  <a:pt x="499" y="877"/>
                </a:lnTo>
                <a:lnTo>
                  <a:pt x="462" y="883"/>
                </a:lnTo>
                <a:lnTo>
                  <a:pt x="425" y="885"/>
                </a:lnTo>
                <a:lnTo>
                  <a:pt x="387" y="883"/>
                </a:lnTo>
                <a:lnTo>
                  <a:pt x="352" y="881"/>
                </a:lnTo>
                <a:lnTo>
                  <a:pt x="316" y="877"/>
                </a:lnTo>
                <a:lnTo>
                  <a:pt x="281" y="868"/>
                </a:lnTo>
                <a:lnTo>
                  <a:pt x="246" y="860"/>
                </a:lnTo>
                <a:lnTo>
                  <a:pt x="214" y="850"/>
                </a:lnTo>
                <a:lnTo>
                  <a:pt x="183" y="838"/>
                </a:lnTo>
                <a:lnTo>
                  <a:pt x="155" y="822"/>
                </a:lnTo>
                <a:lnTo>
                  <a:pt x="126" y="805"/>
                </a:lnTo>
                <a:lnTo>
                  <a:pt x="102" y="789"/>
                </a:lnTo>
                <a:lnTo>
                  <a:pt x="78" y="769"/>
                </a:lnTo>
                <a:lnTo>
                  <a:pt x="57" y="748"/>
                </a:lnTo>
                <a:lnTo>
                  <a:pt x="37" y="724"/>
                </a:lnTo>
                <a:lnTo>
                  <a:pt x="15" y="691"/>
                </a:lnTo>
                <a:lnTo>
                  <a:pt x="7" y="677"/>
                </a:lnTo>
                <a:lnTo>
                  <a:pt x="2" y="665"/>
                </a:lnTo>
                <a:lnTo>
                  <a:pt x="0" y="653"/>
                </a:lnTo>
                <a:lnTo>
                  <a:pt x="0" y="645"/>
                </a:lnTo>
                <a:lnTo>
                  <a:pt x="2" y="637"/>
                </a:lnTo>
                <a:lnTo>
                  <a:pt x="7" y="631"/>
                </a:lnTo>
                <a:lnTo>
                  <a:pt x="13" y="624"/>
                </a:lnTo>
                <a:lnTo>
                  <a:pt x="21" y="620"/>
                </a:lnTo>
                <a:lnTo>
                  <a:pt x="31" y="618"/>
                </a:lnTo>
                <a:lnTo>
                  <a:pt x="43" y="614"/>
                </a:lnTo>
                <a:lnTo>
                  <a:pt x="74" y="612"/>
                </a:lnTo>
                <a:lnTo>
                  <a:pt x="108" y="610"/>
                </a:lnTo>
                <a:close/>
                <a:moveTo>
                  <a:pt x="277" y="368"/>
                </a:moveTo>
                <a:lnTo>
                  <a:pt x="277" y="368"/>
                </a:lnTo>
                <a:lnTo>
                  <a:pt x="261" y="407"/>
                </a:lnTo>
                <a:lnTo>
                  <a:pt x="246" y="445"/>
                </a:lnTo>
                <a:lnTo>
                  <a:pt x="261" y="452"/>
                </a:lnTo>
                <a:lnTo>
                  <a:pt x="275" y="456"/>
                </a:lnTo>
                <a:lnTo>
                  <a:pt x="293" y="458"/>
                </a:lnTo>
                <a:lnTo>
                  <a:pt x="311" y="458"/>
                </a:lnTo>
                <a:lnTo>
                  <a:pt x="332" y="458"/>
                </a:lnTo>
                <a:lnTo>
                  <a:pt x="352" y="454"/>
                </a:lnTo>
                <a:lnTo>
                  <a:pt x="366" y="397"/>
                </a:lnTo>
                <a:lnTo>
                  <a:pt x="277" y="368"/>
                </a:lnTo>
                <a:close/>
                <a:moveTo>
                  <a:pt x="362" y="191"/>
                </a:moveTo>
                <a:lnTo>
                  <a:pt x="362" y="191"/>
                </a:lnTo>
                <a:lnTo>
                  <a:pt x="403" y="206"/>
                </a:lnTo>
                <a:lnTo>
                  <a:pt x="425" y="195"/>
                </a:lnTo>
                <a:lnTo>
                  <a:pt x="442" y="183"/>
                </a:lnTo>
                <a:lnTo>
                  <a:pt x="454" y="171"/>
                </a:lnTo>
                <a:lnTo>
                  <a:pt x="462" y="157"/>
                </a:lnTo>
                <a:lnTo>
                  <a:pt x="466" y="145"/>
                </a:lnTo>
                <a:lnTo>
                  <a:pt x="468" y="128"/>
                </a:lnTo>
                <a:lnTo>
                  <a:pt x="466" y="114"/>
                </a:lnTo>
                <a:lnTo>
                  <a:pt x="464" y="100"/>
                </a:lnTo>
                <a:lnTo>
                  <a:pt x="456" y="69"/>
                </a:lnTo>
                <a:lnTo>
                  <a:pt x="448" y="43"/>
                </a:lnTo>
                <a:lnTo>
                  <a:pt x="446" y="31"/>
                </a:lnTo>
                <a:lnTo>
                  <a:pt x="446" y="18"/>
                </a:lnTo>
                <a:lnTo>
                  <a:pt x="446" y="8"/>
                </a:lnTo>
                <a:lnTo>
                  <a:pt x="450" y="0"/>
                </a:lnTo>
                <a:lnTo>
                  <a:pt x="429" y="8"/>
                </a:lnTo>
                <a:lnTo>
                  <a:pt x="407" y="21"/>
                </a:lnTo>
                <a:lnTo>
                  <a:pt x="385" y="37"/>
                </a:lnTo>
                <a:lnTo>
                  <a:pt x="375" y="47"/>
                </a:lnTo>
                <a:lnTo>
                  <a:pt x="364" y="57"/>
                </a:lnTo>
                <a:lnTo>
                  <a:pt x="356" y="69"/>
                </a:lnTo>
                <a:lnTo>
                  <a:pt x="350" y="84"/>
                </a:lnTo>
                <a:lnTo>
                  <a:pt x="344" y="98"/>
                </a:lnTo>
                <a:lnTo>
                  <a:pt x="342" y="114"/>
                </a:lnTo>
                <a:lnTo>
                  <a:pt x="342" y="132"/>
                </a:lnTo>
                <a:lnTo>
                  <a:pt x="346" y="151"/>
                </a:lnTo>
                <a:lnTo>
                  <a:pt x="352" y="171"/>
                </a:lnTo>
                <a:lnTo>
                  <a:pt x="362" y="191"/>
                </a:lnTo>
                <a:close/>
                <a:moveTo>
                  <a:pt x="370" y="185"/>
                </a:moveTo>
                <a:lnTo>
                  <a:pt x="370" y="185"/>
                </a:lnTo>
                <a:lnTo>
                  <a:pt x="364" y="169"/>
                </a:lnTo>
                <a:lnTo>
                  <a:pt x="358" y="155"/>
                </a:lnTo>
                <a:lnTo>
                  <a:pt x="356" y="140"/>
                </a:lnTo>
                <a:lnTo>
                  <a:pt x="354" y="126"/>
                </a:lnTo>
                <a:lnTo>
                  <a:pt x="354" y="114"/>
                </a:lnTo>
                <a:lnTo>
                  <a:pt x="356" y="102"/>
                </a:lnTo>
                <a:lnTo>
                  <a:pt x="360" y="90"/>
                </a:lnTo>
                <a:lnTo>
                  <a:pt x="364" y="79"/>
                </a:lnTo>
                <a:lnTo>
                  <a:pt x="370" y="69"/>
                </a:lnTo>
                <a:lnTo>
                  <a:pt x="377" y="61"/>
                </a:lnTo>
                <a:lnTo>
                  <a:pt x="393" y="45"/>
                </a:lnTo>
                <a:lnTo>
                  <a:pt x="413" y="31"/>
                </a:lnTo>
                <a:lnTo>
                  <a:pt x="435" y="16"/>
                </a:lnTo>
                <a:lnTo>
                  <a:pt x="415" y="35"/>
                </a:lnTo>
                <a:lnTo>
                  <a:pt x="401" y="53"/>
                </a:lnTo>
                <a:lnTo>
                  <a:pt x="389" y="71"/>
                </a:lnTo>
                <a:lnTo>
                  <a:pt x="379" y="92"/>
                </a:lnTo>
                <a:lnTo>
                  <a:pt x="375" y="114"/>
                </a:lnTo>
                <a:lnTo>
                  <a:pt x="372" y="138"/>
                </a:lnTo>
                <a:lnTo>
                  <a:pt x="375" y="163"/>
                </a:lnTo>
                <a:lnTo>
                  <a:pt x="381" y="189"/>
                </a:lnTo>
                <a:lnTo>
                  <a:pt x="370" y="185"/>
                </a:lnTo>
                <a:close/>
                <a:moveTo>
                  <a:pt x="283" y="358"/>
                </a:moveTo>
                <a:lnTo>
                  <a:pt x="368" y="387"/>
                </a:lnTo>
                <a:lnTo>
                  <a:pt x="403" y="216"/>
                </a:lnTo>
                <a:lnTo>
                  <a:pt x="358" y="201"/>
                </a:lnTo>
                <a:lnTo>
                  <a:pt x="283" y="358"/>
                </a:lnTo>
                <a:close/>
                <a:moveTo>
                  <a:pt x="301" y="350"/>
                </a:moveTo>
                <a:lnTo>
                  <a:pt x="328" y="360"/>
                </a:lnTo>
                <a:lnTo>
                  <a:pt x="377" y="218"/>
                </a:lnTo>
                <a:lnTo>
                  <a:pt x="362" y="212"/>
                </a:lnTo>
                <a:lnTo>
                  <a:pt x="301" y="350"/>
                </a:lnTo>
                <a:close/>
                <a:moveTo>
                  <a:pt x="204" y="669"/>
                </a:moveTo>
                <a:lnTo>
                  <a:pt x="204" y="669"/>
                </a:lnTo>
                <a:lnTo>
                  <a:pt x="187" y="669"/>
                </a:lnTo>
                <a:lnTo>
                  <a:pt x="175" y="671"/>
                </a:lnTo>
                <a:lnTo>
                  <a:pt x="163" y="675"/>
                </a:lnTo>
                <a:lnTo>
                  <a:pt x="151" y="679"/>
                </a:lnTo>
                <a:lnTo>
                  <a:pt x="143" y="685"/>
                </a:lnTo>
                <a:lnTo>
                  <a:pt x="137" y="691"/>
                </a:lnTo>
                <a:lnTo>
                  <a:pt x="133" y="700"/>
                </a:lnTo>
                <a:lnTo>
                  <a:pt x="131" y="708"/>
                </a:lnTo>
                <a:lnTo>
                  <a:pt x="133" y="714"/>
                </a:lnTo>
                <a:lnTo>
                  <a:pt x="137" y="722"/>
                </a:lnTo>
                <a:lnTo>
                  <a:pt x="143" y="728"/>
                </a:lnTo>
                <a:lnTo>
                  <a:pt x="151" y="734"/>
                </a:lnTo>
                <a:lnTo>
                  <a:pt x="163" y="738"/>
                </a:lnTo>
                <a:lnTo>
                  <a:pt x="175" y="742"/>
                </a:lnTo>
                <a:lnTo>
                  <a:pt x="187" y="744"/>
                </a:lnTo>
                <a:lnTo>
                  <a:pt x="204" y="744"/>
                </a:lnTo>
                <a:lnTo>
                  <a:pt x="218" y="744"/>
                </a:lnTo>
                <a:lnTo>
                  <a:pt x="230" y="742"/>
                </a:lnTo>
                <a:lnTo>
                  <a:pt x="242" y="738"/>
                </a:lnTo>
                <a:lnTo>
                  <a:pt x="255" y="734"/>
                </a:lnTo>
                <a:lnTo>
                  <a:pt x="263" y="728"/>
                </a:lnTo>
                <a:lnTo>
                  <a:pt x="269" y="722"/>
                </a:lnTo>
                <a:lnTo>
                  <a:pt x="273" y="714"/>
                </a:lnTo>
                <a:lnTo>
                  <a:pt x="275" y="708"/>
                </a:lnTo>
                <a:lnTo>
                  <a:pt x="273" y="700"/>
                </a:lnTo>
                <a:lnTo>
                  <a:pt x="269" y="691"/>
                </a:lnTo>
                <a:lnTo>
                  <a:pt x="263" y="685"/>
                </a:lnTo>
                <a:lnTo>
                  <a:pt x="255" y="679"/>
                </a:lnTo>
                <a:lnTo>
                  <a:pt x="242" y="675"/>
                </a:lnTo>
                <a:lnTo>
                  <a:pt x="230" y="671"/>
                </a:lnTo>
                <a:lnTo>
                  <a:pt x="218" y="669"/>
                </a:lnTo>
                <a:lnTo>
                  <a:pt x="204" y="669"/>
                </a:lnTo>
                <a:close/>
                <a:moveTo>
                  <a:pt x="722" y="472"/>
                </a:moveTo>
                <a:lnTo>
                  <a:pt x="722" y="472"/>
                </a:lnTo>
                <a:lnTo>
                  <a:pt x="708" y="474"/>
                </a:lnTo>
                <a:lnTo>
                  <a:pt x="694" y="476"/>
                </a:lnTo>
                <a:lnTo>
                  <a:pt x="681" y="478"/>
                </a:lnTo>
                <a:lnTo>
                  <a:pt x="671" y="484"/>
                </a:lnTo>
                <a:lnTo>
                  <a:pt x="663" y="490"/>
                </a:lnTo>
                <a:lnTo>
                  <a:pt x="655" y="496"/>
                </a:lnTo>
                <a:lnTo>
                  <a:pt x="651" y="502"/>
                </a:lnTo>
                <a:lnTo>
                  <a:pt x="651" y="511"/>
                </a:lnTo>
                <a:lnTo>
                  <a:pt x="651" y="519"/>
                </a:lnTo>
                <a:lnTo>
                  <a:pt x="655" y="525"/>
                </a:lnTo>
                <a:lnTo>
                  <a:pt x="663" y="531"/>
                </a:lnTo>
                <a:lnTo>
                  <a:pt x="671" y="537"/>
                </a:lnTo>
                <a:lnTo>
                  <a:pt x="681" y="541"/>
                </a:lnTo>
                <a:lnTo>
                  <a:pt x="694" y="545"/>
                </a:lnTo>
                <a:lnTo>
                  <a:pt x="708" y="547"/>
                </a:lnTo>
                <a:lnTo>
                  <a:pt x="722" y="549"/>
                </a:lnTo>
                <a:lnTo>
                  <a:pt x="736" y="547"/>
                </a:lnTo>
                <a:lnTo>
                  <a:pt x="751" y="545"/>
                </a:lnTo>
                <a:lnTo>
                  <a:pt x="763" y="541"/>
                </a:lnTo>
                <a:lnTo>
                  <a:pt x="773" y="537"/>
                </a:lnTo>
                <a:lnTo>
                  <a:pt x="783" y="531"/>
                </a:lnTo>
                <a:lnTo>
                  <a:pt x="789" y="525"/>
                </a:lnTo>
                <a:lnTo>
                  <a:pt x="793" y="519"/>
                </a:lnTo>
                <a:lnTo>
                  <a:pt x="795" y="511"/>
                </a:lnTo>
                <a:lnTo>
                  <a:pt x="793" y="502"/>
                </a:lnTo>
                <a:lnTo>
                  <a:pt x="789" y="496"/>
                </a:lnTo>
                <a:lnTo>
                  <a:pt x="783" y="490"/>
                </a:lnTo>
                <a:lnTo>
                  <a:pt x="773" y="484"/>
                </a:lnTo>
                <a:lnTo>
                  <a:pt x="763" y="478"/>
                </a:lnTo>
                <a:lnTo>
                  <a:pt x="751" y="476"/>
                </a:lnTo>
                <a:lnTo>
                  <a:pt x="736" y="474"/>
                </a:lnTo>
                <a:lnTo>
                  <a:pt x="722" y="472"/>
                </a:lnTo>
                <a:close/>
                <a:moveTo>
                  <a:pt x="708" y="592"/>
                </a:moveTo>
                <a:lnTo>
                  <a:pt x="708" y="592"/>
                </a:lnTo>
                <a:lnTo>
                  <a:pt x="694" y="594"/>
                </a:lnTo>
                <a:lnTo>
                  <a:pt x="679" y="596"/>
                </a:lnTo>
                <a:lnTo>
                  <a:pt x="667" y="600"/>
                </a:lnTo>
                <a:lnTo>
                  <a:pt x="657" y="604"/>
                </a:lnTo>
                <a:lnTo>
                  <a:pt x="647" y="610"/>
                </a:lnTo>
                <a:lnTo>
                  <a:pt x="641" y="616"/>
                </a:lnTo>
                <a:lnTo>
                  <a:pt x="637" y="622"/>
                </a:lnTo>
                <a:lnTo>
                  <a:pt x="635" y="631"/>
                </a:lnTo>
                <a:lnTo>
                  <a:pt x="637" y="639"/>
                </a:lnTo>
                <a:lnTo>
                  <a:pt x="641" y="645"/>
                </a:lnTo>
                <a:lnTo>
                  <a:pt x="647" y="651"/>
                </a:lnTo>
                <a:lnTo>
                  <a:pt x="657" y="657"/>
                </a:lnTo>
                <a:lnTo>
                  <a:pt x="667" y="661"/>
                </a:lnTo>
                <a:lnTo>
                  <a:pt x="679" y="665"/>
                </a:lnTo>
                <a:lnTo>
                  <a:pt x="694" y="667"/>
                </a:lnTo>
                <a:lnTo>
                  <a:pt x="708" y="669"/>
                </a:lnTo>
                <a:lnTo>
                  <a:pt x="722" y="667"/>
                </a:lnTo>
                <a:lnTo>
                  <a:pt x="736" y="665"/>
                </a:lnTo>
                <a:lnTo>
                  <a:pt x="749" y="661"/>
                </a:lnTo>
                <a:lnTo>
                  <a:pt x="759" y="657"/>
                </a:lnTo>
                <a:lnTo>
                  <a:pt x="767" y="651"/>
                </a:lnTo>
                <a:lnTo>
                  <a:pt x="775" y="645"/>
                </a:lnTo>
                <a:lnTo>
                  <a:pt x="779" y="639"/>
                </a:lnTo>
                <a:lnTo>
                  <a:pt x="779" y="631"/>
                </a:lnTo>
                <a:lnTo>
                  <a:pt x="779" y="622"/>
                </a:lnTo>
                <a:lnTo>
                  <a:pt x="775" y="616"/>
                </a:lnTo>
                <a:lnTo>
                  <a:pt x="767" y="610"/>
                </a:lnTo>
                <a:lnTo>
                  <a:pt x="759" y="604"/>
                </a:lnTo>
                <a:lnTo>
                  <a:pt x="749" y="600"/>
                </a:lnTo>
                <a:lnTo>
                  <a:pt x="736" y="596"/>
                </a:lnTo>
                <a:lnTo>
                  <a:pt x="722" y="594"/>
                </a:lnTo>
                <a:lnTo>
                  <a:pt x="708" y="592"/>
                </a:lnTo>
                <a:close/>
                <a:moveTo>
                  <a:pt x="586" y="689"/>
                </a:moveTo>
                <a:lnTo>
                  <a:pt x="586" y="689"/>
                </a:lnTo>
                <a:lnTo>
                  <a:pt x="570" y="691"/>
                </a:lnTo>
                <a:lnTo>
                  <a:pt x="557" y="694"/>
                </a:lnTo>
                <a:lnTo>
                  <a:pt x="545" y="696"/>
                </a:lnTo>
                <a:lnTo>
                  <a:pt x="533" y="702"/>
                </a:lnTo>
                <a:lnTo>
                  <a:pt x="525" y="706"/>
                </a:lnTo>
                <a:lnTo>
                  <a:pt x="519" y="714"/>
                </a:lnTo>
                <a:lnTo>
                  <a:pt x="515" y="720"/>
                </a:lnTo>
                <a:lnTo>
                  <a:pt x="513" y="728"/>
                </a:lnTo>
                <a:lnTo>
                  <a:pt x="515" y="736"/>
                </a:lnTo>
                <a:lnTo>
                  <a:pt x="519" y="742"/>
                </a:lnTo>
                <a:lnTo>
                  <a:pt x="525" y="748"/>
                </a:lnTo>
                <a:lnTo>
                  <a:pt x="533" y="755"/>
                </a:lnTo>
                <a:lnTo>
                  <a:pt x="545" y="759"/>
                </a:lnTo>
                <a:lnTo>
                  <a:pt x="557" y="763"/>
                </a:lnTo>
                <a:lnTo>
                  <a:pt x="570" y="765"/>
                </a:lnTo>
                <a:lnTo>
                  <a:pt x="586" y="767"/>
                </a:lnTo>
                <a:lnTo>
                  <a:pt x="600" y="765"/>
                </a:lnTo>
                <a:lnTo>
                  <a:pt x="614" y="763"/>
                </a:lnTo>
                <a:lnTo>
                  <a:pt x="627" y="759"/>
                </a:lnTo>
                <a:lnTo>
                  <a:pt x="637" y="755"/>
                </a:lnTo>
                <a:lnTo>
                  <a:pt x="645" y="748"/>
                </a:lnTo>
                <a:lnTo>
                  <a:pt x="651" y="742"/>
                </a:lnTo>
                <a:lnTo>
                  <a:pt x="657" y="736"/>
                </a:lnTo>
                <a:lnTo>
                  <a:pt x="657" y="728"/>
                </a:lnTo>
                <a:lnTo>
                  <a:pt x="657" y="720"/>
                </a:lnTo>
                <a:lnTo>
                  <a:pt x="651" y="714"/>
                </a:lnTo>
                <a:lnTo>
                  <a:pt x="645" y="706"/>
                </a:lnTo>
                <a:lnTo>
                  <a:pt x="637" y="702"/>
                </a:lnTo>
                <a:lnTo>
                  <a:pt x="627" y="696"/>
                </a:lnTo>
                <a:lnTo>
                  <a:pt x="614" y="694"/>
                </a:lnTo>
                <a:lnTo>
                  <a:pt x="600" y="691"/>
                </a:lnTo>
                <a:lnTo>
                  <a:pt x="586" y="689"/>
                </a:lnTo>
                <a:close/>
                <a:moveTo>
                  <a:pt x="385" y="730"/>
                </a:moveTo>
                <a:lnTo>
                  <a:pt x="385" y="730"/>
                </a:lnTo>
                <a:lnTo>
                  <a:pt x="368" y="730"/>
                </a:lnTo>
                <a:lnTo>
                  <a:pt x="356" y="732"/>
                </a:lnTo>
                <a:lnTo>
                  <a:pt x="344" y="736"/>
                </a:lnTo>
                <a:lnTo>
                  <a:pt x="332" y="740"/>
                </a:lnTo>
                <a:lnTo>
                  <a:pt x="324" y="746"/>
                </a:lnTo>
                <a:lnTo>
                  <a:pt x="318" y="752"/>
                </a:lnTo>
                <a:lnTo>
                  <a:pt x="314" y="759"/>
                </a:lnTo>
                <a:lnTo>
                  <a:pt x="311" y="767"/>
                </a:lnTo>
                <a:lnTo>
                  <a:pt x="314" y="775"/>
                </a:lnTo>
                <a:lnTo>
                  <a:pt x="318" y="781"/>
                </a:lnTo>
                <a:lnTo>
                  <a:pt x="324" y="789"/>
                </a:lnTo>
                <a:lnTo>
                  <a:pt x="332" y="793"/>
                </a:lnTo>
                <a:lnTo>
                  <a:pt x="344" y="799"/>
                </a:lnTo>
                <a:lnTo>
                  <a:pt x="356" y="801"/>
                </a:lnTo>
                <a:lnTo>
                  <a:pt x="368" y="803"/>
                </a:lnTo>
                <a:lnTo>
                  <a:pt x="385" y="805"/>
                </a:lnTo>
                <a:lnTo>
                  <a:pt x="399" y="803"/>
                </a:lnTo>
                <a:lnTo>
                  <a:pt x="411" y="801"/>
                </a:lnTo>
                <a:lnTo>
                  <a:pt x="423" y="799"/>
                </a:lnTo>
                <a:lnTo>
                  <a:pt x="435" y="793"/>
                </a:lnTo>
                <a:lnTo>
                  <a:pt x="444" y="789"/>
                </a:lnTo>
                <a:lnTo>
                  <a:pt x="450" y="781"/>
                </a:lnTo>
                <a:lnTo>
                  <a:pt x="454" y="775"/>
                </a:lnTo>
                <a:lnTo>
                  <a:pt x="456" y="767"/>
                </a:lnTo>
                <a:lnTo>
                  <a:pt x="454" y="759"/>
                </a:lnTo>
                <a:lnTo>
                  <a:pt x="450" y="752"/>
                </a:lnTo>
                <a:lnTo>
                  <a:pt x="444" y="746"/>
                </a:lnTo>
                <a:lnTo>
                  <a:pt x="435" y="740"/>
                </a:lnTo>
                <a:lnTo>
                  <a:pt x="423" y="736"/>
                </a:lnTo>
                <a:lnTo>
                  <a:pt x="411" y="732"/>
                </a:lnTo>
                <a:lnTo>
                  <a:pt x="399" y="730"/>
                </a:lnTo>
                <a:lnTo>
                  <a:pt x="385" y="7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16" name="Freeform 7"/>
          <p:cNvSpPr>
            <a:spLocks noEditPoints="1" noChangeArrowheads="1"/>
          </p:cNvSpPr>
          <p:nvPr/>
        </p:nvSpPr>
        <p:spPr bwMode="auto">
          <a:xfrm>
            <a:off x="5573713" y="1058863"/>
            <a:ext cx="271462" cy="301625"/>
          </a:xfrm>
          <a:custGeom>
            <a:avLst/>
            <a:gdLst>
              <a:gd name="T0" fmla="*/ 19556 w 819"/>
              <a:gd name="T1" fmla="*/ 28663 h 905"/>
              <a:gd name="T2" fmla="*/ 15578 w 819"/>
              <a:gd name="T3" fmla="*/ 31329 h 905"/>
              <a:gd name="T4" fmla="*/ 14915 w 819"/>
              <a:gd name="T5" fmla="*/ 37995 h 905"/>
              <a:gd name="T6" fmla="*/ 20882 w 819"/>
              <a:gd name="T7" fmla="*/ 41994 h 905"/>
              <a:gd name="T8" fmla="*/ 27511 w 819"/>
              <a:gd name="T9" fmla="*/ 35328 h 905"/>
              <a:gd name="T10" fmla="*/ 24859 w 819"/>
              <a:gd name="T11" fmla="*/ 29996 h 905"/>
              <a:gd name="T12" fmla="*/ 22870 w 819"/>
              <a:gd name="T13" fmla="*/ 0 h 905"/>
              <a:gd name="T14" fmla="*/ 25522 w 819"/>
              <a:gd name="T15" fmla="*/ 9665 h 905"/>
              <a:gd name="T16" fmla="*/ 30825 w 819"/>
              <a:gd name="T17" fmla="*/ 78656 h 905"/>
              <a:gd name="T18" fmla="*/ 5303 w 819"/>
              <a:gd name="T19" fmla="*/ 33995 h 905"/>
              <a:gd name="T20" fmla="*/ 16241 w 819"/>
              <a:gd name="T21" fmla="*/ 9665 h 905"/>
              <a:gd name="T22" fmla="*/ 163739 w 819"/>
              <a:gd name="T23" fmla="*/ 21664 h 905"/>
              <a:gd name="T24" fmla="*/ 257209 w 819"/>
              <a:gd name="T25" fmla="*/ 21664 h 905"/>
              <a:gd name="T26" fmla="*/ 271462 w 819"/>
              <a:gd name="T27" fmla="*/ 98320 h 905"/>
              <a:gd name="T28" fmla="*/ 202188 w 819"/>
              <a:gd name="T29" fmla="*/ 164644 h 905"/>
              <a:gd name="T30" fmla="*/ 244614 w 819"/>
              <a:gd name="T31" fmla="*/ 263630 h 905"/>
              <a:gd name="T32" fmla="*/ 241962 w 819"/>
              <a:gd name="T33" fmla="*/ 277962 h 905"/>
              <a:gd name="T34" fmla="*/ 225721 w 819"/>
              <a:gd name="T35" fmla="*/ 292293 h 905"/>
              <a:gd name="T36" fmla="*/ 211469 w 819"/>
              <a:gd name="T37" fmla="*/ 292293 h 905"/>
              <a:gd name="T38" fmla="*/ 194564 w 819"/>
              <a:gd name="T39" fmla="*/ 277962 h 905"/>
              <a:gd name="T40" fmla="*/ 202188 w 819"/>
              <a:gd name="T41" fmla="*/ 164644 h 905"/>
              <a:gd name="T42" fmla="*/ 214783 w 819"/>
              <a:gd name="T43" fmla="*/ 262297 h 905"/>
              <a:gd name="T44" fmla="*/ 210143 w 819"/>
              <a:gd name="T45" fmla="*/ 269963 h 905"/>
              <a:gd name="T46" fmla="*/ 218429 w 819"/>
              <a:gd name="T47" fmla="*/ 277295 h 905"/>
              <a:gd name="T48" fmla="*/ 225058 w 819"/>
              <a:gd name="T49" fmla="*/ 272629 h 905"/>
              <a:gd name="T50" fmla="*/ 223732 w 819"/>
              <a:gd name="T51" fmla="*/ 264297 h 905"/>
              <a:gd name="T52" fmla="*/ 164402 w 819"/>
              <a:gd name="T53" fmla="*/ 105319 h 905"/>
              <a:gd name="T54" fmla="*/ 263507 w 819"/>
              <a:gd name="T55" fmla="*/ 128982 h 905"/>
              <a:gd name="T56" fmla="*/ 243288 w 819"/>
              <a:gd name="T57" fmla="*/ 143647 h 905"/>
              <a:gd name="T58" fmla="*/ 217103 w 819"/>
              <a:gd name="T59" fmla="*/ 160644 h 905"/>
              <a:gd name="T60" fmla="*/ 198210 w 819"/>
              <a:gd name="T61" fmla="*/ 151979 h 905"/>
              <a:gd name="T62" fmla="*/ 179980 w 819"/>
              <a:gd name="T63" fmla="*/ 133648 h 905"/>
              <a:gd name="T64" fmla="*/ 164402 w 819"/>
              <a:gd name="T65" fmla="*/ 105319 h 905"/>
              <a:gd name="T66" fmla="*/ 114352 w 819"/>
              <a:gd name="T67" fmla="*/ 113318 h 905"/>
              <a:gd name="T68" fmla="*/ 106397 w 819"/>
              <a:gd name="T69" fmla="*/ 35328 h 905"/>
              <a:gd name="T70" fmla="*/ 95128 w 819"/>
              <a:gd name="T71" fmla="*/ 35328 h 905"/>
              <a:gd name="T72" fmla="*/ 91482 w 819"/>
              <a:gd name="T73" fmla="*/ 36662 h 905"/>
              <a:gd name="T74" fmla="*/ 104408 w 819"/>
              <a:gd name="T75" fmla="*/ 22330 h 905"/>
              <a:gd name="T76" fmla="*/ 109712 w 819"/>
              <a:gd name="T77" fmla="*/ 37995 h 905"/>
              <a:gd name="T78" fmla="*/ 90819 w 819"/>
              <a:gd name="T79" fmla="*/ 41994 h 905"/>
              <a:gd name="T80" fmla="*/ 129931 w 819"/>
              <a:gd name="T81" fmla="*/ 105319 h 905"/>
              <a:gd name="T82" fmla="*/ 119987 w 819"/>
              <a:gd name="T83" fmla="*/ 109318 h 905"/>
              <a:gd name="T84" fmla="*/ 110375 w 819"/>
              <a:gd name="T85" fmla="*/ 105319 h 905"/>
              <a:gd name="T86" fmla="*/ 100431 w 819"/>
              <a:gd name="T87" fmla="*/ 109318 h 905"/>
              <a:gd name="T88" fmla="*/ 91482 w 819"/>
              <a:gd name="T89" fmla="*/ 105319 h 905"/>
              <a:gd name="T90" fmla="*/ 81538 w 819"/>
              <a:gd name="T91" fmla="*/ 109318 h 905"/>
              <a:gd name="T92" fmla="*/ 73915 w 819"/>
              <a:gd name="T93" fmla="*/ 105319 h 905"/>
              <a:gd name="T94" fmla="*/ 73252 w 819"/>
              <a:gd name="T95" fmla="*/ 290960 h 905"/>
              <a:gd name="T96" fmla="*/ 110375 w 819"/>
              <a:gd name="T97" fmla="*/ 113318 h 905"/>
              <a:gd name="T98" fmla="*/ 110375 w 819"/>
              <a:gd name="T99" fmla="*/ 113318 h 905"/>
              <a:gd name="T100" fmla="*/ 30162 w 819"/>
              <a:gd name="T101" fmla="*/ 81989 h 905"/>
              <a:gd name="T102" fmla="*/ 8618 w 819"/>
              <a:gd name="T103" fmla="*/ 136315 h 905"/>
              <a:gd name="T104" fmla="*/ 8618 w 819"/>
              <a:gd name="T105" fmla="*/ 136315 h 905"/>
              <a:gd name="T106" fmla="*/ 39775 w 819"/>
              <a:gd name="T107" fmla="*/ 143647 h 905"/>
              <a:gd name="T108" fmla="*/ 41763 w 819"/>
              <a:gd name="T109" fmla="*/ 204638 h 905"/>
              <a:gd name="T110" fmla="*/ 28837 w 819"/>
              <a:gd name="T111" fmla="*/ 282628 h 905"/>
              <a:gd name="T112" fmla="*/ 10607 w 819"/>
              <a:gd name="T113" fmla="*/ 264297 h 905"/>
              <a:gd name="T114" fmla="*/ 0 w 819"/>
              <a:gd name="T115" fmla="*/ 185641 h 90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19"/>
              <a:gd name="T175" fmla="*/ 0 h 905"/>
              <a:gd name="T176" fmla="*/ 819 w 819"/>
              <a:gd name="T177" fmla="*/ 905 h 90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19" h="905">
                <a:moveTo>
                  <a:pt x="53" y="0"/>
                </a:moveTo>
                <a:lnTo>
                  <a:pt x="59" y="0"/>
                </a:lnTo>
                <a:lnTo>
                  <a:pt x="59" y="86"/>
                </a:lnTo>
                <a:lnTo>
                  <a:pt x="57" y="88"/>
                </a:lnTo>
                <a:lnTo>
                  <a:pt x="51" y="90"/>
                </a:lnTo>
                <a:lnTo>
                  <a:pt x="47" y="94"/>
                </a:lnTo>
                <a:lnTo>
                  <a:pt x="45" y="100"/>
                </a:lnTo>
                <a:lnTo>
                  <a:pt x="45" y="106"/>
                </a:lnTo>
                <a:lnTo>
                  <a:pt x="45" y="114"/>
                </a:lnTo>
                <a:lnTo>
                  <a:pt x="49" y="120"/>
                </a:lnTo>
                <a:lnTo>
                  <a:pt x="55" y="124"/>
                </a:lnTo>
                <a:lnTo>
                  <a:pt x="63" y="126"/>
                </a:lnTo>
                <a:lnTo>
                  <a:pt x="71" y="124"/>
                </a:lnTo>
                <a:lnTo>
                  <a:pt x="77" y="120"/>
                </a:lnTo>
                <a:lnTo>
                  <a:pt x="81" y="114"/>
                </a:lnTo>
                <a:lnTo>
                  <a:pt x="83" y="106"/>
                </a:lnTo>
                <a:lnTo>
                  <a:pt x="81" y="100"/>
                </a:lnTo>
                <a:lnTo>
                  <a:pt x="79" y="94"/>
                </a:lnTo>
                <a:lnTo>
                  <a:pt x="75" y="90"/>
                </a:lnTo>
                <a:lnTo>
                  <a:pt x="69" y="88"/>
                </a:lnTo>
                <a:lnTo>
                  <a:pt x="69" y="86"/>
                </a:lnTo>
                <a:lnTo>
                  <a:pt x="69" y="0"/>
                </a:lnTo>
                <a:lnTo>
                  <a:pt x="73" y="0"/>
                </a:lnTo>
                <a:lnTo>
                  <a:pt x="75" y="15"/>
                </a:lnTo>
                <a:lnTo>
                  <a:pt x="77" y="29"/>
                </a:lnTo>
                <a:lnTo>
                  <a:pt x="85" y="55"/>
                </a:lnTo>
                <a:lnTo>
                  <a:pt x="97" y="80"/>
                </a:lnTo>
                <a:lnTo>
                  <a:pt x="112" y="102"/>
                </a:lnTo>
                <a:lnTo>
                  <a:pt x="93" y="236"/>
                </a:lnTo>
                <a:lnTo>
                  <a:pt x="63" y="236"/>
                </a:lnTo>
                <a:lnTo>
                  <a:pt x="32" y="236"/>
                </a:lnTo>
                <a:lnTo>
                  <a:pt x="16" y="102"/>
                </a:lnTo>
                <a:lnTo>
                  <a:pt x="30" y="80"/>
                </a:lnTo>
                <a:lnTo>
                  <a:pt x="41" y="55"/>
                </a:lnTo>
                <a:lnTo>
                  <a:pt x="49" y="29"/>
                </a:lnTo>
                <a:lnTo>
                  <a:pt x="51" y="15"/>
                </a:lnTo>
                <a:lnTo>
                  <a:pt x="53" y="0"/>
                </a:lnTo>
                <a:close/>
                <a:moveTo>
                  <a:pt x="494" y="65"/>
                </a:moveTo>
                <a:lnTo>
                  <a:pt x="766" y="65"/>
                </a:lnTo>
                <a:lnTo>
                  <a:pt x="770" y="102"/>
                </a:lnTo>
                <a:lnTo>
                  <a:pt x="776" y="65"/>
                </a:lnTo>
                <a:lnTo>
                  <a:pt x="789" y="202"/>
                </a:lnTo>
                <a:lnTo>
                  <a:pt x="803" y="65"/>
                </a:lnTo>
                <a:lnTo>
                  <a:pt x="819" y="65"/>
                </a:lnTo>
                <a:lnTo>
                  <a:pt x="819" y="295"/>
                </a:lnTo>
                <a:lnTo>
                  <a:pt x="494" y="295"/>
                </a:lnTo>
                <a:lnTo>
                  <a:pt x="494" y="65"/>
                </a:lnTo>
                <a:close/>
                <a:moveTo>
                  <a:pt x="610" y="494"/>
                </a:moveTo>
                <a:lnTo>
                  <a:pt x="659" y="494"/>
                </a:lnTo>
                <a:lnTo>
                  <a:pt x="707" y="494"/>
                </a:lnTo>
                <a:lnTo>
                  <a:pt x="738" y="791"/>
                </a:lnTo>
                <a:lnTo>
                  <a:pt x="738" y="808"/>
                </a:lnTo>
                <a:lnTo>
                  <a:pt x="734" y="820"/>
                </a:lnTo>
                <a:lnTo>
                  <a:pt x="730" y="834"/>
                </a:lnTo>
                <a:lnTo>
                  <a:pt x="722" y="846"/>
                </a:lnTo>
                <a:lnTo>
                  <a:pt x="711" y="856"/>
                </a:lnTo>
                <a:lnTo>
                  <a:pt x="697" y="867"/>
                </a:lnTo>
                <a:lnTo>
                  <a:pt x="681" y="877"/>
                </a:lnTo>
                <a:lnTo>
                  <a:pt x="659" y="885"/>
                </a:lnTo>
                <a:lnTo>
                  <a:pt x="638" y="877"/>
                </a:lnTo>
                <a:lnTo>
                  <a:pt x="620" y="867"/>
                </a:lnTo>
                <a:lnTo>
                  <a:pt x="606" y="856"/>
                </a:lnTo>
                <a:lnTo>
                  <a:pt x="596" y="846"/>
                </a:lnTo>
                <a:lnTo>
                  <a:pt x="587" y="834"/>
                </a:lnTo>
                <a:lnTo>
                  <a:pt x="583" y="820"/>
                </a:lnTo>
                <a:lnTo>
                  <a:pt x="579" y="808"/>
                </a:lnTo>
                <a:lnTo>
                  <a:pt x="579" y="791"/>
                </a:lnTo>
                <a:lnTo>
                  <a:pt x="610" y="494"/>
                </a:lnTo>
                <a:close/>
                <a:moveTo>
                  <a:pt x="659" y="785"/>
                </a:moveTo>
                <a:lnTo>
                  <a:pt x="659" y="785"/>
                </a:lnTo>
                <a:lnTo>
                  <a:pt x="648" y="787"/>
                </a:lnTo>
                <a:lnTo>
                  <a:pt x="642" y="793"/>
                </a:lnTo>
                <a:lnTo>
                  <a:pt x="636" y="799"/>
                </a:lnTo>
                <a:lnTo>
                  <a:pt x="634" y="810"/>
                </a:lnTo>
                <a:lnTo>
                  <a:pt x="636" y="818"/>
                </a:lnTo>
                <a:lnTo>
                  <a:pt x="642" y="826"/>
                </a:lnTo>
                <a:lnTo>
                  <a:pt x="648" y="830"/>
                </a:lnTo>
                <a:lnTo>
                  <a:pt x="659" y="832"/>
                </a:lnTo>
                <a:lnTo>
                  <a:pt x="667" y="830"/>
                </a:lnTo>
                <a:lnTo>
                  <a:pt x="675" y="826"/>
                </a:lnTo>
                <a:lnTo>
                  <a:pt x="679" y="818"/>
                </a:lnTo>
                <a:lnTo>
                  <a:pt x="681" y="810"/>
                </a:lnTo>
                <a:lnTo>
                  <a:pt x="679" y="799"/>
                </a:lnTo>
                <a:lnTo>
                  <a:pt x="675" y="793"/>
                </a:lnTo>
                <a:lnTo>
                  <a:pt x="667" y="787"/>
                </a:lnTo>
                <a:lnTo>
                  <a:pt x="659" y="785"/>
                </a:lnTo>
                <a:close/>
                <a:moveTo>
                  <a:pt x="496" y="316"/>
                </a:moveTo>
                <a:lnTo>
                  <a:pt x="813" y="316"/>
                </a:lnTo>
                <a:lnTo>
                  <a:pt x="813" y="379"/>
                </a:lnTo>
                <a:lnTo>
                  <a:pt x="795" y="387"/>
                </a:lnTo>
                <a:lnTo>
                  <a:pt x="779" y="397"/>
                </a:lnTo>
                <a:lnTo>
                  <a:pt x="760" y="407"/>
                </a:lnTo>
                <a:lnTo>
                  <a:pt x="746" y="419"/>
                </a:lnTo>
                <a:lnTo>
                  <a:pt x="734" y="431"/>
                </a:lnTo>
                <a:lnTo>
                  <a:pt x="722" y="448"/>
                </a:lnTo>
                <a:lnTo>
                  <a:pt x="713" y="464"/>
                </a:lnTo>
                <a:lnTo>
                  <a:pt x="707" y="482"/>
                </a:lnTo>
                <a:lnTo>
                  <a:pt x="655" y="482"/>
                </a:lnTo>
                <a:lnTo>
                  <a:pt x="610" y="482"/>
                </a:lnTo>
                <a:lnTo>
                  <a:pt x="606" y="470"/>
                </a:lnTo>
                <a:lnTo>
                  <a:pt x="598" y="456"/>
                </a:lnTo>
                <a:lnTo>
                  <a:pt x="589" y="442"/>
                </a:lnTo>
                <a:lnTo>
                  <a:pt x="575" y="427"/>
                </a:lnTo>
                <a:lnTo>
                  <a:pt x="561" y="415"/>
                </a:lnTo>
                <a:lnTo>
                  <a:pt x="543" y="401"/>
                </a:lnTo>
                <a:lnTo>
                  <a:pt x="520" y="389"/>
                </a:lnTo>
                <a:lnTo>
                  <a:pt x="496" y="379"/>
                </a:lnTo>
                <a:lnTo>
                  <a:pt x="496" y="316"/>
                </a:lnTo>
                <a:close/>
                <a:moveTo>
                  <a:pt x="394" y="340"/>
                </a:moveTo>
                <a:lnTo>
                  <a:pt x="394" y="873"/>
                </a:lnTo>
                <a:lnTo>
                  <a:pt x="345" y="873"/>
                </a:lnTo>
                <a:lnTo>
                  <a:pt x="345" y="340"/>
                </a:lnTo>
                <a:lnTo>
                  <a:pt x="394" y="340"/>
                </a:lnTo>
                <a:close/>
                <a:moveTo>
                  <a:pt x="287" y="106"/>
                </a:moveTo>
                <a:lnTo>
                  <a:pt x="321" y="106"/>
                </a:lnTo>
                <a:lnTo>
                  <a:pt x="313" y="76"/>
                </a:lnTo>
                <a:lnTo>
                  <a:pt x="293" y="76"/>
                </a:lnTo>
                <a:lnTo>
                  <a:pt x="287" y="106"/>
                </a:lnTo>
                <a:close/>
                <a:moveTo>
                  <a:pt x="327" y="114"/>
                </a:moveTo>
                <a:lnTo>
                  <a:pt x="280" y="114"/>
                </a:lnTo>
                <a:lnTo>
                  <a:pt x="274" y="114"/>
                </a:lnTo>
                <a:lnTo>
                  <a:pt x="276" y="110"/>
                </a:lnTo>
                <a:lnTo>
                  <a:pt x="287" y="72"/>
                </a:lnTo>
                <a:lnTo>
                  <a:pt x="287" y="67"/>
                </a:lnTo>
                <a:lnTo>
                  <a:pt x="291" y="67"/>
                </a:lnTo>
                <a:lnTo>
                  <a:pt x="315" y="67"/>
                </a:lnTo>
                <a:lnTo>
                  <a:pt x="319" y="67"/>
                </a:lnTo>
                <a:lnTo>
                  <a:pt x="319" y="72"/>
                </a:lnTo>
                <a:lnTo>
                  <a:pt x="331" y="110"/>
                </a:lnTo>
                <a:lnTo>
                  <a:pt x="331" y="114"/>
                </a:lnTo>
                <a:lnTo>
                  <a:pt x="327" y="114"/>
                </a:lnTo>
                <a:close/>
                <a:moveTo>
                  <a:pt x="223" y="316"/>
                </a:moveTo>
                <a:lnTo>
                  <a:pt x="274" y="126"/>
                </a:lnTo>
                <a:lnTo>
                  <a:pt x="333" y="126"/>
                </a:lnTo>
                <a:lnTo>
                  <a:pt x="392" y="316"/>
                </a:lnTo>
                <a:lnTo>
                  <a:pt x="384" y="320"/>
                </a:lnTo>
                <a:lnTo>
                  <a:pt x="376" y="324"/>
                </a:lnTo>
                <a:lnTo>
                  <a:pt x="370" y="326"/>
                </a:lnTo>
                <a:lnTo>
                  <a:pt x="362" y="328"/>
                </a:lnTo>
                <a:lnTo>
                  <a:pt x="356" y="326"/>
                </a:lnTo>
                <a:lnTo>
                  <a:pt x="348" y="324"/>
                </a:lnTo>
                <a:lnTo>
                  <a:pt x="333" y="316"/>
                </a:lnTo>
                <a:lnTo>
                  <a:pt x="325" y="322"/>
                </a:lnTo>
                <a:lnTo>
                  <a:pt x="319" y="326"/>
                </a:lnTo>
                <a:lnTo>
                  <a:pt x="311" y="328"/>
                </a:lnTo>
                <a:lnTo>
                  <a:pt x="303" y="328"/>
                </a:lnTo>
                <a:lnTo>
                  <a:pt x="297" y="328"/>
                </a:lnTo>
                <a:lnTo>
                  <a:pt x="291" y="326"/>
                </a:lnTo>
                <a:lnTo>
                  <a:pt x="282" y="322"/>
                </a:lnTo>
                <a:lnTo>
                  <a:pt x="276" y="316"/>
                </a:lnTo>
                <a:lnTo>
                  <a:pt x="260" y="324"/>
                </a:lnTo>
                <a:lnTo>
                  <a:pt x="252" y="326"/>
                </a:lnTo>
                <a:lnTo>
                  <a:pt x="246" y="328"/>
                </a:lnTo>
                <a:lnTo>
                  <a:pt x="238" y="326"/>
                </a:lnTo>
                <a:lnTo>
                  <a:pt x="234" y="324"/>
                </a:lnTo>
                <a:lnTo>
                  <a:pt x="228" y="320"/>
                </a:lnTo>
                <a:lnTo>
                  <a:pt x="223" y="316"/>
                </a:lnTo>
                <a:close/>
                <a:moveTo>
                  <a:pt x="270" y="340"/>
                </a:moveTo>
                <a:lnTo>
                  <a:pt x="270" y="873"/>
                </a:lnTo>
                <a:lnTo>
                  <a:pt x="221" y="873"/>
                </a:lnTo>
                <a:lnTo>
                  <a:pt x="221" y="340"/>
                </a:lnTo>
                <a:lnTo>
                  <a:pt x="270" y="340"/>
                </a:lnTo>
                <a:close/>
                <a:moveTo>
                  <a:pt x="333" y="340"/>
                </a:moveTo>
                <a:lnTo>
                  <a:pt x="333" y="873"/>
                </a:lnTo>
                <a:lnTo>
                  <a:pt x="282" y="873"/>
                </a:lnTo>
                <a:lnTo>
                  <a:pt x="282" y="340"/>
                </a:lnTo>
                <a:lnTo>
                  <a:pt x="333" y="340"/>
                </a:lnTo>
                <a:close/>
                <a:moveTo>
                  <a:pt x="10" y="421"/>
                </a:moveTo>
                <a:lnTo>
                  <a:pt x="118" y="421"/>
                </a:lnTo>
                <a:lnTo>
                  <a:pt x="91" y="246"/>
                </a:lnTo>
                <a:lnTo>
                  <a:pt x="34" y="246"/>
                </a:lnTo>
                <a:lnTo>
                  <a:pt x="10" y="421"/>
                </a:lnTo>
                <a:close/>
                <a:moveTo>
                  <a:pt x="26" y="409"/>
                </a:moveTo>
                <a:lnTo>
                  <a:pt x="43" y="257"/>
                </a:lnTo>
                <a:lnTo>
                  <a:pt x="61" y="257"/>
                </a:lnTo>
                <a:lnTo>
                  <a:pt x="61" y="409"/>
                </a:lnTo>
                <a:lnTo>
                  <a:pt x="26" y="409"/>
                </a:lnTo>
                <a:close/>
                <a:moveTo>
                  <a:pt x="6" y="431"/>
                </a:moveTo>
                <a:lnTo>
                  <a:pt x="6" y="431"/>
                </a:lnTo>
                <a:lnTo>
                  <a:pt x="120" y="431"/>
                </a:lnTo>
                <a:lnTo>
                  <a:pt x="126" y="492"/>
                </a:lnTo>
                <a:lnTo>
                  <a:pt x="128" y="553"/>
                </a:lnTo>
                <a:lnTo>
                  <a:pt x="126" y="614"/>
                </a:lnTo>
                <a:lnTo>
                  <a:pt x="122" y="673"/>
                </a:lnTo>
                <a:lnTo>
                  <a:pt x="114" y="732"/>
                </a:lnTo>
                <a:lnTo>
                  <a:pt x="104" y="791"/>
                </a:lnTo>
                <a:lnTo>
                  <a:pt x="87" y="848"/>
                </a:lnTo>
                <a:lnTo>
                  <a:pt x="69" y="905"/>
                </a:lnTo>
                <a:lnTo>
                  <a:pt x="49" y="850"/>
                </a:lnTo>
                <a:lnTo>
                  <a:pt x="32" y="793"/>
                </a:lnTo>
                <a:lnTo>
                  <a:pt x="18" y="736"/>
                </a:lnTo>
                <a:lnTo>
                  <a:pt x="8" y="677"/>
                </a:lnTo>
                <a:lnTo>
                  <a:pt x="2" y="618"/>
                </a:lnTo>
                <a:lnTo>
                  <a:pt x="0" y="557"/>
                </a:lnTo>
                <a:lnTo>
                  <a:pt x="0" y="496"/>
                </a:lnTo>
                <a:lnTo>
                  <a:pt x="6" y="4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17" name="Freeform 8"/>
          <p:cNvSpPr>
            <a:spLocks noEditPoints="1" noChangeArrowheads="1"/>
          </p:cNvSpPr>
          <p:nvPr/>
        </p:nvSpPr>
        <p:spPr bwMode="auto">
          <a:xfrm>
            <a:off x="2601913" y="1058863"/>
            <a:ext cx="330200" cy="327025"/>
          </a:xfrm>
          <a:custGeom>
            <a:avLst/>
            <a:gdLst>
              <a:gd name="T0" fmla="*/ 126898 w 994"/>
              <a:gd name="T1" fmla="*/ 76439 h 984"/>
              <a:gd name="T2" fmla="*/ 168090 w 994"/>
              <a:gd name="T3" fmla="*/ 38552 h 984"/>
              <a:gd name="T4" fmla="*/ 181710 w 994"/>
              <a:gd name="T5" fmla="*/ 54837 h 984"/>
              <a:gd name="T6" fmla="*/ 200312 w 994"/>
              <a:gd name="T7" fmla="*/ 76439 h 984"/>
              <a:gd name="T8" fmla="*/ 212604 w 994"/>
              <a:gd name="T9" fmla="*/ 98706 h 984"/>
              <a:gd name="T10" fmla="*/ 223566 w 994"/>
              <a:gd name="T11" fmla="*/ 120308 h 984"/>
              <a:gd name="T12" fmla="*/ 231539 w 994"/>
              <a:gd name="T13" fmla="*/ 129281 h 984"/>
              <a:gd name="T14" fmla="*/ 245823 w 994"/>
              <a:gd name="T15" fmla="*/ 137257 h 984"/>
              <a:gd name="T16" fmla="*/ 257118 w 994"/>
              <a:gd name="T17" fmla="*/ 139251 h 984"/>
              <a:gd name="T18" fmla="*/ 193004 w 994"/>
              <a:gd name="T19" fmla="*/ 0 h 984"/>
              <a:gd name="T20" fmla="*/ 185032 w 994"/>
              <a:gd name="T21" fmla="*/ 2659 h 984"/>
              <a:gd name="T22" fmla="*/ 171412 w 994"/>
              <a:gd name="T23" fmla="*/ 11632 h 984"/>
              <a:gd name="T24" fmla="*/ 168090 w 994"/>
              <a:gd name="T25" fmla="*/ 19608 h 984"/>
              <a:gd name="T26" fmla="*/ 168090 w 994"/>
              <a:gd name="T27" fmla="*/ 25923 h 984"/>
              <a:gd name="T28" fmla="*/ 178720 w 994"/>
              <a:gd name="T29" fmla="*/ 43205 h 984"/>
              <a:gd name="T30" fmla="*/ 207953 w 994"/>
              <a:gd name="T31" fmla="*/ 76439 h 984"/>
              <a:gd name="T32" fmla="*/ 216590 w 994"/>
              <a:gd name="T33" fmla="*/ 92724 h 984"/>
              <a:gd name="T34" fmla="*/ 224895 w 994"/>
              <a:gd name="T35" fmla="*/ 111002 h 984"/>
              <a:gd name="T36" fmla="*/ 234196 w 994"/>
              <a:gd name="T37" fmla="*/ 123631 h 984"/>
              <a:gd name="T38" fmla="*/ 244494 w 994"/>
              <a:gd name="T39" fmla="*/ 130611 h 984"/>
              <a:gd name="T40" fmla="*/ 255124 w 994"/>
              <a:gd name="T41" fmla="*/ 133934 h 984"/>
              <a:gd name="T42" fmla="*/ 272731 w 994"/>
              <a:gd name="T43" fmla="*/ 130611 h 984"/>
              <a:gd name="T44" fmla="*/ 289672 w 994"/>
              <a:gd name="T45" fmla="*/ 116985 h 984"/>
              <a:gd name="T46" fmla="*/ 299638 w 994"/>
              <a:gd name="T47" fmla="*/ 100035 h 984"/>
              <a:gd name="T48" fmla="*/ 193004 w 994"/>
              <a:gd name="T49" fmla="*/ 0 h 984"/>
              <a:gd name="T50" fmla="*/ 306614 w 994"/>
              <a:gd name="T51" fmla="*/ 100700 h 984"/>
              <a:gd name="T52" fmla="*/ 321895 w 994"/>
              <a:gd name="T53" fmla="*/ 119643 h 984"/>
              <a:gd name="T54" fmla="*/ 328871 w 994"/>
              <a:gd name="T55" fmla="*/ 133934 h 984"/>
              <a:gd name="T56" fmla="*/ 330200 w 994"/>
              <a:gd name="T57" fmla="*/ 149554 h 984"/>
              <a:gd name="T58" fmla="*/ 324885 w 994"/>
              <a:gd name="T59" fmla="*/ 162183 h 984"/>
              <a:gd name="T60" fmla="*/ 316580 w 994"/>
              <a:gd name="T61" fmla="*/ 166836 h 984"/>
              <a:gd name="T62" fmla="*/ 302296 w 994"/>
              <a:gd name="T63" fmla="*/ 168498 h 984"/>
              <a:gd name="T64" fmla="*/ 290337 w 994"/>
              <a:gd name="T65" fmla="*/ 164177 h 984"/>
              <a:gd name="T66" fmla="*/ 282032 w 994"/>
              <a:gd name="T67" fmla="*/ 156866 h 984"/>
              <a:gd name="T68" fmla="*/ 279374 w 994"/>
              <a:gd name="T69" fmla="*/ 146563 h 984"/>
              <a:gd name="T70" fmla="*/ 283361 w 994"/>
              <a:gd name="T71" fmla="*/ 134599 h 984"/>
              <a:gd name="T72" fmla="*/ 290337 w 994"/>
              <a:gd name="T73" fmla="*/ 127287 h 984"/>
              <a:gd name="T74" fmla="*/ 301631 w 994"/>
              <a:gd name="T75" fmla="*/ 105353 h 984"/>
              <a:gd name="T76" fmla="*/ 315916 w 994"/>
              <a:gd name="T77" fmla="*/ 118979 h 984"/>
              <a:gd name="T78" fmla="*/ 317909 w 994"/>
              <a:gd name="T79" fmla="*/ 131275 h 984"/>
              <a:gd name="T80" fmla="*/ 315251 w 994"/>
              <a:gd name="T81" fmla="*/ 148889 h 984"/>
              <a:gd name="T82" fmla="*/ 302296 w 994"/>
              <a:gd name="T83" fmla="*/ 164842 h 984"/>
              <a:gd name="T84" fmla="*/ 311929 w 994"/>
              <a:gd name="T85" fmla="*/ 162848 h 984"/>
              <a:gd name="T86" fmla="*/ 321231 w 994"/>
              <a:gd name="T87" fmla="*/ 157530 h 984"/>
              <a:gd name="T88" fmla="*/ 325549 w 994"/>
              <a:gd name="T89" fmla="*/ 148225 h 984"/>
              <a:gd name="T90" fmla="*/ 325549 w 994"/>
              <a:gd name="T91" fmla="*/ 137257 h 984"/>
              <a:gd name="T92" fmla="*/ 315916 w 994"/>
              <a:gd name="T93" fmla="*/ 118979 h 984"/>
              <a:gd name="T94" fmla="*/ 123576 w 994"/>
              <a:gd name="T95" fmla="*/ 190100 h 984"/>
              <a:gd name="T96" fmla="*/ 63449 w 994"/>
              <a:gd name="T97" fmla="*/ 312402 h 984"/>
              <a:gd name="T98" fmla="*/ 49829 w 994"/>
              <a:gd name="T99" fmla="*/ 323037 h 984"/>
              <a:gd name="T100" fmla="*/ 28901 w 994"/>
              <a:gd name="T101" fmla="*/ 327025 h 984"/>
              <a:gd name="T102" fmla="*/ 11295 w 994"/>
              <a:gd name="T103" fmla="*/ 319049 h 984"/>
              <a:gd name="T104" fmla="*/ 1329 w 994"/>
              <a:gd name="T105" fmla="*/ 302764 h 984"/>
              <a:gd name="T106" fmla="*/ 1993 w 994"/>
              <a:gd name="T107" fmla="*/ 281162 h 984"/>
              <a:gd name="T108" fmla="*/ 107298 w 994"/>
              <a:gd name="T109" fmla="*/ 175809 h 984"/>
              <a:gd name="T110" fmla="*/ 103312 w 994"/>
              <a:gd name="T111" fmla="*/ 104688 h 984"/>
              <a:gd name="T112" fmla="*/ 111285 w 994"/>
              <a:gd name="T113" fmla="*/ 124961 h 984"/>
              <a:gd name="T114" fmla="*/ 115271 w 994"/>
              <a:gd name="T115" fmla="*/ 152213 h 984"/>
              <a:gd name="T116" fmla="*/ 110620 w 994"/>
              <a:gd name="T117" fmla="*/ 172486 h 984"/>
              <a:gd name="T118" fmla="*/ 143175 w 994"/>
              <a:gd name="T119" fmla="*/ 200735 h 984"/>
              <a:gd name="T120" fmla="*/ 166097 w 994"/>
              <a:gd name="T121" fmla="*/ 191429 h 984"/>
              <a:gd name="T122" fmla="*/ 191675 w 994"/>
              <a:gd name="T123" fmla="*/ 192094 h 984"/>
              <a:gd name="T124" fmla="*/ 226888 w 994"/>
              <a:gd name="T125" fmla="*/ 175144 h 98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994"/>
              <a:gd name="T190" fmla="*/ 0 h 984"/>
              <a:gd name="T191" fmla="*/ 994 w 994"/>
              <a:gd name="T192" fmla="*/ 984 h 984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994" h="984">
                <a:moveTo>
                  <a:pt x="786" y="419"/>
                </a:moveTo>
                <a:lnTo>
                  <a:pt x="705" y="513"/>
                </a:lnTo>
                <a:lnTo>
                  <a:pt x="382" y="230"/>
                </a:lnTo>
                <a:lnTo>
                  <a:pt x="496" y="98"/>
                </a:lnTo>
                <a:lnTo>
                  <a:pt x="506" y="116"/>
                </a:lnTo>
                <a:lnTo>
                  <a:pt x="518" y="132"/>
                </a:lnTo>
                <a:lnTo>
                  <a:pt x="547" y="165"/>
                </a:lnTo>
                <a:lnTo>
                  <a:pt x="575" y="198"/>
                </a:lnTo>
                <a:lnTo>
                  <a:pt x="603" y="230"/>
                </a:lnTo>
                <a:lnTo>
                  <a:pt x="628" y="263"/>
                </a:lnTo>
                <a:lnTo>
                  <a:pt x="640" y="297"/>
                </a:lnTo>
                <a:lnTo>
                  <a:pt x="654" y="330"/>
                </a:lnTo>
                <a:lnTo>
                  <a:pt x="664" y="346"/>
                </a:lnTo>
                <a:lnTo>
                  <a:pt x="673" y="362"/>
                </a:lnTo>
                <a:lnTo>
                  <a:pt x="685" y="374"/>
                </a:lnTo>
                <a:lnTo>
                  <a:pt x="697" y="389"/>
                </a:lnTo>
                <a:lnTo>
                  <a:pt x="717" y="403"/>
                </a:lnTo>
                <a:lnTo>
                  <a:pt x="727" y="409"/>
                </a:lnTo>
                <a:lnTo>
                  <a:pt x="740" y="413"/>
                </a:lnTo>
                <a:lnTo>
                  <a:pt x="750" y="417"/>
                </a:lnTo>
                <a:lnTo>
                  <a:pt x="762" y="419"/>
                </a:lnTo>
                <a:lnTo>
                  <a:pt x="774" y="419"/>
                </a:lnTo>
                <a:lnTo>
                  <a:pt x="786" y="419"/>
                </a:lnTo>
                <a:close/>
                <a:moveTo>
                  <a:pt x="581" y="0"/>
                </a:moveTo>
                <a:lnTo>
                  <a:pt x="581" y="0"/>
                </a:lnTo>
                <a:lnTo>
                  <a:pt x="569" y="2"/>
                </a:lnTo>
                <a:lnTo>
                  <a:pt x="557" y="8"/>
                </a:lnTo>
                <a:lnTo>
                  <a:pt x="542" y="15"/>
                </a:lnTo>
                <a:lnTo>
                  <a:pt x="528" y="23"/>
                </a:lnTo>
                <a:lnTo>
                  <a:pt x="516" y="35"/>
                </a:lnTo>
                <a:lnTo>
                  <a:pt x="510" y="43"/>
                </a:lnTo>
                <a:lnTo>
                  <a:pt x="508" y="51"/>
                </a:lnTo>
                <a:lnTo>
                  <a:pt x="506" y="59"/>
                </a:lnTo>
                <a:lnTo>
                  <a:pt x="504" y="69"/>
                </a:lnTo>
                <a:lnTo>
                  <a:pt x="506" y="78"/>
                </a:lnTo>
                <a:lnTo>
                  <a:pt x="510" y="88"/>
                </a:lnTo>
                <a:lnTo>
                  <a:pt x="522" y="108"/>
                </a:lnTo>
                <a:lnTo>
                  <a:pt x="538" y="130"/>
                </a:lnTo>
                <a:lnTo>
                  <a:pt x="559" y="155"/>
                </a:lnTo>
                <a:lnTo>
                  <a:pt x="605" y="206"/>
                </a:lnTo>
                <a:lnTo>
                  <a:pt x="626" y="230"/>
                </a:lnTo>
                <a:lnTo>
                  <a:pt x="644" y="254"/>
                </a:lnTo>
                <a:lnTo>
                  <a:pt x="652" y="279"/>
                </a:lnTo>
                <a:lnTo>
                  <a:pt x="660" y="299"/>
                </a:lnTo>
                <a:lnTo>
                  <a:pt x="668" y="317"/>
                </a:lnTo>
                <a:lnTo>
                  <a:pt x="677" y="334"/>
                </a:lnTo>
                <a:lnTo>
                  <a:pt x="685" y="348"/>
                </a:lnTo>
                <a:lnTo>
                  <a:pt x="695" y="360"/>
                </a:lnTo>
                <a:lnTo>
                  <a:pt x="705" y="372"/>
                </a:lnTo>
                <a:lnTo>
                  <a:pt x="715" y="380"/>
                </a:lnTo>
                <a:lnTo>
                  <a:pt x="725" y="389"/>
                </a:lnTo>
                <a:lnTo>
                  <a:pt x="736" y="393"/>
                </a:lnTo>
                <a:lnTo>
                  <a:pt x="748" y="399"/>
                </a:lnTo>
                <a:lnTo>
                  <a:pt x="758" y="401"/>
                </a:lnTo>
                <a:lnTo>
                  <a:pt x="768" y="403"/>
                </a:lnTo>
                <a:lnTo>
                  <a:pt x="778" y="403"/>
                </a:lnTo>
                <a:lnTo>
                  <a:pt x="801" y="399"/>
                </a:lnTo>
                <a:lnTo>
                  <a:pt x="821" y="393"/>
                </a:lnTo>
                <a:lnTo>
                  <a:pt x="839" y="383"/>
                </a:lnTo>
                <a:lnTo>
                  <a:pt x="858" y="368"/>
                </a:lnTo>
                <a:lnTo>
                  <a:pt x="872" y="352"/>
                </a:lnTo>
                <a:lnTo>
                  <a:pt x="886" y="336"/>
                </a:lnTo>
                <a:lnTo>
                  <a:pt x="896" y="317"/>
                </a:lnTo>
                <a:lnTo>
                  <a:pt x="902" y="301"/>
                </a:lnTo>
                <a:lnTo>
                  <a:pt x="906" y="283"/>
                </a:lnTo>
                <a:lnTo>
                  <a:pt x="581" y="0"/>
                </a:lnTo>
                <a:close/>
                <a:moveTo>
                  <a:pt x="914" y="295"/>
                </a:moveTo>
                <a:lnTo>
                  <a:pt x="914" y="295"/>
                </a:lnTo>
                <a:lnTo>
                  <a:pt x="923" y="303"/>
                </a:lnTo>
                <a:lnTo>
                  <a:pt x="945" y="326"/>
                </a:lnTo>
                <a:lnTo>
                  <a:pt x="957" y="342"/>
                </a:lnTo>
                <a:lnTo>
                  <a:pt x="969" y="360"/>
                </a:lnTo>
                <a:lnTo>
                  <a:pt x="980" y="380"/>
                </a:lnTo>
                <a:lnTo>
                  <a:pt x="990" y="403"/>
                </a:lnTo>
                <a:lnTo>
                  <a:pt x="994" y="419"/>
                </a:lnTo>
                <a:lnTo>
                  <a:pt x="994" y="435"/>
                </a:lnTo>
                <a:lnTo>
                  <a:pt x="994" y="450"/>
                </a:lnTo>
                <a:lnTo>
                  <a:pt x="990" y="464"/>
                </a:lnTo>
                <a:lnTo>
                  <a:pt x="984" y="478"/>
                </a:lnTo>
                <a:lnTo>
                  <a:pt x="978" y="488"/>
                </a:lnTo>
                <a:lnTo>
                  <a:pt x="967" y="496"/>
                </a:lnTo>
                <a:lnTo>
                  <a:pt x="953" y="502"/>
                </a:lnTo>
                <a:lnTo>
                  <a:pt x="939" y="505"/>
                </a:lnTo>
                <a:lnTo>
                  <a:pt x="925" y="507"/>
                </a:lnTo>
                <a:lnTo>
                  <a:pt x="910" y="507"/>
                </a:lnTo>
                <a:lnTo>
                  <a:pt x="896" y="505"/>
                </a:lnTo>
                <a:lnTo>
                  <a:pt x="884" y="500"/>
                </a:lnTo>
                <a:lnTo>
                  <a:pt x="874" y="494"/>
                </a:lnTo>
                <a:lnTo>
                  <a:pt x="864" y="488"/>
                </a:lnTo>
                <a:lnTo>
                  <a:pt x="856" y="480"/>
                </a:lnTo>
                <a:lnTo>
                  <a:pt x="849" y="472"/>
                </a:lnTo>
                <a:lnTo>
                  <a:pt x="843" y="462"/>
                </a:lnTo>
                <a:lnTo>
                  <a:pt x="841" y="452"/>
                </a:lnTo>
                <a:lnTo>
                  <a:pt x="841" y="441"/>
                </a:lnTo>
                <a:lnTo>
                  <a:pt x="843" y="429"/>
                </a:lnTo>
                <a:lnTo>
                  <a:pt x="847" y="417"/>
                </a:lnTo>
                <a:lnTo>
                  <a:pt x="853" y="405"/>
                </a:lnTo>
                <a:lnTo>
                  <a:pt x="864" y="395"/>
                </a:lnTo>
                <a:lnTo>
                  <a:pt x="874" y="383"/>
                </a:lnTo>
                <a:lnTo>
                  <a:pt x="884" y="368"/>
                </a:lnTo>
                <a:lnTo>
                  <a:pt x="898" y="344"/>
                </a:lnTo>
                <a:lnTo>
                  <a:pt x="908" y="317"/>
                </a:lnTo>
                <a:lnTo>
                  <a:pt x="914" y="295"/>
                </a:lnTo>
                <a:close/>
                <a:moveTo>
                  <a:pt x="951" y="358"/>
                </a:moveTo>
                <a:lnTo>
                  <a:pt x="951" y="358"/>
                </a:lnTo>
                <a:lnTo>
                  <a:pt x="955" y="376"/>
                </a:lnTo>
                <a:lnTo>
                  <a:pt x="957" y="395"/>
                </a:lnTo>
                <a:lnTo>
                  <a:pt x="957" y="413"/>
                </a:lnTo>
                <a:lnTo>
                  <a:pt x="955" y="429"/>
                </a:lnTo>
                <a:lnTo>
                  <a:pt x="949" y="448"/>
                </a:lnTo>
                <a:lnTo>
                  <a:pt x="941" y="464"/>
                </a:lnTo>
                <a:lnTo>
                  <a:pt x="927" y="480"/>
                </a:lnTo>
                <a:lnTo>
                  <a:pt x="910" y="496"/>
                </a:lnTo>
                <a:lnTo>
                  <a:pt x="925" y="494"/>
                </a:lnTo>
                <a:lnTo>
                  <a:pt x="939" y="490"/>
                </a:lnTo>
                <a:lnTo>
                  <a:pt x="949" y="486"/>
                </a:lnTo>
                <a:lnTo>
                  <a:pt x="959" y="480"/>
                </a:lnTo>
                <a:lnTo>
                  <a:pt x="967" y="474"/>
                </a:lnTo>
                <a:lnTo>
                  <a:pt x="973" y="466"/>
                </a:lnTo>
                <a:lnTo>
                  <a:pt x="978" y="456"/>
                </a:lnTo>
                <a:lnTo>
                  <a:pt x="980" y="446"/>
                </a:lnTo>
                <a:lnTo>
                  <a:pt x="982" y="435"/>
                </a:lnTo>
                <a:lnTo>
                  <a:pt x="982" y="425"/>
                </a:lnTo>
                <a:lnTo>
                  <a:pt x="980" y="413"/>
                </a:lnTo>
                <a:lnTo>
                  <a:pt x="975" y="403"/>
                </a:lnTo>
                <a:lnTo>
                  <a:pt x="965" y="380"/>
                </a:lnTo>
                <a:lnTo>
                  <a:pt x="951" y="358"/>
                </a:lnTo>
                <a:close/>
                <a:moveTo>
                  <a:pt x="323" y="529"/>
                </a:moveTo>
                <a:lnTo>
                  <a:pt x="372" y="572"/>
                </a:lnTo>
                <a:lnTo>
                  <a:pt x="422" y="614"/>
                </a:lnTo>
                <a:lnTo>
                  <a:pt x="191" y="940"/>
                </a:lnTo>
                <a:lnTo>
                  <a:pt x="170" y="958"/>
                </a:lnTo>
                <a:lnTo>
                  <a:pt x="150" y="972"/>
                </a:lnTo>
                <a:lnTo>
                  <a:pt x="128" y="980"/>
                </a:lnTo>
                <a:lnTo>
                  <a:pt x="107" y="984"/>
                </a:lnTo>
                <a:lnTo>
                  <a:pt x="87" y="984"/>
                </a:lnTo>
                <a:lnTo>
                  <a:pt x="67" y="978"/>
                </a:lnTo>
                <a:lnTo>
                  <a:pt x="50" y="970"/>
                </a:lnTo>
                <a:lnTo>
                  <a:pt x="34" y="960"/>
                </a:lnTo>
                <a:lnTo>
                  <a:pt x="20" y="946"/>
                </a:lnTo>
                <a:lnTo>
                  <a:pt x="10" y="929"/>
                </a:lnTo>
                <a:lnTo>
                  <a:pt x="4" y="911"/>
                </a:lnTo>
                <a:lnTo>
                  <a:pt x="0" y="891"/>
                </a:lnTo>
                <a:lnTo>
                  <a:pt x="0" y="868"/>
                </a:lnTo>
                <a:lnTo>
                  <a:pt x="6" y="846"/>
                </a:lnTo>
                <a:lnTo>
                  <a:pt x="16" y="824"/>
                </a:lnTo>
                <a:lnTo>
                  <a:pt x="32" y="799"/>
                </a:lnTo>
                <a:lnTo>
                  <a:pt x="323" y="529"/>
                </a:lnTo>
                <a:close/>
                <a:moveTo>
                  <a:pt x="366" y="250"/>
                </a:moveTo>
                <a:lnTo>
                  <a:pt x="311" y="315"/>
                </a:lnTo>
                <a:lnTo>
                  <a:pt x="325" y="346"/>
                </a:lnTo>
                <a:lnTo>
                  <a:pt x="335" y="376"/>
                </a:lnTo>
                <a:lnTo>
                  <a:pt x="343" y="407"/>
                </a:lnTo>
                <a:lnTo>
                  <a:pt x="347" y="433"/>
                </a:lnTo>
                <a:lnTo>
                  <a:pt x="347" y="458"/>
                </a:lnTo>
                <a:lnTo>
                  <a:pt x="345" y="480"/>
                </a:lnTo>
                <a:lnTo>
                  <a:pt x="339" y="500"/>
                </a:lnTo>
                <a:lnTo>
                  <a:pt x="333" y="519"/>
                </a:lnTo>
                <a:lnTo>
                  <a:pt x="378" y="557"/>
                </a:lnTo>
                <a:lnTo>
                  <a:pt x="431" y="604"/>
                </a:lnTo>
                <a:lnTo>
                  <a:pt x="453" y="590"/>
                </a:lnTo>
                <a:lnTo>
                  <a:pt x="475" y="580"/>
                </a:lnTo>
                <a:lnTo>
                  <a:pt x="500" y="576"/>
                </a:lnTo>
                <a:lnTo>
                  <a:pt x="526" y="572"/>
                </a:lnTo>
                <a:lnTo>
                  <a:pt x="551" y="574"/>
                </a:lnTo>
                <a:lnTo>
                  <a:pt x="577" y="578"/>
                </a:lnTo>
                <a:lnTo>
                  <a:pt x="601" y="584"/>
                </a:lnTo>
                <a:lnTo>
                  <a:pt x="626" y="592"/>
                </a:lnTo>
                <a:lnTo>
                  <a:pt x="683" y="527"/>
                </a:lnTo>
                <a:lnTo>
                  <a:pt x="366" y="2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18" name="Freeform 9"/>
          <p:cNvSpPr>
            <a:spLocks noEditPoints="1" noChangeArrowheads="1"/>
          </p:cNvSpPr>
          <p:nvPr/>
        </p:nvSpPr>
        <p:spPr bwMode="auto">
          <a:xfrm>
            <a:off x="1039813" y="1058863"/>
            <a:ext cx="349250" cy="338137"/>
          </a:xfrm>
          <a:custGeom>
            <a:avLst/>
            <a:gdLst>
              <a:gd name="T0" fmla="*/ 24923 w 1051"/>
              <a:gd name="T1" fmla="*/ 134054 h 1014"/>
              <a:gd name="T2" fmla="*/ 35889 w 1051"/>
              <a:gd name="T3" fmla="*/ 136055 h 1014"/>
              <a:gd name="T4" fmla="*/ 52172 w 1051"/>
              <a:gd name="T5" fmla="*/ 136722 h 1014"/>
              <a:gd name="T6" fmla="*/ 68122 w 1051"/>
              <a:gd name="T7" fmla="*/ 133387 h 1014"/>
              <a:gd name="T8" fmla="*/ 83076 w 1051"/>
              <a:gd name="T9" fmla="*/ 126718 h 1014"/>
              <a:gd name="T10" fmla="*/ 96700 w 1051"/>
              <a:gd name="T11" fmla="*/ 115714 h 1014"/>
              <a:gd name="T12" fmla="*/ 104011 w 1051"/>
              <a:gd name="T13" fmla="*/ 107043 h 1014"/>
              <a:gd name="T14" fmla="*/ 116306 w 1051"/>
              <a:gd name="T15" fmla="*/ 81366 h 1014"/>
              <a:gd name="T16" fmla="*/ 272156 w 1051"/>
              <a:gd name="T17" fmla="*/ 184408 h 1014"/>
              <a:gd name="T18" fmla="*/ 114977 w 1051"/>
              <a:gd name="T19" fmla="*/ 42017 h 1014"/>
              <a:gd name="T20" fmla="*/ 105340 w 1051"/>
              <a:gd name="T21" fmla="*/ 22342 h 1014"/>
              <a:gd name="T22" fmla="*/ 288439 w 1051"/>
              <a:gd name="T23" fmla="*/ 241431 h 1014"/>
              <a:gd name="T24" fmla="*/ 295749 w 1051"/>
              <a:gd name="T25" fmla="*/ 252769 h 1014"/>
              <a:gd name="T26" fmla="*/ 298075 w 1051"/>
              <a:gd name="T27" fmla="*/ 262440 h 1014"/>
              <a:gd name="T28" fmla="*/ 294420 w 1051"/>
              <a:gd name="T29" fmla="*/ 271777 h 1014"/>
              <a:gd name="T30" fmla="*/ 281128 w 1051"/>
              <a:gd name="T31" fmla="*/ 281114 h 1014"/>
              <a:gd name="T32" fmla="*/ 258199 w 1051"/>
              <a:gd name="T33" fmla="*/ 292785 h 1014"/>
              <a:gd name="T34" fmla="*/ 247898 w 1051"/>
              <a:gd name="T35" fmla="*/ 302456 h 1014"/>
              <a:gd name="T36" fmla="*/ 245904 w 1051"/>
              <a:gd name="T37" fmla="*/ 309792 h 1014"/>
              <a:gd name="T38" fmla="*/ 247233 w 1051"/>
              <a:gd name="T39" fmla="*/ 315795 h 1014"/>
              <a:gd name="T40" fmla="*/ 254544 w 1051"/>
              <a:gd name="T41" fmla="*/ 326132 h 1014"/>
              <a:gd name="T42" fmla="*/ 277805 w 1051"/>
              <a:gd name="T43" fmla="*/ 336136 h 1014"/>
              <a:gd name="T44" fmla="*/ 297411 w 1051"/>
              <a:gd name="T45" fmla="*/ 338137 h 1014"/>
              <a:gd name="T46" fmla="*/ 326321 w 1051"/>
              <a:gd name="T47" fmla="*/ 333468 h 1014"/>
              <a:gd name="T48" fmla="*/ 345262 w 1051"/>
              <a:gd name="T49" fmla="*/ 321130 h 1014"/>
              <a:gd name="T50" fmla="*/ 348585 w 1051"/>
              <a:gd name="T51" fmla="*/ 312460 h 1014"/>
              <a:gd name="T52" fmla="*/ 348585 w 1051"/>
              <a:gd name="T53" fmla="*/ 307124 h 1014"/>
              <a:gd name="T54" fmla="*/ 331638 w 1051"/>
              <a:gd name="T55" fmla="*/ 280447 h 1014"/>
              <a:gd name="T56" fmla="*/ 295749 w 1051"/>
              <a:gd name="T57" fmla="*/ 237096 h 1014"/>
              <a:gd name="T58" fmla="*/ 288439 w 1051"/>
              <a:gd name="T59" fmla="*/ 241431 h 1014"/>
              <a:gd name="T60" fmla="*/ 260193 w 1051"/>
              <a:gd name="T61" fmla="*/ 300122 h 1014"/>
              <a:gd name="T62" fmla="*/ 260858 w 1051"/>
              <a:gd name="T63" fmla="*/ 312460 h 1014"/>
              <a:gd name="T64" fmla="*/ 264845 w 1051"/>
              <a:gd name="T65" fmla="*/ 318462 h 1014"/>
              <a:gd name="T66" fmla="*/ 274150 w 1051"/>
              <a:gd name="T67" fmla="*/ 324798 h 1014"/>
              <a:gd name="T68" fmla="*/ 295085 w 1051"/>
              <a:gd name="T69" fmla="*/ 329467 h 1014"/>
              <a:gd name="T70" fmla="*/ 318346 w 1051"/>
              <a:gd name="T71" fmla="*/ 330134 h 1014"/>
              <a:gd name="T72" fmla="*/ 292426 w 1051"/>
              <a:gd name="T73" fmla="*/ 332135 h 1014"/>
              <a:gd name="T74" fmla="*/ 270162 w 1051"/>
              <a:gd name="T75" fmla="*/ 328133 h 1014"/>
              <a:gd name="T76" fmla="*/ 259528 w 1051"/>
              <a:gd name="T77" fmla="*/ 321130 h 1014"/>
              <a:gd name="T78" fmla="*/ 254544 w 1051"/>
              <a:gd name="T79" fmla="*/ 315128 h 1014"/>
              <a:gd name="T80" fmla="*/ 253215 w 1051"/>
              <a:gd name="T81" fmla="*/ 307124 h 1014"/>
              <a:gd name="T82" fmla="*/ 256870 w 1051"/>
              <a:gd name="T83" fmla="*/ 300122 h 1014"/>
              <a:gd name="T84" fmla="*/ 257534 w 1051"/>
              <a:gd name="T85" fmla="*/ 228426 h 1014"/>
              <a:gd name="T86" fmla="*/ 271491 w 1051"/>
              <a:gd name="T87" fmla="*/ 208751 h 1014"/>
              <a:gd name="T88" fmla="*/ 109328 w 1051"/>
              <a:gd name="T89" fmla="*/ 10004 h 1014"/>
              <a:gd name="T90" fmla="*/ 14289 w 1051"/>
              <a:gd name="T91" fmla="*/ 141057 h 101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1051"/>
              <a:gd name="T139" fmla="*/ 0 h 1014"/>
              <a:gd name="T140" fmla="*/ 1051 w 1051"/>
              <a:gd name="T141" fmla="*/ 1014 h 1014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1051" h="1014">
                <a:moveTo>
                  <a:pt x="858" y="547"/>
                </a:moveTo>
                <a:lnTo>
                  <a:pt x="705" y="754"/>
                </a:lnTo>
                <a:lnTo>
                  <a:pt x="75" y="402"/>
                </a:lnTo>
                <a:lnTo>
                  <a:pt x="92" y="406"/>
                </a:lnTo>
                <a:lnTo>
                  <a:pt x="108" y="408"/>
                </a:lnTo>
                <a:lnTo>
                  <a:pt x="124" y="410"/>
                </a:lnTo>
                <a:lnTo>
                  <a:pt x="140" y="410"/>
                </a:lnTo>
                <a:lnTo>
                  <a:pt x="157" y="410"/>
                </a:lnTo>
                <a:lnTo>
                  <a:pt x="173" y="408"/>
                </a:lnTo>
                <a:lnTo>
                  <a:pt x="189" y="404"/>
                </a:lnTo>
                <a:lnTo>
                  <a:pt x="205" y="400"/>
                </a:lnTo>
                <a:lnTo>
                  <a:pt x="222" y="394"/>
                </a:lnTo>
                <a:lnTo>
                  <a:pt x="236" y="388"/>
                </a:lnTo>
                <a:lnTo>
                  <a:pt x="250" y="380"/>
                </a:lnTo>
                <a:lnTo>
                  <a:pt x="264" y="370"/>
                </a:lnTo>
                <a:lnTo>
                  <a:pt x="279" y="360"/>
                </a:lnTo>
                <a:lnTo>
                  <a:pt x="291" y="347"/>
                </a:lnTo>
                <a:lnTo>
                  <a:pt x="303" y="335"/>
                </a:lnTo>
                <a:lnTo>
                  <a:pt x="313" y="321"/>
                </a:lnTo>
                <a:lnTo>
                  <a:pt x="329" y="297"/>
                </a:lnTo>
                <a:lnTo>
                  <a:pt x="342" y="270"/>
                </a:lnTo>
                <a:lnTo>
                  <a:pt x="350" y="244"/>
                </a:lnTo>
                <a:lnTo>
                  <a:pt x="354" y="217"/>
                </a:lnTo>
                <a:lnTo>
                  <a:pt x="791" y="595"/>
                </a:lnTo>
                <a:lnTo>
                  <a:pt x="819" y="553"/>
                </a:lnTo>
                <a:lnTo>
                  <a:pt x="352" y="148"/>
                </a:lnTo>
                <a:lnTo>
                  <a:pt x="346" y="126"/>
                </a:lnTo>
                <a:lnTo>
                  <a:pt x="338" y="105"/>
                </a:lnTo>
                <a:lnTo>
                  <a:pt x="327" y="87"/>
                </a:lnTo>
                <a:lnTo>
                  <a:pt x="317" y="67"/>
                </a:lnTo>
                <a:lnTo>
                  <a:pt x="858" y="547"/>
                </a:lnTo>
                <a:close/>
                <a:moveTo>
                  <a:pt x="868" y="724"/>
                </a:moveTo>
                <a:lnTo>
                  <a:pt x="868" y="724"/>
                </a:lnTo>
                <a:lnTo>
                  <a:pt x="884" y="748"/>
                </a:lnTo>
                <a:lnTo>
                  <a:pt x="890" y="758"/>
                </a:lnTo>
                <a:lnTo>
                  <a:pt x="895" y="768"/>
                </a:lnTo>
                <a:lnTo>
                  <a:pt x="897" y="778"/>
                </a:lnTo>
                <a:lnTo>
                  <a:pt x="897" y="787"/>
                </a:lnTo>
                <a:lnTo>
                  <a:pt x="897" y="795"/>
                </a:lnTo>
                <a:lnTo>
                  <a:pt x="895" y="801"/>
                </a:lnTo>
                <a:lnTo>
                  <a:pt x="886" y="815"/>
                </a:lnTo>
                <a:lnTo>
                  <a:pt x="876" y="825"/>
                </a:lnTo>
                <a:lnTo>
                  <a:pt x="862" y="835"/>
                </a:lnTo>
                <a:lnTo>
                  <a:pt x="846" y="843"/>
                </a:lnTo>
                <a:lnTo>
                  <a:pt x="809" y="860"/>
                </a:lnTo>
                <a:lnTo>
                  <a:pt x="793" y="868"/>
                </a:lnTo>
                <a:lnTo>
                  <a:pt x="777" y="878"/>
                </a:lnTo>
                <a:lnTo>
                  <a:pt x="762" y="888"/>
                </a:lnTo>
                <a:lnTo>
                  <a:pt x="750" y="898"/>
                </a:lnTo>
                <a:lnTo>
                  <a:pt x="746" y="907"/>
                </a:lnTo>
                <a:lnTo>
                  <a:pt x="744" y="913"/>
                </a:lnTo>
                <a:lnTo>
                  <a:pt x="742" y="921"/>
                </a:lnTo>
                <a:lnTo>
                  <a:pt x="740" y="929"/>
                </a:lnTo>
                <a:lnTo>
                  <a:pt x="742" y="937"/>
                </a:lnTo>
                <a:lnTo>
                  <a:pt x="744" y="947"/>
                </a:lnTo>
                <a:lnTo>
                  <a:pt x="748" y="955"/>
                </a:lnTo>
                <a:lnTo>
                  <a:pt x="752" y="963"/>
                </a:lnTo>
                <a:lnTo>
                  <a:pt x="766" y="978"/>
                </a:lnTo>
                <a:lnTo>
                  <a:pt x="787" y="990"/>
                </a:lnTo>
                <a:lnTo>
                  <a:pt x="809" y="1000"/>
                </a:lnTo>
                <a:lnTo>
                  <a:pt x="836" y="1008"/>
                </a:lnTo>
                <a:lnTo>
                  <a:pt x="864" y="1012"/>
                </a:lnTo>
                <a:lnTo>
                  <a:pt x="895" y="1014"/>
                </a:lnTo>
                <a:lnTo>
                  <a:pt x="927" y="1012"/>
                </a:lnTo>
                <a:lnTo>
                  <a:pt x="956" y="1008"/>
                </a:lnTo>
                <a:lnTo>
                  <a:pt x="982" y="1000"/>
                </a:lnTo>
                <a:lnTo>
                  <a:pt x="1004" y="990"/>
                </a:lnTo>
                <a:lnTo>
                  <a:pt x="1025" y="978"/>
                </a:lnTo>
                <a:lnTo>
                  <a:pt x="1039" y="963"/>
                </a:lnTo>
                <a:lnTo>
                  <a:pt x="1043" y="955"/>
                </a:lnTo>
                <a:lnTo>
                  <a:pt x="1047" y="947"/>
                </a:lnTo>
                <a:lnTo>
                  <a:pt x="1049" y="937"/>
                </a:lnTo>
                <a:lnTo>
                  <a:pt x="1051" y="929"/>
                </a:lnTo>
                <a:lnTo>
                  <a:pt x="1049" y="921"/>
                </a:lnTo>
                <a:lnTo>
                  <a:pt x="1043" y="909"/>
                </a:lnTo>
                <a:lnTo>
                  <a:pt x="1025" y="878"/>
                </a:lnTo>
                <a:lnTo>
                  <a:pt x="998" y="841"/>
                </a:lnTo>
                <a:lnTo>
                  <a:pt x="968" y="801"/>
                </a:lnTo>
                <a:lnTo>
                  <a:pt x="909" y="734"/>
                </a:lnTo>
                <a:lnTo>
                  <a:pt x="890" y="711"/>
                </a:lnTo>
                <a:lnTo>
                  <a:pt x="882" y="705"/>
                </a:lnTo>
                <a:lnTo>
                  <a:pt x="868" y="724"/>
                </a:lnTo>
                <a:close/>
                <a:moveTo>
                  <a:pt x="789" y="888"/>
                </a:moveTo>
                <a:lnTo>
                  <a:pt x="789" y="888"/>
                </a:lnTo>
                <a:lnTo>
                  <a:pt x="783" y="900"/>
                </a:lnTo>
                <a:lnTo>
                  <a:pt x="781" y="913"/>
                </a:lnTo>
                <a:lnTo>
                  <a:pt x="781" y="925"/>
                </a:lnTo>
                <a:lnTo>
                  <a:pt x="785" y="937"/>
                </a:lnTo>
                <a:lnTo>
                  <a:pt x="789" y="947"/>
                </a:lnTo>
                <a:lnTo>
                  <a:pt x="797" y="955"/>
                </a:lnTo>
                <a:lnTo>
                  <a:pt x="805" y="961"/>
                </a:lnTo>
                <a:lnTo>
                  <a:pt x="813" y="968"/>
                </a:lnTo>
                <a:lnTo>
                  <a:pt x="825" y="974"/>
                </a:lnTo>
                <a:lnTo>
                  <a:pt x="836" y="978"/>
                </a:lnTo>
                <a:lnTo>
                  <a:pt x="862" y="984"/>
                </a:lnTo>
                <a:lnTo>
                  <a:pt x="888" y="988"/>
                </a:lnTo>
                <a:lnTo>
                  <a:pt x="913" y="988"/>
                </a:lnTo>
                <a:lnTo>
                  <a:pt x="958" y="990"/>
                </a:lnTo>
                <a:lnTo>
                  <a:pt x="935" y="992"/>
                </a:lnTo>
                <a:lnTo>
                  <a:pt x="909" y="994"/>
                </a:lnTo>
                <a:lnTo>
                  <a:pt x="880" y="996"/>
                </a:lnTo>
                <a:lnTo>
                  <a:pt x="854" y="992"/>
                </a:lnTo>
                <a:lnTo>
                  <a:pt x="825" y="988"/>
                </a:lnTo>
                <a:lnTo>
                  <a:pt x="813" y="984"/>
                </a:lnTo>
                <a:lnTo>
                  <a:pt x="803" y="978"/>
                </a:lnTo>
                <a:lnTo>
                  <a:pt x="791" y="972"/>
                </a:lnTo>
                <a:lnTo>
                  <a:pt x="781" y="963"/>
                </a:lnTo>
                <a:lnTo>
                  <a:pt x="773" y="955"/>
                </a:lnTo>
                <a:lnTo>
                  <a:pt x="766" y="945"/>
                </a:lnTo>
                <a:lnTo>
                  <a:pt x="762" y="937"/>
                </a:lnTo>
                <a:lnTo>
                  <a:pt x="760" y="929"/>
                </a:lnTo>
                <a:lnTo>
                  <a:pt x="762" y="921"/>
                </a:lnTo>
                <a:lnTo>
                  <a:pt x="764" y="915"/>
                </a:lnTo>
                <a:lnTo>
                  <a:pt x="769" y="907"/>
                </a:lnTo>
                <a:lnTo>
                  <a:pt x="773" y="900"/>
                </a:lnTo>
                <a:lnTo>
                  <a:pt x="789" y="888"/>
                </a:lnTo>
                <a:close/>
                <a:moveTo>
                  <a:pt x="775" y="685"/>
                </a:moveTo>
                <a:lnTo>
                  <a:pt x="848" y="724"/>
                </a:lnTo>
                <a:lnTo>
                  <a:pt x="876" y="683"/>
                </a:lnTo>
                <a:lnTo>
                  <a:pt x="817" y="626"/>
                </a:lnTo>
                <a:lnTo>
                  <a:pt x="775" y="685"/>
                </a:lnTo>
                <a:close/>
                <a:moveTo>
                  <a:pt x="329" y="30"/>
                </a:moveTo>
                <a:lnTo>
                  <a:pt x="287" y="0"/>
                </a:lnTo>
                <a:lnTo>
                  <a:pt x="0" y="392"/>
                </a:lnTo>
                <a:lnTo>
                  <a:pt x="43" y="423"/>
                </a:lnTo>
                <a:lnTo>
                  <a:pt x="329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19" name="Freeform 10"/>
          <p:cNvSpPr>
            <a:spLocks noEditPoints="1" noChangeArrowheads="1"/>
          </p:cNvSpPr>
          <p:nvPr/>
        </p:nvSpPr>
        <p:spPr bwMode="auto">
          <a:xfrm>
            <a:off x="6980238" y="1058863"/>
            <a:ext cx="246062" cy="307975"/>
          </a:xfrm>
          <a:custGeom>
            <a:avLst/>
            <a:gdLst>
              <a:gd name="T0" fmla="*/ 222121 w 740"/>
              <a:gd name="T1" fmla="*/ 117941 h 927"/>
              <a:gd name="T2" fmla="*/ 233759 w 740"/>
              <a:gd name="T3" fmla="*/ 107310 h 927"/>
              <a:gd name="T4" fmla="*/ 224116 w 740"/>
              <a:gd name="T5" fmla="*/ 76745 h 927"/>
              <a:gd name="T6" fmla="*/ 207490 w 740"/>
              <a:gd name="T7" fmla="*/ 51163 h 927"/>
              <a:gd name="T8" fmla="*/ 184547 w 740"/>
              <a:gd name="T9" fmla="*/ 31562 h 927"/>
              <a:gd name="T10" fmla="*/ 155950 w 740"/>
              <a:gd name="T11" fmla="*/ 17940 h 927"/>
              <a:gd name="T12" fmla="*/ 124361 w 740"/>
              <a:gd name="T13" fmla="*/ 13289 h 927"/>
              <a:gd name="T14" fmla="*/ 102748 w 740"/>
              <a:gd name="T15" fmla="*/ 15947 h 927"/>
              <a:gd name="T16" fmla="*/ 73486 w 740"/>
              <a:gd name="T17" fmla="*/ 26246 h 927"/>
              <a:gd name="T18" fmla="*/ 48547 w 740"/>
              <a:gd name="T19" fmla="*/ 43854 h 927"/>
              <a:gd name="T20" fmla="*/ 29594 w 740"/>
              <a:gd name="T21" fmla="*/ 68107 h 927"/>
              <a:gd name="T22" fmla="*/ 17291 w 740"/>
              <a:gd name="T23" fmla="*/ 96346 h 927"/>
              <a:gd name="T24" fmla="*/ 23609 w 740"/>
              <a:gd name="T25" fmla="*/ 117941 h 927"/>
              <a:gd name="T26" fmla="*/ 26269 w 740"/>
              <a:gd name="T27" fmla="*/ 130898 h 927"/>
              <a:gd name="T28" fmla="*/ 220791 w 740"/>
              <a:gd name="T29" fmla="*/ 133556 h 927"/>
              <a:gd name="T30" fmla="*/ 220126 w 740"/>
              <a:gd name="T31" fmla="*/ 147841 h 927"/>
              <a:gd name="T32" fmla="*/ 215471 w 740"/>
              <a:gd name="T33" fmla="*/ 153157 h 927"/>
              <a:gd name="T34" fmla="*/ 206825 w 740"/>
              <a:gd name="T35" fmla="*/ 152492 h 927"/>
              <a:gd name="T36" fmla="*/ 192527 w 740"/>
              <a:gd name="T37" fmla="*/ 146512 h 927"/>
              <a:gd name="T38" fmla="*/ 184547 w 740"/>
              <a:gd name="T39" fmla="*/ 147177 h 927"/>
              <a:gd name="T40" fmla="*/ 181554 w 740"/>
              <a:gd name="T41" fmla="*/ 151164 h 927"/>
              <a:gd name="T42" fmla="*/ 178894 w 740"/>
              <a:gd name="T43" fmla="*/ 174087 h 927"/>
              <a:gd name="T44" fmla="*/ 174904 w 740"/>
              <a:gd name="T45" fmla="*/ 234885 h 927"/>
              <a:gd name="T46" fmla="*/ 170248 w 740"/>
              <a:gd name="T47" fmla="*/ 251164 h 927"/>
              <a:gd name="T48" fmla="*/ 166923 w 740"/>
              <a:gd name="T49" fmla="*/ 253157 h 927"/>
              <a:gd name="T50" fmla="*/ 164263 w 740"/>
              <a:gd name="T51" fmla="*/ 251829 h 927"/>
              <a:gd name="T52" fmla="*/ 159275 w 740"/>
              <a:gd name="T53" fmla="*/ 240865 h 927"/>
              <a:gd name="T54" fmla="*/ 156615 w 740"/>
              <a:gd name="T55" fmla="*/ 201994 h 927"/>
              <a:gd name="T56" fmla="*/ 153955 w 740"/>
              <a:gd name="T57" fmla="*/ 169436 h 927"/>
              <a:gd name="T58" fmla="*/ 148635 w 740"/>
              <a:gd name="T59" fmla="*/ 155815 h 927"/>
              <a:gd name="T60" fmla="*/ 143314 w 740"/>
              <a:gd name="T61" fmla="*/ 153157 h 927"/>
              <a:gd name="T62" fmla="*/ 136332 w 740"/>
              <a:gd name="T63" fmla="*/ 153821 h 927"/>
              <a:gd name="T64" fmla="*/ 129016 w 740"/>
              <a:gd name="T65" fmla="*/ 162792 h 927"/>
              <a:gd name="T66" fmla="*/ 117378 w 740"/>
              <a:gd name="T67" fmla="*/ 185051 h 927"/>
              <a:gd name="T68" fmla="*/ 108068 w 740"/>
              <a:gd name="T69" fmla="*/ 195682 h 927"/>
              <a:gd name="T70" fmla="*/ 91774 w 740"/>
              <a:gd name="T71" fmla="*/ 199004 h 927"/>
              <a:gd name="T72" fmla="*/ 78806 w 740"/>
              <a:gd name="T73" fmla="*/ 195682 h 927"/>
              <a:gd name="T74" fmla="*/ 61516 w 740"/>
              <a:gd name="T75" fmla="*/ 182393 h 927"/>
              <a:gd name="T76" fmla="*/ 45887 w 740"/>
              <a:gd name="T77" fmla="*/ 164120 h 927"/>
              <a:gd name="T78" fmla="*/ 26269 w 740"/>
              <a:gd name="T79" fmla="*/ 130898 h 927"/>
              <a:gd name="T80" fmla="*/ 8645 w 740"/>
              <a:gd name="T81" fmla="*/ 117941 h 927"/>
              <a:gd name="T82" fmla="*/ 9310 w 740"/>
              <a:gd name="T83" fmla="*/ 102658 h 927"/>
              <a:gd name="T84" fmla="*/ 17291 w 740"/>
              <a:gd name="T85" fmla="*/ 69436 h 927"/>
              <a:gd name="T86" fmla="*/ 34914 w 740"/>
              <a:gd name="T87" fmla="*/ 41196 h 927"/>
              <a:gd name="T88" fmla="*/ 59188 w 740"/>
              <a:gd name="T89" fmla="*/ 19601 h 927"/>
              <a:gd name="T90" fmla="*/ 89114 w 740"/>
              <a:gd name="T91" fmla="*/ 4651 h 927"/>
              <a:gd name="T92" fmla="*/ 123696 w 740"/>
              <a:gd name="T93" fmla="*/ 0 h 927"/>
              <a:gd name="T94" fmla="*/ 146640 w 740"/>
              <a:gd name="T95" fmla="*/ 1993 h 927"/>
              <a:gd name="T96" fmla="*/ 178229 w 740"/>
              <a:gd name="T97" fmla="*/ 13289 h 927"/>
              <a:gd name="T98" fmla="*/ 204830 w 740"/>
              <a:gd name="T99" fmla="*/ 32891 h 927"/>
              <a:gd name="T100" fmla="*/ 224116 w 740"/>
              <a:gd name="T101" fmla="*/ 60133 h 927"/>
              <a:gd name="T102" fmla="*/ 235754 w 740"/>
              <a:gd name="T103" fmla="*/ 91030 h 927"/>
              <a:gd name="T104" fmla="*/ 238414 w 740"/>
              <a:gd name="T105" fmla="*/ 113954 h 927"/>
              <a:gd name="T106" fmla="*/ 246062 w 740"/>
              <a:gd name="T107" fmla="*/ 143190 h 927"/>
              <a:gd name="T108" fmla="*/ 40234 w 740"/>
              <a:gd name="T109" fmla="*/ 307975 h 927"/>
              <a:gd name="T110" fmla="*/ 0 w 740"/>
              <a:gd name="T111" fmla="*/ 117941 h 92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740"/>
              <a:gd name="T169" fmla="*/ 0 h 927"/>
              <a:gd name="T170" fmla="*/ 740 w 740"/>
              <a:gd name="T171" fmla="*/ 927 h 927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740" h="927">
                <a:moveTo>
                  <a:pt x="71" y="376"/>
                </a:moveTo>
                <a:lnTo>
                  <a:pt x="668" y="376"/>
                </a:lnTo>
                <a:lnTo>
                  <a:pt x="668" y="355"/>
                </a:lnTo>
                <a:lnTo>
                  <a:pt x="705" y="355"/>
                </a:lnTo>
                <a:lnTo>
                  <a:pt x="703" y="323"/>
                </a:lnTo>
                <a:lnTo>
                  <a:pt x="695" y="290"/>
                </a:lnTo>
                <a:lnTo>
                  <a:pt x="687" y="260"/>
                </a:lnTo>
                <a:lnTo>
                  <a:pt x="674" y="231"/>
                </a:lnTo>
                <a:lnTo>
                  <a:pt x="660" y="205"/>
                </a:lnTo>
                <a:lnTo>
                  <a:pt x="642" y="179"/>
                </a:lnTo>
                <a:lnTo>
                  <a:pt x="624" y="154"/>
                </a:lnTo>
                <a:lnTo>
                  <a:pt x="603" y="132"/>
                </a:lnTo>
                <a:lnTo>
                  <a:pt x="579" y="111"/>
                </a:lnTo>
                <a:lnTo>
                  <a:pt x="555" y="95"/>
                </a:lnTo>
                <a:lnTo>
                  <a:pt x="528" y="79"/>
                </a:lnTo>
                <a:lnTo>
                  <a:pt x="500" y="65"/>
                </a:lnTo>
                <a:lnTo>
                  <a:pt x="469" y="54"/>
                </a:lnTo>
                <a:lnTo>
                  <a:pt x="439" y="48"/>
                </a:lnTo>
                <a:lnTo>
                  <a:pt x="406" y="42"/>
                </a:lnTo>
                <a:lnTo>
                  <a:pt x="374" y="40"/>
                </a:lnTo>
                <a:lnTo>
                  <a:pt x="341" y="42"/>
                </a:lnTo>
                <a:lnTo>
                  <a:pt x="309" y="48"/>
                </a:lnTo>
                <a:lnTo>
                  <a:pt x="278" y="54"/>
                </a:lnTo>
                <a:lnTo>
                  <a:pt x="250" y="65"/>
                </a:lnTo>
                <a:lnTo>
                  <a:pt x="221" y="79"/>
                </a:lnTo>
                <a:lnTo>
                  <a:pt x="195" y="95"/>
                </a:lnTo>
                <a:lnTo>
                  <a:pt x="168" y="111"/>
                </a:lnTo>
                <a:lnTo>
                  <a:pt x="146" y="132"/>
                </a:lnTo>
                <a:lnTo>
                  <a:pt x="124" y="154"/>
                </a:lnTo>
                <a:lnTo>
                  <a:pt x="105" y="179"/>
                </a:lnTo>
                <a:lnTo>
                  <a:pt x="89" y="205"/>
                </a:lnTo>
                <a:lnTo>
                  <a:pt x="75" y="231"/>
                </a:lnTo>
                <a:lnTo>
                  <a:pt x="63" y="260"/>
                </a:lnTo>
                <a:lnTo>
                  <a:pt x="52" y="290"/>
                </a:lnTo>
                <a:lnTo>
                  <a:pt x="46" y="323"/>
                </a:lnTo>
                <a:lnTo>
                  <a:pt x="42" y="355"/>
                </a:lnTo>
                <a:lnTo>
                  <a:pt x="71" y="355"/>
                </a:lnTo>
                <a:lnTo>
                  <a:pt x="71" y="376"/>
                </a:lnTo>
                <a:close/>
                <a:moveTo>
                  <a:pt x="79" y="394"/>
                </a:moveTo>
                <a:lnTo>
                  <a:pt x="662" y="394"/>
                </a:lnTo>
                <a:lnTo>
                  <a:pt x="664" y="402"/>
                </a:lnTo>
                <a:lnTo>
                  <a:pt x="666" y="423"/>
                </a:lnTo>
                <a:lnTo>
                  <a:pt x="666" y="433"/>
                </a:lnTo>
                <a:lnTo>
                  <a:pt x="662" y="445"/>
                </a:lnTo>
                <a:lnTo>
                  <a:pt x="656" y="453"/>
                </a:lnTo>
                <a:lnTo>
                  <a:pt x="648" y="461"/>
                </a:lnTo>
                <a:lnTo>
                  <a:pt x="642" y="463"/>
                </a:lnTo>
                <a:lnTo>
                  <a:pt x="636" y="463"/>
                </a:lnTo>
                <a:lnTo>
                  <a:pt x="622" y="459"/>
                </a:lnTo>
                <a:lnTo>
                  <a:pt x="607" y="453"/>
                </a:lnTo>
                <a:lnTo>
                  <a:pt x="593" y="447"/>
                </a:lnTo>
                <a:lnTo>
                  <a:pt x="579" y="441"/>
                </a:lnTo>
                <a:lnTo>
                  <a:pt x="565" y="439"/>
                </a:lnTo>
                <a:lnTo>
                  <a:pt x="561" y="441"/>
                </a:lnTo>
                <a:lnTo>
                  <a:pt x="555" y="443"/>
                </a:lnTo>
                <a:lnTo>
                  <a:pt x="550" y="447"/>
                </a:lnTo>
                <a:lnTo>
                  <a:pt x="546" y="455"/>
                </a:lnTo>
                <a:lnTo>
                  <a:pt x="544" y="465"/>
                </a:lnTo>
                <a:lnTo>
                  <a:pt x="540" y="481"/>
                </a:lnTo>
                <a:lnTo>
                  <a:pt x="538" y="524"/>
                </a:lnTo>
                <a:lnTo>
                  <a:pt x="532" y="632"/>
                </a:lnTo>
                <a:lnTo>
                  <a:pt x="528" y="685"/>
                </a:lnTo>
                <a:lnTo>
                  <a:pt x="526" y="707"/>
                </a:lnTo>
                <a:lnTo>
                  <a:pt x="522" y="727"/>
                </a:lnTo>
                <a:lnTo>
                  <a:pt x="518" y="744"/>
                </a:lnTo>
                <a:lnTo>
                  <a:pt x="512" y="756"/>
                </a:lnTo>
                <a:lnTo>
                  <a:pt x="510" y="758"/>
                </a:lnTo>
                <a:lnTo>
                  <a:pt x="506" y="760"/>
                </a:lnTo>
                <a:lnTo>
                  <a:pt x="502" y="762"/>
                </a:lnTo>
                <a:lnTo>
                  <a:pt x="498" y="760"/>
                </a:lnTo>
                <a:lnTo>
                  <a:pt x="494" y="758"/>
                </a:lnTo>
                <a:lnTo>
                  <a:pt x="489" y="754"/>
                </a:lnTo>
                <a:lnTo>
                  <a:pt x="483" y="742"/>
                </a:lnTo>
                <a:lnTo>
                  <a:pt x="479" y="725"/>
                </a:lnTo>
                <a:lnTo>
                  <a:pt x="475" y="707"/>
                </a:lnTo>
                <a:lnTo>
                  <a:pt x="473" y="660"/>
                </a:lnTo>
                <a:lnTo>
                  <a:pt x="471" y="608"/>
                </a:lnTo>
                <a:lnTo>
                  <a:pt x="469" y="555"/>
                </a:lnTo>
                <a:lnTo>
                  <a:pt x="467" y="530"/>
                </a:lnTo>
                <a:lnTo>
                  <a:pt x="463" y="510"/>
                </a:lnTo>
                <a:lnTo>
                  <a:pt x="457" y="490"/>
                </a:lnTo>
                <a:lnTo>
                  <a:pt x="451" y="475"/>
                </a:lnTo>
                <a:lnTo>
                  <a:pt x="447" y="469"/>
                </a:lnTo>
                <a:lnTo>
                  <a:pt x="443" y="465"/>
                </a:lnTo>
                <a:lnTo>
                  <a:pt x="437" y="461"/>
                </a:lnTo>
                <a:lnTo>
                  <a:pt x="431" y="461"/>
                </a:lnTo>
                <a:lnTo>
                  <a:pt x="420" y="461"/>
                </a:lnTo>
                <a:lnTo>
                  <a:pt x="410" y="463"/>
                </a:lnTo>
                <a:lnTo>
                  <a:pt x="402" y="469"/>
                </a:lnTo>
                <a:lnTo>
                  <a:pt x="394" y="479"/>
                </a:lnTo>
                <a:lnTo>
                  <a:pt x="388" y="490"/>
                </a:lnTo>
                <a:lnTo>
                  <a:pt x="382" y="502"/>
                </a:lnTo>
                <a:lnTo>
                  <a:pt x="370" y="530"/>
                </a:lnTo>
                <a:lnTo>
                  <a:pt x="353" y="557"/>
                </a:lnTo>
                <a:lnTo>
                  <a:pt x="345" y="571"/>
                </a:lnTo>
                <a:lnTo>
                  <a:pt x="335" y="581"/>
                </a:lnTo>
                <a:lnTo>
                  <a:pt x="325" y="589"/>
                </a:lnTo>
                <a:lnTo>
                  <a:pt x="311" y="597"/>
                </a:lnTo>
                <a:lnTo>
                  <a:pt x="294" y="599"/>
                </a:lnTo>
                <a:lnTo>
                  <a:pt x="276" y="599"/>
                </a:lnTo>
                <a:lnTo>
                  <a:pt x="258" y="597"/>
                </a:lnTo>
                <a:lnTo>
                  <a:pt x="237" y="589"/>
                </a:lnTo>
                <a:lnTo>
                  <a:pt x="219" y="577"/>
                </a:lnTo>
                <a:lnTo>
                  <a:pt x="201" y="565"/>
                </a:lnTo>
                <a:lnTo>
                  <a:pt x="185" y="549"/>
                </a:lnTo>
                <a:lnTo>
                  <a:pt x="168" y="530"/>
                </a:lnTo>
                <a:lnTo>
                  <a:pt x="152" y="512"/>
                </a:lnTo>
                <a:lnTo>
                  <a:pt x="138" y="494"/>
                </a:lnTo>
                <a:lnTo>
                  <a:pt x="113" y="457"/>
                </a:lnTo>
                <a:lnTo>
                  <a:pt x="95" y="425"/>
                </a:lnTo>
                <a:lnTo>
                  <a:pt x="79" y="394"/>
                </a:lnTo>
                <a:close/>
                <a:moveTo>
                  <a:pt x="26" y="355"/>
                </a:moveTo>
                <a:lnTo>
                  <a:pt x="26" y="355"/>
                </a:lnTo>
                <a:lnTo>
                  <a:pt x="26" y="343"/>
                </a:lnTo>
                <a:lnTo>
                  <a:pt x="28" y="309"/>
                </a:lnTo>
                <a:lnTo>
                  <a:pt x="32" y="274"/>
                </a:lnTo>
                <a:lnTo>
                  <a:pt x="42" y="242"/>
                </a:lnTo>
                <a:lnTo>
                  <a:pt x="52" y="209"/>
                </a:lnTo>
                <a:lnTo>
                  <a:pt x="67" y="181"/>
                </a:lnTo>
                <a:lnTo>
                  <a:pt x="85" y="150"/>
                </a:lnTo>
                <a:lnTo>
                  <a:pt x="105" y="124"/>
                </a:lnTo>
                <a:lnTo>
                  <a:pt x="128" y="99"/>
                </a:lnTo>
                <a:lnTo>
                  <a:pt x="152" y="77"/>
                </a:lnTo>
                <a:lnTo>
                  <a:pt x="178" y="59"/>
                </a:lnTo>
                <a:lnTo>
                  <a:pt x="207" y="40"/>
                </a:lnTo>
                <a:lnTo>
                  <a:pt x="237" y="26"/>
                </a:lnTo>
                <a:lnTo>
                  <a:pt x="268" y="14"/>
                </a:lnTo>
                <a:lnTo>
                  <a:pt x="302" y="6"/>
                </a:lnTo>
                <a:lnTo>
                  <a:pt x="335" y="0"/>
                </a:lnTo>
                <a:lnTo>
                  <a:pt x="372" y="0"/>
                </a:lnTo>
                <a:lnTo>
                  <a:pt x="406" y="0"/>
                </a:lnTo>
                <a:lnTo>
                  <a:pt x="441" y="6"/>
                </a:lnTo>
                <a:lnTo>
                  <a:pt x="473" y="14"/>
                </a:lnTo>
                <a:lnTo>
                  <a:pt x="506" y="26"/>
                </a:lnTo>
                <a:lnTo>
                  <a:pt x="536" y="40"/>
                </a:lnTo>
                <a:lnTo>
                  <a:pt x="565" y="59"/>
                </a:lnTo>
                <a:lnTo>
                  <a:pt x="591" y="77"/>
                </a:lnTo>
                <a:lnTo>
                  <a:pt x="616" y="99"/>
                </a:lnTo>
                <a:lnTo>
                  <a:pt x="638" y="124"/>
                </a:lnTo>
                <a:lnTo>
                  <a:pt x="658" y="150"/>
                </a:lnTo>
                <a:lnTo>
                  <a:pt x="674" y="181"/>
                </a:lnTo>
                <a:lnTo>
                  <a:pt x="689" y="209"/>
                </a:lnTo>
                <a:lnTo>
                  <a:pt x="701" y="242"/>
                </a:lnTo>
                <a:lnTo>
                  <a:pt x="709" y="274"/>
                </a:lnTo>
                <a:lnTo>
                  <a:pt x="715" y="309"/>
                </a:lnTo>
                <a:lnTo>
                  <a:pt x="717" y="343"/>
                </a:lnTo>
                <a:lnTo>
                  <a:pt x="717" y="355"/>
                </a:lnTo>
                <a:lnTo>
                  <a:pt x="740" y="355"/>
                </a:lnTo>
                <a:lnTo>
                  <a:pt x="740" y="431"/>
                </a:lnTo>
                <a:lnTo>
                  <a:pt x="691" y="431"/>
                </a:lnTo>
                <a:lnTo>
                  <a:pt x="620" y="927"/>
                </a:lnTo>
                <a:lnTo>
                  <a:pt x="121" y="927"/>
                </a:lnTo>
                <a:lnTo>
                  <a:pt x="54" y="431"/>
                </a:lnTo>
                <a:lnTo>
                  <a:pt x="0" y="431"/>
                </a:lnTo>
                <a:lnTo>
                  <a:pt x="0" y="355"/>
                </a:lnTo>
                <a:lnTo>
                  <a:pt x="26" y="3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20" name="Freeform 11"/>
          <p:cNvSpPr>
            <a:spLocks noEditPoints="1" noChangeArrowheads="1"/>
          </p:cNvSpPr>
          <p:nvPr/>
        </p:nvSpPr>
        <p:spPr bwMode="auto">
          <a:xfrm>
            <a:off x="10899775" y="1058863"/>
            <a:ext cx="371475" cy="285750"/>
          </a:xfrm>
          <a:custGeom>
            <a:avLst/>
            <a:gdLst>
              <a:gd name="T0" fmla="*/ 12958 w 1118"/>
              <a:gd name="T1" fmla="*/ 54286 h 858"/>
              <a:gd name="T2" fmla="*/ 45853 w 1118"/>
              <a:gd name="T3" fmla="*/ 13655 h 858"/>
              <a:gd name="T4" fmla="*/ 61469 w 1118"/>
              <a:gd name="T5" fmla="*/ 0 h 858"/>
              <a:gd name="T6" fmla="*/ 65457 w 1118"/>
              <a:gd name="T7" fmla="*/ 1332 h 858"/>
              <a:gd name="T8" fmla="*/ 66121 w 1118"/>
              <a:gd name="T9" fmla="*/ 8992 h 858"/>
              <a:gd name="T10" fmla="*/ 59476 w 1118"/>
              <a:gd name="T11" fmla="*/ 31306 h 858"/>
              <a:gd name="T12" fmla="*/ 41201 w 1118"/>
              <a:gd name="T13" fmla="*/ 73935 h 858"/>
              <a:gd name="T14" fmla="*/ 22262 w 1118"/>
              <a:gd name="T15" fmla="*/ 117897 h 858"/>
              <a:gd name="T16" fmla="*/ 24920 w 1118"/>
              <a:gd name="T17" fmla="*/ 117231 h 858"/>
              <a:gd name="T18" fmla="*/ 45188 w 1118"/>
              <a:gd name="T19" fmla="*/ 96249 h 858"/>
              <a:gd name="T20" fmla="*/ 85060 w 1118"/>
              <a:gd name="T21" fmla="*/ 48957 h 858"/>
              <a:gd name="T22" fmla="*/ 100013 w 1118"/>
              <a:gd name="T23" fmla="*/ 31306 h 858"/>
              <a:gd name="T24" fmla="*/ 118952 w 1118"/>
              <a:gd name="T25" fmla="*/ 13655 h 858"/>
              <a:gd name="T26" fmla="*/ 132575 w 1118"/>
              <a:gd name="T27" fmla="*/ 6994 h 858"/>
              <a:gd name="T28" fmla="*/ 140549 w 1118"/>
              <a:gd name="T29" fmla="*/ 8992 h 858"/>
              <a:gd name="T30" fmla="*/ 143872 w 1118"/>
              <a:gd name="T31" fmla="*/ 16985 h 858"/>
              <a:gd name="T32" fmla="*/ 143207 w 1118"/>
              <a:gd name="T33" fmla="*/ 25977 h 858"/>
              <a:gd name="T34" fmla="*/ 129584 w 1118"/>
              <a:gd name="T35" fmla="*/ 58282 h 858"/>
              <a:gd name="T36" fmla="*/ 96025 w 1118"/>
              <a:gd name="T37" fmla="*/ 116565 h 858"/>
              <a:gd name="T38" fmla="*/ 84396 w 1118"/>
              <a:gd name="T39" fmla="*/ 136880 h 858"/>
              <a:gd name="T40" fmla="*/ 88383 w 1118"/>
              <a:gd name="T41" fmla="*/ 134216 h 858"/>
              <a:gd name="T42" fmla="*/ 123603 w 1118"/>
              <a:gd name="T43" fmla="*/ 94917 h 858"/>
              <a:gd name="T44" fmla="*/ 143872 w 1118"/>
              <a:gd name="T45" fmla="*/ 75934 h 858"/>
              <a:gd name="T46" fmla="*/ 165469 w 1118"/>
              <a:gd name="T47" fmla="*/ 101578 h 858"/>
              <a:gd name="T48" fmla="*/ 136562 w 1118"/>
              <a:gd name="T49" fmla="*/ 130885 h 858"/>
              <a:gd name="T50" fmla="*/ 87054 w 1118"/>
              <a:gd name="T51" fmla="*/ 172183 h 858"/>
              <a:gd name="T52" fmla="*/ 60805 w 1118"/>
              <a:gd name="T53" fmla="*/ 189834 h 858"/>
              <a:gd name="T54" fmla="*/ 53495 w 1118"/>
              <a:gd name="T55" fmla="*/ 191832 h 858"/>
              <a:gd name="T56" fmla="*/ 48843 w 1118"/>
              <a:gd name="T57" fmla="*/ 189168 h 858"/>
              <a:gd name="T58" fmla="*/ 47182 w 1118"/>
              <a:gd name="T59" fmla="*/ 184172 h 858"/>
              <a:gd name="T60" fmla="*/ 56153 w 1118"/>
              <a:gd name="T61" fmla="*/ 159860 h 858"/>
              <a:gd name="T62" fmla="*/ 83067 w 1118"/>
              <a:gd name="T63" fmla="*/ 109238 h 858"/>
              <a:gd name="T64" fmla="*/ 113635 w 1118"/>
              <a:gd name="T65" fmla="*/ 54952 h 858"/>
              <a:gd name="T66" fmla="*/ 123603 w 1118"/>
              <a:gd name="T67" fmla="*/ 31306 h 858"/>
              <a:gd name="T68" fmla="*/ 122939 w 1118"/>
              <a:gd name="T69" fmla="*/ 29974 h 858"/>
              <a:gd name="T70" fmla="*/ 112971 w 1118"/>
              <a:gd name="T71" fmla="*/ 38633 h 858"/>
              <a:gd name="T72" fmla="*/ 90044 w 1118"/>
              <a:gd name="T73" fmla="*/ 66608 h 858"/>
              <a:gd name="T74" fmla="*/ 37878 w 1118"/>
              <a:gd name="T75" fmla="*/ 115899 h 858"/>
              <a:gd name="T76" fmla="*/ 26914 w 1118"/>
              <a:gd name="T77" fmla="*/ 124558 h 858"/>
              <a:gd name="T78" fmla="*/ 19604 w 1118"/>
              <a:gd name="T79" fmla="*/ 127222 h 858"/>
              <a:gd name="T80" fmla="*/ 16281 w 1118"/>
              <a:gd name="T81" fmla="*/ 125224 h 858"/>
              <a:gd name="T82" fmla="*/ 14952 w 1118"/>
              <a:gd name="T83" fmla="*/ 117897 h 858"/>
              <a:gd name="T84" fmla="*/ 24920 w 1118"/>
              <a:gd name="T85" fmla="*/ 88922 h 858"/>
              <a:gd name="T86" fmla="*/ 45853 w 1118"/>
              <a:gd name="T87" fmla="*/ 41297 h 858"/>
              <a:gd name="T88" fmla="*/ 55489 w 1118"/>
              <a:gd name="T89" fmla="*/ 16985 h 858"/>
              <a:gd name="T90" fmla="*/ 54824 w 1118"/>
              <a:gd name="T91" fmla="*/ 13655 h 858"/>
              <a:gd name="T92" fmla="*/ 41201 w 1118"/>
              <a:gd name="T93" fmla="*/ 26643 h 858"/>
              <a:gd name="T94" fmla="*/ 3323 w 1118"/>
              <a:gd name="T95" fmla="*/ 73935 h 858"/>
              <a:gd name="T96" fmla="*/ 187731 w 1118"/>
              <a:gd name="T97" fmla="*/ 140877 h 858"/>
              <a:gd name="T98" fmla="*/ 236574 w 1118"/>
              <a:gd name="T99" fmla="*/ 95583 h 858"/>
              <a:gd name="T100" fmla="*/ 244549 w 1118"/>
              <a:gd name="T101" fmla="*/ 96915 h 858"/>
              <a:gd name="T102" fmla="*/ 365494 w 1118"/>
              <a:gd name="T103" fmla="*/ 226802 h 858"/>
              <a:gd name="T104" fmla="*/ 363501 w 1118"/>
              <a:gd name="T105" fmla="*/ 235128 h 858"/>
              <a:gd name="T106" fmla="*/ 314325 w 1118"/>
              <a:gd name="T107" fmla="*/ 280421 h 858"/>
              <a:gd name="T108" fmla="*/ 306683 w 1118"/>
              <a:gd name="T109" fmla="*/ 279089 h 858"/>
              <a:gd name="T110" fmla="*/ 185738 w 1118"/>
              <a:gd name="T111" fmla="*/ 149203 h 858"/>
              <a:gd name="T112" fmla="*/ 187731 w 1118"/>
              <a:gd name="T113" fmla="*/ 140877 h 858"/>
              <a:gd name="T114" fmla="*/ 158159 w 1118"/>
              <a:gd name="T115" fmla="*/ 79264 h 858"/>
              <a:gd name="T116" fmla="*/ 187731 w 1118"/>
              <a:gd name="T117" fmla="*/ 132218 h 858"/>
              <a:gd name="T118" fmla="*/ 196038 w 1118"/>
              <a:gd name="T119" fmla="*/ 87590 h 858"/>
              <a:gd name="T120" fmla="*/ 321635 w 1118"/>
              <a:gd name="T121" fmla="*/ 281087 h 858"/>
              <a:gd name="T122" fmla="*/ 366823 w 1118"/>
              <a:gd name="T123" fmla="*/ 238458 h 85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118"/>
              <a:gd name="T187" fmla="*/ 0 h 858"/>
              <a:gd name="T188" fmla="*/ 1118 w 1118"/>
              <a:gd name="T189" fmla="*/ 858 h 85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118" h="858">
                <a:moveTo>
                  <a:pt x="0" y="214"/>
                </a:moveTo>
                <a:lnTo>
                  <a:pt x="0" y="214"/>
                </a:lnTo>
                <a:lnTo>
                  <a:pt x="39" y="163"/>
                </a:lnTo>
                <a:lnTo>
                  <a:pt x="75" y="114"/>
                </a:lnTo>
                <a:lnTo>
                  <a:pt x="118" y="63"/>
                </a:lnTo>
                <a:lnTo>
                  <a:pt x="138" y="41"/>
                </a:lnTo>
                <a:lnTo>
                  <a:pt x="157" y="23"/>
                </a:lnTo>
                <a:lnTo>
                  <a:pt x="173" y="8"/>
                </a:lnTo>
                <a:lnTo>
                  <a:pt x="185" y="0"/>
                </a:lnTo>
                <a:lnTo>
                  <a:pt x="191" y="0"/>
                </a:lnTo>
                <a:lnTo>
                  <a:pt x="195" y="0"/>
                </a:lnTo>
                <a:lnTo>
                  <a:pt x="197" y="4"/>
                </a:lnTo>
                <a:lnTo>
                  <a:pt x="199" y="8"/>
                </a:lnTo>
                <a:lnTo>
                  <a:pt x="199" y="17"/>
                </a:lnTo>
                <a:lnTo>
                  <a:pt x="199" y="27"/>
                </a:lnTo>
                <a:lnTo>
                  <a:pt x="191" y="57"/>
                </a:lnTo>
                <a:lnTo>
                  <a:pt x="179" y="94"/>
                </a:lnTo>
                <a:lnTo>
                  <a:pt x="163" y="134"/>
                </a:lnTo>
                <a:lnTo>
                  <a:pt x="124" y="222"/>
                </a:lnTo>
                <a:lnTo>
                  <a:pt x="81" y="313"/>
                </a:lnTo>
                <a:lnTo>
                  <a:pt x="71" y="346"/>
                </a:lnTo>
                <a:lnTo>
                  <a:pt x="67" y="354"/>
                </a:lnTo>
                <a:lnTo>
                  <a:pt x="67" y="358"/>
                </a:lnTo>
                <a:lnTo>
                  <a:pt x="75" y="352"/>
                </a:lnTo>
                <a:lnTo>
                  <a:pt x="98" y="330"/>
                </a:lnTo>
                <a:lnTo>
                  <a:pt x="136" y="289"/>
                </a:lnTo>
                <a:lnTo>
                  <a:pt x="177" y="244"/>
                </a:lnTo>
                <a:lnTo>
                  <a:pt x="218" y="195"/>
                </a:lnTo>
                <a:lnTo>
                  <a:pt x="256" y="147"/>
                </a:lnTo>
                <a:lnTo>
                  <a:pt x="281" y="118"/>
                </a:lnTo>
                <a:lnTo>
                  <a:pt x="301" y="94"/>
                </a:lnTo>
                <a:lnTo>
                  <a:pt x="321" y="71"/>
                </a:lnTo>
                <a:lnTo>
                  <a:pt x="342" y="55"/>
                </a:lnTo>
                <a:lnTo>
                  <a:pt x="358" y="41"/>
                </a:lnTo>
                <a:lnTo>
                  <a:pt x="372" y="31"/>
                </a:lnTo>
                <a:lnTo>
                  <a:pt x="386" y="25"/>
                </a:lnTo>
                <a:lnTo>
                  <a:pt x="399" y="21"/>
                </a:lnTo>
                <a:lnTo>
                  <a:pt x="409" y="21"/>
                </a:lnTo>
                <a:lnTo>
                  <a:pt x="417" y="23"/>
                </a:lnTo>
                <a:lnTo>
                  <a:pt x="423" y="27"/>
                </a:lnTo>
                <a:lnTo>
                  <a:pt x="429" y="33"/>
                </a:lnTo>
                <a:lnTo>
                  <a:pt x="431" y="41"/>
                </a:lnTo>
                <a:lnTo>
                  <a:pt x="433" y="51"/>
                </a:lnTo>
                <a:lnTo>
                  <a:pt x="433" y="63"/>
                </a:lnTo>
                <a:lnTo>
                  <a:pt x="431" y="78"/>
                </a:lnTo>
                <a:lnTo>
                  <a:pt x="423" y="106"/>
                </a:lnTo>
                <a:lnTo>
                  <a:pt x="409" y="141"/>
                </a:lnTo>
                <a:lnTo>
                  <a:pt x="390" y="175"/>
                </a:lnTo>
                <a:lnTo>
                  <a:pt x="370" y="212"/>
                </a:lnTo>
                <a:lnTo>
                  <a:pt x="327" y="285"/>
                </a:lnTo>
                <a:lnTo>
                  <a:pt x="289" y="350"/>
                </a:lnTo>
                <a:lnTo>
                  <a:pt x="260" y="401"/>
                </a:lnTo>
                <a:lnTo>
                  <a:pt x="254" y="411"/>
                </a:lnTo>
                <a:lnTo>
                  <a:pt x="254" y="415"/>
                </a:lnTo>
                <a:lnTo>
                  <a:pt x="258" y="413"/>
                </a:lnTo>
                <a:lnTo>
                  <a:pt x="266" y="403"/>
                </a:lnTo>
                <a:lnTo>
                  <a:pt x="295" y="372"/>
                </a:lnTo>
                <a:lnTo>
                  <a:pt x="332" y="330"/>
                </a:lnTo>
                <a:lnTo>
                  <a:pt x="372" y="285"/>
                </a:lnTo>
                <a:lnTo>
                  <a:pt x="395" y="263"/>
                </a:lnTo>
                <a:lnTo>
                  <a:pt x="413" y="244"/>
                </a:lnTo>
                <a:lnTo>
                  <a:pt x="433" y="228"/>
                </a:lnTo>
                <a:lnTo>
                  <a:pt x="449" y="218"/>
                </a:lnTo>
                <a:lnTo>
                  <a:pt x="449" y="254"/>
                </a:lnTo>
                <a:lnTo>
                  <a:pt x="498" y="305"/>
                </a:lnTo>
                <a:lnTo>
                  <a:pt x="474" y="330"/>
                </a:lnTo>
                <a:lnTo>
                  <a:pt x="411" y="393"/>
                </a:lnTo>
                <a:lnTo>
                  <a:pt x="368" y="431"/>
                </a:lnTo>
                <a:lnTo>
                  <a:pt x="317" y="474"/>
                </a:lnTo>
                <a:lnTo>
                  <a:pt x="262" y="517"/>
                </a:lnTo>
                <a:lnTo>
                  <a:pt x="203" y="559"/>
                </a:lnTo>
                <a:lnTo>
                  <a:pt x="183" y="570"/>
                </a:lnTo>
                <a:lnTo>
                  <a:pt x="175" y="574"/>
                </a:lnTo>
                <a:lnTo>
                  <a:pt x="167" y="576"/>
                </a:lnTo>
                <a:lnTo>
                  <a:pt x="161" y="576"/>
                </a:lnTo>
                <a:lnTo>
                  <a:pt x="155" y="574"/>
                </a:lnTo>
                <a:lnTo>
                  <a:pt x="149" y="572"/>
                </a:lnTo>
                <a:lnTo>
                  <a:pt x="147" y="568"/>
                </a:lnTo>
                <a:lnTo>
                  <a:pt x="142" y="561"/>
                </a:lnTo>
                <a:lnTo>
                  <a:pt x="142" y="553"/>
                </a:lnTo>
                <a:lnTo>
                  <a:pt x="147" y="535"/>
                </a:lnTo>
                <a:lnTo>
                  <a:pt x="155" y="509"/>
                </a:lnTo>
                <a:lnTo>
                  <a:pt x="169" y="480"/>
                </a:lnTo>
                <a:lnTo>
                  <a:pt x="185" y="446"/>
                </a:lnTo>
                <a:lnTo>
                  <a:pt x="205" y="409"/>
                </a:lnTo>
                <a:lnTo>
                  <a:pt x="250" y="328"/>
                </a:lnTo>
                <a:lnTo>
                  <a:pt x="313" y="218"/>
                </a:lnTo>
                <a:lnTo>
                  <a:pt x="342" y="165"/>
                </a:lnTo>
                <a:lnTo>
                  <a:pt x="364" y="122"/>
                </a:lnTo>
                <a:lnTo>
                  <a:pt x="370" y="106"/>
                </a:lnTo>
                <a:lnTo>
                  <a:pt x="372" y="94"/>
                </a:lnTo>
                <a:lnTo>
                  <a:pt x="372" y="92"/>
                </a:lnTo>
                <a:lnTo>
                  <a:pt x="372" y="90"/>
                </a:lnTo>
                <a:lnTo>
                  <a:pt x="370" y="90"/>
                </a:lnTo>
                <a:lnTo>
                  <a:pt x="366" y="90"/>
                </a:lnTo>
                <a:lnTo>
                  <a:pt x="356" y="100"/>
                </a:lnTo>
                <a:lnTo>
                  <a:pt x="340" y="116"/>
                </a:lnTo>
                <a:lnTo>
                  <a:pt x="289" y="177"/>
                </a:lnTo>
                <a:lnTo>
                  <a:pt x="271" y="200"/>
                </a:lnTo>
                <a:lnTo>
                  <a:pt x="248" y="224"/>
                </a:lnTo>
                <a:lnTo>
                  <a:pt x="203" y="269"/>
                </a:lnTo>
                <a:lnTo>
                  <a:pt x="114" y="348"/>
                </a:lnTo>
                <a:lnTo>
                  <a:pt x="92" y="368"/>
                </a:lnTo>
                <a:lnTo>
                  <a:pt x="81" y="374"/>
                </a:lnTo>
                <a:lnTo>
                  <a:pt x="73" y="378"/>
                </a:lnTo>
                <a:lnTo>
                  <a:pt x="65" y="380"/>
                </a:lnTo>
                <a:lnTo>
                  <a:pt x="59" y="382"/>
                </a:lnTo>
                <a:lnTo>
                  <a:pt x="53" y="380"/>
                </a:lnTo>
                <a:lnTo>
                  <a:pt x="49" y="376"/>
                </a:lnTo>
                <a:lnTo>
                  <a:pt x="45" y="372"/>
                </a:lnTo>
                <a:lnTo>
                  <a:pt x="45" y="368"/>
                </a:lnTo>
                <a:lnTo>
                  <a:pt x="45" y="354"/>
                </a:lnTo>
                <a:lnTo>
                  <a:pt x="49" y="338"/>
                </a:lnTo>
                <a:lnTo>
                  <a:pt x="55" y="315"/>
                </a:lnTo>
                <a:lnTo>
                  <a:pt x="75" y="267"/>
                </a:lnTo>
                <a:lnTo>
                  <a:pt x="100" y="210"/>
                </a:lnTo>
                <a:lnTo>
                  <a:pt x="138" y="124"/>
                </a:lnTo>
                <a:lnTo>
                  <a:pt x="155" y="86"/>
                </a:lnTo>
                <a:lnTo>
                  <a:pt x="167" y="51"/>
                </a:lnTo>
                <a:lnTo>
                  <a:pt x="167" y="43"/>
                </a:lnTo>
                <a:lnTo>
                  <a:pt x="167" y="41"/>
                </a:lnTo>
                <a:lnTo>
                  <a:pt x="165" y="41"/>
                </a:lnTo>
                <a:lnTo>
                  <a:pt x="159" y="45"/>
                </a:lnTo>
                <a:lnTo>
                  <a:pt x="149" y="53"/>
                </a:lnTo>
                <a:lnTo>
                  <a:pt x="124" y="80"/>
                </a:lnTo>
                <a:lnTo>
                  <a:pt x="96" y="116"/>
                </a:lnTo>
                <a:lnTo>
                  <a:pt x="39" y="187"/>
                </a:lnTo>
                <a:lnTo>
                  <a:pt x="10" y="222"/>
                </a:lnTo>
                <a:lnTo>
                  <a:pt x="0" y="214"/>
                </a:lnTo>
                <a:close/>
                <a:moveTo>
                  <a:pt x="565" y="423"/>
                </a:moveTo>
                <a:lnTo>
                  <a:pt x="706" y="291"/>
                </a:lnTo>
                <a:lnTo>
                  <a:pt x="712" y="287"/>
                </a:lnTo>
                <a:lnTo>
                  <a:pt x="720" y="285"/>
                </a:lnTo>
                <a:lnTo>
                  <a:pt x="730" y="287"/>
                </a:lnTo>
                <a:lnTo>
                  <a:pt x="736" y="291"/>
                </a:lnTo>
                <a:lnTo>
                  <a:pt x="1096" y="673"/>
                </a:lnTo>
                <a:lnTo>
                  <a:pt x="1100" y="681"/>
                </a:lnTo>
                <a:lnTo>
                  <a:pt x="1102" y="690"/>
                </a:lnTo>
                <a:lnTo>
                  <a:pt x="1098" y="698"/>
                </a:lnTo>
                <a:lnTo>
                  <a:pt x="1094" y="706"/>
                </a:lnTo>
                <a:lnTo>
                  <a:pt x="954" y="836"/>
                </a:lnTo>
                <a:lnTo>
                  <a:pt x="946" y="842"/>
                </a:lnTo>
                <a:lnTo>
                  <a:pt x="937" y="844"/>
                </a:lnTo>
                <a:lnTo>
                  <a:pt x="929" y="842"/>
                </a:lnTo>
                <a:lnTo>
                  <a:pt x="923" y="838"/>
                </a:lnTo>
                <a:lnTo>
                  <a:pt x="563" y="454"/>
                </a:lnTo>
                <a:lnTo>
                  <a:pt x="559" y="448"/>
                </a:lnTo>
                <a:lnTo>
                  <a:pt x="557" y="439"/>
                </a:lnTo>
                <a:lnTo>
                  <a:pt x="559" y="429"/>
                </a:lnTo>
                <a:lnTo>
                  <a:pt x="565" y="423"/>
                </a:lnTo>
                <a:close/>
                <a:moveTo>
                  <a:pt x="494" y="159"/>
                </a:moveTo>
                <a:lnTo>
                  <a:pt x="476" y="238"/>
                </a:lnTo>
                <a:lnTo>
                  <a:pt x="541" y="309"/>
                </a:lnTo>
                <a:lnTo>
                  <a:pt x="508" y="338"/>
                </a:lnTo>
                <a:lnTo>
                  <a:pt x="565" y="397"/>
                </a:lnTo>
                <a:lnTo>
                  <a:pt x="679" y="289"/>
                </a:lnTo>
                <a:lnTo>
                  <a:pt x="624" y="230"/>
                </a:lnTo>
                <a:lnTo>
                  <a:pt x="590" y="263"/>
                </a:lnTo>
                <a:lnTo>
                  <a:pt x="494" y="159"/>
                </a:lnTo>
                <a:close/>
                <a:moveTo>
                  <a:pt x="968" y="844"/>
                </a:moveTo>
                <a:lnTo>
                  <a:pt x="980" y="858"/>
                </a:lnTo>
                <a:lnTo>
                  <a:pt x="1118" y="730"/>
                </a:lnTo>
                <a:lnTo>
                  <a:pt x="1104" y="716"/>
                </a:lnTo>
                <a:lnTo>
                  <a:pt x="968" y="8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21" name="Freeform 12"/>
          <p:cNvSpPr>
            <a:spLocks noEditPoints="1" noChangeArrowheads="1"/>
          </p:cNvSpPr>
          <p:nvPr/>
        </p:nvSpPr>
        <p:spPr bwMode="auto">
          <a:xfrm>
            <a:off x="3368675" y="1058863"/>
            <a:ext cx="323850" cy="292100"/>
          </a:xfrm>
          <a:custGeom>
            <a:avLst/>
            <a:gdLst>
              <a:gd name="T0" fmla="*/ 179144 w 978"/>
              <a:gd name="T1" fmla="*/ 174462 h 879"/>
              <a:gd name="T2" fmla="*/ 180469 w 978"/>
              <a:gd name="T3" fmla="*/ 241257 h 879"/>
              <a:gd name="T4" fmla="*/ 160269 w 978"/>
              <a:gd name="T5" fmla="*/ 277146 h 879"/>
              <a:gd name="T6" fmla="*/ 109606 w 978"/>
              <a:gd name="T7" fmla="*/ 292100 h 879"/>
              <a:gd name="T8" fmla="*/ 65234 w 978"/>
              <a:gd name="T9" fmla="*/ 270500 h 879"/>
              <a:gd name="T10" fmla="*/ 48346 w 978"/>
              <a:gd name="T11" fmla="*/ 241921 h 879"/>
              <a:gd name="T12" fmla="*/ 50001 w 978"/>
              <a:gd name="T13" fmla="*/ 221650 h 879"/>
              <a:gd name="T14" fmla="*/ 92387 w 978"/>
              <a:gd name="T15" fmla="*/ 196063 h 879"/>
              <a:gd name="T16" fmla="*/ 143381 w 978"/>
              <a:gd name="T17" fmla="*/ 177121 h 879"/>
              <a:gd name="T18" fmla="*/ 151660 w 978"/>
              <a:gd name="T19" fmla="*/ 157515 h 879"/>
              <a:gd name="T20" fmla="*/ 121858 w 978"/>
              <a:gd name="T21" fmla="*/ 150204 h 879"/>
              <a:gd name="T22" fmla="*/ 53313 w 978"/>
              <a:gd name="T23" fmla="*/ 162832 h 879"/>
              <a:gd name="T24" fmla="*/ 16888 w 978"/>
              <a:gd name="T25" fmla="*/ 157515 h 879"/>
              <a:gd name="T26" fmla="*/ 2649 w 978"/>
              <a:gd name="T27" fmla="*/ 137908 h 879"/>
              <a:gd name="T28" fmla="*/ 662 w 978"/>
              <a:gd name="T29" fmla="*/ 110991 h 879"/>
              <a:gd name="T30" fmla="*/ 10927 w 978"/>
              <a:gd name="T31" fmla="*/ 92050 h 879"/>
              <a:gd name="T32" fmla="*/ 47683 w 978"/>
              <a:gd name="T33" fmla="*/ 87397 h 879"/>
              <a:gd name="T34" fmla="*/ 116560 w 978"/>
              <a:gd name="T35" fmla="*/ 102684 h 879"/>
              <a:gd name="T36" fmla="*/ 138746 w 978"/>
              <a:gd name="T37" fmla="*/ 94708 h 879"/>
              <a:gd name="T38" fmla="*/ 136096 w 978"/>
              <a:gd name="T39" fmla="*/ 73108 h 879"/>
              <a:gd name="T40" fmla="*/ 112586 w 978"/>
              <a:gd name="T41" fmla="*/ 44529 h 879"/>
              <a:gd name="T42" fmla="*/ 113248 w 978"/>
              <a:gd name="T43" fmla="*/ 21600 h 879"/>
              <a:gd name="T44" fmla="*/ 142719 w 978"/>
              <a:gd name="T45" fmla="*/ 1329 h 879"/>
              <a:gd name="T46" fmla="*/ 183118 w 978"/>
              <a:gd name="T47" fmla="*/ 5649 h 879"/>
              <a:gd name="T48" fmla="*/ 198019 w 978"/>
              <a:gd name="T49" fmla="*/ 26585 h 879"/>
              <a:gd name="T50" fmla="*/ 181131 w 978"/>
              <a:gd name="T51" fmla="*/ 75767 h 879"/>
              <a:gd name="T52" fmla="*/ 184442 w 978"/>
              <a:gd name="T53" fmla="*/ 97367 h 879"/>
              <a:gd name="T54" fmla="*/ 205966 w 978"/>
              <a:gd name="T55" fmla="*/ 98696 h 879"/>
              <a:gd name="T56" fmla="*/ 233119 w 978"/>
              <a:gd name="T57" fmla="*/ 73773 h 879"/>
              <a:gd name="T58" fmla="*/ 251000 w 978"/>
              <a:gd name="T59" fmla="*/ 57490 h 879"/>
              <a:gd name="T60" fmla="*/ 280140 w 978"/>
              <a:gd name="T61" fmla="*/ 58819 h 879"/>
              <a:gd name="T62" fmla="*/ 315903 w 978"/>
              <a:gd name="T63" fmla="*/ 94044 h 879"/>
              <a:gd name="T64" fmla="*/ 323188 w 978"/>
              <a:gd name="T65" fmla="*/ 122290 h 879"/>
              <a:gd name="T66" fmla="*/ 310273 w 978"/>
              <a:gd name="T67" fmla="*/ 141896 h 879"/>
              <a:gd name="T68" fmla="*/ 284114 w 978"/>
              <a:gd name="T69" fmla="*/ 149539 h 879"/>
              <a:gd name="T70" fmla="*/ 253981 w 978"/>
              <a:gd name="T71" fmla="*/ 139238 h 879"/>
              <a:gd name="T72" fmla="*/ 228814 w 978"/>
              <a:gd name="T73" fmla="*/ 140567 h 879"/>
              <a:gd name="T74" fmla="*/ 245702 w 978"/>
              <a:gd name="T75" fmla="*/ 158179 h 879"/>
              <a:gd name="T76" fmla="*/ 291399 w 978"/>
              <a:gd name="T77" fmla="*/ 173133 h 879"/>
              <a:gd name="T78" fmla="*/ 315903 w 978"/>
              <a:gd name="T79" fmla="*/ 190746 h 879"/>
              <a:gd name="T80" fmla="*/ 313916 w 978"/>
              <a:gd name="T81" fmla="*/ 210352 h 879"/>
              <a:gd name="T82" fmla="*/ 276167 w 978"/>
              <a:gd name="T83" fmla="*/ 231287 h 879"/>
              <a:gd name="T84" fmla="*/ 239742 w 978"/>
              <a:gd name="T85" fmla="*/ 230623 h 879"/>
              <a:gd name="T86" fmla="*/ 209277 w 978"/>
              <a:gd name="T87" fmla="*/ 206032 h 879"/>
              <a:gd name="T88" fmla="*/ 194707 w 978"/>
              <a:gd name="T89" fmla="*/ 164825 h 879"/>
              <a:gd name="T90" fmla="*/ 164905 w 978"/>
              <a:gd name="T91" fmla="*/ 227632 h 879"/>
              <a:gd name="T92" fmla="*/ 142719 w 978"/>
              <a:gd name="T93" fmla="*/ 262857 h 879"/>
              <a:gd name="T94" fmla="*/ 107619 w 978"/>
              <a:gd name="T95" fmla="*/ 271165 h 879"/>
              <a:gd name="T96" fmla="*/ 109606 w 978"/>
              <a:gd name="T97" fmla="*/ 276481 h 879"/>
              <a:gd name="T98" fmla="*/ 142719 w 978"/>
              <a:gd name="T99" fmla="*/ 272494 h 879"/>
              <a:gd name="T100" fmla="*/ 162918 w 978"/>
              <a:gd name="T101" fmla="*/ 237269 h 879"/>
              <a:gd name="T102" fmla="*/ 295041 w 978"/>
              <a:gd name="T103" fmla="*/ 213010 h 879"/>
              <a:gd name="T104" fmla="*/ 304313 w 978"/>
              <a:gd name="T105" fmla="*/ 200050 h 879"/>
              <a:gd name="T106" fmla="*/ 290074 w 978"/>
              <a:gd name="T107" fmla="*/ 183103 h 879"/>
              <a:gd name="T108" fmla="*/ 281465 w 978"/>
              <a:gd name="T109" fmla="*/ 181773 h 879"/>
              <a:gd name="T110" fmla="*/ 291399 w 978"/>
              <a:gd name="T111" fmla="*/ 198056 h 879"/>
              <a:gd name="T112" fmla="*/ 282127 w 978"/>
              <a:gd name="T113" fmla="*/ 216998 h 87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978"/>
              <a:gd name="T172" fmla="*/ 0 h 879"/>
              <a:gd name="T173" fmla="*/ 978 w 978"/>
              <a:gd name="T174" fmla="*/ 879 h 879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978" h="879">
                <a:moveTo>
                  <a:pt x="569" y="492"/>
                </a:moveTo>
                <a:lnTo>
                  <a:pt x="569" y="492"/>
                </a:lnTo>
                <a:lnTo>
                  <a:pt x="559" y="498"/>
                </a:lnTo>
                <a:lnTo>
                  <a:pt x="551" y="507"/>
                </a:lnTo>
                <a:lnTo>
                  <a:pt x="545" y="515"/>
                </a:lnTo>
                <a:lnTo>
                  <a:pt x="541" y="525"/>
                </a:lnTo>
                <a:lnTo>
                  <a:pt x="539" y="537"/>
                </a:lnTo>
                <a:lnTo>
                  <a:pt x="537" y="551"/>
                </a:lnTo>
                <a:lnTo>
                  <a:pt x="537" y="582"/>
                </a:lnTo>
                <a:lnTo>
                  <a:pt x="543" y="651"/>
                </a:lnTo>
                <a:lnTo>
                  <a:pt x="545" y="690"/>
                </a:lnTo>
                <a:lnTo>
                  <a:pt x="545" y="726"/>
                </a:lnTo>
                <a:lnTo>
                  <a:pt x="541" y="751"/>
                </a:lnTo>
                <a:lnTo>
                  <a:pt x="533" y="775"/>
                </a:lnTo>
                <a:lnTo>
                  <a:pt x="519" y="795"/>
                </a:lnTo>
                <a:lnTo>
                  <a:pt x="504" y="816"/>
                </a:lnTo>
                <a:lnTo>
                  <a:pt x="484" y="834"/>
                </a:lnTo>
                <a:lnTo>
                  <a:pt x="464" y="848"/>
                </a:lnTo>
                <a:lnTo>
                  <a:pt x="439" y="860"/>
                </a:lnTo>
                <a:lnTo>
                  <a:pt x="415" y="870"/>
                </a:lnTo>
                <a:lnTo>
                  <a:pt x="386" y="877"/>
                </a:lnTo>
                <a:lnTo>
                  <a:pt x="360" y="879"/>
                </a:lnTo>
                <a:lnTo>
                  <a:pt x="331" y="879"/>
                </a:lnTo>
                <a:lnTo>
                  <a:pt x="303" y="873"/>
                </a:lnTo>
                <a:lnTo>
                  <a:pt x="275" y="864"/>
                </a:lnTo>
                <a:lnTo>
                  <a:pt x="248" y="852"/>
                </a:lnTo>
                <a:lnTo>
                  <a:pt x="222" y="834"/>
                </a:lnTo>
                <a:lnTo>
                  <a:pt x="210" y="824"/>
                </a:lnTo>
                <a:lnTo>
                  <a:pt x="197" y="814"/>
                </a:lnTo>
                <a:lnTo>
                  <a:pt x="185" y="797"/>
                </a:lnTo>
                <a:lnTo>
                  <a:pt x="173" y="779"/>
                </a:lnTo>
                <a:lnTo>
                  <a:pt x="157" y="753"/>
                </a:lnTo>
                <a:lnTo>
                  <a:pt x="146" y="728"/>
                </a:lnTo>
                <a:lnTo>
                  <a:pt x="144" y="716"/>
                </a:lnTo>
                <a:lnTo>
                  <a:pt x="142" y="706"/>
                </a:lnTo>
                <a:lnTo>
                  <a:pt x="142" y="696"/>
                </a:lnTo>
                <a:lnTo>
                  <a:pt x="144" y="685"/>
                </a:lnTo>
                <a:lnTo>
                  <a:pt x="146" y="675"/>
                </a:lnTo>
                <a:lnTo>
                  <a:pt x="151" y="667"/>
                </a:lnTo>
                <a:lnTo>
                  <a:pt x="159" y="653"/>
                </a:lnTo>
                <a:lnTo>
                  <a:pt x="173" y="639"/>
                </a:lnTo>
                <a:lnTo>
                  <a:pt x="191" y="626"/>
                </a:lnTo>
                <a:lnTo>
                  <a:pt x="210" y="616"/>
                </a:lnTo>
                <a:lnTo>
                  <a:pt x="232" y="606"/>
                </a:lnTo>
                <a:lnTo>
                  <a:pt x="279" y="590"/>
                </a:lnTo>
                <a:lnTo>
                  <a:pt x="376" y="563"/>
                </a:lnTo>
                <a:lnTo>
                  <a:pt x="392" y="557"/>
                </a:lnTo>
                <a:lnTo>
                  <a:pt x="407" y="549"/>
                </a:lnTo>
                <a:lnTo>
                  <a:pt x="421" y="541"/>
                </a:lnTo>
                <a:lnTo>
                  <a:pt x="433" y="533"/>
                </a:lnTo>
                <a:lnTo>
                  <a:pt x="443" y="523"/>
                </a:lnTo>
                <a:lnTo>
                  <a:pt x="451" y="513"/>
                </a:lnTo>
                <a:lnTo>
                  <a:pt x="458" y="502"/>
                </a:lnTo>
                <a:lnTo>
                  <a:pt x="460" y="492"/>
                </a:lnTo>
                <a:lnTo>
                  <a:pt x="460" y="482"/>
                </a:lnTo>
                <a:lnTo>
                  <a:pt x="458" y="474"/>
                </a:lnTo>
                <a:lnTo>
                  <a:pt x="451" y="466"/>
                </a:lnTo>
                <a:lnTo>
                  <a:pt x="441" y="460"/>
                </a:lnTo>
                <a:lnTo>
                  <a:pt x="429" y="454"/>
                </a:lnTo>
                <a:lnTo>
                  <a:pt x="413" y="452"/>
                </a:lnTo>
                <a:lnTo>
                  <a:pt x="392" y="450"/>
                </a:lnTo>
                <a:lnTo>
                  <a:pt x="368" y="452"/>
                </a:lnTo>
                <a:lnTo>
                  <a:pt x="340" y="456"/>
                </a:lnTo>
                <a:lnTo>
                  <a:pt x="311" y="460"/>
                </a:lnTo>
                <a:lnTo>
                  <a:pt x="250" y="474"/>
                </a:lnTo>
                <a:lnTo>
                  <a:pt x="189" y="486"/>
                </a:lnTo>
                <a:lnTo>
                  <a:pt x="161" y="490"/>
                </a:lnTo>
                <a:lnTo>
                  <a:pt x="132" y="492"/>
                </a:lnTo>
                <a:lnTo>
                  <a:pt x="106" y="492"/>
                </a:lnTo>
                <a:lnTo>
                  <a:pt x="81" y="488"/>
                </a:lnTo>
                <a:lnTo>
                  <a:pt x="71" y="484"/>
                </a:lnTo>
                <a:lnTo>
                  <a:pt x="61" y="480"/>
                </a:lnTo>
                <a:lnTo>
                  <a:pt x="51" y="474"/>
                </a:lnTo>
                <a:lnTo>
                  <a:pt x="41" y="468"/>
                </a:lnTo>
                <a:lnTo>
                  <a:pt x="33" y="460"/>
                </a:lnTo>
                <a:lnTo>
                  <a:pt x="24" y="452"/>
                </a:lnTo>
                <a:lnTo>
                  <a:pt x="18" y="439"/>
                </a:lnTo>
                <a:lnTo>
                  <a:pt x="12" y="427"/>
                </a:lnTo>
                <a:lnTo>
                  <a:pt x="8" y="415"/>
                </a:lnTo>
                <a:lnTo>
                  <a:pt x="4" y="399"/>
                </a:lnTo>
                <a:lnTo>
                  <a:pt x="2" y="383"/>
                </a:lnTo>
                <a:lnTo>
                  <a:pt x="0" y="362"/>
                </a:lnTo>
                <a:lnTo>
                  <a:pt x="2" y="348"/>
                </a:lnTo>
                <a:lnTo>
                  <a:pt x="2" y="334"/>
                </a:lnTo>
                <a:lnTo>
                  <a:pt x="4" y="322"/>
                </a:lnTo>
                <a:lnTo>
                  <a:pt x="8" y="309"/>
                </a:lnTo>
                <a:lnTo>
                  <a:pt x="12" y="299"/>
                </a:lnTo>
                <a:lnTo>
                  <a:pt x="18" y="291"/>
                </a:lnTo>
                <a:lnTo>
                  <a:pt x="24" y="283"/>
                </a:lnTo>
                <a:lnTo>
                  <a:pt x="33" y="277"/>
                </a:lnTo>
                <a:lnTo>
                  <a:pt x="41" y="273"/>
                </a:lnTo>
                <a:lnTo>
                  <a:pt x="51" y="269"/>
                </a:lnTo>
                <a:lnTo>
                  <a:pt x="69" y="263"/>
                </a:lnTo>
                <a:lnTo>
                  <a:pt x="94" y="261"/>
                </a:lnTo>
                <a:lnTo>
                  <a:pt x="118" y="261"/>
                </a:lnTo>
                <a:lnTo>
                  <a:pt x="144" y="263"/>
                </a:lnTo>
                <a:lnTo>
                  <a:pt x="171" y="269"/>
                </a:lnTo>
                <a:lnTo>
                  <a:pt x="226" y="281"/>
                </a:lnTo>
                <a:lnTo>
                  <a:pt x="281" y="295"/>
                </a:lnTo>
                <a:lnTo>
                  <a:pt x="331" y="305"/>
                </a:lnTo>
                <a:lnTo>
                  <a:pt x="352" y="309"/>
                </a:lnTo>
                <a:lnTo>
                  <a:pt x="370" y="309"/>
                </a:lnTo>
                <a:lnTo>
                  <a:pt x="384" y="307"/>
                </a:lnTo>
                <a:lnTo>
                  <a:pt x="397" y="303"/>
                </a:lnTo>
                <a:lnTo>
                  <a:pt x="407" y="299"/>
                </a:lnTo>
                <a:lnTo>
                  <a:pt x="413" y="291"/>
                </a:lnTo>
                <a:lnTo>
                  <a:pt x="419" y="285"/>
                </a:lnTo>
                <a:lnTo>
                  <a:pt x="421" y="275"/>
                </a:lnTo>
                <a:lnTo>
                  <a:pt x="423" y="265"/>
                </a:lnTo>
                <a:lnTo>
                  <a:pt x="421" y="254"/>
                </a:lnTo>
                <a:lnTo>
                  <a:pt x="419" y="242"/>
                </a:lnTo>
                <a:lnTo>
                  <a:pt x="415" y="232"/>
                </a:lnTo>
                <a:lnTo>
                  <a:pt x="411" y="220"/>
                </a:lnTo>
                <a:lnTo>
                  <a:pt x="403" y="210"/>
                </a:lnTo>
                <a:lnTo>
                  <a:pt x="386" y="187"/>
                </a:lnTo>
                <a:lnTo>
                  <a:pt x="366" y="167"/>
                </a:lnTo>
                <a:lnTo>
                  <a:pt x="346" y="145"/>
                </a:lnTo>
                <a:lnTo>
                  <a:pt x="340" y="134"/>
                </a:lnTo>
                <a:lnTo>
                  <a:pt x="334" y="124"/>
                </a:lnTo>
                <a:lnTo>
                  <a:pt x="331" y="112"/>
                </a:lnTo>
                <a:lnTo>
                  <a:pt x="331" y="100"/>
                </a:lnTo>
                <a:lnTo>
                  <a:pt x="334" y="82"/>
                </a:lnTo>
                <a:lnTo>
                  <a:pt x="342" y="65"/>
                </a:lnTo>
                <a:lnTo>
                  <a:pt x="352" y="51"/>
                </a:lnTo>
                <a:lnTo>
                  <a:pt x="364" y="39"/>
                </a:lnTo>
                <a:lnTo>
                  <a:pt x="378" y="27"/>
                </a:lnTo>
                <a:lnTo>
                  <a:pt x="395" y="19"/>
                </a:lnTo>
                <a:lnTo>
                  <a:pt x="413" y="10"/>
                </a:lnTo>
                <a:lnTo>
                  <a:pt x="431" y="4"/>
                </a:lnTo>
                <a:lnTo>
                  <a:pt x="451" y="2"/>
                </a:lnTo>
                <a:lnTo>
                  <a:pt x="472" y="0"/>
                </a:lnTo>
                <a:lnTo>
                  <a:pt x="494" y="0"/>
                </a:lnTo>
                <a:lnTo>
                  <a:pt x="514" y="4"/>
                </a:lnTo>
                <a:lnTo>
                  <a:pt x="533" y="10"/>
                </a:lnTo>
                <a:lnTo>
                  <a:pt x="553" y="17"/>
                </a:lnTo>
                <a:lnTo>
                  <a:pt x="569" y="27"/>
                </a:lnTo>
                <a:lnTo>
                  <a:pt x="586" y="41"/>
                </a:lnTo>
                <a:lnTo>
                  <a:pt x="592" y="53"/>
                </a:lnTo>
                <a:lnTo>
                  <a:pt x="596" y="67"/>
                </a:lnTo>
                <a:lnTo>
                  <a:pt x="598" y="80"/>
                </a:lnTo>
                <a:lnTo>
                  <a:pt x="596" y="94"/>
                </a:lnTo>
                <a:lnTo>
                  <a:pt x="594" y="108"/>
                </a:lnTo>
                <a:lnTo>
                  <a:pt x="590" y="120"/>
                </a:lnTo>
                <a:lnTo>
                  <a:pt x="580" y="149"/>
                </a:lnTo>
                <a:lnTo>
                  <a:pt x="557" y="202"/>
                </a:lnTo>
                <a:lnTo>
                  <a:pt x="547" y="228"/>
                </a:lnTo>
                <a:lnTo>
                  <a:pt x="545" y="240"/>
                </a:lnTo>
                <a:lnTo>
                  <a:pt x="545" y="252"/>
                </a:lnTo>
                <a:lnTo>
                  <a:pt x="547" y="271"/>
                </a:lnTo>
                <a:lnTo>
                  <a:pt x="551" y="283"/>
                </a:lnTo>
                <a:lnTo>
                  <a:pt x="557" y="293"/>
                </a:lnTo>
                <a:lnTo>
                  <a:pt x="565" y="301"/>
                </a:lnTo>
                <a:lnTo>
                  <a:pt x="575" y="305"/>
                </a:lnTo>
                <a:lnTo>
                  <a:pt x="586" y="307"/>
                </a:lnTo>
                <a:lnTo>
                  <a:pt x="598" y="307"/>
                </a:lnTo>
                <a:lnTo>
                  <a:pt x="610" y="303"/>
                </a:lnTo>
                <a:lnTo>
                  <a:pt x="622" y="297"/>
                </a:lnTo>
                <a:lnTo>
                  <a:pt x="636" y="289"/>
                </a:lnTo>
                <a:lnTo>
                  <a:pt x="651" y="279"/>
                </a:lnTo>
                <a:lnTo>
                  <a:pt x="665" y="267"/>
                </a:lnTo>
                <a:lnTo>
                  <a:pt x="677" y="254"/>
                </a:lnTo>
                <a:lnTo>
                  <a:pt x="691" y="238"/>
                </a:lnTo>
                <a:lnTo>
                  <a:pt x="704" y="222"/>
                </a:lnTo>
                <a:lnTo>
                  <a:pt x="716" y="204"/>
                </a:lnTo>
                <a:lnTo>
                  <a:pt x="722" y="195"/>
                </a:lnTo>
                <a:lnTo>
                  <a:pt x="732" y="185"/>
                </a:lnTo>
                <a:lnTo>
                  <a:pt x="744" y="179"/>
                </a:lnTo>
                <a:lnTo>
                  <a:pt x="758" y="173"/>
                </a:lnTo>
                <a:lnTo>
                  <a:pt x="775" y="167"/>
                </a:lnTo>
                <a:lnTo>
                  <a:pt x="793" y="165"/>
                </a:lnTo>
                <a:lnTo>
                  <a:pt x="813" y="167"/>
                </a:lnTo>
                <a:lnTo>
                  <a:pt x="832" y="171"/>
                </a:lnTo>
                <a:lnTo>
                  <a:pt x="846" y="177"/>
                </a:lnTo>
                <a:lnTo>
                  <a:pt x="860" y="185"/>
                </a:lnTo>
                <a:lnTo>
                  <a:pt x="872" y="193"/>
                </a:lnTo>
                <a:lnTo>
                  <a:pt x="887" y="204"/>
                </a:lnTo>
                <a:lnTo>
                  <a:pt x="911" y="228"/>
                </a:lnTo>
                <a:lnTo>
                  <a:pt x="933" y="254"/>
                </a:lnTo>
                <a:lnTo>
                  <a:pt x="954" y="283"/>
                </a:lnTo>
                <a:lnTo>
                  <a:pt x="968" y="311"/>
                </a:lnTo>
                <a:lnTo>
                  <a:pt x="976" y="336"/>
                </a:lnTo>
                <a:lnTo>
                  <a:pt x="978" y="348"/>
                </a:lnTo>
                <a:lnTo>
                  <a:pt x="978" y="358"/>
                </a:lnTo>
                <a:lnTo>
                  <a:pt x="976" y="368"/>
                </a:lnTo>
                <a:lnTo>
                  <a:pt x="974" y="378"/>
                </a:lnTo>
                <a:lnTo>
                  <a:pt x="968" y="391"/>
                </a:lnTo>
                <a:lnTo>
                  <a:pt x="962" y="401"/>
                </a:lnTo>
                <a:lnTo>
                  <a:pt x="956" y="409"/>
                </a:lnTo>
                <a:lnTo>
                  <a:pt x="945" y="419"/>
                </a:lnTo>
                <a:lnTo>
                  <a:pt x="937" y="427"/>
                </a:lnTo>
                <a:lnTo>
                  <a:pt x="925" y="433"/>
                </a:lnTo>
                <a:lnTo>
                  <a:pt x="913" y="439"/>
                </a:lnTo>
                <a:lnTo>
                  <a:pt x="901" y="446"/>
                </a:lnTo>
                <a:lnTo>
                  <a:pt x="889" y="448"/>
                </a:lnTo>
                <a:lnTo>
                  <a:pt x="874" y="450"/>
                </a:lnTo>
                <a:lnTo>
                  <a:pt x="858" y="450"/>
                </a:lnTo>
                <a:lnTo>
                  <a:pt x="844" y="448"/>
                </a:lnTo>
                <a:lnTo>
                  <a:pt x="828" y="444"/>
                </a:lnTo>
                <a:lnTo>
                  <a:pt x="813" y="437"/>
                </a:lnTo>
                <a:lnTo>
                  <a:pt x="787" y="425"/>
                </a:lnTo>
                <a:lnTo>
                  <a:pt x="767" y="419"/>
                </a:lnTo>
                <a:lnTo>
                  <a:pt x="746" y="413"/>
                </a:lnTo>
                <a:lnTo>
                  <a:pt x="728" y="411"/>
                </a:lnTo>
                <a:lnTo>
                  <a:pt x="714" y="411"/>
                </a:lnTo>
                <a:lnTo>
                  <a:pt x="704" y="415"/>
                </a:lnTo>
                <a:lnTo>
                  <a:pt x="695" y="419"/>
                </a:lnTo>
                <a:lnTo>
                  <a:pt x="691" y="423"/>
                </a:lnTo>
                <a:lnTo>
                  <a:pt x="689" y="431"/>
                </a:lnTo>
                <a:lnTo>
                  <a:pt x="691" y="439"/>
                </a:lnTo>
                <a:lnTo>
                  <a:pt x="697" y="448"/>
                </a:lnTo>
                <a:lnTo>
                  <a:pt x="708" y="458"/>
                </a:lnTo>
                <a:lnTo>
                  <a:pt x="724" y="468"/>
                </a:lnTo>
                <a:lnTo>
                  <a:pt x="742" y="476"/>
                </a:lnTo>
                <a:lnTo>
                  <a:pt x="765" y="486"/>
                </a:lnTo>
                <a:lnTo>
                  <a:pt x="793" y="494"/>
                </a:lnTo>
                <a:lnTo>
                  <a:pt x="828" y="502"/>
                </a:lnTo>
                <a:lnTo>
                  <a:pt x="856" y="513"/>
                </a:lnTo>
                <a:lnTo>
                  <a:pt x="880" y="521"/>
                </a:lnTo>
                <a:lnTo>
                  <a:pt x="903" y="531"/>
                </a:lnTo>
                <a:lnTo>
                  <a:pt x="925" y="543"/>
                </a:lnTo>
                <a:lnTo>
                  <a:pt x="943" y="559"/>
                </a:lnTo>
                <a:lnTo>
                  <a:pt x="950" y="565"/>
                </a:lnTo>
                <a:lnTo>
                  <a:pt x="954" y="574"/>
                </a:lnTo>
                <a:lnTo>
                  <a:pt x="958" y="582"/>
                </a:lnTo>
                <a:lnTo>
                  <a:pt x="960" y="588"/>
                </a:lnTo>
                <a:lnTo>
                  <a:pt x="960" y="596"/>
                </a:lnTo>
                <a:lnTo>
                  <a:pt x="960" y="604"/>
                </a:lnTo>
                <a:lnTo>
                  <a:pt x="956" y="618"/>
                </a:lnTo>
                <a:lnTo>
                  <a:pt x="948" y="633"/>
                </a:lnTo>
                <a:lnTo>
                  <a:pt x="935" y="647"/>
                </a:lnTo>
                <a:lnTo>
                  <a:pt x="919" y="659"/>
                </a:lnTo>
                <a:lnTo>
                  <a:pt x="901" y="671"/>
                </a:lnTo>
                <a:lnTo>
                  <a:pt x="880" y="681"/>
                </a:lnTo>
                <a:lnTo>
                  <a:pt x="858" y="690"/>
                </a:lnTo>
                <a:lnTo>
                  <a:pt x="834" y="696"/>
                </a:lnTo>
                <a:lnTo>
                  <a:pt x="807" y="700"/>
                </a:lnTo>
                <a:lnTo>
                  <a:pt x="781" y="700"/>
                </a:lnTo>
                <a:lnTo>
                  <a:pt x="754" y="698"/>
                </a:lnTo>
                <a:lnTo>
                  <a:pt x="738" y="696"/>
                </a:lnTo>
                <a:lnTo>
                  <a:pt x="724" y="694"/>
                </a:lnTo>
                <a:lnTo>
                  <a:pt x="710" y="687"/>
                </a:lnTo>
                <a:lnTo>
                  <a:pt x="697" y="683"/>
                </a:lnTo>
                <a:lnTo>
                  <a:pt x="675" y="671"/>
                </a:lnTo>
                <a:lnTo>
                  <a:pt x="659" y="655"/>
                </a:lnTo>
                <a:lnTo>
                  <a:pt x="645" y="639"/>
                </a:lnTo>
                <a:lnTo>
                  <a:pt x="632" y="620"/>
                </a:lnTo>
                <a:lnTo>
                  <a:pt x="624" y="600"/>
                </a:lnTo>
                <a:lnTo>
                  <a:pt x="618" y="582"/>
                </a:lnTo>
                <a:lnTo>
                  <a:pt x="608" y="545"/>
                </a:lnTo>
                <a:lnTo>
                  <a:pt x="600" y="515"/>
                </a:lnTo>
                <a:lnTo>
                  <a:pt x="594" y="504"/>
                </a:lnTo>
                <a:lnTo>
                  <a:pt x="588" y="496"/>
                </a:lnTo>
                <a:lnTo>
                  <a:pt x="584" y="494"/>
                </a:lnTo>
                <a:lnTo>
                  <a:pt x="580" y="492"/>
                </a:lnTo>
                <a:lnTo>
                  <a:pt x="569" y="492"/>
                </a:lnTo>
                <a:close/>
                <a:moveTo>
                  <a:pt x="498" y="685"/>
                </a:moveTo>
                <a:lnTo>
                  <a:pt x="498" y="685"/>
                </a:lnTo>
                <a:lnTo>
                  <a:pt x="486" y="716"/>
                </a:lnTo>
                <a:lnTo>
                  <a:pt x="472" y="744"/>
                </a:lnTo>
                <a:lnTo>
                  <a:pt x="464" y="757"/>
                </a:lnTo>
                <a:lnTo>
                  <a:pt x="453" y="769"/>
                </a:lnTo>
                <a:lnTo>
                  <a:pt x="443" y="781"/>
                </a:lnTo>
                <a:lnTo>
                  <a:pt x="431" y="791"/>
                </a:lnTo>
                <a:lnTo>
                  <a:pt x="419" y="799"/>
                </a:lnTo>
                <a:lnTo>
                  <a:pt x="405" y="805"/>
                </a:lnTo>
                <a:lnTo>
                  <a:pt x="386" y="812"/>
                </a:lnTo>
                <a:lnTo>
                  <a:pt x="368" y="814"/>
                </a:lnTo>
                <a:lnTo>
                  <a:pt x="348" y="816"/>
                </a:lnTo>
                <a:lnTo>
                  <a:pt x="325" y="816"/>
                </a:lnTo>
                <a:lnTo>
                  <a:pt x="299" y="812"/>
                </a:lnTo>
                <a:lnTo>
                  <a:pt x="273" y="807"/>
                </a:lnTo>
                <a:lnTo>
                  <a:pt x="293" y="818"/>
                </a:lnTo>
                <a:lnTo>
                  <a:pt x="313" y="826"/>
                </a:lnTo>
                <a:lnTo>
                  <a:pt x="331" y="832"/>
                </a:lnTo>
                <a:lnTo>
                  <a:pt x="350" y="836"/>
                </a:lnTo>
                <a:lnTo>
                  <a:pt x="368" y="838"/>
                </a:lnTo>
                <a:lnTo>
                  <a:pt x="386" y="836"/>
                </a:lnTo>
                <a:lnTo>
                  <a:pt x="403" y="834"/>
                </a:lnTo>
                <a:lnTo>
                  <a:pt x="417" y="828"/>
                </a:lnTo>
                <a:lnTo>
                  <a:pt x="431" y="820"/>
                </a:lnTo>
                <a:lnTo>
                  <a:pt x="445" y="809"/>
                </a:lnTo>
                <a:lnTo>
                  <a:pt x="458" y="795"/>
                </a:lnTo>
                <a:lnTo>
                  <a:pt x="468" y="779"/>
                </a:lnTo>
                <a:lnTo>
                  <a:pt x="478" y="761"/>
                </a:lnTo>
                <a:lnTo>
                  <a:pt x="486" y="738"/>
                </a:lnTo>
                <a:lnTo>
                  <a:pt x="492" y="714"/>
                </a:lnTo>
                <a:lnTo>
                  <a:pt x="498" y="685"/>
                </a:lnTo>
                <a:close/>
                <a:moveTo>
                  <a:pt x="852" y="653"/>
                </a:moveTo>
                <a:lnTo>
                  <a:pt x="852" y="653"/>
                </a:lnTo>
                <a:lnTo>
                  <a:pt x="878" y="647"/>
                </a:lnTo>
                <a:lnTo>
                  <a:pt x="891" y="641"/>
                </a:lnTo>
                <a:lnTo>
                  <a:pt x="901" y="635"/>
                </a:lnTo>
                <a:lnTo>
                  <a:pt x="907" y="629"/>
                </a:lnTo>
                <a:lnTo>
                  <a:pt x="913" y="620"/>
                </a:lnTo>
                <a:lnTo>
                  <a:pt x="917" y="612"/>
                </a:lnTo>
                <a:lnTo>
                  <a:pt x="919" y="602"/>
                </a:lnTo>
                <a:lnTo>
                  <a:pt x="917" y="594"/>
                </a:lnTo>
                <a:lnTo>
                  <a:pt x="915" y="586"/>
                </a:lnTo>
                <a:lnTo>
                  <a:pt x="911" y="578"/>
                </a:lnTo>
                <a:lnTo>
                  <a:pt x="907" y="572"/>
                </a:lnTo>
                <a:lnTo>
                  <a:pt x="893" y="561"/>
                </a:lnTo>
                <a:lnTo>
                  <a:pt x="876" y="551"/>
                </a:lnTo>
                <a:lnTo>
                  <a:pt x="858" y="545"/>
                </a:lnTo>
                <a:lnTo>
                  <a:pt x="840" y="539"/>
                </a:lnTo>
                <a:lnTo>
                  <a:pt x="807" y="531"/>
                </a:lnTo>
                <a:lnTo>
                  <a:pt x="830" y="539"/>
                </a:lnTo>
                <a:lnTo>
                  <a:pt x="850" y="547"/>
                </a:lnTo>
                <a:lnTo>
                  <a:pt x="866" y="559"/>
                </a:lnTo>
                <a:lnTo>
                  <a:pt x="872" y="565"/>
                </a:lnTo>
                <a:lnTo>
                  <a:pt x="876" y="572"/>
                </a:lnTo>
                <a:lnTo>
                  <a:pt x="880" y="580"/>
                </a:lnTo>
                <a:lnTo>
                  <a:pt x="880" y="588"/>
                </a:lnTo>
                <a:lnTo>
                  <a:pt x="880" y="596"/>
                </a:lnTo>
                <a:lnTo>
                  <a:pt x="880" y="606"/>
                </a:lnTo>
                <a:lnTo>
                  <a:pt x="876" y="616"/>
                </a:lnTo>
                <a:lnTo>
                  <a:pt x="870" y="629"/>
                </a:lnTo>
                <a:lnTo>
                  <a:pt x="862" y="641"/>
                </a:lnTo>
                <a:lnTo>
                  <a:pt x="852" y="6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22" name="Freeform 13"/>
          <p:cNvSpPr>
            <a:spLocks noEditPoints="1" noChangeArrowheads="1"/>
          </p:cNvSpPr>
          <p:nvPr/>
        </p:nvSpPr>
        <p:spPr bwMode="auto">
          <a:xfrm>
            <a:off x="7662863" y="1058863"/>
            <a:ext cx="225425" cy="307975"/>
          </a:xfrm>
          <a:custGeom>
            <a:avLst/>
            <a:gdLst>
              <a:gd name="T0" fmla="*/ 108883 w 677"/>
              <a:gd name="T1" fmla="*/ 71761 h 927"/>
              <a:gd name="T2" fmla="*/ 136520 w 677"/>
              <a:gd name="T3" fmla="*/ 83057 h 927"/>
              <a:gd name="T4" fmla="*/ 133856 w 677"/>
              <a:gd name="T5" fmla="*/ 101994 h 927"/>
              <a:gd name="T6" fmla="*/ 123867 w 677"/>
              <a:gd name="T7" fmla="*/ 123589 h 927"/>
              <a:gd name="T8" fmla="*/ 111547 w 677"/>
              <a:gd name="T9" fmla="*/ 135217 h 927"/>
              <a:gd name="T10" fmla="*/ 92567 w 677"/>
              <a:gd name="T11" fmla="*/ 144519 h 927"/>
              <a:gd name="T12" fmla="*/ 81912 w 677"/>
              <a:gd name="T13" fmla="*/ 128572 h 927"/>
              <a:gd name="T14" fmla="*/ 88572 w 677"/>
              <a:gd name="T15" fmla="*/ 120266 h 927"/>
              <a:gd name="T16" fmla="*/ 90570 w 677"/>
              <a:gd name="T17" fmla="*/ 98672 h 927"/>
              <a:gd name="T18" fmla="*/ 83910 w 677"/>
              <a:gd name="T19" fmla="*/ 85050 h 927"/>
              <a:gd name="T20" fmla="*/ 68260 w 677"/>
              <a:gd name="T21" fmla="*/ 38538 h 927"/>
              <a:gd name="T22" fmla="*/ 71590 w 677"/>
              <a:gd name="T23" fmla="*/ 20930 h 927"/>
              <a:gd name="T24" fmla="*/ 81912 w 677"/>
              <a:gd name="T25" fmla="*/ 8970 h 927"/>
              <a:gd name="T26" fmla="*/ 97562 w 677"/>
              <a:gd name="T27" fmla="*/ 6312 h 927"/>
              <a:gd name="T28" fmla="*/ 123201 w 677"/>
              <a:gd name="T29" fmla="*/ 12957 h 927"/>
              <a:gd name="T30" fmla="*/ 161827 w 677"/>
              <a:gd name="T31" fmla="*/ 27907 h 927"/>
              <a:gd name="T32" fmla="*/ 184136 w 677"/>
              <a:gd name="T33" fmla="*/ 30565 h 927"/>
              <a:gd name="T34" fmla="*/ 190130 w 677"/>
              <a:gd name="T35" fmla="*/ 29236 h 927"/>
              <a:gd name="T36" fmla="*/ 201118 w 677"/>
              <a:gd name="T37" fmla="*/ 20930 h 927"/>
              <a:gd name="T38" fmla="*/ 209109 w 677"/>
              <a:gd name="T39" fmla="*/ 3987 h 927"/>
              <a:gd name="T40" fmla="*/ 225425 w 677"/>
              <a:gd name="T41" fmla="*/ 4651 h 927"/>
              <a:gd name="T42" fmla="*/ 219098 w 677"/>
              <a:gd name="T43" fmla="*/ 21595 h 927"/>
              <a:gd name="T44" fmla="*/ 205113 w 677"/>
              <a:gd name="T45" fmla="*/ 39203 h 927"/>
              <a:gd name="T46" fmla="*/ 192127 w 677"/>
              <a:gd name="T47" fmla="*/ 45183 h 927"/>
              <a:gd name="T48" fmla="*/ 167820 w 677"/>
              <a:gd name="T49" fmla="*/ 45183 h 927"/>
              <a:gd name="T50" fmla="*/ 142847 w 677"/>
              <a:gd name="T51" fmla="*/ 37874 h 927"/>
              <a:gd name="T52" fmla="*/ 128529 w 677"/>
              <a:gd name="T53" fmla="*/ 32558 h 927"/>
              <a:gd name="T54" fmla="*/ 100892 w 677"/>
              <a:gd name="T55" fmla="*/ 22259 h 927"/>
              <a:gd name="T56" fmla="*/ 91236 w 677"/>
              <a:gd name="T57" fmla="*/ 22259 h 927"/>
              <a:gd name="T58" fmla="*/ 86574 w 677"/>
              <a:gd name="T59" fmla="*/ 26578 h 927"/>
              <a:gd name="T60" fmla="*/ 93233 w 677"/>
              <a:gd name="T61" fmla="*/ 64120 h 927"/>
              <a:gd name="T62" fmla="*/ 68260 w 677"/>
              <a:gd name="T63" fmla="*/ 38538 h 927"/>
              <a:gd name="T64" fmla="*/ 148174 w 677"/>
              <a:gd name="T65" fmla="*/ 77741 h 927"/>
              <a:gd name="T66" fmla="*/ 146843 w 677"/>
              <a:gd name="T67" fmla="*/ 99336 h 927"/>
              <a:gd name="T68" fmla="*/ 135854 w 677"/>
              <a:gd name="T69" fmla="*/ 127243 h 927"/>
              <a:gd name="T70" fmla="*/ 122535 w 677"/>
              <a:gd name="T71" fmla="*/ 143190 h 927"/>
              <a:gd name="T72" fmla="*/ 98894 w 677"/>
              <a:gd name="T73" fmla="*/ 157476 h 927"/>
              <a:gd name="T74" fmla="*/ 77251 w 677"/>
              <a:gd name="T75" fmla="*/ 160798 h 927"/>
              <a:gd name="T76" fmla="*/ 49946 w 677"/>
              <a:gd name="T77" fmla="*/ 154818 h 927"/>
              <a:gd name="T78" fmla="*/ 26971 w 677"/>
              <a:gd name="T79" fmla="*/ 138539 h 927"/>
              <a:gd name="T80" fmla="*/ 14984 w 677"/>
              <a:gd name="T81" fmla="*/ 120266 h 927"/>
              <a:gd name="T82" fmla="*/ 6660 w 677"/>
              <a:gd name="T83" fmla="*/ 92027 h 927"/>
              <a:gd name="T84" fmla="*/ 6660 w 677"/>
              <a:gd name="T85" fmla="*/ 77077 h 927"/>
              <a:gd name="T86" fmla="*/ 0 w 677"/>
              <a:gd name="T87" fmla="*/ 238539 h 927"/>
              <a:gd name="T88" fmla="*/ 9323 w 677"/>
              <a:gd name="T89" fmla="*/ 267443 h 927"/>
              <a:gd name="T90" fmla="*/ 28303 w 677"/>
              <a:gd name="T91" fmla="*/ 290035 h 927"/>
              <a:gd name="T92" fmla="*/ 54608 w 677"/>
              <a:gd name="T93" fmla="*/ 304653 h 927"/>
              <a:gd name="T94" fmla="*/ 77916 w 677"/>
              <a:gd name="T95" fmla="*/ 307975 h 927"/>
              <a:gd name="T96" fmla="*/ 100892 w 677"/>
              <a:gd name="T97" fmla="*/ 304653 h 927"/>
              <a:gd name="T98" fmla="*/ 127197 w 677"/>
              <a:gd name="T99" fmla="*/ 290035 h 927"/>
              <a:gd name="T100" fmla="*/ 146177 w 677"/>
              <a:gd name="T101" fmla="*/ 267443 h 927"/>
              <a:gd name="T102" fmla="*/ 154834 w 677"/>
              <a:gd name="T103" fmla="*/ 238539 h 927"/>
              <a:gd name="T104" fmla="*/ 19646 w 677"/>
              <a:gd name="T105" fmla="*/ 75748 h 927"/>
              <a:gd name="T106" fmla="*/ 58937 w 677"/>
              <a:gd name="T107" fmla="*/ 70432 h 927"/>
              <a:gd name="T108" fmla="*/ 69592 w 677"/>
              <a:gd name="T109" fmla="*/ 85050 h 927"/>
              <a:gd name="T110" fmla="*/ 62933 w 677"/>
              <a:gd name="T111" fmla="*/ 98672 h 927"/>
              <a:gd name="T112" fmla="*/ 64930 w 677"/>
              <a:gd name="T113" fmla="*/ 120266 h 927"/>
              <a:gd name="T114" fmla="*/ 71590 w 677"/>
              <a:gd name="T115" fmla="*/ 129237 h 927"/>
              <a:gd name="T116" fmla="*/ 61601 w 677"/>
              <a:gd name="T117" fmla="*/ 143855 h 927"/>
              <a:gd name="T118" fmla="*/ 43953 w 677"/>
              <a:gd name="T119" fmla="*/ 135217 h 927"/>
              <a:gd name="T120" fmla="*/ 32299 w 677"/>
              <a:gd name="T121" fmla="*/ 123589 h 927"/>
              <a:gd name="T122" fmla="*/ 21643 w 677"/>
              <a:gd name="T123" fmla="*/ 101994 h 927"/>
              <a:gd name="T124" fmla="*/ 19646 w 677"/>
              <a:gd name="T125" fmla="*/ 83057 h 92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677"/>
              <a:gd name="T190" fmla="*/ 0 h 927"/>
              <a:gd name="T191" fmla="*/ 677 w 677"/>
              <a:gd name="T192" fmla="*/ 927 h 92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677" h="927">
                <a:moveTo>
                  <a:pt x="246" y="212"/>
                </a:moveTo>
                <a:lnTo>
                  <a:pt x="246" y="212"/>
                </a:lnTo>
                <a:lnTo>
                  <a:pt x="286" y="214"/>
                </a:lnTo>
                <a:lnTo>
                  <a:pt x="327" y="216"/>
                </a:lnTo>
                <a:lnTo>
                  <a:pt x="368" y="222"/>
                </a:lnTo>
                <a:lnTo>
                  <a:pt x="408" y="230"/>
                </a:lnTo>
                <a:lnTo>
                  <a:pt x="410" y="250"/>
                </a:lnTo>
                <a:lnTo>
                  <a:pt x="410" y="271"/>
                </a:lnTo>
                <a:lnTo>
                  <a:pt x="406" y="289"/>
                </a:lnTo>
                <a:lnTo>
                  <a:pt x="402" y="307"/>
                </a:lnTo>
                <a:lnTo>
                  <a:pt x="396" y="326"/>
                </a:lnTo>
                <a:lnTo>
                  <a:pt x="390" y="342"/>
                </a:lnTo>
                <a:lnTo>
                  <a:pt x="380" y="358"/>
                </a:lnTo>
                <a:lnTo>
                  <a:pt x="372" y="372"/>
                </a:lnTo>
                <a:lnTo>
                  <a:pt x="360" y="385"/>
                </a:lnTo>
                <a:lnTo>
                  <a:pt x="347" y="397"/>
                </a:lnTo>
                <a:lnTo>
                  <a:pt x="335" y="407"/>
                </a:lnTo>
                <a:lnTo>
                  <a:pt x="323" y="417"/>
                </a:lnTo>
                <a:lnTo>
                  <a:pt x="309" y="425"/>
                </a:lnTo>
                <a:lnTo>
                  <a:pt x="295" y="431"/>
                </a:lnTo>
                <a:lnTo>
                  <a:pt x="278" y="435"/>
                </a:lnTo>
                <a:lnTo>
                  <a:pt x="262" y="439"/>
                </a:lnTo>
                <a:lnTo>
                  <a:pt x="246" y="439"/>
                </a:lnTo>
                <a:lnTo>
                  <a:pt x="246" y="387"/>
                </a:lnTo>
                <a:lnTo>
                  <a:pt x="252" y="383"/>
                </a:lnTo>
                <a:lnTo>
                  <a:pt x="258" y="378"/>
                </a:lnTo>
                <a:lnTo>
                  <a:pt x="262" y="370"/>
                </a:lnTo>
                <a:lnTo>
                  <a:pt x="266" y="362"/>
                </a:lnTo>
                <a:lnTo>
                  <a:pt x="272" y="342"/>
                </a:lnTo>
                <a:lnTo>
                  <a:pt x="274" y="319"/>
                </a:lnTo>
                <a:lnTo>
                  <a:pt x="272" y="297"/>
                </a:lnTo>
                <a:lnTo>
                  <a:pt x="266" y="277"/>
                </a:lnTo>
                <a:lnTo>
                  <a:pt x="262" y="269"/>
                </a:lnTo>
                <a:lnTo>
                  <a:pt x="258" y="263"/>
                </a:lnTo>
                <a:lnTo>
                  <a:pt x="252" y="256"/>
                </a:lnTo>
                <a:lnTo>
                  <a:pt x="246" y="252"/>
                </a:lnTo>
                <a:lnTo>
                  <a:pt x="246" y="212"/>
                </a:lnTo>
                <a:close/>
                <a:moveTo>
                  <a:pt x="205" y="116"/>
                </a:moveTo>
                <a:lnTo>
                  <a:pt x="205" y="116"/>
                </a:lnTo>
                <a:lnTo>
                  <a:pt x="207" y="96"/>
                </a:lnTo>
                <a:lnTo>
                  <a:pt x="209" y="78"/>
                </a:lnTo>
                <a:lnTo>
                  <a:pt x="215" y="63"/>
                </a:lnTo>
                <a:lnTo>
                  <a:pt x="221" y="51"/>
                </a:lnTo>
                <a:lnTo>
                  <a:pt x="232" y="37"/>
                </a:lnTo>
                <a:lnTo>
                  <a:pt x="246" y="27"/>
                </a:lnTo>
                <a:lnTo>
                  <a:pt x="260" y="21"/>
                </a:lnTo>
                <a:lnTo>
                  <a:pt x="278" y="19"/>
                </a:lnTo>
                <a:lnTo>
                  <a:pt x="293" y="19"/>
                </a:lnTo>
                <a:lnTo>
                  <a:pt x="307" y="21"/>
                </a:lnTo>
                <a:lnTo>
                  <a:pt x="339" y="29"/>
                </a:lnTo>
                <a:lnTo>
                  <a:pt x="370" y="39"/>
                </a:lnTo>
                <a:lnTo>
                  <a:pt x="404" y="53"/>
                </a:lnTo>
                <a:lnTo>
                  <a:pt x="445" y="69"/>
                </a:lnTo>
                <a:lnTo>
                  <a:pt x="486" y="84"/>
                </a:lnTo>
                <a:lnTo>
                  <a:pt x="508" y="88"/>
                </a:lnTo>
                <a:lnTo>
                  <a:pt x="530" y="92"/>
                </a:lnTo>
                <a:lnTo>
                  <a:pt x="553" y="92"/>
                </a:lnTo>
                <a:lnTo>
                  <a:pt x="563" y="90"/>
                </a:lnTo>
                <a:lnTo>
                  <a:pt x="571" y="88"/>
                </a:lnTo>
                <a:lnTo>
                  <a:pt x="581" y="84"/>
                </a:lnTo>
                <a:lnTo>
                  <a:pt x="589" y="78"/>
                </a:lnTo>
                <a:lnTo>
                  <a:pt x="597" y="71"/>
                </a:lnTo>
                <a:lnTo>
                  <a:pt x="604" y="63"/>
                </a:lnTo>
                <a:lnTo>
                  <a:pt x="612" y="53"/>
                </a:lnTo>
                <a:lnTo>
                  <a:pt x="618" y="41"/>
                </a:lnTo>
                <a:lnTo>
                  <a:pt x="624" y="27"/>
                </a:lnTo>
                <a:lnTo>
                  <a:pt x="628" y="12"/>
                </a:lnTo>
                <a:lnTo>
                  <a:pt x="632" y="0"/>
                </a:lnTo>
                <a:lnTo>
                  <a:pt x="644" y="4"/>
                </a:lnTo>
                <a:lnTo>
                  <a:pt x="667" y="10"/>
                </a:lnTo>
                <a:lnTo>
                  <a:pt x="677" y="14"/>
                </a:lnTo>
                <a:lnTo>
                  <a:pt x="675" y="25"/>
                </a:lnTo>
                <a:lnTo>
                  <a:pt x="667" y="47"/>
                </a:lnTo>
                <a:lnTo>
                  <a:pt x="658" y="65"/>
                </a:lnTo>
                <a:lnTo>
                  <a:pt x="648" y="82"/>
                </a:lnTo>
                <a:lnTo>
                  <a:pt x="638" y="96"/>
                </a:lnTo>
                <a:lnTo>
                  <a:pt x="628" y="108"/>
                </a:lnTo>
                <a:lnTo>
                  <a:pt x="616" y="118"/>
                </a:lnTo>
                <a:lnTo>
                  <a:pt x="604" y="126"/>
                </a:lnTo>
                <a:lnTo>
                  <a:pt x="589" y="132"/>
                </a:lnTo>
                <a:lnTo>
                  <a:pt x="577" y="136"/>
                </a:lnTo>
                <a:lnTo>
                  <a:pt x="563" y="139"/>
                </a:lnTo>
                <a:lnTo>
                  <a:pt x="549" y="141"/>
                </a:lnTo>
                <a:lnTo>
                  <a:pt x="532" y="141"/>
                </a:lnTo>
                <a:lnTo>
                  <a:pt x="504" y="136"/>
                </a:lnTo>
                <a:lnTo>
                  <a:pt x="471" y="128"/>
                </a:lnTo>
                <a:lnTo>
                  <a:pt x="429" y="114"/>
                </a:lnTo>
                <a:lnTo>
                  <a:pt x="386" y="98"/>
                </a:lnTo>
                <a:lnTo>
                  <a:pt x="356" y="84"/>
                </a:lnTo>
                <a:lnTo>
                  <a:pt x="327" y="73"/>
                </a:lnTo>
                <a:lnTo>
                  <a:pt x="303" y="67"/>
                </a:lnTo>
                <a:lnTo>
                  <a:pt x="291" y="65"/>
                </a:lnTo>
                <a:lnTo>
                  <a:pt x="280" y="65"/>
                </a:lnTo>
                <a:lnTo>
                  <a:pt x="274" y="67"/>
                </a:lnTo>
                <a:lnTo>
                  <a:pt x="268" y="69"/>
                </a:lnTo>
                <a:lnTo>
                  <a:pt x="264" y="73"/>
                </a:lnTo>
                <a:lnTo>
                  <a:pt x="260" y="80"/>
                </a:lnTo>
                <a:lnTo>
                  <a:pt x="254" y="96"/>
                </a:lnTo>
                <a:lnTo>
                  <a:pt x="252" y="116"/>
                </a:lnTo>
                <a:lnTo>
                  <a:pt x="264" y="116"/>
                </a:lnTo>
                <a:lnTo>
                  <a:pt x="280" y="193"/>
                </a:lnTo>
                <a:lnTo>
                  <a:pt x="179" y="193"/>
                </a:lnTo>
                <a:lnTo>
                  <a:pt x="193" y="116"/>
                </a:lnTo>
                <a:lnTo>
                  <a:pt x="205" y="116"/>
                </a:lnTo>
                <a:close/>
                <a:moveTo>
                  <a:pt x="465" y="238"/>
                </a:moveTo>
                <a:lnTo>
                  <a:pt x="465" y="238"/>
                </a:lnTo>
                <a:lnTo>
                  <a:pt x="445" y="234"/>
                </a:lnTo>
                <a:lnTo>
                  <a:pt x="445" y="252"/>
                </a:lnTo>
                <a:lnTo>
                  <a:pt x="445" y="277"/>
                </a:lnTo>
                <a:lnTo>
                  <a:pt x="441" y="299"/>
                </a:lnTo>
                <a:lnTo>
                  <a:pt x="437" y="322"/>
                </a:lnTo>
                <a:lnTo>
                  <a:pt x="429" y="342"/>
                </a:lnTo>
                <a:lnTo>
                  <a:pt x="421" y="362"/>
                </a:lnTo>
                <a:lnTo>
                  <a:pt x="408" y="383"/>
                </a:lnTo>
                <a:lnTo>
                  <a:pt x="396" y="401"/>
                </a:lnTo>
                <a:lnTo>
                  <a:pt x="384" y="417"/>
                </a:lnTo>
                <a:lnTo>
                  <a:pt x="368" y="431"/>
                </a:lnTo>
                <a:lnTo>
                  <a:pt x="351" y="446"/>
                </a:lnTo>
                <a:lnTo>
                  <a:pt x="335" y="458"/>
                </a:lnTo>
                <a:lnTo>
                  <a:pt x="315" y="466"/>
                </a:lnTo>
                <a:lnTo>
                  <a:pt x="297" y="474"/>
                </a:lnTo>
                <a:lnTo>
                  <a:pt x="276" y="480"/>
                </a:lnTo>
                <a:lnTo>
                  <a:pt x="254" y="484"/>
                </a:lnTo>
                <a:lnTo>
                  <a:pt x="232" y="484"/>
                </a:lnTo>
                <a:lnTo>
                  <a:pt x="211" y="484"/>
                </a:lnTo>
                <a:lnTo>
                  <a:pt x="189" y="480"/>
                </a:lnTo>
                <a:lnTo>
                  <a:pt x="169" y="474"/>
                </a:lnTo>
                <a:lnTo>
                  <a:pt x="150" y="466"/>
                </a:lnTo>
                <a:lnTo>
                  <a:pt x="130" y="458"/>
                </a:lnTo>
                <a:lnTo>
                  <a:pt x="114" y="446"/>
                </a:lnTo>
                <a:lnTo>
                  <a:pt x="97" y="431"/>
                </a:lnTo>
                <a:lnTo>
                  <a:pt x="81" y="417"/>
                </a:lnTo>
                <a:lnTo>
                  <a:pt x="69" y="401"/>
                </a:lnTo>
                <a:lnTo>
                  <a:pt x="57" y="383"/>
                </a:lnTo>
                <a:lnTo>
                  <a:pt x="45" y="362"/>
                </a:lnTo>
                <a:lnTo>
                  <a:pt x="36" y="342"/>
                </a:lnTo>
                <a:lnTo>
                  <a:pt x="28" y="322"/>
                </a:lnTo>
                <a:lnTo>
                  <a:pt x="24" y="299"/>
                </a:lnTo>
                <a:lnTo>
                  <a:pt x="20" y="277"/>
                </a:lnTo>
                <a:lnTo>
                  <a:pt x="20" y="252"/>
                </a:lnTo>
                <a:lnTo>
                  <a:pt x="20" y="232"/>
                </a:lnTo>
                <a:lnTo>
                  <a:pt x="0" y="238"/>
                </a:lnTo>
                <a:lnTo>
                  <a:pt x="0" y="694"/>
                </a:lnTo>
                <a:lnTo>
                  <a:pt x="0" y="718"/>
                </a:lnTo>
                <a:lnTo>
                  <a:pt x="4" y="740"/>
                </a:lnTo>
                <a:lnTo>
                  <a:pt x="10" y="763"/>
                </a:lnTo>
                <a:lnTo>
                  <a:pt x="18" y="785"/>
                </a:lnTo>
                <a:lnTo>
                  <a:pt x="28" y="805"/>
                </a:lnTo>
                <a:lnTo>
                  <a:pt x="38" y="824"/>
                </a:lnTo>
                <a:lnTo>
                  <a:pt x="53" y="842"/>
                </a:lnTo>
                <a:lnTo>
                  <a:pt x="67" y="858"/>
                </a:lnTo>
                <a:lnTo>
                  <a:pt x="85" y="873"/>
                </a:lnTo>
                <a:lnTo>
                  <a:pt x="101" y="887"/>
                </a:lnTo>
                <a:lnTo>
                  <a:pt x="122" y="899"/>
                </a:lnTo>
                <a:lnTo>
                  <a:pt x="142" y="909"/>
                </a:lnTo>
                <a:lnTo>
                  <a:pt x="164" y="917"/>
                </a:lnTo>
                <a:lnTo>
                  <a:pt x="187" y="921"/>
                </a:lnTo>
                <a:lnTo>
                  <a:pt x="209" y="925"/>
                </a:lnTo>
                <a:lnTo>
                  <a:pt x="234" y="927"/>
                </a:lnTo>
                <a:lnTo>
                  <a:pt x="256" y="925"/>
                </a:lnTo>
                <a:lnTo>
                  <a:pt x="280" y="921"/>
                </a:lnTo>
                <a:lnTo>
                  <a:pt x="303" y="917"/>
                </a:lnTo>
                <a:lnTo>
                  <a:pt x="323" y="909"/>
                </a:lnTo>
                <a:lnTo>
                  <a:pt x="343" y="899"/>
                </a:lnTo>
                <a:lnTo>
                  <a:pt x="364" y="887"/>
                </a:lnTo>
                <a:lnTo>
                  <a:pt x="382" y="873"/>
                </a:lnTo>
                <a:lnTo>
                  <a:pt x="398" y="858"/>
                </a:lnTo>
                <a:lnTo>
                  <a:pt x="412" y="842"/>
                </a:lnTo>
                <a:lnTo>
                  <a:pt x="427" y="824"/>
                </a:lnTo>
                <a:lnTo>
                  <a:pt x="439" y="805"/>
                </a:lnTo>
                <a:lnTo>
                  <a:pt x="447" y="785"/>
                </a:lnTo>
                <a:lnTo>
                  <a:pt x="455" y="763"/>
                </a:lnTo>
                <a:lnTo>
                  <a:pt x="461" y="740"/>
                </a:lnTo>
                <a:lnTo>
                  <a:pt x="465" y="718"/>
                </a:lnTo>
                <a:lnTo>
                  <a:pt x="465" y="694"/>
                </a:lnTo>
                <a:lnTo>
                  <a:pt x="465" y="238"/>
                </a:lnTo>
                <a:close/>
                <a:moveTo>
                  <a:pt x="59" y="228"/>
                </a:moveTo>
                <a:lnTo>
                  <a:pt x="59" y="228"/>
                </a:lnTo>
                <a:lnTo>
                  <a:pt x="99" y="222"/>
                </a:lnTo>
                <a:lnTo>
                  <a:pt x="138" y="216"/>
                </a:lnTo>
                <a:lnTo>
                  <a:pt x="177" y="212"/>
                </a:lnTo>
                <a:lnTo>
                  <a:pt x="215" y="212"/>
                </a:lnTo>
                <a:lnTo>
                  <a:pt x="215" y="252"/>
                </a:lnTo>
                <a:lnTo>
                  <a:pt x="209" y="256"/>
                </a:lnTo>
                <a:lnTo>
                  <a:pt x="205" y="261"/>
                </a:lnTo>
                <a:lnTo>
                  <a:pt x="199" y="269"/>
                </a:lnTo>
                <a:lnTo>
                  <a:pt x="195" y="277"/>
                </a:lnTo>
                <a:lnTo>
                  <a:pt x="189" y="297"/>
                </a:lnTo>
                <a:lnTo>
                  <a:pt x="187" y="319"/>
                </a:lnTo>
                <a:lnTo>
                  <a:pt x="189" y="344"/>
                </a:lnTo>
                <a:lnTo>
                  <a:pt x="195" y="362"/>
                </a:lnTo>
                <a:lnTo>
                  <a:pt x="199" y="370"/>
                </a:lnTo>
                <a:lnTo>
                  <a:pt x="205" y="378"/>
                </a:lnTo>
                <a:lnTo>
                  <a:pt x="209" y="385"/>
                </a:lnTo>
                <a:lnTo>
                  <a:pt x="215" y="389"/>
                </a:lnTo>
                <a:lnTo>
                  <a:pt x="215" y="439"/>
                </a:lnTo>
                <a:lnTo>
                  <a:pt x="201" y="437"/>
                </a:lnTo>
                <a:lnTo>
                  <a:pt x="185" y="433"/>
                </a:lnTo>
                <a:lnTo>
                  <a:pt x="171" y="429"/>
                </a:lnTo>
                <a:lnTo>
                  <a:pt x="156" y="423"/>
                </a:lnTo>
                <a:lnTo>
                  <a:pt x="144" y="415"/>
                </a:lnTo>
                <a:lnTo>
                  <a:pt x="132" y="407"/>
                </a:lnTo>
                <a:lnTo>
                  <a:pt x="120" y="397"/>
                </a:lnTo>
                <a:lnTo>
                  <a:pt x="108" y="385"/>
                </a:lnTo>
                <a:lnTo>
                  <a:pt x="97" y="372"/>
                </a:lnTo>
                <a:lnTo>
                  <a:pt x="87" y="358"/>
                </a:lnTo>
                <a:lnTo>
                  <a:pt x="79" y="342"/>
                </a:lnTo>
                <a:lnTo>
                  <a:pt x="71" y="326"/>
                </a:lnTo>
                <a:lnTo>
                  <a:pt x="65" y="307"/>
                </a:lnTo>
                <a:lnTo>
                  <a:pt x="61" y="289"/>
                </a:lnTo>
                <a:lnTo>
                  <a:pt x="59" y="271"/>
                </a:lnTo>
                <a:lnTo>
                  <a:pt x="59" y="250"/>
                </a:lnTo>
                <a:lnTo>
                  <a:pt x="59" y="2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23" name="Freeform 14"/>
          <p:cNvSpPr>
            <a:spLocks noEditPoints="1" noChangeArrowheads="1"/>
          </p:cNvSpPr>
          <p:nvPr/>
        </p:nvSpPr>
        <p:spPr bwMode="auto">
          <a:xfrm>
            <a:off x="1827213" y="1058863"/>
            <a:ext cx="336550" cy="246062"/>
          </a:xfrm>
          <a:custGeom>
            <a:avLst/>
            <a:gdLst>
              <a:gd name="T0" fmla="*/ 283341 w 1012"/>
              <a:gd name="T1" fmla="*/ 0 h 738"/>
              <a:gd name="T2" fmla="*/ 296643 w 1012"/>
              <a:gd name="T3" fmla="*/ 4668 h 738"/>
              <a:gd name="T4" fmla="*/ 306287 w 1012"/>
              <a:gd name="T5" fmla="*/ 15337 h 738"/>
              <a:gd name="T6" fmla="*/ 308282 w 1012"/>
              <a:gd name="T7" fmla="*/ 164708 h 738"/>
              <a:gd name="T8" fmla="*/ 306287 w 1012"/>
              <a:gd name="T9" fmla="*/ 173377 h 738"/>
              <a:gd name="T10" fmla="*/ 299303 w 1012"/>
              <a:gd name="T11" fmla="*/ 183713 h 738"/>
              <a:gd name="T12" fmla="*/ 288661 w 1012"/>
              <a:gd name="T13" fmla="*/ 189048 h 738"/>
              <a:gd name="T14" fmla="*/ 0 w 1012"/>
              <a:gd name="T15" fmla="*/ 246062 h 738"/>
              <a:gd name="T16" fmla="*/ 44563 w 1012"/>
              <a:gd name="T17" fmla="*/ 189048 h 738"/>
              <a:gd name="T18" fmla="*/ 37247 w 1012"/>
              <a:gd name="T19" fmla="*/ 185713 h 738"/>
              <a:gd name="T20" fmla="*/ 29598 w 1012"/>
              <a:gd name="T21" fmla="*/ 176711 h 738"/>
              <a:gd name="T22" fmla="*/ 26272 w 1012"/>
              <a:gd name="T23" fmla="*/ 164708 h 738"/>
              <a:gd name="T24" fmla="*/ 26937 w 1012"/>
              <a:gd name="T25" fmla="*/ 20338 h 738"/>
              <a:gd name="T26" fmla="*/ 33588 w 1012"/>
              <a:gd name="T27" fmla="*/ 7335 h 738"/>
              <a:gd name="T28" fmla="*/ 46558 w 1012"/>
              <a:gd name="T29" fmla="*/ 667 h 738"/>
              <a:gd name="T30" fmla="*/ 193882 w 1012"/>
              <a:gd name="T31" fmla="*/ 50679 h 738"/>
              <a:gd name="T32" fmla="*/ 193882 w 1012"/>
              <a:gd name="T33" fmla="*/ 61682 h 738"/>
              <a:gd name="T34" fmla="*/ 193882 w 1012"/>
              <a:gd name="T35" fmla="*/ 77686 h 738"/>
              <a:gd name="T36" fmla="*/ 200201 w 1012"/>
              <a:gd name="T37" fmla="*/ 77686 h 738"/>
              <a:gd name="T38" fmla="*/ 200201 w 1012"/>
              <a:gd name="T39" fmla="*/ 61682 h 738"/>
              <a:gd name="T40" fmla="*/ 200201 w 1012"/>
              <a:gd name="T41" fmla="*/ 50679 h 738"/>
              <a:gd name="T42" fmla="*/ 210843 w 1012"/>
              <a:gd name="T43" fmla="*/ 56014 h 738"/>
              <a:gd name="T44" fmla="*/ 210843 w 1012"/>
              <a:gd name="T45" fmla="*/ 67017 h 738"/>
              <a:gd name="T46" fmla="*/ 216164 w 1012"/>
              <a:gd name="T47" fmla="*/ 85355 h 738"/>
              <a:gd name="T48" fmla="*/ 221817 w 1012"/>
              <a:gd name="T49" fmla="*/ 67017 h 738"/>
              <a:gd name="T50" fmla="*/ 227138 w 1012"/>
              <a:gd name="T51" fmla="*/ 77686 h 738"/>
              <a:gd name="T52" fmla="*/ 232459 w 1012"/>
              <a:gd name="T53" fmla="*/ 77686 h 738"/>
              <a:gd name="T54" fmla="*/ 243433 w 1012"/>
              <a:gd name="T55" fmla="*/ 72352 h 738"/>
              <a:gd name="T56" fmla="*/ 243433 w 1012"/>
              <a:gd name="T57" fmla="*/ 91356 h 738"/>
              <a:gd name="T58" fmla="*/ 248754 w 1012"/>
              <a:gd name="T59" fmla="*/ 77686 h 738"/>
              <a:gd name="T60" fmla="*/ 259396 w 1012"/>
              <a:gd name="T61" fmla="*/ 83354 h 738"/>
              <a:gd name="T62" fmla="*/ 254075 w 1012"/>
              <a:gd name="T63" fmla="*/ 72352 h 738"/>
              <a:gd name="T64" fmla="*/ 243433 w 1012"/>
              <a:gd name="T65" fmla="*/ 67017 h 738"/>
              <a:gd name="T66" fmla="*/ 227138 w 1012"/>
              <a:gd name="T67" fmla="*/ 67017 h 738"/>
              <a:gd name="T68" fmla="*/ 216164 w 1012"/>
              <a:gd name="T69" fmla="*/ 61682 h 738"/>
              <a:gd name="T70" fmla="*/ 216164 w 1012"/>
              <a:gd name="T71" fmla="*/ 50679 h 738"/>
              <a:gd name="T72" fmla="*/ 205522 w 1012"/>
              <a:gd name="T73" fmla="*/ 45345 h 738"/>
              <a:gd name="T74" fmla="*/ 193882 w 1012"/>
              <a:gd name="T75" fmla="*/ 50679 h 738"/>
              <a:gd name="T76" fmla="*/ 254075 w 1012"/>
              <a:gd name="T77" fmla="*/ 145037 h 738"/>
              <a:gd name="T78" fmla="*/ 259396 w 1012"/>
              <a:gd name="T79" fmla="*/ 113695 h 738"/>
              <a:gd name="T80" fmla="*/ 259396 w 1012"/>
              <a:gd name="T81" fmla="*/ 83354 h 738"/>
              <a:gd name="T82" fmla="*/ 254075 w 1012"/>
              <a:gd name="T83" fmla="*/ 128032 h 738"/>
              <a:gd name="T84" fmla="*/ 207517 w 1012"/>
              <a:gd name="T85" fmla="*/ 145037 h 738"/>
              <a:gd name="T86" fmla="*/ 202196 w 1012"/>
              <a:gd name="T87" fmla="*/ 122698 h 738"/>
              <a:gd name="T88" fmla="*/ 191222 w 1012"/>
              <a:gd name="T89" fmla="*/ 111028 h 738"/>
              <a:gd name="T90" fmla="*/ 185901 w 1012"/>
              <a:gd name="T91" fmla="*/ 100359 h 738"/>
              <a:gd name="T92" fmla="*/ 188561 w 1012"/>
              <a:gd name="T93" fmla="*/ 88022 h 738"/>
              <a:gd name="T94" fmla="*/ 174926 w 1012"/>
              <a:gd name="T95" fmla="*/ 88022 h 738"/>
              <a:gd name="T96" fmla="*/ 180580 w 1012"/>
              <a:gd name="T97" fmla="*/ 105693 h 738"/>
              <a:gd name="T98" fmla="*/ 191222 w 1012"/>
              <a:gd name="T99" fmla="*/ 111028 h 738"/>
              <a:gd name="T100" fmla="*/ 196543 w 1012"/>
              <a:gd name="T101" fmla="*/ 134034 h 738"/>
              <a:gd name="T102" fmla="*/ 207517 w 1012"/>
              <a:gd name="T103" fmla="*/ 145037 h 738"/>
              <a:gd name="T104" fmla="*/ 248754 w 1012"/>
              <a:gd name="T105" fmla="*/ 145037 h 738"/>
              <a:gd name="T106" fmla="*/ 188561 w 1012"/>
              <a:gd name="T107" fmla="*/ 93357 h 738"/>
              <a:gd name="T108" fmla="*/ 200201 w 1012"/>
              <a:gd name="T109" fmla="*/ 101025 h 738"/>
              <a:gd name="T110" fmla="*/ 193882 w 1012"/>
              <a:gd name="T111" fmla="*/ 88022 h 738"/>
              <a:gd name="T112" fmla="*/ 149319 w 1012"/>
              <a:gd name="T113" fmla="*/ 206719 h 738"/>
              <a:gd name="T114" fmla="*/ 185236 w 1012"/>
              <a:gd name="T115" fmla="*/ 206719 h 738"/>
              <a:gd name="T116" fmla="*/ 49884 w 1012"/>
              <a:gd name="T117" fmla="*/ 26340 h 738"/>
              <a:gd name="T118" fmla="*/ 284671 w 1012"/>
              <a:gd name="T119" fmla="*/ 26340 h 73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12"/>
              <a:gd name="T181" fmla="*/ 0 h 738"/>
              <a:gd name="T182" fmla="*/ 1012 w 1012"/>
              <a:gd name="T183" fmla="*/ 738 h 738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12" h="738">
                <a:moveTo>
                  <a:pt x="154" y="0"/>
                </a:moveTo>
                <a:lnTo>
                  <a:pt x="852" y="0"/>
                </a:lnTo>
                <a:lnTo>
                  <a:pt x="866" y="2"/>
                </a:lnTo>
                <a:lnTo>
                  <a:pt x="880" y="6"/>
                </a:lnTo>
                <a:lnTo>
                  <a:pt x="892" y="14"/>
                </a:lnTo>
                <a:lnTo>
                  <a:pt x="904" y="22"/>
                </a:lnTo>
                <a:lnTo>
                  <a:pt x="913" y="34"/>
                </a:lnTo>
                <a:lnTo>
                  <a:pt x="921" y="46"/>
                </a:lnTo>
                <a:lnTo>
                  <a:pt x="925" y="61"/>
                </a:lnTo>
                <a:lnTo>
                  <a:pt x="927" y="75"/>
                </a:lnTo>
                <a:lnTo>
                  <a:pt x="927" y="494"/>
                </a:lnTo>
                <a:lnTo>
                  <a:pt x="925" y="508"/>
                </a:lnTo>
                <a:lnTo>
                  <a:pt x="921" y="520"/>
                </a:lnTo>
                <a:lnTo>
                  <a:pt x="917" y="532"/>
                </a:lnTo>
                <a:lnTo>
                  <a:pt x="908" y="543"/>
                </a:lnTo>
                <a:lnTo>
                  <a:pt x="900" y="551"/>
                </a:lnTo>
                <a:lnTo>
                  <a:pt x="890" y="559"/>
                </a:lnTo>
                <a:lnTo>
                  <a:pt x="880" y="565"/>
                </a:lnTo>
                <a:lnTo>
                  <a:pt x="868" y="567"/>
                </a:lnTo>
                <a:lnTo>
                  <a:pt x="1012" y="673"/>
                </a:lnTo>
                <a:lnTo>
                  <a:pt x="1012" y="738"/>
                </a:lnTo>
                <a:lnTo>
                  <a:pt x="0" y="738"/>
                </a:lnTo>
                <a:lnTo>
                  <a:pt x="0" y="673"/>
                </a:lnTo>
                <a:lnTo>
                  <a:pt x="134" y="567"/>
                </a:lnTo>
                <a:lnTo>
                  <a:pt x="124" y="563"/>
                </a:lnTo>
                <a:lnTo>
                  <a:pt x="112" y="557"/>
                </a:lnTo>
                <a:lnTo>
                  <a:pt x="103" y="549"/>
                </a:lnTo>
                <a:lnTo>
                  <a:pt x="95" y="540"/>
                </a:lnTo>
                <a:lnTo>
                  <a:pt x="89" y="530"/>
                </a:lnTo>
                <a:lnTo>
                  <a:pt x="83" y="518"/>
                </a:lnTo>
                <a:lnTo>
                  <a:pt x="81" y="508"/>
                </a:lnTo>
                <a:lnTo>
                  <a:pt x="79" y="494"/>
                </a:lnTo>
                <a:lnTo>
                  <a:pt x="79" y="75"/>
                </a:lnTo>
                <a:lnTo>
                  <a:pt x="81" y="61"/>
                </a:lnTo>
                <a:lnTo>
                  <a:pt x="85" y="46"/>
                </a:lnTo>
                <a:lnTo>
                  <a:pt x="93" y="34"/>
                </a:lnTo>
                <a:lnTo>
                  <a:pt x="101" y="22"/>
                </a:lnTo>
                <a:lnTo>
                  <a:pt x="114" y="14"/>
                </a:lnTo>
                <a:lnTo>
                  <a:pt x="126" y="6"/>
                </a:lnTo>
                <a:lnTo>
                  <a:pt x="140" y="2"/>
                </a:lnTo>
                <a:lnTo>
                  <a:pt x="154" y="0"/>
                </a:lnTo>
                <a:close/>
                <a:moveTo>
                  <a:pt x="583" y="152"/>
                </a:moveTo>
                <a:lnTo>
                  <a:pt x="583" y="168"/>
                </a:lnTo>
                <a:lnTo>
                  <a:pt x="583" y="185"/>
                </a:lnTo>
                <a:lnTo>
                  <a:pt x="583" y="201"/>
                </a:lnTo>
                <a:lnTo>
                  <a:pt x="583" y="217"/>
                </a:lnTo>
                <a:lnTo>
                  <a:pt x="583" y="233"/>
                </a:lnTo>
                <a:lnTo>
                  <a:pt x="583" y="250"/>
                </a:lnTo>
                <a:lnTo>
                  <a:pt x="602" y="250"/>
                </a:lnTo>
                <a:lnTo>
                  <a:pt x="602" y="233"/>
                </a:lnTo>
                <a:lnTo>
                  <a:pt x="602" y="217"/>
                </a:lnTo>
                <a:lnTo>
                  <a:pt x="602" y="201"/>
                </a:lnTo>
                <a:lnTo>
                  <a:pt x="602" y="185"/>
                </a:lnTo>
                <a:lnTo>
                  <a:pt x="602" y="168"/>
                </a:lnTo>
                <a:lnTo>
                  <a:pt x="602" y="152"/>
                </a:lnTo>
                <a:lnTo>
                  <a:pt x="618" y="152"/>
                </a:lnTo>
                <a:lnTo>
                  <a:pt x="634" y="152"/>
                </a:lnTo>
                <a:lnTo>
                  <a:pt x="634" y="168"/>
                </a:lnTo>
                <a:lnTo>
                  <a:pt x="634" y="185"/>
                </a:lnTo>
                <a:lnTo>
                  <a:pt x="634" y="201"/>
                </a:lnTo>
                <a:lnTo>
                  <a:pt x="634" y="217"/>
                </a:lnTo>
                <a:lnTo>
                  <a:pt x="634" y="256"/>
                </a:lnTo>
                <a:lnTo>
                  <a:pt x="650" y="256"/>
                </a:lnTo>
                <a:lnTo>
                  <a:pt x="650" y="217"/>
                </a:lnTo>
                <a:lnTo>
                  <a:pt x="650" y="201"/>
                </a:lnTo>
                <a:lnTo>
                  <a:pt x="667" y="201"/>
                </a:lnTo>
                <a:lnTo>
                  <a:pt x="683" y="201"/>
                </a:lnTo>
                <a:lnTo>
                  <a:pt x="683" y="217"/>
                </a:lnTo>
                <a:lnTo>
                  <a:pt x="683" y="233"/>
                </a:lnTo>
                <a:lnTo>
                  <a:pt x="683" y="262"/>
                </a:lnTo>
                <a:lnTo>
                  <a:pt x="699" y="262"/>
                </a:lnTo>
                <a:lnTo>
                  <a:pt x="699" y="233"/>
                </a:lnTo>
                <a:lnTo>
                  <a:pt x="699" y="217"/>
                </a:lnTo>
                <a:lnTo>
                  <a:pt x="715" y="217"/>
                </a:lnTo>
                <a:lnTo>
                  <a:pt x="732" y="217"/>
                </a:lnTo>
                <a:lnTo>
                  <a:pt x="732" y="233"/>
                </a:lnTo>
                <a:lnTo>
                  <a:pt x="732" y="250"/>
                </a:lnTo>
                <a:lnTo>
                  <a:pt x="732" y="274"/>
                </a:lnTo>
                <a:lnTo>
                  <a:pt x="748" y="274"/>
                </a:lnTo>
                <a:lnTo>
                  <a:pt x="748" y="250"/>
                </a:lnTo>
                <a:lnTo>
                  <a:pt x="748" y="233"/>
                </a:lnTo>
                <a:lnTo>
                  <a:pt x="764" y="233"/>
                </a:lnTo>
                <a:lnTo>
                  <a:pt x="764" y="250"/>
                </a:lnTo>
                <a:lnTo>
                  <a:pt x="780" y="250"/>
                </a:lnTo>
                <a:lnTo>
                  <a:pt x="780" y="233"/>
                </a:lnTo>
                <a:lnTo>
                  <a:pt x="764" y="233"/>
                </a:lnTo>
                <a:lnTo>
                  <a:pt x="764" y="217"/>
                </a:lnTo>
                <a:lnTo>
                  <a:pt x="748" y="217"/>
                </a:lnTo>
                <a:lnTo>
                  <a:pt x="732" y="217"/>
                </a:lnTo>
                <a:lnTo>
                  <a:pt x="732" y="201"/>
                </a:lnTo>
                <a:lnTo>
                  <a:pt x="715" y="201"/>
                </a:lnTo>
                <a:lnTo>
                  <a:pt x="699" y="201"/>
                </a:lnTo>
                <a:lnTo>
                  <a:pt x="683" y="201"/>
                </a:lnTo>
                <a:lnTo>
                  <a:pt x="683" y="185"/>
                </a:lnTo>
                <a:lnTo>
                  <a:pt x="667" y="185"/>
                </a:lnTo>
                <a:lnTo>
                  <a:pt x="650" y="185"/>
                </a:lnTo>
                <a:lnTo>
                  <a:pt x="650" y="168"/>
                </a:lnTo>
                <a:lnTo>
                  <a:pt x="650" y="152"/>
                </a:lnTo>
                <a:lnTo>
                  <a:pt x="634" y="152"/>
                </a:lnTo>
                <a:lnTo>
                  <a:pt x="634" y="136"/>
                </a:lnTo>
                <a:lnTo>
                  <a:pt x="618" y="136"/>
                </a:lnTo>
                <a:lnTo>
                  <a:pt x="602" y="136"/>
                </a:lnTo>
                <a:lnTo>
                  <a:pt x="602" y="152"/>
                </a:lnTo>
                <a:lnTo>
                  <a:pt x="583" y="152"/>
                </a:lnTo>
                <a:close/>
                <a:moveTo>
                  <a:pt x="748" y="435"/>
                </a:moveTo>
                <a:lnTo>
                  <a:pt x="764" y="435"/>
                </a:lnTo>
                <a:lnTo>
                  <a:pt x="764" y="384"/>
                </a:lnTo>
                <a:lnTo>
                  <a:pt x="780" y="384"/>
                </a:lnTo>
                <a:lnTo>
                  <a:pt x="780" y="341"/>
                </a:lnTo>
                <a:lnTo>
                  <a:pt x="797" y="341"/>
                </a:lnTo>
                <a:lnTo>
                  <a:pt x="797" y="250"/>
                </a:lnTo>
                <a:lnTo>
                  <a:pt x="780" y="250"/>
                </a:lnTo>
                <a:lnTo>
                  <a:pt x="780" y="341"/>
                </a:lnTo>
                <a:lnTo>
                  <a:pt x="764" y="341"/>
                </a:lnTo>
                <a:lnTo>
                  <a:pt x="764" y="384"/>
                </a:lnTo>
                <a:lnTo>
                  <a:pt x="748" y="384"/>
                </a:lnTo>
                <a:lnTo>
                  <a:pt x="748" y="435"/>
                </a:lnTo>
                <a:lnTo>
                  <a:pt x="624" y="435"/>
                </a:lnTo>
                <a:lnTo>
                  <a:pt x="624" y="402"/>
                </a:lnTo>
                <a:lnTo>
                  <a:pt x="608" y="402"/>
                </a:lnTo>
                <a:lnTo>
                  <a:pt x="608" y="368"/>
                </a:lnTo>
                <a:lnTo>
                  <a:pt x="591" y="368"/>
                </a:lnTo>
                <a:lnTo>
                  <a:pt x="591" y="333"/>
                </a:lnTo>
                <a:lnTo>
                  <a:pt x="575" y="333"/>
                </a:lnTo>
                <a:lnTo>
                  <a:pt x="575" y="317"/>
                </a:lnTo>
                <a:lnTo>
                  <a:pt x="559" y="317"/>
                </a:lnTo>
                <a:lnTo>
                  <a:pt x="559" y="301"/>
                </a:lnTo>
                <a:lnTo>
                  <a:pt x="543" y="301"/>
                </a:lnTo>
                <a:lnTo>
                  <a:pt x="543" y="264"/>
                </a:lnTo>
                <a:lnTo>
                  <a:pt x="567" y="264"/>
                </a:lnTo>
                <a:lnTo>
                  <a:pt x="567" y="248"/>
                </a:lnTo>
                <a:lnTo>
                  <a:pt x="526" y="248"/>
                </a:lnTo>
                <a:lnTo>
                  <a:pt x="526" y="264"/>
                </a:lnTo>
                <a:lnTo>
                  <a:pt x="526" y="301"/>
                </a:lnTo>
                <a:lnTo>
                  <a:pt x="543" y="301"/>
                </a:lnTo>
                <a:lnTo>
                  <a:pt x="543" y="317"/>
                </a:lnTo>
                <a:lnTo>
                  <a:pt x="559" y="317"/>
                </a:lnTo>
                <a:lnTo>
                  <a:pt x="559" y="333"/>
                </a:lnTo>
                <a:lnTo>
                  <a:pt x="575" y="333"/>
                </a:lnTo>
                <a:lnTo>
                  <a:pt x="575" y="368"/>
                </a:lnTo>
                <a:lnTo>
                  <a:pt x="591" y="368"/>
                </a:lnTo>
                <a:lnTo>
                  <a:pt x="591" y="402"/>
                </a:lnTo>
                <a:lnTo>
                  <a:pt x="608" y="402"/>
                </a:lnTo>
                <a:lnTo>
                  <a:pt x="608" y="435"/>
                </a:lnTo>
                <a:lnTo>
                  <a:pt x="624" y="435"/>
                </a:lnTo>
                <a:lnTo>
                  <a:pt x="624" y="451"/>
                </a:lnTo>
                <a:lnTo>
                  <a:pt x="748" y="451"/>
                </a:lnTo>
                <a:lnTo>
                  <a:pt x="748" y="435"/>
                </a:lnTo>
                <a:close/>
                <a:moveTo>
                  <a:pt x="567" y="264"/>
                </a:moveTo>
                <a:lnTo>
                  <a:pt x="567" y="280"/>
                </a:lnTo>
                <a:lnTo>
                  <a:pt x="583" y="280"/>
                </a:lnTo>
                <a:lnTo>
                  <a:pt x="583" y="303"/>
                </a:lnTo>
                <a:lnTo>
                  <a:pt x="602" y="303"/>
                </a:lnTo>
                <a:lnTo>
                  <a:pt x="602" y="250"/>
                </a:lnTo>
                <a:lnTo>
                  <a:pt x="583" y="250"/>
                </a:lnTo>
                <a:lnTo>
                  <a:pt x="583" y="264"/>
                </a:lnTo>
                <a:lnTo>
                  <a:pt x="567" y="264"/>
                </a:lnTo>
                <a:close/>
                <a:moveTo>
                  <a:pt x="449" y="620"/>
                </a:moveTo>
                <a:lnTo>
                  <a:pt x="416" y="683"/>
                </a:lnTo>
                <a:lnTo>
                  <a:pt x="593" y="683"/>
                </a:lnTo>
                <a:lnTo>
                  <a:pt x="557" y="620"/>
                </a:lnTo>
                <a:lnTo>
                  <a:pt x="449" y="620"/>
                </a:lnTo>
                <a:close/>
                <a:moveTo>
                  <a:pt x="150" y="79"/>
                </a:moveTo>
                <a:lnTo>
                  <a:pt x="150" y="506"/>
                </a:lnTo>
                <a:lnTo>
                  <a:pt x="856" y="506"/>
                </a:lnTo>
                <a:lnTo>
                  <a:pt x="856" y="79"/>
                </a:lnTo>
                <a:lnTo>
                  <a:pt x="150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24" name="Freeform 15"/>
          <p:cNvSpPr>
            <a:spLocks noEditPoints="1" noChangeArrowheads="1"/>
          </p:cNvSpPr>
          <p:nvPr/>
        </p:nvSpPr>
        <p:spPr bwMode="auto">
          <a:xfrm>
            <a:off x="8980488" y="1058863"/>
            <a:ext cx="206375" cy="319087"/>
          </a:xfrm>
          <a:custGeom>
            <a:avLst/>
            <a:gdLst>
              <a:gd name="T0" fmla="*/ 56284 w 627"/>
              <a:gd name="T1" fmla="*/ 92070 h 960"/>
              <a:gd name="T2" fmla="*/ 82287 w 627"/>
              <a:gd name="T3" fmla="*/ 105365 h 960"/>
              <a:gd name="T4" fmla="*/ 111252 w 627"/>
              <a:gd name="T5" fmla="*/ 86419 h 960"/>
              <a:gd name="T6" fmla="*/ 105327 w 627"/>
              <a:gd name="T7" fmla="*/ 68138 h 960"/>
              <a:gd name="T8" fmla="*/ 85249 w 627"/>
              <a:gd name="T9" fmla="*/ 68803 h 960"/>
              <a:gd name="T10" fmla="*/ 58259 w 627"/>
              <a:gd name="T11" fmla="*/ 73789 h 960"/>
              <a:gd name="T12" fmla="*/ 167536 w 627"/>
              <a:gd name="T13" fmla="*/ 302136 h 960"/>
              <a:gd name="T14" fmla="*/ 119151 w 627"/>
              <a:gd name="T15" fmla="*/ 164862 h 960"/>
              <a:gd name="T16" fmla="*/ 124747 w 627"/>
              <a:gd name="T17" fmla="*/ 189126 h 960"/>
              <a:gd name="T18" fmla="*/ 138571 w 627"/>
              <a:gd name="T19" fmla="*/ 202088 h 960"/>
              <a:gd name="T20" fmla="*/ 154699 w 627"/>
              <a:gd name="T21" fmla="*/ 199429 h 960"/>
              <a:gd name="T22" fmla="*/ 162598 w 627"/>
              <a:gd name="T23" fmla="*/ 215051 h 960"/>
              <a:gd name="T24" fmla="*/ 147458 w 627"/>
              <a:gd name="T25" fmla="*/ 278536 h 960"/>
              <a:gd name="T26" fmla="*/ 89857 w 627"/>
              <a:gd name="T27" fmla="*/ 259591 h 960"/>
              <a:gd name="T28" fmla="*/ 93807 w 627"/>
              <a:gd name="T29" fmla="*/ 185137 h 960"/>
              <a:gd name="T30" fmla="*/ 99731 w 627"/>
              <a:gd name="T31" fmla="*/ 155555 h 960"/>
              <a:gd name="T32" fmla="*/ 206375 w 627"/>
              <a:gd name="T33" fmla="*/ 238650 h 960"/>
              <a:gd name="T34" fmla="*/ 200780 w 627"/>
              <a:gd name="T35" fmla="*/ 267568 h 960"/>
              <a:gd name="T36" fmla="*/ 165561 w 627"/>
              <a:gd name="T37" fmla="*/ 272886 h 960"/>
              <a:gd name="T38" fmla="*/ 187614 w 627"/>
              <a:gd name="T39" fmla="*/ 229676 h 960"/>
              <a:gd name="T40" fmla="*/ 71754 w 627"/>
              <a:gd name="T41" fmla="*/ 239315 h 960"/>
              <a:gd name="T42" fmla="*/ 18761 w 627"/>
              <a:gd name="T43" fmla="*/ 272886 h 960"/>
              <a:gd name="T44" fmla="*/ 3621 w 627"/>
              <a:gd name="T45" fmla="*/ 264244 h 960"/>
              <a:gd name="T46" fmla="*/ 0 w 627"/>
              <a:gd name="T47" fmla="*/ 14957 h 960"/>
              <a:gd name="T48" fmla="*/ 14812 w 627"/>
              <a:gd name="T49" fmla="*/ 0 h 960"/>
              <a:gd name="T50" fmla="*/ 198146 w 627"/>
              <a:gd name="T51" fmla="*/ 3324 h 960"/>
              <a:gd name="T52" fmla="*/ 206375 w 627"/>
              <a:gd name="T53" fmla="*/ 37892 h 960"/>
              <a:gd name="T54" fmla="*/ 94465 w 627"/>
              <a:gd name="T55" fmla="*/ 76448 h 960"/>
              <a:gd name="T56" fmla="*/ 98415 w 627"/>
              <a:gd name="T57" fmla="*/ 80437 h 960"/>
              <a:gd name="T58" fmla="*/ 92490 w 627"/>
              <a:gd name="T59" fmla="*/ 84425 h 960"/>
              <a:gd name="T60" fmla="*/ 91174 w 627"/>
              <a:gd name="T61" fmla="*/ 77777 h 960"/>
              <a:gd name="T62" fmla="*/ 71096 w 627"/>
              <a:gd name="T63" fmla="*/ 77113 h 960"/>
              <a:gd name="T64" fmla="*/ 72412 w 627"/>
              <a:gd name="T65" fmla="*/ 83760 h 960"/>
              <a:gd name="T66" fmla="*/ 65171 w 627"/>
              <a:gd name="T67" fmla="*/ 82431 h 960"/>
              <a:gd name="T68" fmla="*/ 69121 w 627"/>
              <a:gd name="T69" fmla="*/ 76448 h 960"/>
              <a:gd name="T70" fmla="*/ 100390 w 627"/>
              <a:gd name="T71" fmla="*/ 36562 h 960"/>
              <a:gd name="T72" fmla="*/ 102365 w 627"/>
              <a:gd name="T73" fmla="*/ 37892 h 960"/>
              <a:gd name="T74" fmla="*/ 104010 w 627"/>
              <a:gd name="T75" fmla="*/ 38556 h 960"/>
              <a:gd name="T76" fmla="*/ 105327 w 627"/>
              <a:gd name="T77" fmla="*/ 39886 h 960"/>
              <a:gd name="T78" fmla="*/ 106644 w 627"/>
              <a:gd name="T79" fmla="*/ 40551 h 960"/>
              <a:gd name="T80" fmla="*/ 107960 w 627"/>
              <a:gd name="T81" fmla="*/ 41880 h 960"/>
              <a:gd name="T82" fmla="*/ 109277 w 627"/>
              <a:gd name="T83" fmla="*/ 42545 h 960"/>
              <a:gd name="T84" fmla="*/ 110593 w 627"/>
              <a:gd name="T85" fmla="*/ 43874 h 960"/>
              <a:gd name="T86" fmla="*/ 121126 w 627"/>
              <a:gd name="T87" fmla="*/ 60826 h 960"/>
              <a:gd name="T88" fmla="*/ 123430 w 627"/>
              <a:gd name="T89" fmla="*/ 77777 h 960"/>
              <a:gd name="T90" fmla="*/ 113226 w 627"/>
              <a:gd name="T91" fmla="*/ 121652 h 960"/>
              <a:gd name="T92" fmla="*/ 83932 w 627"/>
              <a:gd name="T93" fmla="*/ 110683 h 960"/>
              <a:gd name="T94" fmla="*/ 53651 w 627"/>
              <a:gd name="T95" fmla="*/ 119658 h 960"/>
              <a:gd name="T96" fmla="*/ 41472 w 627"/>
              <a:gd name="T97" fmla="*/ 72459 h 960"/>
              <a:gd name="T98" fmla="*/ 45751 w 627"/>
              <a:gd name="T99" fmla="*/ 56837 h 960"/>
              <a:gd name="T100" fmla="*/ 78337 w 627"/>
              <a:gd name="T101" fmla="*/ 32573 h 960"/>
              <a:gd name="T102" fmla="*/ 98415 w 627"/>
              <a:gd name="T103" fmla="*/ 35897 h 960"/>
              <a:gd name="T104" fmla="*/ 53651 w 627"/>
              <a:gd name="T105" fmla="*/ 126970 h 960"/>
              <a:gd name="T106" fmla="*/ 36206 w 627"/>
              <a:gd name="T107" fmla="*/ 162203 h 96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627"/>
              <a:gd name="T163" fmla="*/ 0 h 960"/>
              <a:gd name="T164" fmla="*/ 627 w 627"/>
              <a:gd name="T165" fmla="*/ 960 h 960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627" h="960">
                <a:moveTo>
                  <a:pt x="155" y="222"/>
                </a:moveTo>
                <a:lnTo>
                  <a:pt x="155" y="222"/>
                </a:lnTo>
                <a:lnTo>
                  <a:pt x="157" y="242"/>
                </a:lnTo>
                <a:lnTo>
                  <a:pt x="163" y="260"/>
                </a:lnTo>
                <a:lnTo>
                  <a:pt x="171" y="277"/>
                </a:lnTo>
                <a:lnTo>
                  <a:pt x="183" y="291"/>
                </a:lnTo>
                <a:lnTo>
                  <a:pt x="198" y="301"/>
                </a:lnTo>
                <a:lnTo>
                  <a:pt x="214" y="311"/>
                </a:lnTo>
                <a:lnTo>
                  <a:pt x="230" y="315"/>
                </a:lnTo>
                <a:lnTo>
                  <a:pt x="250" y="317"/>
                </a:lnTo>
                <a:lnTo>
                  <a:pt x="269" y="315"/>
                </a:lnTo>
                <a:lnTo>
                  <a:pt x="287" y="311"/>
                </a:lnTo>
                <a:lnTo>
                  <a:pt x="303" y="301"/>
                </a:lnTo>
                <a:lnTo>
                  <a:pt x="318" y="291"/>
                </a:lnTo>
                <a:lnTo>
                  <a:pt x="330" y="277"/>
                </a:lnTo>
                <a:lnTo>
                  <a:pt x="338" y="260"/>
                </a:lnTo>
                <a:lnTo>
                  <a:pt x="344" y="242"/>
                </a:lnTo>
                <a:lnTo>
                  <a:pt x="346" y="222"/>
                </a:lnTo>
                <a:lnTo>
                  <a:pt x="332" y="213"/>
                </a:lnTo>
                <a:lnTo>
                  <a:pt x="320" y="205"/>
                </a:lnTo>
                <a:lnTo>
                  <a:pt x="307" y="195"/>
                </a:lnTo>
                <a:lnTo>
                  <a:pt x="297" y="185"/>
                </a:lnTo>
                <a:lnTo>
                  <a:pt x="287" y="193"/>
                </a:lnTo>
                <a:lnTo>
                  <a:pt x="273" y="201"/>
                </a:lnTo>
                <a:lnTo>
                  <a:pt x="259" y="207"/>
                </a:lnTo>
                <a:lnTo>
                  <a:pt x="244" y="213"/>
                </a:lnTo>
                <a:lnTo>
                  <a:pt x="228" y="218"/>
                </a:lnTo>
                <a:lnTo>
                  <a:pt x="212" y="220"/>
                </a:lnTo>
                <a:lnTo>
                  <a:pt x="196" y="222"/>
                </a:lnTo>
                <a:lnTo>
                  <a:pt x="177" y="222"/>
                </a:lnTo>
                <a:lnTo>
                  <a:pt x="155" y="222"/>
                </a:lnTo>
                <a:close/>
                <a:moveTo>
                  <a:pt x="492" y="844"/>
                </a:moveTo>
                <a:lnTo>
                  <a:pt x="283" y="895"/>
                </a:lnTo>
                <a:lnTo>
                  <a:pt x="297" y="960"/>
                </a:lnTo>
                <a:lnTo>
                  <a:pt x="509" y="909"/>
                </a:lnTo>
                <a:lnTo>
                  <a:pt x="492" y="844"/>
                </a:lnTo>
                <a:close/>
                <a:moveTo>
                  <a:pt x="352" y="417"/>
                </a:moveTo>
                <a:lnTo>
                  <a:pt x="352" y="417"/>
                </a:lnTo>
                <a:lnTo>
                  <a:pt x="358" y="457"/>
                </a:lnTo>
                <a:lnTo>
                  <a:pt x="362" y="496"/>
                </a:lnTo>
                <a:lnTo>
                  <a:pt x="364" y="537"/>
                </a:lnTo>
                <a:lnTo>
                  <a:pt x="360" y="577"/>
                </a:lnTo>
                <a:lnTo>
                  <a:pt x="372" y="584"/>
                </a:lnTo>
                <a:lnTo>
                  <a:pt x="379" y="569"/>
                </a:lnTo>
                <a:lnTo>
                  <a:pt x="387" y="555"/>
                </a:lnTo>
                <a:lnTo>
                  <a:pt x="417" y="561"/>
                </a:lnTo>
                <a:lnTo>
                  <a:pt x="421" y="586"/>
                </a:lnTo>
                <a:lnTo>
                  <a:pt x="421" y="608"/>
                </a:lnTo>
                <a:lnTo>
                  <a:pt x="427" y="610"/>
                </a:lnTo>
                <a:lnTo>
                  <a:pt x="431" y="602"/>
                </a:lnTo>
                <a:lnTo>
                  <a:pt x="438" y="592"/>
                </a:lnTo>
                <a:lnTo>
                  <a:pt x="470" y="600"/>
                </a:lnTo>
                <a:lnTo>
                  <a:pt x="472" y="618"/>
                </a:lnTo>
                <a:lnTo>
                  <a:pt x="472" y="634"/>
                </a:lnTo>
                <a:lnTo>
                  <a:pt x="494" y="647"/>
                </a:lnTo>
                <a:lnTo>
                  <a:pt x="492" y="677"/>
                </a:lnTo>
                <a:lnTo>
                  <a:pt x="486" y="706"/>
                </a:lnTo>
                <a:lnTo>
                  <a:pt x="476" y="756"/>
                </a:lnTo>
                <a:lnTo>
                  <a:pt x="462" y="799"/>
                </a:lnTo>
                <a:lnTo>
                  <a:pt x="448" y="838"/>
                </a:lnTo>
                <a:lnTo>
                  <a:pt x="311" y="856"/>
                </a:lnTo>
                <a:lnTo>
                  <a:pt x="303" y="846"/>
                </a:lnTo>
                <a:lnTo>
                  <a:pt x="297" y="836"/>
                </a:lnTo>
                <a:lnTo>
                  <a:pt x="283" y="811"/>
                </a:lnTo>
                <a:lnTo>
                  <a:pt x="273" y="781"/>
                </a:lnTo>
                <a:lnTo>
                  <a:pt x="263" y="748"/>
                </a:lnTo>
                <a:lnTo>
                  <a:pt x="257" y="714"/>
                </a:lnTo>
                <a:lnTo>
                  <a:pt x="250" y="675"/>
                </a:lnTo>
                <a:lnTo>
                  <a:pt x="246" y="636"/>
                </a:lnTo>
                <a:lnTo>
                  <a:pt x="246" y="596"/>
                </a:lnTo>
                <a:lnTo>
                  <a:pt x="285" y="557"/>
                </a:lnTo>
                <a:lnTo>
                  <a:pt x="287" y="638"/>
                </a:lnTo>
                <a:lnTo>
                  <a:pt x="303" y="630"/>
                </a:lnTo>
                <a:lnTo>
                  <a:pt x="299" y="577"/>
                </a:lnTo>
                <a:lnTo>
                  <a:pt x="299" y="523"/>
                </a:lnTo>
                <a:lnTo>
                  <a:pt x="303" y="468"/>
                </a:lnTo>
                <a:lnTo>
                  <a:pt x="307" y="441"/>
                </a:lnTo>
                <a:lnTo>
                  <a:pt x="314" y="417"/>
                </a:lnTo>
                <a:lnTo>
                  <a:pt x="352" y="417"/>
                </a:lnTo>
                <a:close/>
                <a:moveTo>
                  <a:pt x="627" y="718"/>
                </a:moveTo>
                <a:lnTo>
                  <a:pt x="627" y="764"/>
                </a:lnTo>
                <a:lnTo>
                  <a:pt x="627" y="775"/>
                </a:lnTo>
                <a:lnTo>
                  <a:pt x="623" y="787"/>
                </a:lnTo>
                <a:lnTo>
                  <a:pt x="616" y="795"/>
                </a:lnTo>
                <a:lnTo>
                  <a:pt x="610" y="805"/>
                </a:lnTo>
                <a:lnTo>
                  <a:pt x="602" y="811"/>
                </a:lnTo>
                <a:lnTo>
                  <a:pt x="592" y="817"/>
                </a:lnTo>
                <a:lnTo>
                  <a:pt x="580" y="819"/>
                </a:lnTo>
                <a:lnTo>
                  <a:pt x="570" y="821"/>
                </a:lnTo>
                <a:lnTo>
                  <a:pt x="503" y="821"/>
                </a:lnTo>
                <a:lnTo>
                  <a:pt x="519" y="771"/>
                </a:lnTo>
                <a:lnTo>
                  <a:pt x="525" y="746"/>
                </a:lnTo>
                <a:lnTo>
                  <a:pt x="531" y="720"/>
                </a:lnTo>
                <a:lnTo>
                  <a:pt x="570" y="720"/>
                </a:lnTo>
                <a:lnTo>
                  <a:pt x="570" y="703"/>
                </a:lnTo>
                <a:lnTo>
                  <a:pt x="570" y="691"/>
                </a:lnTo>
                <a:lnTo>
                  <a:pt x="570" y="152"/>
                </a:lnTo>
                <a:lnTo>
                  <a:pt x="570" y="114"/>
                </a:lnTo>
                <a:lnTo>
                  <a:pt x="570" y="75"/>
                </a:lnTo>
                <a:lnTo>
                  <a:pt x="59" y="75"/>
                </a:lnTo>
                <a:lnTo>
                  <a:pt x="59" y="720"/>
                </a:lnTo>
                <a:lnTo>
                  <a:pt x="218" y="720"/>
                </a:lnTo>
                <a:lnTo>
                  <a:pt x="222" y="746"/>
                </a:lnTo>
                <a:lnTo>
                  <a:pt x="228" y="773"/>
                </a:lnTo>
                <a:lnTo>
                  <a:pt x="236" y="797"/>
                </a:lnTo>
                <a:lnTo>
                  <a:pt x="244" y="821"/>
                </a:lnTo>
                <a:lnTo>
                  <a:pt x="57" y="821"/>
                </a:lnTo>
                <a:lnTo>
                  <a:pt x="45" y="819"/>
                </a:lnTo>
                <a:lnTo>
                  <a:pt x="35" y="817"/>
                </a:lnTo>
                <a:lnTo>
                  <a:pt x="25" y="811"/>
                </a:lnTo>
                <a:lnTo>
                  <a:pt x="17" y="805"/>
                </a:lnTo>
                <a:lnTo>
                  <a:pt x="11" y="795"/>
                </a:lnTo>
                <a:lnTo>
                  <a:pt x="4" y="787"/>
                </a:lnTo>
                <a:lnTo>
                  <a:pt x="0" y="775"/>
                </a:lnTo>
                <a:lnTo>
                  <a:pt x="0" y="764"/>
                </a:lnTo>
                <a:lnTo>
                  <a:pt x="0" y="57"/>
                </a:lnTo>
                <a:lnTo>
                  <a:pt x="0" y="45"/>
                </a:lnTo>
                <a:lnTo>
                  <a:pt x="4" y="35"/>
                </a:lnTo>
                <a:lnTo>
                  <a:pt x="11" y="24"/>
                </a:lnTo>
                <a:lnTo>
                  <a:pt x="17" y="16"/>
                </a:lnTo>
                <a:lnTo>
                  <a:pt x="25" y="10"/>
                </a:lnTo>
                <a:lnTo>
                  <a:pt x="35" y="4"/>
                </a:lnTo>
                <a:lnTo>
                  <a:pt x="45" y="0"/>
                </a:lnTo>
                <a:lnTo>
                  <a:pt x="57" y="0"/>
                </a:lnTo>
                <a:lnTo>
                  <a:pt x="570" y="0"/>
                </a:lnTo>
                <a:lnTo>
                  <a:pt x="580" y="0"/>
                </a:lnTo>
                <a:lnTo>
                  <a:pt x="592" y="4"/>
                </a:lnTo>
                <a:lnTo>
                  <a:pt x="602" y="10"/>
                </a:lnTo>
                <a:lnTo>
                  <a:pt x="610" y="16"/>
                </a:lnTo>
                <a:lnTo>
                  <a:pt x="616" y="24"/>
                </a:lnTo>
                <a:lnTo>
                  <a:pt x="623" y="35"/>
                </a:lnTo>
                <a:lnTo>
                  <a:pt x="627" y="45"/>
                </a:lnTo>
                <a:lnTo>
                  <a:pt x="627" y="57"/>
                </a:lnTo>
                <a:lnTo>
                  <a:pt x="627" y="114"/>
                </a:lnTo>
                <a:lnTo>
                  <a:pt x="627" y="152"/>
                </a:lnTo>
                <a:lnTo>
                  <a:pt x="627" y="691"/>
                </a:lnTo>
                <a:lnTo>
                  <a:pt x="627" y="703"/>
                </a:lnTo>
                <a:lnTo>
                  <a:pt x="627" y="718"/>
                </a:lnTo>
                <a:close/>
                <a:moveTo>
                  <a:pt x="287" y="230"/>
                </a:moveTo>
                <a:lnTo>
                  <a:pt x="287" y="230"/>
                </a:lnTo>
                <a:lnTo>
                  <a:pt x="291" y="232"/>
                </a:lnTo>
                <a:lnTo>
                  <a:pt x="295" y="234"/>
                </a:lnTo>
                <a:lnTo>
                  <a:pt x="299" y="238"/>
                </a:lnTo>
                <a:lnTo>
                  <a:pt x="299" y="242"/>
                </a:lnTo>
                <a:lnTo>
                  <a:pt x="299" y="248"/>
                </a:lnTo>
                <a:lnTo>
                  <a:pt x="295" y="252"/>
                </a:lnTo>
                <a:lnTo>
                  <a:pt x="291" y="254"/>
                </a:lnTo>
                <a:lnTo>
                  <a:pt x="287" y="256"/>
                </a:lnTo>
                <a:lnTo>
                  <a:pt x="281" y="254"/>
                </a:lnTo>
                <a:lnTo>
                  <a:pt x="277" y="252"/>
                </a:lnTo>
                <a:lnTo>
                  <a:pt x="275" y="248"/>
                </a:lnTo>
                <a:lnTo>
                  <a:pt x="275" y="242"/>
                </a:lnTo>
                <a:lnTo>
                  <a:pt x="275" y="238"/>
                </a:lnTo>
                <a:lnTo>
                  <a:pt x="277" y="234"/>
                </a:lnTo>
                <a:lnTo>
                  <a:pt x="281" y="232"/>
                </a:lnTo>
                <a:lnTo>
                  <a:pt x="287" y="230"/>
                </a:lnTo>
                <a:close/>
                <a:moveTo>
                  <a:pt x="210" y="230"/>
                </a:moveTo>
                <a:lnTo>
                  <a:pt x="210" y="230"/>
                </a:lnTo>
                <a:lnTo>
                  <a:pt x="216" y="232"/>
                </a:lnTo>
                <a:lnTo>
                  <a:pt x="220" y="234"/>
                </a:lnTo>
                <a:lnTo>
                  <a:pt x="222" y="238"/>
                </a:lnTo>
                <a:lnTo>
                  <a:pt x="222" y="242"/>
                </a:lnTo>
                <a:lnTo>
                  <a:pt x="222" y="248"/>
                </a:lnTo>
                <a:lnTo>
                  <a:pt x="220" y="252"/>
                </a:lnTo>
                <a:lnTo>
                  <a:pt x="216" y="254"/>
                </a:lnTo>
                <a:lnTo>
                  <a:pt x="210" y="256"/>
                </a:lnTo>
                <a:lnTo>
                  <a:pt x="206" y="254"/>
                </a:lnTo>
                <a:lnTo>
                  <a:pt x="202" y="252"/>
                </a:lnTo>
                <a:lnTo>
                  <a:pt x="198" y="248"/>
                </a:lnTo>
                <a:lnTo>
                  <a:pt x="198" y="242"/>
                </a:lnTo>
                <a:lnTo>
                  <a:pt x="198" y="238"/>
                </a:lnTo>
                <a:lnTo>
                  <a:pt x="202" y="234"/>
                </a:lnTo>
                <a:lnTo>
                  <a:pt x="206" y="232"/>
                </a:lnTo>
                <a:lnTo>
                  <a:pt x="210" y="230"/>
                </a:lnTo>
                <a:close/>
                <a:moveTo>
                  <a:pt x="299" y="108"/>
                </a:moveTo>
                <a:lnTo>
                  <a:pt x="299" y="108"/>
                </a:lnTo>
                <a:lnTo>
                  <a:pt x="305" y="110"/>
                </a:lnTo>
                <a:lnTo>
                  <a:pt x="307" y="112"/>
                </a:lnTo>
                <a:lnTo>
                  <a:pt x="311" y="114"/>
                </a:lnTo>
                <a:lnTo>
                  <a:pt x="314" y="114"/>
                </a:lnTo>
                <a:lnTo>
                  <a:pt x="314" y="116"/>
                </a:lnTo>
                <a:lnTo>
                  <a:pt x="316" y="116"/>
                </a:lnTo>
                <a:lnTo>
                  <a:pt x="318" y="118"/>
                </a:lnTo>
                <a:lnTo>
                  <a:pt x="320" y="118"/>
                </a:lnTo>
                <a:lnTo>
                  <a:pt x="320" y="120"/>
                </a:lnTo>
                <a:lnTo>
                  <a:pt x="322" y="120"/>
                </a:lnTo>
                <a:lnTo>
                  <a:pt x="324" y="122"/>
                </a:lnTo>
                <a:lnTo>
                  <a:pt x="326" y="122"/>
                </a:lnTo>
                <a:lnTo>
                  <a:pt x="326" y="124"/>
                </a:lnTo>
                <a:lnTo>
                  <a:pt x="328" y="124"/>
                </a:lnTo>
                <a:lnTo>
                  <a:pt x="328" y="126"/>
                </a:lnTo>
                <a:lnTo>
                  <a:pt x="330" y="126"/>
                </a:lnTo>
                <a:lnTo>
                  <a:pt x="332" y="128"/>
                </a:lnTo>
                <a:lnTo>
                  <a:pt x="334" y="130"/>
                </a:lnTo>
                <a:lnTo>
                  <a:pt x="336" y="130"/>
                </a:lnTo>
                <a:lnTo>
                  <a:pt x="336" y="132"/>
                </a:lnTo>
                <a:lnTo>
                  <a:pt x="352" y="150"/>
                </a:lnTo>
                <a:lnTo>
                  <a:pt x="358" y="161"/>
                </a:lnTo>
                <a:lnTo>
                  <a:pt x="364" y="173"/>
                </a:lnTo>
                <a:lnTo>
                  <a:pt x="368" y="183"/>
                </a:lnTo>
                <a:lnTo>
                  <a:pt x="372" y="195"/>
                </a:lnTo>
                <a:lnTo>
                  <a:pt x="375" y="207"/>
                </a:lnTo>
                <a:lnTo>
                  <a:pt x="375" y="222"/>
                </a:lnTo>
                <a:lnTo>
                  <a:pt x="375" y="234"/>
                </a:lnTo>
                <a:lnTo>
                  <a:pt x="372" y="376"/>
                </a:lnTo>
                <a:lnTo>
                  <a:pt x="354" y="376"/>
                </a:lnTo>
                <a:lnTo>
                  <a:pt x="344" y="366"/>
                </a:lnTo>
                <a:lnTo>
                  <a:pt x="330" y="356"/>
                </a:lnTo>
                <a:lnTo>
                  <a:pt x="318" y="348"/>
                </a:lnTo>
                <a:lnTo>
                  <a:pt x="301" y="342"/>
                </a:lnTo>
                <a:lnTo>
                  <a:pt x="287" y="338"/>
                </a:lnTo>
                <a:lnTo>
                  <a:pt x="271" y="333"/>
                </a:lnTo>
                <a:lnTo>
                  <a:pt x="255" y="333"/>
                </a:lnTo>
                <a:lnTo>
                  <a:pt x="238" y="333"/>
                </a:lnTo>
                <a:lnTo>
                  <a:pt x="224" y="335"/>
                </a:lnTo>
                <a:lnTo>
                  <a:pt x="208" y="340"/>
                </a:lnTo>
                <a:lnTo>
                  <a:pt x="192" y="344"/>
                </a:lnTo>
                <a:lnTo>
                  <a:pt x="177" y="352"/>
                </a:lnTo>
                <a:lnTo>
                  <a:pt x="163" y="360"/>
                </a:lnTo>
                <a:lnTo>
                  <a:pt x="151" y="372"/>
                </a:lnTo>
                <a:lnTo>
                  <a:pt x="139" y="384"/>
                </a:lnTo>
                <a:lnTo>
                  <a:pt x="126" y="399"/>
                </a:lnTo>
                <a:lnTo>
                  <a:pt x="126" y="218"/>
                </a:lnTo>
                <a:lnTo>
                  <a:pt x="126" y="216"/>
                </a:lnTo>
                <a:lnTo>
                  <a:pt x="131" y="191"/>
                </a:lnTo>
                <a:lnTo>
                  <a:pt x="139" y="171"/>
                </a:lnTo>
                <a:lnTo>
                  <a:pt x="151" y="150"/>
                </a:lnTo>
                <a:lnTo>
                  <a:pt x="165" y="132"/>
                </a:lnTo>
                <a:lnTo>
                  <a:pt x="183" y="118"/>
                </a:lnTo>
                <a:lnTo>
                  <a:pt x="204" y="108"/>
                </a:lnTo>
                <a:lnTo>
                  <a:pt x="226" y="100"/>
                </a:lnTo>
                <a:lnTo>
                  <a:pt x="238" y="98"/>
                </a:lnTo>
                <a:lnTo>
                  <a:pt x="250" y="98"/>
                </a:lnTo>
                <a:lnTo>
                  <a:pt x="263" y="98"/>
                </a:lnTo>
                <a:lnTo>
                  <a:pt x="275" y="100"/>
                </a:lnTo>
                <a:lnTo>
                  <a:pt x="299" y="108"/>
                </a:lnTo>
                <a:close/>
                <a:moveTo>
                  <a:pt x="110" y="488"/>
                </a:moveTo>
                <a:lnTo>
                  <a:pt x="240" y="488"/>
                </a:lnTo>
                <a:lnTo>
                  <a:pt x="196" y="362"/>
                </a:lnTo>
                <a:lnTo>
                  <a:pt x="177" y="370"/>
                </a:lnTo>
                <a:lnTo>
                  <a:pt x="163" y="382"/>
                </a:lnTo>
                <a:lnTo>
                  <a:pt x="149" y="396"/>
                </a:lnTo>
                <a:lnTo>
                  <a:pt x="139" y="413"/>
                </a:lnTo>
                <a:lnTo>
                  <a:pt x="129" y="429"/>
                </a:lnTo>
                <a:lnTo>
                  <a:pt x="120" y="447"/>
                </a:lnTo>
                <a:lnTo>
                  <a:pt x="114" y="468"/>
                </a:lnTo>
                <a:lnTo>
                  <a:pt x="110" y="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25" name="Freeform 16"/>
          <p:cNvSpPr>
            <a:spLocks noEditPoints="1" noChangeArrowheads="1"/>
          </p:cNvSpPr>
          <p:nvPr/>
        </p:nvSpPr>
        <p:spPr bwMode="auto">
          <a:xfrm>
            <a:off x="4852988" y="1058863"/>
            <a:ext cx="282575" cy="344487"/>
          </a:xfrm>
          <a:custGeom>
            <a:avLst/>
            <a:gdLst>
              <a:gd name="T0" fmla="*/ 231712 w 850"/>
              <a:gd name="T1" fmla="*/ 63572 h 1035"/>
              <a:gd name="T2" fmla="*/ 63496 w 850"/>
              <a:gd name="T3" fmla="*/ 106841 h 1035"/>
              <a:gd name="T4" fmla="*/ 118349 w 850"/>
              <a:gd name="T5" fmla="*/ 328178 h 1035"/>
              <a:gd name="T6" fmla="*/ 129652 w 850"/>
              <a:gd name="T7" fmla="*/ 324184 h 1035"/>
              <a:gd name="T8" fmla="*/ 151926 w 850"/>
              <a:gd name="T9" fmla="*/ 303881 h 1035"/>
              <a:gd name="T10" fmla="*/ 161566 w 850"/>
              <a:gd name="T11" fmla="*/ 297224 h 1035"/>
              <a:gd name="T12" fmla="*/ 162896 w 850"/>
              <a:gd name="T13" fmla="*/ 299887 h 1035"/>
              <a:gd name="T14" fmla="*/ 160237 w 850"/>
              <a:gd name="T15" fmla="*/ 320190 h 1035"/>
              <a:gd name="T16" fmla="*/ 153588 w 850"/>
              <a:gd name="T17" fmla="*/ 335168 h 1035"/>
              <a:gd name="T18" fmla="*/ 143947 w 850"/>
              <a:gd name="T19" fmla="*/ 343156 h 1035"/>
              <a:gd name="T20" fmla="*/ 131647 w 850"/>
              <a:gd name="T21" fmla="*/ 343156 h 1035"/>
              <a:gd name="T22" fmla="*/ 119014 w 850"/>
              <a:gd name="T23" fmla="*/ 332838 h 1035"/>
              <a:gd name="T24" fmla="*/ 138628 w 850"/>
              <a:gd name="T25" fmla="*/ 264606 h 1035"/>
              <a:gd name="T26" fmla="*/ 147271 w 850"/>
              <a:gd name="T27" fmla="*/ 275590 h 1035"/>
              <a:gd name="T28" fmla="*/ 159572 w 850"/>
              <a:gd name="T29" fmla="*/ 282246 h 1035"/>
              <a:gd name="T30" fmla="*/ 170875 w 850"/>
              <a:gd name="T31" fmla="*/ 278918 h 1035"/>
              <a:gd name="T32" fmla="*/ 180516 w 850"/>
              <a:gd name="T33" fmla="*/ 268600 h 1035"/>
              <a:gd name="T34" fmla="*/ 185170 w 850"/>
              <a:gd name="T35" fmla="*/ 251625 h 1035"/>
              <a:gd name="T36" fmla="*/ 186500 w 850"/>
              <a:gd name="T37" fmla="*/ 237646 h 1035"/>
              <a:gd name="T38" fmla="*/ 183840 w 850"/>
              <a:gd name="T39" fmla="*/ 235649 h 1035"/>
              <a:gd name="T40" fmla="*/ 168880 w 850"/>
              <a:gd name="T41" fmla="*/ 248297 h 1035"/>
              <a:gd name="T42" fmla="*/ 149266 w 850"/>
              <a:gd name="T43" fmla="*/ 263940 h 1035"/>
              <a:gd name="T44" fmla="*/ 138628 w 850"/>
              <a:gd name="T45" fmla="*/ 264606 h 1035"/>
              <a:gd name="T46" fmla="*/ 77791 w 850"/>
              <a:gd name="T47" fmla="*/ 292231 h 1035"/>
              <a:gd name="T48" fmla="*/ 90424 w 850"/>
              <a:gd name="T49" fmla="*/ 305878 h 1035"/>
              <a:gd name="T50" fmla="*/ 102724 w 850"/>
              <a:gd name="T51" fmla="*/ 309206 h 1035"/>
              <a:gd name="T52" fmla="*/ 113695 w 850"/>
              <a:gd name="T53" fmla="*/ 303881 h 1035"/>
              <a:gd name="T54" fmla="*/ 121673 w 850"/>
              <a:gd name="T55" fmla="*/ 290900 h 1035"/>
              <a:gd name="T56" fmla="*/ 125663 w 850"/>
              <a:gd name="T57" fmla="*/ 271928 h 1035"/>
              <a:gd name="T58" fmla="*/ 124998 w 850"/>
              <a:gd name="T59" fmla="*/ 263275 h 1035"/>
              <a:gd name="T60" fmla="*/ 120344 w 850"/>
              <a:gd name="T61" fmla="*/ 263940 h 1035"/>
              <a:gd name="T62" fmla="*/ 100730 w 850"/>
              <a:gd name="T63" fmla="*/ 282912 h 1035"/>
              <a:gd name="T64" fmla="*/ 85105 w 850"/>
              <a:gd name="T65" fmla="*/ 292231 h 1035"/>
              <a:gd name="T66" fmla="*/ 77791 w 850"/>
              <a:gd name="T67" fmla="*/ 292231 h 1035"/>
              <a:gd name="T68" fmla="*/ 7314 w 850"/>
              <a:gd name="T69" fmla="*/ 261278 h 1035"/>
              <a:gd name="T70" fmla="*/ 17619 w 850"/>
              <a:gd name="T71" fmla="*/ 267934 h 1035"/>
              <a:gd name="T72" fmla="*/ 47207 w 850"/>
              <a:gd name="T73" fmla="*/ 272927 h 1035"/>
              <a:gd name="T74" fmla="*/ 58177 w 850"/>
              <a:gd name="T75" fmla="*/ 275590 h 1035"/>
              <a:gd name="T76" fmla="*/ 56847 w 850"/>
              <a:gd name="T77" fmla="*/ 278252 h 1035"/>
              <a:gd name="T78" fmla="*/ 39893 w 850"/>
              <a:gd name="T79" fmla="*/ 288903 h 1035"/>
              <a:gd name="T80" fmla="*/ 24268 w 850"/>
              <a:gd name="T81" fmla="*/ 293896 h 1035"/>
              <a:gd name="T82" fmla="*/ 11635 w 850"/>
              <a:gd name="T83" fmla="*/ 290900 h 1035"/>
              <a:gd name="T84" fmla="*/ 3989 w 850"/>
              <a:gd name="T85" fmla="*/ 281581 h 1035"/>
              <a:gd name="T86" fmla="*/ 3989 w 850"/>
              <a:gd name="T87" fmla="*/ 265272 h 1035"/>
              <a:gd name="T88" fmla="*/ 105384 w 850"/>
              <a:gd name="T89" fmla="*/ 261943 h 1035"/>
              <a:gd name="T90" fmla="*/ 0 w 850"/>
              <a:gd name="T91" fmla="*/ 199703 h 1035"/>
              <a:gd name="T92" fmla="*/ 33244 w 850"/>
              <a:gd name="T93" fmla="*/ 97521 h 1035"/>
              <a:gd name="T94" fmla="*/ 178521 w 850"/>
              <a:gd name="T95" fmla="*/ 3994 h 1035"/>
              <a:gd name="T96" fmla="*/ 282575 w 850"/>
              <a:gd name="T97" fmla="*/ 130805 h 1035"/>
              <a:gd name="T98" fmla="*/ 91089 w 850"/>
              <a:gd name="T99" fmla="*/ 224665 h 1035"/>
              <a:gd name="T100" fmla="*/ 108043 w 850"/>
              <a:gd name="T101" fmla="*/ 171411 h 103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850"/>
              <a:gd name="T154" fmla="*/ 0 h 1035"/>
              <a:gd name="T155" fmla="*/ 850 w 850"/>
              <a:gd name="T156" fmla="*/ 1035 h 1035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850" h="1035">
                <a:moveTo>
                  <a:pt x="191" y="321"/>
                </a:moveTo>
                <a:lnTo>
                  <a:pt x="368" y="427"/>
                </a:lnTo>
                <a:lnTo>
                  <a:pt x="697" y="191"/>
                </a:lnTo>
                <a:lnTo>
                  <a:pt x="520" y="90"/>
                </a:lnTo>
                <a:lnTo>
                  <a:pt x="191" y="321"/>
                </a:lnTo>
                <a:close/>
                <a:moveTo>
                  <a:pt x="346" y="984"/>
                </a:moveTo>
                <a:lnTo>
                  <a:pt x="346" y="984"/>
                </a:lnTo>
                <a:lnTo>
                  <a:pt x="356" y="986"/>
                </a:lnTo>
                <a:lnTo>
                  <a:pt x="368" y="984"/>
                </a:lnTo>
                <a:lnTo>
                  <a:pt x="378" y="980"/>
                </a:lnTo>
                <a:lnTo>
                  <a:pt x="390" y="974"/>
                </a:lnTo>
                <a:lnTo>
                  <a:pt x="415" y="956"/>
                </a:lnTo>
                <a:lnTo>
                  <a:pt x="437" y="933"/>
                </a:lnTo>
                <a:lnTo>
                  <a:pt x="457" y="913"/>
                </a:lnTo>
                <a:lnTo>
                  <a:pt x="474" y="899"/>
                </a:lnTo>
                <a:lnTo>
                  <a:pt x="480" y="895"/>
                </a:lnTo>
                <a:lnTo>
                  <a:pt x="486" y="893"/>
                </a:lnTo>
                <a:lnTo>
                  <a:pt x="488" y="895"/>
                </a:lnTo>
                <a:lnTo>
                  <a:pt x="490" y="901"/>
                </a:lnTo>
                <a:lnTo>
                  <a:pt x="490" y="923"/>
                </a:lnTo>
                <a:lnTo>
                  <a:pt x="486" y="944"/>
                </a:lnTo>
                <a:lnTo>
                  <a:pt x="482" y="962"/>
                </a:lnTo>
                <a:lnTo>
                  <a:pt x="478" y="980"/>
                </a:lnTo>
                <a:lnTo>
                  <a:pt x="470" y="994"/>
                </a:lnTo>
                <a:lnTo>
                  <a:pt x="462" y="1007"/>
                </a:lnTo>
                <a:lnTo>
                  <a:pt x="453" y="1019"/>
                </a:lnTo>
                <a:lnTo>
                  <a:pt x="443" y="1027"/>
                </a:lnTo>
                <a:lnTo>
                  <a:pt x="433" y="1031"/>
                </a:lnTo>
                <a:lnTo>
                  <a:pt x="421" y="1035"/>
                </a:lnTo>
                <a:lnTo>
                  <a:pt x="409" y="1035"/>
                </a:lnTo>
                <a:lnTo>
                  <a:pt x="396" y="1031"/>
                </a:lnTo>
                <a:lnTo>
                  <a:pt x="384" y="1025"/>
                </a:lnTo>
                <a:lnTo>
                  <a:pt x="372" y="1015"/>
                </a:lnTo>
                <a:lnTo>
                  <a:pt x="358" y="1000"/>
                </a:lnTo>
                <a:lnTo>
                  <a:pt x="346" y="984"/>
                </a:lnTo>
                <a:close/>
                <a:moveTo>
                  <a:pt x="417" y="795"/>
                </a:moveTo>
                <a:lnTo>
                  <a:pt x="417" y="795"/>
                </a:lnTo>
                <a:lnTo>
                  <a:pt x="429" y="813"/>
                </a:lnTo>
                <a:lnTo>
                  <a:pt x="443" y="828"/>
                </a:lnTo>
                <a:lnTo>
                  <a:pt x="455" y="838"/>
                </a:lnTo>
                <a:lnTo>
                  <a:pt x="468" y="844"/>
                </a:lnTo>
                <a:lnTo>
                  <a:pt x="480" y="848"/>
                </a:lnTo>
                <a:lnTo>
                  <a:pt x="492" y="848"/>
                </a:lnTo>
                <a:lnTo>
                  <a:pt x="504" y="844"/>
                </a:lnTo>
                <a:lnTo>
                  <a:pt x="514" y="838"/>
                </a:lnTo>
                <a:lnTo>
                  <a:pt x="525" y="830"/>
                </a:lnTo>
                <a:lnTo>
                  <a:pt x="535" y="820"/>
                </a:lnTo>
                <a:lnTo>
                  <a:pt x="543" y="807"/>
                </a:lnTo>
                <a:lnTo>
                  <a:pt x="549" y="791"/>
                </a:lnTo>
                <a:lnTo>
                  <a:pt x="555" y="775"/>
                </a:lnTo>
                <a:lnTo>
                  <a:pt x="557" y="756"/>
                </a:lnTo>
                <a:lnTo>
                  <a:pt x="561" y="736"/>
                </a:lnTo>
                <a:lnTo>
                  <a:pt x="561" y="714"/>
                </a:lnTo>
                <a:lnTo>
                  <a:pt x="559" y="708"/>
                </a:lnTo>
                <a:lnTo>
                  <a:pt x="557" y="706"/>
                </a:lnTo>
                <a:lnTo>
                  <a:pt x="553" y="708"/>
                </a:lnTo>
                <a:lnTo>
                  <a:pt x="545" y="712"/>
                </a:lnTo>
                <a:lnTo>
                  <a:pt x="529" y="726"/>
                </a:lnTo>
                <a:lnTo>
                  <a:pt x="508" y="746"/>
                </a:lnTo>
                <a:lnTo>
                  <a:pt x="486" y="769"/>
                </a:lnTo>
                <a:lnTo>
                  <a:pt x="462" y="787"/>
                </a:lnTo>
                <a:lnTo>
                  <a:pt x="449" y="793"/>
                </a:lnTo>
                <a:lnTo>
                  <a:pt x="439" y="797"/>
                </a:lnTo>
                <a:lnTo>
                  <a:pt x="427" y="797"/>
                </a:lnTo>
                <a:lnTo>
                  <a:pt x="417" y="795"/>
                </a:lnTo>
                <a:close/>
                <a:moveTo>
                  <a:pt x="234" y="878"/>
                </a:moveTo>
                <a:lnTo>
                  <a:pt x="234" y="878"/>
                </a:lnTo>
                <a:lnTo>
                  <a:pt x="246" y="897"/>
                </a:lnTo>
                <a:lnTo>
                  <a:pt x="260" y="909"/>
                </a:lnTo>
                <a:lnTo>
                  <a:pt x="272" y="919"/>
                </a:lnTo>
                <a:lnTo>
                  <a:pt x="285" y="927"/>
                </a:lnTo>
                <a:lnTo>
                  <a:pt x="297" y="929"/>
                </a:lnTo>
                <a:lnTo>
                  <a:pt x="309" y="929"/>
                </a:lnTo>
                <a:lnTo>
                  <a:pt x="321" y="927"/>
                </a:lnTo>
                <a:lnTo>
                  <a:pt x="331" y="921"/>
                </a:lnTo>
                <a:lnTo>
                  <a:pt x="342" y="913"/>
                </a:lnTo>
                <a:lnTo>
                  <a:pt x="352" y="903"/>
                </a:lnTo>
                <a:lnTo>
                  <a:pt x="358" y="889"/>
                </a:lnTo>
                <a:lnTo>
                  <a:pt x="366" y="874"/>
                </a:lnTo>
                <a:lnTo>
                  <a:pt x="372" y="858"/>
                </a:lnTo>
                <a:lnTo>
                  <a:pt x="374" y="838"/>
                </a:lnTo>
                <a:lnTo>
                  <a:pt x="378" y="817"/>
                </a:lnTo>
                <a:lnTo>
                  <a:pt x="378" y="797"/>
                </a:lnTo>
                <a:lnTo>
                  <a:pt x="376" y="791"/>
                </a:lnTo>
                <a:lnTo>
                  <a:pt x="374" y="789"/>
                </a:lnTo>
                <a:lnTo>
                  <a:pt x="368" y="789"/>
                </a:lnTo>
                <a:lnTo>
                  <a:pt x="362" y="793"/>
                </a:lnTo>
                <a:lnTo>
                  <a:pt x="346" y="809"/>
                </a:lnTo>
                <a:lnTo>
                  <a:pt x="325" y="830"/>
                </a:lnTo>
                <a:lnTo>
                  <a:pt x="303" y="850"/>
                </a:lnTo>
                <a:lnTo>
                  <a:pt x="279" y="868"/>
                </a:lnTo>
                <a:lnTo>
                  <a:pt x="266" y="874"/>
                </a:lnTo>
                <a:lnTo>
                  <a:pt x="256" y="878"/>
                </a:lnTo>
                <a:lnTo>
                  <a:pt x="244" y="881"/>
                </a:lnTo>
                <a:lnTo>
                  <a:pt x="234" y="878"/>
                </a:lnTo>
                <a:close/>
                <a:moveTo>
                  <a:pt x="18" y="777"/>
                </a:moveTo>
                <a:lnTo>
                  <a:pt x="18" y="777"/>
                </a:lnTo>
                <a:lnTo>
                  <a:pt x="22" y="785"/>
                </a:lnTo>
                <a:lnTo>
                  <a:pt x="30" y="793"/>
                </a:lnTo>
                <a:lnTo>
                  <a:pt x="41" y="799"/>
                </a:lnTo>
                <a:lnTo>
                  <a:pt x="53" y="805"/>
                </a:lnTo>
                <a:lnTo>
                  <a:pt x="83" y="811"/>
                </a:lnTo>
                <a:lnTo>
                  <a:pt x="114" y="815"/>
                </a:lnTo>
                <a:lnTo>
                  <a:pt x="142" y="820"/>
                </a:lnTo>
                <a:lnTo>
                  <a:pt x="165" y="824"/>
                </a:lnTo>
                <a:lnTo>
                  <a:pt x="171" y="826"/>
                </a:lnTo>
                <a:lnTo>
                  <a:pt x="175" y="828"/>
                </a:lnTo>
                <a:lnTo>
                  <a:pt x="175" y="832"/>
                </a:lnTo>
                <a:lnTo>
                  <a:pt x="171" y="836"/>
                </a:lnTo>
                <a:lnTo>
                  <a:pt x="155" y="850"/>
                </a:lnTo>
                <a:lnTo>
                  <a:pt x="136" y="860"/>
                </a:lnTo>
                <a:lnTo>
                  <a:pt x="120" y="868"/>
                </a:lnTo>
                <a:lnTo>
                  <a:pt x="104" y="876"/>
                </a:lnTo>
                <a:lnTo>
                  <a:pt x="87" y="881"/>
                </a:lnTo>
                <a:lnTo>
                  <a:pt x="73" y="883"/>
                </a:lnTo>
                <a:lnTo>
                  <a:pt x="59" y="881"/>
                </a:lnTo>
                <a:lnTo>
                  <a:pt x="45" y="878"/>
                </a:lnTo>
                <a:lnTo>
                  <a:pt x="35" y="874"/>
                </a:lnTo>
                <a:lnTo>
                  <a:pt x="24" y="866"/>
                </a:lnTo>
                <a:lnTo>
                  <a:pt x="18" y="858"/>
                </a:lnTo>
                <a:lnTo>
                  <a:pt x="12" y="846"/>
                </a:lnTo>
                <a:lnTo>
                  <a:pt x="10" y="832"/>
                </a:lnTo>
                <a:lnTo>
                  <a:pt x="8" y="815"/>
                </a:lnTo>
                <a:lnTo>
                  <a:pt x="12" y="797"/>
                </a:lnTo>
                <a:lnTo>
                  <a:pt x="18" y="777"/>
                </a:lnTo>
                <a:close/>
                <a:moveTo>
                  <a:pt x="317" y="787"/>
                </a:moveTo>
                <a:lnTo>
                  <a:pt x="276" y="763"/>
                </a:lnTo>
                <a:lnTo>
                  <a:pt x="26" y="614"/>
                </a:lnTo>
                <a:lnTo>
                  <a:pt x="0" y="600"/>
                </a:lnTo>
                <a:lnTo>
                  <a:pt x="10" y="571"/>
                </a:lnTo>
                <a:lnTo>
                  <a:pt x="85" y="338"/>
                </a:lnTo>
                <a:lnTo>
                  <a:pt x="100" y="293"/>
                </a:lnTo>
                <a:lnTo>
                  <a:pt x="496" y="14"/>
                </a:lnTo>
                <a:lnTo>
                  <a:pt x="516" y="0"/>
                </a:lnTo>
                <a:lnTo>
                  <a:pt x="537" y="12"/>
                </a:lnTo>
                <a:lnTo>
                  <a:pt x="785" y="155"/>
                </a:lnTo>
                <a:lnTo>
                  <a:pt x="836" y="183"/>
                </a:lnTo>
                <a:lnTo>
                  <a:pt x="850" y="393"/>
                </a:lnTo>
                <a:lnTo>
                  <a:pt x="317" y="787"/>
                </a:lnTo>
                <a:close/>
                <a:moveTo>
                  <a:pt x="274" y="675"/>
                </a:moveTo>
                <a:lnTo>
                  <a:pt x="89" y="565"/>
                </a:lnTo>
                <a:lnTo>
                  <a:pt x="142" y="405"/>
                </a:lnTo>
                <a:lnTo>
                  <a:pt x="325" y="515"/>
                </a:lnTo>
                <a:lnTo>
                  <a:pt x="274" y="6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26" name="Freeform 17"/>
          <p:cNvSpPr>
            <a:spLocks noChangeArrowheads="1"/>
          </p:cNvSpPr>
          <p:nvPr/>
        </p:nvSpPr>
        <p:spPr bwMode="auto">
          <a:xfrm>
            <a:off x="9625013" y="1058863"/>
            <a:ext cx="201612" cy="319087"/>
          </a:xfrm>
          <a:custGeom>
            <a:avLst/>
            <a:gdLst>
              <a:gd name="T0" fmla="*/ 89532 w 608"/>
              <a:gd name="T1" fmla="*/ 0 h 959"/>
              <a:gd name="T2" fmla="*/ 89532 w 608"/>
              <a:gd name="T3" fmla="*/ 83848 h 959"/>
              <a:gd name="T4" fmla="*/ 81573 w 608"/>
              <a:gd name="T5" fmla="*/ 87175 h 959"/>
              <a:gd name="T6" fmla="*/ 74941 w 608"/>
              <a:gd name="T7" fmla="*/ 93830 h 959"/>
              <a:gd name="T8" fmla="*/ 69967 w 608"/>
              <a:gd name="T9" fmla="*/ 102148 h 959"/>
              <a:gd name="T10" fmla="*/ 68641 w 608"/>
              <a:gd name="T11" fmla="*/ 111464 h 959"/>
              <a:gd name="T12" fmla="*/ 69304 w 608"/>
              <a:gd name="T13" fmla="*/ 117453 h 959"/>
              <a:gd name="T14" fmla="*/ 73615 w 608"/>
              <a:gd name="T15" fmla="*/ 127768 h 959"/>
              <a:gd name="T16" fmla="*/ 81573 w 608"/>
              <a:gd name="T17" fmla="*/ 135753 h 959"/>
              <a:gd name="T18" fmla="*/ 91853 w 608"/>
              <a:gd name="T19" fmla="*/ 140079 h 959"/>
              <a:gd name="T20" fmla="*/ 97822 w 608"/>
              <a:gd name="T21" fmla="*/ 140744 h 959"/>
              <a:gd name="T22" fmla="*/ 109096 w 608"/>
              <a:gd name="T23" fmla="*/ 137750 h 959"/>
              <a:gd name="T24" fmla="*/ 118049 w 608"/>
              <a:gd name="T25" fmla="*/ 131761 h 959"/>
              <a:gd name="T26" fmla="*/ 124018 w 608"/>
              <a:gd name="T27" fmla="*/ 123110 h 959"/>
              <a:gd name="T28" fmla="*/ 126671 w 608"/>
              <a:gd name="T29" fmla="*/ 111464 h 959"/>
              <a:gd name="T30" fmla="*/ 126008 w 608"/>
              <a:gd name="T31" fmla="*/ 106806 h 959"/>
              <a:gd name="T32" fmla="*/ 123355 w 608"/>
              <a:gd name="T33" fmla="*/ 97822 h 959"/>
              <a:gd name="T34" fmla="*/ 118049 w 608"/>
              <a:gd name="T35" fmla="*/ 90502 h 959"/>
              <a:gd name="T36" fmla="*/ 110422 w 608"/>
              <a:gd name="T37" fmla="*/ 85179 h 959"/>
              <a:gd name="T38" fmla="*/ 106443 w 608"/>
              <a:gd name="T39" fmla="*/ 0 h 959"/>
              <a:gd name="T40" fmla="*/ 134961 w 608"/>
              <a:gd name="T41" fmla="*/ 0 h 959"/>
              <a:gd name="T42" fmla="*/ 198296 w 608"/>
              <a:gd name="T43" fmla="*/ 114126 h 959"/>
              <a:gd name="T44" fmla="*/ 187353 w 608"/>
              <a:gd name="T45" fmla="*/ 132426 h 959"/>
              <a:gd name="T46" fmla="*/ 178068 w 608"/>
              <a:gd name="T47" fmla="*/ 152057 h 959"/>
              <a:gd name="T48" fmla="*/ 171105 w 608"/>
              <a:gd name="T49" fmla="*/ 171688 h 959"/>
              <a:gd name="T50" fmla="*/ 165799 w 608"/>
              <a:gd name="T51" fmla="*/ 192650 h 959"/>
              <a:gd name="T52" fmla="*/ 201612 w 608"/>
              <a:gd name="T53" fmla="*/ 232577 h 959"/>
              <a:gd name="T54" fmla="*/ 176742 w 608"/>
              <a:gd name="T55" fmla="*/ 319087 h 959"/>
              <a:gd name="T56" fmla="*/ 82900 w 608"/>
              <a:gd name="T57" fmla="*/ 233243 h 959"/>
              <a:gd name="T58" fmla="*/ 52061 w 608"/>
              <a:gd name="T59" fmla="*/ 319087 h 959"/>
              <a:gd name="T60" fmla="*/ 22880 w 608"/>
              <a:gd name="T61" fmla="*/ 232577 h 959"/>
              <a:gd name="T62" fmla="*/ 4642 w 608"/>
              <a:gd name="T63" fmla="*/ 192650 h 959"/>
              <a:gd name="T64" fmla="*/ 33160 w 608"/>
              <a:gd name="T65" fmla="*/ 192650 h 959"/>
              <a:gd name="T66" fmla="*/ 27523 w 608"/>
              <a:gd name="T67" fmla="*/ 171688 h 959"/>
              <a:gd name="T68" fmla="*/ 20891 w 608"/>
              <a:gd name="T69" fmla="*/ 152057 h 959"/>
              <a:gd name="T70" fmla="*/ 11606 w 608"/>
              <a:gd name="T71" fmla="*/ 132426 h 959"/>
              <a:gd name="T72" fmla="*/ 0 w 608"/>
              <a:gd name="T73" fmla="*/ 114126 h 959"/>
              <a:gd name="T74" fmla="*/ 63999 w 608"/>
              <a:gd name="T75" fmla="*/ 0 h 95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608"/>
              <a:gd name="T115" fmla="*/ 0 h 959"/>
              <a:gd name="T116" fmla="*/ 608 w 608"/>
              <a:gd name="T117" fmla="*/ 959 h 959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608" h="959">
                <a:moveTo>
                  <a:pt x="193" y="0"/>
                </a:moveTo>
                <a:lnTo>
                  <a:pt x="270" y="0"/>
                </a:lnTo>
                <a:lnTo>
                  <a:pt x="270" y="252"/>
                </a:lnTo>
                <a:lnTo>
                  <a:pt x="256" y="256"/>
                </a:lnTo>
                <a:lnTo>
                  <a:pt x="246" y="262"/>
                </a:lnTo>
                <a:lnTo>
                  <a:pt x="234" y="272"/>
                </a:lnTo>
                <a:lnTo>
                  <a:pt x="226" y="282"/>
                </a:lnTo>
                <a:lnTo>
                  <a:pt x="218" y="294"/>
                </a:lnTo>
                <a:lnTo>
                  <a:pt x="211" y="307"/>
                </a:lnTo>
                <a:lnTo>
                  <a:pt x="207" y="321"/>
                </a:lnTo>
                <a:lnTo>
                  <a:pt x="207" y="335"/>
                </a:lnTo>
                <a:lnTo>
                  <a:pt x="209" y="353"/>
                </a:lnTo>
                <a:lnTo>
                  <a:pt x="214" y="370"/>
                </a:lnTo>
                <a:lnTo>
                  <a:pt x="222" y="384"/>
                </a:lnTo>
                <a:lnTo>
                  <a:pt x="232" y="396"/>
                </a:lnTo>
                <a:lnTo>
                  <a:pt x="246" y="408"/>
                </a:lnTo>
                <a:lnTo>
                  <a:pt x="260" y="414"/>
                </a:lnTo>
                <a:lnTo>
                  <a:pt x="277" y="421"/>
                </a:lnTo>
                <a:lnTo>
                  <a:pt x="295" y="423"/>
                </a:lnTo>
                <a:lnTo>
                  <a:pt x="311" y="421"/>
                </a:lnTo>
                <a:lnTo>
                  <a:pt x="329" y="414"/>
                </a:lnTo>
                <a:lnTo>
                  <a:pt x="344" y="408"/>
                </a:lnTo>
                <a:lnTo>
                  <a:pt x="356" y="396"/>
                </a:lnTo>
                <a:lnTo>
                  <a:pt x="366" y="384"/>
                </a:lnTo>
                <a:lnTo>
                  <a:pt x="374" y="370"/>
                </a:lnTo>
                <a:lnTo>
                  <a:pt x="380" y="353"/>
                </a:lnTo>
                <a:lnTo>
                  <a:pt x="382" y="335"/>
                </a:lnTo>
                <a:lnTo>
                  <a:pt x="380" y="321"/>
                </a:lnTo>
                <a:lnTo>
                  <a:pt x="378" y="307"/>
                </a:lnTo>
                <a:lnTo>
                  <a:pt x="372" y="294"/>
                </a:lnTo>
                <a:lnTo>
                  <a:pt x="364" y="282"/>
                </a:lnTo>
                <a:lnTo>
                  <a:pt x="356" y="272"/>
                </a:lnTo>
                <a:lnTo>
                  <a:pt x="346" y="264"/>
                </a:lnTo>
                <a:lnTo>
                  <a:pt x="333" y="256"/>
                </a:lnTo>
                <a:lnTo>
                  <a:pt x="321" y="252"/>
                </a:lnTo>
                <a:lnTo>
                  <a:pt x="321" y="0"/>
                </a:lnTo>
                <a:lnTo>
                  <a:pt x="407" y="0"/>
                </a:lnTo>
                <a:lnTo>
                  <a:pt x="598" y="343"/>
                </a:lnTo>
                <a:lnTo>
                  <a:pt x="581" y="372"/>
                </a:lnTo>
                <a:lnTo>
                  <a:pt x="565" y="398"/>
                </a:lnTo>
                <a:lnTo>
                  <a:pt x="551" y="429"/>
                </a:lnTo>
                <a:lnTo>
                  <a:pt x="537" y="457"/>
                </a:lnTo>
                <a:lnTo>
                  <a:pt x="527" y="488"/>
                </a:lnTo>
                <a:lnTo>
                  <a:pt x="516" y="516"/>
                </a:lnTo>
                <a:lnTo>
                  <a:pt x="508" y="549"/>
                </a:lnTo>
                <a:lnTo>
                  <a:pt x="500" y="579"/>
                </a:lnTo>
                <a:lnTo>
                  <a:pt x="608" y="579"/>
                </a:lnTo>
                <a:lnTo>
                  <a:pt x="608" y="699"/>
                </a:lnTo>
                <a:lnTo>
                  <a:pt x="533" y="699"/>
                </a:lnTo>
                <a:lnTo>
                  <a:pt x="533" y="959"/>
                </a:lnTo>
                <a:lnTo>
                  <a:pt x="250" y="959"/>
                </a:lnTo>
                <a:lnTo>
                  <a:pt x="250" y="701"/>
                </a:lnTo>
                <a:lnTo>
                  <a:pt x="157" y="701"/>
                </a:lnTo>
                <a:lnTo>
                  <a:pt x="157" y="959"/>
                </a:lnTo>
                <a:lnTo>
                  <a:pt x="69" y="959"/>
                </a:lnTo>
                <a:lnTo>
                  <a:pt x="69" y="699"/>
                </a:lnTo>
                <a:lnTo>
                  <a:pt x="14" y="699"/>
                </a:lnTo>
                <a:lnTo>
                  <a:pt x="14" y="579"/>
                </a:lnTo>
                <a:lnTo>
                  <a:pt x="100" y="579"/>
                </a:lnTo>
                <a:lnTo>
                  <a:pt x="92" y="549"/>
                </a:lnTo>
                <a:lnTo>
                  <a:pt x="83" y="516"/>
                </a:lnTo>
                <a:lnTo>
                  <a:pt x="73" y="488"/>
                </a:lnTo>
                <a:lnTo>
                  <a:pt x="63" y="457"/>
                </a:lnTo>
                <a:lnTo>
                  <a:pt x="49" y="429"/>
                </a:lnTo>
                <a:lnTo>
                  <a:pt x="35" y="398"/>
                </a:lnTo>
                <a:lnTo>
                  <a:pt x="18" y="372"/>
                </a:lnTo>
                <a:lnTo>
                  <a:pt x="0" y="343"/>
                </a:lnTo>
                <a:lnTo>
                  <a:pt x="19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27" name="Freeform 18"/>
          <p:cNvSpPr>
            <a:spLocks noEditPoints="1" noChangeArrowheads="1"/>
          </p:cNvSpPr>
          <p:nvPr/>
        </p:nvSpPr>
        <p:spPr bwMode="auto">
          <a:xfrm>
            <a:off x="6283325" y="1058863"/>
            <a:ext cx="258763" cy="303212"/>
          </a:xfrm>
          <a:custGeom>
            <a:avLst/>
            <a:gdLst>
              <a:gd name="T0" fmla="*/ 112751 w 778"/>
              <a:gd name="T1" fmla="*/ 294558 h 911"/>
              <a:gd name="T2" fmla="*/ 99447 w 778"/>
              <a:gd name="T3" fmla="*/ 283575 h 911"/>
              <a:gd name="T4" fmla="*/ 84480 w 778"/>
              <a:gd name="T5" fmla="*/ 278915 h 911"/>
              <a:gd name="T6" fmla="*/ 68848 w 778"/>
              <a:gd name="T7" fmla="*/ 280246 h 911"/>
              <a:gd name="T8" fmla="*/ 52551 w 778"/>
              <a:gd name="T9" fmla="*/ 286903 h 911"/>
              <a:gd name="T10" fmla="*/ 0 w 778"/>
              <a:gd name="T11" fmla="*/ 303212 h 911"/>
              <a:gd name="T12" fmla="*/ 9313 w 778"/>
              <a:gd name="T13" fmla="*/ 250291 h 911"/>
              <a:gd name="T14" fmla="*/ 20954 w 778"/>
              <a:gd name="T15" fmla="*/ 224663 h 911"/>
              <a:gd name="T16" fmla="*/ 24280 w 778"/>
              <a:gd name="T17" fmla="*/ 207023 h 911"/>
              <a:gd name="T18" fmla="*/ 22284 w 778"/>
              <a:gd name="T19" fmla="*/ 190381 h 911"/>
              <a:gd name="T20" fmla="*/ 13304 w 778"/>
              <a:gd name="T21" fmla="*/ 174738 h 911"/>
              <a:gd name="T22" fmla="*/ 8648 w 778"/>
              <a:gd name="T23" fmla="*/ 137461 h 911"/>
              <a:gd name="T24" fmla="*/ 20289 w 778"/>
              <a:gd name="T25" fmla="*/ 121817 h 911"/>
              <a:gd name="T26" fmla="*/ 24280 w 778"/>
              <a:gd name="T27" fmla="*/ 104843 h 911"/>
              <a:gd name="T28" fmla="*/ 22949 w 778"/>
              <a:gd name="T29" fmla="*/ 87203 h 911"/>
              <a:gd name="T30" fmla="*/ 16297 w 778"/>
              <a:gd name="T31" fmla="*/ 69230 h 911"/>
              <a:gd name="T32" fmla="*/ 0 w 778"/>
              <a:gd name="T33" fmla="*/ 0 h 911"/>
              <a:gd name="T34" fmla="*/ 41242 w 778"/>
              <a:gd name="T35" fmla="*/ 8987 h 911"/>
              <a:gd name="T36" fmla="*/ 63527 w 778"/>
              <a:gd name="T37" fmla="*/ 20969 h 911"/>
              <a:gd name="T38" fmla="*/ 79824 w 778"/>
              <a:gd name="T39" fmla="*/ 24297 h 911"/>
              <a:gd name="T40" fmla="*/ 94458 w 778"/>
              <a:gd name="T41" fmla="*/ 22300 h 911"/>
              <a:gd name="T42" fmla="*/ 108760 w 778"/>
              <a:gd name="T43" fmla="*/ 12981 h 911"/>
              <a:gd name="T44" fmla="*/ 142020 w 778"/>
              <a:gd name="T45" fmla="*/ 8987 h 911"/>
              <a:gd name="T46" fmla="*/ 155324 w 778"/>
              <a:gd name="T47" fmla="*/ 19637 h 911"/>
              <a:gd name="T48" fmla="*/ 170291 w 778"/>
              <a:gd name="T49" fmla="*/ 24297 h 911"/>
              <a:gd name="T50" fmla="*/ 185924 w 778"/>
              <a:gd name="T51" fmla="*/ 22966 h 911"/>
              <a:gd name="T52" fmla="*/ 202886 w 778"/>
              <a:gd name="T53" fmla="*/ 16309 h 911"/>
              <a:gd name="T54" fmla="*/ 258763 w 778"/>
              <a:gd name="T55" fmla="*/ 666 h 911"/>
              <a:gd name="T56" fmla="*/ 250115 w 778"/>
              <a:gd name="T57" fmla="*/ 56249 h 911"/>
              <a:gd name="T58" fmla="*/ 238474 w 778"/>
              <a:gd name="T59" fmla="*/ 81212 h 911"/>
              <a:gd name="T60" fmla="*/ 235148 w 778"/>
              <a:gd name="T61" fmla="*/ 99517 h 911"/>
              <a:gd name="T62" fmla="*/ 237144 w 778"/>
              <a:gd name="T63" fmla="*/ 116492 h 911"/>
              <a:gd name="T64" fmla="*/ 246124 w 778"/>
              <a:gd name="T65" fmla="*/ 132135 h 911"/>
              <a:gd name="T66" fmla="*/ 250781 w 778"/>
              <a:gd name="T67" fmla="*/ 169080 h 911"/>
              <a:gd name="T68" fmla="*/ 239140 w 778"/>
              <a:gd name="T69" fmla="*/ 184723 h 911"/>
              <a:gd name="T70" fmla="*/ 235148 w 778"/>
              <a:gd name="T71" fmla="*/ 201032 h 911"/>
              <a:gd name="T72" fmla="*/ 236479 w 778"/>
              <a:gd name="T73" fmla="*/ 218672 h 911"/>
              <a:gd name="T74" fmla="*/ 243463 w 778"/>
              <a:gd name="T75" fmla="*/ 237644 h 911"/>
              <a:gd name="T76" fmla="*/ 258763 w 778"/>
              <a:gd name="T77" fmla="*/ 302546 h 911"/>
              <a:gd name="T78" fmla="*/ 214195 w 778"/>
              <a:gd name="T79" fmla="*/ 294558 h 911"/>
              <a:gd name="T80" fmla="*/ 191245 w 778"/>
              <a:gd name="T81" fmla="*/ 282243 h 911"/>
              <a:gd name="T82" fmla="*/ 175613 w 778"/>
              <a:gd name="T83" fmla="*/ 278915 h 911"/>
              <a:gd name="T84" fmla="*/ 160313 w 778"/>
              <a:gd name="T85" fmla="*/ 280912 h 911"/>
              <a:gd name="T86" fmla="*/ 146012 w 778"/>
              <a:gd name="T87" fmla="*/ 289566 h 911"/>
              <a:gd name="T88" fmla="*/ 210869 w 778"/>
              <a:gd name="T89" fmla="*/ 50258 h 911"/>
              <a:gd name="T90" fmla="*/ 48560 w 778"/>
              <a:gd name="T91" fmla="*/ 50258 h 911"/>
              <a:gd name="T92" fmla="*/ 210869 w 778"/>
              <a:gd name="T93" fmla="*/ 253287 h 911"/>
              <a:gd name="T94" fmla="*/ 210869 w 778"/>
              <a:gd name="T95" fmla="*/ 50258 h 91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778"/>
              <a:gd name="T145" fmla="*/ 0 h 911"/>
              <a:gd name="T146" fmla="*/ 778 w 778"/>
              <a:gd name="T147" fmla="*/ 911 h 911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778" h="911">
                <a:moveTo>
                  <a:pt x="427" y="885"/>
                </a:moveTo>
                <a:lnTo>
                  <a:pt x="339" y="885"/>
                </a:lnTo>
                <a:lnTo>
                  <a:pt x="327" y="870"/>
                </a:lnTo>
                <a:lnTo>
                  <a:pt x="313" y="860"/>
                </a:lnTo>
                <a:lnTo>
                  <a:pt x="299" y="852"/>
                </a:lnTo>
                <a:lnTo>
                  <a:pt x="284" y="844"/>
                </a:lnTo>
                <a:lnTo>
                  <a:pt x="270" y="840"/>
                </a:lnTo>
                <a:lnTo>
                  <a:pt x="254" y="838"/>
                </a:lnTo>
                <a:lnTo>
                  <a:pt x="240" y="838"/>
                </a:lnTo>
                <a:lnTo>
                  <a:pt x="223" y="840"/>
                </a:lnTo>
                <a:lnTo>
                  <a:pt x="207" y="842"/>
                </a:lnTo>
                <a:lnTo>
                  <a:pt x="191" y="848"/>
                </a:lnTo>
                <a:lnTo>
                  <a:pt x="175" y="854"/>
                </a:lnTo>
                <a:lnTo>
                  <a:pt x="158" y="862"/>
                </a:lnTo>
                <a:lnTo>
                  <a:pt x="124" y="885"/>
                </a:lnTo>
                <a:lnTo>
                  <a:pt x="87" y="911"/>
                </a:lnTo>
                <a:lnTo>
                  <a:pt x="0" y="911"/>
                </a:lnTo>
                <a:lnTo>
                  <a:pt x="2" y="793"/>
                </a:lnTo>
                <a:lnTo>
                  <a:pt x="28" y="752"/>
                </a:lnTo>
                <a:lnTo>
                  <a:pt x="49" y="714"/>
                </a:lnTo>
                <a:lnTo>
                  <a:pt x="57" y="694"/>
                </a:lnTo>
                <a:lnTo>
                  <a:pt x="63" y="675"/>
                </a:lnTo>
                <a:lnTo>
                  <a:pt x="69" y="657"/>
                </a:lnTo>
                <a:lnTo>
                  <a:pt x="73" y="641"/>
                </a:lnTo>
                <a:lnTo>
                  <a:pt x="73" y="622"/>
                </a:lnTo>
                <a:lnTo>
                  <a:pt x="73" y="604"/>
                </a:lnTo>
                <a:lnTo>
                  <a:pt x="71" y="588"/>
                </a:lnTo>
                <a:lnTo>
                  <a:pt x="67" y="572"/>
                </a:lnTo>
                <a:lnTo>
                  <a:pt x="61" y="555"/>
                </a:lnTo>
                <a:lnTo>
                  <a:pt x="51" y="539"/>
                </a:lnTo>
                <a:lnTo>
                  <a:pt x="40" y="525"/>
                </a:lnTo>
                <a:lnTo>
                  <a:pt x="26" y="508"/>
                </a:lnTo>
                <a:lnTo>
                  <a:pt x="26" y="413"/>
                </a:lnTo>
                <a:lnTo>
                  <a:pt x="40" y="397"/>
                </a:lnTo>
                <a:lnTo>
                  <a:pt x="51" y="382"/>
                </a:lnTo>
                <a:lnTo>
                  <a:pt x="61" y="366"/>
                </a:lnTo>
                <a:lnTo>
                  <a:pt x="67" y="350"/>
                </a:lnTo>
                <a:lnTo>
                  <a:pt x="71" y="334"/>
                </a:lnTo>
                <a:lnTo>
                  <a:pt x="73" y="315"/>
                </a:lnTo>
                <a:lnTo>
                  <a:pt x="73" y="299"/>
                </a:lnTo>
                <a:lnTo>
                  <a:pt x="73" y="281"/>
                </a:lnTo>
                <a:lnTo>
                  <a:pt x="69" y="262"/>
                </a:lnTo>
                <a:lnTo>
                  <a:pt x="63" y="244"/>
                </a:lnTo>
                <a:lnTo>
                  <a:pt x="57" y="226"/>
                </a:lnTo>
                <a:lnTo>
                  <a:pt x="49" y="208"/>
                </a:lnTo>
                <a:lnTo>
                  <a:pt x="28" y="169"/>
                </a:lnTo>
                <a:lnTo>
                  <a:pt x="2" y="128"/>
                </a:lnTo>
                <a:lnTo>
                  <a:pt x="0" y="0"/>
                </a:lnTo>
                <a:lnTo>
                  <a:pt x="87" y="0"/>
                </a:lnTo>
                <a:lnTo>
                  <a:pt x="124" y="27"/>
                </a:lnTo>
                <a:lnTo>
                  <a:pt x="158" y="49"/>
                </a:lnTo>
                <a:lnTo>
                  <a:pt x="175" y="57"/>
                </a:lnTo>
                <a:lnTo>
                  <a:pt x="191" y="63"/>
                </a:lnTo>
                <a:lnTo>
                  <a:pt x="207" y="69"/>
                </a:lnTo>
                <a:lnTo>
                  <a:pt x="223" y="71"/>
                </a:lnTo>
                <a:lnTo>
                  <a:pt x="240" y="73"/>
                </a:lnTo>
                <a:lnTo>
                  <a:pt x="254" y="73"/>
                </a:lnTo>
                <a:lnTo>
                  <a:pt x="270" y="71"/>
                </a:lnTo>
                <a:lnTo>
                  <a:pt x="284" y="67"/>
                </a:lnTo>
                <a:lnTo>
                  <a:pt x="299" y="59"/>
                </a:lnTo>
                <a:lnTo>
                  <a:pt x="313" y="51"/>
                </a:lnTo>
                <a:lnTo>
                  <a:pt x="327" y="39"/>
                </a:lnTo>
                <a:lnTo>
                  <a:pt x="339" y="27"/>
                </a:lnTo>
                <a:lnTo>
                  <a:pt x="427" y="27"/>
                </a:lnTo>
                <a:lnTo>
                  <a:pt x="439" y="39"/>
                </a:lnTo>
                <a:lnTo>
                  <a:pt x="453" y="51"/>
                </a:lnTo>
                <a:lnTo>
                  <a:pt x="467" y="59"/>
                </a:lnTo>
                <a:lnTo>
                  <a:pt x="482" y="67"/>
                </a:lnTo>
                <a:lnTo>
                  <a:pt x="498" y="71"/>
                </a:lnTo>
                <a:lnTo>
                  <a:pt x="512" y="73"/>
                </a:lnTo>
                <a:lnTo>
                  <a:pt x="528" y="73"/>
                </a:lnTo>
                <a:lnTo>
                  <a:pt x="543" y="71"/>
                </a:lnTo>
                <a:lnTo>
                  <a:pt x="559" y="69"/>
                </a:lnTo>
                <a:lnTo>
                  <a:pt x="575" y="63"/>
                </a:lnTo>
                <a:lnTo>
                  <a:pt x="591" y="57"/>
                </a:lnTo>
                <a:lnTo>
                  <a:pt x="610" y="49"/>
                </a:lnTo>
                <a:lnTo>
                  <a:pt x="644" y="27"/>
                </a:lnTo>
                <a:lnTo>
                  <a:pt x="679" y="0"/>
                </a:lnTo>
                <a:lnTo>
                  <a:pt x="778" y="2"/>
                </a:lnTo>
                <a:lnTo>
                  <a:pt x="778" y="128"/>
                </a:lnTo>
                <a:lnTo>
                  <a:pt x="752" y="169"/>
                </a:lnTo>
                <a:lnTo>
                  <a:pt x="732" y="208"/>
                </a:lnTo>
                <a:lnTo>
                  <a:pt x="724" y="226"/>
                </a:lnTo>
                <a:lnTo>
                  <a:pt x="717" y="244"/>
                </a:lnTo>
                <a:lnTo>
                  <a:pt x="711" y="262"/>
                </a:lnTo>
                <a:lnTo>
                  <a:pt x="707" y="281"/>
                </a:lnTo>
                <a:lnTo>
                  <a:pt x="707" y="299"/>
                </a:lnTo>
                <a:lnTo>
                  <a:pt x="707" y="315"/>
                </a:lnTo>
                <a:lnTo>
                  <a:pt x="709" y="334"/>
                </a:lnTo>
                <a:lnTo>
                  <a:pt x="713" y="350"/>
                </a:lnTo>
                <a:lnTo>
                  <a:pt x="719" y="366"/>
                </a:lnTo>
                <a:lnTo>
                  <a:pt x="730" y="382"/>
                </a:lnTo>
                <a:lnTo>
                  <a:pt x="740" y="397"/>
                </a:lnTo>
                <a:lnTo>
                  <a:pt x="754" y="413"/>
                </a:lnTo>
                <a:lnTo>
                  <a:pt x="754" y="508"/>
                </a:lnTo>
                <a:lnTo>
                  <a:pt x="740" y="525"/>
                </a:lnTo>
                <a:lnTo>
                  <a:pt x="730" y="539"/>
                </a:lnTo>
                <a:lnTo>
                  <a:pt x="719" y="555"/>
                </a:lnTo>
                <a:lnTo>
                  <a:pt x="713" y="572"/>
                </a:lnTo>
                <a:lnTo>
                  <a:pt x="709" y="588"/>
                </a:lnTo>
                <a:lnTo>
                  <a:pt x="707" y="604"/>
                </a:lnTo>
                <a:lnTo>
                  <a:pt x="707" y="622"/>
                </a:lnTo>
                <a:lnTo>
                  <a:pt x="707" y="641"/>
                </a:lnTo>
                <a:lnTo>
                  <a:pt x="711" y="657"/>
                </a:lnTo>
                <a:lnTo>
                  <a:pt x="717" y="675"/>
                </a:lnTo>
                <a:lnTo>
                  <a:pt x="724" y="694"/>
                </a:lnTo>
                <a:lnTo>
                  <a:pt x="732" y="714"/>
                </a:lnTo>
                <a:lnTo>
                  <a:pt x="752" y="752"/>
                </a:lnTo>
                <a:lnTo>
                  <a:pt x="778" y="793"/>
                </a:lnTo>
                <a:lnTo>
                  <a:pt x="778" y="909"/>
                </a:lnTo>
                <a:lnTo>
                  <a:pt x="679" y="911"/>
                </a:lnTo>
                <a:lnTo>
                  <a:pt x="644" y="885"/>
                </a:lnTo>
                <a:lnTo>
                  <a:pt x="610" y="862"/>
                </a:lnTo>
                <a:lnTo>
                  <a:pt x="591" y="854"/>
                </a:lnTo>
                <a:lnTo>
                  <a:pt x="575" y="848"/>
                </a:lnTo>
                <a:lnTo>
                  <a:pt x="559" y="842"/>
                </a:lnTo>
                <a:lnTo>
                  <a:pt x="543" y="840"/>
                </a:lnTo>
                <a:lnTo>
                  <a:pt x="528" y="838"/>
                </a:lnTo>
                <a:lnTo>
                  <a:pt x="512" y="838"/>
                </a:lnTo>
                <a:lnTo>
                  <a:pt x="498" y="840"/>
                </a:lnTo>
                <a:lnTo>
                  <a:pt x="482" y="844"/>
                </a:lnTo>
                <a:lnTo>
                  <a:pt x="467" y="852"/>
                </a:lnTo>
                <a:lnTo>
                  <a:pt x="453" y="860"/>
                </a:lnTo>
                <a:lnTo>
                  <a:pt x="439" y="870"/>
                </a:lnTo>
                <a:lnTo>
                  <a:pt x="427" y="885"/>
                </a:lnTo>
                <a:close/>
                <a:moveTo>
                  <a:pt x="634" y="151"/>
                </a:moveTo>
                <a:lnTo>
                  <a:pt x="634" y="151"/>
                </a:lnTo>
                <a:lnTo>
                  <a:pt x="146" y="151"/>
                </a:lnTo>
                <a:lnTo>
                  <a:pt x="146" y="761"/>
                </a:lnTo>
                <a:lnTo>
                  <a:pt x="634" y="761"/>
                </a:lnTo>
                <a:lnTo>
                  <a:pt x="634" y="1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28" name="Freeform 19"/>
          <p:cNvSpPr>
            <a:spLocks noEditPoints="1" noChangeArrowheads="1"/>
          </p:cNvSpPr>
          <p:nvPr/>
        </p:nvSpPr>
        <p:spPr bwMode="auto">
          <a:xfrm>
            <a:off x="8324850" y="1058863"/>
            <a:ext cx="217488" cy="331787"/>
          </a:xfrm>
          <a:custGeom>
            <a:avLst/>
            <a:gdLst>
              <a:gd name="T0" fmla="*/ 47482 w 655"/>
              <a:gd name="T1" fmla="*/ 78965 h 1000"/>
              <a:gd name="T2" fmla="*/ 47482 w 655"/>
              <a:gd name="T3" fmla="*/ 78965 h 1000"/>
              <a:gd name="T4" fmla="*/ 58107 w 655"/>
              <a:gd name="T5" fmla="*/ 74984 h 1000"/>
              <a:gd name="T6" fmla="*/ 69065 w 655"/>
              <a:gd name="T7" fmla="*/ 71334 h 1000"/>
              <a:gd name="T8" fmla="*/ 69065 w 655"/>
              <a:gd name="T9" fmla="*/ 51095 h 1000"/>
              <a:gd name="T10" fmla="*/ 79690 w 655"/>
              <a:gd name="T11" fmla="*/ 51095 h 1000"/>
              <a:gd name="T12" fmla="*/ 84339 w 655"/>
              <a:gd name="T13" fmla="*/ 0 h 1000"/>
              <a:gd name="T14" fmla="*/ 134477 w 655"/>
              <a:gd name="T15" fmla="*/ 0 h 1000"/>
              <a:gd name="T16" fmla="*/ 139790 w 655"/>
              <a:gd name="T17" fmla="*/ 51095 h 1000"/>
              <a:gd name="T18" fmla="*/ 150747 w 655"/>
              <a:gd name="T19" fmla="*/ 51095 h 1000"/>
              <a:gd name="T20" fmla="*/ 150747 w 655"/>
              <a:gd name="T21" fmla="*/ 71334 h 1000"/>
              <a:gd name="T22" fmla="*/ 150747 w 655"/>
              <a:gd name="T23" fmla="*/ 71334 h 1000"/>
              <a:gd name="T24" fmla="*/ 161373 w 655"/>
              <a:gd name="T25" fmla="*/ 74984 h 1000"/>
              <a:gd name="T26" fmla="*/ 172330 w 655"/>
              <a:gd name="T27" fmla="*/ 78965 h 1000"/>
              <a:gd name="T28" fmla="*/ 175651 w 655"/>
              <a:gd name="T29" fmla="*/ 108494 h 1000"/>
              <a:gd name="T30" fmla="*/ 85003 w 655"/>
              <a:gd name="T31" fmla="*/ 108494 h 1000"/>
              <a:gd name="T32" fmla="*/ 85003 w 655"/>
              <a:gd name="T33" fmla="*/ 157931 h 1000"/>
              <a:gd name="T34" fmla="*/ 180299 w 655"/>
              <a:gd name="T35" fmla="*/ 157931 h 1000"/>
              <a:gd name="T36" fmla="*/ 195905 w 655"/>
              <a:gd name="T37" fmla="*/ 300267 h 1000"/>
              <a:gd name="T38" fmla="*/ 217488 w 655"/>
              <a:gd name="T39" fmla="*/ 300267 h 1000"/>
              <a:gd name="T40" fmla="*/ 217488 w 655"/>
              <a:gd name="T41" fmla="*/ 331787 h 1000"/>
              <a:gd name="T42" fmla="*/ 0 w 655"/>
              <a:gd name="T43" fmla="*/ 331787 h 1000"/>
              <a:gd name="T44" fmla="*/ 0 w 655"/>
              <a:gd name="T45" fmla="*/ 300267 h 1000"/>
              <a:gd name="T46" fmla="*/ 22911 w 655"/>
              <a:gd name="T47" fmla="*/ 300267 h 1000"/>
              <a:gd name="T48" fmla="*/ 47482 w 655"/>
              <a:gd name="T49" fmla="*/ 78965 h 1000"/>
              <a:gd name="T50" fmla="*/ 47482 w 655"/>
              <a:gd name="T51" fmla="*/ 78965 h 1000"/>
              <a:gd name="T52" fmla="*/ 169674 w 655"/>
              <a:gd name="T53" fmla="*/ 300267 h 1000"/>
              <a:gd name="T54" fmla="*/ 169674 w 655"/>
              <a:gd name="T55" fmla="*/ 300267 h 1000"/>
              <a:gd name="T56" fmla="*/ 164693 w 655"/>
              <a:gd name="T57" fmla="*/ 291973 h 1000"/>
              <a:gd name="T58" fmla="*/ 158716 w 655"/>
              <a:gd name="T59" fmla="*/ 285337 h 1000"/>
              <a:gd name="T60" fmla="*/ 151411 w 655"/>
              <a:gd name="T61" fmla="*/ 279365 h 1000"/>
              <a:gd name="T62" fmla="*/ 143775 w 655"/>
              <a:gd name="T63" fmla="*/ 274388 h 1000"/>
              <a:gd name="T64" fmla="*/ 135805 w 655"/>
              <a:gd name="T65" fmla="*/ 271070 h 1000"/>
              <a:gd name="T66" fmla="*/ 127172 w 655"/>
              <a:gd name="T67" fmla="*/ 268416 h 1000"/>
              <a:gd name="T68" fmla="*/ 117543 w 655"/>
              <a:gd name="T69" fmla="*/ 266425 h 1000"/>
              <a:gd name="T70" fmla="*/ 108910 w 655"/>
              <a:gd name="T71" fmla="*/ 265761 h 1000"/>
              <a:gd name="T72" fmla="*/ 99281 w 655"/>
              <a:gd name="T73" fmla="*/ 266425 h 1000"/>
              <a:gd name="T74" fmla="*/ 90648 w 655"/>
              <a:gd name="T75" fmla="*/ 267752 h 1000"/>
              <a:gd name="T76" fmla="*/ 81683 w 655"/>
              <a:gd name="T77" fmla="*/ 270406 h 1000"/>
              <a:gd name="T78" fmla="*/ 73713 w 655"/>
              <a:gd name="T79" fmla="*/ 273724 h 1000"/>
              <a:gd name="T80" fmla="*/ 65744 w 655"/>
              <a:gd name="T81" fmla="*/ 279365 h 1000"/>
              <a:gd name="T82" fmla="*/ 58772 w 655"/>
              <a:gd name="T83" fmla="*/ 284673 h 1000"/>
              <a:gd name="T84" fmla="*/ 52795 w 655"/>
              <a:gd name="T85" fmla="*/ 291973 h 1000"/>
              <a:gd name="T86" fmla="*/ 48146 w 655"/>
              <a:gd name="T87" fmla="*/ 300267 h 1000"/>
              <a:gd name="T88" fmla="*/ 169674 w 655"/>
              <a:gd name="T89" fmla="*/ 300267 h 10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655"/>
              <a:gd name="T136" fmla="*/ 0 h 1000"/>
              <a:gd name="T137" fmla="*/ 655 w 655"/>
              <a:gd name="T138" fmla="*/ 1000 h 100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655" h="1000">
                <a:moveTo>
                  <a:pt x="143" y="238"/>
                </a:moveTo>
                <a:lnTo>
                  <a:pt x="143" y="238"/>
                </a:lnTo>
                <a:lnTo>
                  <a:pt x="175" y="226"/>
                </a:lnTo>
                <a:lnTo>
                  <a:pt x="208" y="215"/>
                </a:lnTo>
                <a:lnTo>
                  <a:pt x="208" y="154"/>
                </a:lnTo>
                <a:lnTo>
                  <a:pt x="240" y="154"/>
                </a:lnTo>
                <a:lnTo>
                  <a:pt x="254" y="0"/>
                </a:lnTo>
                <a:lnTo>
                  <a:pt x="405" y="0"/>
                </a:lnTo>
                <a:lnTo>
                  <a:pt x="421" y="154"/>
                </a:lnTo>
                <a:lnTo>
                  <a:pt x="454" y="154"/>
                </a:lnTo>
                <a:lnTo>
                  <a:pt x="454" y="215"/>
                </a:lnTo>
                <a:lnTo>
                  <a:pt x="486" y="226"/>
                </a:lnTo>
                <a:lnTo>
                  <a:pt x="519" y="238"/>
                </a:lnTo>
                <a:lnTo>
                  <a:pt x="529" y="327"/>
                </a:lnTo>
                <a:lnTo>
                  <a:pt x="256" y="327"/>
                </a:lnTo>
                <a:lnTo>
                  <a:pt x="256" y="476"/>
                </a:lnTo>
                <a:lnTo>
                  <a:pt x="543" y="476"/>
                </a:lnTo>
                <a:lnTo>
                  <a:pt x="590" y="905"/>
                </a:lnTo>
                <a:lnTo>
                  <a:pt x="655" y="905"/>
                </a:lnTo>
                <a:lnTo>
                  <a:pt x="655" y="1000"/>
                </a:lnTo>
                <a:lnTo>
                  <a:pt x="0" y="1000"/>
                </a:lnTo>
                <a:lnTo>
                  <a:pt x="0" y="905"/>
                </a:lnTo>
                <a:lnTo>
                  <a:pt x="69" y="905"/>
                </a:lnTo>
                <a:lnTo>
                  <a:pt x="143" y="238"/>
                </a:lnTo>
                <a:close/>
                <a:moveTo>
                  <a:pt x="511" y="905"/>
                </a:moveTo>
                <a:lnTo>
                  <a:pt x="511" y="905"/>
                </a:lnTo>
                <a:lnTo>
                  <a:pt x="496" y="880"/>
                </a:lnTo>
                <a:lnTo>
                  <a:pt x="478" y="860"/>
                </a:lnTo>
                <a:lnTo>
                  <a:pt x="456" y="842"/>
                </a:lnTo>
                <a:lnTo>
                  <a:pt x="433" y="827"/>
                </a:lnTo>
                <a:lnTo>
                  <a:pt x="409" y="817"/>
                </a:lnTo>
                <a:lnTo>
                  <a:pt x="383" y="809"/>
                </a:lnTo>
                <a:lnTo>
                  <a:pt x="354" y="803"/>
                </a:lnTo>
                <a:lnTo>
                  <a:pt x="328" y="801"/>
                </a:lnTo>
                <a:lnTo>
                  <a:pt x="299" y="803"/>
                </a:lnTo>
                <a:lnTo>
                  <a:pt x="273" y="807"/>
                </a:lnTo>
                <a:lnTo>
                  <a:pt x="246" y="815"/>
                </a:lnTo>
                <a:lnTo>
                  <a:pt x="222" y="825"/>
                </a:lnTo>
                <a:lnTo>
                  <a:pt x="198" y="842"/>
                </a:lnTo>
                <a:lnTo>
                  <a:pt x="177" y="858"/>
                </a:lnTo>
                <a:lnTo>
                  <a:pt x="159" y="880"/>
                </a:lnTo>
                <a:lnTo>
                  <a:pt x="145" y="905"/>
                </a:lnTo>
                <a:lnTo>
                  <a:pt x="511" y="9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29" name="Freeform 5"/>
          <p:cNvSpPr>
            <a:spLocks noEditPoints="1" noChangeArrowheads="1"/>
          </p:cNvSpPr>
          <p:nvPr/>
        </p:nvSpPr>
        <p:spPr bwMode="auto">
          <a:xfrm>
            <a:off x="6918325" y="1654175"/>
            <a:ext cx="322263" cy="327025"/>
          </a:xfrm>
          <a:custGeom>
            <a:avLst/>
            <a:gdLst>
              <a:gd name="T0" fmla="*/ 287211 w 901"/>
              <a:gd name="T1" fmla="*/ 184108 h 913"/>
              <a:gd name="T2" fmla="*/ 307598 w 901"/>
              <a:gd name="T3" fmla="*/ 154379 h 913"/>
              <a:gd name="T4" fmla="*/ 173114 w 901"/>
              <a:gd name="T5" fmla="*/ 175512 h 913"/>
              <a:gd name="T6" fmla="*/ 159164 w 901"/>
              <a:gd name="T7" fmla="*/ 157961 h 913"/>
              <a:gd name="T8" fmla="*/ 178836 w 901"/>
              <a:gd name="T9" fmla="*/ 142917 h 913"/>
              <a:gd name="T10" fmla="*/ 170252 w 901"/>
              <a:gd name="T11" fmla="*/ 137902 h 913"/>
              <a:gd name="T12" fmla="*/ 141996 w 901"/>
              <a:gd name="T13" fmla="*/ 165483 h 913"/>
              <a:gd name="T14" fmla="*/ 173114 w 901"/>
              <a:gd name="T15" fmla="*/ 186974 h 913"/>
              <a:gd name="T16" fmla="*/ 209238 w 901"/>
              <a:gd name="T17" fmla="*/ 171214 h 913"/>
              <a:gd name="T18" fmla="*/ 220684 w 901"/>
              <a:gd name="T19" fmla="*/ 134320 h 913"/>
              <a:gd name="T20" fmla="*/ 183128 w 901"/>
              <a:gd name="T21" fmla="*/ 99934 h 913"/>
              <a:gd name="T22" fmla="*/ 132339 w 901"/>
              <a:gd name="T23" fmla="*/ 110322 h 913"/>
              <a:gd name="T24" fmla="*/ 99075 w 901"/>
              <a:gd name="T25" fmla="*/ 168348 h 913"/>
              <a:gd name="T26" fmla="*/ 122324 w 901"/>
              <a:gd name="T27" fmla="*/ 210972 h 913"/>
              <a:gd name="T28" fmla="*/ 175975 w 901"/>
              <a:gd name="T29" fmla="*/ 225658 h 913"/>
              <a:gd name="T30" fmla="*/ 188851 w 901"/>
              <a:gd name="T31" fmla="*/ 245716 h 913"/>
              <a:gd name="T32" fmla="*/ 147719 w 901"/>
              <a:gd name="T33" fmla="*/ 250015 h 913"/>
              <a:gd name="T34" fmla="*/ 75827 w 901"/>
              <a:gd name="T35" fmla="*/ 189123 h 913"/>
              <a:gd name="T36" fmla="*/ 77257 w 901"/>
              <a:gd name="T37" fmla="*/ 135037 h 913"/>
              <a:gd name="T38" fmla="*/ 154872 w 901"/>
              <a:gd name="T39" fmla="*/ 74145 h 913"/>
              <a:gd name="T40" fmla="*/ 202800 w 901"/>
              <a:gd name="T41" fmla="*/ 78443 h 913"/>
              <a:gd name="T42" fmla="*/ 248225 w 901"/>
              <a:gd name="T43" fmla="*/ 136469 h 913"/>
              <a:gd name="T44" fmla="*/ 237495 w 901"/>
              <a:gd name="T45" fmla="*/ 178377 h 913"/>
              <a:gd name="T46" fmla="*/ 175260 w 901"/>
              <a:gd name="T47" fmla="*/ 213838 h 913"/>
              <a:gd name="T48" fmla="*/ 138777 w 901"/>
              <a:gd name="T49" fmla="*/ 205241 h 913"/>
              <a:gd name="T50" fmla="*/ 115171 w 901"/>
              <a:gd name="T51" fmla="*/ 167632 h 913"/>
              <a:gd name="T52" fmla="*/ 129477 w 901"/>
              <a:gd name="T53" fmla="*/ 128947 h 913"/>
              <a:gd name="T54" fmla="*/ 167748 w 901"/>
              <a:gd name="T55" fmla="*/ 111038 h 913"/>
              <a:gd name="T56" fmla="*/ 204946 w 901"/>
              <a:gd name="T57" fmla="*/ 140768 h 913"/>
              <a:gd name="T58" fmla="*/ 190997 w 901"/>
              <a:gd name="T59" fmla="*/ 169064 h 913"/>
              <a:gd name="T60" fmla="*/ 267897 w 901"/>
              <a:gd name="T61" fmla="*/ 126798 h 913"/>
              <a:gd name="T62" fmla="*/ 310460 w 901"/>
              <a:gd name="T63" fmla="*/ 92054 h 913"/>
              <a:gd name="T64" fmla="*/ 254663 w 901"/>
              <a:gd name="T65" fmla="*/ 91338 h 913"/>
              <a:gd name="T66" fmla="*/ 238925 w 901"/>
              <a:gd name="T67" fmla="*/ 74861 h 913"/>
              <a:gd name="T68" fmla="*/ 254663 w 901"/>
              <a:gd name="T69" fmla="*/ 27580 h 913"/>
              <a:gd name="T70" fmla="*/ 204946 w 901"/>
              <a:gd name="T71" fmla="*/ 60892 h 913"/>
              <a:gd name="T72" fmla="*/ 184559 w 901"/>
              <a:gd name="T73" fmla="*/ 43699 h 913"/>
              <a:gd name="T74" fmla="*/ 166318 w 901"/>
              <a:gd name="T75" fmla="*/ 4298 h 913"/>
              <a:gd name="T76" fmla="*/ 149865 w 901"/>
              <a:gd name="T77" fmla="*/ 60175 h 913"/>
              <a:gd name="T78" fmla="*/ 119463 w 901"/>
              <a:gd name="T79" fmla="*/ 45132 h 913"/>
              <a:gd name="T80" fmla="*/ 83338 w 901"/>
              <a:gd name="T81" fmla="*/ 31879 h 913"/>
              <a:gd name="T82" fmla="*/ 99791 w 901"/>
              <a:gd name="T83" fmla="*/ 80592 h 913"/>
              <a:gd name="T84" fmla="*/ 62235 w 901"/>
              <a:gd name="T85" fmla="*/ 81309 h 913"/>
              <a:gd name="T86" fmla="*/ 29687 w 901"/>
              <a:gd name="T87" fmla="*/ 97069 h 913"/>
              <a:gd name="T88" fmla="*/ 59374 w 901"/>
              <a:gd name="T89" fmla="*/ 176945 h 913"/>
              <a:gd name="T90" fmla="*/ 31118 w 901"/>
              <a:gd name="T91" fmla="*/ 144349 h 913"/>
              <a:gd name="T92" fmla="*/ 17168 w 901"/>
              <a:gd name="T93" fmla="*/ 175512 h 913"/>
              <a:gd name="T94" fmla="*/ 80476 w 901"/>
              <a:gd name="T95" fmla="*/ 227091 h 913"/>
              <a:gd name="T96" fmla="*/ 34694 w 901"/>
              <a:gd name="T97" fmla="*/ 218136 h 913"/>
              <a:gd name="T98" fmla="*/ 46855 w 901"/>
              <a:gd name="T99" fmla="*/ 246433 h 913"/>
              <a:gd name="T100" fmla="*/ 115886 w 901"/>
              <a:gd name="T101" fmla="*/ 256820 h 913"/>
              <a:gd name="T102" fmla="*/ 78688 w 901"/>
              <a:gd name="T103" fmla="*/ 281177 h 913"/>
              <a:gd name="T104" fmla="*/ 106944 w 901"/>
              <a:gd name="T105" fmla="*/ 291564 h 913"/>
              <a:gd name="T106" fmla="*/ 159880 w 901"/>
              <a:gd name="T107" fmla="*/ 268282 h 913"/>
              <a:gd name="T108" fmla="*/ 151296 w 901"/>
              <a:gd name="T109" fmla="*/ 313414 h 913"/>
              <a:gd name="T110" fmla="*/ 179552 w 901"/>
              <a:gd name="T111" fmla="*/ 298012 h 913"/>
              <a:gd name="T112" fmla="*/ 204946 w 901"/>
              <a:gd name="T113" fmla="*/ 253955 h 913"/>
              <a:gd name="T114" fmla="*/ 229626 w 901"/>
              <a:gd name="T115" fmla="*/ 295863 h 913"/>
              <a:gd name="T116" fmla="*/ 242502 w 901"/>
              <a:gd name="T117" fmla="*/ 262551 h 913"/>
              <a:gd name="T118" fmla="*/ 239641 w 901"/>
              <a:gd name="T119" fmla="*/ 225658 h 913"/>
              <a:gd name="T120" fmla="*/ 289715 w 901"/>
              <a:gd name="T121" fmla="*/ 245000 h 913"/>
              <a:gd name="T122" fmla="*/ 277912 w 901"/>
              <a:gd name="T123" fmla="*/ 205241 h 9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901"/>
              <a:gd name="T187" fmla="*/ 0 h 913"/>
              <a:gd name="T188" fmla="*/ 901 w 901"/>
              <a:gd name="T189" fmla="*/ 913 h 913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901" h="913">
                <a:moveTo>
                  <a:pt x="735" y="419"/>
                </a:moveTo>
                <a:lnTo>
                  <a:pt x="735" y="419"/>
                </a:lnTo>
                <a:lnTo>
                  <a:pt x="737" y="441"/>
                </a:lnTo>
                <a:lnTo>
                  <a:pt x="737" y="464"/>
                </a:lnTo>
                <a:lnTo>
                  <a:pt x="735" y="488"/>
                </a:lnTo>
                <a:lnTo>
                  <a:pt x="733" y="510"/>
                </a:lnTo>
                <a:lnTo>
                  <a:pt x="751" y="514"/>
                </a:lnTo>
                <a:lnTo>
                  <a:pt x="765" y="516"/>
                </a:lnTo>
                <a:lnTo>
                  <a:pt x="779" y="518"/>
                </a:lnTo>
                <a:lnTo>
                  <a:pt x="791" y="516"/>
                </a:lnTo>
                <a:lnTo>
                  <a:pt x="803" y="514"/>
                </a:lnTo>
                <a:lnTo>
                  <a:pt x="814" y="512"/>
                </a:lnTo>
                <a:lnTo>
                  <a:pt x="830" y="504"/>
                </a:lnTo>
                <a:lnTo>
                  <a:pt x="846" y="496"/>
                </a:lnTo>
                <a:lnTo>
                  <a:pt x="862" y="490"/>
                </a:lnTo>
                <a:lnTo>
                  <a:pt x="870" y="488"/>
                </a:lnTo>
                <a:lnTo>
                  <a:pt x="878" y="486"/>
                </a:lnTo>
                <a:lnTo>
                  <a:pt x="889" y="488"/>
                </a:lnTo>
                <a:lnTo>
                  <a:pt x="901" y="490"/>
                </a:lnTo>
                <a:lnTo>
                  <a:pt x="889" y="468"/>
                </a:lnTo>
                <a:lnTo>
                  <a:pt x="876" y="447"/>
                </a:lnTo>
                <a:lnTo>
                  <a:pt x="860" y="431"/>
                </a:lnTo>
                <a:lnTo>
                  <a:pt x="850" y="423"/>
                </a:lnTo>
                <a:lnTo>
                  <a:pt x="842" y="419"/>
                </a:lnTo>
                <a:lnTo>
                  <a:pt x="832" y="413"/>
                </a:lnTo>
                <a:lnTo>
                  <a:pt x="820" y="411"/>
                </a:lnTo>
                <a:lnTo>
                  <a:pt x="808" y="409"/>
                </a:lnTo>
                <a:lnTo>
                  <a:pt x="795" y="407"/>
                </a:lnTo>
                <a:lnTo>
                  <a:pt x="781" y="409"/>
                </a:lnTo>
                <a:lnTo>
                  <a:pt x="767" y="411"/>
                </a:lnTo>
                <a:lnTo>
                  <a:pt x="751" y="415"/>
                </a:lnTo>
                <a:lnTo>
                  <a:pt x="735" y="419"/>
                </a:lnTo>
                <a:close/>
                <a:moveTo>
                  <a:pt x="484" y="490"/>
                </a:moveTo>
                <a:lnTo>
                  <a:pt x="484" y="490"/>
                </a:lnTo>
                <a:lnTo>
                  <a:pt x="476" y="490"/>
                </a:lnTo>
                <a:lnTo>
                  <a:pt x="467" y="490"/>
                </a:lnTo>
                <a:lnTo>
                  <a:pt x="461" y="486"/>
                </a:lnTo>
                <a:lnTo>
                  <a:pt x="455" y="482"/>
                </a:lnTo>
                <a:lnTo>
                  <a:pt x="451" y="478"/>
                </a:lnTo>
                <a:lnTo>
                  <a:pt x="447" y="472"/>
                </a:lnTo>
                <a:lnTo>
                  <a:pt x="443" y="464"/>
                </a:lnTo>
                <a:lnTo>
                  <a:pt x="443" y="458"/>
                </a:lnTo>
                <a:lnTo>
                  <a:pt x="443" y="449"/>
                </a:lnTo>
                <a:lnTo>
                  <a:pt x="445" y="441"/>
                </a:lnTo>
                <a:lnTo>
                  <a:pt x="447" y="435"/>
                </a:lnTo>
                <a:lnTo>
                  <a:pt x="451" y="429"/>
                </a:lnTo>
                <a:lnTo>
                  <a:pt x="457" y="425"/>
                </a:lnTo>
                <a:lnTo>
                  <a:pt x="461" y="421"/>
                </a:lnTo>
                <a:lnTo>
                  <a:pt x="469" y="417"/>
                </a:lnTo>
                <a:lnTo>
                  <a:pt x="478" y="417"/>
                </a:lnTo>
                <a:lnTo>
                  <a:pt x="486" y="413"/>
                </a:lnTo>
                <a:lnTo>
                  <a:pt x="494" y="409"/>
                </a:lnTo>
                <a:lnTo>
                  <a:pt x="498" y="403"/>
                </a:lnTo>
                <a:lnTo>
                  <a:pt x="500" y="399"/>
                </a:lnTo>
                <a:lnTo>
                  <a:pt x="498" y="399"/>
                </a:lnTo>
                <a:lnTo>
                  <a:pt x="498" y="393"/>
                </a:lnTo>
                <a:lnTo>
                  <a:pt x="494" y="389"/>
                </a:lnTo>
                <a:lnTo>
                  <a:pt x="486" y="385"/>
                </a:lnTo>
                <a:lnTo>
                  <a:pt x="476" y="385"/>
                </a:lnTo>
                <a:lnTo>
                  <a:pt x="457" y="387"/>
                </a:lnTo>
                <a:lnTo>
                  <a:pt x="441" y="393"/>
                </a:lnTo>
                <a:lnTo>
                  <a:pt x="427" y="401"/>
                </a:lnTo>
                <a:lnTo>
                  <a:pt x="417" y="411"/>
                </a:lnTo>
                <a:lnTo>
                  <a:pt x="407" y="421"/>
                </a:lnTo>
                <a:lnTo>
                  <a:pt x="401" y="433"/>
                </a:lnTo>
                <a:lnTo>
                  <a:pt x="397" y="447"/>
                </a:lnTo>
                <a:lnTo>
                  <a:pt x="397" y="462"/>
                </a:lnTo>
                <a:lnTo>
                  <a:pt x="399" y="474"/>
                </a:lnTo>
                <a:lnTo>
                  <a:pt x="405" y="486"/>
                </a:lnTo>
                <a:lnTo>
                  <a:pt x="413" y="498"/>
                </a:lnTo>
                <a:lnTo>
                  <a:pt x="423" y="506"/>
                </a:lnTo>
                <a:lnTo>
                  <a:pt x="435" y="514"/>
                </a:lnTo>
                <a:lnTo>
                  <a:pt x="449" y="520"/>
                </a:lnTo>
                <a:lnTo>
                  <a:pt x="465" y="522"/>
                </a:lnTo>
                <a:lnTo>
                  <a:pt x="484" y="522"/>
                </a:lnTo>
                <a:lnTo>
                  <a:pt x="500" y="520"/>
                </a:lnTo>
                <a:lnTo>
                  <a:pt x="514" y="518"/>
                </a:lnTo>
                <a:lnTo>
                  <a:pt x="528" y="514"/>
                </a:lnTo>
                <a:lnTo>
                  <a:pt x="540" y="508"/>
                </a:lnTo>
                <a:lnTo>
                  <a:pt x="552" y="502"/>
                </a:lnTo>
                <a:lnTo>
                  <a:pt x="565" y="494"/>
                </a:lnTo>
                <a:lnTo>
                  <a:pt x="575" y="486"/>
                </a:lnTo>
                <a:lnTo>
                  <a:pt x="585" y="478"/>
                </a:lnTo>
                <a:lnTo>
                  <a:pt x="601" y="458"/>
                </a:lnTo>
                <a:lnTo>
                  <a:pt x="607" y="447"/>
                </a:lnTo>
                <a:lnTo>
                  <a:pt x="611" y="435"/>
                </a:lnTo>
                <a:lnTo>
                  <a:pt x="615" y="425"/>
                </a:lnTo>
                <a:lnTo>
                  <a:pt x="617" y="413"/>
                </a:lnTo>
                <a:lnTo>
                  <a:pt x="619" y="401"/>
                </a:lnTo>
                <a:lnTo>
                  <a:pt x="619" y="389"/>
                </a:lnTo>
                <a:lnTo>
                  <a:pt x="619" y="387"/>
                </a:lnTo>
                <a:lnTo>
                  <a:pt x="617" y="375"/>
                </a:lnTo>
                <a:lnTo>
                  <a:pt x="615" y="362"/>
                </a:lnTo>
                <a:lnTo>
                  <a:pt x="611" y="352"/>
                </a:lnTo>
                <a:lnTo>
                  <a:pt x="605" y="342"/>
                </a:lnTo>
                <a:lnTo>
                  <a:pt x="599" y="332"/>
                </a:lnTo>
                <a:lnTo>
                  <a:pt x="591" y="322"/>
                </a:lnTo>
                <a:lnTo>
                  <a:pt x="573" y="306"/>
                </a:lnTo>
                <a:lnTo>
                  <a:pt x="563" y="300"/>
                </a:lnTo>
                <a:lnTo>
                  <a:pt x="550" y="294"/>
                </a:lnTo>
                <a:lnTo>
                  <a:pt x="538" y="288"/>
                </a:lnTo>
                <a:lnTo>
                  <a:pt x="526" y="283"/>
                </a:lnTo>
                <a:lnTo>
                  <a:pt x="512" y="279"/>
                </a:lnTo>
                <a:lnTo>
                  <a:pt x="498" y="277"/>
                </a:lnTo>
                <a:lnTo>
                  <a:pt x="484" y="277"/>
                </a:lnTo>
                <a:lnTo>
                  <a:pt x="469" y="277"/>
                </a:lnTo>
                <a:lnTo>
                  <a:pt x="467" y="277"/>
                </a:lnTo>
                <a:lnTo>
                  <a:pt x="447" y="279"/>
                </a:lnTo>
                <a:lnTo>
                  <a:pt x="427" y="285"/>
                </a:lnTo>
                <a:lnTo>
                  <a:pt x="407" y="292"/>
                </a:lnTo>
                <a:lnTo>
                  <a:pt x="388" y="298"/>
                </a:lnTo>
                <a:lnTo>
                  <a:pt x="370" y="308"/>
                </a:lnTo>
                <a:lnTo>
                  <a:pt x="354" y="318"/>
                </a:lnTo>
                <a:lnTo>
                  <a:pt x="340" y="330"/>
                </a:lnTo>
                <a:lnTo>
                  <a:pt x="326" y="342"/>
                </a:lnTo>
                <a:lnTo>
                  <a:pt x="314" y="356"/>
                </a:lnTo>
                <a:lnTo>
                  <a:pt x="303" y="371"/>
                </a:lnTo>
                <a:lnTo>
                  <a:pt x="293" y="387"/>
                </a:lnTo>
                <a:lnTo>
                  <a:pt x="287" y="401"/>
                </a:lnTo>
                <a:lnTo>
                  <a:pt x="281" y="419"/>
                </a:lnTo>
                <a:lnTo>
                  <a:pt x="277" y="435"/>
                </a:lnTo>
                <a:lnTo>
                  <a:pt x="275" y="454"/>
                </a:lnTo>
                <a:lnTo>
                  <a:pt x="277" y="470"/>
                </a:lnTo>
                <a:lnTo>
                  <a:pt x="277" y="472"/>
                </a:lnTo>
                <a:lnTo>
                  <a:pt x="279" y="490"/>
                </a:lnTo>
                <a:lnTo>
                  <a:pt x="283" y="506"/>
                </a:lnTo>
                <a:lnTo>
                  <a:pt x="289" y="522"/>
                </a:lnTo>
                <a:lnTo>
                  <a:pt x="297" y="537"/>
                </a:lnTo>
                <a:lnTo>
                  <a:pt x="305" y="553"/>
                </a:lnTo>
                <a:lnTo>
                  <a:pt x="318" y="565"/>
                </a:lnTo>
                <a:lnTo>
                  <a:pt x="330" y="577"/>
                </a:lnTo>
                <a:lnTo>
                  <a:pt x="342" y="589"/>
                </a:lnTo>
                <a:lnTo>
                  <a:pt x="358" y="599"/>
                </a:lnTo>
                <a:lnTo>
                  <a:pt x="374" y="607"/>
                </a:lnTo>
                <a:lnTo>
                  <a:pt x="391" y="615"/>
                </a:lnTo>
                <a:lnTo>
                  <a:pt x="409" y="622"/>
                </a:lnTo>
                <a:lnTo>
                  <a:pt x="429" y="626"/>
                </a:lnTo>
                <a:lnTo>
                  <a:pt x="447" y="630"/>
                </a:lnTo>
                <a:lnTo>
                  <a:pt x="467" y="630"/>
                </a:lnTo>
                <a:lnTo>
                  <a:pt x="490" y="630"/>
                </a:lnTo>
                <a:lnTo>
                  <a:pt x="492" y="630"/>
                </a:lnTo>
                <a:lnTo>
                  <a:pt x="500" y="630"/>
                </a:lnTo>
                <a:lnTo>
                  <a:pt x="506" y="632"/>
                </a:lnTo>
                <a:lnTo>
                  <a:pt x="514" y="634"/>
                </a:lnTo>
                <a:lnTo>
                  <a:pt x="520" y="638"/>
                </a:lnTo>
                <a:lnTo>
                  <a:pt x="524" y="644"/>
                </a:lnTo>
                <a:lnTo>
                  <a:pt x="528" y="650"/>
                </a:lnTo>
                <a:lnTo>
                  <a:pt x="530" y="656"/>
                </a:lnTo>
                <a:lnTo>
                  <a:pt x="532" y="664"/>
                </a:lnTo>
                <a:lnTo>
                  <a:pt x="532" y="672"/>
                </a:lnTo>
                <a:lnTo>
                  <a:pt x="530" y="678"/>
                </a:lnTo>
                <a:lnTo>
                  <a:pt x="528" y="686"/>
                </a:lnTo>
                <a:lnTo>
                  <a:pt x="522" y="690"/>
                </a:lnTo>
                <a:lnTo>
                  <a:pt x="518" y="696"/>
                </a:lnTo>
                <a:lnTo>
                  <a:pt x="512" y="700"/>
                </a:lnTo>
                <a:lnTo>
                  <a:pt x="506" y="702"/>
                </a:lnTo>
                <a:lnTo>
                  <a:pt x="498" y="705"/>
                </a:lnTo>
                <a:lnTo>
                  <a:pt x="494" y="705"/>
                </a:lnTo>
                <a:lnTo>
                  <a:pt x="467" y="705"/>
                </a:lnTo>
                <a:lnTo>
                  <a:pt x="439" y="702"/>
                </a:lnTo>
                <a:lnTo>
                  <a:pt x="413" y="698"/>
                </a:lnTo>
                <a:lnTo>
                  <a:pt x="388" y="692"/>
                </a:lnTo>
                <a:lnTo>
                  <a:pt x="364" y="684"/>
                </a:lnTo>
                <a:lnTo>
                  <a:pt x="340" y="674"/>
                </a:lnTo>
                <a:lnTo>
                  <a:pt x="318" y="662"/>
                </a:lnTo>
                <a:lnTo>
                  <a:pt x="297" y="648"/>
                </a:lnTo>
                <a:lnTo>
                  <a:pt x="279" y="632"/>
                </a:lnTo>
                <a:lnTo>
                  <a:pt x="261" y="613"/>
                </a:lnTo>
                <a:lnTo>
                  <a:pt x="245" y="595"/>
                </a:lnTo>
                <a:lnTo>
                  <a:pt x="233" y="573"/>
                </a:lnTo>
                <a:lnTo>
                  <a:pt x="220" y="553"/>
                </a:lnTo>
                <a:lnTo>
                  <a:pt x="212" y="528"/>
                </a:lnTo>
                <a:lnTo>
                  <a:pt x="206" y="504"/>
                </a:lnTo>
                <a:lnTo>
                  <a:pt x="202" y="478"/>
                </a:lnTo>
                <a:lnTo>
                  <a:pt x="202" y="476"/>
                </a:lnTo>
                <a:lnTo>
                  <a:pt x="202" y="449"/>
                </a:lnTo>
                <a:lnTo>
                  <a:pt x="204" y="425"/>
                </a:lnTo>
                <a:lnTo>
                  <a:pt x="208" y="401"/>
                </a:lnTo>
                <a:lnTo>
                  <a:pt x="216" y="377"/>
                </a:lnTo>
                <a:lnTo>
                  <a:pt x="227" y="352"/>
                </a:lnTo>
                <a:lnTo>
                  <a:pt x="241" y="332"/>
                </a:lnTo>
                <a:lnTo>
                  <a:pt x="255" y="310"/>
                </a:lnTo>
                <a:lnTo>
                  <a:pt x="271" y="292"/>
                </a:lnTo>
                <a:lnTo>
                  <a:pt x="291" y="273"/>
                </a:lnTo>
                <a:lnTo>
                  <a:pt x="312" y="257"/>
                </a:lnTo>
                <a:lnTo>
                  <a:pt x="332" y="243"/>
                </a:lnTo>
                <a:lnTo>
                  <a:pt x="356" y="231"/>
                </a:lnTo>
                <a:lnTo>
                  <a:pt x="380" y="221"/>
                </a:lnTo>
                <a:lnTo>
                  <a:pt x="407" y="213"/>
                </a:lnTo>
                <a:lnTo>
                  <a:pt x="433" y="207"/>
                </a:lnTo>
                <a:lnTo>
                  <a:pt x="461" y="203"/>
                </a:lnTo>
                <a:lnTo>
                  <a:pt x="463" y="203"/>
                </a:lnTo>
                <a:lnTo>
                  <a:pt x="486" y="203"/>
                </a:lnTo>
                <a:lnTo>
                  <a:pt x="506" y="205"/>
                </a:lnTo>
                <a:lnTo>
                  <a:pt x="528" y="207"/>
                </a:lnTo>
                <a:lnTo>
                  <a:pt x="548" y="213"/>
                </a:lnTo>
                <a:lnTo>
                  <a:pt x="567" y="219"/>
                </a:lnTo>
                <a:lnTo>
                  <a:pt x="585" y="227"/>
                </a:lnTo>
                <a:lnTo>
                  <a:pt x="601" y="237"/>
                </a:lnTo>
                <a:lnTo>
                  <a:pt x="617" y="247"/>
                </a:lnTo>
                <a:lnTo>
                  <a:pt x="633" y="259"/>
                </a:lnTo>
                <a:lnTo>
                  <a:pt x="648" y="273"/>
                </a:lnTo>
                <a:lnTo>
                  <a:pt x="660" y="290"/>
                </a:lnTo>
                <a:lnTo>
                  <a:pt x="670" y="306"/>
                </a:lnTo>
                <a:lnTo>
                  <a:pt x="678" y="324"/>
                </a:lnTo>
                <a:lnTo>
                  <a:pt x="686" y="342"/>
                </a:lnTo>
                <a:lnTo>
                  <a:pt x="690" y="360"/>
                </a:lnTo>
                <a:lnTo>
                  <a:pt x="694" y="381"/>
                </a:lnTo>
                <a:lnTo>
                  <a:pt x="694" y="383"/>
                </a:lnTo>
                <a:lnTo>
                  <a:pt x="694" y="403"/>
                </a:lnTo>
                <a:lnTo>
                  <a:pt x="692" y="423"/>
                </a:lnTo>
                <a:lnTo>
                  <a:pt x="688" y="443"/>
                </a:lnTo>
                <a:lnTo>
                  <a:pt x="682" y="462"/>
                </a:lnTo>
                <a:lnTo>
                  <a:pt x="674" y="480"/>
                </a:lnTo>
                <a:lnTo>
                  <a:pt x="664" y="498"/>
                </a:lnTo>
                <a:lnTo>
                  <a:pt x="652" y="514"/>
                </a:lnTo>
                <a:lnTo>
                  <a:pt x="637" y="528"/>
                </a:lnTo>
                <a:lnTo>
                  <a:pt x="623" y="543"/>
                </a:lnTo>
                <a:lnTo>
                  <a:pt x="607" y="555"/>
                </a:lnTo>
                <a:lnTo>
                  <a:pt x="591" y="565"/>
                </a:lnTo>
                <a:lnTo>
                  <a:pt x="573" y="575"/>
                </a:lnTo>
                <a:lnTo>
                  <a:pt x="552" y="583"/>
                </a:lnTo>
                <a:lnTo>
                  <a:pt x="532" y="589"/>
                </a:lnTo>
                <a:lnTo>
                  <a:pt x="512" y="595"/>
                </a:lnTo>
                <a:lnTo>
                  <a:pt x="490" y="597"/>
                </a:lnTo>
                <a:lnTo>
                  <a:pt x="488" y="597"/>
                </a:lnTo>
                <a:lnTo>
                  <a:pt x="474" y="597"/>
                </a:lnTo>
                <a:lnTo>
                  <a:pt x="457" y="597"/>
                </a:lnTo>
                <a:lnTo>
                  <a:pt x="443" y="595"/>
                </a:lnTo>
                <a:lnTo>
                  <a:pt x="429" y="591"/>
                </a:lnTo>
                <a:lnTo>
                  <a:pt x="415" y="587"/>
                </a:lnTo>
                <a:lnTo>
                  <a:pt x="401" y="581"/>
                </a:lnTo>
                <a:lnTo>
                  <a:pt x="388" y="573"/>
                </a:lnTo>
                <a:lnTo>
                  <a:pt x="378" y="565"/>
                </a:lnTo>
                <a:lnTo>
                  <a:pt x="366" y="557"/>
                </a:lnTo>
                <a:lnTo>
                  <a:pt x="356" y="547"/>
                </a:lnTo>
                <a:lnTo>
                  <a:pt x="348" y="534"/>
                </a:lnTo>
                <a:lnTo>
                  <a:pt x="340" y="522"/>
                </a:lnTo>
                <a:lnTo>
                  <a:pt x="334" y="510"/>
                </a:lnTo>
                <a:lnTo>
                  <a:pt x="328" y="496"/>
                </a:lnTo>
                <a:lnTo>
                  <a:pt x="324" y="482"/>
                </a:lnTo>
                <a:lnTo>
                  <a:pt x="322" y="468"/>
                </a:lnTo>
                <a:lnTo>
                  <a:pt x="322" y="466"/>
                </a:lnTo>
                <a:lnTo>
                  <a:pt x="322" y="451"/>
                </a:lnTo>
                <a:lnTo>
                  <a:pt x="324" y="437"/>
                </a:lnTo>
                <a:lnTo>
                  <a:pt x="326" y="421"/>
                </a:lnTo>
                <a:lnTo>
                  <a:pt x="332" y="409"/>
                </a:lnTo>
                <a:lnTo>
                  <a:pt x="336" y="395"/>
                </a:lnTo>
                <a:lnTo>
                  <a:pt x="344" y="383"/>
                </a:lnTo>
                <a:lnTo>
                  <a:pt x="352" y="371"/>
                </a:lnTo>
                <a:lnTo>
                  <a:pt x="362" y="360"/>
                </a:lnTo>
                <a:lnTo>
                  <a:pt x="372" y="350"/>
                </a:lnTo>
                <a:lnTo>
                  <a:pt x="384" y="340"/>
                </a:lnTo>
                <a:lnTo>
                  <a:pt x="397" y="332"/>
                </a:lnTo>
                <a:lnTo>
                  <a:pt x="409" y="326"/>
                </a:lnTo>
                <a:lnTo>
                  <a:pt x="423" y="320"/>
                </a:lnTo>
                <a:lnTo>
                  <a:pt x="439" y="316"/>
                </a:lnTo>
                <a:lnTo>
                  <a:pt x="453" y="312"/>
                </a:lnTo>
                <a:lnTo>
                  <a:pt x="469" y="310"/>
                </a:lnTo>
                <a:lnTo>
                  <a:pt x="490" y="310"/>
                </a:lnTo>
                <a:lnTo>
                  <a:pt x="506" y="314"/>
                </a:lnTo>
                <a:lnTo>
                  <a:pt x="524" y="320"/>
                </a:lnTo>
                <a:lnTo>
                  <a:pt x="538" y="330"/>
                </a:lnTo>
                <a:lnTo>
                  <a:pt x="552" y="342"/>
                </a:lnTo>
                <a:lnTo>
                  <a:pt x="563" y="356"/>
                </a:lnTo>
                <a:lnTo>
                  <a:pt x="569" y="373"/>
                </a:lnTo>
                <a:lnTo>
                  <a:pt x="573" y="393"/>
                </a:lnTo>
                <a:lnTo>
                  <a:pt x="573" y="411"/>
                </a:lnTo>
                <a:lnTo>
                  <a:pt x="567" y="429"/>
                </a:lnTo>
                <a:lnTo>
                  <a:pt x="559" y="445"/>
                </a:lnTo>
                <a:lnTo>
                  <a:pt x="548" y="460"/>
                </a:lnTo>
                <a:lnTo>
                  <a:pt x="534" y="472"/>
                </a:lnTo>
                <a:lnTo>
                  <a:pt x="518" y="482"/>
                </a:lnTo>
                <a:lnTo>
                  <a:pt x="502" y="488"/>
                </a:lnTo>
                <a:lnTo>
                  <a:pt x="484" y="490"/>
                </a:lnTo>
                <a:close/>
                <a:moveTo>
                  <a:pt x="688" y="279"/>
                </a:moveTo>
                <a:lnTo>
                  <a:pt x="688" y="279"/>
                </a:lnTo>
                <a:lnTo>
                  <a:pt x="700" y="298"/>
                </a:lnTo>
                <a:lnTo>
                  <a:pt x="712" y="318"/>
                </a:lnTo>
                <a:lnTo>
                  <a:pt x="723" y="338"/>
                </a:lnTo>
                <a:lnTo>
                  <a:pt x="731" y="358"/>
                </a:lnTo>
                <a:lnTo>
                  <a:pt x="749" y="354"/>
                </a:lnTo>
                <a:lnTo>
                  <a:pt x="765" y="348"/>
                </a:lnTo>
                <a:lnTo>
                  <a:pt x="777" y="342"/>
                </a:lnTo>
                <a:lnTo>
                  <a:pt x="787" y="334"/>
                </a:lnTo>
                <a:lnTo>
                  <a:pt x="795" y="328"/>
                </a:lnTo>
                <a:lnTo>
                  <a:pt x="803" y="320"/>
                </a:lnTo>
                <a:lnTo>
                  <a:pt x="814" y="304"/>
                </a:lnTo>
                <a:lnTo>
                  <a:pt x="824" y="290"/>
                </a:lnTo>
                <a:lnTo>
                  <a:pt x="834" y="277"/>
                </a:lnTo>
                <a:lnTo>
                  <a:pt x="840" y="271"/>
                </a:lnTo>
                <a:lnTo>
                  <a:pt x="846" y="265"/>
                </a:lnTo>
                <a:lnTo>
                  <a:pt x="856" y="261"/>
                </a:lnTo>
                <a:lnTo>
                  <a:pt x="868" y="257"/>
                </a:lnTo>
                <a:lnTo>
                  <a:pt x="846" y="243"/>
                </a:lnTo>
                <a:lnTo>
                  <a:pt x="824" y="233"/>
                </a:lnTo>
                <a:lnTo>
                  <a:pt x="801" y="227"/>
                </a:lnTo>
                <a:lnTo>
                  <a:pt x="791" y="225"/>
                </a:lnTo>
                <a:lnTo>
                  <a:pt x="781" y="225"/>
                </a:lnTo>
                <a:lnTo>
                  <a:pt x="769" y="227"/>
                </a:lnTo>
                <a:lnTo>
                  <a:pt x="757" y="229"/>
                </a:lnTo>
                <a:lnTo>
                  <a:pt x="747" y="233"/>
                </a:lnTo>
                <a:lnTo>
                  <a:pt x="735" y="239"/>
                </a:lnTo>
                <a:lnTo>
                  <a:pt x="723" y="247"/>
                </a:lnTo>
                <a:lnTo>
                  <a:pt x="712" y="255"/>
                </a:lnTo>
                <a:lnTo>
                  <a:pt x="700" y="267"/>
                </a:lnTo>
                <a:lnTo>
                  <a:pt x="688" y="279"/>
                </a:lnTo>
                <a:close/>
                <a:moveTo>
                  <a:pt x="569" y="188"/>
                </a:moveTo>
                <a:lnTo>
                  <a:pt x="569" y="188"/>
                </a:lnTo>
                <a:lnTo>
                  <a:pt x="589" y="196"/>
                </a:lnTo>
                <a:lnTo>
                  <a:pt x="607" y="209"/>
                </a:lnTo>
                <a:lnTo>
                  <a:pt x="627" y="221"/>
                </a:lnTo>
                <a:lnTo>
                  <a:pt x="646" y="235"/>
                </a:lnTo>
                <a:lnTo>
                  <a:pt x="658" y="221"/>
                </a:lnTo>
                <a:lnTo>
                  <a:pt x="668" y="209"/>
                </a:lnTo>
                <a:lnTo>
                  <a:pt x="676" y="196"/>
                </a:lnTo>
                <a:lnTo>
                  <a:pt x="682" y="186"/>
                </a:lnTo>
                <a:lnTo>
                  <a:pt x="686" y="174"/>
                </a:lnTo>
                <a:lnTo>
                  <a:pt x="688" y="164"/>
                </a:lnTo>
                <a:lnTo>
                  <a:pt x="690" y="146"/>
                </a:lnTo>
                <a:lnTo>
                  <a:pt x="690" y="130"/>
                </a:lnTo>
                <a:lnTo>
                  <a:pt x="692" y="111"/>
                </a:lnTo>
                <a:lnTo>
                  <a:pt x="694" y="103"/>
                </a:lnTo>
                <a:lnTo>
                  <a:pt x="698" y="95"/>
                </a:lnTo>
                <a:lnTo>
                  <a:pt x="704" y="87"/>
                </a:lnTo>
                <a:lnTo>
                  <a:pt x="712" y="77"/>
                </a:lnTo>
                <a:lnTo>
                  <a:pt x="686" y="77"/>
                </a:lnTo>
                <a:lnTo>
                  <a:pt x="664" y="79"/>
                </a:lnTo>
                <a:lnTo>
                  <a:pt x="642" y="85"/>
                </a:lnTo>
                <a:lnTo>
                  <a:pt x="631" y="89"/>
                </a:lnTo>
                <a:lnTo>
                  <a:pt x="621" y="93"/>
                </a:lnTo>
                <a:lnTo>
                  <a:pt x="611" y="101"/>
                </a:lnTo>
                <a:lnTo>
                  <a:pt x="603" y="107"/>
                </a:lnTo>
                <a:lnTo>
                  <a:pt x="595" y="117"/>
                </a:lnTo>
                <a:lnTo>
                  <a:pt x="589" y="128"/>
                </a:lnTo>
                <a:lnTo>
                  <a:pt x="583" y="140"/>
                </a:lnTo>
                <a:lnTo>
                  <a:pt x="577" y="154"/>
                </a:lnTo>
                <a:lnTo>
                  <a:pt x="573" y="170"/>
                </a:lnTo>
                <a:lnTo>
                  <a:pt x="569" y="188"/>
                </a:lnTo>
                <a:close/>
                <a:moveTo>
                  <a:pt x="419" y="168"/>
                </a:moveTo>
                <a:lnTo>
                  <a:pt x="419" y="168"/>
                </a:lnTo>
                <a:lnTo>
                  <a:pt x="441" y="166"/>
                </a:lnTo>
                <a:lnTo>
                  <a:pt x="463" y="166"/>
                </a:lnTo>
                <a:lnTo>
                  <a:pt x="486" y="166"/>
                </a:lnTo>
                <a:lnTo>
                  <a:pt x="508" y="170"/>
                </a:lnTo>
                <a:lnTo>
                  <a:pt x="512" y="152"/>
                </a:lnTo>
                <a:lnTo>
                  <a:pt x="516" y="136"/>
                </a:lnTo>
                <a:lnTo>
                  <a:pt x="516" y="122"/>
                </a:lnTo>
                <a:lnTo>
                  <a:pt x="516" y="109"/>
                </a:lnTo>
                <a:lnTo>
                  <a:pt x="514" y="97"/>
                </a:lnTo>
                <a:lnTo>
                  <a:pt x="510" y="87"/>
                </a:lnTo>
                <a:lnTo>
                  <a:pt x="502" y="71"/>
                </a:lnTo>
                <a:lnTo>
                  <a:pt x="494" y="55"/>
                </a:lnTo>
                <a:lnTo>
                  <a:pt x="488" y="41"/>
                </a:lnTo>
                <a:lnTo>
                  <a:pt x="486" y="30"/>
                </a:lnTo>
                <a:lnTo>
                  <a:pt x="486" y="22"/>
                </a:lnTo>
                <a:lnTo>
                  <a:pt x="486" y="12"/>
                </a:lnTo>
                <a:lnTo>
                  <a:pt x="488" y="0"/>
                </a:lnTo>
                <a:lnTo>
                  <a:pt x="465" y="12"/>
                </a:lnTo>
                <a:lnTo>
                  <a:pt x="445" y="26"/>
                </a:lnTo>
                <a:lnTo>
                  <a:pt x="429" y="41"/>
                </a:lnTo>
                <a:lnTo>
                  <a:pt x="423" y="51"/>
                </a:lnTo>
                <a:lnTo>
                  <a:pt x="417" y="61"/>
                </a:lnTo>
                <a:lnTo>
                  <a:pt x="413" y="71"/>
                </a:lnTo>
                <a:lnTo>
                  <a:pt x="409" y="81"/>
                </a:lnTo>
                <a:lnTo>
                  <a:pt x="407" y="93"/>
                </a:lnTo>
                <a:lnTo>
                  <a:pt x="407" y="105"/>
                </a:lnTo>
                <a:lnTo>
                  <a:pt x="407" y="120"/>
                </a:lnTo>
                <a:lnTo>
                  <a:pt x="409" y="134"/>
                </a:lnTo>
                <a:lnTo>
                  <a:pt x="413" y="150"/>
                </a:lnTo>
                <a:lnTo>
                  <a:pt x="419" y="168"/>
                </a:lnTo>
                <a:close/>
                <a:moveTo>
                  <a:pt x="279" y="225"/>
                </a:moveTo>
                <a:lnTo>
                  <a:pt x="279" y="225"/>
                </a:lnTo>
                <a:lnTo>
                  <a:pt x="297" y="213"/>
                </a:lnTo>
                <a:lnTo>
                  <a:pt x="316" y="200"/>
                </a:lnTo>
                <a:lnTo>
                  <a:pt x="336" y="190"/>
                </a:lnTo>
                <a:lnTo>
                  <a:pt x="358" y="182"/>
                </a:lnTo>
                <a:lnTo>
                  <a:pt x="352" y="164"/>
                </a:lnTo>
                <a:lnTo>
                  <a:pt x="346" y="148"/>
                </a:lnTo>
                <a:lnTo>
                  <a:pt x="340" y="136"/>
                </a:lnTo>
                <a:lnTo>
                  <a:pt x="334" y="126"/>
                </a:lnTo>
                <a:lnTo>
                  <a:pt x="326" y="117"/>
                </a:lnTo>
                <a:lnTo>
                  <a:pt x="318" y="109"/>
                </a:lnTo>
                <a:lnTo>
                  <a:pt x="303" y="99"/>
                </a:lnTo>
                <a:lnTo>
                  <a:pt x="289" y="89"/>
                </a:lnTo>
                <a:lnTo>
                  <a:pt x="275" y="79"/>
                </a:lnTo>
                <a:lnTo>
                  <a:pt x="269" y="73"/>
                </a:lnTo>
                <a:lnTo>
                  <a:pt x="263" y="65"/>
                </a:lnTo>
                <a:lnTo>
                  <a:pt x="259" y="57"/>
                </a:lnTo>
                <a:lnTo>
                  <a:pt x="255" y="45"/>
                </a:lnTo>
                <a:lnTo>
                  <a:pt x="243" y="67"/>
                </a:lnTo>
                <a:lnTo>
                  <a:pt x="233" y="89"/>
                </a:lnTo>
                <a:lnTo>
                  <a:pt x="225" y="109"/>
                </a:lnTo>
                <a:lnTo>
                  <a:pt x="225" y="122"/>
                </a:lnTo>
                <a:lnTo>
                  <a:pt x="225" y="132"/>
                </a:lnTo>
                <a:lnTo>
                  <a:pt x="225" y="144"/>
                </a:lnTo>
                <a:lnTo>
                  <a:pt x="227" y="154"/>
                </a:lnTo>
                <a:lnTo>
                  <a:pt x="231" y="166"/>
                </a:lnTo>
                <a:lnTo>
                  <a:pt x="237" y="178"/>
                </a:lnTo>
                <a:lnTo>
                  <a:pt x="245" y="190"/>
                </a:lnTo>
                <a:lnTo>
                  <a:pt x="255" y="200"/>
                </a:lnTo>
                <a:lnTo>
                  <a:pt x="265" y="213"/>
                </a:lnTo>
                <a:lnTo>
                  <a:pt x="279" y="225"/>
                </a:lnTo>
                <a:close/>
                <a:moveTo>
                  <a:pt x="186" y="344"/>
                </a:moveTo>
                <a:lnTo>
                  <a:pt x="186" y="344"/>
                </a:lnTo>
                <a:lnTo>
                  <a:pt x="196" y="324"/>
                </a:lnTo>
                <a:lnTo>
                  <a:pt x="206" y="304"/>
                </a:lnTo>
                <a:lnTo>
                  <a:pt x="218" y="285"/>
                </a:lnTo>
                <a:lnTo>
                  <a:pt x="233" y="267"/>
                </a:lnTo>
                <a:lnTo>
                  <a:pt x="218" y="255"/>
                </a:lnTo>
                <a:lnTo>
                  <a:pt x="206" y="245"/>
                </a:lnTo>
                <a:lnTo>
                  <a:pt x="194" y="237"/>
                </a:lnTo>
                <a:lnTo>
                  <a:pt x="184" y="231"/>
                </a:lnTo>
                <a:lnTo>
                  <a:pt x="174" y="227"/>
                </a:lnTo>
                <a:lnTo>
                  <a:pt x="164" y="225"/>
                </a:lnTo>
                <a:lnTo>
                  <a:pt x="146" y="223"/>
                </a:lnTo>
                <a:lnTo>
                  <a:pt x="127" y="223"/>
                </a:lnTo>
                <a:lnTo>
                  <a:pt x="111" y="221"/>
                </a:lnTo>
                <a:lnTo>
                  <a:pt x="103" y="219"/>
                </a:lnTo>
                <a:lnTo>
                  <a:pt x="93" y="215"/>
                </a:lnTo>
                <a:lnTo>
                  <a:pt x="85" y="209"/>
                </a:lnTo>
                <a:lnTo>
                  <a:pt x="77" y="200"/>
                </a:lnTo>
                <a:lnTo>
                  <a:pt x="75" y="227"/>
                </a:lnTo>
                <a:lnTo>
                  <a:pt x="77" y="249"/>
                </a:lnTo>
                <a:lnTo>
                  <a:pt x="83" y="271"/>
                </a:lnTo>
                <a:lnTo>
                  <a:pt x="87" y="281"/>
                </a:lnTo>
                <a:lnTo>
                  <a:pt x="93" y="292"/>
                </a:lnTo>
                <a:lnTo>
                  <a:pt x="99" y="302"/>
                </a:lnTo>
                <a:lnTo>
                  <a:pt x="107" y="310"/>
                </a:lnTo>
                <a:lnTo>
                  <a:pt x="115" y="318"/>
                </a:lnTo>
                <a:lnTo>
                  <a:pt x="127" y="324"/>
                </a:lnTo>
                <a:lnTo>
                  <a:pt x="140" y="330"/>
                </a:lnTo>
                <a:lnTo>
                  <a:pt x="154" y="336"/>
                </a:lnTo>
                <a:lnTo>
                  <a:pt x="168" y="340"/>
                </a:lnTo>
                <a:lnTo>
                  <a:pt x="186" y="344"/>
                </a:lnTo>
                <a:close/>
                <a:moveTo>
                  <a:pt x="166" y="494"/>
                </a:moveTo>
                <a:lnTo>
                  <a:pt x="166" y="494"/>
                </a:lnTo>
                <a:lnTo>
                  <a:pt x="164" y="472"/>
                </a:lnTo>
                <a:lnTo>
                  <a:pt x="164" y="449"/>
                </a:lnTo>
                <a:lnTo>
                  <a:pt x="166" y="427"/>
                </a:lnTo>
                <a:lnTo>
                  <a:pt x="168" y="405"/>
                </a:lnTo>
                <a:lnTo>
                  <a:pt x="150" y="399"/>
                </a:lnTo>
                <a:lnTo>
                  <a:pt x="133" y="397"/>
                </a:lnTo>
                <a:lnTo>
                  <a:pt x="119" y="397"/>
                </a:lnTo>
                <a:lnTo>
                  <a:pt x="107" y="397"/>
                </a:lnTo>
                <a:lnTo>
                  <a:pt x="97" y="399"/>
                </a:lnTo>
                <a:lnTo>
                  <a:pt x="87" y="403"/>
                </a:lnTo>
                <a:lnTo>
                  <a:pt x="69" y="409"/>
                </a:lnTo>
                <a:lnTo>
                  <a:pt x="54" y="419"/>
                </a:lnTo>
                <a:lnTo>
                  <a:pt x="38" y="425"/>
                </a:lnTo>
                <a:lnTo>
                  <a:pt x="30" y="427"/>
                </a:lnTo>
                <a:lnTo>
                  <a:pt x="20" y="427"/>
                </a:lnTo>
                <a:lnTo>
                  <a:pt x="10" y="427"/>
                </a:lnTo>
                <a:lnTo>
                  <a:pt x="0" y="425"/>
                </a:lnTo>
                <a:lnTo>
                  <a:pt x="10" y="447"/>
                </a:lnTo>
                <a:lnTo>
                  <a:pt x="24" y="466"/>
                </a:lnTo>
                <a:lnTo>
                  <a:pt x="40" y="484"/>
                </a:lnTo>
                <a:lnTo>
                  <a:pt x="48" y="490"/>
                </a:lnTo>
                <a:lnTo>
                  <a:pt x="59" y="496"/>
                </a:lnTo>
                <a:lnTo>
                  <a:pt x="69" y="500"/>
                </a:lnTo>
                <a:lnTo>
                  <a:pt x="79" y="504"/>
                </a:lnTo>
                <a:lnTo>
                  <a:pt x="91" y="506"/>
                </a:lnTo>
                <a:lnTo>
                  <a:pt x="105" y="506"/>
                </a:lnTo>
                <a:lnTo>
                  <a:pt x="119" y="506"/>
                </a:lnTo>
                <a:lnTo>
                  <a:pt x="133" y="504"/>
                </a:lnTo>
                <a:lnTo>
                  <a:pt x="150" y="500"/>
                </a:lnTo>
                <a:lnTo>
                  <a:pt x="166" y="494"/>
                </a:lnTo>
                <a:close/>
                <a:moveTo>
                  <a:pt x="225" y="634"/>
                </a:moveTo>
                <a:lnTo>
                  <a:pt x="225" y="634"/>
                </a:lnTo>
                <a:lnTo>
                  <a:pt x="210" y="615"/>
                </a:lnTo>
                <a:lnTo>
                  <a:pt x="198" y="597"/>
                </a:lnTo>
                <a:lnTo>
                  <a:pt x="188" y="577"/>
                </a:lnTo>
                <a:lnTo>
                  <a:pt x="180" y="555"/>
                </a:lnTo>
                <a:lnTo>
                  <a:pt x="162" y="561"/>
                </a:lnTo>
                <a:lnTo>
                  <a:pt x="148" y="567"/>
                </a:lnTo>
                <a:lnTo>
                  <a:pt x="135" y="573"/>
                </a:lnTo>
                <a:lnTo>
                  <a:pt x="125" y="579"/>
                </a:lnTo>
                <a:lnTo>
                  <a:pt x="115" y="587"/>
                </a:lnTo>
                <a:lnTo>
                  <a:pt x="109" y="593"/>
                </a:lnTo>
                <a:lnTo>
                  <a:pt x="97" y="609"/>
                </a:lnTo>
                <a:lnTo>
                  <a:pt x="89" y="624"/>
                </a:lnTo>
                <a:lnTo>
                  <a:pt x="79" y="638"/>
                </a:lnTo>
                <a:lnTo>
                  <a:pt x="73" y="644"/>
                </a:lnTo>
                <a:lnTo>
                  <a:pt x="65" y="650"/>
                </a:lnTo>
                <a:lnTo>
                  <a:pt x="54" y="654"/>
                </a:lnTo>
                <a:lnTo>
                  <a:pt x="44" y="658"/>
                </a:lnTo>
                <a:lnTo>
                  <a:pt x="65" y="670"/>
                </a:lnTo>
                <a:lnTo>
                  <a:pt x="87" y="680"/>
                </a:lnTo>
                <a:lnTo>
                  <a:pt x="109" y="688"/>
                </a:lnTo>
                <a:lnTo>
                  <a:pt x="119" y="688"/>
                </a:lnTo>
                <a:lnTo>
                  <a:pt x="131" y="688"/>
                </a:lnTo>
                <a:lnTo>
                  <a:pt x="142" y="688"/>
                </a:lnTo>
                <a:lnTo>
                  <a:pt x="154" y="686"/>
                </a:lnTo>
                <a:lnTo>
                  <a:pt x="166" y="682"/>
                </a:lnTo>
                <a:lnTo>
                  <a:pt x="176" y="676"/>
                </a:lnTo>
                <a:lnTo>
                  <a:pt x="188" y="668"/>
                </a:lnTo>
                <a:lnTo>
                  <a:pt x="200" y="658"/>
                </a:lnTo>
                <a:lnTo>
                  <a:pt x="212" y="648"/>
                </a:lnTo>
                <a:lnTo>
                  <a:pt x="225" y="634"/>
                </a:lnTo>
                <a:close/>
                <a:moveTo>
                  <a:pt x="344" y="727"/>
                </a:moveTo>
                <a:lnTo>
                  <a:pt x="344" y="727"/>
                </a:lnTo>
                <a:lnTo>
                  <a:pt x="324" y="717"/>
                </a:lnTo>
                <a:lnTo>
                  <a:pt x="303" y="707"/>
                </a:lnTo>
                <a:lnTo>
                  <a:pt x="285" y="694"/>
                </a:lnTo>
                <a:lnTo>
                  <a:pt x="267" y="680"/>
                </a:lnTo>
                <a:lnTo>
                  <a:pt x="253" y="692"/>
                </a:lnTo>
                <a:lnTo>
                  <a:pt x="243" y="707"/>
                </a:lnTo>
                <a:lnTo>
                  <a:pt x="235" y="717"/>
                </a:lnTo>
                <a:lnTo>
                  <a:pt x="231" y="729"/>
                </a:lnTo>
                <a:lnTo>
                  <a:pt x="227" y="739"/>
                </a:lnTo>
                <a:lnTo>
                  <a:pt x="225" y="749"/>
                </a:lnTo>
                <a:lnTo>
                  <a:pt x="223" y="767"/>
                </a:lnTo>
                <a:lnTo>
                  <a:pt x="220" y="785"/>
                </a:lnTo>
                <a:lnTo>
                  <a:pt x="218" y="802"/>
                </a:lnTo>
                <a:lnTo>
                  <a:pt x="216" y="810"/>
                </a:lnTo>
                <a:lnTo>
                  <a:pt x="212" y="818"/>
                </a:lnTo>
                <a:lnTo>
                  <a:pt x="206" y="828"/>
                </a:lnTo>
                <a:lnTo>
                  <a:pt x="198" y="836"/>
                </a:lnTo>
                <a:lnTo>
                  <a:pt x="225" y="836"/>
                </a:lnTo>
                <a:lnTo>
                  <a:pt x="249" y="836"/>
                </a:lnTo>
                <a:lnTo>
                  <a:pt x="271" y="830"/>
                </a:lnTo>
                <a:lnTo>
                  <a:pt x="281" y="826"/>
                </a:lnTo>
                <a:lnTo>
                  <a:pt x="291" y="820"/>
                </a:lnTo>
                <a:lnTo>
                  <a:pt x="299" y="814"/>
                </a:lnTo>
                <a:lnTo>
                  <a:pt x="308" y="806"/>
                </a:lnTo>
                <a:lnTo>
                  <a:pt x="316" y="796"/>
                </a:lnTo>
                <a:lnTo>
                  <a:pt x="324" y="785"/>
                </a:lnTo>
                <a:lnTo>
                  <a:pt x="330" y="773"/>
                </a:lnTo>
                <a:lnTo>
                  <a:pt x="334" y="759"/>
                </a:lnTo>
                <a:lnTo>
                  <a:pt x="340" y="745"/>
                </a:lnTo>
                <a:lnTo>
                  <a:pt x="344" y="727"/>
                </a:lnTo>
                <a:close/>
                <a:moveTo>
                  <a:pt x="494" y="747"/>
                </a:moveTo>
                <a:lnTo>
                  <a:pt x="494" y="747"/>
                </a:lnTo>
                <a:lnTo>
                  <a:pt x="471" y="749"/>
                </a:lnTo>
                <a:lnTo>
                  <a:pt x="447" y="749"/>
                </a:lnTo>
                <a:lnTo>
                  <a:pt x="425" y="747"/>
                </a:lnTo>
                <a:lnTo>
                  <a:pt x="403" y="745"/>
                </a:lnTo>
                <a:lnTo>
                  <a:pt x="399" y="763"/>
                </a:lnTo>
                <a:lnTo>
                  <a:pt x="397" y="779"/>
                </a:lnTo>
                <a:lnTo>
                  <a:pt x="395" y="794"/>
                </a:lnTo>
                <a:lnTo>
                  <a:pt x="397" y="806"/>
                </a:lnTo>
                <a:lnTo>
                  <a:pt x="399" y="816"/>
                </a:lnTo>
                <a:lnTo>
                  <a:pt x="401" y="826"/>
                </a:lnTo>
                <a:lnTo>
                  <a:pt x="409" y="842"/>
                </a:lnTo>
                <a:lnTo>
                  <a:pt x="417" y="858"/>
                </a:lnTo>
                <a:lnTo>
                  <a:pt x="423" y="875"/>
                </a:lnTo>
                <a:lnTo>
                  <a:pt x="425" y="883"/>
                </a:lnTo>
                <a:lnTo>
                  <a:pt x="427" y="893"/>
                </a:lnTo>
                <a:lnTo>
                  <a:pt x="425" y="903"/>
                </a:lnTo>
                <a:lnTo>
                  <a:pt x="423" y="913"/>
                </a:lnTo>
                <a:lnTo>
                  <a:pt x="445" y="901"/>
                </a:lnTo>
                <a:lnTo>
                  <a:pt x="465" y="889"/>
                </a:lnTo>
                <a:lnTo>
                  <a:pt x="482" y="873"/>
                </a:lnTo>
                <a:lnTo>
                  <a:pt x="488" y="864"/>
                </a:lnTo>
                <a:lnTo>
                  <a:pt x="494" y="854"/>
                </a:lnTo>
                <a:lnTo>
                  <a:pt x="500" y="844"/>
                </a:lnTo>
                <a:lnTo>
                  <a:pt x="502" y="832"/>
                </a:lnTo>
                <a:lnTo>
                  <a:pt x="504" y="822"/>
                </a:lnTo>
                <a:lnTo>
                  <a:pt x="506" y="808"/>
                </a:lnTo>
                <a:lnTo>
                  <a:pt x="504" y="794"/>
                </a:lnTo>
                <a:lnTo>
                  <a:pt x="502" y="779"/>
                </a:lnTo>
                <a:lnTo>
                  <a:pt x="498" y="763"/>
                </a:lnTo>
                <a:lnTo>
                  <a:pt x="494" y="747"/>
                </a:lnTo>
                <a:close/>
                <a:moveTo>
                  <a:pt x="631" y="674"/>
                </a:moveTo>
                <a:lnTo>
                  <a:pt x="631" y="674"/>
                </a:lnTo>
                <a:lnTo>
                  <a:pt x="613" y="686"/>
                </a:lnTo>
                <a:lnTo>
                  <a:pt x="593" y="698"/>
                </a:lnTo>
                <a:lnTo>
                  <a:pt x="573" y="709"/>
                </a:lnTo>
                <a:lnTo>
                  <a:pt x="552" y="719"/>
                </a:lnTo>
                <a:lnTo>
                  <a:pt x="557" y="735"/>
                </a:lnTo>
                <a:lnTo>
                  <a:pt x="563" y="751"/>
                </a:lnTo>
                <a:lnTo>
                  <a:pt x="569" y="763"/>
                </a:lnTo>
                <a:lnTo>
                  <a:pt x="577" y="773"/>
                </a:lnTo>
                <a:lnTo>
                  <a:pt x="583" y="781"/>
                </a:lnTo>
                <a:lnTo>
                  <a:pt x="591" y="790"/>
                </a:lnTo>
                <a:lnTo>
                  <a:pt x="607" y="800"/>
                </a:lnTo>
                <a:lnTo>
                  <a:pt x="621" y="810"/>
                </a:lnTo>
                <a:lnTo>
                  <a:pt x="635" y="820"/>
                </a:lnTo>
                <a:lnTo>
                  <a:pt x="642" y="826"/>
                </a:lnTo>
                <a:lnTo>
                  <a:pt x="646" y="834"/>
                </a:lnTo>
                <a:lnTo>
                  <a:pt x="650" y="842"/>
                </a:lnTo>
                <a:lnTo>
                  <a:pt x="654" y="854"/>
                </a:lnTo>
                <a:lnTo>
                  <a:pt x="668" y="832"/>
                </a:lnTo>
                <a:lnTo>
                  <a:pt x="678" y="812"/>
                </a:lnTo>
                <a:lnTo>
                  <a:pt x="684" y="790"/>
                </a:lnTo>
                <a:lnTo>
                  <a:pt x="686" y="777"/>
                </a:lnTo>
                <a:lnTo>
                  <a:pt x="686" y="767"/>
                </a:lnTo>
                <a:lnTo>
                  <a:pt x="684" y="755"/>
                </a:lnTo>
                <a:lnTo>
                  <a:pt x="682" y="745"/>
                </a:lnTo>
                <a:lnTo>
                  <a:pt x="678" y="733"/>
                </a:lnTo>
                <a:lnTo>
                  <a:pt x="672" y="721"/>
                </a:lnTo>
                <a:lnTo>
                  <a:pt x="666" y="711"/>
                </a:lnTo>
                <a:lnTo>
                  <a:pt x="656" y="698"/>
                </a:lnTo>
                <a:lnTo>
                  <a:pt x="644" y="686"/>
                </a:lnTo>
                <a:lnTo>
                  <a:pt x="631" y="674"/>
                </a:lnTo>
                <a:close/>
                <a:moveTo>
                  <a:pt x="716" y="553"/>
                </a:moveTo>
                <a:lnTo>
                  <a:pt x="716" y="553"/>
                </a:lnTo>
                <a:lnTo>
                  <a:pt x="708" y="573"/>
                </a:lnTo>
                <a:lnTo>
                  <a:pt x="696" y="593"/>
                </a:lnTo>
                <a:lnTo>
                  <a:pt x="684" y="611"/>
                </a:lnTo>
                <a:lnTo>
                  <a:pt x="670" y="630"/>
                </a:lnTo>
                <a:lnTo>
                  <a:pt x="684" y="644"/>
                </a:lnTo>
                <a:lnTo>
                  <a:pt x="696" y="654"/>
                </a:lnTo>
                <a:lnTo>
                  <a:pt x="708" y="660"/>
                </a:lnTo>
                <a:lnTo>
                  <a:pt x="718" y="666"/>
                </a:lnTo>
                <a:lnTo>
                  <a:pt x="729" y="670"/>
                </a:lnTo>
                <a:lnTo>
                  <a:pt x="739" y="672"/>
                </a:lnTo>
                <a:lnTo>
                  <a:pt x="759" y="674"/>
                </a:lnTo>
                <a:lnTo>
                  <a:pt x="775" y="674"/>
                </a:lnTo>
                <a:lnTo>
                  <a:pt x="793" y="676"/>
                </a:lnTo>
                <a:lnTo>
                  <a:pt x="801" y="680"/>
                </a:lnTo>
                <a:lnTo>
                  <a:pt x="810" y="684"/>
                </a:lnTo>
                <a:lnTo>
                  <a:pt x="818" y="688"/>
                </a:lnTo>
                <a:lnTo>
                  <a:pt x="826" y="696"/>
                </a:lnTo>
                <a:lnTo>
                  <a:pt x="828" y="672"/>
                </a:lnTo>
                <a:lnTo>
                  <a:pt x="826" y="648"/>
                </a:lnTo>
                <a:lnTo>
                  <a:pt x="820" y="626"/>
                </a:lnTo>
                <a:lnTo>
                  <a:pt x="816" y="615"/>
                </a:lnTo>
                <a:lnTo>
                  <a:pt x="812" y="605"/>
                </a:lnTo>
                <a:lnTo>
                  <a:pt x="803" y="597"/>
                </a:lnTo>
                <a:lnTo>
                  <a:pt x="795" y="587"/>
                </a:lnTo>
                <a:lnTo>
                  <a:pt x="787" y="581"/>
                </a:lnTo>
                <a:lnTo>
                  <a:pt x="777" y="573"/>
                </a:lnTo>
                <a:lnTo>
                  <a:pt x="765" y="567"/>
                </a:lnTo>
                <a:lnTo>
                  <a:pt x="751" y="561"/>
                </a:lnTo>
                <a:lnTo>
                  <a:pt x="735" y="557"/>
                </a:lnTo>
                <a:lnTo>
                  <a:pt x="716" y="5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30" name="Freeform 6"/>
          <p:cNvSpPr>
            <a:spLocks noEditPoints="1" noChangeArrowheads="1"/>
          </p:cNvSpPr>
          <p:nvPr/>
        </p:nvSpPr>
        <p:spPr bwMode="auto">
          <a:xfrm>
            <a:off x="5486400" y="1654175"/>
            <a:ext cx="338138" cy="338138"/>
          </a:xfrm>
          <a:custGeom>
            <a:avLst/>
            <a:gdLst>
              <a:gd name="T0" fmla="*/ 38368 w 943"/>
              <a:gd name="T1" fmla="*/ 277180 h 943"/>
              <a:gd name="T2" fmla="*/ 0 w 943"/>
              <a:gd name="T3" fmla="*/ 168890 h 943"/>
              <a:gd name="T4" fmla="*/ 29045 w 943"/>
              <a:gd name="T5" fmla="*/ 74584 h 943"/>
              <a:gd name="T6" fmla="*/ 119048 w 943"/>
              <a:gd name="T7" fmla="*/ 7889 h 943"/>
              <a:gd name="T8" fmla="*/ 197934 w 943"/>
              <a:gd name="T9" fmla="*/ 2869 h 943"/>
              <a:gd name="T10" fmla="*/ 261761 w 943"/>
              <a:gd name="T11" fmla="*/ 27610 h 943"/>
              <a:gd name="T12" fmla="*/ 317699 w 943"/>
              <a:gd name="T13" fmla="*/ 88568 h 943"/>
              <a:gd name="T14" fmla="*/ 338138 w 943"/>
              <a:gd name="T15" fmla="*/ 177854 h 943"/>
              <a:gd name="T16" fmla="*/ 288654 w 943"/>
              <a:gd name="T17" fmla="*/ 288654 h 943"/>
              <a:gd name="T18" fmla="*/ 186460 w 943"/>
              <a:gd name="T19" fmla="*/ 337421 h 943"/>
              <a:gd name="T20" fmla="*/ 131239 w 943"/>
              <a:gd name="T21" fmla="*/ 334552 h 943"/>
              <a:gd name="T22" fmla="*/ 220525 w 943"/>
              <a:gd name="T23" fmla="*/ 34065 h 943"/>
              <a:gd name="T24" fmla="*/ 160284 w 943"/>
              <a:gd name="T25" fmla="*/ 24742 h 943"/>
              <a:gd name="T26" fmla="*/ 147017 w 943"/>
              <a:gd name="T27" fmla="*/ 52352 h 943"/>
              <a:gd name="T28" fmla="*/ 124068 w 943"/>
              <a:gd name="T29" fmla="*/ 66695 h 943"/>
              <a:gd name="T30" fmla="*/ 95023 w 943"/>
              <a:gd name="T31" fmla="*/ 94306 h 943"/>
              <a:gd name="T32" fmla="*/ 78887 w 943"/>
              <a:gd name="T33" fmla="*/ 110800 h 943"/>
              <a:gd name="T34" fmla="*/ 62392 w 943"/>
              <a:gd name="T35" fmla="*/ 97891 h 943"/>
              <a:gd name="T36" fmla="*/ 49125 w 943"/>
              <a:gd name="T37" fmla="*/ 123350 h 943"/>
              <a:gd name="T38" fmla="*/ 69564 w 943"/>
              <a:gd name="T39" fmla="*/ 121916 h 943"/>
              <a:gd name="T40" fmla="*/ 70998 w 943"/>
              <a:gd name="T41" fmla="*/ 144506 h 943"/>
              <a:gd name="T42" fmla="*/ 82473 w 943"/>
              <a:gd name="T43" fmla="*/ 153829 h 943"/>
              <a:gd name="T44" fmla="*/ 129805 w 943"/>
              <a:gd name="T45" fmla="*/ 163152 h 943"/>
              <a:gd name="T46" fmla="*/ 165304 w 943"/>
              <a:gd name="T47" fmla="*/ 186460 h 943"/>
              <a:gd name="T48" fmla="*/ 180006 w 943"/>
              <a:gd name="T49" fmla="*/ 197217 h 943"/>
              <a:gd name="T50" fmla="*/ 143431 w 943"/>
              <a:gd name="T51" fmla="*/ 259610 h 943"/>
              <a:gd name="T52" fmla="*/ 119048 w 943"/>
              <a:gd name="T53" fmla="*/ 291164 h 943"/>
              <a:gd name="T54" fmla="*/ 106497 w 943"/>
              <a:gd name="T55" fmla="*/ 294033 h 943"/>
              <a:gd name="T56" fmla="*/ 95740 w 943"/>
              <a:gd name="T57" fmla="*/ 247418 h 943"/>
              <a:gd name="T58" fmla="*/ 88568 w 943"/>
              <a:gd name="T59" fmla="*/ 219090 h 943"/>
              <a:gd name="T60" fmla="*/ 69564 w 943"/>
              <a:gd name="T61" fmla="*/ 181440 h 943"/>
              <a:gd name="T62" fmla="*/ 64544 w 943"/>
              <a:gd name="T63" fmla="*/ 156698 h 943"/>
              <a:gd name="T64" fmla="*/ 56297 w 943"/>
              <a:gd name="T65" fmla="*/ 143789 h 943"/>
              <a:gd name="T66" fmla="*/ 39085 w 943"/>
              <a:gd name="T67" fmla="*/ 119765 h 943"/>
              <a:gd name="T68" fmla="*/ 31196 w 943"/>
              <a:gd name="T69" fmla="*/ 125502 h 943"/>
              <a:gd name="T70" fmla="*/ 27252 w 943"/>
              <a:gd name="T71" fmla="*/ 197934 h 943"/>
              <a:gd name="T72" fmla="*/ 76735 w 943"/>
              <a:gd name="T73" fmla="*/ 280766 h 943"/>
              <a:gd name="T74" fmla="*/ 168890 w 943"/>
              <a:gd name="T75" fmla="*/ 314113 h 943"/>
              <a:gd name="T76" fmla="*/ 271443 w 943"/>
              <a:gd name="T77" fmla="*/ 271443 h 943"/>
              <a:gd name="T78" fmla="*/ 312679 w 943"/>
              <a:gd name="T79" fmla="*/ 184309 h 943"/>
              <a:gd name="T80" fmla="*/ 295826 w 943"/>
              <a:gd name="T81" fmla="*/ 100043 h 943"/>
              <a:gd name="T82" fmla="*/ 275028 w 943"/>
              <a:gd name="T83" fmla="*/ 94306 h 943"/>
              <a:gd name="T84" fmla="*/ 258893 w 943"/>
              <a:gd name="T85" fmla="*/ 89286 h 943"/>
              <a:gd name="T86" fmla="*/ 235585 w 943"/>
              <a:gd name="T87" fmla="*/ 73150 h 943"/>
              <a:gd name="T88" fmla="*/ 219808 w 943"/>
              <a:gd name="T89" fmla="*/ 88568 h 943"/>
              <a:gd name="T90" fmla="*/ 205823 w 943"/>
              <a:gd name="T91" fmla="*/ 83548 h 943"/>
              <a:gd name="T92" fmla="*/ 211919 w 943"/>
              <a:gd name="T93" fmla="*/ 68130 h 943"/>
              <a:gd name="T94" fmla="*/ 224111 w 943"/>
              <a:gd name="T95" fmla="*/ 51276 h 943"/>
              <a:gd name="T96" fmla="*/ 200803 w 943"/>
              <a:gd name="T97" fmla="*/ 152395 h 943"/>
              <a:gd name="T98" fmla="*/ 229848 w 943"/>
              <a:gd name="T99" fmla="*/ 166738 h 943"/>
              <a:gd name="T100" fmla="*/ 253872 w 943"/>
              <a:gd name="T101" fmla="*/ 177854 h 943"/>
              <a:gd name="T102" fmla="*/ 260327 w 943"/>
              <a:gd name="T103" fmla="*/ 235944 h 943"/>
              <a:gd name="T104" fmla="*/ 272877 w 943"/>
              <a:gd name="T105" fmla="*/ 252438 h 943"/>
              <a:gd name="T106" fmla="*/ 302639 w 943"/>
              <a:gd name="T107" fmla="*/ 181440 h 943"/>
              <a:gd name="T108" fmla="*/ 292240 w 943"/>
              <a:gd name="T109" fmla="*/ 119048 h 943"/>
              <a:gd name="T110" fmla="*/ 251721 w 943"/>
              <a:gd name="T111" fmla="*/ 100043 h 943"/>
              <a:gd name="T112" fmla="*/ 229848 w 943"/>
              <a:gd name="T113" fmla="*/ 92871 h 943"/>
              <a:gd name="T114" fmla="*/ 209050 w 943"/>
              <a:gd name="T115" fmla="*/ 102194 h 943"/>
              <a:gd name="T116" fmla="*/ 195783 w 943"/>
              <a:gd name="T117" fmla="*/ 124068 h 94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943"/>
              <a:gd name="T178" fmla="*/ 0 h 943"/>
              <a:gd name="T179" fmla="*/ 943 w 943"/>
              <a:gd name="T180" fmla="*/ 943 h 94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943" h="943">
                <a:moveTo>
                  <a:pt x="277" y="903"/>
                </a:moveTo>
                <a:lnTo>
                  <a:pt x="277" y="903"/>
                </a:lnTo>
                <a:lnTo>
                  <a:pt x="238" y="882"/>
                </a:lnTo>
                <a:lnTo>
                  <a:pt x="202" y="860"/>
                </a:lnTo>
                <a:lnTo>
                  <a:pt x="170" y="834"/>
                </a:lnTo>
                <a:lnTo>
                  <a:pt x="137" y="805"/>
                </a:lnTo>
                <a:lnTo>
                  <a:pt x="107" y="773"/>
                </a:lnTo>
                <a:lnTo>
                  <a:pt x="81" y="737"/>
                </a:lnTo>
                <a:lnTo>
                  <a:pt x="56" y="696"/>
                </a:lnTo>
                <a:lnTo>
                  <a:pt x="36" y="656"/>
                </a:lnTo>
                <a:lnTo>
                  <a:pt x="20" y="613"/>
                </a:lnTo>
                <a:lnTo>
                  <a:pt x="10" y="567"/>
                </a:lnTo>
                <a:lnTo>
                  <a:pt x="2" y="520"/>
                </a:lnTo>
                <a:lnTo>
                  <a:pt x="0" y="496"/>
                </a:lnTo>
                <a:lnTo>
                  <a:pt x="0" y="471"/>
                </a:lnTo>
                <a:lnTo>
                  <a:pt x="0" y="447"/>
                </a:lnTo>
                <a:lnTo>
                  <a:pt x="2" y="423"/>
                </a:lnTo>
                <a:lnTo>
                  <a:pt x="10" y="376"/>
                </a:lnTo>
                <a:lnTo>
                  <a:pt x="20" y="332"/>
                </a:lnTo>
                <a:lnTo>
                  <a:pt x="36" y="289"/>
                </a:lnTo>
                <a:lnTo>
                  <a:pt x="56" y="247"/>
                </a:lnTo>
                <a:lnTo>
                  <a:pt x="81" y="208"/>
                </a:lnTo>
                <a:lnTo>
                  <a:pt x="107" y="172"/>
                </a:lnTo>
                <a:lnTo>
                  <a:pt x="137" y="137"/>
                </a:lnTo>
                <a:lnTo>
                  <a:pt x="172" y="107"/>
                </a:lnTo>
                <a:lnTo>
                  <a:pt x="208" y="81"/>
                </a:lnTo>
                <a:lnTo>
                  <a:pt x="247" y="56"/>
                </a:lnTo>
                <a:lnTo>
                  <a:pt x="287" y="36"/>
                </a:lnTo>
                <a:lnTo>
                  <a:pt x="332" y="22"/>
                </a:lnTo>
                <a:lnTo>
                  <a:pt x="376" y="10"/>
                </a:lnTo>
                <a:lnTo>
                  <a:pt x="423" y="2"/>
                </a:lnTo>
                <a:lnTo>
                  <a:pt x="447" y="0"/>
                </a:lnTo>
                <a:lnTo>
                  <a:pt x="471" y="0"/>
                </a:lnTo>
                <a:lnTo>
                  <a:pt x="512" y="2"/>
                </a:lnTo>
                <a:lnTo>
                  <a:pt x="552" y="8"/>
                </a:lnTo>
                <a:lnTo>
                  <a:pt x="574" y="12"/>
                </a:lnTo>
                <a:lnTo>
                  <a:pt x="599" y="18"/>
                </a:lnTo>
                <a:lnTo>
                  <a:pt x="643" y="32"/>
                </a:lnTo>
                <a:lnTo>
                  <a:pt x="666" y="42"/>
                </a:lnTo>
                <a:lnTo>
                  <a:pt x="688" y="52"/>
                </a:lnTo>
                <a:lnTo>
                  <a:pt x="710" y="65"/>
                </a:lnTo>
                <a:lnTo>
                  <a:pt x="730" y="77"/>
                </a:lnTo>
                <a:lnTo>
                  <a:pt x="751" y="91"/>
                </a:lnTo>
                <a:lnTo>
                  <a:pt x="769" y="105"/>
                </a:lnTo>
                <a:lnTo>
                  <a:pt x="787" y="121"/>
                </a:lnTo>
                <a:lnTo>
                  <a:pt x="805" y="137"/>
                </a:lnTo>
                <a:lnTo>
                  <a:pt x="836" y="172"/>
                </a:lnTo>
                <a:lnTo>
                  <a:pt x="862" y="208"/>
                </a:lnTo>
                <a:lnTo>
                  <a:pt x="886" y="247"/>
                </a:lnTo>
                <a:lnTo>
                  <a:pt x="906" y="289"/>
                </a:lnTo>
                <a:lnTo>
                  <a:pt x="923" y="332"/>
                </a:lnTo>
                <a:lnTo>
                  <a:pt x="933" y="376"/>
                </a:lnTo>
                <a:lnTo>
                  <a:pt x="941" y="423"/>
                </a:lnTo>
                <a:lnTo>
                  <a:pt x="943" y="447"/>
                </a:lnTo>
                <a:lnTo>
                  <a:pt x="943" y="471"/>
                </a:lnTo>
                <a:lnTo>
                  <a:pt x="943" y="496"/>
                </a:lnTo>
                <a:lnTo>
                  <a:pt x="941" y="520"/>
                </a:lnTo>
                <a:lnTo>
                  <a:pt x="933" y="567"/>
                </a:lnTo>
                <a:lnTo>
                  <a:pt x="923" y="613"/>
                </a:lnTo>
                <a:lnTo>
                  <a:pt x="906" y="656"/>
                </a:lnTo>
                <a:lnTo>
                  <a:pt x="886" y="696"/>
                </a:lnTo>
                <a:lnTo>
                  <a:pt x="862" y="737"/>
                </a:lnTo>
                <a:lnTo>
                  <a:pt x="836" y="773"/>
                </a:lnTo>
                <a:lnTo>
                  <a:pt x="805" y="805"/>
                </a:lnTo>
                <a:lnTo>
                  <a:pt x="771" y="836"/>
                </a:lnTo>
                <a:lnTo>
                  <a:pt x="734" y="864"/>
                </a:lnTo>
                <a:lnTo>
                  <a:pt x="696" y="886"/>
                </a:lnTo>
                <a:lnTo>
                  <a:pt x="655" y="907"/>
                </a:lnTo>
                <a:lnTo>
                  <a:pt x="611" y="923"/>
                </a:lnTo>
                <a:lnTo>
                  <a:pt x="566" y="935"/>
                </a:lnTo>
                <a:lnTo>
                  <a:pt x="520" y="941"/>
                </a:lnTo>
                <a:lnTo>
                  <a:pt x="496" y="943"/>
                </a:lnTo>
                <a:lnTo>
                  <a:pt x="471" y="943"/>
                </a:lnTo>
                <a:lnTo>
                  <a:pt x="445" y="943"/>
                </a:lnTo>
                <a:lnTo>
                  <a:pt x="419" y="941"/>
                </a:lnTo>
                <a:lnTo>
                  <a:pt x="392" y="937"/>
                </a:lnTo>
                <a:lnTo>
                  <a:pt x="366" y="933"/>
                </a:lnTo>
                <a:lnTo>
                  <a:pt x="323" y="921"/>
                </a:lnTo>
                <a:lnTo>
                  <a:pt x="301" y="913"/>
                </a:lnTo>
                <a:lnTo>
                  <a:pt x="277" y="903"/>
                </a:lnTo>
                <a:close/>
                <a:moveTo>
                  <a:pt x="657" y="113"/>
                </a:moveTo>
                <a:lnTo>
                  <a:pt x="657" y="113"/>
                </a:lnTo>
                <a:lnTo>
                  <a:pt x="635" y="103"/>
                </a:lnTo>
                <a:lnTo>
                  <a:pt x="615" y="95"/>
                </a:lnTo>
                <a:lnTo>
                  <a:pt x="591" y="87"/>
                </a:lnTo>
                <a:lnTo>
                  <a:pt x="568" y="81"/>
                </a:lnTo>
                <a:lnTo>
                  <a:pt x="544" y="75"/>
                </a:lnTo>
                <a:lnTo>
                  <a:pt x="520" y="71"/>
                </a:lnTo>
                <a:lnTo>
                  <a:pt x="496" y="69"/>
                </a:lnTo>
                <a:lnTo>
                  <a:pt x="471" y="69"/>
                </a:lnTo>
                <a:lnTo>
                  <a:pt x="447" y="69"/>
                </a:lnTo>
                <a:lnTo>
                  <a:pt x="421" y="71"/>
                </a:lnTo>
                <a:lnTo>
                  <a:pt x="421" y="117"/>
                </a:lnTo>
                <a:lnTo>
                  <a:pt x="421" y="131"/>
                </a:lnTo>
                <a:lnTo>
                  <a:pt x="419" y="139"/>
                </a:lnTo>
                <a:lnTo>
                  <a:pt x="415" y="143"/>
                </a:lnTo>
                <a:lnTo>
                  <a:pt x="410" y="146"/>
                </a:lnTo>
                <a:lnTo>
                  <a:pt x="398" y="148"/>
                </a:lnTo>
                <a:lnTo>
                  <a:pt x="392" y="150"/>
                </a:lnTo>
                <a:lnTo>
                  <a:pt x="386" y="152"/>
                </a:lnTo>
                <a:lnTo>
                  <a:pt x="372" y="162"/>
                </a:lnTo>
                <a:lnTo>
                  <a:pt x="362" y="172"/>
                </a:lnTo>
                <a:lnTo>
                  <a:pt x="352" y="182"/>
                </a:lnTo>
                <a:lnTo>
                  <a:pt x="346" y="186"/>
                </a:lnTo>
                <a:lnTo>
                  <a:pt x="340" y="188"/>
                </a:lnTo>
                <a:lnTo>
                  <a:pt x="332" y="192"/>
                </a:lnTo>
                <a:lnTo>
                  <a:pt x="321" y="200"/>
                </a:lnTo>
                <a:lnTo>
                  <a:pt x="299" y="222"/>
                </a:lnTo>
                <a:lnTo>
                  <a:pt x="277" y="247"/>
                </a:lnTo>
                <a:lnTo>
                  <a:pt x="265" y="263"/>
                </a:lnTo>
                <a:lnTo>
                  <a:pt x="257" y="275"/>
                </a:lnTo>
                <a:lnTo>
                  <a:pt x="249" y="291"/>
                </a:lnTo>
                <a:lnTo>
                  <a:pt x="238" y="305"/>
                </a:lnTo>
                <a:lnTo>
                  <a:pt x="234" y="312"/>
                </a:lnTo>
                <a:lnTo>
                  <a:pt x="228" y="314"/>
                </a:lnTo>
                <a:lnTo>
                  <a:pt x="222" y="314"/>
                </a:lnTo>
                <a:lnTo>
                  <a:pt x="220" y="309"/>
                </a:lnTo>
                <a:lnTo>
                  <a:pt x="214" y="297"/>
                </a:lnTo>
                <a:lnTo>
                  <a:pt x="210" y="289"/>
                </a:lnTo>
                <a:lnTo>
                  <a:pt x="206" y="283"/>
                </a:lnTo>
                <a:lnTo>
                  <a:pt x="198" y="277"/>
                </a:lnTo>
                <a:lnTo>
                  <a:pt x="186" y="273"/>
                </a:lnTo>
                <a:lnTo>
                  <a:pt x="178" y="273"/>
                </a:lnTo>
                <a:lnTo>
                  <a:pt x="174" y="273"/>
                </a:lnTo>
                <a:lnTo>
                  <a:pt x="168" y="275"/>
                </a:lnTo>
                <a:lnTo>
                  <a:pt x="164" y="277"/>
                </a:lnTo>
                <a:lnTo>
                  <a:pt x="155" y="287"/>
                </a:lnTo>
                <a:lnTo>
                  <a:pt x="149" y="297"/>
                </a:lnTo>
                <a:lnTo>
                  <a:pt x="145" y="309"/>
                </a:lnTo>
                <a:lnTo>
                  <a:pt x="141" y="324"/>
                </a:lnTo>
                <a:lnTo>
                  <a:pt x="137" y="344"/>
                </a:lnTo>
                <a:lnTo>
                  <a:pt x="137" y="352"/>
                </a:lnTo>
                <a:lnTo>
                  <a:pt x="141" y="354"/>
                </a:lnTo>
                <a:lnTo>
                  <a:pt x="147" y="356"/>
                </a:lnTo>
                <a:lnTo>
                  <a:pt x="153" y="354"/>
                </a:lnTo>
                <a:lnTo>
                  <a:pt x="172" y="348"/>
                </a:lnTo>
                <a:lnTo>
                  <a:pt x="188" y="342"/>
                </a:lnTo>
                <a:lnTo>
                  <a:pt x="194" y="340"/>
                </a:lnTo>
                <a:lnTo>
                  <a:pt x="196" y="342"/>
                </a:lnTo>
                <a:lnTo>
                  <a:pt x="196" y="346"/>
                </a:lnTo>
                <a:lnTo>
                  <a:pt x="196" y="350"/>
                </a:lnTo>
                <a:lnTo>
                  <a:pt x="194" y="360"/>
                </a:lnTo>
                <a:lnTo>
                  <a:pt x="192" y="368"/>
                </a:lnTo>
                <a:lnTo>
                  <a:pt x="196" y="390"/>
                </a:lnTo>
                <a:lnTo>
                  <a:pt x="198" y="403"/>
                </a:lnTo>
                <a:lnTo>
                  <a:pt x="198" y="417"/>
                </a:lnTo>
                <a:lnTo>
                  <a:pt x="198" y="423"/>
                </a:lnTo>
                <a:lnTo>
                  <a:pt x="202" y="429"/>
                </a:lnTo>
                <a:lnTo>
                  <a:pt x="208" y="435"/>
                </a:lnTo>
                <a:lnTo>
                  <a:pt x="216" y="441"/>
                </a:lnTo>
                <a:lnTo>
                  <a:pt x="230" y="429"/>
                </a:lnTo>
                <a:lnTo>
                  <a:pt x="245" y="419"/>
                </a:lnTo>
                <a:lnTo>
                  <a:pt x="255" y="415"/>
                </a:lnTo>
                <a:lnTo>
                  <a:pt x="263" y="415"/>
                </a:lnTo>
                <a:lnTo>
                  <a:pt x="271" y="415"/>
                </a:lnTo>
                <a:lnTo>
                  <a:pt x="281" y="417"/>
                </a:lnTo>
                <a:lnTo>
                  <a:pt x="336" y="441"/>
                </a:lnTo>
                <a:lnTo>
                  <a:pt x="362" y="455"/>
                </a:lnTo>
                <a:lnTo>
                  <a:pt x="372" y="463"/>
                </a:lnTo>
                <a:lnTo>
                  <a:pt x="380" y="471"/>
                </a:lnTo>
                <a:lnTo>
                  <a:pt x="388" y="478"/>
                </a:lnTo>
                <a:lnTo>
                  <a:pt x="398" y="486"/>
                </a:lnTo>
                <a:lnTo>
                  <a:pt x="423" y="500"/>
                </a:lnTo>
                <a:lnTo>
                  <a:pt x="445" y="512"/>
                </a:lnTo>
                <a:lnTo>
                  <a:pt x="461" y="520"/>
                </a:lnTo>
                <a:lnTo>
                  <a:pt x="473" y="526"/>
                </a:lnTo>
                <a:lnTo>
                  <a:pt x="487" y="532"/>
                </a:lnTo>
                <a:lnTo>
                  <a:pt x="496" y="536"/>
                </a:lnTo>
                <a:lnTo>
                  <a:pt x="500" y="540"/>
                </a:lnTo>
                <a:lnTo>
                  <a:pt x="504" y="546"/>
                </a:lnTo>
                <a:lnTo>
                  <a:pt x="502" y="550"/>
                </a:lnTo>
                <a:lnTo>
                  <a:pt x="491" y="571"/>
                </a:lnTo>
                <a:lnTo>
                  <a:pt x="473" y="601"/>
                </a:lnTo>
                <a:lnTo>
                  <a:pt x="459" y="629"/>
                </a:lnTo>
                <a:lnTo>
                  <a:pt x="439" y="670"/>
                </a:lnTo>
                <a:lnTo>
                  <a:pt x="427" y="690"/>
                </a:lnTo>
                <a:lnTo>
                  <a:pt x="415" y="708"/>
                </a:lnTo>
                <a:lnTo>
                  <a:pt x="400" y="724"/>
                </a:lnTo>
                <a:lnTo>
                  <a:pt x="388" y="739"/>
                </a:lnTo>
                <a:lnTo>
                  <a:pt x="366" y="755"/>
                </a:lnTo>
                <a:lnTo>
                  <a:pt x="354" y="769"/>
                </a:lnTo>
                <a:lnTo>
                  <a:pt x="346" y="781"/>
                </a:lnTo>
                <a:lnTo>
                  <a:pt x="338" y="795"/>
                </a:lnTo>
                <a:lnTo>
                  <a:pt x="332" y="812"/>
                </a:lnTo>
                <a:lnTo>
                  <a:pt x="327" y="824"/>
                </a:lnTo>
                <a:lnTo>
                  <a:pt x="325" y="832"/>
                </a:lnTo>
                <a:lnTo>
                  <a:pt x="323" y="834"/>
                </a:lnTo>
                <a:lnTo>
                  <a:pt x="319" y="834"/>
                </a:lnTo>
                <a:lnTo>
                  <a:pt x="313" y="832"/>
                </a:lnTo>
                <a:lnTo>
                  <a:pt x="305" y="826"/>
                </a:lnTo>
                <a:lnTo>
                  <a:pt x="297" y="820"/>
                </a:lnTo>
                <a:lnTo>
                  <a:pt x="289" y="793"/>
                </a:lnTo>
                <a:lnTo>
                  <a:pt x="283" y="773"/>
                </a:lnTo>
                <a:lnTo>
                  <a:pt x="281" y="755"/>
                </a:lnTo>
                <a:lnTo>
                  <a:pt x="279" y="737"/>
                </a:lnTo>
                <a:lnTo>
                  <a:pt x="273" y="712"/>
                </a:lnTo>
                <a:lnTo>
                  <a:pt x="267" y="690"/>
                </a:lnTo>
                <a:lnTo>
                  <a:pt x="265" y="674"/>
                </a:lnTo>
                <a:lnTo>
                  <a:pt x="265" y="660"/>
                </a:lnTo>
                <a:lnTo>
                  <a:pt x="261" y="641"/>
                </a:lnTo>
                <a:lnTo>
                  <a:pt x="257" y="623"/>
                </a:lnTo>
                <a:lnTo>
                  <a:pt x="251" y="615"/>
                </a:lnTo>
                <a:lnTo>
                  <a:pt x="247" y="611"/>
                </a:lnTo>
                <a:lnTo>
                  <a:pt x="232" y="597"/>
                </a:lnTo>
                <a:lnTo>
                  <a:pt x="218" y="581"/>
                </a:lnTo>
                <a:lnTo>
                  <a:pt x="206" y="565"/>
                </a:lnTo>
                <a:lnTo>
                  <a:pt x="202" y="556"/>
                </a:lnTo>
                <a:lnTo>
                  <a:pt x="200" y="548"/>
                </a:lnTo>
                <a:lnTo>
                  <a:pt x="198" y="530"/>
                </a:lnTo>
                <a:lnTo>
                  <a:pt x="194" y="506"/>
                </a:lnTo>
                <a:lnTo>
                  <a:pt x="194" y="494"/>
                </a:lnTo>
                <a:lnTo>
                  <a:pt x="194" y="480"/>
                </a:lnTo>
                <a:lnTo>
                  <a:pt x="196" y="469"/>
                </a:lnTo>
                <a:lnTo>
                  <a:pt x="202" y="459"/>
                </a:lnTo>
                <a:lnTo>
                  <a:pt x="208" y="451"/>
                </a:lnTo>
                <a:lnTo>
                  <a:pt x="180" y="437"/>
                </a:lnTo>
                <a:lnTo>
                  <a:pt x="172" y="429"/>
                </a:lnTo>
                <a:lnTo>
                  <a:pt x="166" y="421"/>
                </a:lnTo>
                <a:lnTo>
                  <a:pt x="164" y="415"/>
                </a:lnTo>
                <a:lnTo>
                  <a:pt x="162" y="407"/>
                </a:lnTo>
                <a:lnTo>
                  <a:pt x="159" y="405"/>
                </a:lnTo>
                <a:lnTo>
                  <a:pt x="157" y="401"/>
                </a:lnTo>
                <a:lnTo>
                  <a:pt x="149" y="395"/>
                </a:lnTo>
                <a:lnTo>
                  <a:pt x="123" y="378"/>
                </a:lnTo>
                <a:lnTo>
                  <a:pt x="117" y="374"/>
                </a:lnTo>
                <a:lnTo>
                  <a:pt x="113" y="368"/>
                </a:lnTo>
                <a:lnTo>
                  <a:pt x="111" y="364"/>
                </a:lnTo>
                <a:lnTo>
                  <a:pt x="109" y="358"/>
                </a:lnTo>
                <a:lnTo>
                  <a:pt x="109" y="334"/>
                </a:lnTo>
                <a:lnTo>
                  <a:pt x="109" y="316"/>
                </a:lnTo>
                <a:lnTo>
                  <a:pt x="111" y="301"/>
                </a:lnTo>
                <a:lnTo>
                  <a:pt x="115" y="283"/>
                </a:lnTo>
                <a:lnTo>
                  <a:pt x="103" y="305"/>
                </a:lnTo>
                <a:lnTo>
                  <a:pt x="95" y="326"/>
                </a:lnTo>
                <a:lnTo>
                  <a:pt x="87" y="350"/>
                </a:lnTo>
                <a:lnTo>
                  <a:pt x="81" y="372"/>
                </a:lnTo>
                <a:lnTo>
                  <a:pt x="74" y="397"/>
                </a:lnTo>
                <a:lnTo>
                  <a:pt x="70" y="421"/>
                </a:lnTo>
                <a:lnTo>
                  <a:pt x="68" y="447"/>
                </a:lnTo>
                <a:lnTo>
                  <a:pt x="68" y="471"/>
                </a:lnTo>
                <a:lnTo>
                  <a:pt x="70" y="514"/>
                </a:lnTo>
                <a:lnTo>
                  <a:pt x="76" y="552"/>
                </a:lnTo>
                <a:lnTo>
                  <a:pt x="87" y="593"/>
                </a:lnTo>
                <a:lnTo>
                  <a:pt x="99" y="629"/>
                </a:lnTo>
                <a:lnTo>
                  <a:pt x="117" y="664"/>
                </a:lnTo>
                <a:lnTo>
                  <a:pt x="137" y="698"/>
                </a:lnTo>
                <a:lnTo>
                  <a:pt x="159" y="729"/>
                </a:lnTo>
                <a:lnTo>
                  <a:pt x="186" y="757"/>
                </a:lnTo>
                <a:lnTo>
                  <a:pt x="214" y="783"/>
                </a:lnTo>
                <a:lnTo>
                  <a:pt x="247" y="807"/>
                </a:lnTo>
                <a:lnTo>
                  <a:pt x="279" y="828"/>
                </a:lnTo>
                <a:lnTo>
                  <a:pt x="313" y="844"/>
                </a:lnTo>
                <a:lnTo>
                  <a:pt x="352" y="858"/>
                </a:lnTo>
                <a:lnTo>
                  <a:pt x="390" y="868"/>
                </a:lnTo>
                <a:lnTo>
                  <a:pt x="431" y="874"/>
                </a:lnTo>
                <a:lnTo>
                  <a:pt x="471" y="876"/>
                </a:lnTo>
                <a:lnTo>
                  <a:pt x="512" y="874"/>
                </a:lnTo>
                <a:lnTo>
                  <a:pt x="552" y="868"/>
                </a:lnTo>
                <a:lnTo>
                  <a:pt x="591" y="858"/>
                </a:lnTo>
                <a:lnTo>
                  <a:pt x="629" y="844"/>
                </a:lnTo>
                <a:lnTo>
                  <a:pt x="664" y="828"/>
                </a:lnTo>
                <a:lnTo>
                  <a:pt x="698" y="807"/>
                </a:lnTo>
                <a:lnTo>
                  <a:pt x="728" y="783"/>
                </a:lnTo>
                <a:lnTo>
                  <a:pt x="757" y="757"/>
                </a:lnTo>
                <a:lnTo>
                  <a:pt x="783" y="729"/>
                </a:lnTo>
                <a:lnTo>
                  <a:pt x="805" y="698"/>
                </a:lnTo>
                <a:lnTo>
                  <a:pt x="825" y="664"/>
                </a:lnTo>
                <a:lnTo>
                  <a:pt x="844" y="629"/>
                </a:lnTo>
                <a:lnTo>
                  <a:pt x="858" y="593"/>
                </a:lnTo>
                <a:lnTo>
                  <a:pt x="866" y="552"/>
                </a:lnTo>
                <a:lnTo>
                  <a:pt x="872" y="514"/>
                </a:lnTo>
                <a:lnTo>
                  <a:pt x="876" y="471"/>
                </a:lnTo>
                <a:lnTo>
                  <a:pt x="874" y="437"/>
                </a:lnTo>
                <a:lnTo>
                  <a:pt x="870" y="405"/>
                </a:lnTo>
                <a:lnTo>
                  <a:pt x="862" y="370"/>
                </a:lnTo>
                <a:lnTo>
                  <a:pt x="854" y="340"/>
                </a:lnTo>
                <a:lnTo>
                  <a:pt x="842" y="309"/>
                </a:lnTo>
                <a:lnTo>
                  <a:pt x="825" y="279"/>
                </a:lnTo>
                <a:lnTo>
                  <a:pt x="809" y="253"/>
                </a:lnTo>
                <a:lnTo>
                  <a:pt x="791" y="226"/>
                </a:lnTo>
                <a:lnTo>
                  <a:pt x="779" y="243"/>
                </a:lnTo>
                <a:lnTo>
                  <a:pt x="771" y="259"/>
                </a:lnTo>
                <a:lnTo>
                  <a:pt x="769" y="261"/>
                </a:lnTo>
                <a:lnTo>
                  <a:pt x="767" y="263"/>
                </a:lnTo>
                <a:lnTo>
                  <a:pt x="763" y="263"/>
                </a:lnTo>
                <a:lnTo>
                  <a:pt x="759" y="263"/>
                </a:lnTo>
                <a:lnTo>
                  <a:pt x="751" y="259"/>
                </a:lnTo>
                <a:lnTo>
                  <a:pt x="745" y="253"/>
                </a:lnTo>
                <a:lnTo>
                  <a:pt x="740" y="251"/>
                </a:lnTo>
                <a:lnTo>
                  <a:pt x="736" y="249"/>
                </a:lnTo>
                <a:lnTo>
                  <a:pt x="722" y="249"/>
                </a:lnTo>
                <a:lnTo>
                  <a:pt x="708" y="249"/>
                </a:lnTo>
                <a:lnTo>
                  <a:pt x="698" y="247"/>
                </a:lnTo>
                <a:lnTo>
                  <a:pt x="694" y="245"/>
                </a:lnTo>
                <a:lnTo>
                  <a:pt x="690" y="241"/>
                </a:lnTo>
                <a:lnTo>
                  <a:pt x="678" y="229"/>
                </a:lnTo>
                <a:lnTo>
                  <a:pt x="657" y="204"/>
                </a:lnTo>
                <a:lnTo>
                  <a:pt x="653" y="200"/>
                </a:lnTo>
                <a:lnTo>
                  <a:pt x="649" y="202"/>
                </a:lnTo>
                <a:lnTo>
                  <a:pt x="645" y="204"/>
                </a:lnTo>
                <a:lnTo>
                  <a:pt x="641" y="208"/>
                </a:lnTo>
                <a:lnTo>
                  <a:pt x="635" y="220"/>
                </a:lnTo>
                <a:lnTo>
                  <a:pt x="627" y="229"/>
                </a:lnTo>
                <a:lnTo>
                  <a:pt x="613" y="247"/>
                </a:lnTo>
                <a:lnTo>
                  <a:pt x="603" y="255"/>
                </a:lnTo>
                <a:lnTo>
                  <a:pt x="599" y="257"/>
                </a:lnTo>
                <a:lnTo>
                  <a:pt x="593" y="259"/>
                </a:lnTo>
                <a:lnTo>
                  <a:pt x="587" y="255"/>
                </a:lnTo>
                <a:lnTo>
                  <a:pt x="583" y="251"/>
                </a:lnTo>
                <a:lnTo>
                  <a:pt x="579" y="243"/>
                </a:lnTo>
                <a:lnTo>
                  <a:pt x="574" y="233"/>
                </a:lnTo>
                <a:lnTo>
                  <a:pt x="570" y="214"/>
                </a:lnTo>
                <a:lnTo>
                  <a:pt x="568" y="206"/>
                </a:lnTo>
                <a:lnTo>
                  <a:pt x="581" y="218"/>
                </a:lnTo>
                <a:lnTo>
                  <a:pt x="587" y="208"/>
                </a:lnTo>
                <a:lnTo>
                  <a:pt x="589" y="198"/>
                </a:lnTo>
                <a:lnTo>
                  <a:pt x="591" y="190"/>
                </a:lnTo>
                <a:lnTo>
                  <a:pt x="591" y="186"/>
                </a:lnTo>
                <a:lnTo>
                  <a:pt x="593" y="184"/>
                </a:lnTo>
                <a:lnTo>
                  <a:pt x="605" y="184"/>
                </a:lnTo>
                <a:lnTo>
                  <a:pt x="607" y="184"/>
                </a:lnTo>
                <a:lnTo>
                  <a:pt x="611" y="180"/>
                </a:lnTo>
                <a:lnTo>
                  <a:pt x="615" y="168"/>
                </a:lnTo>
                <a:lnTo>
                  <a:pt x="625" y="143"/>
                </a:lnTo>
                <a:lnTo>
                  <a:pt x="629" y="137"/>
                </a:lnTo>
                <a:lnTo>
                  <a:pt x="635" y="129"/>
                </a:lnTo>
                <a:lnTo>
                  <a:pt x="657" y="113"/>
                </a:lnTo>
                <a:close/>
                <a:moveTo>
                  <a:pt x="546" y="399"/>
                </a:moveTo>
                <a:lnTo>
                  <a:pt x="546" y="399"/>
                </a:lnTo>
                <a:lnTo>
                  <a:pt x="560" y="425"/>
                </a:lnTo>
                <a:lnTo>
                  <a:pt x="572" y="445"/>
                </a:lnTo>
                <a:lnTo>
                  <a:pt x="585" y="461"/>
                </a:lnTo>
                <a:lnTo>
                  <a:pt x="587" y="465"/>
                </a:lnTo>
                <a:lnTo>
                  <a:pt x="593" y="467"/>
                </a:lnTo>
                <a:lnTo>
                  <a:pt x="605" y="467"/>
                </a:lnTo>
                <a:lnTo>
                  <a:pt x="623" y="467"/>
                </a:lnTo>
                <a:lnTo>
                  <a:pt x="641" y="465"/>
                </a:lnTo>
                <a:lnTo>
                  <a:pt x="676" y="461"/>
                </a:lnTo>
                <a:lnTo>
                  <a:pt x="690" y="459"/>
                </a:lnTo>
                <a:lnTo>
                  <a:pt x="698" y="459"/>
                </a:lnTo>
                <a:lnTo>
                  <a:pt x="702" y="461"/>
                </a:lnTo>
                <a:lnTo>
                  <a:pt x="704" y="465"/>
                </a:lnTo>
                <a:lnTo>
                  <a:pt x="706" y="478"/>
                </a:lnTo>
                <a:lnTo>
                  <a:pt x="708" y="496"/>
                </a:lnTo>
                <a:lnTo>
                  <a:pt x="710" y="506"/>
                </a:lnTo>
                <a:lnTo>
                  <a:pt x="716" y="518"/>
                </a:lnTo>
                <a:lnTo>
                  <a:pt x="718" y="524"/>
                </a:lnTo>
                <a:lnTo>
                  <a:pt x="720" y="534"/>
                </a:lnTo>
                <a:lnTo>
                  <a:pt x="722" y="560"/>
                </a:lnTo>
                <a:lnTo>
                  <a:pt x="724" y="625"/>
                </a:lnTo>
                <a:lnTo>
                  <a:pt x="726" y="658"/>
                </a:lnTo>
                <a:lnTo>
                  <a:pt x="728" y="686"/>
                </a:lnTo>
                <a:lnTo>
                  <a:pt x="732" y="706"/>
                </a:lnTo>
                <a:lnTo>
                  <a:pt x="736" y="712"/>
                </a:lnTo>
                <a:lnTo>
                  <a:pt x="740" y="716"/>
                </a:lnTo>
                <a:lnTo>
                  <a:pt x="745" y="716"/>
                </a:lnTo>
                <a:lnTo>
                  <a:pt x="749" y="714"/>
                </a:lnTo>
                <a:lnTo>
                  <a:pt x="761" y="704"/>
                </a:lnTo>
                <a:lnTo>
                  <a:pt x="775" y="692"/>
                </a:lnTo>
                <a:lnTo>
                  <a:pt x="787" y="674"/>
                </a:lnTo>
                <a:lnTo>
                  <a:pt x="811" y="637"/>
                </a:lnTo>
                <a:lnTo>
                  <a:pt x="825" y="611"/>
                </a:lnTo>
                <a:lnTo>
                  <a:pt x="830" y="597"/>
                </a:lnTo>
                <a:lnTo>
                  <a:pt x="834" y="573"/>
                </a:lnTo>
                <a:lnTo>
                  <a:pt x="844" y="506"/>
                </a:lnTo>
                <a:lnTo>
                  <a:pt x="852" y="439"/>
                </a:lnTo>
                <a:lnTo>
                  <a:pt x="856" y="397"/>
                </a:lnTo>
                <a:lnTo>
                  <a:pt x="856" y="390"/>
                </a:lnTo>
                <a:lnTo>
                  <a:pt x="852" y="382"/>
                </a:lnTo>
                <a:lnTo>
                  <a:pt x="844" y="366"/>
                </a:lnTo>
                <a:lnTo>
                  <a:pt x="832" y="350"/>
                </a:lnTo>
                <a:lnTo>
                  <a:pt x="815" y="332"/>
                </a:lnTo>
                <a:lnTo>
                  <a:pt x="787" y="301"/>
                </a:lnTo>
                <a:lnTo>
                  <a:pt x="771" y="287"/>
                </a:lnTo>
                <a:lnTo>
                  <a:pt x="761" y="285"/>
                </a:lnTo>
                <a:lnTo>
                  <a:pt x="740" y="283"/>
                </a:lnTo>
                <a:lnTo>
                  <a:pt x="718" y="281"/>
                </a:lnTo>
                <a:lnTo>
                  <a:pt x="702" y="279"/>
                </a:lnTo>
                <a:lnTo>
                  <a:pt x="690" y="273"/>
                </a:lnTo>
                <a:lnTo>
                  <a:pt x="680" y="267"/>
                </a:lnTo>
                <a:lnTo>
                  <a:pt x="672" y="261"/>
                </a:lnTo>
                <a:lnTo>
                  <a:pt x="664" y="257"/>
                </a:lnTo>
                <a:lnTo>
                  <a:pt x="657" y="257"/>
                </a:lnTo>
                <a:lnTo>
                  <a:pt x="649" y="257"/>
                </a:lnTo>
                <a:lnTo>
                  <a:pt x="641" y="259"/>
                </a:lnTo>
                <a:lnTo>
                  <a:pt x="631" y="259"/>
                </a:lnTo>
                <a:lnTo>
                  <a:pt x="619" y="259"/>
                </a:lnTo>
                <a:lnTo>
                  <a:pt x="609" y="263"/>
                </a:lnTo>
                <a:lnTo>
                  <a:pt x="593" y="273"/>
                </a:lnTo>
                <a:lnTo>
                  <a:pt x="587" y="277"/>
                </a:lnTo>
                <a:lnTo>
                  <a:pt x="583" y="285"/>
                </a:lnTo>
                <a:lnTo>
                  <a:pt x="574" y="301"/>
                </a:lnTo>
                <a:lnTo>
                  <a:pt x="566" y="314"/>
                </a:lnTo>
                <a:lnTo>
                  <a:pt x="552" y="328"/>
                </a:lnTo>
                <a:lnTo>
                  <a:pt x="548" y="332"/>
                </a:lnTo>
                <a:lnTo>
                  <a:pt x="546" y="336"/>
                </a:lnTo>
                <a:lnTo>
                  <a:pt x="546" y="346"/>
                </a:lnTo>
                <a:lnTo>
                  <a:pt x="550" y="366"/>
                </a:lnTo>
                <a:lnTo>
                  <a:pt x="550" y="378"/>
                </a:lnTo>
                <a:lnTo>
                  <a:pt x="548" y="388"/>
                </a:lnTo>
                <a:lnTo>
                  <a:pt x="546" y="3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31" name="Freeform 7"/>
          <p:cNvSpPr>
            <a:spLocks noEditPoints="1" noChangeArrowheads="1"/>
          </p:cNvSpPr>
          <p:nvPr/>
        </p:nvSpPr>
        <p:spPr bwMode="auto">
          <a:xfrm>
            <a:off x="6208713" y="1654175"/>
            <a:ext cx="323850" cy="292100"/>
          </a:xfrm>
          <a:custGeom>
            <a:avLst/>
            <a:gdLst>
              <a:gd name="T0" fmla="*/ 193882 w 907"/>
              <a:gd name="T1" fmla="*/ 249756 h 814"/>
              <a:gd name="T2" fmla="*/ 211377 w 907"/>
              <a:gd name="T3" fmla="*/ 267340 h 814"/>
              <a:gd name="T4" fmla="*/ 49274 w 907"/>
              <a:gd name="T5" fmla="*/ 161121 h 814"/>
              <a:gd name="T6" fmla="*/ 44989 w 907"/>
              <a:gd name="T7" fmla="*/ 155380 h 814"/>
              <a:gd name="T8" fmla="*/ 79624 w 907"/>
              <a:gd name="T9" fmla="*/ 145332 h 814"/>
              <a:gd name="T10" fmla="*/ 136753 w 907"/>
              <a:gd name="T11" fmla="*/ 153227 h 814"/>
              <a:gd name="T12" fmla="*/ 139609 w 907"/>
              <a:gd name="T13" fmla="*/ 158251 h 814"/>
              <a:gd name="T14" fmla="*/ 123184 w 907"/>
              <a:gd name="T15" fmla="*/ 158251 h 814"/>
              <a:gd name="T16" fmla="*/ 70340 w 907"/>
              <a:gd name="T17" fmla="*/ 155380 h 814"/>
              <a:gd name="T18" fmla="*/ 49274 w 907"/>
              <a:gd name="T19" fmla="*/ 132773 h 814"/>
              <a:gd name="T20" fmla="*/ 44989 w 907"/>
              <a:gd name="T21" fmla="*/ 127031 h 814"/>
              <a:gd name="T22" fmla="*/ 79624 w 907"/>
              <a:gd name="T23" fmla="*/ 116984 h 814"/>
              <a:gd name="T24" fmla="*/ 136753 w 907"/>
              <a:gd name="T25" fmla="*/ 124878 h 814"/>
              <a:gd name="T26" fmla="*/ 139609 w 907"/>
              <a:gd name="T27" fmla="*/ 129902 h 814"/>
              <a:gd name="T28" fmla="*/ 123184 w 907"/>
              <a:gd name="T29" fmla="*/ 129902 h 814"/>
              <a:gd name="T30" fmla="*/ 70340 w 907"/>
              <a:gd name="T31" fmla="*/ 127031 h 814"/>
              <a:gd name="T32" fmla="*/ 49274 w 907"/>
              <a:gd name="T33" fmla="*/ 107295 h 814"/>
              <a:gd name="T34" fmla="*/ 44989 w 907"/>
              <a:gd name="T35" fmla="*/ 100836 h 814"/>
              <a:gd name="T36" fmla="*/ 79624 w 907"/>
              <a:gd name="T37" fmla="*/ 91506 h 814"/>
              <a:gd name="T38" fmla="*/ 136753 w 907"/>
              <a:gd name="T39" fmla="*/ 98682 h 814"/>
              <a:gd name="T40" fmla="*/ 139609 w 907"/>
              <a:gd name="T41" fmla="*/ 104424 h 814"/>
              <a:gd name="T42" fmla="*/ 123184 w 907"/>
              <a:gd name="T43" fmla="*/ 103706 h 814"/>
              <a:gd name="T44" fmla="*/ 70340 w 907"/>
              <a:gd name="T45" fmla="*/ 101553 h 814"/>
              <a:gd name="T46" fmla="*/ 49274 w 907"/>
              <a:gd name="T47" fmla="*/ 80740 h 814"/>
              <a:gd name="T48" fmla="*/ 44989 w 907"/>
              <a:gd name="T49" fmla="*/ 73922 h 814"/>
              <a:gd name="T50" fmla="*/ 79624 w 907"/>
              <a:gd name="T51" fmla="*/ 63874 h 814"/>
              <a:gd name="T52" fmla="*/ 136753 w 907"/>
              <a:gd name="T53" fmla="*/ 71769 h 814"/>
              <a:gd name="T54" fmla="*/ 139609 w 907"/>
              <a:gd name="T55" fmla="*/ 76793 h 814"/>
              <a:gd name="T56" fmla="*/ 123184 w 907"/>
              <a:gd name="T57" fmla="*/ 76793 h 814"/>
              <a:gd name="T58" fmla="*/ 70340 w 907"/>
              <a:gd name="T59" fmla="*/ 73922 h 814"/>
              <a:gd name="T60" fmla="*/ 49274 w 907"/>
              <a:gd name="T61" fmla="*/ 55980 h 814"/>
              <a:gd name="T62" fmla="*/ 44989 w 907"/>
              <a:gd name="T63" fmla="*/ 49521 h 814"/>
              <a:gd name="T64" fmla="*/ 79624 w 907"/>
              <a:gd name="T65" fmla="*/ 39832 h 814"/>
              <a:gd name="T66" fmla="*/ 136753 w 907"/>
              <a:gd name="T67" fmla="*/ 47009 h 814"/>
              <a:gd name="T68" fmla="*/ 139609 w 907"/>
              <a:gd name="T69" fmla="*/ 53109 h 814"/>
              <a:gd name="T70" fmla="*/ 123184 w 907"/>
              <a:gd name="T71" fmla="*/ 52391 h 814"/>
              <a:gd name="T72" fmla="*/ 70340 w 907"/>
              <a:gd name="T73" fmla="*/ 50238 h 814"/>
              <a:gd name="T74" fmla="*/ 313138 w 907"/>
              <a:gd name="T75" fmla="*/ 44856 h 814"/>
              <a:gd name="T76" fmla="*/ 323136 w 907"/>
              <a:gd name="T77" fmla="*/ 55980 h 814"/>
              <a:gd name="T78" fmla="*/ 320994 w 907"/>
              <a:gd name="T79" fmla="*/ 251909 h 814"/>
              <a:gd name="T80" fmla="*/ 223517 w 907"/>
              <a:gd name="T81" fmla="*/ 258727 h 814"/>
              <a:gd name="T82" fmla="*/ 221375 w 907"/>
              <a:gd name="T83" fmla="*/ 289229 h 814"/>
              <a:gd name="T84" fmla="*/ 175672 w 907"/>
              <a:gd name="T85" fmla="*/ 289947 h 814"/>
              <a:gd name="T86" fmla="*/ 167102 w 907"/>
              <a:gd name="T87" fmla="*/ 290665 h 814"/>
              <a:gd name="T88" fmla="*/ 11069 w 907"/>
              <a:gd name="T89" fmla="*/ 258010 h 814"/>
              <a:gd name="T90" fmla="*/ 0 w 907"/>
              <a:gd name="T91" fmla="*/ 247603 h 814"/>
              <a:gd name="T92" fmla="*/ 3214 w 907"/>
              <a:gd name="T93" fmla="*/ 49521 h 814"/>
              <a:gd name="T94" fmla="*/ 11783 w 907"/>
              <a:gd name="T95" fmla="*/ 24043 h 814"/>
              <a:gd name="T96" fmla="*/ 36420 w 907"/>
              <a:gd name="T97" fmla="*/ 9330 h 814"/>
              <a:gd name="T98" fmla="*/ 92835 w 907"/>
              <a:gd name="T99" fmla="*/ 0 h 814"/>
              <a:gd name="T100" fmla="*/ 136038 w 907"/>
              <a:gd name="T101" fmla="*/ 6459 h 814"/>
              <a:gd name="T102" fmla="*/ 188169 w 907"/>
              <a:gd name="T103" fmla="*/ 5742 h 814"/>
              <a:gd name="T104" fmla="*/ 232801 w 907"/>
              <a:gd name="T105" fmla="*/ 0 h 814"/>
              <a:gd name="T106" fmla="*/ 287787 w 907"/>
              <a:gd name="T107" fmla="*/ 10048 h 814"/>
              <a:gd name="T108" fmla="*/ 310282 w 907"/>
              <a:gd name="T109" fmla="*/ 24043 h 814"/>
              <a:gd name="T110" fmla="*/ 223517 w 907"/>
              <a:gd name="T111" fmla="*/ 199877 h 814"/>
              <a:gd name="T112" fmla="*/ 291358 w 907"/>
              <a:gd name="T113" fmla="*/ 212795 h 814"/>
              <a:gd name="T114" fmla="*/ 232801 w 907"/>
              <a:gd name="T115" fmla="*/ 19019 h 814"/>
              <a:gd name="T116" fmla="*/ 92835 w 907"/>
              <a:gd name="T117" fmla="*/ 19019 h 814"/>
              <a:gd name="T118" fmla="*/ 46417 w 907"/>
              <a:gd name="T119" fmla="*/ 26196 h 814"/>
              <a:gd name="T120" fmla="*/ 46417 w 907"/>
              <a:gd name="T121" fmla="*/ 206336 h 814"/>
              <a:gd name="T122" fmla="*/ 92835 w 907"/>
              <a:gd name="T123" fmla="*/ 199877 h 814"/>
              <a:gd name="T124" fmla="*/ 151392 w 907"/>
              <a:gd name="T125" fmla="*/ 32655 h 81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907"/>
              <a:gd name="T190" fmla="*/ 0 h 814"/>
              <a:gd name="T191" fmla="*/ 907 w 907"/>
              <a:gd name="T192" fmla="*/ 814 h 814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907" h="814">
                <a:moveTo>
                  <a:pt x="496" y="73"/>
                </a:moveTo>
                <a:lnTo>
                  <a:pt x="496" y="751"/>
                </a:lnTo>
                <a:lnTo>
                  <a:pt x="533" y="702"/>
                </a:lnTo>
                <a:lnTo>
                  <a:pt x="539" y="698"/>
                </a:lnTo>
                <a:lnTo>
                  <a:pt x="543" y="696"/>
                </a:lnTo>
                <a:lnTo>
                  <a:pt x="551" y="698"/>
                </a:lnTo>
                <a:lnTo>
                  <a:pt x="557" y="700"/>
                </a:lnTo>
                <a:lnTo>
                  <a:pt x="559" y="702"/>
                </a:lnTo>
                <a:lnTo>
                  <a:pt x="592" y="745"/>
                </a:lnTo>
                <a:lnTo>
                  <a:pt x="592" y="46"/>
                </a:lnTo>
                <a:lnTo>
                  <a:pt x="496" y="73"/>
                </a:lnTo>
                <a:close/>
                <a:moveTo>
                  <a:pt x="142" y="449"/>
                </a:moveTo>
                <a:lnTo>
                  <a:pt x="142" y="449"/>
                </a:lnTo>
                <a:lnTo>
                  <a:pt x="138" y="449"/>
                </a:lnTo>
                <a:lnTo>
                  <a:pt x="132" y="449"/>
                </a:lnTo>
                <a:lnTo>
                  <a:pt x="130" y="447"/>
                </a:lnTo>
                <a:lnTo>
                  <a:pt x="126" y="443"/>
                </a:lnTo>
                <a:lnTo>
                  <a:pt x="126" y="437"/>
                </a:lnTo>
                <a:lnTo>
                  <a:pt x="126" y="433"/>
                </a:lnTo>
                <a:lnTo>
                  <a:pt x="130" y="429"/>
                </a:lnTo>
                <a:lnTo>
                  <a:pt x="134" y="427"/>
                </a:lnTo>
                <a:lnTo>
                  <a:pt x="162" y="417"/>
                </a:lnTo>
                <a:lnTo>
                  <a:pt x="193" y="409"/>
                </a:lnTo>
                <a:lnTo>
                  <a:pt x="223" y="405"/>
                </a:lnTo>
                <a:lnTo>
                  <a:pt x="254" y="405"/>
                </a:lnTo>
                <a:lnTo>
                  <a:pt x="286" y="405"/>
                </a:lnTo>
                <a:lnTo>
                  <a:pt x="318" y="409"/>
                </a:lnTo>
                <a:lnTo>
                  <a:pt x="351" y="417"/>
                </a:lnTo>
                <a:lnTo>
                  <a:pt x="383" y="427"/>
                </a:lnTo>
                <a:lnTo>
                  <a:pt x="387" y="429"/>
                </a:lnTo>
                <a:lnTo>
                  <a:pt x="389" y="433"/>
                </a:lnTo>
                <a:lnTo>
                  <a:pt x="391" y="437"/>
                </a:lnTo>
                <a:lnTo>
                  <a:pt x="391" y="441"/>
                </a:lnTo>
                <a:lnTo>
                  <a:pt x="389" y="445"/>
                </a:lnTo>
                <a:lnTo>
                  <a:pt x="385" y="449"/>
                </a:lnTo>
                <a:lnTo>
                  <a:pt x="381" y="449"/>
                </a:lnTo>
                <a:lnTo>
                  <a:pt x="375" y="449"/>
                </a:lnTo>
                <a:lnTo>
                  <a:pt x="345" y="441"/>
                </a:lnTo>
                <a:lnTo>
                  <a:pt x="314" y="433"/>
                </a:lnTo>
                <a:lnTo>
                  <a:pt x="284" y="429"/>
                </a:lnTo>
                <a:lnTo>
                  <a:pt x="254" y="429"/>
                </a:lnTo>
                <a:lnTo>
                  <a:pt x="225" y="429"/>
                </a:lnTo>
                <a:lnTo>
                  <a:pt x="197" y="433"/>
                </a:lnTo>
                <a:lnTo>
                  <a:pt x="168" y="441"/>
                </a:lnTo>
                <a:lnTo>
                  <a:pt x="142" y="449"/>
                </a:lnTo>
                <a:close/>
                <a:moveTo>
                  <a:pt x="142" y="370"/>
                </a:moveTo>
                <a:lnTo>
                  <a:pt x="142" y="370"/>
                </a:lnTo>
                <a:lnTo>
                  <a:pt x="138" y="370"/>
                </a:lnTo>
                <a:lnTo>
                  <a:pt x="132" y="370"/>
                </a:lnTo>
                <a:lnTo>
                  <a:pt x="130" y="368"/>
                </a:lnTo>
                <a:lnTo>
                  <a:pt x="126" y="364"/>
                </a:lnTo>
                <a:lnTo>
                  <a:pt x="126" y="358"/>
                </a:lnTo>
                <a:lnTo>
                  <a:pt x="126" y="354"/>
                </a:lnTo>
                <a:lnTo>
                  <a:pt x="130" y="350"/>
                </a:lnTo>
                <a:lnTo>
                  <a:pt x="134" y="348"/>
                </a:lnTo>
                <a:lnTo>
                  <a:pt x="162" y="338"/>
                </a:lnTo>
                <a:lnTo>
                  <a:pt x="193" y="330"/>
                </a:lnTo>
                <a:lnTo>
                  <a:pt x="223" y="326"/>
                </a:lnTo>
                <a:lnTo>
                  <a:pt x="254" y="324"/>
                </a:lnTo>
                <a:lnTo>
                  <a:pt x="286" y="326"/>
                </a:lnTo>
                <a:lnTo>
                  <a:pt x="318" y="330"/>
                </a:lnTo>
                <a:lnTo>
                  <a:pt x="351" y="338"/>
                </a:lnTo>
                <a:lnTo>
                  <a:pt x="383" y="348"/>
                </a:lnTo>
                <a:lnTo>
                  <a:pt x="387" y="350"/>
                </a:lnTo>
                <a:lnTo>
                  <a:pt x="389" y="354"/>
                </a:lnTo>
                <a:lnTo>
                  <a:pt x="391" y="358"/>
                </a:lnTo>
                <a:lnTo>
                  <a:pt x="391" y="362"/>
                </a:lnTo>
                <a:lnTo>
                  <a:pt x="389" y="366"/>
                </a:lnTo>
                <a:lnTo>
                  <a:pt x="385" y="370"/>
                </a:lnTo>
                <a:lnTo>
                  <a:pt x="381" y="370"/>
                </a:lnTo>
                <a:lnTo>
                  <a:pt x="375" y="370"/>
                </a:lnTo>
                <a:lnTo>
                  <a:pt x="345" y="362"/>
                </a:lnTo>
                <a:lnTo>
                  <a:pt x="314" y="354"/>
                </a:lnTo>
                <a:lnTo>
                  <a:pt x="284" y="350"/>
                </a:lnTo>
                <a:lnTo>
                  <a:pt x="254" y="350"/>
                </a:lnTo>
                <a:lnTo>
                  <a:pt x="225" y="350"/>
                </a:lnTo>
                <a:lnTo>
                  <a:pt x="197" y="354"/>
                </a:lnTo>
                <a:lnTo>
                  <a:pt x="168" y="360"/>
                </a:lnTo>
                <a:lnTo>
                  <a:pt x="142" y="370"/>
                </a:lnTo>
                <a:close/>
                <a:moveTo>
                  <a:pt x="142" y="299"/>
                </a:moveTo>
                <a:lnTo>
                  <a:pt x="142" y="299"/>
                </a:lnTo>
                <a:lnTo>
                  <a:pt x="138" y="299"/>
                </a:lnTo>
                <a:lnTo>
                  <a:pt x="132" y="297"/>
                </a:lnTo>
                <a:lnTo>
                  <a:pt x="130" y="295"/>
                </a:lnTo>
                <a:lnTo>
                  <a:pt x="126" y="291"/>
                </a:lnTo>
                <a:lnTo>
                  <a:pt x="126" y="287"/>
                </a:lnTo>
                <a:lnTo>
                  <a:pt x="126" y="281"/>
                </a:lnTo>
                <a:lnTo>
                  <a:pt x="130" y="277"/>
                </a:lnTo>
                <a:lnTo>
                  <a:pt x="134" y="275"/>
                </a:lnTo>
                <a:lnTo>
                  <a:pt x="162" y="265"/>
                </a:lnTo>
                <a:lnTo>
                  <a:pt x="193" y="259"/>
                </a:lnTo>
                <a:lnTo>
                  <a:pt x="223" y="255"/>
                </a:lnTo>
                <a:lnTo>
                  <a:pt x="254" y="253"/>
                </a:lnTo>
                <a:lnTo>
                  <a:pt x="286" y="255"/>
                </a:lnTo>
                <a:lnTo>
                  <a:pt x="318" y="259"/>
                </a:lnTo>
                <a:lnTo>
                  <a:pt x="351" y="265"/>
                </a:lnTo>
                <a:lnTo>
                  <a:pt x="383" y="275"/>
                </a:lnTo>
                <a:lnTo>
                  <a:pt x="387" y="277"/>
                </a:lnTo>
                <a:lnTo>
                  <a:pt x="389" y="281"/>
                </a:lnTo>
                <a:lnTo>
                  <a:pt x="391" y="285"/>
                </a:lnTo>
                <a:lnTo>
                  <a:pt x="391" y="291"/>
                </a:lnTo>
                <a:lnTo>
                  <a:pt x="389" y="295"/>
                </a:lnTo>
                <a:lnTo>
                  <a:pt x="385" y="297"/>
                </a:lnTo>
                <a:lnTo>
                  <a:pt x="381" y="299"/>
                </a:lnTo>
                <a:lnTo>
                  <a:pt x="375" y="299"/>
                </a:lnTo>
                <a:lnTo>
                  <a:pt x="345" y="289"/>
                </a:lnTo>
                <a:lnTo>
                  <a:pt x="314" y="283"/>
                </a:lnTo>
                <a:lnTo>
                  <a:pt x="284" y="279"/>
                </a:lnTo>
                <a:lnTo>
                  <a:pt x="254" y="277"/>
                </a:lnTo>
                <a:lnTo>
                  <a:pt x="225" y="279"/>
                </a:lnTo>
                <a:lnTo>
                  <a:pt x="197" y="283"/>
                </a:lnTo>
                <a:lnTo>
                  <a:pt x="168" y="289"/>
                </a:lnTo>
                <a:lnTo>
                  <a:pt x="142" y="299"/>
                </a:lnTo>
                <a:close/>
                <a:moveTo>
                  <a:pt x="142" y="223"/>
                </a:moveTo>
                <a:lnTo>
                  <a:pt x="142" y="223"/>
                </a:lnTo>
                <a:lnTo>
                  <a:pt x="138" y="225"/>
                </a:lnTo>
                <a:lnTo>
                  <a:pt x="132" y="223"/>
                </a:lnTo>
                <a:lnTo>
                  <a:pt x="130" y="221"/>
                </a:lnTo>
                <a:lnTo>
                  <a:pt x="126" y="216"/>
                </a:lnTo>
                <a:lnTo>
                  <a:pt x="126" y="210"/>
                </a:lnTo>
                <a:lnTo>
                  <a:pt x="126" y="206"/>
                </a:lnTo>
                <a:lnTo>
                  <a:pt x="130" y="202"/>
                </a:lnTo>
                <a:lnTo>
                  <a:pt x="134" y="200"/>
                </a:lnTo>
                <a:lnTo>
                  <a:pt x="162" y="190"/>
                </a:lnTo>
                <a:lnTo>
                  <a:pt x="193" y="182"/>
                </a:lnTo>
                <a:lnTo>
                  <a:pt x="223" y="178"/>
                </a:lnTo>
                <a:lnTo>
                  <a:pt x="254" y="178"/>
                </a:lnTo>
                <a:lnTo>
                  <a:pt x="286" y="178"/>
                </a:lnTo>
                <a:lnTo>
                  <a:pt x="318" y="184"/>
                </a:lnTo>
                <a:lnTo>
                  <a:pt x="351" y="190"/>
                </a:lnTo>
                <a:lnTo>
                  <a:pt x="383" y="200"/>
                </a:lnTo>
                <a:lnTo>
                  <a:pt x="387" y="202"/>
                </a:lnTo>
                <a:lnTo>
                  <a:pt x="389" y="206"/>
                </a:lnTo>
                <a:lnTo>
                  <a:pt x="391" y="210"/>
                </a:lnTo>
                <a:lnTo>
                  <a:pt x="391" y="214"/>
                </a:lnTo>
                <a:lnTo>
                  <a:pt x="389" y="221"/>
                </a:lnTo>
                <a:lnTo>
                  <a:pt x="385" y="223"/>
                </a:lnTo>
                <a:lnTo>
                  <a:pt x="381" y="225"/>
                </a:lnTo>
                <a:lnTo>
                  <a:pt x="375" y="223"/>
                </a:lnTo>
                <a:lnTo>
                  <a:pt x="345" y="214"/>
                </a:lnTo>
                <a:lnTo>
                  <a:pt x="314" y="208"/>
                </a:lnTo>
                <a:lnTo>
                  <a:pt x="284" y="204"/>
                </a:lnTo>
                <a:lnTo>
                  <a:pt x="254" y="202"/>
                </a:lnTo>
                <a:lnTo>
                  <a:pt x="225" y="204"/>
                </a:lnTo>
                <a:lnTo>
                  <a:pt x="197" y="206"/>
                </a:lnTo>
                <a:lnTo>
                  <a:pt x="168" y="214"/>
                </a:lnTo>
                <a:lnTo>
                  <a:pt x="142" y="223"/>
                </a:lnTo>
                <a:close/>
                <a:moveTo>
                  <a:pt x="142" y="154"/>
                </a:moveTo>
                <a:lnTo>
                  <a:pt x="142" y="154"/>
                </a:lnTo>
                <a:lnTo>
                  <a:pt x="138" y="156"/>
                </a:lnTo>
                <a:lnTo>
                  <a:pt x="132" y="154"/>
                </a:lnTo>
                <a:lnTo>
                  <a:pt x="130" y="152"/>
                </a:lnTo>
                <a:lnTo>
                  <a:pt x="126" y="148"/>
                </a:lnTo>
                <a:lnTo>
                  <a:pt x="126" y="144"/>
                </a:lnTo>
                <a:lnTo>
                  <a:pt x="126" y="138"/>
                </a:lnTo>
                <a:lnTo>
                  <a:pt x="130" y="134"/>
                </a:lnTo>
                <a:lnTo>
                  <a:pt x="134" y="131"/>
                </a:lnTo>
                <a:lnTo>
                  <a:pt x="162" y="121"/>
                </a:lnTo>
                <a:lnTo>
                  <a:pt x="193" y="115"/>
                </a:lnTo>
                <a:lnTo>
                  <a:pt x="223" y="111"/>
                </a:lnTo>
                <a:lnTo>
                  <a:pt x="254" y="109"/>
                </a:lnTo>
                <a:lnTo>
                  <a:pt x="286" y="111"/>
                </a:lnTo>
                <a:lnTo>
                  <a:pt x="318" y="115"/>
                </a:lnTo>
                <a:lnTo>
                  <a:pt x="351" y="121"/>
                </a:lnTo>
                <a:lnTo>
                  <a:pt x="383" y="131"/>
                </a:lnTo>
                <a:lnTo>
                  <a:pt x="387" y="134"/>
                </a:lnTo>
                <a:lnTo>
                  <a:pt x="389" y="138"/>
                </a:lnTo>
                <a:lnTo>
                  <a:pt x="391" y="142"/>
                </a:lnTo>
                <a:lnTo>
                  <a:pt x="391" y="148"/>
                </a:lnTo>
                <a:lnTo>
                  <a:pt x="389" y="152"/>
                </a:lnTo>
                <a:lnTo>
                  <a:pt x="385" y="154"/>
                </a:lnTo>
                <a:lnTo>
                  <a:pt x="381" y="156"/>
                </a:lnTo>
                <a:lnTo>
                  <a:pt x="375" y="156"/>
                </a:lnTo>
                <a:lnTo>
                  <a:pt x="345" y="146"/>
                </a:lnTo>
                <a:lnTo>
                  <a:pt x="314" y="140"/>
                </a:lnTo>
                <a:lnTo>
                  <a:pt x="284" y="136"/>
                </a:lnTo>
                <a:lnTo>
                  <a:pt x="254" y="134"/>
                </a:lnTo>
                <a:lnTo>
                  <a:pt x="225" y="136"/>
                </a:lnTo>
                <a:lnTo>
                  <a:pt x="197" y="140"/>
                </a:lnTo>
                <a:lnTo>
                  <a:pt x="168" y="146"/>
                </a:lnTo>
                <a:lnTo>
                  <a:pt x="142" y="154"/>
                </a:lnTo>
                <a:close/>
                <a:moveTo>
                  <a:pt x="871" y="125"/>
                </a:moveTo>
                <a:lnTo>
                  <a:pt x="871" y="125"/>
                </a:lnTo>
                <a:lnTo>
                  <a:pt x="877" y="125"/>
                </a:lnTo>
                <a:lnTo>
                  <a:pt x="885" y="129"/>
                </a:lnTo>
                <a:lnTo>
                  <a:pt x="891" y="131"/>
                </a:lnTo>
                <a:lnTo>
                  <a:pt x="895" y="138"/>
                </a:lnTo>
                <a:lnTo>
                  <a:pt x="901" y="142"/>
                </a:lnTo>
                <a:lnTo>
                  <a:pt x="903" y="150"/>
                </a:lnTo>
                <a:lnTo>
                  <a:pt x="905" y="156"/>
                </a:lnTo>
                <a:lnTo>
                  <a:pt x="907" y="164"/>
                </a:lnTo>
                <a:lnTo>
                  <a:pt x="907" y="682"/>
                </a:lnTo>
                <a:lnTo>
                  <a:pt x="905" y="690"/>
                </a:lnTo>
                <a:lnTo>
                  <a:pt x="903" y="696"/>
                </a:lnTo>
                <a:lnTo>
                  <a:pt x="899" y="702"/>
                </a:lnTo>
                <a:lnTo>
                  <a:pt x="895" y="708"/>
                </a:lnTo>
                <a:lnTo>
                  <a:pt x="889" y="712"/>
                </a:lnTo>
                <a:lnTo>
                  <a:pt x="883" y="716"/>
                </a:lnTo>
                <a:lnTo>
                  <a:pt x="877" y="719"/>
                </a:lnTo>
                <a:lnTo>
                  <a:pt x="869" y="721"/>
                </a:lnTo>
                <a:lnTo>
                  <a:pt x="626" y="721"/>
                </a:lnTo>
                <a:lnTo>
                  <a:pt x="626" y="793"/>
                </a:lnTo>
                <a:lnTo>
                  <a:pt x="624" y="799"/>
                </a:lnTo>
                <a:lnTo>
                  <a:pt x="620" y="806"/>
                </a:lnTo>
                <a:lnTo>
                  <a:pt x="614" y="808"/>
                </a:lnTo>
                <a:lnTo>
                  <a:pt x="608" y="810"/>
                </a:lnTo>
                <a:lnTo>
                  <a:pt x="602" y="808"/>
                </a:lnTo>
                <a:lnTo>
                  <a:pt x="596" y="804"/>
                </a:lnTo>
                <a:lnTo>
                  <a:pt x="545" y="741"/>
                </a:lnTo>
                <a:lnTo>
                  <a:pt x="492" y="808"/>
                </a:lnTo>
                <a:lnTo>
                  <a:pt x="486" y="812"/>
                </a:lnTo>
                <a:lnTo>
                  <a:pt x="478" y="814"/>
                </a:lnTo>
                <a:lnTo>
                  <a:pt x="472" y="814"/>
                </a:lnTo>
                <a:lnTo>
                  <a:pt x="468" y="810"/>
                </a:lnTo>
                <a:lnTo>
                  <a:pt x="464" y="804"/>
                </a:lnTo>
                <a:lnTo>
                  <a:pt x="462" y="797"/>
                </a:lnTo>
                <a:lnTo>
                  <a:pt x="462" y="721"/>
                </a:lnTo>
                <a:lnTo>
                  <a:pt x="39" y="721"/>
                </a:lnTo>
                <a:lnTo>
                  <a:pt x="31" y="719"/>
                </a:lnTo>
                <a:lnTo>
                  <a:pt x="23" y="716"/>
                </a:lnTo>
                <a:lnTo>
                  <a:pt x="17" y="712"/>
                </a:lnTo>
                <a:lnTo>
                  <a:pt x="11" y="708"/>
                </a:lnTo>
                <a:lnTo>
                  <a:pt x="7" y="702"/>
                </a:lnTo>
                <a:lnTo>
                  <a:pt x="3" y="696"/>
                </a:lnTo>
                <a:lnTo>
                  <a:pt x="0" y="690"/>
                </a:lnTo>
                <a:lnTo>
                  <a:pt x="0" y="682"/>
                </a:lnTo>
                <a:lnTo>
                  <a:pt x="0" y="164"/>
                </a:lnTo>
                <a:lnTo>
                  <a:pt x="0" y="156"/>
                </a:lnTo>
                <a:lnTo>
                  <a:pt x="3" y="150"/>
                </a:lnTo>
                <a:lnTo>
                  <a:pt x="9" y="138"/>
                </a:lnTo>
                <a:lnTo>
                  <a:pt x="21" y="129"/>
                </a:lnTo>
                <a:lnTo>
                  <a:pt x="27" y="127"/>
                </a:lnTo>
                <a:lnTo>
                  <a:pt x="33" y="125"/>
                </a:lnTo>
                <a:lnTo>
                  <a:pt x="33" y="75"/>
                </a:lnTo>
                <a:lnTo>
                  <a:pt x="33" y="67"/>
                </a:lnTo>
                <a:lnTo>
                  <a:pt x="37" y="61"/>
                </a:lnTo>
                <a:lnTo>
                  <a:pt x="43" y="55"/>
                </a:lnTo>
                <a:lnTo>
                  <a:pt x="49" y="51"/>
                </a:lnTo>
                <a:lnTo>
                  <a:pt x="75" y="38"/>
                </a:lnTo>
                <a:lnTo>
                  <a:pt x="102" y="26"/>
                </a:lnTo>
                <a:lnTo>
                  <a:pt x="128" y="18"/>
                </a:lnTo>
                <a:lnTo>
                  <a:pt x="154" y="10"/>
                </a:lnTo>
                <a:lnTo>
                  <a:pt x="181" y="6"/>
                </a:lnTo>
                <a:lnTo>
                  <a:pt x="207" y="2"/>
                </a:lnTo>
                <a:lnTo>
                  <a:pt x="233" y="0"/>
                </a:lnTo>
                <a:lnTo>
                  <a:pt x="260" y="0"/>
                </a:lnTo>
                <a:lnTo>
                  <a:pt x="284" y="0"/>
                </a:lnTo>
                <a:lnTo>
                  <a:pt x="308" y="2"/>
                </a:lnTo>
                <a:lnTo>
                  <a:pt x="332" y="6"/>
                </a:lnTo>
                <a:lnTo>
                  <a:pt x="357" y="12"/>
                </a:lnTo>
                <a:lnTo>
                  <a:pt x="381" y="18"/>
                </a:lnTo>
                <a:lnTo>
                  <a:pt x="403" y="26"/>
                </a:lnTo>
                <a:lnTo>
                  <a:pt x="452" y="46"/>
                </a:lnTo>
                <a:lnTo>
                  <a:pt x="476" y="34"/>
                </a:lnTo>
                <a:lnTo>
                  <a:pt x="503" y="24"/>
                </a:lnTo>
                <a:lnTo>
                  <a:pt x="527" y="16"/>
                </a:lnTo>
                <a:lnTo>
                  <a:pt x="553" y="10"/>
                </a:lnTo>
                <a:lnTo>
                  <a:pt x="577" y="4"/>
                </a:lnTo>
                <a:lnTo>
                  <a:pt x="604" y="2"/>
                </a:lnTo>
                <a:lnTo>
                  <a:pt x="628" y="0"/>
                </a:lnTo>
                <a:lnTo>
                  <a:pt x="652" y="0"/>
                </a:lnTo>
                <a:lnTo>
                  <a:pt x="679" y="0"/>
                </a:lnTo>
                <a:lnTo>
                  <a:pt x="705" y="4"/>
                </a:lnTo>
                <a:lnTo>
                  <a:pt x="729" y="8"/>
                </a:lnTo>
                <a:lnTo>
                  <a:pt x="756" y="14"/>
                </a:lnTo>
                <a:lnTo>
                  <a:pt x="780" y="20"/>
                </a:lnTo>
                <a:lnTo>
                  <a:pt x="806" y="28"/>
                </a:lnTo>
                <a:lnTo>
                  <a:pt x="830" y="38"/>
                </a:lnTo>
                <a:lnTo>
                  <a:pt x="855" y="51"/>
                </a:lnTo>
                <a:lnTo>
                  <a:pt x="863" y="55"/>
                </a:lnTo>
                <a:lnTo>
                  <a:pt x="867" y="61"/>
                </a:lnTo>
                <a:lnTo>
                  <a:pt x="869" y="67"/>
                </a:lnTo>
                <a:lnTo>
                  <a:pt x="871" y="75"/>
                </a:lnTo>
                <a:lnTo>
                  <a:pt x="871" y="125"/>
                </a:lnTo>
                <a:close/>
                <a:moveTo>
                  <a:pt x="626" y="557"/>
                </a:moveTo>
                <a:lnTo>
                  <a:pt x="626" y="557"/>
                </a:lnTo>
                <a:lnTo>
                  <a:pt x="652" y="557"/>
                </a:lnTo>
                <a:lnTo>
                  <a:pt x="695" y="559"/>
                </a:lnTo>
                <a:lnTo>
                  <a:pt x="735" y="567"/>
                </a:lnTo>
                <a:lnTo>
                  <a:pt x="776" y="577"/>
                </a:lnTo>
                <a:lnTo>
                  <a:pt x="816" y="593"/>
                </a:lnTo>
                <a:lnTo>
                  <a:pt x="816" y="91"/>
                </a:lnTo>
                <a:lnTo>
                  <a:pt x="776" y="75"/>
                </a:lnTo>
                <a:lnTo>
                  <a:pt x="735" y="63"/>
                </a:lnTo>
                <a:lnTo>
                  <a:pt x="693" y="55"/>
                </a:lnTo>
                <a:lnTo>
                  <a:pt x="652" y="53"/>
                </a:lnTo>
                <a:lnTo>
                  <a:pt x="626" y="53"/>
                </a:lnTo>
                <a:lnTo>
                  <a:pt x="626" y="557"/>
                </a:lnTo>
                <a:close/>
                <a:moveTo>
                  <a:pt x="260" y="53"/>
                </a:moveTo>
                <a:lnTo>
                  <a:pt x="260" y="53"/>
                </a:lnTo>
                <a:lnTo>
                  <a:pt x="237" y="53"/>
                </a:lnTo>
                <a:lnTo>
                  <a:pt x="217" y="55"/>
                </a:lnTo>
                <a:lnTo>
                  <a:pt x="195" y="57"/>
                </a:lnTo>
                <a:lnTo>
                  <a:pt x="173" y="61"/>
                </a:lnTo>
                <a:lnTo>
                  <a:pt x="152" y="67"/>
                </a:lnTo>
                <a:lnTo>
                  <a:pt x="130" y="73"/>
                </a:lnTo>
                <a:lnTo>
                  <a:pt x="108" y="81"/>
                </a:lnTo>
                <a:lnTo>
                  <a:pt x="85" y="91"/>
                </a:lnTo>
                <a:lnTo>
                  <a:pt x="85" y="593"/>
                </a:lnTo>
                <a:lnTo>
                  <a:pt x="108" y="583"/>
                </a:lnTo>
                <a:lnTo>
                  <a:pt x="130" y="575"/>
                </a:lnTo>
                <a:lnTo>
                  <a:pt x="152" y="569"/>
                </a:lnTo>
                <a:lnTo>
                  <a:pt x="173" y="565"/>
                </a:lnTo>
                <a:lnTo>
                  <a:pt x="195" y="561"/>
                </a:lnTo>
                <a:lnTo>
                  <a:pt x="217" y="557"/>
                </a:lnTo>
                <a:lnTo>
                  <a:pt x="260" y="557"/>
                </a:lnTo>
                <a:lnTo>
                  <a:pt x="302" y="559"/>
                </a:lnTo>
                <a:lnTo>
                  <a:pt x="343" y="567"/>
                </a:lnTo>
                <a:lnTo>
                  <a:pt x="383" y="577"/>
                </a:lnTo>
                <a:lnTo>
                  <a:pt x="424" y="593"/>
                </a:lnTo>
                <a:lnTo>
                  <a:pt x="424" y="91"/>
                </a:lnTo>
                <a:lnTo>
                  <a:pt x="383" y="75"/>
                </a:lnTo>
                <a:lnTo>
                  <a:pt x="343" y="63"/>
                </a:lnTo>
                <a:lnTo>
                  <a:pt x="300" y="55"/>
                </a:lnTo>
                <a:lnTo>
                  <a:pt x="260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32" name="Freeform 8"/>
          <p:cNvSpPr>
            <a:spLocks noEditPoints="1" noChangeArrowheads="1"/>
          </p:cNvSpPr>
          <p:nvPr/>
        </p:nvSpPr>
        <p:spPr bwMode="auto">
          <a:xfrm>
            <a:off x="3289300" y="1654175"/>
            <a:ext cx="352425" cy="257175"/>
          </a:xfrm>
          <a:custGeom>
            <a:avLst/>
            <a:gdLst>
              <a:gd name="T0" fmla="*/ 297874 w 982"/>
              <a:gd name="T1" fmla="*/ 27619 h 717"/>
              <a:gd name="T2" fmla="*/ 52397 w 982"/>
              <a:gd name="T3" fmla="*/ 176472 h 717"/>
              <a:gd name="T4" fmla="*/ 52397 w 982"/>
              <a:gd name="T5" fmla="*/ 27619 h 717"/>
              <a:gd name="T6" fmla="*/ 80749 w 982"/>
              <a:gd name="T7" fmla="*/ 150288 h 717"/>
              <a:gd name="T8" fmla="*/ 276700 w 982"/>
              <a:gd name="T9" fmla="*/ 134506 h 717"/>
              <a:gd name="T10" fmla="*/ 80749 w 982"/>
              <a:gd name="T11" fmla="*/ 134506 h 717"/>
              <a:gd name="T12" fmla="*/ 153244 w 982"/>
              <a:gd name="T13" fmla="*/ 111191 h 717"/>
              <a:gd name="T14" fmla="*/ 276700 w 982"/>
              <a:gd name="T15" fmla="*/ 95409 h 717"/>
              <a:gd name="T16" fmla="*/ 153244 w 982"/>
              <a:gd name="T17" fmla="*/ 95409 h 717"/>
              <a:gd name="T18" fmla="*/ 153244 w 982"/>
              <a:gd name="T19" fmla="*/ 73530 h 717"/>
              <a:gd name="T20" fmla="*/ 276700 w 982"/>
              <a:gd name="T21" fmla="*/ 57389 h 717"/>
              <a:gd name="T22" fmla="*/ 153244 w 982"/>
              <a:gd name="T23" fmla="*/ 57389 h 717"/>
              <a:gd name="T24" fmla="*/ 80749 w 982"/>
              <a:gd name="T25" fmla="*/ 116213 h 717"/>
              <a:gd name="T26" fmla="*/ 132070 w 982"/>
              <a:gd name="T27" fmla="*/ 52368 h 717"/>
              <a:gd name="T28" fmla="*/ 80749 w 982"/>
              <a:gd name="T29" fmla="*/ 52368 h 717"/>
              <a:gd name="T30" fmla="*/ 193798 w 982"/>
              <a:gd name="T31" fmla="*/ 215927 h 717"/>
              <a:gd name="T32" fmla="*/ 145348 w 982"/>
              <a:gd name="T33" fmla="*/ 237447 h 717"/>
              <a:gd name="T34" fmla="*/ 156115 w 982"/>
              <a:gd name="T35" fmla="*/ 215927 h 717"/>
              <a:gd name="T36" fmla="*/ 53833 w 982"/>
              <a:gd name="T37" fmla="*/ 0 h 717"/>
              <a:gd name="T38" fmla="*/ 43425 w 982"/>
              <a:gd name="T39" fmla="*/ 2152 h 717"/>
              <a:gd name="T40" fmla="*/ 35530 w 982"/>
              <a:gd name="T41" fmla="*/ 8250 h 717"/>
              <a:gd name="T42" fmla="*/ 29787 w 982"/>
              <a:gd name="T43" fmla="*/ 16141 h 717"/>
              <a:gd name="T44" fmla="*/ 27634 w 982"/>
              <a:gd name="T45" fmla="*/ 26184 h 717"/>
              <a:gd name="T46" fmla="*/ 27634 w 982"/>
              <a:gd name="T47" fmla="*/ 172167 h 717"/>
              <a:gd name="T48" fmla="*/ 29070 w 982"/>
              <a:gd name="T49" fmla="*/ 180776 h 717"/>
              <a:gd name="T50" fmla="*/ 33376 w 982"/>
              <a:gd name="T51" fmla="*/ 188308 h 717"/>
              <a:gd name="T52" fmla="*/ 39118 w 982"/>
              <a:gd name="T53" fmla="*/ 194047 h 717"/>
              <a:gd name="T54" fmla="*/ 46296 w 982"/>
              <a:gd name="T55" fmla="*/ 197634 h 717"/>
              <a:gd name="T56" fmla="*/ 0 w 982"/>
              <a:gd name="T57" fmla="*/ 234578 h 717"/>
              <a:gd name="T58" fmla="*/ 352425 w 982"/>
              <a:gd name="T59" fmla="*/ 257175 h 717"/>
              <a:gd name="T60" fmla="*/ 302181 w 982"/>
              <a:gd name="T61" fmla="*/ 197634 h 717"/>
              <a:gd name="T62" fmla="*/ 305770 w 982"/>
              <a:gd name="T63" fmla="*/ 196199 h 717"/>
              <a:gd name="T64" fmla="*/ 313665 w 982"/>
              <a:gd name="T65" fmla="*/ 191895 h 717"/>
              <a:gd name="T66" fmla="*/ 319049 w 982"/>
              <a:gd name="T67" fmla="*/ 185439 h 717"/>
              <a:gd name="T68" fmla="*/ 321920 w 982"/>
              <a:gd name="T69" fmla="*/ 176472 h 717"/>
              <a:gd name="T70" fmla="*/ 322638 w 982"/>
              <a:gd name="T71" fmla="*/ 26184 h 717"/>
              <a:gd name="T72" fmla="*/ 321920 w 982"/>
              <a:gd name="T73" fmla="*/ 21162 h 717"/>
              <a:gd name="T74" fmla="*/ 318331 w 982"/>
              <a:gd name="T75" fmla="*/ 11837 h 717"/>
              <a:gd name="T76" fmla="*/ 310794 w 982"/>
              <a:gd name="T77" fmla="*/ 4663 h 717"/>
              <a:gd name="T78" fmla="*/ 301463 w 982"/>
              <a:gd name="T79" fmla="*/ 717 h 717"/>
              <a:gd name="T80" fmla="*/ 53833 w 982"/>
              <a:gd name="T81" fmla="*/ 0 h 71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982"/>
              <a:gd name="T124" fmla="*/ 0 h 717"/>
              <a:gd name="T125" fmla="*/ 982 w 982"/>
              <a:gd name="T126" fmla="*/ 717 h 717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982" h="717">
                <a:moveTo>
                  <a:pt x="146" y="77"/>
                </a:moveTo>
                <a:lnTo>
                  <a:pt x="830" y="77"/>
                </a:lnTo>
                <a:lnTo>
                  <a:pt x="830" y="492"/>
                </a:lnTo>
                <a:lnTo>
                  <a:pt x="146" y="492"/>
                </a:lnTo>
                <a:lnTo>
                  <a:pt x="146" y="77"/>
                </a:lnTo>
                <a:close/>
                <a:moveTo>
                  <a:pt x="225" y="375"/>
                </a:moveTo>
                <a:lnTo>
                  <a:pt x="225" y="419"/>
                </a:lnTo>
                <a:lnTo>
                  <a:pt x="771" y="419"/>
                </a:lnTo>
                <a:lnTo>
                  <a:pt x="771" y="375"/>
                </a:lnTo>
                <a:lnTo>
                  <a:pt x="225" y="375"/>
                </a:lnTo>
                <a:close/>
                <a:moveTo>
                  <a:pt x="427" y="266"/>
                </a:moveTo>
                <a:lnTo>
                  <a:pt x="427" y="310"/>
                </a:lnTo>
                <a:lnTo>
                  <a:pt x="771" y="310"/>
                </a:lnTo>
                <a:lnTo>
                  <a:pt x="771" y="266"/>
                </a:lnTo>
                <a:lnTo>
                  <a:pt x="427" y="266"/>
                </a:lnTo>
                <a:close/>
                <a:moveTo>
                  <a:pt x="427" y="160"/>
                </a:moveTo>
                <a:lnTo>
                  <a:pt x="427" y="205"/>
                </a:lnTo>
                <a:lnTo>
                  <a:pt x="771" y="205"/>
                </a:lnTo>
                <a:lnTo>
                  <a:pt x="771" y="160"/>
                </a:lnTo>
                <a:lnTo>
                  <a:pt x="427" y="160"/>
                </a:lnTo>
                <a:close/>
                <a:moveTo>
                  <a:pt x="225" y="146"/>
                </a:moveTo>
                <a:lnTo>
                  <a:pt x="225" y="324"/>
                </a:lnTo>
                <a:lnTo>
                  <a:pt x="368" y="324"/>
                </a:lnTo>
                <a:lnTo>
                  <a:pt x="368" y="146"/>
                </a:lnTo>
                <a:lnTo>
                  <a:pt x="225" y="146"/>
                </a:lnTo>
                <a:close/>
                <a:moveTo>
                  <a:pt x="435" y="602"/>
                </a:moveTo>
                <a:lnTo>
                  <a:pt x="540" y="602"/>
                </a:lnTo>
                <a:lnTo>
                  <a:pt x="577" y="662"/>
                </a:lnTo>
                <a:lnTo>
                  <a:pt x="405" y="662"/>
                </a:lnTo>
                <a:lnTo>
                  <a:pt x="435" y="602"/>
                </a:lnTo>
                <a:close/>
                <a:moveTo>
                  <a:pt x="150" y="0"/>
                </a:moveTo>
                <a:lnTo>
                  <a:pt x="150" y="0"/>
                </a:lnTo>
                <a:lnTo>
                  <a:pt x="135" y="2"/>
                </a:lnTo>
                <a:lnTo>
                  <a:pt x="121" y="6"/>
                </a:lnTo>
                <a:lnTo>
                  <a:pt x="109" y="13"/>
                </a:lnTo>
                <a:lnTo>
                  <a:pt x="99" y="23"/>
                </a:lnTo>
                <a:lnTo>
                  <a:pt x="89" y="33"/>
                </a:lnTo>
                <a:lnTo>
                  <a:pt x="83" y="45"/>
                </a:lnTo>
                <a:lnTo>
                  <a:pt x="79" y="59"/>
                </a:lnTo>
                <a:lnTo>
                  <a:pt x="77" y="73"/>
                </a:lnTo>
                <a:lnTo>
                  <a:pt x="77" y="480"/>
                </a:lnTo>
                <a:lnTo>
                  <a:pt x="79" y="492"/>
                </a:lnTo>
                <a:lnTo>
                  <a:pt x="81" y="504"/>
                </a:lnTo>
                <a:lnTo>
                  <a:pt x="85" y="515"/>
                </a:lnTo>
                <a:lnTo>
                  <a:pt x="93" y="525"/>
                </a:lnTo>
                <a:lnTo>
                  <a:pt x="99" y="533"/>
                </a:lnTo>
                <a:lnTo>
                  <a:pt x="109" y="541"/>
                </a:lnTo>
                <a:lnTo>
                  <a:pt x="119" y="547"/>
                </a:lnTo>
                <a:lnTo>
                  <a:pt x="129" y="551"/>
                </a:lnTo>
                <a:lnTo>
                  <a:pt x="0" y="654"/>
                </a:lnTo>
                <a:lnTo>
                  <a:pt x="0" y="717"/>
                </a:lnTo>
                <a:lnTo>
                  <a:pt x="982" y="717"/>
                </a:lnTo>
                <a:lnTo>
                  <a:pt x="982" y="654"/>
                </a:lnTo>
                <a:lnTo>
                  <a:pt x="842" y="551"/>
                </a:lnTo>
                <a:lnTo>
                  <a:pt x="852" y="547"/>
                </a:lnTo>
                <a:lnTo>
                  <a:pt x="864" y="543"/>
                </a:lnTo>
                <a:lnTo>
                  <a:pt x="874" y="535"/>
                </a:lnTo>
                <a:lnTo>
                  <a:pt x="882" y="527"/>
                </a:lnTo>
                <a:lnTo>
                  <a:pt x="889" y="517"/>
                </a:lnTo>
                <a:lnTo>
                  <a:pt x="895" y="504"/>
                </a:lnTo>
                <a:lnTo>
                  <a:pt x="897" y="492"/>
                </a:lnTo>
                <a:lnTo>
                  <a:pt x="899" y="480"/>
                </a:lnTo>
                <a:lnTo>
                  <a:pt x="899" y="73"/>
                </a:lnTo>
                <a:lnTo>
                  <a:pt x="897" y="59"/>
                </a:lnTo>
                <a:lnTo>
                  <a:pt x="893" y="45"/>
                </a:lnTo>
                <a:lnTo>
                  <a:pt x="887" y="33"/>
                </a:lnTo>
                <a:lnTo>
                  <a:pt x="876" y="23"/>
                </a:lnTo>
                <a:lnTo>
                  <a:pt x="866" y="13"/>
                </a:lnTo>
                <a:lnTo>
                  <a:pt x="854" y="6"/>
                </a:lnTo>
                <a:lnTo>
                  <a:pt x="840" y="2"/>
                </a:lnTo>
                <a:lnTo>
                  <a:pt x="826" y="0"/>
                </a:lnTo>
                <a:lnTo>
                  <a:pt x="1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33" name="Freeform 9"/>
          <p:cNvSpPr>
            <a:spLocks noEditPoints="1" noChangeArrowheads="1"/>
          </p:cNvSpPr>
          <p:nvPr/>
        </p:nvSpPr>
        <p:spPr bwMode="auto">
          <a:xfrm>
            <a:off x="9667875" y="1654175"/>
            <a:ext cx="247650" cy="347663"/>
          </a:xfrm>
          <a:custGeom>
            <a:avLst/>
            <a:gdLst>
              <a:gd name="T0" fmla="*/ 158998 w 690"/>
              <a:gd name="T1" fmla="*/ 199485 h 969"/>
              <a:gd name="T2" fmla="*/ 172996 w 690"/>
              <a:gd name="T3" fmla="*/ 224958 h 969"/>
              <a:gd name="T4" fmla="*/ 190224 w 690"/>
              <a:gd name="T5" fmla="*/ 236440 h 969"/>
              <a:gd name="T6" fmla="*/ 211400 w 690"/>
              <a:gd name="T7" fmla="*/ 243974 h 969"/>
              <a:gd name="T8" fmla="*/ 234729 w 690"/>
              <a:gd name="T9" fmla="*/ 258325 h 969"/>
              <a:gd name="T10" fmla="*/ 244061 w 690"/>
              <a:gd name="T11" fmla="*/ 273036 h 969"/>
              <a:gd name="T12" fmla="*/ 246932 w 690"/>
              <a:gd name="T13" fmla="*/ 297433 h 969"/>
              <a:gd name="T14" fmla="*/ 240472 w 690"/>
              <a:gd name="T15" fmla="*/ 315014 h 969"/>
              <a:gd name="T16" fmla="*/ 229704 w 690"/>
              <a:gd name="T17" fmla="*/ 329006 h 969"/>
              <a:gd name="T18" fmla="*/ 209246 w 690"/>
              <a:gd name="T19" fmla="*/ 340487 h 969"/>
              <a:gd name="T20" fmla="*/ 190942 w 690"/>
              <a:gd name="T21" fmla="*/ 341922 h 969"/>
              <a:gd name="T22" fmla="*/ 171560 w 690"/>
              <a:gd name="T23" fmla="*/ 334747 h 969"/>
              <a:gd name="T24" fmla="*/ 159716 w 690"/>
              <a:gd name="T25" fmla="*/ 319319 h 969"/>
              <a:gd name="T26" fmla="*/ 151102 w 690"/>
              <a:gd name="T27" fmla="*/ 284517 h 969"/>
              <a:gd name="T28" fmla="*/ 144642 w 690"/>
              <a:gd name="T29" fmla="*/ 256173 h 969"/>
              <a:gd name="T30" fmla="*/ 128491 w 690"/>
              <a:gd name="T31" fmla="*/ 200202 h 969"/>
              <a:gd name="T32" fmla="*/ 106956 w 690"/>
              <a:gd name="T33" fmla="*/ 215630 h 969"/>
              <a:gd name="T34" fmla="*/ 91523 w 690"/>
              <a:gd name="T35" fmla="*/ 246844 h 969"/>
              <a:gd name="T36" fmla="*/ 77166 w 690"/>
              <a:gd name="T37" fmla="*/ 293845 h 969"/>
              <a:gd name="T38" fmla="*/ 75013 w 690"/>
              <a:gd name="T39" fmla="*/ 310708 h 969"/>
              <a:gd name="T40" fmla="*/ 68193 w 690"/>
              <a:gd name="T41" fmla="*/ 332594 h 969"/>
              <a:gd name="T42" fmla="*/ 54555 w 690"/>
              <a:gd name="T43" fmla="*/ 344793 h 969"/>
              <a:gd name="T44" fmla="*/ 36250 w 690"/>
              <a:gd name="T45" fmla="*/ 347663 h 969"/>
              <a:gd name="T46" fmla="*/ 15433 w 690"/>
              <a:gd name="T47" fmla="*/ 342640 h 969"/>
              <a:gd name="T48" fmla="*/ 3589 w 690"/>
              <a:gd name="T49" fmla="*/ 334029 h 969"/>
              <a:gd name="T50" fmla="*/ 0 w 690"/>
              <a:gd name="T51" fmla="*/ 317884 h 969"/>
              <a:gd name="T52" fmla="*/ 2153 w 690"/>
              <a:gd name="T53" fmla="*/ 295998 h 969"/>
              <a:gd name="T54" fmla="*/ 6460 w 690"/>
              <a:gd name="T55" fmla="*/ 268371 h 969"/>
              <a:gd name="T56" fmla="*/ 19740 w 690"/>
              <a:gd name="T57" fmla="*/ 239669 h 969"/>
              <a:gd name="T58" fmla="*/ 33379 w 690"/>
              <a:gd name="T59" fmla="*/ 225676 h 969"/>
              <a:gd name="T60" fmla="*/ 58144 w 690"/>
              <a:gd name="T61" fmla="*/ 217065 h 969"/>
              <a:gd name="T62" fmla="*/ 82191 w 690"/>
              <a:gd name="T63" fmla="*/ 200202 h 969"/>
              <a:gd name="T64" fmla="*/ 96548 w 690"/>
              <a:gd name="T65" fmla="*/ 180110 h 969"/>
              <a:gd name="T66" fmla="*/ 66040 w 690"/>
              <a:gd name="T67" fmla="*/ 88261 h 969"/>
              <a:gd name="T68" fmla="*/ 57426 w 690"/>
              <a:gd name="T69" fmla="*/ 41260 h 969"/>
              <a:gd name="T70" fmla="*/ 61733 w 690"/>
              <a:gd name="T71" fmla="*/ 9328 h 969"/>
              <a:gd name="T72" fmla="*/ 94394 w 690"/>
              <a:gd name="T73" fmla="*/ 59200 h 969"/>
              <a:gd name="T74" fmla="*/ 167971 w 690"/>
              <a:gd name="T75" fmla="*/ 7893 h 969"/>
              <a:gd name="T76" fmla="*/ 172278 w 690"/>
              <a:gd name="T77" fmla="*/ 40543 h 969"/>
              <a:gd name="T78" fmla="*/ 164382 w 690"/>
              <a:gd name="T79" fmla="*/ 92925 h 969"/>
              <a:gd name="T80" fmla="*/ 138899 w 690"/>
              <a:gd name="T81" fmla="*/ 167553 h 969"/>
              <a:gd name="T82" fmla="*/ 49530 w 690"/>
              <a:gd name="T83" fmla="*/ 288822 h 969"/>
              <a:gd name="T84" fmla="*/ 57426 w 690"/>
              <a:gd name="T85" fmla="*/ 255455 h 969"/>
              <a:gd name="T86" fmla="*/ 52401 w 690"/>
              <a:gd name="T87" fmla="*/ 247562 h 969"/>
              <a:gd name="T88" fmla="*/ 41993 w 690"/>
              <a:gd name="T89" fmla="*/ 256890 h 969"/>
              <a:gd name="T90" fmla="*/ 32661 w 690"/>
              <a:gd name="T91" fmla="*/ 284517 h 969"/>
              <a:gd name="T92" fmla="*/ 29790 w 690"/>
              <a:gd name="T93" fmla="*/ 304250 h 969"/>
              <a:gd name="T94" fmla="*/ 31225 w 690"/>
              <a:gd name="T95" fmla="*/ 317166 h 969"/>
              <a:gd name="T96" fmla="*/ 37686 w 690"/>
              <a:gd name="T97" fmla="*/ 318601 h 969"/>
              <a:gd name="T98" fmla="*/ 45941 w 690"/>
              <a:gd name="T99" fmla="*/ 311426 h 969"/>
              <a:gd name="T100" fmla="*/ 48094 w 690"/>
              <a:gd name="T101" fmla="*/ 298151 h 969"/>
              <a:gd name="T102" fmla="*/ 178739 w 690"/>
              <a:gd name="T103" fmla="*/ 280211 h 969"/>
              <a:gd name="T104" fmla="*/ 186635 w 690"/>
              <a:gd name="T105" fmla="*/ 307120 h 969"/>
              <a:gd name="T106" fmla="*/ 197761 w 690"/>
              <a:gd name="T107" fmla="*/ 314296 h 969"/>
              <a:gd name="T108" fmla="*/ 210682 w 690"/>
              <a:gd name="T109" fmla="*/ 307838 h 969"/>
              <a:gd name="T110" fmla="*/ 218578 w 690"/>
              <a:gd name="T111" fmla="*/ 293128 h 969"/>
              <a:gd name="T112" fmla="*/ 217860 w 690"/>
              <a:gd name="T113" fmla="*/ 283799 h 969"/>
              <a:gd name="T114" fmla="*/ 201350 w 690"/>
              <a:gd name="T115" fmla="*/ 267654 h 969"/>
              <a:gd name="T116" fmla="*/ 184481 w 690"/>
              <a:gd name="T117" fmla="*/ 263348 h 969"/>
              <a:gd name="T118" fmla="*/ 178739 w 690"/>
              <a:gd name="T119" fmla="*/ 274471 h 96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690"/>
              <a:gd name="T181" fmla="*/ 0 h 969"/>
              <a:gd name="T182" fmla="*/ 690 w 690"/>
              <a:gd name="T183" fmla="*/ 969 h 96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690" h="969">
                <a:moveTo>
                  <a:pt x="415" y="493"/>
                </a:moveTo>
                <a:lnTo>
                  <a:pt x="415" y="493"/>
                </a:lnTo>
                <a:lnTo>
                  <a:pt x="431" y="526"/>
                </a:lnTo>
                <a:lnTo>
                  <a:pt x="443" y="556"/>
                </a:lnTo>
                <a:lnTo>
                  <a:pt x="453" y="582"/>
                </a:lnTo>
                <a:lnTo>
                  <a:pt x="466" y="607"/>
                </a:lnTo>
                <a:lnTo>
                  <a:pt x="474" y="617"/>
                </a:lnTo>
                <a:lnTo>
                  <a:pt x="482" y="627"/>
                </a:lnTo>
                <a:lnTo>
                  <a:pt x="492" y="635"/>
                </a:lnTo>
                <a:lnTo>
                  <a:pt x="502" y="643"/>
                </a:lnTo>
                <a:lnTo>
                  <a:pt x="516" y="651"/>
                </a:lnTo>
                <a:lnTo>
                  <a:pt x="530" y="659"/>
                </a:lnTo>
                <a:lnTo>
                  <a:pt x="547" y="665"/>
                </a:lnTo>
                <a:lnTo>
                  <a:pt x="567" y="672"/>
                </a:lnTo>
                <a:lnTo>
                  <a:pt x="589" y="680"/>
                </a:lnTo>
                <a:lnTo>
                  <a:pt x="609" y="688"/>
                </a:lnTo>
                <a:lnTo>
                  <a:pt x="626" y="698"/>
                </a:lnTo>
                <a:lnTo>
                  <a:pt x="642" y="708"/>
                </a:lnTo>
                <a:lnTo>
                  <a:pt x="654" y="720"/>
                </a:lnTo>
                <a:lnTo>
                  <a:pt x="664" y="732"/>
                </a:lnTo>
                <a:lnTo>
                  <a:pt x="672" y="746"/>
                </a:lnTo>
                <a:lnTo>
                  <a:pt x="680" y="761"/>
                </a:lnTo>
                <a:lnTo>
                  <a:pt x="686" y="777"/>
                </a:lnTo>
                <a:lnTo>
                  <a:pt x="688" y="795"/>
                </a:lnTo>
                <a:lnTo>
                  <a:pt x="690" y="813"/>
                </a:lnTo>
                <a:lnTo>
                  <a:pt x="688" y="829"/>
                </a:lnTo>
                <a:lnTo>
                  <a:pt x="684" y="848"/>
                </a:lnTo>
                <a:lnTo>
                  <a:pt x="678" y="862"/>
                </a:lnTo>
                <a:lnTo>
                  <a:pt x="670" y="878"/>
                </a:lnTo>
                <a:lnTo>
                  <a:pt x="662" y="892"/>
                </a:lnTo>
                <a:lnTo>
                  <a:pt x="652" y="904"/>
                </a:lnTo>
                <a:lnTo>
                  <a:pt x="640" y="917"/>
                </a:lnTo>
                <a:lnTo>
                  <a:pt x="628" y="929"/>
                </a:lnTo>
                <a:lnTo>
                  <a:pt x="613" y="937"/>
                </a:lnTo>
                <a:lnTo>
                  <a:pt x="599" y="945"/>
                </a:lnTo>
                <a:lnTo>
                  <a:pt x="583" y="949"/>
                </a:lnTo>
                <a:lnTo>
                  <a:pt x="569" y="953"/>
                </a:lnTo>
                <a:lnTo>
                  <a:pt x="553" y="955"/>
                </a:lnTo>
                <a:lnTo>
                  <a:pt x="532" y="953"/>
                </a:lnTo>
                <a:lnTo>
                  <a:pt x="516" y="951"/>
                </a:lnTo>
                <a:lnTo>
                  <a:pt x="502" y="947"/>
                </a:lnTo>
                <a:lnTo>
                  <a:pt x="490" y="941"/>
                </a:lnTo>
                <a:lnTo>
                  <a:pt x="478" y="933"/>
                </a:lnTo>
                <a:lnTo>
                  <a:pt x="468" y="923"/>
                </a:lnTo>
                <a:lnTo>
                  <a:pt x="460" y="912"/>
                </a:lnTo>
                <a:lnTo>
                  <a:pt x="451" y="902"/>
                </a:lnTo>
                <a:lnTo>
                  <a:pt x="445" y="890"/>
                </a:lnTo>
                <a:lnTo>
                  <a:pt x="439" y="876"/>
                </a:lnTo>
                <a:lnTo>
                  <a:pt x="431" y="850"/>
                </a:lnTo>
                <a:lnTo>
                  <a:pt x="425" y="821"/>
                </a:lnTo>
                <a:lnTo>
                  <a:pt x="421" y="793"/>
                </a:lnTo>
                <a:lnTo>
                  <a:pt x="415" y="763"/>
                </a:lnTo>
                <a:lnTo>
                  <a:pt x="403" y="714"/>
                </a:lnTo>
                <a:lnTo>
                  <a:pt x="389" y="665"/>
                </a:lnTo>
                <a:lnTo>
                  <a:pt x="370" y="617"/>
                </a:lnTo>
                <a:lnTo>
                  <a:pt x="350" y="570"/>
                </a:lnTo>
                <a:lnTo>
                  <a:pt x="358" y="558"/>
                </a:lnTo>
                <a:lnTo>
                  <a:pt x="334" y="544"/>
                </a:lnTo>
                <a:lnTo>
                  <a:pt x="292" y="591"/>
                </a:lnTo>
                <a:lnTo>
                  <a:pt x="298" y="601"/>
                </a:lnTo>
                <a:lnTo>
                  <a:pt x="275" y="641"/>
                </a:lnTo>
                <a:lnTo>
                  <a:pt x="255" y="688"/>
                </a:lnTo>
                <a:lnTo>
                  <a:pt x="243" y="718"/>
                </a:lnTo>
                <a:lnTo>
                  <a:pt x="233" y="748"/>
                </a:lnTo>
                <a:lnTo>
                  <a:pt x="223" y="783"/>
                </a:lnTo>
                <a:lnTo>
                  <a:pt x="215" y="819"/>
                </a:lnTo>
                <a:lnTo>
                  <a:pt x="213" y="840"/>
                </a:lnTo>
                <a:lnTo>
                  <a:pt x="209" y="866"/>
                </a:lnTo>
                <a:lnTo>
                  <a:pt x="204" y="888"/>
                </a:lnTo>
                <a:lnTo>
                  <a:pt x="198" y="908"/>
                </a:lnTo>
                <a:lnTo>
                  <a:pt x="190" y="927"/>
                </a:lnTo>
                <a:lnTo>
                  <a:pt x="178" y="945"/>
                </a:lnTo>
                <a:lnTo>
                  <a:pt x="170" y="951"/>
                </a:lnTo>
                <a:lnTo>
                  <a:pt x="162" y="957"/>
                </a:lnTo>
                <a:lnTo>
                  <a:pt x="152" y="961"/>
                </a:lnTo>
                <a:lnTo>
                  <a:pt x="142" y="965"/>
                </a:lnTo>
                <a:lnTo>
                  <a:pt x="130" y="969"/>
                </a:lnTo>
                <a:lnTo>
                  <a:pt x="117" y="969"/>
                </a:lnTo>
                <a:lnTo>
                  <a:pt x="101" y="969"/>
                </a:lnTo>
                <a:lnTo>
                  <a:pt x="85" y="967"/>
                </a:lnTo>
                <a:lnTo>
                  <a:pt x="55" y="959"/>
                </a:lnTo>
                <a:lnTo>
                  <a:pt x="43" y="955"/>
                </a:lnTo>
                <a:lnTo>
                  <a:pt x="32" y="951"/>
                </a:lnTo>
                <a:lnTo>
                  <a:pt x="24" y="945"/>
                </a:lnTo>
                <a:lnTo>
                  <a:pt x="16" y="937"/>
                </a:lnTo>
                <a:lnTo>
                  <a:pt x="10" y="931"/>
                </a:lnTo>
                <a:lnTo>
                  <a:pt x="6" y="923"/>
                </a:lnTo>
                <a:lnTo>
                  <a:pt x="4" y="914"/>
                </a:lnTo>
                <a:lnTo>
                  <a:pt x="2" y="904"/>
                </a:lnTo>
                <a:lnTo>
                  <a:pt x="0" y="886"/>
                </a:lnTo>
                <a:lnTo>
                  <a:pt x="2" y="864"/>
                </a:lnTo>
                <a:lnTo>
                  <a:pt x="4" y="840"/>
                </a:lnTo>
                <a:lnTo>
                  <a:pt x="6" y="825"/>
                </a:lnTo>
                <a:lnTo>
                  <a:pt x="8" y="799"/>
                </a:lnTo>
                <a:lnTo>
                  <a:pt x="14" y="773"/>
                </a:lnTo>
                <a:lnTo>
                  <a:pt x="18" y="748"/>
                </a:lnTo>
                <a:lnTo>
                  <a:pt x="26" y="726"/>
                </a:lnTo>
                <a:lnTo>
                  <a:pt x="34" y="704"/>
                </a:lnTo>
                <a:lnTo>
                  <a:pt x="43" y="686"/>
                </a:lnTo>
                <a:lnTo>
                  <a:pt x="55" y="668"/>
                </a:lnTo>
                <a:lnTo>
                  <a:pt x="65" y="653"/>
                </a:lnTo>
                <a:lnTo>
                  <a:pt x="79" y="639"/>
                </a:lnTo>
                <a:lnTo>
                  <a:pt x="93" y="629"/>
                </a:lnTo>
                <a:lnTo>
                  <a:pt x="109" y="619"/>
                </a:lnTo>
                <a:lnTo>
                  <a:pt x="126" y="613"/>
                </a:lnTo>
                <a:lnTo>
                  <a:pt x="144" y="607"/>
                </a:lnTo>
                <a:lnTo>
                  <a:pt x="162" y="605"/>
                </a:lnTo>
                <a:lnTo>
                  <a:pt x="182" y="605"/>
                </a:lnTo>
                <a:lnTo>
                  <a:pt x="204" y="609"/>
                </a:lnTo>
                <a:lnTo>
                  <a:pt x="229" y="558"/>
                </a:lnTo>
                <a:lnTo>
                  <a:pt x="249" y="518"/>
                </a:lnTo>
                <a:lnTo>
                  <a:pt x="257" y="532"/>
                </a:lnTo>
                <a:lnTo>
                  <a:pt x="269" y="502"/>
                </a:lnTo>
                <a:lnTo>
                  <a:pt x="235" y="410"/>
                </a:lnTo>
                <a:lnTo>
                  <a:pt x="207" y="325"/>
                </a:lnTo>
                <a:lnTo>
                  <a:pt x="184" y="246"/>
                </a:lnTo>
                <a:lnTo>
                  <a:pt x="174" y="210"/>
                </a:lnTo>
                <a:lnTo>
                  <a:pt x="168" y="178"/>
                </a:lnTo>
                <a:lnTo>
                  <a:pt x="162" y="145"/>
                </a:lnTo>
                <a:lnTo>
                  <a:pt x="160" y="115"/>
                </a:lnTo>
                <a:lnTo>
                  <a:pt x="160" y="89"/>
                </a:lnTo>
                <a:lnTo>
                  <a:pt x="162" y="64"/>
                </a:lnTo>
                <a:lnTo>
                  <a:pt x="166" y="44"/>
                </a:lnTo>
                <a:lnTo>
                  <a:pt x="172" y="26"/>
                </a:lnTo>
                <a:lnTo>
                  <a:pt x="182" y="10"/>
                </a:lnTo>
                <a:lnTo>
                  <a:pt x="196" y="0"/>
                </a:lnTo>
                <a:lnTo>
                  <a:pt x="263" y="165"/>
                </a:lnTo>
                <a:lnTo>
                  <a:pt x="332" y="336"/>
                </a:lnTo>
                <a:lnTo>
                  <a:pt x="462" y="2"/>
                </a:lnTo>
                <a:lnTo>
                  <a:pt x="468" y="22"/>
                </a:lnTo>
                <a:lnTo>
                  <a:pt x="474" y="42"/>
                </a:lnTo>
                <a:lnTo>
                  <a:pt x="478" y="64"/>
                </a:lnTo>
                <a:lnTo>
                  <a:pt x="480" y="89"/>
                </a:lnTo>
                <a:lnTo>
                  <a:pt x="480" y="113"/>
                </a:lnTo>
                <a:lnTo>
                  <a:pt x="480" y="139"/>
                </a:lnTo>
                <a:lnTo>
                  <a:pt x="476" y="168"/>
                </a:lnTo>
                <a:lnTo>
                  <a:pt x="472" y="196"/>
                </a:lnTo>
                <a:lnTo>
                  <a:pt x="458" y="259"/>
                </a:lnTo>
                <a:lnTo>
                  <a:pt x="439" y="325"/>
                </a:lnTo>
                <a:lnTo>
                  <a:pt x="415" y="394"/>
                </a:lnTo>
                <a:lnTo>
                  <a:pt x="387" y="467"/>
                </a:lnTo>
                <a:lnTo>
                  <a:pt x="403" y="506"/>
                </a:lnTo>
                <a:lnTo>
                  <a:pt x="415" y="493"/>
                </a:lnTo>
                <a:close/>
                <a:moveTo>
                  <a:pt x="138" y="805"/>
                </a:moveTo>
                <a:lnTo>
                  <a:pt x="138" y="805"/>
                </a:lnTo>
                <a:lnTo>
                  <a:pt x="144" y="773"/>
                </a:lnTo>
                <a:lnTo>
                  <a:pt x="152" y="742"/>
                </a:lnTo>
                <a:lnTo>
                  <a:pt x="160" y="712"/>
                </a:lnTo>
                <a:lnTo>
                  <a:pt x="170" y="686"/>
                </a:lnTo>
                <a:lnTo>
                  <a:pt x="156" y="686"/>
                </a:lnTo>
                <a:lnTo>
                  <a:pt x="146" y="690"/>
                </a:lnTo>
                <a:lnTo>
                  <a:pt x="134" y="696"/>
                </a:lnTo>
                <a:lnTo>
                  <a:pt x="126" y="706"/>
                </a:lnTo>
                <a:lnTo>
                  <a:pt x="117" y="716"/>
                </a:lnTo>
                <a:lnTo>
                  <a:pt x="111" y="728"/>
                </a:lnTo>
                <a:lnTo>
                  <a:pt x="105" y="740"/>
                </a:lnTo>
                <a:lnTo>
                  <a:pt x="99" y="757"/>
                </a:lnTo>
                <a:lnTo>
                  <a:pt x="91" y="793"/>
                </a:lnTo>
                <a:lnTo>
                  <a:pt x="85" y="834"/>
                </a:lnTo>
                <a:lnTo>
                  <a:pt x="83" y="848"/>
                </a:lnTo>
                <a:lnTo>
                  <a:pt x="81" y="864"/>
                </a:lnTo>
                <a:lnTo>
                  <a:pt x="83" y="876"/>
                </a:lnTo>
                <a:lnTo>
                  <a:pt x="85" y="880"/>
                </a:lnTo>
                <a:lnTo>
                  <a:pt x="87" y="884"/>
                </a:lnTo>
                <a:lnTo>
                  <a:pt x="91" y="886"/>
                </a:lnTo>
                <a:lnTo>
                  <a:pt x="99" y="888"/>
                </a:lnTo>
                <a:lnTo>
                  <a:pt x="105" y="888"/>
                </a:lnTo>
                <a:lnTo>
                  <a:pt x="111" y="888"/>
                </a:lnTo>
                <a:lnTo>
                  <a:pt x="117" y="884"/>
                </a:lnTo>
                <a:lnTo>
                  <a:pt x="121" y="880"/>
                </a:lnTo>
                <a:lnTo>
                  <a:pt x="128" y="868"/>
                </a:lnTo>
                <a:lnTo>
                  <a:pt x="130" y="854"/>
                </a:lnTo>
                <a:lnTo>
                  <a:pt x="134" y="831"/>
                </a:lnTo>
                <a:lnTo>
                  <a:pt x="138" y="805"/>
                </a:lnTo>
                <a:close/>
                <a:moveTo>
                  <a:pt x="498" y="781"/>
                </a:moveTo>
                <a:lnTo>
                  <a:pt x="498" y="781"/>
                </a:lnTo>
                <a:lnTo>
                  <a:pt x="504" y="813"/>
                </a:lnTo>
                <a:lnTo>
                  <a:pt x="508" y="829"/>
                </a:lnTo>
                <a:lnTo>
                  <a:pt x="514" y="844"/>
                </a:lnTo>
                <a:lnTo>
                  <a:pt x="520" y="856"/>
                </a:lnTo>
                <a:lnTo>
                  <a:pt x="528" y="866"/>
                </a:lnTo>
                <a:lnTo>
                  <a:pt x="539" y="874"/>
                </a:lnTo>
                <a:lnTo>
                  <a:pt x="545" y="874"/>
                </a:lnTo>
                <a:lnTo>
                  <a:pt x="551" y="876"/>
                </a:lnTo>
                <a:lnTo>
                  <a:pt x="565" y="874"/>
                </a:lnTo>
                <a:lnTo>
                  <a:pt x="577" y="868"/>
                </a:lnTo>
                <a:lnTo>
                  <a:pt x="587" y="858"/>
                </a:lnTo>
                <a:lnTo>
                  <a:pt x="597" y="846"/>
                </a:lnTo>
                <a:lnTo>
                  <a:pt x="605" y="831"/>
                </a:lnTo>
                <a:lnTo>
                  <a:pt x="609" y="817"/>
                </a:lnTo>
                <a:lnTo>
                  <a:pt x="609" y="803"/>
                </a:lnTo>
                <a:lnTo>
                  <a:pt x="607" y="791"/>
                </a:lnTo>
                <a:lnTo>
                  <a:pt x="603" y="783"/>
                </a:lnTo>
                <a:lnTo>
                  <a:pt x="597" y="775"/>
                </a:lnTo>
                <a:lnTo>
                  <a:pt x="581" y="761"/>
                </a:lnTo>
                <a:lnTo>
                  <a:pt x="561" y="746"/>
                </a:lnTo>
                <a:lnTo>
                  <a:pt x="541" y="738"/>
                </a:lnTo>
                <a:lnTo>
                  <a:pt x="530" y="734"/>
                </a:lnTo>
                <a:lnTo>
                  <a:pt x="522" y="734"/>
                </a:lnTo>
                <a:lnTo>
                  <a:pt x="514" y="734"/>
                </a:lnTo>
                <a:lnTo>
                  <a:pt x="506" y="738"/>
                </a:lnTo>
                <a:lnTo>
                  <a:pt x="502" y="744"/>
                </a:lnTo>
                <a:lnTo>
                  <a:pt x="498" y="753"/>
                </a:lnTo>
                <a:lnTo>
                  <a:pt x="498" y="765"/>
                </a:lnTo>
                <a:lnTo>
                  <a:pt x="498" y="7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34" name="Freeform 10"/>
          <p:cNvSpPr>
            <a:spLocks noEditPoints="1" noChangeArrowheads="1"/>
          </p:cNvSpPr>
          <p:nvPr/>
        </p:nvSpPr>
        <p:spPr bwMode="auto">
          <a:xfrm>
            <a:off x="4759325" y="1654175"/>
            <a:ext cx="342900" cy="301625"/>
          </a:xfrm>
          <a:custGeom>
            <a:avLst/>
            <a:gdLst>
              <a:gd name="T0" fmla="*/ 124691 w 957"/>
              <a:gd name="T1" fmla="*/ 271750 h 838"/>
              <a:gd name="T2" fmla="*/ 60912 w 957"/>
              <a:gd name="T3" fmla="*/ 223519 h 838"/>
              <a:gd name="T4" fmla="*/ 24365 w 957"/>
              <a:gd name="T5" fmla="*/ 179247 h 838"/>
              <a:gd name="T6" fmla="*/ 2866 w 957"/>
              <a:gd name="T7" fmla="*/ 123817 h 838"/>
              <a:gd name="T8" fmla="*/ 5016 w 957"/>
              <a:gd name="T9" fmla="*/ 62629 h 838"/>
              <a:gd name="T10" fmla="*/ 23648 w 957"/>
              <a:gd name="T11" fmla="*/ 30594 h 838"/>
              <a:gd name="T12" fmla="*/ 53388 w 957"/>
              <a:gd name="T13" fmla="*/ 7919 h 838"/>
              <a:gd name="T14" fmla="*/ 96385 w 957"/>
              <a:gd name="T15" fmla="*/ 0 h 838"/>
              <a:gd name="T16" fmla="*/ 132574 w 957"/>
              <a:gd name="T17" fmla="*/ 7919 h 838"/>
              <a:gd name="T18" fmla="*/ 168046 w 957"/>
              <a:gd name="T19" fmla="*/ 30594 h 838"/>
              <a:gd name="T20" fmla="*/ 183453 w 957"/>
              <a:gd name="T21" fmla="*/ 23036 h 838"/>
              <a:gd name="T22" fmla="*/ 228242 w 957"/>
              <a:gd name="T23" fmla="*/ 2160 h 838"/>
              <a:gd name="T24" fmla="*/ 264431 w 957"/>
              <a:gd name="T25" fmla="*/ 720 h 838"/>
              <a:gd name="T26" fmla="*/ 303845 w 957"/>
              <a:gd name="T27" fmla="*/ 16557 h 838"/>
              <a:gd name="T28" fmla="*/ 319610 w 957"/>
              <a:gd name="T29" fmla="*/ 30594 h 838"/>
              <a:gd name="T30" fmla="*/ 341467 w 957"/>
              <a:gd name="T31" fmla="*/ 74866 h 838"/>
              <a:gd name="T32" fmla="*/ 340034 w 957"/>
              <a:gd name="T33" fmla="*/ 123817 h 838"/>
              <a:gd name="T34" fmla="*/ 310294 w 957"/>
              <a:gd name="T35" fmla="*/ 191485 h 838"/>
              <a:gd name="T36" fmla="*/ 270522 w 957"/>
              <a:gd name="T37" fmla="*/ 233957 h 838"/>
              <a:gd name="T38" fmla="*/ 205668 w 957"/>
              <a:gd name="T39" fmla="*/ 281109 h 838"/>
              <a:gd name="T40" fmla="*/ 46938 w 957"/>
              <a:gd name="T41" fmla="*/ 158011 h 838"/>
              <a:gd name="T42" fmla="*/ 80977 w 957"/>
              <a:gd name="T43" fmla="*/ 200843 h 838"/>
              <a:gd name="T44" fmla="*/ 128274 w 957"/>
              <a:gd name="T45" fmla="*/ 237557 h 838"/>
              <a:gd name="T46" fmla="*/ 182020 w 957"/>
              <a:gd name="T47" fmla="*/ 261312 h 838"/>
              <a:gd name="T48" fmla="*/ 250815 w 957"/>
              <a:gd name="T49" fmla="*/ 210562 h 838"/>
              <a:gd name="T50" fmla="*/ 291304 w 957"/>
              <a:gd name="T51" fmla="*/ 165930 h 838"/>
              <a:gd name="T52" fmla="*/ 292020 w 957"/>
              <a:gd name="T53" fmla="*/ 139655 h 838"/>
              <a:gd name="T54" fmla="*/ 278405 w 957"/>
              <a:gd name="T55" fmla="*/ 133896 h 838"/>
              <a:gd name="T56" fmla="*/ 264431 w 957"/>
              <a:gd name="T57" fmla="*/ 155132 h 838"/>
              <a:gd name="T58" fmla="*/ 254398 w 957"/>
              <a:gd name="T59" fmla="*/ 190765 h 838"/>
              <a:gd name="T60" fmla="*/ 242216 w 957"/>
              <a:gd name="T61" fmla="*/ 195084 h 838"/>
              <a:gd name="T62" fmla="*/ 231825 w 957"/>
              <a:gd name="T63" fmla="*/ 177808 h 838"/>
              <a:gd name="T64" fmla="*/ 220359 w 957"/>
              <a:gd name="T65" fmla="*/ 128857 h 838"/>
              <a:gd name="T66" fmla="*/ 213193 w 957"/>
              <a:gd name="T67" fmla="*/ 128137 h 838"/>
              <a:gd name="T68" fmla="*/ 192053 w 957"/>
              <a:gd name="T69" fmla="*/ 155852 h 838"/>
              <a:gd name="T70" fmla="*/ 176287 w 957"/>
              <a:gd name="T71" fmla="*/ 159451 h 838"/>
              <a:gd name="T72" fmla="*/ 163746 w 957"/>
              <a:gd name="T73" fmla="*/ 149373 h 838"/>
              <a:gd name="T74" fmla="*/ 150847 w 957"/>
              <a:gd name="T75" fmla="*/ 124537 h 838"/>
              <a:gd name="T76" fmla="*/ 139740 w 957"/>
              <a:gd name="T77" fmla="*/ 120218 h 838"/>
              <a:gd name="T78" fmla="*/ 128991 w 957"/>
              <a:gd name="T79" fmla="*/ 141814 h 838"/>
              <a:gd name="T80" fmla="*/ 115017 w 957"/>
              <a:gd name="T81" fmla="*/ 170969 h 838"/>
              <a:gd name="T82" fmla="*/ 102118 w 957"/>
              <a:gd name="T83" fmla="*/ 172409 h 838"/>
              <a:gd name="T84" fmla="*/ 83844 w 957"/>
              <a:gd name="T85" fmla="*/ 151532 h 838"/>
              <a:gd name="T86" fmla="*/ 73811 w 957"/>
              <a:gd name="T87" fmla="*/ 140374 h 838"/>
              <a:gd name="T88" fmla="*/ 55538 w 957"/>
              <a:gd name="T89" fmla="*/ 153692 h 838"/>
              <a:gd name="T90" fmla="*/ 82411 w 957"/>
              <a:gd name="T91" fmla="*/ 30594 h 838"/>
              <a:gd name="T92" fmla="*/ 57329 w 957"/>
              <a:gd name="T93" fmla="*/ 42832 h 838"/>
              <a:gd name="T94" fmla="*/ 40489 w 957"/>
              <a:gd name="T95" fmla="*/ 69827 h 838"/>
              <a:gd name="T96" fmla="*/ 37622 w 957"/>
              <a:gd name="T97" fmla="*/ 104021 h 838"/>
              <a:gd name="T98" fmla="*/ 44788 w 957"/>
              <a:gd name="T99" fmla="*/ 131736 h 838"/>
              <a:gd name="T100" fmla="*/ 61629 w 957"/>
              <a:gd name="T101" fmla="*/ 63348 h 838"/>
              <a:gd name="T102" fmla="*/ 180587 w 957"/>
              <a:gd name="T103" fmla="*/ 168089 h 838"/>
              <a:gd name="T104" fmla="*/ 170913 w 957"/>
              <a:gd name="T105" fmla="*/ 173128 h 838"/>
              <a:gd name="T106" fmla="*/ 166613 w 957"/>
              <a:gd name="T107" fmla="*/ 185726 h 838"/>
              <a:gd name="T108" fmla="*/ 172346 w 957"/>
              <a:gd name="T109" fmla="*/ 200124 h 838"/>
              <a:gd name="T110" fmla="*/ 183453 w 957"/>
              <a:gd name="T111" fmla="*/ 203003 h 838"/>
              <a:gd name="T112" fmla="*/ 192769 w 957"/>
              <a:gd name="T113" fmla="*/ 192925 h 838"/>
              <a:gd name="T114" fmla="*/ 192769 w 957"/>
              <a:gd name="T115" fmla="*/ 179247 h 838"/>
              <a:gd name="T116" fmla="*/ 183453 w 957"/>
              <a:gd name="T117" fmla="*/ 168089 h 8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957"/>
              <a:gd name="T178" fmla="*/ 0 h 838"/>
              <a:gd name="T179" fmla="*/ 957 w 957"/>
              <a:gd name="T180" fmla="*/ 838 h 8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957" h="838">
                <a:moveTo>
                  <a:pt x="449" y="838"/>
                </a:moveTo>
                <a:lnTo>
                  <a:pt x="449" y="838"/>
                </a:lnTo>
                <a:lnTo>
                  <a:pt x="419" y="809"/>
                </a:lnTo>
                <a:lnTo>
                  <a:pt x="384" y="781"/>
                </a:lnTo>
                <a:lnTo>
                  <a:pt x="348" y="755"/>
                </a:lnTo>
                <a:lnTo>
                  <a:pt x="309" y="728"/>
                </a:lnTo>
                <a:lnTo>
                  <a:pt x="238" y="676"/>
                </a:lnTo>
                <a:lnTo>
                  <a:pt x="204" y="650"/>
                </a:lnTo>
                <a:lnTo>
                  <a:pt x="170" y="621"/>
                </a:lnTo>
                <a:lnTo>
                  <a:pt x="143" y="595"/>
                </a:lnTo>
                <a:lnTo>
                  <a:pt x="117" y="564"/>
                </a:lnTo>
                <a:lnTo>
                  <a:pt x="93" y="532"/>
                </a:lnTo>
                <a:lnTo>
                  <a:pt x="68" y="498"/>
                </a:lnTo>
                <a:lnTo>
                  <a:pt x="48" y="461"/>
                </a:lnTo>
                <a:lnTo>
                  <a:pt x="32" y="423"/>
                </a:lnTo>
                <a:lnTo>
                  <a:pt x="18" y="384"/>
                </a:lnTo>
                <a:lnTo>
                  <a:pt x="8" y="344"/>
                </a:lnTo>
                <a:lnTo>
                  <a:pt x="2" y="309"/>
                </a:lnTo>
                <a:lnTo>
                  <a:pt x="0" y="275"/>
                </a:lnTo>
                <a:lnTo>
                  <a:pt x="0" y="241"/>
                </a:lnTo>
                <a:lnTo>
                  <a:pt x="6" y="208"/>
                </a:lnTo>
                <a:lnTo>
                  <a:pt x="14" y="174"/>
                </a:lnTo>
                <a:lnTo>
                  <a:pt x="26" y="143"/>
                </a:lnTo>
                <a:lnTo>
                  <a:pt x="44" y="113"/>
                </a:lnTo>
                <a:lnTo>
                  <a:pt x="54" y="99"/>
                </a:lnTo>
                <a:lnTo>
                  <a:pt x="66" y="85"/>
                </a:lnTo>
                <a:lnTo>
                  <a:pt x="91" y="60"/>
                </a:lnTo>
                <a:lnTo>
                  <a:pt x="109" y="46"/>
                </a:lnTo>
                <a:lnTo>
                  <a:pt x="129" y="34"/>
                </a:lnTo>
                <a:lnTo>
                  <a:pt x="149" y="22"/>
                </a:lnTo>
                <a:lnTo>
                  <a:pt x="172" y="14"/>
                </a:lnTo>
                <a:lnTo>
                  <a:pt x="196" y="6"/>
                </a:lnTo>
                <a:lnTo>
                  <a:pt x="220" y="2"/>
                </a:lnTo>
                <a:lnTo>
                  <a:pt x="245" y="0"/>
                </a:lnTo>
                <a:lnTo>
                  <a:pt x="269" y="0"/>
                </a:lnTo>
                <a:lnTo>
                  <a:pt x="293" y="2"/>
                </a:lnTo>
                <a:lnTo>
                  <a:pt x="319" y="6"/>
                </a:lnTo>
                <a:lnTo>
                  <a:pt x="344" y="12"/>
                </a:lnTo>
                <a:lnTo>
                  <a:pt x="370" y="22"/>
                </a:lnTo>
                <a:lnTo>
                  <a:pt x="394" y="32"/>
                </a:lnTo>
                <a:lnTo>
                  <a:pt x="421" y="46"/>
                </a:lnTo>
                <a:lnTo>
                  <a:pt x="445" y="64"/>
                </a:lnTo>
                <a:lnTo>
                  <a:pt x="469" y="85"/>
                </a:lnTo>
                <a:lnTo>
                  <a:pt x="479" y="93"/>
                </a:lnTo>
                <a:lnTo>
                  <a:pt x="489" y="85"/>
                </a:lnTo>
                <a:lnTo>
                  <a:pt x="512" y="64"/>
                </a:lnTo>
                <a:lnTo>
                  <a:pt x="538" y="46"/>
                </a:lnTo>
                <a:lnTo>
                  <a:pt x="562" y="32"/>
                </a:lnTo>
                <a:lnTo>
                  <a:pt x="587" y="22"/>
                </a:lnTo>
                <a:lnTo>
                  <a:pt x="613" y="12"/>
                </a:lnTo>
                <a:lnTo>
                  <a:pt x="637" y="6"/>
                </a:lnTo>
                <a:lnTo>
                  <a:pt x="664" y="2"/>
                </a:lnTo>
                <a:lnTo>
                  <a:pt x="688" y="0"/>
                </a:lnTo>
                <a:lnTo>
                  <a:pt x="714" y="0"/>
                </a:lnTo>
                <a:lnTo>
                  <a:pt x="738" y="2"/>
                </a:lnTo>
                <a:lnTo>
                  <a:pt x="763" y="6"/>
                </a:lnTo>
                <a:lnTo>
                  <a:pt x="785" y="14"/>
                </a:lnTo>
                <a:lnTo>
                  <a:pt x="807" y="22"/>
                </a:lnTo>
                <a:lnTo>
                  <a:pt x="828" y="34"/>
                </a:lnTo>
                <a:lnTo>
                  <a:pt x="848" y="46"/>
                </a:lnTo>
                <a:lnTo>
                  <a:pt x="868" y="60"/>
                </a:lnTo>
                <a:lnTo>
                  <a:pt x="880" y="73"/>
                </a:lnTo>
                <a:lnTo>
                  <a:pt x="892" y="85"/>
                </a:lnTo>
                <a:lnTo>
                  <a:pt x="902" y="99"/>
                </a:lnTo>
                <a:lnTo>
                  <a:pt x="913" y="113"/>
                </a:lnTo>
                <a:lnTo>
                  <a:pt x="931" y="143"/>
                </a:lnTo>
                <a:lnTo>
                  <a:pt x="943" y="174"/>
                </a:lnTo>
                <a:lnTo>
                  <a:pt x="953" y="208"/>
                </a:lnTo>
                <a:lnTo>
                  <a:pt x="957" y="241"/>
                </a:lnTo>
                <a:lnTo>
                  <a:pt x="957" y="275"/>
                </a:lnTo>
                <a:lnTo>
                  <a:pt x="955" y="309"/>
                </a:lnTo>
                <a:lnTo>
                  <a:pt x="949" y="344"/>
                </a:lnTo>
                <a:lnTo>
                  <a:pt x="939" y="384"/>
                </a:lnTo>
                <a:lnTo>
                  <a:pt x="925" y="423"/>
                </a:lnTo>
                <a:lnTo>
                  <a:pt x="909" y="461"/>
                </a:lnTo>
                <a:lnTo>
                  <a:pt x="888" y="498"/>
                </a:lnTo>
                <a:lnTo>
                  <a:pt x="866" y="532"/>
                </a:lnTo>
                <a:lnTo>
                  <a:pt x="842" y="564"/>
                </a:lnTo>
                <a:lnTo>
                  <a:pt x="815" y="595"/>
                </a:lnTo>
                <a:lnTo>
                  <a:pt x="787" y="621"/>
                </a:lnTo>
                <a:lnTo>
                  <a:pt x="755" y="650"/>
                </a:lnTo>
                <a:lnTo>
                  <a:pt x="718" y="676"/>
                </a:lnTo>
                <a:lnTo>
                  <a:pt x="647" y="728"/>
                </a:lnTo>
                <a:lnTo>
                  <a:pt x="611" y="755"/>
                </a:lnTo>
                <a:lnTo>
                  <a:pt x="574" y="781"/>
                </a:lnTo>
                <a:lnTo>
                  <a:pt x="540" y="809"/>
                </a:lnTo>
                <a:lnTo>
                  <a:pt x="508" y="838"/>
                </a:lnTo>
                <a:lnTo>
                  <a:pt x="449" y="838"/>
                </a:lnTo>
                <a:close/>
                <a:moveTo>
                  <a:pt x="131" y="439"/>
                </a:moveTo>
                <a:lnTo>
                  <a:pt x="131" y="439"/>
                </a:lnTo>
                <a:lnTo>
                  <a:pt x="151" y="473"/>
                </a:lnTo>
                <a:lnTo>
                  <a:pt x="176" y="504"/>
                </a:lnTo>
                <a:lnTo>
                  <a:pt x="200" y="534"/>
                </a:lnTo>
                <a:lnTo>
                  <a:pt x="226" y="558"/>
                </a:lnTo>
                <a:lnTo>
                  <a:pt x="257" y="585"/>
                </a:lnTo>
                <a:lnTo>
                  <a:pt x="289" y="611"/>
                </a:lnTo>
                <a:lnTo>
                  <a:pt x="358" y="660"/>
                </a:lnTo>
                <a:lnTo>
                  <a:pt x="421" y="704"/>
                </a:lnTo>
                <a:lnTo>
                  <a:pt x="451" y="726"/>
                </a:lnTo>
                <a:lnTo>
                  <a:pt x="479" y="751"/>
                </a:lnTo>
                <a:lnTo>
                  <a:pt x="508" y="726"/>
                </a:lnTo>
                <a:lnTo>
                  <a:pt x="538" y="704"/>
                </a:lnTo>
                <a:lnTo>
                  <a:pt x="601" y="660"/>
                </a:lnTo>
                <a:lnTo>
                  <a:pt x="668" y="611"/>
                </a:lnTo>
                <a:lnTo>
                  <a:pt x="700" y="585"/>
                </a:lnTo>
                <a:lnTo>
                  <a:pt x="732" y="558"/>
                </a:lnTo>
                <a:lnTo>
                  <a:pt x="761" y="530"/>
                </a:lnTo>
                <a:lnTo>
                  <a:pt x="789" y="498"/>
                </a:lnTo>
                <a:lnTo>
                  <a:pt x="813" y="461"/>
                </a:lnTo>
                <a:lnTo>
                  <a:pt x="834" y="423"/>
                </a:lnTo>
                <a:lnTo>
                  <a:pt x="828" y="405"/>
                </a:lnTo>
                <a:lnTo>
                  <a:pt x="821" y="396"/>
                </a:lnTo>
                <a:lnTo>
                  <a:pt x="815" y="388"/>
                </a:lnTo>
                <a:lnTo>
                  <a:pt x="809" y="380"/>
                </a:lnTo>
                <a:lnTo>
                  <a:pt x="799" y="376"/>
                </a:lnTo>
                <a:lnTo>
                  <a:pt x="789" y="372"/>
                </a:lnTo>
                <a:lnTo>
                  <a:pt x="777" y="372"/>
                </a:lnTo>
                <a:lnTo>
                  <a:pt x="769" y="376"/>
                </a:lnTo>
                <a:lnTo>
                  <a:pt x="761" y="382"/>
                </a:lnTo>
                <a:lnTo>
                  <a:pt x="753" y="390"/>
                </a:lnTo>
                <a:lnTo>
                  <a:pt x="749" y="403"/>
                </a:lnTo>
                <a:lnTo>
                  <a:pt x="738" y="431"/>
                </a:lnTo>
                <a:lnTo>
                  <a:pt x="732" y="461"/>
                </a:lnTo>
                <a:lnTo>
                  <a:pt x="724" y="494"/>
                </a:lnTo>
                <a:lnTo>
                  <a:pt x="720" y="508"/>
                </a:lnTo>
                <a:lnTo>
                  <a:pt x="716" y="520"/>
                </a:lnTo>
                <a:lnTo>
                  <a:pt x="710" y="530"/>
                </a:lnTo>
                <a:lnTo>
                  <a:pt x="704" y="538"/>
                </a:lnTo>
                <a:lnTo>
                  <a:pt x="696" y="544"/>
                </a:lnTo>
                <a:lnTo>
                  <a:pt x="686" y="544"/>
                </a:lnTo>
                <a:lnTo>
                  <a:pt x="676" y="542"/>
                </a:lnTo>
                <a:lnTo>
                  <a:pt x="668" y="536"/>
                </a:lnTo>
                <a:lnTo>
                  <a:pt x="662" y="528"/>
                </a:lnTo>
                <a:lnTo>
                  <a:pt x="655" y="518"/>
                </a:lnTo>
                <a:lnTo>
                  <a:pt x="651" y="506"/>
                </a:lnTo>
                <a:lnTo>
                  <a:pt x="647" y="494"/>
                </a:lnTo>
                <a:lnTo>
                  <a:pt x="641" y="463"/>
                </a:lnTo>
                <a:lnTo>
                  <a:pt x="631" y="403"/>
                </a:lnTo>
                <a:lnTo>
                  <a:pt x="625" y="376"/>
                </a:lnTo>
                <a:lnTo>
                  <a:pt x="621" y="366"/>
                </a:lnTo>
                <a:lnTo>
                  <a:pt x="615" y="358"/>
                </a:lnTo>
                <a:lnTo>
                  <a:pt x="611" y="352"/>
                </a:lnTo>
                <a:lnTo>
                  <a:pt x="605" y="352"/>
                </a:lnTo>
                <a:lnTo>
                  <a:pt x="599" y="352"/>
                </a:lnTo>
                <a:lnTo>
                  <a:pt x="595" y="356"/>
                </a:lnTo>
                <a:lnTo>
                  <a:pt x="585" y="370"/>
                </a:lnTo>
                <a:lnTo>
                  <a:pt x="572" y="388"/>
                </a:lnTo>
                <a:lnTo>
                  <a:pt x="560" y="407"/>
                </a:lnTo>
                <a:lnTo>
                  <a:pt x="544" y="425"/>
                </a:lnTo>
                <a:lnTo>
                  <a:pt x="536" y="433"/>
                </a:lnTo>
                <a:lnTo>
                  <a:pt x="526" y="439"/>
                </a:lnTo>
                <a:lnTo>
                  <a:pt x="516" y="443"/>
                </a:lnTo>
                <a:lnTo>
                  <a:pt x="504" y="443"/>
                </a:lnTo>
                <a:lnTo>
                  <a:pt x="492" y="443"/>
                </a:lnTo>
                <a:lnTo>
                  <a:pt x="483" y="439"/>
                </a:lnTo>
                <a:lnTo>
                  <a:pt x="475" y="435"/>
                </a:lnTo>
                <a:lnTo>
                  <a:pt x="467" y="429"/>
                </a:lnTo>
                <a:lnTo>
                  <a:pt x="461" y="421"/>
                </a:lnTo>
                <a:lnTo>
                  <a:pt x="457" y="415"/>
                </a:lnTo>
                <a:lnTo>
                  <a:pt x="449" y="396"/>
                </a:lnTo>
                <a:lnTo>
                  <a:pt x="441" y="378"/>
                </a:lnTo>
                <a:lnTo>
                  <a:pt x="433" y="360"/>
                </a:lnTo>
                <a:lnTo>
                  <a:pt x="427" y="352"/>
                </a:lnTo>
                <a:lnTo>
                  <a:pt x="421" y="346"/>
                </a:lnTo>
                <a:lnTo>
                  <a:pt x="415" y="340"/>
                </a:lnTo>
                <a:lnTo>
                  <a:pt x="406" y="334"/>
                </a:lnTo>
                <a:lnTo>
                  <a:pt x="398" y="332"/>
                </a:lnTo>
                <a:lnTo>
                  <a:pt x="390" y="334"/>
                </a:lnTo>
                <a:lnTo>
                  <a:pt x="384" y="340"/>
                </a:lnTo>
                <a:lnTo>
                  <a:pt x="378" y="346"/>
                </a:lnTo>
                <a:lnTo>
                  <a:pt x="374" y="356"/>
                </a:lnTo>
                <a:lnTo>
                  <a:pt x="368" y="368"/>
                </a:lnTo>
                <a:lnTo>
                  <a:pt x="360" y="394"/>
                </a:lnTo>
                <a:lnTo>
                  <a:pt x="352" y="423"/>
                </a:lnTo>
                <a:lnTo>
                  <a:pt x="342" y="449"/>
                </a:lnTo>
                <a:lnTo>
                  <a:pt x="336" y="459"/>
                </a:lnTo>
                <a:lnTo>
                  <a:pt x="330" y="469"/>
                </a:lnTo>
                <a:lnTo>
                  <a:pt x="321" y="475"/>
                </a:lnTo>
                <a:lnTo>
                  <a:pt x="311" y="479"/>
                </a:lnTo>
                <a:lnTo>
                  <a:pt x="303" y="481"/>
                </a:lnTo>
                <a:lnTo>
                  <a:pt x="293" y="481"/>
                </a:lnTo>
                <a:lnTo>
                  <a:pt x="285" y="479"/>
                </a:lnTo>
                <a:lnTo>
                  <a:pt x="279" y="477"/>
                </a:lnTo>
                <a:lnTo>
                  <a:pt x="271" y="471"/>
                </a:lnTo>
                <a:lnTo>
                  <a:pt x="265" y="465"/>
                </a:lnTo>
                <a:lnTo>
                  <a:pt x="253" y="451"/>
                </a:lnTo>
                <a:lnTo>
                  <a:pt x="234" y="421"/>
                </a:lnTo>
                <a:lnTo>
                  <a:pt x="224" y="407"/>
                </a:lnTo>
                <a:lnTo>
                  <a:pt x="216" y="394"/>
                </a:lnTo>
                <a:lnTo>
                  <a:pt x="212" y="392"/>
                </a:lnTo>
                <a:lnTo>
                  <a:pt x="206" y="390"/>
                </a:lnTo>
                <a:lnTo>
                  <a:pt x="202" y="390"/>
                </a:lnTo>
                <a:lnTo>
                  <a:pt x="198" y="392"/>
                </a:lnTo>
                <a:lnTo>
                  <a:pt x="188" y="399"/>
                </a:lnTo>
                <a:lnTo>
                  <a:pt x="178" y="407"/>
                </a:lnTo>
                <a:lnTo>
                  <a:pt x="155" y="427"/>
                </a:lnTo>
                <a:lnTo>
                  <a:pt x="143" y="435"/>
                </a:lnTo>
                <a:lnTo>
                  <a:pt x="131" y="439"/>
                </a:lnTo>
                <a:close/>
                <a:moveTo>
                  <a:pt x="230" y="85"/>
                </a:moveTo>
                <a:lnTo>
                  <a:pt x="230" y="85"/>
                </a:lnTo>
                <a:lnTo>
                  <a:pt x="208" y="89"/>
                </a:lnTo>
                <a:lnTo>
                  <a:pt x="188" y="97"/>
                </a:lnTo>
                <a:lnTo>
                  <a:pt x="174" y="107"/>
                </a:lnTo>
                <a:lnTo>
                  <a:pt x="160" y="119"/>
                </a:lnTo>
                <a:lnTo>
                  <a:pt x="147" y="131"/>
                </a:lnTo>
                <a:lnTo>
                  <a:pt x="137" y="145"/>
                </a:lnTo>
                <a:lnTo>
                  <a:pt x="127" y="162"/>
                </a:lnTo>
                <a:lnTo>
                  <a:pt x="119" y="178"/>
                </a:lnTo>
                <a:lnTo>
                  <a:pt x="113" y="194"/>
                </a:lnTo>
                <a:lnTo>
                  <a:pt x="109" y="212"/>
                </a:lnTo>
                <a:lnTo>
                  <a:pt x="107" y="230"/>
                </a:lnTo>
                <a:lnTo>
                  <a:pt x="105" y="251"/>
                </a:lnTo>
                <a:lnTo>
                  <a:pt x="105" y="269"/>
                </a:lnTo>
                <a:lnTo>
                  <a:pt x="105" y="289"/>
                </a:lnTo>
                <a:lnTo>
                  <a:pt x="109" y="307"/>
                </a:lnTo>
                <a:lnTo>
                  <a:pt x="113" y="328"/>
                </a:lnTo>
                <a:lnTo>
                  <a:pt x="119" y="346"/>
                </a:lnTo>
                <a:lnTo>
                  <a:pt x="125" y="366"/>
                </a:lnTo>
                <a:lnTo>
                  <a:pt x="129" y="324"/>
                </a:lnTo>
                <a:lnTo>
                  <a:pt x="137" y="285"/>
                </a:lnTo>
                <a:lnTo>
                  <a:pt x="145" y="247"/>
                </a:lnTo>
                <a:lnTo>
                  <a:pt x="157" y="210"/>
                </a:lnTo>
                <a:lnTo>
                  <a:pt x="172" y="176"/>
                </a:lnTo>
                <a:lnTo>
                  <a:pt x="188" y="143"/>
                </a:lnTo>
                <a:lnTo>
                  <a:pt x="208" y="113"/>
                </a:lnTo>
                <a:lnTo>
                  <a:pt x="230" y="85"/>
                </a:lnTo>
                <a:close/>
                <a:moveTo>
                  <a:pt x="504" y="467"/>
                </a:moveTo>
                <a:lnTo>
                  <a:pt x="504" y="467"/>
                </a:lnTo>
                <a:lnTo>
                  <a:pt x="496" y="467"/>
                </a:lnTo>
                <a:lnTo>
                  <a:pt x="489" y="471"/>
                </a:lnTo>
                <a:lnTo>
                  <a:pt x="481" y="475"/>
                </a:lnTo>
                <a:lnTo>
                  <a:pt x="477" y="481"/>
                </a:lnTo>
                <a:lnTo>
                  <a:pt x="471" y="488"/>
                </a:lnTo>
                <a:lnTo>
                  <a:pt x="469" y="498"/>
                </a:lnTo>
                <a:lnTo>
                  <a:pt x="465" y="506"/>
                </a:lnTo>
                <a:lnTo>
                  <a:pt x="465" y="516"/>
                </a:lnTo>
                <a:lnTo>
                  <a:pt x="465" y="526"/>
                </a:lnTo>
                <a:lnTo>
                  <a:pt x="469" y="536"/>
                </a:lnTo>
                <a:lnTo>
                  <a:pt x="471" y="544"/>
                </a:lnTo>
                <a:lnTo>
                  <a:pt x="477" y="550"/>
                </a:lnTo>
                <a:lnTo>
                  <a:pt x="481" y="556"/>
                </a:lnTo>
                <a:lnTo>
                  <a:pt x="489" y="560"/>
                </a:lnTo>
                <a:lnTo>
                  <a:pt x="496" y="564"/>
                </a:lnTo>
                <a:lnTo>
                  <a:pt x="504" y="564"/>
                </a:lnTo>
                <a:lnTo>
                  <a:pt x="512" y="564"/>
                </a:lnTo>
                <a:lnTo>
                  <a:pt x="518" y="560"/>
                </a:lnTo>
                <a:lnTo>
                  <a:pt x="526" y="556"/>
                </a:lnTo>
                <a:lnTo>
                  <a:pt x="530" y="550"/>
                </a:lnTo>
                <a:lnTo>
                  <a:pt x="536" y="544"/>
                </a:lnTo>
                <a:lnTo>
                  <a:pt x="538" y="536"/>
                </a:lnTo>
                <a:lnTo>
                  <a:pt x="542" y="526"/>
                </a:lnTo>
                <a:lnTo>
                  <a:pt x="542" y="516"/>
                </a:lnTo>
                <a:lnTo>
                  <a:pt x="542" y="506"/>
                </a:lnTo>
                <a:lnTo>
                  <a:pt x="538" y="498"/>
                </a:lnTo>
                <a:lnTo>
                  <a:pt x="536" y="488"/>
                </a:lnTo>
                <a:lnTo>
                  <a:pt x="530" y="481"/>
                </a:lnTo>
                <a:lnTo>
                  <a:pt x="526" y="475"/>
                </a:lnTo>
                <a:lnTo>
                  <a:pt x="518" y="471"/>
                </a:lnTo>
                <a:lnTo>
                  <a:pt x="512" y="467"/>
                </a:lnTo>
                <a:lnTo>
                  <a:pt x="504" y="4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35" name="Freeform 11"/>
          <p:cNvSpPr>
            <a:spLocks noEditPoints="1" noChangeArrowheads="1"/>
          </p:cNvSpPr>
          <p:nvPr/>
        </p:nvSpPr>
        <p:spPr bwMode="auto">
          <a:xfrm>
            <a:off x="1028700" y="1654175"/>
            <a:ext cx="373063" cy="320675"/>
          </a:xfrm>
          <a:custGeom>
            <a:avLst/>
            <a:gdLst>
              <a:gd name="T0" fmla="*/ 208013 w 1042"/>
              <a:gd name="T1" fmla="*/ 37705 h 893"/>
              <a:gd name="T2" fmla="*/ 252766 w 1042"/>
              <a:gd name="T3" fmla="*/ 56738 h 893"/>
              <a:gd name="T4" fmla="*/ 286063 w 1042"/>
              <a:gd name="T5" fmla="*/ 90852 h 893"/>
              <a:gd name="T6" fmla="*/ 305038 w 1042"/>
              <a:gd name="T7" fmla="*/ 135380 h 893"/>
              <a:gd name="T8" fmla="*/ 307186 w 1042"/>
              <a:gd name="T9" fmla="*/ 172367 h 893"/>
              <a:gd name="T10" fmla="*/ 290001 w 1042"/>
              <a:gd name="T11" fmla="*/ 172367 h 893"/>
              <a:gd name="T12" fmla="*/ 288211 w 1042"/>
              <a:gd name="T13" fmla="*/ 138971 h 893"/>
              <a:gd name="T14" fmla="*/ 271742 w 1042"/>
              <a:gd name="T15" fmla="*/ 100188 h 893"/>
              <a:gd name="T16" fmla="*/ 242742 w 1042"/>
              <a:gd name="T17" fmla="*/ 71102 h 893"/>
              <a:gd name="T18" fmla="*/ 204433 w 1042"/>
              <a:gd name="T19" fmla="*/ 55301 h 893"/>
              <a:gd name="T20" fmla="*/ 171852 w 1042"/>
              <a:gd name="T21" fmla="*/ 53147 h 893"/>
              <a:gd name="T22" fmla="*/ 131754 w 1042"/>
              <a:gd name="T23" fmla="*/ 65356 h 893"/>
              <a:gd name="T24" fmla="*/ 99889 w 1042"/>
              <a:gd name="T25" fmla="*/ 92288 h 893"/>
              <a:gd name="T26" fmla="*/ 80556 w 1042"/>
              <a:gd name="T27" fmla="*/ 128557 h 893"/>
              <a:gd name="T28" fmla="*/ 75185 w 1042"/>
              <a:gd name="T29" fmla="*/ 160517 h 893"/>
              <a:gd name="T30" fmla="*/ 60148 w 1042"/>
              <a:gd name="T31" fmla="*/ 183140 h 893"/>
              <a:gd name="T32" fmla="*/ 58716 w 1042"/>
              <a:gd name="T33" fmla="*/ 147590 h 893"/>
              <a:gd name="T34" fmla="*/ 73037 w 1042"/>
              <a:gd name="T35" fmla="*/ 100907 h 893"/>
              <a:gd name="T36" fmla="*/ 103469 w 1042"/>
              <a:gd name="T37" fmla="*/ 63920 h 893"/>
              <a:gd name="T38" fmla="*/ 145717 w 1042"/>
              <a:gd name="T39" fmla="*/ 40578 h 893"/>
              <a:gd name="T40" fmla="*/ 182593 w 1042"/>
              <a:gd name="T41" fmla="*/ 35551 h 893"/>
              <a:gd name="T42" fmla="*/ 357310 w 1042"/>
              <a:gd name="T43" fmla="*/ 188886 h 893"/>
              <a:gd name="T44" fmla="*/ 317211 w 1042"/>
              <a:gd name="T45" fmla="*/ 257474 h 893"/>
              <a:gd name="T46" fmla="*/ 263149 w 1042"/>
              <a:gd name="T47" fmla="*/ 285124 h 893"/>
              <a:gd name="T48" fmla="*/ 49050 w 1042"/>
              <a:gd name="T49" fmla="*/ 257474 h 893"/>
              <a:gd name="T50" fmla="*/ 12889 w 1042"/>
              <a:gd name="T51" fmla="*/ 188886 h 893"/>
              <a:gd name="T52" fmla="*/ 78766 w 1042"/>
              <a:gd name="T53" fmla="*/ 188886 h 893"/>
              <a:gd name="T54" fmla="*/ 273890 w 1042"/>
              <a:gd name="T55" fmla="*/ 204327 h 893"/>
              <a:gd name="T56" fmla="*/ 304322 w 1042"/>
              <a:gd name="T57" fmla="*/ 188886 h 893"/>
              <a:gd name="T58" fmla="*/ 233433 w 1042"/>
              <a:gd name="T59" fmla="*/ 295897 h 893"/>
              <a:gd name="T60" fmla="*/ 164334 w 1042"/>
              <a:gd name="T61" fmla="*/ 303797 h 893"/>
              <a:gd name="T62" fmla="*/ 104902 w 1042"/>
              <a:gd name="T63" fmla="*/ 291588 h 893"/>
              <a:gd name="T64" fmla="*/ 312199 w 1042"/>
              <a:gd name="T65" fmla="*/ 183140 h 893"/>
              <a:gd name="T66" fmla="*/ 341915 w 1042"/>
              <a:gd name="T67" fmla="*/ 141126 h 893"/>
              <a:gd name="T68" fmla="*/ 314347 w 1042"/>
              <a:gd name="T69" fmla="*/ 68947 h 893"/>
              <a:gd name="T70" fmla="*/ 257063 w 1042"/>
              <a:gd name="T71" fmla="*/ 18314 h 893"/>
              <a:gd name="T72" fmla="*/ 183309 w 1042"/>
              <a:gd name="T73" fmla="*/ 0 h 893"/>
              <a:gd name="T74" fmla="*/ 108482 w 1042"/>
              <a:gd name="T75" fmla="*/ 18314 h 893"/>
              <a:gd name="T76" fmla="*/ 51556 w 1042"/>
              <a:gd name="T77" fmla="*/ 68947 h 893"/>
              <a:gd name="T78" fmla="*/ 24704 w 1042"/>
              <a:gd name="T79" fmla="*/ 141126 h 893"/>
              <a:gd name="T80" fmla="*/ 53704 w 1042"/>
              <a:gd name="T81" fmla="*/ 183140 h 893"/>
              <a:gd name="T82" fmla="*/ 51556 w 1042"/>
              <a:gd name="T83" fmla="*/ 160517 h 893"/>
              <a:gd name="T84" fmla="*/ 62297 w 1042"/>
              <a:gd name="T85" fmla="*/ 109884 h 893"/>
              <a:gd name="T86" fmla="*/ 89865 w 1042"/>
              <a:gd name="T87" fmla="*/ 67511 h 893"/>
              <a:gd name="T88" fmla="*/ 131754 w 1042"/>
              <a:gd name="T89" fmla="*/ 39142 h 893"/>
              <a:gd name="T90" fmla="*/ 182593 w 1042"/>
              <a:gd name="T91" fmla="*/ 29087 h 893"/>
              <a:gd name="T92" fmla="*/ 221618 w 1042"/>
              <a:gd name="T93" fmla="*/ 34833 h 893"/>
              <a:gd name="T94" fmla="*/ 266013 w 1042"/>
              <a:gd name="T95" fmla="*/ 58892 h 893"/>
              <a:gd name="T96" fmla="*/ 297878 w 1042"/>
              <a:gd name="T97" fmla="*/ 98034 h 893"/>
              <a:gd name="T98" fmla="*/ 312915 w 1042"/>
              <a:gd name="T99" fmla="*/ 146871 h 893"/>
              <a:gd name="T100" fmla="*/ 312199 w 1042"/>
              <a:gd name="T101" fmla="*/ 183140 h 893"/>
              <a:gd name="T102" fmla="*/ 317211 w 1042"/>
              <a:gd name="T103" fmla="*/ 248496 h 893"/>
              <a:gd name="T104" fmla="*/ 306470 w 1042"/>
              <a:gd name="T105" fmla="*/ 199300 h 893"/>
              <a:gd name="T106" fmla="*/ 49050 w 1042"/>
              <a:gd name="T107" fmla="*/ 204327 h 893"/>
              <a:gd name="T108" fmla="*/ 58716 w 1042"/>
              <a:gd name="T109" fmla="*/ 199300 h 893"/>
              <a:gd name="T110" fmla="*/ 35445 w 1042"/>
              <a:gd name="T111" fmla="*/ 242032 h 89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042"/>
              <a:gd name="T169" fmla="*/ 0 h 893"/>
              <a:gd name="T170" fmla="*/ 1042 w 1042"/>
              <a:gd name="T171" fmla="*/ 893 h 893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042" h="893">
                <a:moveTo>
                  <a:pt x="510" y="99"/>
                </a:moveTo>
                <a:lnTo>
                  <a:pt x="510" y="99"/>
                </a:lnTo>
                <a:lnTo>
                  <a:pt x="546" y="101"/>
                </a:lnTo>
                <a:lnTo>
                  <a:pt x="581" y="105"/>
                </a:lnTo>
                <a:lnTo>
                  <a:pt x="615" y="113"/>
                </a:lnTo>
                <a:lnTo>
                  <a:pt x="646" y="125"/>
                </a:lnTo>
                <a:lnTo>
                  <a:pt x="676" y="142"/>
                </a:lnTo>
                <a:lnTo>
                  <a:pt x="706" y="158"/>
                </a:lnTo>
                <a:lnTo>
                  <a:pt x="733" y="178"/>
                </a:lnTo>
                <a:lnTo>
                  <a:pt x="757" y="200"/>
                </a:lnTo>
                <a:lnTo>
                  <a:pt x="779" y="225"/>
                </a:lnTo>
                <a:lnTo>
                  <a:pt x="799" y="253"/>
                </a:lnTo>
                <a:lnTo>
                  <a:pt x="818" y="281"/>
                </a:lnTo>
                <a:lnTo>
                  <a:pt x="832" y="312"/>
                </a:lnTo>
                <a:lnTo>
                  <a:pt x="844" y="344"/>
                </a:lnTo>
                <a:lnTo>
                  <a:pt x="852" y="377"/>
                </a:lnTo>
                <a:lnTo>
                  <a:pt x="858" y="411"/>
                </a:lnTo>
                <a:lnTo>
                  <a:pt x="860" y="447"/>
                </a:lnTo>
                <a:lnTo>
                  <a:pt x="858" y="480"/>
                </a:lnTo>
                <a:lnTo>
                  <a:pt x="854" y="510"/>
                </a:lnTo>
                <a:lnTo>
                  <a:pt x="805" y="510"/>
                </a:lnTo>
                <a:lnTo>
                  <a:pt x="810" y="480"/>
                </a:lnTo>
                <a:lnTo>
                  <a:pt x="812" y="447"/>
                </a:lnTo>
                <a:lnTo>
                  <a:pt x="810" y="417"/>
                </a:lnTo>
                <a:lnTo>
                  <a:pt x="805" y="387"/>
                </a:lnTo>
                <a:lnTo>
                  <a:pt x="797" y="358"/>
                </a:lnTo>
                <a:lnTo>
                  <a:pt x="787" y="330"/>
                </a:lnTo>
                <a:lnTo>
                  <a:pt x="775" y="304"/>
                </a:lnTo>
                <a:lnTo>
                  <a:pt x="759" y="279"/>
                </a:lnTo>
                <a:lnTo>
                  <a:pt x="743" y="257"/>
                </a:lnTo>
                <a:lnTo>
                  <a:pt x="722" y="235"/>
                </a:lnTo>
                <a:lnTo>
                  <a:pt x="702" y="215"/>
                </a:lnTo>
                <a:lnTo>
                  <a:pt x="678" y="198"/>
                </a:lnTo>
                <a:lnTo>
                  <a:pt x="654" y="182"/>
                </a:lnTo>
                <a:lnTo>
                  <a:pt x="627" y="170"/>
                </a:lnTo>
                <a:lnTo>
                  <a:pt x="599" y="160"/>
                </a:lnTo>
                <a:lnTo>
                  <a:pt x="571" y="154"/>
                </a:lnTo>
                <a:lnTo>
                  <a:pt x="542" y="148"/>
                </a:lnTo>
                <a:lnTo>
                  <a:pt x="510" y="148"/>
                </a:lnTo>
                <a:lnTo>
                  <a:pt x="480" y="148"/>
                </a:lnTo>
                <a:lnTo>
                  <a:pt x="449" y="154"/>
                </a:lnTo>
                <a:lnTo>
                  <a:pt x="421" y="160"/>
                </a:lnTo>
                <a:lnTo>
                  <a:pt x="395" y="170"/>
                </a:lnTo>
                <a:lnTo>
                  <a:pt x="368" y="182"/>
                </a:lnTo>
                <a:lnTo>
                  <a:pt x="342" y="198"/>
                </a:lnTo>
                <a:lnTo>
                  <a:pt x="320" y="215"/>
                </a:lnTo>
                <a:lnTo>
                  <a:pt x="297" y="235"/>
                </a:lnTo>
                <a:lnTo>
                  <a:pt x="279" y="257"/>
                </a:lnTo>
                <a:lnTo>
                  <a:pt x="261" y="279"/>
                </a:lnTo>
                <a:lnTo>
                  <a:pt x="247" y="304"/>
                </a:lnTo>
                <a:lnTo>
                  <a:pt x="235" y="330"/>
                </a:lnTo>
                <a:lnTo>
                  <a:pt x="225" y="358"/>
                </a:lnTo>
                <a:lnTo>
                  <a:pt x="216" y="387"/>
                </a:lnTo>
                <a:lnTo>
                  <a:pt x="212" y="417"/>
                </a:lnTo>
                <a:lnTo>
                  <a:pt x="210" y="447"/>
                </a:lnTo>
                <a:lnTo>
                  <a:pt x="212" y="480"/>
                </a:lnTo>
                <a:lnTo>
                  <a:pt x="216" y="510"/>
                </a:lnTo>
                <a:lnTo>
                  <a:pt x="168" y="510"/>
                </a:lnTo>
                <a:lnTo>
                  <a:pt x="164" y="480"/>
                </a:lnTo>
                <a:lnTo>
                  <a:pt x="162" y="447"/>
                </a:lnTo>
                <a:lnTo>
                  <a:pt x="164" y="411"/>
                </a:lnTo>
                <a:lnTo>
                  <a:pt x="170" y="377"/>
                </a:lnTo>
                <a:lnTo>
                  <a:pt x="178" y="344"/>
                </a:lnTo>
                <a:lnTo>
                  <a:pt x="190" y="312"/>
                </a:lnTo>
                <a:lnTo>
                  <a:pt x="204" y="281"/>
                </a:lnTo>
                <a:lnTo>
                  <a:pt x="222" y="253"/>
                </a:lnTo>
                <a:lnTo>
                  <a:pt x="241" y="225"/>
                </a:lnTo>
                <a:lnTo>
                  <a:pt x="265" y="200"/>
                </a:lnTo>
                <a:lnTo>
                  <a:pt x="289" y="178"/>
                </a:lnTo>
                <a:lnTo>
                  <a:pt x="316" y="158"/>
                </a:lnTo>
                <a:lnTo>
                  <a:pt x="344" y="142"/>
                </a:lnTo>
                <a:lnTo>
                  <a:pt x="374" y="125"/>
                </a:lnTo>
                <a:lnTo>
                  <a:pt x="407" y="113"/>
                </a:lnTo>
                <a:lnTo>
                  <a:pt x="441" y="105"/>
                </a:lnTo>
                <a:lnTo>
                  <a:pt x="476" y="101"/>
                </a:lnTo>
                <a:lnTo>
                  <a:pt x="510" y="99"/>
                </a:lnTo>
                <a:close/>
                <a:moveTo>
                  <a:pt x="850" y="526"/>
                </a:moveTo>
                <a:lnTo>
                  <a:pt x="868" y="526"/>
                </a:lnTo>
                <a:lnTo>
                  <a:pt x="925" y="526"/>
                </a:lnTo>
                <a:lnTo>
                  <a:pt x="998" y="526"/>
                </a:lnTo>
                <a:lnTo>
                  <a:pt x="1042" y="526"/>
                </a:lnTo>
                <a:lnTo>
                  <a:pt x="978" y="668"/>
                </a:lnTo>
                <a:lnTo>
                  <a:pt x="1042" y="717"/>
                </a:lnTo>
                <a:lnTo>
                  <a:pt x="886" y="717"/>
                </a:lnTo>
                <a:lnTo>
                  <a:pt x="886" y="794"/>
                </a:lnTo>
                <a:lnTo>
                  <a:pt x="856" y="794"/>
                </a:lnTo>
                <a:lnTo>
                  <a:pt x="735" y="794"/>
                </a:lnTo>
                <a:lnTo>
                  <a:pt x="287" y="794"/>
                </a:lnTo>
                <a:lnTo>
                  <a:pt x="194" y="794"/>
                </a:lnTo>
                <a:lnTo>
                  <a:pt x="137" y="794"/>
                </a:lnTo>
                <a:lnTo>
                  <a:pt x="137" y="717"/>
                </a:lnTo>
                <a:lnTo>
                  <a:pt x="0" y="717"/>
                </a:lnTo>
                <a:lnTo>
                  <a:pt x="65" y="668"/>
                </a:lnTo>
                <a:lnTo>
                  <a:pt x="0" y="526"/>
                </a:lnTo>
                <a:lnTo>
                  <a:pt x="36" y="526"/>
                </a:lnTo>
                <a:lnTo>
                  <a:pt x="103" y="526"/>
                </a:lnTo>
                <a:lnTo>
                  <a:pt x="154" y="526"/>
                </a:lnTo>
                <a:lnTo>
                  <a:pt x="172" y="526"/>
                </a:lnTo>
                <a:lnTo>
                  <a:pt x="220" y="526"/>
                </a:lnTo>
                <a:lnTo>
                  <a:pt x="233" y="526"/>
                </a:lnTo>
                <a:lnTo>
                  <a:pt x="257" y="526"/>
                </a:lnTo>
                <a:lnTo>
                  <a:pt x="257" y="569"/>
                </a:lnTo>
                <a:lnTo>
                  <a:pt x="765" y="569"/>
                </a:lnTo>
                <a:lnTo>
                  <a:pt x="765" y="526"/>
                </a:lnTo>
                <a:lnTo>
                  <a:pt x="789" y="526"/>
                </a:lnTo>
                <a:lnTo>
                  <a:pt x="801" y="526"/>
                </a:lnTo>
                <a:lnTo>
                  <a:pt x="850" y="526"/>
                </a:lnTo>
                <a:close/>
                <a:moveTo>
                  <a:pt x="729" y="812"/>
                </a:moveTo>
                <a:lnTo>
                  <a:pt x="718" y="842"/>
                </a:lnTo>
                <a:lnTo>
                  <a:pt x="652" y="824"/>
                </a:lnTo>
                <a:lnTo>
                  <a:pt x="619" y="881"/>
                </a:lnTo>
                <a:lnTo>
                  <a:pt x="556" y="846"/>
                </a:lnTo>
                <a:lnTo>
                  <a:pt x="512" y="893"/>
                </a:lnTo>
                <a:lnTo>
                  <a:pt x="459" y="846"/>
                </a:lnTo>
                <a:lnTo>
                  <a:pt x="405" y="881"/>
                </a:lnTo>
                <a:lnTo>
                  <a:pt x="366" y="822"/>
                </a:lnTo>
                <a:lnTo>
                  <a:pt x="303" y="842"/>
                </a:lnTo>
                <a:lnTo>
                  <a:pt x="293" y="812"/>
                </a:lnTo>
                <a:lnTo>
                  <a:pt x="729" y="812"/>
                </a:lnTo>
                <a:close/>
                <a:moveTo>
                  <a:pt x="872" y="510"/>
                </a:moveTo>
                <a:lnTo>
                  <a:pt x="945" y="510"/>
                </a:lnTo>
                <a:lnTo>
                  <a:pt x="957" y="500"/>
                </a:lnTo>
                <a:lnTo>
                  <a:pt x="915" y="449"/>
                </a:lnTo>
                <a:lnTo>
                  <a:pt x="955" y="393"/>
                </a:lnTo>
                <a:lnTo>
                  <a:pt x="903" y="352"/>
                </a:lnTo>
                <a:lnTo>
                  <a:pt x="929" y="287"/>
                </a:lnTo>
                <a:lnTo>
                  <a:pt x="870" y="261"/>
                </a:lnTo>
                <a:lnTo>
                  <a:pt x="878" y="192"/>
                </a:lnTo>
                <a:lnTo>
                  <a:pt x="816" y="182"/>
                </a:lnTo>
                <a:lnTo>
                  <a:pt x="808" y="111"/>
                </a:lnTo>
                <a:lnTo>
                  <a:pt x="743" y="117"/>
                </a:lnTo>
                <a:lnTo>
                  <a:pt x="718" y="51"/>
                </a:lnTo>
                <a:lnTo>
                  <a:pt x="658" y="71"/>
                </a:lnTo>
                <a:lnTo>
                  <a:pt x="619" y="12"/>
                </a:lnTo>
                <a:lnTo>
                  <a:pt x="563" y="47"/>
                </a:lnTo>
                <a:lnTo>
                  <a:pt x="512" y="0"/>
                </a:lnTo>
                <a:lnTo>
                  <a:pt x="465" y="47"/>
                </a:lnTo>
                <a:lnTo>
                  <a:pt x="405" y="12"/>
                </a:lnTo>
                <a:lnTo>
                  <a:pt x="372" y="69"/>
                </a:lnTo>
                <a:lnTo>
                  <a:pt x="303" y="51"/>
                </a:lnTo>
                <a:lnTo>
                  <a:pt x="285" y="113"/>
                </a:lnTo>
                <a:lnTo>
                  <a:pt x="216" y="111"/>
                </a:lnTo>
                <a:lnTo>
                  <a:pt x="212" y="176"/>
                </a:lnTo>
                <a:lnTo>
                  <a:pt x="144" y="192"/>
                </a:lnTo>
                <a:lnTo>
                  <a:pt x="156" y="257"/>
                </a:lnTo>
                <a:lnTo>
                  <a:pt x="95" y="287"/>
                </a:lnTo>
                <a:lnTo>
                  <a:pt x="121" y="346"/>
                </a:lnTo>
                <a:lnTo>
                  <a:pt x="69" y="393"/>
                </a:lnTo>
                <a:lnTo>
                  <a:pt x="109" y="443"/>
                </a:lnTo>
                <a:lnTo>
                  <a:pt x="69" y="500"/>
                </a:lnTo>
                <a:lnTo>
                  <a:pt x="81" y="510"/>
                </a:lnTo>
                <a:lnTo>
                  <a:pt x="150" y="510"/>
                </a:lnTo>
                <a:lnTo>
                  <a:pt x="146" y="480"/>
                </a:lnTo>
                <a:lnTo>
                  <a:pt x="144" y="447"/>
                </a:lnTo>
                <a:lnTo>
                  <a:pt x="146" y="409"/>
                </a:lnTo>
                <a:lnTo>
                  <a:pt x="152" y="372"/>
                </a:lnTo>
                <a:lnTo>
                  <a:pt x="162" y="338"/>
                </a:lnTo>
                <a:lnTo>
                  <a:pt x="174" y="306"/>
                </a:lnTo>
                <a:lnTo>
                  <a:pt x="188" y="273"/>
                </a:lnTo>
                <a:lnTo>
                  <a:pt x="206" y="243"/>
                </a:lnTo>
                <a:lnTo>
                  <a:pt x="229" y="215"/>
                </a:lnTo>
                <a:lnTo>
                  <a:pt x="251" y="188"/>
                </a:lnTo>
                <a:lnTo>
                  <a:pt x="277" y="164"/>
                </a:lnTo>
                <a:lnTo>
                  <a:pt x="305" y="144"/>
                </a:lnTo>
                <a:lnTo>
                  <a:pt x="336" y="125"/>
                </a:lnTo>
                <a:lnTo>
                  <a:pt x="368" y="109"/>
                </a:lnTo>
                <a:lnTo>
                  <a:pt x="403" y="97"/>
                </a:lnTo>
                <a:lnTo>
                  <a:pt x="437" y="89"/>
                </a:lnTo>
                <a:lnTo>
                  <a:pt x="473" y="83"/>
                </a:lnTo>
                <a:lnTo>
                  <a:pt x="510" y="81"/>
                </a:lnTo>
                <a:lnTo>
                  <a:pt x="548" y="83"/>
                </a:lnTo>
                <a:lnTo>
                  <a:pt x="585" y="89"/>
                </a:lnTo>
                <a:lnTo>
                  <a:pt x="619" y="97"/>
                </a:lnTo>
                <a:lnTo>
                  <a:pt x="654" y="109"/>
                </a:lnTo>
                <a:lnTo>
                  <a:pt x="686" y="125"/>
                </a:lnTo>
                <a:lnTo>
                  <a:pt x="716" y="144"/>
                </a:lnTo>
                <a:lnTo>
                  <a:pt x="743" y="164"/>
                </a:lnTo>
                <a:lnTo>
                  <a:pt x="769" y="188"/>
                </a:lnTo>
                <a:lnTo>
                  <a:pt x="793" y="215"/>
                </a:lnTo>
                <a:lnTo>
                  <a:pt x="814" y="243"/>
                </a:lnTo>
                <a:lnTo>
                  <a:pt x="832" y="273"/>
                </a:lnTo>
                <a:lnTo>
                  <a:pt x="848" y="306"/>
                </a:lnTo>
                <a:lnTo>
                  <a:pt x="860" y="338"/>
                </a:lnTo>
                <a:lnTo>
                  <a:pt x="870" y="372"/>
                </a:lnTo>
                <a:lnTo>
                  <a:pt x="874" y="409"/>
                </a:lnTo>
                <a:lnTo>
                  <a:pt x="876" y="447"/>
                </a:lnTo>
                <a:lnTo>
                  <a:pt x="876" y="480"/>
                </a:lnTo>
                <a:lnTo>
                  <a:pt x="872" y="510"/>
                </a:lnTo>
                <a:close/>
                <a:moveTo>
                  <a:pt x="884" y="569"/>
                </a:moveTo>
                <a:lnTo>
                  <a:pt x="886" y="569"/>
                </a:lnTo>
                <a:lnTo>
                  <a:pt x="886" y="692"/>
                </a:lnTo>
                <a:lnTo>
                  <a:pt x="963" y="692"/>
                </a:lnTo>
                <a:lnTo>
                  <a:pt x="941" y="674"/>
                </a:lnTo>
                <a:lnTo>
                  <a:pt x="996" y="555"/>
                </a:lnTo>
                <a:lnTo>
                  <a:pt x="856" y="555"/>
                </a:lnTo>
                <a:lnTo>
                  <a:pt x="884" y="569"/>
                </a:lnTo>
                <a:close/>
                <a:moveTo>
                  <a:pt x="137" y="692"/>
                </a:moveTo>
                <a:lnTo>
                  <a:pt x="137" y="569"/>
                </a:lnTo>
                <a:lnTo>
                  <a:pt x="164" y="555"/>
                </a:lnTo>
                <a:lnTo>
                  <a:pt x="160" y="555"/>
                </a:lnTo>
                <a:lnTo>
                  <a:pt x="113" y="555"/>
                </a:lnTo>
                <a:lnTo>
                  <a:pt x="44" y="555"/>
                </a:lnTo>
                <a:lnTo>
                  <a:pt x="99" y="674"/>
                </a:lnTo>
                <a:lnTo>
                  <a:pt x="79" y="692"/>
                </a:lnTo>
                <a:lnTo>
                  <a:pt x="137" y="6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36" name="Freeform 12"/>
          <p:cNvSpPr>
            <a:spLocks noEditPoints="1" noChangeArrowheads="1"/>
          </p:cNvSpPr>
          <p:nvPr/>
        </p:nvSpPr>
        <p:spPr bwMode="auto">
          <a:xfrm>
            <a:off x="2544763" y="1654175"/>
            <a:ext cx="358775" cy="358775"/>
          </a:xfrm>
          <a:custGeom>
            <a:avLst/>
            <a:gdLst>
              <a:gd name="T0" fmla="*/ 256624 w 1008"/>
              <a:gd name="T1" fmla="*/ 107991 h 1000"/>
              <a:gd name="T2" fmla="*/ 263742 w 1008"/>
              <a:gd name="T3" fmla="*/ 153197 h 1000"/>
              <a:gd name="T4" fmla="*/ 247726 w 1008"/>
              <a:gd name="T5" fmla="*/ 195891 h 1000"/>
              <a:gd name="T6" fmla="*/ 91473 w 1008"/>
              <a:gd name="T7" fmla="*/ 168265 h 1000"/>
              <a:gd name="T8" fmla="*/ 90762 w 1008"/>
              <a:gd name="T9" fmla="*/ 122701 h 1000"/>
              <a:gd name="T10" fmla="*/ 113897 w 1008"/>
              <a:gd name="T11" fmla="*/ 81801 h 1000"/>
              <a:gd name="T12" fmla="*/ 151269 w 1008"/>
              <a:gd name="T13" fmla="*/ 60274 h 1000"/>
              <a:gd name="T14" fmla="*/ 201099 w 1008"/>
              <a:gd name="T15" fmla="*/ 60274 h 1000"/>
              <a:gd name="T16" fmla="*/ 238471 w 1008"/>
              <a:gd name="T17" fmla="*/ 81801 h 1000"/>
              <a:gd name="T18" fmla="*/ 327809 w 1008"/>
              <a:gd name="T19" fmla="*/ 243967 h 1000"/>
              <a:gd name="T20" fmla="*/ 182235 w 1008"/>
              <a:gd name="T21" fmla="*/ 268722 h 1000"/>
              <a:gd name="T22" fmla="*/ 175116 w 1008"/>
              <a:gd name="T23" fmla="*/ 0 h 1000"/>
              <a:gd name="T24" fmla="*/ 194692 w 1008"/>
              <a:gd name="T25" fmla="*/ 27626 h 1000"/>
              <a:gd name="T26" fmla="*/ 175828 w 1008"/>
              <a:gd name="T27" fmla="*/ 43412 h 1000"/>
              <a:gd name="T28" fmla="*/ 160523 w 1008"/>
              <a:gd name="T29" fmla="*/ 32649 h 1000"/>
              <a:gd name="T30" fmla="*/ 175116 w 1008"/>
              <a:gd name="T31" fmla="*/ 0 h 1000"/>
              <a:gd name="T32" fmla="*/ 82219 w 1008"/>
              <a:gd name="T33" fmla="*/ 58839 h 1000"/>
              <a:gd name="T34" fmla="*/ 92897 w 1008"/>
              <a:gd name="T35" fmla="*/ 87182 h 1000"/>
              <a:gd name="T36" fmla="*/ 118880 w 1008"/>
              <a:gd name="T37" fmla="*/ 61709 h 1000"/>
              <a:gd name="T38" fmla="*/ 88626 w 1008"/>
              <a:gd name="T39" fmla="*/ 41977 h 1000"/>
              <a:gd name="T40" fmla="*/ 36661 w 1008"/>
              <a:gd name="T41" fmla="*/ 139205 h 1000"/>
              <a:gd name="T42" fmla="*/ 71186 w 1008"/>
              <a:gd name="T43" fmla="*/ 125571 h 1000"/>
              <a:gd name="T44" fmla="*/ 75813 w 1008"/>
              <a:gd name="T45" fmla="*/ 153914 h 1000"/>
              <a:gd name="T46" fmla="*/ 54101 w 1008"/>
              <a:gd name="T47" fmla="*/ 154632 h 1000"/>
              <a:gd name="T48" fmla="*/ 319979 w 1008"/>
              <a:gd name="T49" fmla="*/ 144228 h 1000"/>
              <a:gd name="T50" fmla="*/ 293284 w 1008"/>
              <a:gd name="T51" fmla="*/ 163243 h 1000"/>
              <a:gd name="T52" fmla="*/ 276556 w 1008"/>
              <a:gd name="T53" fmla="*/ 144945 h 1000"/>
              <a:gd name="T54" fmla="*/ 287589 w 1008"/>
              <a:gd name="T55" fmla="*/ 129159 h 1000"/>
              <a:gd name="T56" fmla="*/ 319979 w 1008"/>
              <a:gd name="T57" fmla="*/ 144228 h 1000"/>
              <a:gd name="T58" fmla="*/ 137032 w 1008"/>
              <a:gd name="T59" fmla="*/ 51305 h 1000"/>
              <a:gd name="T60" fmla="*/ 59084 w 1008"/>
              <a:gd name="T61" fmla="*/ 97228 h 1000"/>
              <a:gd name="T62" fmla="*/ 85067 w 1008"/>
              <a:gd name="T63" fmla="*/ 101533 h 1000"/>
              <a:gd name="T64" fmla="*/ 87914 w 1008"/>
              <a:gd name="T65" fmla="*/ 193739 h 1000"/>
              <a:gd name="T66" fmla="*/ 59796 w 1008"/>
              <a:gd name="T67" fmla="*/ 194456 h 1000"/>
              <a:gd name="T68" fmla="*/ 269437 w 1008"/>
              <a:gd name="T69" fmla="*/ 183693 h 1000"/>
              <a:gd name="T70" fmla="*/ 291861 w 1008"/>
              <a:gd name="T71" fmla="*/ 95075 h 1000"/>
              <a:gd name="T72" fmla="*/ 270861 w 1008"/>
              <a:gd name="T73" fmla="*/ 110144 h 1000"/>
              <a:gd name="T74" fmla="*/ 203947 w 1008"/>
              <a:gd name="T75" fmla="*/ 47717 h 1000"/>
              <a:gd name="T76" fmla="*/ 223523 w 1008"/>
              <a:gd name="T77" fmla="*/ 26908 h 1000"/>
              <a:gd name="T78" fmla="*/ 261607 w 1008"/>
              <a:gd name="T79" fmla="*/ 49870 h 1000"/>
              <a:gd name="T80" fmla="*/ 233488 w 1008"/>
              <a:gd name="T81" fmla="*/ 61709 h 1000"/>
              <a:gd name="T82" fmla="*/ 258759 w 1008"/>
              <a:gd name="T83" fmla="*/ 87182 h 1000"/>
              <a:gd name="T84" fmla="*/ 277979 w 1008"/>
              <a:gd name="T85" fmla="*/ 56686 h 1000"/>
              <a:gd name="T86" fmla="*/ 152693 w 1008"/>
              <a:gd name="T87" fmla="*/ 87182 h 1000"/>
              <a:gd name="T88" fmla="*/ 200387 w 1008"/>
              <a:gd name="T89" fmla="*/ 90770 h 1000"/>
              <a:gd name="T90" fmla="*/ 238471 w 1008"/>
              <a:gd name="T91" fmla="*/ 119831 h 1000"/>
              <a:gd name="T92" fmla="*/ 249861 w 1008"/>
              <a:gd name="T93" fmla="*/ 123419 h 1000"/>
              <a:gd name="T94" fmla="*/ 213201 w 1008"/>
              <a:gd name="T95" fmla="*/ 79648 h 1000"/>
              <a:gd name="T96" fmla="*/ 160523 w 1008"/>
              <a:gd name="T97" fmla="*/ 76778 h 1000"/>
              <a:gd name="T98" fmla="*/ 118168 w 1008"/>
              <a:gd name="T99" fmla="*/ 185845 h 1000"/>
              <a:gd name="T100" fmla="*/ 104643 w 1008"/>
              <a:gd name="T101" fmla="*/ 136335 h 1000"/>
              <a:gd name="T102" fmla="*/ 100016 w 1008"/>
              <a:gd name="T103" fmla="*/ 121266 h 1000"/>
              <a:gd name="T104" fmla="*/ 101439 w 1008"/>
              <a:gd name="T105" fmla="*/ 164678 h 1000"/>
              <a:gd name="T106" fmla="*/ 118168 w 1008"/>
              <a:gd name="T107" fmla="*/ 185845 h 1000"/>
              <a:gd name="T108" fmla="*/ 130981 w 1008"/>
              <a:gd name="T109" fmla="*/ 92205 h 1000"/>
              <a:gd name="T110" fmla="*/ 148422 w 1008"/>
              <a:gd name="T111" fmla="*/ 71037 h 1000"/>
              <a:gd name="T112" fmla="*/ 116032 w 1008"/>
              <a:gd name="T113" fmla="*/ 97228 h 1000"/>
              <a:gd name="T114" fmla="*/ 108202 w 1008"/>
              <a:gd name="T115" fmla="*/ 128441 h 100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008"/>
              <a:gd name="T175" fmla="*/ 0 h 1000"/>
              <a:gd name="T176" fmla="*/ 1008 w 1008"/>
              <a:gd name="T177" fmla="*/ 1000 h 100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008" h="1000">
                <a:moveTo>
                  <a:pt x="670" y="228"/>
                </a:moveTo>
                <a:lnTo>
                  <a:pt x="670" y="228"/>
                </a:lnTo>
                <a:lnTo>
                  <a:pt x="684" y="247"/>
                </a:lnTo>
                <a:lnTo>
                  <a:pt x="698" y="263"/>
                </a:lnTo>
                <a:lnTo>
                  <a:pt x="711" y="283"/>
                </a:lnTo>
                <a:lnTo>
                  <a:pt x="721" y="301"/>
                </a:lnTo>
                <a:lnTo>
                  <a:pt x="727" y="321"/>
                </a:lnTo>
                <a:lnTo>
                  <a:pt x="735" y="342"/>
                </a:lnTo>
                <a:lnTo>
                  <a:pt x="739" y="364"/>
                </a:lnTo>
                <a:lnTo>
                  <a:pt x="741" y="384"/>
                </a:lnTo>
                <a:lnTo>
                  <a:pt x="741" y="404"/>
                </a:lnTo>
                <a:lnTo>
                  <a:pt x="741" y="427"/>
                </a:lnTo>
                <a:lnTo>
                  <a:pt x="737" y="447"/>
                </a:lnTo>
                <a:lnTo>
                  <a:pt x="733" y="469"/>
                </a:lnTo>
                <a:lnTo>
                  <a:pt x="727" y="489"/>
                </a:lnTo>
                <a:lnTo>
                  <a:pt x="719" y="508"/>
                </a:lnTo>
                <a:lnTo>
                  <a:pt x="709" y="528"/>
                </a:lnTo>
                <a:lnTo>
                  <a:pt x="696" y="546"/>
                </a:lnTo>
                <a:lnTo>
                  <a:pt x="294" y="546"/>
                </a:lnTo>
                <a:lnTo>
                  <a:pt x="281" y="528"/>
                </a:lnTo>
                <a:lnTo>
                  <a:pt x="271" y="510"/>
                </a:lnTo>
                <a:lnTo>
                  <a:pt x="263" y="489"/>
                </a:lnTo>
                <a:lnTo>
                  <a:pt x="257" y="469"/>
                </a:lnTo>
                <a:lnTo>
                  <a:pt x="251" y="447"/>
                </a:lnTo>
                <a:lnTo>
                  <a:pt x="249" y="427"/>
                </a:lnTo>
                <a:lnTo>
                  <a:pt x="247" y="406"/>
                </a:lnTo>
                <a:lnTo>
                  <a:pt x="249" y="384"/>
                </a:lnTo>
                <a:lnTo>
                  <a:pt x="251" y="364"/>
                </a:lnTo>
                <a:lnTo>
                  <a:pt x="255" y="342"/>
                </a:lnTo>
                <a:lnTo>
                  <a:pt x="261" y="321"/>
                </a:lnTo>
                <a:lnTo>
                  <a:pt x="269" y="301"/>
                </a:lnTo>
                <a:lnTo>
                  <a:pt x="279" y="283"/>
                </a:lnTo>
                <a:lnTo>
                  <a:pt x="292" y="263"/>
                </a:lnTo>
                <a:lnTo>
                  <a:pt x="306" y="247"/>
                </a:lnTo>
                <a:lnTo>
                  <a:pt x="320" y="228"/>
                </a:lnTo>
                <a:lnTo>
                  <a:pt x="338" y="212"/>
                </a:lnTo>
                <a:lnTo>
                  <a:pt x="358" y="198"/>
                </a:lnTo>
                <a:lnTo>
                  <a:pt x="381" y="186"/>
                </a:lnTo>
                <a:lnTo>
                  <a:pt x="403" y="176"/>
                </a:lnTo>
                <a:lnTo>
                  <a:pt x="425" y="168"/>
                </a:lnTo>
                <a:lnTo>
                  <a:pt x="447" y="162"/>
                </a:lnTo>
                <a:lnTo>
                  <a:pt x="472" y="158"/>
                </a:lnTo>
                <a:lnTo>
                  <a:pt x="494" y="158"/>
                </a:lnTo>
                <a:lnTo>
                  <a:pt x="518" y="158"/>
                </a:lnTo>
                <a:lnTo>
                  <a:pt x="543" y="162"/>
                </a:lnTo>
                <a:lnTo>
                  <a:pt x="565" y="168"/>
                </a:lnTo>
                <a:lnTo>
                  <a:pt x="587" y="176"/>
                </a:lnTo>
                <a:lnTo>
                  <a:pt x="609" y="186"/>
                </a:lnTo>
                <a:lnTo>
                  <a:pt x="632" y="198"/>
                </a:lnTo>
                <a:lnTo>
                  <a:pt x="650" y="212"/>
                </a:lnTo>
                <a:lnTo>
                  <a:pt x="670" y="228"/>
                </a:lnTo>
                <a:close/>
                <a:moveTo>
                  <a:pt x="245" y="884"/>
                </a:moveTo>
                <a:lnTo>
                  <a:pt x="265" y="1000"/>
                </a:lnTo>
                <a:lnTo>
                  <a:pt x="767" y="904"/>
                </a:lnTo>
                <a:lnTo>
                  <a:pt x="757" y="809"/>
                </a:lnTo>
                <a:lnTo>
                  <a:pt x="901" y="803"/>
                </a:lnTo>
                <a:lnTo>
                  <a:pt x="921" y="680"/>
                </a:lnTo>
                <a:lnTo>
                  <a:pt x="589" y="672"/>
                </a:lnTo>
                <a:lnTo>
                  <a:pt x="1008" y="641"/>
                </a:lnTo>
                <a:lnTo>
                  <a:pt x="1006" y="593"/>
                </a:lnTo>
                <a:lnTo>
                  <a:pt x="0" y="595"/>
                </a:lnTo>
                <a:lnTo>
                  <a:pt x="10" y="688"/>
                </a:lnTo>
                <a:lnTo>
                  <a:pt x="512" y="749"/>
                </a:lnTo>
                <a:lnTo>
                  <a:pt x="316" y="755"/>
                </a:lnTo>
                <a:lnTo>
                  <a:pt x="326" y="821"/>
                </a:lnTo>
                <a:lnTo>
                  <a:pt x="587" y="813"/>
                </a:lnTo>
                <a:lnTo>
                  <a:pt x="245" y="884"/>
                </a:lnTo>
                <a:close/>
                <a:moveTo>
                  <a:pt x="492" y="0"/>
                </a:moveTo>
                <a:lnTo>
                  <a:pt x="492" y="0"/>
                </a:lnTo>
                <a:lnTo>
                  <a:pt x="510" y="12"/>
                </a:lnTo>
                <a:lnTo>
                  <a:pt x="524" y="26"/>
                </a:lnTo>
                <a:lnTo>
                  <a:pt x="534" y="42"/>
                </a:lnTo>
                <a:lnTo>
                  <a:pt x="543" y="58"/>
                </a:lnTo>
                <a:lnTo>
                  <a:pt x="547" y="77"/>
                </a:lnTo>
                <a:lnTo>
                  <a:pt x="549" y="93"/>
                </a:lnTo>
                <a:lnTo>
                  <a:pt x="549" y="109"/>
                </a:lnTo>
                <a:lnTo>
                  <a:pt x="545" y="125"/>
                </a:lnTo>
                <a:lnTo>
                  <a:pt x="520" y="121"/>
                </a:lnTo>
                <a:lnTo>
                  <a:pt x="494" y="121"/>
                </a:lnTo>
                <a:lnTo>
                  <a:pt x="470" y="121"/>
                </a:lnTo>
                <a:lnTo>
                  <a:pt x="443" y="125"/>
                </a:lnTo>
                <a:lnTo>
                  <a:pt x="445" y="107"/>
                </a:lnTo>
                <a:lnTo>
                  <a:pt x="451" y="91"/>
                </a:lnTo>
                <a:lnTo>
                  <a:pt x="460" y="75"/>
                </a:lnTo>
                <a:lnTo>
                  <a:pt x="468" y="60"/>
                </a:lnTo>
                <a:lnTo>
                  <a:pt x="478" y="46"/>
                </a:lnTo>
                <a:lnTo>
                  <a:pt x="486" y="32"/>
                </a:lnTo>
                <a:lnTo>
                  <a:pt x="492" y="18"/>
                </a:lnTo>
                <a:lnTo>
                  <a:pt x="492" y="0"/>
                </a:lnTo>
                <a:close/>
                <a:moveTo>
                  <a:pt x="209" y="119"/>
                </a:moveTo>
                <a:lnTo>
                  <a:pt x="209" y="119"/>
                </a:lnTo>
                <a:lnTo>
                  <a:pt x="219" y="133"/>
                </a:lnTo>
                <a:lnTo>
                  <a:pt x="225" y="147"/>
                </a:lnTo>
                <a:lnTo>
                  <a:pt x="231" y="164"/>
                </a:lnTo>
                <a:lnTo>
                  <a:pt x="233" y="180"/>
                </a:lnTo>
                <a:lnTo>
                  <a:pt x="237" y="196"/>
                </a:lnTo>
                <a:lnTo>
                  <a:pt x="243" y="212"/>
                </a:lnTo>
                <a:lnTo>
                  <a:pt x="249" y="228"/>
                </a:lnTo>
                <a:lnTo>
                  <a:pt x="261" y="243"/>
                </a:lnTo>
                <a:lnTo>
                  <a:pt x="277" y="222"/>
                </a:lnTo>
                <a:lnTo>
                  <a:pt x="294" y="204"/>
                </a:lnTo>
                <a:lnTo>
                  <a:pt x="314" y="186"/>
                </a:lnTo>
                <a:lnTo>
                  <a:pt x="334" y="172"/>
                </a:lnTo>
                <a:lnTo>
                  <a:pt x="324" y="158"/>
                </a:lnTo>
                <a:lnTo>
                  <a:pt x="312" y="145"/>
                </a:lnTo>
                <a:lnTo>
                  <a:pt x="300" y="135"/>
                </a:lnTo>
                <a:lnTo>
                  <a:pt x="283" y="127"/>
                </a:lnTo>
                <a:lnTo>
                  <a:pt x="267" y="121"/>
                </a:lnTo>
                <a:lnTo>
                  <a:pt x="249" y="117"/>
                </a:lnTo>
                <a:lnTo>
                  <a:pt x="229" y="117"/>
                </a:lnTo>
                <a:lnTo>
                  <a:pt x="209" y="119"/>
                </a:lnTo>
                <a:close/>
                <a:moveTo>
                  <a:pt x="91" y="406"/>
                </a:moveTo>
                <a:lnTo>
                  <a:pt x="91" y="406"/>
                </a:lnTo>
                <a:lnTo>
                  <a:pt x="103" y="388"/>
                </a:lnTo>
                <a:lnTo>
                  <a:pt x="117" y="374"/>
                </a:lnTo>
                <a:lnTo>
                  <a:pt x="134" y="364"/>
                </a:lnTo>
                <a:lnTo>
                  <a:pt x="150" y="356"/>
                </a:lnTo>
                <a:lnTo>
                  <a:pt x="166" y="352"/>
                </a:lnTo>
                <a:lnTo>
                  <a:pt x="184" y="350"/>
                </a:lnTo>
                <a:lnTo>
                  <a:pt x="200" y="350"/>
                </a:lnTo>
                <a:lnTo>
                  <a:pt x="217" y="354"/>
                </a:lnTo>
                <a:lnTo>
                  <a:pt x="213" y="378"/>
                </a:lnTo>
                <a:lnTo>
                  <a:pt x="211" y="404"/>
                </a:lnTo>
                <a:lnTo>
                  <a:pt x="213" y="429"/>
                </a:lnTo>
                <a:lnTo>
                  <a:pt x="217" y="455"/>
                </a:lnTo>
                <a:lnTo>
                  <a:pt x="198" y="453"/>
                </a:lnTo>
                <a:lnTo>
                  <a:pt x="180" y="447"/>
                </a:lnTo>
                <a:lnTo>
                  <a:pt x="166" y="439"/>
                </a:lnTo>
                <a:lnTo>
                  <a:pt x="152" y="431"/>
                </a:lnTo>
                <a:lnTo>
                  <a:pt x="138" y="421"/>
                </a:lnTo>
                <a:lnTo>
                  <a:pt x="123" y="413"/>
                </a:lnTo>
                <a:lnTo>
                  <a:pt x="107" y="409"/>
                </a:lnTo>
                <a:lnTo>
                  <a:pt x="91" y="406"/>
                </a:lnTo>
                <a:close/>
                <a:moveTo>
                  <a:pt x="899" y="402"/>
                </a:moveTo>
                <a:lnTo>
                  <a:pt x="899" y="402"/>
                </a:lnTo>
                <a:lnTo>
                  <a:pt x="887" y="419"/>
                </a:lnTo>
                <a:lnTo>
                  <a:pt x="872" y="433"/>
                </a:lnTo>
                <a:lnTo>
                  <a:pt x="856" y="443"/>
                </a:lnTo>
                <a:lnTo>
                  <a:pt x="840" y="451"/>
                </a:lnTo>
                <a:lnTo>
                  <a:pt x="824" y="455"/>
                </a:lnTo>
                <a:lnTo>
                  <a:pt x="806" y="457"/>
                </a:lnTo>
                <a:lnTo>
                  <a:pt x="789" y="457"/>
                </a:lnTo>
                <a:lnTo>
                  <a:pt x="773" y="455"/>
                </a:lnTo>
                <a:lnTo>
                  <a:pt x="777" y="429"/>
                </a:lnTo>
                <a:lnTo>
                  <a:pt x="777" y="404"/>
                </a:lnTo>
                <a:lnTo>
                  <a:pt x="777" y="378"/>
                </a:lnTo>
                <a:lnTo>
                  <a:pt x="773" y="354"/>
                </a:lnTo>
                <a:lnTo>
                  <a:pt x="792" y="354"/>
                </a:lnTo>
                <a:lnTo>
                  <a:pt x="808" y="360"/>
                </a:lnTo>
                <a:lnTo>
                  <a:pt x="824" y="368"/>
                </a:lnTo>
                <a:lnTo>
                  <a:pt x="838" y="378"/>
                </a:lnTo>
                <a:lnTo>
                  <a:pt x="852" y="386"/>
                </a:lnTo>
                <a:lnTo>
                  <a:pt x="866" y="394"/>
                </a:lnTo>
                <a:lnTo>
                  <a:pt x="883" y="400"/>
                </a:lnTo>
                <a:lnTo>
                  <a:pt x="899" y="402"/>
                </a:lnTo>
                <a:close/>
                <a:moveTo>
                  <a:pt x="356" y="79"/>
                </a:moveTo>
                <a:lnTo>
                  <a:pt x="358" y="155"/>
                </a:lnTo>
                <a:lnTo>
                  <a:pt x="370" y="149"/>
                </a:lnTo>
                <a:lnTo>
                  <a:pt x="385" y="143"/>
                </a:lnTo>
                <a:lnTo>
                  <a:pt x="399" y="137"/>
                </a:lnTo>
                <a:lnTo>
                  <a:pt x="413" y="133"/>
                </a:lnTo>
                <a:lnTo>
                  <a:pt x="356" y="79"/>
                </a:lnTo>
                <a:close/>
                <a:moveTo>
                  <a:pt x="166" y="271"/>
                </a:moveTo>
                <a:lnTo>
                  <a:pt x="223" y="326"/>
                </a:lnTo>
                <a:lnTo>
                  <a:pt x="227" y="311"/>
                </a:lnTo>
                <a:lnTo>
                  <a:pt x="233" y="297"/>
                </a:lnTo>
                <a:lnTo>
                  <a:pt x="239" y="283"/>
                </a:lnTo>
                <a:lnTo>
                  <a:pt x="245" y="271"/>
                </a:lnTo>
                <a:lnTo>
                  <a:pt x="166" y="271"/>
                </a:lnTo>
                <a:close/>
                <a:moveTo>
                  <a:pt x="168" y="542"/>
                </a:moveTo>
                <a:lnTo>
                  <a:pt x="247" y="540"/>
                </a:lnTo>
                <a:lnTo>
                  <a:pt x="239" y="528"/>
                </a:lnTo>
                <a:lnTo>
                  <a:pt x="233" y="514"/>
                </a:lnTo>
                <a:lnTo>
                  <a:pt x="229" y="500"/>
                </a:lnTo>
                <a:lnTo>
                  <a:pt x="225" y="485"/>
                </a:lnTo>
                <a:lnTo>
                  <a:pt x="168" y="542"/>
                </a:lnTo>
                <a:close/>
                <a:moveTo>
                  <a:pt x="824" y="536"/>
                </a:moveTo>
                <a:lnTo>
                  <a:pt x="767" y="483"/>
                </a:lnTo>
                <a:lnTo>
                  <a:pt x="763" y="498"/>
                </a:lnTo>
                <a:lnTo>
                  <a:pt x="757" y="512"/>
                </a:lnTo>
                <a:lnTo>
                  <a:pt x="751" y="524"/>
                </a:lnTo>
                <a:lnTo>
                  <a:pt x="745" y="538"/>
                </a:lnTo>
                <a:lnTo>
                  <a:pt x="824" y="536"/>
                </a:lnTo>
                <a:close/>
                <a:moveTo>
                  <a:pt x="820" y="265"/>
                </a:moveTo>
                <a:lnTo>
                  <a:pt x="743" y="267"/>
                </a:lnTo>
                <a:lnTo>
                  <a:pt x="749" y="281"/>
                </a:lnTo>
                <a:lnTo>
                  <a:pt x="757" y="293"/>
                </a:lnTo>
                <a:lnTo>
                  <a:pt x="761" y="307"/>
                </a:lnTo>
                <a:lnTo>
                  <a:pt x="765" y="321"/>
                </a:lnTo>
                <a:lnTo>
                  <a:pt x="820" y="265"/>
                </a:lnTo>
                <a:close/>
                <a:moveTo>
                  <a:pt x="628" y="75"/>
                </a:moveTo>
                <a:lnTo>
                  <a:pt x="573" y="133"/>
                </a:lnTo>
                <a:lnTo>
                  <a:pt x="587" y="135"/>
                </a:lnTo>
                <a:lnTo>
                  <a:pt x="601" y="141"/>
                </a:lnTo>
                <a:lnTo>
                  <a:pt x="615" y="147"/>
                </a:lnTo>
                <a:lnTo>
                  <a:pt x="628" y="153"/>
                </a:lnTo>
                <a:lnTo>
                  <a:pt x="628" y="75"/>
                </a:lnTo>
                <a:close/>
                <a:moveTo>
                  <a:pt x="779" y="117"/>
                </a:moveTo>
                <a:lnTo>
                  <a:pt x="779" y="117"/>
                </a:lnTo>
                <a:lnTo>
                  <a:pt x="765" y="127"/>
                </a:lnTo>
                <a:lnTo>
                  <a:pt x="751" y="135"/>
                </a:lnTo>
                <a:lnTo>
                  <a:pt x="735" y="139"/>
                </a:lnTo>
                <a:lnTo>
                  <a:pt x="719" y="143"/>
                </a:lnTo>
                <a:lnTo>
                  <a:pt x="702" y="145"/>
                </a:lnTo>
                <a:lnTo>
                  <a:pt x="686" y="151"/>
                </a:lnTo>
                <a:lnTo>
                  <a:pt x="670" y="160"/>
                </a:lnTo>
                <a:lnTo>
                  <a:pt x="656" y="172"/>
                </a:lnTo>
                <a:lnTo>
                  <a:pt x="676" y="186"/>
                </a:lnTo>
                <a:lnTo>
                  <a:pt x="694" y="204"/>
                </a:lnTo>
                <a:lnTo>
                  <a:pt x="713" y="222"/>
                </a:lnTo>
                <a:lnTo>
                  <a:pt x="727" y="243"/>
                </a:lnTo>
                <a:lnTo>
                  <a:pt x="741" y="232"/>
                </a:lnTo>
                <a:lnTo>
                  <a:pt x="753" y="222"/>
                </a:lnTo>
                <a:lnTo>
                  <a:pt x="763" y="208"/>
                </a:lnTo>
                <a:lnTo>
                  <a:pt x="771" y="194"/>
                </a:lnTo>
                <a:lnTo>
                  <a:pt x="779" y="176"/>
                </a:lnTo>
                <a:lnTo>
                  <a:pt x="781" y="158"/>
                </a:lnTo>
                <a:lnTo>
                  <a:pt x="783" y="137"/>
                </a:lnTo>
                <a:lnTo>
                  <a:pt x="779" y="117"/>
                </a:lnTo>
                <a:close/>
                <a:moveTo>
                  <a:pt x="405" y="249"/>
                </a:moveTo>
                <a:lnTo>
                  <a:pt x="405" y="249"/>
                </a:lnTo>
                <a:lnTo>
                  <a:pt x="429" y="243"/>
                </a:lnTo>
                <a:lnTo>
                  <a:pt x="453" y="238"/>
                </a:lnTo>
                <a:lnTo>
                  <a:pt x="478" y="236"/>
                </a:lnTo>
                <a:lnTo>
                  <a:pt x="500" y="236"/>
                </a:lnTo>
                <a:lnTo>
                  <a:pt x="522" y="241"/>
                </a:lnTo>
                <a:lnTo>
                  <a:pt x="543" y="245"/>
                </a:lnTo>
                <a:lnTo>
                  <a:pt x="563" y="253"/>
                </a:lnTo>
                <a:lnTo>
                  <a:pt x="583" y="261"/>
                </a:lnTo>
                <a:lnTo>
                  <a:pt x="601" y="271"/>
                </a:lnTo>
                <a:lnTo>
                  <a:pt x="619" y="285"/>
                </a:lnTo>
                <a:lnTo>
                  <a:pt x="638" y="299"/>
                </a:lnTo>
                <a:lnTo>
                  <a:pt x="654" y="315"/>
                </a:lnTo>
                <a:lnTo>
                  <a:pt x="670" y="334"/>
                </a:lnTo>
                <a:lnTo>
                  <a:pt x="686" y="354"/>
                </a:lnTo>
                <a:lnTo>
                  <a:pt x="700" y="376"/>
                </a:lnTo>
                <a:lnTo>
                  <a:pt x="715" y="398"/>
                </a:lnTo>
                <a:lnTo>
                  <a:pt x="711" y="370"/>
                </a:lnTo>
                <a:lnTo>
                  <a:pt x="702" y="344"/>
                </a:lnTo>
                <a:lnTo>
                  <a:pt x="692" y="317"/>
                </a:lnTo>
                <a:lnTo>
                  <a:pt x="678" y="293"/>
                </a:lnTo>
                <a:lnTo>
                  <a:pt x="660" y="273"/>
                </a:lnTo>
                <a:lnTo>
                  <a:pt x="642" y="253"/>
                </a:lnTo>
                <a:lnTo>
                  <a:pt x="621" y="236"/>
                </a:lnTo>
                <a:lnTo>
                  <a:pt x="599" y="222"/>
                </a:lnTo>
                <a:lnTo>
                  <a:pt x="575" y="210"/>
                </a:lnTo>
                <a:lnTo>
                  <a:pt x="551" y="202"/>
                </a:lnTo>
                <a:lnTo>
                  <a:pt x="524" y="200"/>
                </a:lnTo>
                <a:lnTo>
                  <a:pt x="500" y="200"/>
                </a:lnTo>
                <a:lnTo>
                  <a:pt x="476" y="204"/>
                </a:lnTo>
                <a:lnTo>
                  <a:pt x="451" y="214"/>
                </a:lnTo>
                <a:lnTo>
                  <a:pt x="439" y="222"/>
                </a:lnTo>
                <a:lnTo>
                  <a:pt x="427" y="228"/>
                </a:lnTo>
                <a:lnTo>
                  <a:pt x="415" y="238"/>
                </a:lnTo>
                <a:lnTo>
                  <a:pt x="405" y="249"/>
                </a:lnTo>
                <a:close/>
                <a:moveTo>
                  <a:pt x="332" y="518"/>
                </a:moveTo>
                <a:lnTo>
                  <a:pt x="332" y="518"/>
                </a:lnTo>
                <a:lnTo>
                  <a:pt x="320" y="485"/>
                </a:lnTo>
                <a:lnTo>
                  <a:pt x="310" y="455"/>
                </a:lnTo>
                <a:lnTo>
                  <a:pt x="302" y="429"/>
                </a:lnTo>
                <a:lnTo>
                  <a:pt x="298" y="402"/>
                </a:lnTo>
                <a:lnTo>
                  <a:pt x="294" y="380"/>
                </a:lnTo>
                <a:lnTo>
                  <a:pt x="294" y="358"/>
                </a:lnTo>
                <a:lnTo>
                  <a:pt x="296" y="315"/>
                </a:lnTo>
                <a:lnTo>
                  <a:pt x="289" y="321"/>
                </a:lnTo>
                <a:lnTo>
                  <a:pt x="285" y="328"/>
                </a:lnTo>
                <a:lnTo>
                  <a:pt x="281" y="338"/>
                </a:lnTo>
                <a:lnTo>
                  <a:pt x="279" y="350"/>
                </a:lnTo>
                <a:lnTo>
                  <a:pt x="275" y="378"/>
                </a:lnTo>
                <a:lnTo>
                  <a:pt x="275" y="411"/>
                </a:lnTo>
                <a:lnTo>
                  <a:pt x="277" y="427"/>
                </a:lnTo>
                <a:lnTo>
                  <a:pt x="279" y="443"/>
                </a:lnTo>
                <a:lnTo>
                  <a:pt x="285" y="459"/>
                </a:lnTo>
                <a:lnTo>
                  <a:pt x="292" y="475"/>
                </a:lnTo>
                <a:lnTo>
                  <a:pt x="300" y="487"/>
                </a:lnTo>
                <a:lnTo>
                  <a:pt x="308" y="500"/>
                </a:lnTo>
                <a:lnTo>
                  <a:pt x="320" y="510"/>
                </a:lnTo>
                <a:lnTo>
                  <a:pt x="332" y="518"/>
                </a:lnTo>
                <a:close/>
                <a:moveTo>
                  <a:pt x="304" y="358"/>
                </a:moveTo>
                <a:lnTo>
                  <a:pt x="304" y="358"/>
                </a:lnTo>
                <a:lnTo>
                  <a:pt x="320" y="328"/>
                </a:lnTo>
                <a:lnTo>
                  <a:pt x="336" y="299"/>
                </a:lnTo>
                <a:lnTo>
                  <a:pt x="352" y="277"/>
                </a:lnTo>
                <a:lnTo>
                  <a:pt x="368" y="257"/>
                </a:lnTo>
                <a:lnTo>
                  <a:pt x="385" y="238"/>
                </a:lnTo>
                <a:lnTo>
                  <a:pt x="401" y="224"/>
                </a:lnTo>
                <a:lnTo>
                  <a:pt x="433" y="198"/>
                </a:lnTo>
                <a:lnTo>
                  <a:pt x="427" y="198"/>
                </a:lnTo>
                <a:lnTo>
                  <a:pt x="417" y="198"/>
                </a:lnTo>
                <a:lnTo>
                  <a:pt x="407" y="202"/>
                </a:lnTo>
                <a:lnTo>
                  <a:pt x="397" y="208"/>
                </a:lnTo>
                <a:lnTo>
                  <a:pt x="372" y="222"/>
                </a:lnTo>
                <a:lnTo>
                  <a:pt x="348" y="245"/>
                </a:lnTo>
                <a:lnTo>
                  <a:pt x="336" y="257"/>
                </a:lnTo>
                <a:lnTo>
                  <a:pt x="326" y="271"/>
                </a:lnTo>
                <a:lnTo>
                  <a:pt x="318" y="283"/>
                </a:lnTo>
                <a:lnTo>
                  <a:pt x="310" y="299"/>
                </a:lnTo>
                <a:lnTo>
                  <a:pt x="306" y="313"/>
                </a:lnTo>
                <a:lnTo>
                  <a:pt x="302" y="328"/>
                </a:lnTo>
                <a:lnTo>
                  <a:pt x="302" y="344"/>
                </a:lnTo>
                <a:lnTo>
                  <a:pt x="304" y="3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37" name="Freeform 13"/>
          <p:cNvSpPr>
            <a:spLocks noEditPoints="1" noChangeArrowheads="1"/>
          </p:cNvSpPr>
          <p:nvPr/>
        </p:nvSpPr>
        <p:spPr bwMode="auto">
          <a:xfrm>
            <a:off x="9012238" y="1654175"/>
            <a:ext cx="269875" cy="371475"/>
          </a:xfrm>
          <a:custGeom>
            <a:avLst/>
            <a:gdLst>
              <a:gd name="T0" fmla="*/ 217769 w 751"/>
              <a:gd name="T1" fmla="*/ 160279 h 1036"/>
              <a:gd name="T2" fmla="*/ 189380 w 751"/>
              <a:gd name="T3" fmla="*/ 189323 h 1036"/>
              <a:gd name="T4" fmla="*/ 160991 w 751"/>
              <a:gd name="T5" fmla="*/ 154542 h 1036"/>
              <a:gd name="T6" fmla="*/ 135477 w 751"/>
              <a:gd name="T7" fmla="*/ 0 h 1036"/>
              <a:gd name="T8" fmla="*/ 40248 w 751"/>
              <a:gd name="T9" fmla="*/ 25817 h 1036"/>
              <a:gd name="T10" fmla="*/ 719 w 751"/>
              <a:gd name="T11" fmla="*/ 119761 h 1036"/>
              <a:gd name="T12" fmla="*/ 20483 w 751"/>
              <a:gd name="T13" fmla="*/ 227690 h 1036"/>
              <a:gd name="T14" fmla="*/ 73668 w 751"/>
              <a:gd name="T15" fmla="*/ 351754 h 1036"/>
              <a:gd name="T16" fmla="*/ 136914 w 751"/>
              <a:gd name="T17" fmla="*/ 371475 h 1036"/>
              <a:gd name="T18" fmla="*/ 215613 w 751"/>
              <a:gd name="T19" fmla="*/ 337411 h 1036"/>
              <a:gd name="T20" fmla="*/ 259813 w 751"/>
              <a:gd name="T21" fmla="*/ 207610 h 1036"/>
              <a:gd name="T22" fmla="*/ 263407 w 751"/>
              <a:gd name="T23" fmla="*/ 155259 h 1036"/>
              <a:gd name="T24" fmla="*/ 236455 w 751"/>
              <a:gd name="T25" fmla="*/ 148805 h 1036"/>
              <a:gd name="T26" fmla="*/ 259094 w 751"/>
              <a:gd name="T27" fmla="*/ 113666 h 1036"/>
              <a:gd name="T28" fmla="*/ 261969 w 751"/>
              <a:gd name="T29" fmla="*/ 100040 h 1036"/>
              <a:gd name="T30" fmla="*/ 244001 w 751"/>
              <a:gd name="T31" fmla="*/ 109363 h 1036"/>
              <a:gd name="T32" fmla="*/ 219206 w 751"/>
              <a:gd name="T33" fmla="*/ 112231 h 1036"/>
              <a:gd name="T34" fmla="*/ 205191 w 751"/>
              <a:gd name="T35" fmla="*/ 90717 h 1036"/>
              <a:gd name="T36" fmla="*/ 178958 w 751"/>
              <a:gd name="T37" fmla="*/ 84622 h 1036"/>
              <a:gd name="T38" fmla="*/ 206629 w 751"/>
              <a:gd name="T39" fmla="*/ 59522 h 1036"/>
              <a:gd name="T40" fmla="*/ 174646 w 751"/>
              <a:gd name="T41" fmla="*/ 36932 h 1036"/>
              <a:gd name="T42" fmla="*/ 199442 w 751"/>
              <a:gd name="T43" fmla="*/ 29044 h 1036"/>
              <a:gd name="T44" fmla="*/ 191536 w 751"/>
              <a:gd name="T45" fmla="*/ 5737 h 1036"/>
              <a:gd name="T46" fmla="*/ 62887 w 751"/>
              <a:gd name="T47" fmla="*/ 282192 h 1036"/>
              <a:gd name="T48" fmla="*/ 94870 w 751"/>
              <a:gd name="T49" fmla="*/ 261754 h 1036"/>
              <a:gd name="T50" fmla="*/ 135477 w 751"/>
              <a:gd name="T51" fmla="*/ 282192 h 1036"/>
              <a:gd name="T52" fmla="*/ 141226 w 751"/>
              <a:gd name="T53" fmla="*/ 258168 h 1036"/>
              <a:gd name="T54" fmla="*/ 200160 w 751"/>
              <a:gd name="T55" fmla="*/ 264622 h 1036"/>
              <a:gd name="T56" fmla="*/ 206629 w 751"/>
              <a:gd name="T57" fmla="*/ 266056 h 1036"/>
              <a:gd name="T58" fmla="*/ 200160 w 751"/>
              <a:gd name="T59" fmla="*/ 305499 h 1036"/>
              <a:gd name="T60" fmla="*/ 168178 w 751"/>
              <a:gd name="T61" fmla="*/ 287212 h 1036"/>
              <a:gd name="T62" fmla="*/ 162428 w 751"/>
              <a:gd name="T63" fmla="*/ 315539 h 1036"/>
              <a:gd name="T64" fmla="*/ 109244 w 751"/>
              <a:gd name="T65" fmla="*/ 314821 h 1036"/>
              <a:gd name="T66" fmla="*/ 75824 w 751"/>
              <a:gd name="T67" fmla="*/ 287212 h 1036"/>
              <a:gd name="T68" fmla="*/ 70074 w 751"/>
              <a:gd name="T69" fmla="*/ 302630 h 1036"/>
              <a:gd name="T70" fmla="*/ 56059 w 751"/>
              <a:gd name="T71" fmla="*/ 31912 h 1036"/>
              <a:gd name="T72" fmla="*/ 80136 w 751"/>
              <a:gd name="T73" fmla="*/ 31195 h 1036"/>
              <a:gd name="T74" fmla="*/ 74386 w 751"/>
              <a:gd name="T75" fmla="*/ 78168 h 1036"/>
              <a:gd name="T76" fmla="*/ 88042 w 751"/>
              <a:gd name="T77" fmla="*/ 92152 h 1036"/>
              <a:gd name="T78" fmla="*/ 78699 w 751"/>
              <a:gd name="T79" fmla="*/ 100040 h 1036"/>
              <a:gd name="T80" fmla="*/ 70074 w 751"/>
              <a:gd name="T81" fmla="*/ 115100 h 1036"/>
              <a:gd name="T82" fmla="*/ 58215 w 751"/>
              <a:gd name="T83" fmla="*/ 120478 h 1036"/>
              <a:gd name="T84" fmla="*/ 43123 w 751"/>
              <a:gd name="T85" fmla="*/ 112948 h 1036"/>
              <a:gd name="T86" fmla="*/ 26952 w 751"/>
              <a:gd name="T87" fmla="*/ 111514 h 1036"/>
              <a:gd name="T88" fmla="*/ 37373 w 751"/>
              <a:gd name="T89" fmla="*/ 90717 h 1036"/>
              <a:gd name="T90" fmla="*/ 18327 w 751"/>
              <a:gd name="T91" fmla="*/ 76016 h 1036"/>
              <a:gd name="T92" fmla="*/ 39529 w 751"/>
              <a:gd name="T93" fmla="*/ 72430 h 1036"/>
              <a:gd name="T94" fmla="*/ 48872 w 751"/>
              <a:gd name="T95" fmla="*/ 54861 h 1036"/>
              <a:gd name="T96" fmla="*/ 62168 w 751"/>
              <a:gd name="T97" fmla="*/ 63108 h 1036"/>
              <a:gd name="T98" fmla="*/ 77980 w 751"/>
              <a:gd name="T99" fmla="*/ 69562 h 1036"/>
              <a:gd name="T100" fmla="*/ 36654 w 751"/>
              <a:gd name="T101" fmla="*/ 126215 h 1036"/>
              <a:gd name="T102" fmla="*/ 10421 w 751"/>
              <a:gd name="T103" fmla="*/ 158128 h 1036"/>
              <a:gd name="T104" fmla="*/ 25514 w 751"/>
              <a:gd name="T105" fmla="*/ 123347 h 1036"/>
              <a:gd name="T106" fmla="*/ 107806 w 751"/>
              <a:gd name="T107" fmla="*/ 149522 h 1036"/>
              <a:gd name="T108" fmla="*/ 87323 w 751"/>
              <a:gd name="T109" fmla="*/ 188606 h 1036"/>
              <a:gd name="T110" fmla="*/ 52466 w 751"/>
              <a:gd name="T111" fmla="*/ 160279 h 1036"/>
              <a:gd name="T112" fmla="*/ 81573 w 751"/>
              <a:gd name="T113" fmla="*/ 131953 h 1036"/>
              <a:gd name="T114" fmla="*/ 129727 w 751"/>
              <a:gd name="T115" fmla="*/ 233427 h 1036"/>
              <a:gd name="T116" fmla="*/ 129727 w 751"/>
              <a:gd name="T117" fmla="*/ 197212 h 1036"/>
              <a:gd name="T118" fmla="*/ 155960 w 751"/>
              <a:gd name="T119" fmla="*/ 224821 h 10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751"/>
              <a:gd name="T181" fmla="*/ 0 h 1036"/>
              <a:gd name="T182" fmla="*/ 751 w 751"/>
              <a:gd name="T183" fmla="*/ 1036 h 10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751" h="1036">
                <a:moveTo>
                  <a:pt x="527" y="368"/>
                </a:moveTo>
                <a:lnTo>
                  <a:pt x="527" y="368"/>
                </a:lnTo>
                <a:lnTo>
                  <a:pt x="543" y="368"/>
                </a:lnTo>
                <a:lnTo>
                  <a:pt x="557" y="374"/>
                </a:lnTo>
                <a:lnTo>
                  <a:pt x="571" y="380"/>
                </a:lnTo>
                <a:lnTo>
                  <a:pt x="583" y="390"/>
                </a:lnTo>
                <a:lnTo>
                  <a:pt x="592" y="402"/>
                </a:lnTo>
                <a:lnTo>
                  <a:pt x="600" y="417"/>
                </a:lnTo>
                <a:lnTo>
                  <a:pt x="604" y="431"/>
                </a:lnTo>
                <a:lnTo>
                  <a:pt x="606" y="447"/>
                </a:lnTo>
                <a:lnTo>
                  <a:pt x="604" y="463"/>
                </a:lnTo>
                <a:lnTo>
                  <a:pt x="600" y="479"/>
                </a:lnTo>
                <a:lnTo>
                  <a:pt x="592" y="491"/>
                </a:lnTo>
                <a:lnTo>
                  <a:pt x="583" y="504"/>
                </a:lnTo>
                <a:lnTo>
                  <a:pt x="571" y="514"/>
                </a:lnTo>
                <a:lnTo>
                  <a:pt x="557" y="522"/>
                </a:lnTo>
                <a:lnTo>
                  <a:pt x="543" y="526"/>
                </a:lnTo>
                <a:lnTo>
                  <a:pt x="527" y="528"/>
                </a:lnTo>
                <a:lnTo>
                  <a:pt x="511" y="526"/>
                </a:lnTo>
                <a:lnTo>
                  <a:pt x="494" y="522"/>
                </a:lnTo>
                <a:lnTo>
                  <a:pt x="480" y="514"/>
                </a:lnTo>
                <a:lnTo>
                  <a:pt x="470" y="504"/>
                </a:lnTo>
                <a:lnTo>
                  <a:pt x="460" y="491"/>
                </a:lnTo>
                <a:lnTo>
                  <a:pt x="452" y="479"/>
                </a:lnTo>
                <a:lnTo>
                  <a:pt x="448" y="463"/>
                </a:lnTo>
                <a:lnTo>
                  <a:pt x="446" y="447"/>
                </a:lnTo>
                <a:lnTo>
                  <a:pt x="448" y="431"/>
                </a:lnTo>
                <a:lnTo>
                  <a:pt x="452" y="417"/>
                </a:lnTo>
                <a:lnTo>
                  <a:pt x="460" y="402"/>
                </a:lnTo>
                <a:lnTo>
                  <a:pt x="470" y="390"/>
                </a:lnTo>
                <a:lnTo>
                  <a:pt x="480" y="380"/>
                </a:lnTo>
                <a:lnTo>
                  <a:pt x="494" y="374"/>
                </a:lnTo>
                <a:lnTo>
                  <a:pt x="511" y="368"/>
                </a:lnTo>
                <a:lnTo>
                  <a:pt x="527" y="368"/>
                </a:lnTo>
                <a:close/>
                <a:moveTo>
                  <a:pt x="377" y="0"/>
                </a:moveTo>
                <a:lnTo>
                  <a:pt x="377" y="0"/>
                </a:lnTo>
                <a:lnTo>
                  <a:pt x="318" y="2"/>
                </a:lnTo>
                <a:lnTo>
                  <a:pt x="266" y="10"/>
                </a:lnTo>
                <a:lnTo>
                  <a:pt x="241" y="14"/>
                </a:lnTo>
                <a:lnTo>
                  <a:pt x="219" y="20"/>
                </a:lnTo>
                <a:lnTo>
                  <a:pt x="197" y="26"/>
                </a:lnTo>
                <a:lnTo>
                  <a:pt x="177" y="34"/>
                </a:lnTo>
                <a:lnTo>
                  <a:pt x="158" y="42"/>
                </a:lnTo>
                <a:lnTo>
                  <a:pt x="142" y="52"/>
                </a:lnTo>
                <a:lnTo>
                  <a:pt x="126" y="62"/>
                </a:lnTo>
                <a:lnTo>
                  <a:pt x="112" y="72"/>
                </a:lnTo>
                <a:lnTo>
                  <a:pt x="98" y="85"/>
                </a:lnTo>
                <a:lnTo>
                  <a:pt x="85" y="97"/>
                </a:lnTo>
                <a:lnTo>
                  <a:pt x="73" y="109"/>
                </a:lnTo>
                <a:lnTo>
                  <a:pt x="63" y="123"/>
                </a:lnTo>
                <a:lnTo>
                  <a:pt x="45" y="153"/>
                </a:lnTo>
                <a:lnTo>
                  <a:pt x="31" y="186"/>
                </a:lnTo>
                <a:lnTo>
                  <a:pt x="21" y="220"/>
                </a:lnTo>
                <a:lnTo>
                  <a:pt x="13" y="257"/>
                </a:lnTo>
                <a:lnTo>
                  <a:pt x="7" y="295"/>
                </a:lnTo>
                <a:lnTo>
                  <a:pt x="2" y="334"/>
                </a:lnTo>
                <a:lnTo>
                  <a:pt x="0" y="376"/>
                </a:lnTo>
                <a:lnTo>
                  <a:pt x="0" y="419"/>
                </a:lnTo>
                <a:lnTo>
                  <a:pt x="2" y="453"/>
                </a:lnTo>
                <a:lnTo>
                  <a:pt x="5" y="485"/>
                </a:lnTo>
                <a:lnTo>
                  <a:pt x="11" y="518"/>
                </a:lnTo>
                <a:lnTo>
                  <a:pt x="21" y="550"/>
                </a:lnTo>
                <a:lnTo>
                  <a:pt x="31" y="579"/>
                </a:lnTo>
                <a:lnTo>
                  <a:pt x="43" y="607"/>
                </a:lnTo>
                <a:lnTo>
                  <a:pt x="57" y="635"/>
                </a:lnTo>
                <a:lnTo>
                  <a:pt x="73" y="659"/>
                </a:lnTo>
                <a:lnTo>
                  <a:pt x="112" y="657"/>
                </a:lnTo>
                <a:lnTo>
                  <a:pt x="108" y="876"/>
                </a:lnTo>
                <a:lnTo>
                  <a:pt x="124" y="898"/>
                </a:lnTo>
                <a:lnTo>
                  <a:pt x="140" y="921"/>
                </a:lnTo>
                <a:lnTo>
                  <a:pt x="158" y="941"/>
                </a:lnTo>
                <a:lnTo>
                  <a:pt x="181" y="961"/>
                </a:lnTo>
                <a:lnTo>
                  <a:pt x="205" y="981"/>
                </a:lnTo>
                <a:lnTo>
                  <a:pt x="233" y="1002"/>
                </a:lnTo>
                <a:lnTo>
                  <a:pt x="266" y="1020"/>
                </a:lnTo>
                <a:lnTo>
                  <a:pt x="304" y="1036"/>
                </a:lnTo>
                <a:lnTo>
                  <a:pt x="377" y="1036"/>
                </a:lnTo>
                <a:lnTo>
                  <a:pt x="379" y="1036"/>
                </a:lnTo>
                <a:lnTo>
                  <a:pt x="381" y="1036"/>
                </a:lnTo>
                <a:lnTo>
                  <a:pt x="383" y="1036"/>
                </a:lnTo>
                <a:lnTo>
                  <a:pt x="456" y="1036"/>
                </a:lnTo>
                <a:lnTo>
                  <a:pt x="494" y="1020"/>
                </a:lnTo>
                <a:lnTo>
                  <a:pt x="527" y="1002"/>
                </a:lnTo>
                <a:lnTo>
                  <a:pt x="555" y="981"/>
                </a:lnTo>
                <a:lnTo>
                  <a:pt x="579" y="961"/>
                </a:lnTo>
                <a:lnTo>
                  <a:pt x="600" y="941"/>
                </a:lnTo>
                <a:lnTo>
                  <a:pt x="620" y="921"/>
                </a:lnTo>
                <a:lnTo>
                  <a:pt x="636" y="898"/>
                </a:lnTo>
                <a:lnTo>
                  <a:pt x="652" y="876"/>
                </a:lnTo>
                <a:lnTo>
                  <a:pt x="648" y="657"/>
                </a:lnTo>
                <a:lnTo>
                  <a:pt x="679" y="659"/>
                </a:lnTo>
                <a:lnTo>
                  <a:pt x="695" y="633"/>
                </a:lnTo>
                <a:lnTo>
                  <a:pt x="711" y="607"/>
                </a:lnTo>
                <a:lnTo>
                  <a:pt x="723" y="579"/>
                </a:lnTo>
                <a:lnTo>
                  <a:pt x="733" y="548"/>
                </a:lnTo>
                <a:lnTo>
                  <a:pt x="741" y="518"/>
                </a:lnTo>
                <a:lnTo>
                  <a:pt x="747" y="485"/>
                </a:lnTo>
                <a:lnTo>
                  <a:pt x="751" y="453"/>
                </a:lnTo>
                <a:lnTo>
                  <a:pt x="751" y="419"/>
                </a:lnTo>
                <a:lnTo>
                  <a:pt x="751" y="390"/>
                </a:lnTo>
                <a:lnTo>
                  <a:pt x="743" y="413"/>
                </a:lnTo>
                <a:lnTo>
                  <a:pt x="733" y="433"/>
                </a:lnTo>
                <a:lnTo>
                  <a:pt x="723" y="451"/>
                </a:lnTo>
                <a:lnTo>
                  <a:pt x="711" y="467"/>
                </a:lnTo>
                <a:lnTo>
                  <a:pt x="693" y="487"/>
                </a:lnTo>
                <a:lnTo>
                  <a:pt x="685" y="496"/>
                </a:lnTo>
                <a:lnTo>
                  <a:pt x="679" y="487"/>
                </a:lnTo>
                <a:lnTo>
                  <a:pt x="668" y="463"/>
                </a:lnTo>
                <a:lnTo>
                  <a:pt x="662" y="449"/>
                </a:lnTo>
                <a:lnTo>
                  <a:pt x="660" y="433"/>
                </a:lnTo>
                <a:lnTo>
                  <a:pt x="658" y="415"/>
                </a:lnTo>
                <a:lnTo>
                  <a:pt x="660" y="396"/>
                </a:lnTo>
                <a:lnTo>
                  <a:pt x="666" y="380"/>
                </a:lnTo>
                <a:lnTo>
                  <a:pt x="673" y="364"/>
                </a:lnTo>
                <a:lnTo>
                  <a:pt x="685" y="336"/>
                </a:lnTo>
                <a:lnTo>
                  <a:pt x="697" y="317"/>
                </a:lnTo>
                <a:lnTo>
                  <a:pt x="701" y="309"/>
                </a:lnTo>
                <a:lnTo>
                  <a:pt x="707" y="311"/>
                </a:lnTo>
                <a:lnTo>
                  <a:pt x="721" y="317"/>
                </a:lnTo>
                <a:lnTo>
                  <a:pt x="729" y="323"/>
                </a:lnTo>
                <a:lnTo>
                  <a:pt x="737" y="330"/>
                </a:lnTo>
                <a:lnTo>
                  <a:pt x="745" y="338"/>
                </a:lnTo>
                <a:lnTo>
                  <a:pt x="751" y="348"/>
                </a:lnTo>
                <a:lnTo>
                  <a:pt x="749" y="315"/>
                </a:lnTo>
                <a:lnTo>
                  <a:pt x="745" y="287"/>
                </a:lnTo>
                <a:lnTo>
                  <a:pt x="737" y="283"/>
                </a:lnTo>
                <a:lnTo>
                  <a:pt x="729" y="279"/>
                </a:lnTo>
                <a:lnTo>
                  <a:pt x="721" y="273"/>
                </a:lnTo>
                <a:lnTo>
                  <a:pt x="713" y="265"/>
                </a:lnTo>
                <a:lnTo>
                  <a:pt x="681" y="222"/>
                </a:lnTo>
                <a:lnTo>
                  <a:pt x="685" y="253"/>
                </a:lnTo>
                <a:lnTo>
                  <a:pt x="685" y="281"/>
                </a:lnTo>
                <a:lnTo>
                  <a:pt x="681" y="295"/>
                </a:lnTo>
                <a:lnTo>
                  <a:pt x="679" y="305"/>
                </a:lnTo>
                <a:lnTo>
                  <a:pt x="673" y="315"/>
                </a:lnTo>
                <a:lnTo>
                  <a:pt x="666" y="321"/>
                </a:lnTo>
                <a:lnTo>
                  <a:pt x="658" y="328"/>
                </a:lnTo>
                <a:lnTo>
                  <a:pt x="652" y="330"/>
                </a:lnTo>
                <a:lnTo>
                  <a:pt x="644" y="332"/>
                </a:lnTo>
                <a:lnTo>
                  <a:pt x="636" y="332"/>
                </a:lnTo>
                <a:lnTo>
                  <a:pt x="628" y="330"/>
                </a:lnTo>
                <a:lnTo>
                  <a:pt x="620" y="325"/>
                </a:lnTo>
                <a:lnTo>
                  <a:pt x="614" y="319"/>
                </a:lnTo>
                <a:lnTo>
                  <a:pt x="610" y="313"/>
                </a:lnTo>
                <a:lnTo>
                  <a:pt x="606" y="303"/>
                </a:lnTo>
                <a:lnTo>
                  <a:pt x="602" y="293"/>
                </a:lnTo>
                <a:lnTo>
                  <a:pt x="602" y="283"/>
                </a:lnTo>
                <a:lnTo>
                  <a:pt x="604" y="269"/>
                </a:lnTo>
                <a:lnTo>
                  <a:pt x="610" y="245"/>
                </a:lnTo>
                <a:lnTo>
                  <a:pt x="620" y="214"/>
                </a:lnTo>
                <a:lnTo>
                  <a:pt x="594" y="236"/>
                </a:lnTo>
                <a:lnTo>
                  <a:pt x="571" y="253"/>
                </a:lnTo>
                <a:lnTo>
                  <a:pt x="559" y="259"/>
                </a:lnTo>
                <a:lnTo>
                  <a:pt x="547" y="263"/>
                </a:lnTo>
                <a:lnTo>
                  <a:pt x="537" y="265"/>
                </a:lnTo>
                <a:lnTo>
                  <a:pt x="527" y="263"/>
                </a:lnTo>
                <a:lnTo>
                  <a:pt x="519" y="261"/>
                </a:lnTo>
                <a:lnTo>
                  <a:pt x="511" y="257"/>
                </a:lnTo>
                <a:lnTo>
                  <a:pt x="507" y="251"/>
                </a:lnTo>
                <a:lnTo>
                  <a:pt x="500" y="245"/>
                </a:lnTo>
                <a:lnTo>
                  <a:pt x="498" y="236"/>
                </a:lnTo>
                <a:lnTo>
                  <a:pt x="496" y="228"/>
                </a:lnTo>
                <a:lnTo>
                  <a:pt x="498" y="220"/>
                </a:lnTo>
                <a:lnTo>
                  <a:pt x="500" y="212"/>
                </a:lnTo>
                <a:lnTo>
                  <a:pt x="505" y="204"/>
                </a:lnTo>
                <a:lnTo>
                  <a:pt x="513" y="196"/>
                </a:lnTo>
                <a:lnTo>
                  <a:pt x="521" y="188"/>
                </a:lnTo>
                <a:lnTo>
                  <a:pt x="533" y="182"/>
                </a:lnTo>
                <a:lnTo>
                  <a:pt x="575" y="166"/>
                </a:lnTo>
                <a:lnTo>
                  <a:pt x="549" y="162"/>
                </a:lnTo>
                <a:lnTo>
                  <a:pt x="525" y="155"/>
                </a:lnTo>
                <a:lnTo>
                  <a:pt x="513" y="149"/>
                </a:lnTo>
                <a:lnTo>
                  <a:pt x="503" y="143"/>
                </a:lnTo>
                <a:lnTo>
                  <a:pt x="494" y="135"/>
                </a:lnTo>
                <a:lnTo>
                  <a:pt x="490" y="127"/>
                </a:lnTo>
                <a:lnTo>
                  <a:pt x="486" y="119"/>
                </a:lnTo>
                <a:lnTo>
                  <a:pt x="484" y="111"/>
                </a:lnTo>
                <a:lnTo>
                  <a:pt x="486" y="103"/>
                </a:lnTo>
                <a:lnTo>
                  <a:pt x="488" y="95"/>
                </a:lnTo>
                <a:lnTo>
                  <a:pt x="492" y="89"/>
                </a:lnTo>
                <a:lnTo>
                  <a:pt x="496" y="83"/>
                </a:lnTo>
                <a:lnTo>
                  <a:pt x="505" y="79"/>
                </a:lnTo>
                <a:lnTo>
                  <a:pt x="513" y="74"/>
                </a:lnTo>
                <a:lnTo>
                  <a:pt x="523" y="72"/>
                </a:lnTo>
                <a:lnTo>
                  <a:pt x="533" y="72"/>
                </a:lnTo>
                <a:lnTo>
                  <a:pt x="543" y="74"/>
                </a:lnTo>
                <a:lnTo>
                  <a:pt x="555" y="81"/>
                </a:lnTo>
                <a:lnTo>
                  <a:pt x="604" y="105"/>
                </a:lnTo>
                <a:lnTo>
                  <a:pt x="588" y="79"/>
                </a:lnTo>
                <a:lnTo>
                  <a:pt x="577" y="52"/>
                </a:lnTo>
                <a:lnTo>
                  <a:pt x="573" y="40"/>
                </a:lnTo>
                <a:lnTo>
                  <a:pt x="573" y="30"/>
                </a:lnTo>
                <a:lnTo>
                  <a:pt x="553" y="24"/>
                </a:lnTo>
                <a:lnTo>
                  <a:pt x="533" y="16"/>
                </a:lnTo>
                <a:lnTo>
                  <a:pt x="511" y="12"/>
                </a:lnTo>
                <a:lnTo>
                  <a:pt x="486" y="8"/>
                </a:lnTo>
                <a:lnTo>
                  <a:pt x="434" y="2"/>
                </a:lnTo>
                <a:lnTo>
                  <a:pt x="377" y="0"/>
                </a:lnTo>
                <a:close/>
                <a:moveTo>
                  <a:pt x="175" y="749"/>
                </a:moveTo>
                <a:lnTo>
                  <a:pt x="175" y="749"/>
                </a:lnTo>
                <a:lnTo>
                  <a:pt x="195" y="742"/>
                </a:lnTo>
                <a:lnTo>
                  <a:pt x="195" y="787"/>
                </a:lnTo>
                <a:lnTo>
                  <a:pt x="175" y="787"/>
                </a:lnTo>
                <a:lnTo>
                  <a:pt x="175" y="749"/>
                </a:lnTo>
                <a:close/>
                <a:moveTo>
                  <a:pt x="211" y="738"/>
                </a:moveTo>
                <a:lnTo>
                  <a:pt x="211" y="738"/>
                </a:lnTo>
                <a:lnTo>
                  <a:pt x="245" y="732"/>
                </a:lnTo>
                <a:lnTo>
                  <a:pt x="245" y="787"/>
                </a:lnTo>
                <a:lnTo>
                  <a:pt x="211" y="787"/>
                </a:lnTo>
                <a:lnTo>
                  <a:pt x="211" y="738"/>
                </a:lnTo>
                <a:close/>
                <a:moveTo>
                  <a:pt x="264" y="730"/>
                </a:moveTo>
                <a:lnTo>
                  <a:pt x="264" y="730"/>
                </a:lnTo>
                <a:lnTo>
                  <a:pt x="304" y="724"/>
                </a:lnTo>
                <a:lnTo>
                  <a:pt x="304" y="787"/>
                </a:lnTo>
                <a:lnTo>
                  <a:pt x="264" y="787"/>
                </a:lnTo>
                <a:lnTo>
                  <a:pt x="264" y="730"/>
                </a:lnTo>
                <a:close/>
                <a:moveTo>
                  <a:pt x="320" y="724"/>
                </a:moveTo>
                <a:lnTo>
                  <a:pt x="320" y="724"/>
                </a:lnTo>
                <a:lnTo>
                  <a:pt x="377" y="720"/>
                </a:lnTo>
                <a:lnTo>
                  <a:pt x="377" y="787"/>
                </a:lnTo>
                <a:lnTo>
                  <a:pt x="320" y="787"/>
                </a:lnTo>
                <a:lnTo>
                  <a:pt x="320" y="724"/>
                </a:lnTo>
                <a:close/>
                <a:moveTo>
                  <a:pt x="393" y="720"/>
                </a:moveTo>
                <a:lnTo>
                  <a:pt x="393" y="720"/>
                </a:lnTo>
                <a:lnTo>
                  <a:pt x="452" y="724"/>
                </a:lnTo>
                <a:lnTo>
                  <a:pt x="452" y="787"/>
                </a:lnTo>
                <a:lnTo>
                  <a:pt x="393" y="787"/>
                </a:lnTo>
                <a:lnTo>
                  <a:pt x="393" y="720"/>
                </a:lnTo>
                <a:close/>
                <a:moveTo>
                  <a:pt x="468" y="724"/>
                </a:moveTo>
                <a:lnTo>
                  <a:pt x="468" y="724"/>
                </a:lnTo>
                <a:lnTo>
                  <a:pt x="515" y="730"/>
                </a:lnTo>
                <a:lnTo>
                  <a:pt x="515" y="787"/>
                </a:lnTo>
                <a:lnTo>
                  <a:pt x="468" y="787"/>
                </a:lnTo>
                <a:lnTo>
                  <a:pt x="468" y="724"/>
                </a:lnTo>
                <a:close/>
                <a:moveTo>
                  <a:pt x="533" y="734"/>
                </a:moveTo>
                <a:lnTo>
                  <a:pt x="533" y="734"/>
                </a:lnTo>
                <a:lnTo>
                  <a:pt x="557" y="738"/>
                </a:lnTo>
                <a:lnTo>
                  <a:pt x="557" y="787"/>
                </a:lnTo>
                <a:lnTo>
                  <a:pt x="533" y="787"/>
                </a:lnTo>
                <a:lnTo>
                  <a:pt x="533" y="734"/>
                </a:lnTo>
                <a:close/>
                <a:moveTo>
                  <a:pt x="575" y="742"/>
                </a:moveTo>
                <a:lnTo>
                  <a:pt x="575" y="742"/>
                </a:lnTo>
                <a:lnTo>
                  <a:pt x="594" y="749"/>
                </a:lnTo>
                <a:lnTo>
                  <a:pt x="594" y="787"/>
                </a:lnTo>
                <a:lnTo>
                  <a:pt x="575" y="787"/>
                </a:lnTo>
                <a:lnTo>
                  <a:pt x="575" y="742"/>
                </a:lnTo>
                <a:close/>
                <a:moveTo>
                  <a:pt x="594" y="801"/>
                </a:moveTo>
                <a:lnTo>
                  <a:pt x="594" y="836"/>
                </a:lnTo>
                <a:lnTo>
                  <a:pt x="575" y="844"/>
                </a:lnTo>
                <a:lnTo>
                  <a:pt x="575" y="801"/>
                </a:lnTo>
                <a:lnTo>
                  <a:pt x="594" y="801"/>
                </a:lnTo>
                <a:close/>
                <a:moveTo>
                  <a:pt x="557" y="852"/>
                </a:moveTo>
                <a:lnTo>
                  <a:pt x="557" y="852"/>
                </a:lnTo>
                <a:lnTo>
                  <a:pt x="533" y="860"/>
                </a:lnTo>
                <a:lnTo>
                  <a:pt x="533" y="801"/>
                </a:lnTo>
                <a:lnTo>
                  <a:pt x="557" y="801"/>
                </a:lnTo>
                <a:lnTo>
                  <a:pt x="557" y="852"/>
                </a:lnTo>
                <a:close/>
                <a:moveTo>
                  <a:pt x="515" y="866"/>
                </a:moveTo>
                <a:lnTo>
                  <a:pt x="515" y="866"/>
                </a:lnTo>
                <a:lnTo>
                  <a:pt x="492" y="872"/>
                </a:lnTo>
                <a:lnTo>
                  <a:pt x="468" y="876"/>
                </a:lnTo>
                <a:lnTo>
                  <a:pt x="468" y="801"/>
                </a:lnTo>
                <a:lnTo>
                  <a:pt x="515" y="801"/>
                </a:lnTo>
                <a:lnTo>
                  <a:pt x="515" y="866"/>
                </a:lnTo>
                <a:close/>
                <a:moveTo>
                  <a:pt x="452" y="880"/>
                </a:moveTo>
                <a:lnTo>
                  <a:pt x="452" y="880"/>
                </a:lnTo>
                <a:lnTo>
                  <a:pt x="424" y="882"/>
                </a:lnTo>
                <a:lnTo>
                  <a:pt x="393" y="884"/>
                </a:lnTo>
                <a:lnTo>
                  <a:pt x="393" y="801"/>
                </a:lnTo>
                <a:lnTo>
                  <a:pt x="452" y="801"/>
                </a:lnTo>
                <a:lnTo>
                  <a:pt x="452" y="880"/>
                </a:lnTo>
                <a:close/>
                <a:moveTo>
                  <a:pt x="377" y="884"/>
                </a:moveTo>
                <a:lnTo>
                  <a:pt x="377" y="884"/>
                </a:lnTo>
                <a:lnTo>
                  <a:pt x="349" y="882"/>
                </a:lnTo>
                <a:lnTo>
                  <a:pt x="320" y="880"/>
                </a:lnTo>
                <a:lnTo>
                  <a:pt x="320" y="801"/>
                </a:lnTo>
                <a:lnTo>
                  <a:pt x="377" y="801"/>
                </a:lnTo>
                <a:lnTo>
                  <a:pt x="377" y="884"/>
                </a:lnTo>
                <a:close/>
                <a:moveTo>
                  <a:pt x="304" y="878"/>
                </a:moveTo>
                <a:lnTo>
                  <a:pt x="304" y="878"/>
                </a:lnTo>
                <a:lnTo>
                  <a:pt x="264" y="868"/>
                </a:lnTo>
                <a:lnTo>
                  <a:pt x="264" y="801"/>
                </a:lnTo>
                <a:lnTo>
                  <a:pt x="304" y="801"/>
                </a:lnTo>
                <a:lnTo>
                  <a:pt x="304" y="878"/>
                </a:lnTo>
                <a:close/>
                <a:moveTo>
                  <a:pt x="245" y="864"/>
                </a:moveTo>
                <a:lnTo>
                  <a:pt x="245" y="864"/>
                </a:lnTo>
                <a:lnTo>
                  <a:pt x="211" y="852"/>
                </a:lnTo>
                <a:lnTo>
                  <a:pt x="211" y="801"/>
                </a:lnTo>
                <a:lnTo>
                  <a:pt x="245" y="801"/>
                </a:lnTo>
                <a:lnTo>
                  <a:pt x="245" y="864"/>
                </a:lnTo>
                <a:close/>
                <a:moveTo>
                  <a:pt x="195" y="844"/>
                </a:moveTo>
                <a:lnTo>
                  <a:pt x="195" y="844"/>
                </a:lnTo>
                <a:lnTo>
                  <a:pt x="175" y="836"/>
                </a:lnTo>
                <a:lnTo>
                  <a:pt x="175" y="801"/>
                </a:lnTo>
                <a:lnTo>
                  <a:pt x="195" y="801"/>
                </a:lnTo>
                <a:lnTo>
                  <a:pt x="195" y="844"/>
                </a:lnTo>
                <a:close/>
                <a:moveTo>
                  <a:pt x="168" y="149"/>
                </a:moveTo>
                <a:lnTo>
                  <a:pt x="168" y="149"/>
                </a:lnTo>
                <a:lnTo>
                  <a:pt x="162" y="145"/>
                </a:lnTo>
                <a:lnTo>
                  <a:pt x="156" y="139"/>
                </a:lnTo>
                <a:lnTo>
                  <a:pt x="152" y="131"/>
                </a:lnTo>
                <a:lnTo>
                  <a:pt x="148" y="123"/>
                </a:lnTo>
                <a:lnTo>
                  <a:pt x="148" y="113"/>
                </a:lnTo>
                <a:lnTo>
                  <a:pt x="150" y="101"/>
                </a:lnTo>
                <a:lnTo>
                  <a:pt x="156" y="89"/>
                </a:lnTo>
                <a:lnTo>
                  <a:pt x="168" y="79"/>
                </a:lnTo>
                <a:lnTo>
                  <a:pt x="179" y="68"/>
                </a:lnTo>
                <a:lnTo>
                  <a:pt x="201" y="54"/>
                </a:lnTo>
                <a:lnTo>
                  <a:pt x="219" y="46"/>
                </a:lnTo>
                <a:lnTo>
                  <a:pt x="225" y="42"/>
                </a:lnTo>
                <a:lnTo>
                  <a:pt x="227" y="50"/>
                </a:lnTo>
                <a:lnTo>
                  <a:pt x="227" y="66"/>
                </a:lnTo>
                <a:lnTo>
                  <a:pt x="225" y="76"/>
                </a:lnTo>
                <a:lnTo>
                  <a:pt x="223" y="87"/>
                </a:lnTo>
                <a:lnTo>
                  <a:pt x="219" y="99"/>
                </a:lnTo>
                <a:lnTo>
                  <a:pt x="213" y="109"/>
                </a:lnTo>
                <a:lnTo>
                  <a:pt x="199" y="125"/>
                </a:lnTo>
                <a:lnTo>
                  <a:pt x="183" y="139"/>
                </a:lnTo>
                <a:lnTo>
                  <a:pt x="168" y="149"/>
                </a:lnTo>
                <a:close/>
                <a:moveTo>
                  <a:pt x="193" y="222"/>
                </a:moveTo>
                <a:lnTo>
                  <a:pt x="193" y="222"/>
                </a:lnTo>
                <a:lnTo>
                  <a:pt x="207" y="218"/>
                </a:lnTo>
                <a:lnTo>
                  <a:pt x="219" y="216"/>
                </a:lnTo>
                <a:lnTo>
                  <a:pt x="227" y="216"/>
                </a:lnTo>
                <a:lnTo>
                  <a:pt x="233" y="218"/>
                </a:lnTo>
                <a:lnTo>
                  <a:pt x="239" y="220"/>
                </a:lnTo>
                <a:lnTo>
                  <a:pt x="245" y="222"/>
                </a:lnTo>
                <a:lnTo>
                  <a:pt x="251" y="230"/>
                </a:lnTo>
                <a:lnTo>
                  <a:pt x="254" y="240"/>
                </a:lnTo>
                <a:lnTo>
                  <a:pt x="251" y="249"/>
                </a:lnTo>
                <a:lnTo>
                  <a:pt x="245" y="257"/>
                </a:lnTo>
                <a:lnTo>
                  <a:pt x="241" y="261"/>
                </a:lnTo>
                <a:lnTo>
                  <a:pt x="235" y="263"/>
                </a:lnTo>
                <a:lnTo>
                  <a:pt x="229" y="265"/>
                </a:lnTo>
                <a:lnTo>
                  <a:pt x="221" y="265"/>
                </a:lnTo>
                <a:lnTo>
                  <a:pt x="197" y="263"/>
                </a:lnTo>
                <a:lnTo>
                  <a:pt x="209" y="271"/>
                </a:lnTo>
                <a:lnTo>
                  <a:pt x="219" y="279"/>
                </a:lnTo>
                <a:lnTo>
                  <a:pt x="223" y="285"/>
                </a:lnTo>
                <a:lnTo>
                  <a:pt x="227" y="291"/>
                </a:lnTo>
                <a:lnTo>
                  <a:pt x="231" y="297"/>
                </a:lnTo>
                <a:lnTo>
                  <a:pt x="231" y="301"/>
                </a:lnTo>
                <a:lnTo>
                  <a:pt x="229" y="311"/>
                </a:lnTo>
                <a:lnTo>
                  <a:pt x="225" y="319"/>
                </a:lnTo>
                <a:lnTo>
                  <a:pt x="217" y="325"/>
                </a:lnTo>
                <a:lnTo>
                  <a:pt x="207" y="325"/>
                </a:lnTo>
                <a:lnTo>
                  <a:pt x="201" y="323"/>
                </a:lnTo>
                <a:lnTo>
                  <a:pt x="195" y="321"/>
                </a:lnTo>
                <a:lnTo>
                  <a:pt x="191" y="317"/>
                </a:lnTo>
                <a:lnTo>
                  <a:pt x="185" y="311"/>
                </a:lnTo>
                <a:lnTo>
                  <a:pt x="164" y="287"/>
                </a:lnTo>
                <a:lnTo>
                  <a:pt x="166" y="305"/>
                </a:lnTo>
                <a:lnTo>
                  <a:pt x="166" y="321"/>
                </a:lnTo>
                <a:lnTo>
                  <a:pt x="166" y="330"/>
                </a:lnTo>
                <a:lnTo>
                  <a:pt x="162" y="336"/>
                </a:lnTo>
                <a:lnTo>
                  <a:pt x="160" y="342"/>
                </a:lnTo>
                <a:lnTo>
                  <a:pt x="156" y="346"/>
                </a:lnTo>
                <a:lnTo>
                  <a:pt x="148" y="352"/>
                </a:lnTo>
                <a:lnTo>
                  <a:pt x="138" y="352"/>
                </a:lnTo>
                <a:lnTo>
                  <a:pt x="130" y="348"/>
                </a:lnTo>
                <a:lnTo>
                  <a:pt x="122" y="340"/>
                </a:lnTo>
                <a:lnTo>
                  <a:pt x="120" y="336"/>
                </a:lnTo>
                <a:lnTo>
                  <a:pt x="120" y="330"/>
                </a:lnTo>
                <a:lnTo>
                  <a:pt x="118" y="321"/>
                </a:lnTo>
                <a:lnTo>
                  <a:pt x="120" y="315"/>
                </a:lnTo>
                <a:lnTo>
                  <a:pt x="128" y="283"/>
                </a:lnTo>
                <a:lnTo>
                  <a:pt x="114" y="295"/>
                </a:lnTo>
                <a:lnTo>
                  <a:pt x="100" y="305"/>
                </a:lnTo>
                <a:lnTo>
                  <a:pt x="94" y="309"/>
                </a:lnTo>
                <a:lnTo>
                  <a:pt x="85" y="311"/>
                </a:lnTo>
                <a:lnTo>
                  <a:pt x="79" y="311"/>
                </a:lnTo>
                <a:lnTo>
                  <a:pt x="75" y="311"/>
                </a:lnTo>
                <a:lnTo>
                  <a:pt x="65" y="307"/>
                </a:lnTo>
                <a:lnTo>
                  <a:pt x="59" y="299"/>
                </a:lnTo>
                <a:lnTo>
                  <a:pt x="57" y="291"/>
                </a:lnTo>
                <a:lnTo>
                  <a:pt x="59" y="281"/>
                </a:lnTo>
                <a:lnTo>
                  <a:pt x="61" y="277"/>
                </a:lnTo>
                <a:lnTo>
                  <a:pt x="65" y="271"/>
                </a:lnTo>
                <a:lnTo>
                  <a:pt x="71" y="267"/>
                </a:lnTo>
                <a:lnTo>
                  <a:pt x="77" y="263"/>
                </a:lnTo>
                <a:lnTo>
                  <a:pt x="104" y="253"/>
                </a:lnTo>
                <a:lnTo>
                  <a:pt x="88" y="251"/>
                </a:lnTo>
                <a:lnTo>
                  <a:pt x="73" y="247"/>
                </a:lnTo>
                <a:lnTo>
                  <a:pt x="67" y="245"/>
                </a:lnTo>
                <a:lnTo>
                  <a:pt x="61" y="240"/>
                </a:lnTo>
                <a:lnTo>
                  <a:pt x="55" y="236"/>
                </a:lnTo>
                <a:lnTo>
                  <a:pt x="53" y="232"/>
                </a:lnTo>
                <a:lnTo>
                  <a:pt x="49" y="222"/>
                </a:lnTo>
                <a:lnTo>
                  <a:pt x="51" y="212"/>
                </a:lnTo>
                <a:lnTo>
                  <a:pt x="57" y="206"/>
                </a:lnTo>
                <a:lnTo>
                  <a:pt x="65" y="200"/>
                </a:lnTo>
                <a:lnTo>
                  <a:pt x="71" y="200"/>
                </a:lnTo>
                <a:lnTo>
                  <a:pt x="77" y="200"/>
                </a:lnTo>
                <a:lnTo>
                  <a:pt x="83" y="200"/>
                </a:lnTo>
                <a:lnTo>
                  <a:pt x="92" y="204"/>
                </a:lnTo>
                <a:lnTo>
                  <a:pt x="120" y="218"/>
                </a:lnTo>
                <a:lnTo>
                  <a:pt x="110" y="202"/>
                </a:lnTo>
                <a:lnTo>
                  <a:pt x="104" y="188"/>
                </a:lnTo>
                <a:lnTo>
                  <a:pt x="102" y="180"/>
                </a:lnTo>
                <a:lnTo>
                  <a:pt x="102" y="172"/>
                </a:lnTo>
                <a:lnTo>
                  <a:pt x="102" y="166"/>
                </a:lnTo>
                <a:lnTo>
                  <a:pt x="104" y="162"/>
                </a:lnTo>
                <a:lnTo>
                  <a:pt x="110" y="153"/>
                </a:lnTo>
                <a:lnTo>
                  <a:pt x="118" y="149"/>
                </a:lnTo>
                <a:lnTo>
                  <a:pt x="128" y="149"/>
                </a:lnTo>
                <a:lnTo>
                  <a:pt x="136" y="153"/>
                </a:lnTo>
                <a:lnTo>
                  <a:pt x="140" y="155"/>
                </a:lnTo>
                <a:lnTo>
                  <a:pt x="144" y="162"/>
                </a:lnTo>
                <a:lnTo>
                  <a:pt x="148" y="168"/>
                </a:lnTo>
                <a:lnTo>
                  <a:pt x="150" y="174"/>
                </a:lnTo>
                <a:lnTo>
                  <a:pt x="154" y="210"/>
                </a:lnTo>
                <a:lnTo>
                  <a:pt x="164" y="192"/>
                </a:lnTo>
                <a:lnTo>
                  <a:pt x="173" y="176"/>
                </a:lnTo>
                <a:lnTo>
                  <a:pt x="179" y="170"/>
                </a:lnTo>
                <a:lnTo>
                  <a:pt x="183" y="166"/>
                </a:lnTo>
                <a:lnTo>
                  <a:pt x="189" y="162"/>
                </a:lnTo>
                <a:lnTo>
                  <a:pt x="195" y="159"/>
                </a:lnTo>
                <a:lnTo>
                  <a:pt x="205" y="162"/>
                </a:lnTo>
                <a:lnTo>
                  <a:pt x="213" y="166"/>
                </a:lnTo>
                <a:lnTo>
                  <a:pt x="219" y="174"/>
                </a:lnTo>
                <a:lnTo>
                  <a:pt x="221" y="182"/>
                </a:lnTo>
                <a:lnTo>
                  <a:pt x="219" y="188"/>
                </a:lnTo>
                <a:lnTo>
                  <a:pt x="217" y="194"/>
                </a:lnTo>
                <a:lnTo>
                  <a:pt x="215" y="200"/>
                </a:lnTo>
                <a:lnTo>
                  <a:pt x="209" y="206"/>
                </a:lnTo>
                <a:lnTo>
                  <a:pt x="193" y="222"/>
                </a:lnTo>
                <a:close/>
                <a:moveTo>
                  <a:pt x="88" y="332"/>
                </a:moveTo>
                <a:lnTo>
                  <a:pt x="88" y="332"/>
                </a:lnTo>
                <a:lnTo>
                  <a:pt x="94" y="338"/>
                </a:lnTo>
                <a:lnTo>
                  <a:pt x="98" y="344"/>
                </a:lnTo>
                <a:lnTo>
                  <a:pt x="102" y="352"/>
                </a:lnTo>
                <a:lnTo>
                  <a:pt x="106" y="360"/>
                </a:lnTo>
                <a:lnTo>
                  <a:pt x="108" y="370"/>
                </a:lnTo>
                <a:lnTo>
                  <a:pt x="106" y="382"/>
                </a:lnTo>
                <a:lnTo>
                  <a:pt x="98" y="394"/>
                </a:lnTo>
                <a:lnTo>
                  <a:pt x="88" y="404"/>
                </a:lnTo>
                <a:lnTo>
                  <a:pt x="75" y="415"/>
                </a:lnTo>
                <a:lnTo>
                  <a:pt x="53" y="429"/>
                </a:lnTo>
                <a:lnTo>
                  <a:pt x="37" y="437"/>
                </a:lnTo>
                <a:lnTo>
                  <a:pt x="29" y="441"/>
                </a:lnTo>
                <a:lnTo>
                  <a:pt x="29" y="433"/>
                </a:lnTo>
                <a:lnTo>
                  <a:pt x="29" y="417"/>
                </a:lnTo>
                <a:lnTo>
                  <a:pt x="29" y="406"/>
                </a:lnTo>
                <a:lnTo>
                  <a:pt x="31" y="396"/>
                </a:lnTo>
                <a:lnTo>
                  <a:pt x="35" y="384"/>
                </a:lnTo>
                <a:lnTo>
                  <a:pt x="41" y="374"/>
                </a:lnTo>
                <a:lnTo>
                  <a:pt x="57" y="358"/>
                </a:lnTo>
                <a:lnTo>
                  <a:pt x="71" y="344"/>
                </a:lnTo>
                <a:lnTo>
                  <a:pt x="88" y="332"/>
                </a:lnTo>
                <a:close/>
                <a:moveTo>
                  <a:pt x="227" y="368"/>
                </a:moveTo>
                <a:lnTo>
                  <a:pt x="227" y="368"/>
                </a:lnTo>
                <a:lnTo>
                  <a:pt x="243" y="368"/>
                </a:lnTo>
                <a:lnTo>
                  <a:pt x="258" y="374"/>
                </a:lnTo>
                <a:lnTo>
                  <a:pt x="272" y="380"/>
                </a:lnTo>
                <a:lnTo>
                  <a:pt x="284" y="390"/>
                </a:lnTo>
                <a:lnTo>
                  <a:pt x="294" y="402"/>
                </a:lnTo>
                <a:lnTo>
                  <a:pt x="300" y="417"/>
                </a:lnTo>
                <a:lnTo>
                  <a:pt x="306" y="431"/>
                </a:lnTo>
                <a:lnTo>
                  <a:pt x="306" y="447"/>
                </a:lnTo>
                <a:lnTo>
                  <a:pt x="306" y="463"/>
                </a:lnTo>
                <a:lnTo>
                  <a:pt x="300" y="479"/>
                </a:lnTo>
                <a:lnTo>
                  <a:pt x="294" y="491"/>
                </a:lnTo>
                <a:lnTo>
                  <a:pt x="284" y="504"/>
                </a:lnTo>
                <a:lnTo>
                  <a:pt x="272" y="514"/>
                </a:lnTo>
                <a:lnTo>
                  <a:pt x="258" y="522"/>
                </a:lnTo>
                <a:lnTo>
                  <a:pt x="243" y="526"/>
                </a:lnTo>
                <a:lnTo>
                  <a:pt x="227" y="528"/>
                </a:lnTo>
                <a:lnTo>
                  <a:pt x="211" y="526"/>
                </a:lnTo>
                <a:lnTo>
                  <a:pt x="195" y="522"/>
                </a:lnTo>
                <a:lnTo>
                  <a:pt x="183" y="514"/>
                </a:lnTo>
                <a:lnTo>
                  <a:pt x="171" y="504"/>
                </a:lnTo>
                <a:lnTo>
                  <a:pt x="160" y="491"/>
                </a:lnTo>
                <a:lnTo>
                  <a:pt x="152" y="479"/>
                </a:lnTo>
                <a:lnTo>
                  <a:pt x="148" y="463"/>
                </a:lnTo>
                <a:lnTo>
                  <a:pt x="146" y="447"/>
                </a:lnTo>
                <a:lnTo>
                  <a:pt x="148" y="431"/>
                </a:lnTo>
                <a:lnTo>
                  <a:pt x="152" y="417"/>
                </a:lnTo>
                <a:lnTo>
                  <a:pt x="160" y="402"/>
                </a:lnTo>
                <a:lnTo>
                  <a:pt x="171" y="390"/>
                </a:lnTo>
                <a:lnTo>
                  <a:pt x="183" y="380"/>
                </a:lnTo>
                <a:lnTo>
                  <a:pt x="195" y="374"/>
                </a:lnTo>
                <a:lnTo>
                  <a:pt x="211" y="368"/>
                </a:lnTo>
                <a:lnTo>
                  <a:pt x="227" y="368"/>
                </a:lnTo>
                <a:close/>
                <a:moveTo>
                  <a:pt x="434" y="627"/>
                </a:moveTo>
                <a:lnTo>
                  <a:pt x="434" y="627"/>
                </a:lnTo>
                <a:lnTo>
                  <a:pt x="424" y="639"/>
                </a:lnTo>
                <a:lnTo>
                  <a:pt x="411" y="645"/>
                </a:lnTo>
                <a:lnTo>
                  <a:pt x="401" y="651"/>
                </a:lnTo>
                <a:lnTo>
                  <a:pt x="391" y="653"/>
                </a:lnTo>
                <a:lnTo>
                  <a:pt x="381" y="637"/>
                </a:lnTo>
                <a:lnTo>
                  <a:pt x="371" y="653"/>
                </a:lnTo>
                <a:lnTo>
                  <a:pt x="361" y="651"/>
                </a:lnTo>
                <a:lnTo>
                  <a:pt x="351" y="645"/>
                </a:lnTo>
                <a:lnTo>
                  <a:pt x="341" y="639"/>
                </a:lnTo>
                <a:lnTo>
                  <a:pt x="330" y="627"/>
                </a:lnTo>
                <a:lnTo>
                  <a:pt x="330" y="609"/>
                </a:lnTo>
                <a:lnTo>
                  <a:pt x="332" y="593"/>
                </a:lnTo>
                <a:lnTo>
                  <a:pt x="337" y="579"/>
                </a:lnTo>
                <a:lnTo>
                  <a:pt x="345" y="566"/>
                </a:lnTo>
                <a:lnTo>
                  <a:pt x="351" y="558"/>
                </a:lnTo>
                <a:lnTo>
                  <a:pt x="361" y="550"/>
                </a:lnTo>
                <a:lnTo>
                  <a:pt x="371" y="546"/>
                </a:lnTo>
                <a:lnTo>
                  <a:pt x="381" y="546"/>
                </a:lnTo>
                <a:lnTo>
                  <a:pt x="391" y="546"/>
                </a:lnTo>
                <a:lnTo>
                  <a:pt x="401" y="550"/>
                </a:lnTo>
                <a:lnTo>
                  <a:pt x="409" y="556"/>
                </a:lnTo>
                <a:lnTo>
                  <a:pt x="417" y="566"/>
                </a:lnTo>
                <a:lnTo>
                  <a:pt x="426" y="576"/>
                </a:lnTo>
                <a:lnTo>
                  <a:pt x="430" y="591"/>
                </a:lnTo>
                <a:lnTo>
                  <a:pt x="434" y="609"/>
                </a:lnTo>
                <a:lnTo>
                  <a:pt x="434" y="6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38" name="Freeform 14"/>
          <p:cNvSpPr>
            <a:spLocks noEditPoints="1" noChangeArrowheads="1"/>
          </p:cNvSpPr>
          <p:nvPr/>
        </p:nvSpPr>
        <p:spPr bwMode="auto">
          <a:xfrm>
            <a:off x="1785938" y="1654175"/>
            <a:ext cx="373062" cy="268288"/>
          </a:xfrm>
          <a:custGeom>
            <a:avLst/>
            <a:gdLst>
              <a:gd name="T0" fmla="*/ 29688 w 1043"/>
              <a:gd name="T1" fmla="*/ 178859 h 747"/>
              <a:gd name="T2" fmla="*/ 7511 w 1043"/>
              <a:gd name="T3" fmla="*/ 146894 h 747"/>
              <a:gd name="T4" fmla="*/ 1073 w 1043"/>
              <a:gd name="T5" fmla="*/ 96612 h 747"/>
              <a:gd name="T6" fmla="*/ 13234 w 1043"/>
              <a:gd name="T7" fmla="*/ 56746 h 747"/>
              <a:gd name="T8" fmla="*/ 29688 w 1043"/>
              <a:gd name="T9" fmla="*/ 31965 h 747"/>
              <a:gd name="T10" fmla="*/ 55798 w 1043"/>
              <a:gd name="T11" fmla="*/ 9338 h 747"/>
              <a:gd name="T12" fmla="*/ 71179 w 1043"/>
              <a:gd name="T13" fmla="*/ 5746 h 747"/>
              <a:gd name="T14" fmla="*/ 75471 w 1043"/>
              <a:gd name="T15" fmla="*/ 27655 h 747"/>
              <a:gd name="T16" fmla="*/ 101582 w 1043"/>
              <a:gd name="T17" fmla="*/ 61774 h 747"/>
              <a:gd name="T18" fmla="*/ 127692 w 1043"/>
              <a:gd name="T19" fmla="*/ 96612 h 747"/>
              <a:gd name="T20" fmla="*/ 133415 w 1043"/>
              <a:gd name="T21" fmla="*/ 119239 h 747"/>
              <a:gd name="T22" fmla="*/ 126977 w 1043"/>
              <a:gd name="T23" fmla="*/ 144739 h 747"/>
              <a:gd name="T24" fmla="*/ 103012 w 1043"/>
              <a:gd name="T25" fmla="*/ 174549 h 747"/>
              <a:gd name="T26" fmla="*/ 7511 w 1043"/>
              <a:gd name="T27" fmla="*/ 268288 h 747"/>
              <a:gd name="T28" fmla="*/ 194221 w 1043"/>
              <a:gd name="T29" fmla="*/ 21908 h 747"/>
              <a:gd name="T30" fmla="*/ 165249 w 1043"/>
              <a:gd name="T31" fmla="*/ 29091 h 747"/>
              <a:gd name="T32" fmla="*/ 149153 w 1043"/>
              <a:gd name="T33" fmla="*/ 45972 h 747"/>
              <a:gd name="T34" fmla="*/ 142715 w 1043"/>
              <a:gd name="T35" fmla="*/ 70394 h 747"/>
              <a:gd name="T36" fmla="*/ 143430 w 1043"/>
              <a:gd name="T37" fmla="*/ 114211 h 747"/>
              <a:gd name="T38" fmla="*/ 157380 w 1043"/>
              <a:gd name="T39" fmla="*/ 170957 h 747"/>
              <a:gd name="T40" fmla="*/ 185637 w 1043"/>
              <a:gd name="T41" fmla="*/ 221598 h 747"/>
              <a:gd name="T42" fmla="*/ 217470 w 1043"/>
              <a:gd name="T43" fmla="*/ 248535 h 747"/>
              <a:gd name="T44" fmla="*/ 242866 w 1043"/>
              <a:gd name="T45" fmla="*/ 258232 h 747"/>
              <a:gd name="T46" fmla="*/ 272553 w 1043"/>
              <a:gd name="T47" fmla="*/ 259668 h 747"/>
              <a:gd name="T48" fmla="*/ 302241 w 1043"/>
              <a:gd name="T49" fmla="*/ 251408 h 747"/>
              <a:gd name="T50" fmla="*/ 332644 w 1043"/>
              <a:gd name="T51" fmla="*/ 232013 h 747"/>
              <a:gd name="T52" fmla="*/ 353390 w 1043"/>
              <a:gd name="T53" fmla="*/ 203640 h 747"/>
              <a:gd name="T54" fmla="*/ 366624 w 1043"/>
              <a:gd name="T55" fmla="*/ 170957 h 747"/>
              <a:gd name="T56" fmla="*/ 373062 w 1043"/>
              <a:gd name="T57" fmla="*/ 114211 h 747"/>
              <a:gd name="T58" fmla="*/ 365193 w 1043"/>
              <a:gd name="T59" fmla="*/ 78655 h 747"/>
              <a:gd name="T60" fmla="*/ 355536 w 1043"/>
              <a:gd name="T61" fmla="*/ 67521 h 747"/>
              <a:gd name="T62" fmla="*/ 339082 w 1043"/>
              <a:gd name="T63" fmla="*/ 64648 h 747"/>
              <a:gd name="T64" fmla="*/ 315118 w 1043"/>
              <a:gd name="T65" fmla="*/ 73986 h 747"/>
              <a:gd name="T66" fmla="*/ 296160 w 1043"/>
              <a:gd name="T67" fmla="*/ 82965 h 747"/>
              <a:gd name="T68" fmla="*/ 279707 w 1043"/>
              <a:gd name="T69" fmla="*/ 84401 h 747"/>
              <a:gd name="T70" fmla="*/ 265757 w 1043"/>
              <a:gd name="T71" fmla="*/ 76500 h 747"/>
              <a:gd name="T72" fmla="*/ 249304 w 1043"/>
              <a:gd name="T73" fmla="*/ 51718 h 747"/>
              <a:gd name="T74" fmla="*/ 226055 w 1043"/>
              <a:gd name="T75" fmla="*/ 27655 h 747"/>
              <a:gd name="T76" fmla="*/ 206382 w 1043"/>
              <a:gd name="T77" fmla="*/ 21908 h 747"/>
              <a:gd name="T78" fmla="*/ 321556 w 1043"/>
              <a:gd name="T79" fmla="*/ 111338 h 747"/>
              <a:gd name="T80" fmla="*/ 331213 w 1043"/>
              <a:gd name="T81" fmla="*/ 117802 h 747"/>
              <a:gd name="T82" fmla="*/ 335505 w 1043"/>
              <a:gd name="T83" fmla="*/ 136119 h 747"/>
              <a:gd name="T84" fmla="*/ 332644 w 1043"/>
              <a:gd name="T85" fmla="*/ 152640 h 747"/>
              <a:gd name="T86" fmla="*/ 321556 w 1043"/>
              <a:gd name="T87" fmla="*/ 166647 h 747"/>
              <a:gd name="T88" fmla="*/ 310825 w 1043"/>
              <a:gd name="T89" fmla="*/ 167366 h 747"/>
              <a:gd name="T90" fmla="*/ 302241 w 1043"/>
              <a:gd name="T91" fmla="*/ 153359 h 747"/>
              <a:gd name="T92" fmla="*/ 301526 w 1043"/>
              <a:gd name="T93" fmla="*/ 137556 h 747"/>
              <a:gd name="T94" fmla="*/ 308679 w 1043"/>
              <a:gd name="T95" fmla="*/ 118521 h 747"/>
              <a:gd name="T96" fmla="*/ 321556 w 1043"/>
              <a:gd name="T97" fmla="*/ 111338 h 747"/>
              <a:gd name="T98" fmla="*/ 65456 w 1043"/>
              <a:gd name="T99" fmla="*/ 252126 h 747"/>
              <a:gd name="T100" fmla="*/ 42206 w 1043"/>
              <a:gd name="T101" fmla="*/ 161260 h 747"/>
              <a:gd name="T102" fmla="*/ 48645 w 1043"/>
              <a:gd name="T103" fmla="*/ 134324 h 747"/>
              <a:gd name="T104" fmla="*/ 68317 w 1043"/>
              <a:gd name="T105" fmla="*/ 103795 h 747"/>
              <a:gd name="T106" fmla="*/ 74755 w 1043"/>
              <a:gd name="T107" fmla="*/ 77936 h 747"/>
              <a:gd name="T108" fmla="*/ 56514 w 1043"/>
              <a:gd name="T109" fmla="*/ 34120 h 747"/>
              <a:gd name="T110" fmla="*/ 42922 w 1043"/>
              <a:gd name="T111" fmla="*/ 51718 h 747"/>
              <a:gd name="T112" fmla="*/ 26826 w 1043"/>
              <a:gd name="T113" fmla="*/ 88711 h 747"/>
              <a:gd name="T114" fmla="*/ 24680 w 1043"/>
              <a:gd name="T115" fmla="*/ 108464 h 747"/>
              <a:gd name="T116" fmla="*/ 32191 w 1043"/>
              <a:gd name="T117" fmla="*/ 141866 h 747"/>
              <a:gd name="T118" fmla="*/ 42206 w 1043"/>
              <a:gd name="T119" fmla="*/ 161260 h 74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043"/>
              <a:gd name="T181" fmla="*/ 0 h 747"/>
              <a:gd name="T182" fmla="*/ 1043 w 1043"/>
              <a:gd name="T183" fmla="*/ 747 h 747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043" h="747">
                <a:moveTo>
                  <a:pt x="90" y="508"/>
                </a:moveTo>
                <a:lnTo>
                  <a:pt x="96" y="508"/>
                </a:lnTo>
                <a:lnTo>
                  <a:pt x="83" y="498"/>
                </a:lnTo>
                <a:lnTo>
                  <a:pt x="71" y="488"/>
                </a:lnTo>
                <a:lnTo>
                  <a:pt x="51" y="466"/>
                </a:lnTo>
                <a:lnTo>
                  <a:pt x="35" y="439"/>
                </a:lnTo>
                <a:lnTo>
                  <a:pt x="21" y="409"/>
                </a:lnTo>
                <a:lnTo>
                  <a:pt x="11" y="377"/>
                </a:lnTo>
                <a:lnTo>
                  <a:pt x="3" y="342"/>
                </a:lnTo>
                <a:lnTo>
                  <a:pt x="0" y="308"/>
                </a:lnTo>
                <a:lnTo>
                  <a:pt x="3" y="269"/>
                </a:lnTo>
                <a:lnTo>
                  <a:pt x="9" y="233"/>
                </a:lnTo>
                <a:lnTo>
                  <a:pt x="21" y="196"/>
                </a:lnTo>
                <a:lnTo>
                  <a:pt x="27" y="176"/>
                </a:lnTo>
                <a:lnTo>
                  <a:pt x="37" y="158"/>
                </a:lnTo>
                <a:lnTo>
                  <a:pt x="47" y="140"/>
                </a:lnTo>
                <a:lnTo>
                  <a:pt x="57" y="123"/>
                </a:lnTo>
                <a:lnTo>
                  <a:pt x="69" y="105"/>
                </a:lnTo>
                <a:lnTo>
                  <a:pt x="83" y="89"/>
                </a:lnTo>
                <a:lnTo>
                  <a:pt x="100" y="73"/>
                </a:lnTo>
                <a:lnTo>
                  <a:pt x="118" y="57"/>
                </a:lnTo>
                <a:lnTo>
                  <a:pt x="136" y="40"/>
                </a:lnTo>
                <a:lnTo>
                  <a:pt x="156" y="26"/>
                </a:lnTo>
                <a:lnTo>
                  <a:pt x="177" y="12"/>
                </a:lnTo>
                <a:lnTo>
                  <a:pt x="201" y="0"/>
                </a:lnTo>
                <a:lnTo>
                  <a:pt x="199" y="16"/>
                </a:lnTo>
                <a:lnTo>
                  <a:pt x="199" y="32"/>
                </a:lnTo>
                <a:lnTo>
                  <a:pt x="201" y="47"/>
                </a:lnTo>
                <a:lnTo>
                  <a:pt x="205" y="63"/>
                </a:lnTo>
                <a:lnTo>
                  <a:pt x="211" y="77"/>
                </a:lnTo>
                <a:lnTo>
                  <a:pt x="219" y="91"/>
                </a:lnTo>
                <a:lnTo>
                  <a:pt x="237" y="119"/>
                </a:lnTo>
                <a:lnTo>
                  <a:pt x="260" y="146"/>
                </a:lnTo>
                <a:lnTo>
                  <a:pt x="284" y="172"/>
                </a:lnTo>
                <a:lnTo>
                  <a:pt x="306" y="200"/>
                </a:lnTo>
                <a:lnTo>
                  <a:pt x="330" y="227"/>
                </a:lnTo>
                <a:lnTo>
                  <a:pt x="349" y="255"/>
                </a:lnTo>
                <a:lnTo>
                  <a:pt x="357" y="269"/>
                </a:lnTo>
                <a:lnTo>
                  <a:pt x="363" y="285"/>
                </a:lnTo>
                <a:lnTo>
                  <a:pt x="369" y="300"/>
                </a:lnTo>
                <a:lnTo>
                  <a:pt x="373" y="316"/>
                </a:lnTo>
                <a:lnTo>
                  <a:pt x="373" y="332"/>
                </a:lnTo>
                <a:lnTo>
                  <a:pt x="373" y="350"/>
                </a:lnTo>
                <a:lnTo>
                  <a:pt x="369" y="366"/>
                </a:lnTo>
                <a:lnTo>
                  <a:pt x="363" y="385"/>
                </a:lnTo>
                <a:lnTo>
                  <a:pt x="355" y="403"/>
                </a:lnTo>
                <a:lnTo>
                  <a:pt x="343" y="423"/>
                </a:lnTo>
                <a:lnTo>
                  <a:pt x="328" y="443"/>
                </a:lnTo>
                <a:lnTo>
                  <a:pt x="310" y="464"/>
                </a:lnTo>
                <a:lnTo>
                  <a:pt x="288" y="486"/>
                </a:lnTo>
                <a:lnTo>
                  <a:pt x="262" y="508"/>
                </a:lnTo>
                <a:lnTo>
                  <a:pt x="272" y="508"/>
                </a:lnTo>
                <a:lnTo>
                  <a:pt x="337" y="747"/>
                </a:lnTo>
                <a:lnTo>
                  <a:pt x="21" y="747"/>
                </a:lnTo>
                <a:lnTo>
                  <a:pt x="90" y="508"/>
                </a:lnTo>
                <a:close/>
                <a:moveTo>
                  <a:pt x="543" y="61"/>
                </a:moveTo>
                <a:lnTo>
                  <a:pt x="543" y="61"/>
                </a:lnTo>
                <a:lnTo>
                  <a:pt x="519" y="63"/>
                </a:lnTo>
                <a:lnTo>
                  <a:pt x="498" y="67"/>
                </a:lnTo>
                <a:lnTo>
                  <a:pt x="478" y="73"/>
                </a:lnTo>
                <a:lnTo>
                  <a:pt x="462" y="81"/>
                </a:lnTo>
                <a:lnTo>
                  <a:pt x="448" y="91"/>
                </a:lnTo>
                <a:lnTo>
                  <a:pt x="436" y="101"/>
                </a:lnTo>
                <a:lnTo>
                  <a:pt x="426" y="113"/>
                </a:lnTo>
                <a:lnTo>
                  <a:pt x="417" y="128"/>
                </a:lnTo>
                <a:lnTo>
                  <a:pt x="411" y="144"/>
                </a:lnTo>
                <a:lnTo>
                  <a:pt x="405" y="160"/>
                </a:lnTo>
                <a:lnTo>
                  <a:pt x="401" y="178"/>
                </a:lnTo>
                <a:lnTo>
                  <a:pt x="399" y="196"/>
                </a:lnTo>
                <a:lnTo>
                  <a:pt x="397" y="237"/>
                </a:lnTo>
                <a:lnTo>
                  <a:pt x="397" y="279"/>
                </a:lnTo>
                <a:lnTo>
                  <a:pt x="401" y="318"/>
                </a:lnTo>
                <a:lnTo>
                  <a:pt x="407" y="358"/>
                </a:lnTo>
                <a:lnTo>
                  <a:pt x="415" y="397"/>
                </a:lnTo>
                <a:lnTo>
                  <a:pt x="426" y="437"/>
                </a:lnTo>
                <a:lnTo>
                  <a:pt x="440" y="476"/>
                </a:lnTo>
                <a:lnTo>
                  <a:pt x="456" y="514"/>
                </a:lnTo>
                <a:lnTo>
                  <a:pt x="474" y="551"/>
                </a:lnTo>
                <a:lnTo>
                  <a:pt x="496" y="587"/>
                </a:lnTo>
                <a:lnTo>
                  <a:pt x="519" y="617"/>
                </a:lnTo>
                <a:lnTo>
                  <a:pt x="547" y="648"/>
                </a:lnTo>
                <a:lnTo>
                  <a:pt x="575" y="672"/>
                </a:lnTo>
                <a:lnTo>
                  <a:pt x="592" y="682"/>
                </a:lnTo>
                <a:lnTo>
                  <a:pt x="608" y="692"/>
                </a:lnTo>
                <a:lnTo>
                  <a:pt x="624" y="700"/>
                </a:lnTo>
                <a:lnTo>
                  <a:pt x="642" y="708"/>
                </a:lnTo>
                <a:lnTo>
                  <a:pt x="660" y="715"/>
                </a:lnTo>
                <a:lnTo>
                  <a:pt x="679" y="719"/>
                </a:lnTo>
                <a:lnTo>
                  <a:pt x="699" y="723"/>
                </a:lnTo>
                <a:lnTo>
                  <a:pt x="719" y="725"/>
                </a:lnTo>
                <a:lnTo>
                  <a:pt x="739" y="725"/>
                </a:lnTo>
                <a:lnTo>
                  <a:pt x="762" y="723"/>
                </a:lnTo>
                <a:lnTo>
                  <a:pt x="790" y="717"/>
                </a:lnTo>
                <a:lnTo>
                  <a:pt x="818" y="711"/>
                </a:lnTo>
                <a:lnTo>
                  <a:pt x="845" y="700"/>
                </a:lnTo>
                <a:lnTo>
                  <a:pt x="867" y="690"/>
                </a:lnTo>
                <a:lnTo>
                  <a:pt x="889" y="676"/>
                </a:lnTo>
                <a:lnTo>
                  <a:pt x="909" y="662"/>
                </a:lnTo>
                <a:lnTo>
                  <a:pt x="930" y="646"/>
                </a:lnTo>
                <a:lnTo>
                  <a:pt x="946" y="628"/>
                </a:lnTo>
                <a:lnTo>
                  <a:pt x="962" y="609"/>
                </a:lnTo>
                <a:lnTo>
                  <a:pt x="976" y="589"/>
                </a:lnTo>
                <a:lnTo>
                  <a:pt x="988" y="567"/>
                </a:lnTo>
                <a:lnTo>
                  <a:pt x="1000" y="545"/>
                </a:lnTo>
                <a:lnTo>
                  <a:pt x="1009" y="522"/>
                </a:lnTo>
                <a:lnTo>
                  <a:pt x="1019" y="500"/>
                </a:lnTo>
                <a:lnTo>
                  <a:pt x="1025" y="476"/>
                </a:lnTo>
                <a:lnTo>
                  <a:pt x="1031" y="453"/>
                </a:lnTo>
                <a:lnTo>
                  <a:pt x="1039" y="407"/>
                </a:lnTo>
                <a:lnTo>
                  <a:pt x="1043" y="360"/>
                </a:lnTo>
                <a:lnTo>
                  <a:pt x="1043" y="318"/>
                </a:lnTo>
                <a:lnTo>
                  <a:pt x="1039" y="279"/>
                </a:lnTo>
                <a:lnTo>
                  <a:pt x="1031" y="245"/>
                </a:lnTo>
                <a:lnTo>
                  <a:pt x="1027" y="231"/>
                </a:lnTo>
                <a:lnTo>
                  <a:pt x="1021" y="219"/>
                </a:lnTo>
                <a:lnTo>
                  <a:pt x="1015" y="206"/>
                </a:lnTo>
                <a:lnTo>
                  <a:pt x="1009" y="198"/>
                </a:lnTo>
                <a:lnTo>
                  <a:pt x="1000" y="192"/>
                </a:lnTo>
                <a:lnTo>
                  <a:pt x="994" y="188"/>
                </a:lnTo>
                <a:lnTo>
                  <a:pt x="970" y="180"/>
                </a:lnTo>
                <a:lnTo>
                  <a:pt x="958" y="180"/>
                </a:lnTo>
                <a:lnTo>
                  <a:pt x="948" y="180"/>
                </a:lnTo>
                <a:lnTo>
                  <a:pt x="930" y="182"/>
                </a:lnTo>
                <a:lnTo>
                  <a:pt x="913" y="188"/>
                </a:lnTo>
                <a:lnTo>
                  <a:pt x="897" y="196"/>
                </a:lnTo>
                <a:lnTo>
                  <a:pt x="881" y="206"/>
                </a:lnTo>
                <a:lnTo>
                  <a:pt x="863" y="217"/>
                </a:lnTo>
                <a:lnTo>
                  <a:pt x="843" y="227"/>
                </a:lnTo>
                <a:lnTo>
                  <a:pt x="828" y="231"/>
                </a:lnTo>
                <a:lnTo>
                  <a:pt x="814" y="235"/>
                </a:lnTo>
                <a:lnTo>
                  <a:pt x="804" y="237"/>
                </a:lnTo>
                <a:lnTo>
                  <a:pt x="792" y="237"/>
                </a:lnTo>
                <a:lnTo>
                  <a:pt x="782" y="235"/>
                </a:lnTo>
                <a:lnTo>
                  <a:pt x="774" y="233"/>
                </a:lnTo>
                <a:lnTo>
                  <a:pt x="766" y="229"/>
                </a:lnTo>
                <a:lnTo>
                  <a:pt x="758" y="225"/>
                </a:lnTo>
                <a:lnTo>
                  <a:pt x="743" y="213"/>
                </a:lnTo>
                <a:lnTo>
                  <a:pt x="731" y="198"/>
                </a:lnTo>
                <a:lnTo>
                  <a:pt x="721" y="180"/>
                </a:lnTo>
                <a:lnTo>
                  <a:pt x="709" y="162"/>
                </a:lnTo>
                <a:lnTo>
                  <a:pt x="697" y="144"/>
                </a:lnTo>
                <a:lnTo>
                  <a:pt x="685" y="126"/>
                </a:lnTo>
                <a:lnTo>
                  <a:pt x="671" y="107"/>
                </a:lnTo>
                <a:lnTo>
                  <a:pt x="652" y="91"/>
                </a:lnTo>
                <a:lnTo>
                  <a:pt x="632" y="77"/>
                </a:lnTo>
                <a:lnTo>
                  <a:pt x="620" y="73"/>
                </a:lnTo>
                <a:lnTo>
                  <a:pt x="608" y="67"/>
                </a:lnTo>
                <a:lnTo>
                  <a:pt x="594" y="65"/>
                </a:lnTo>
                <a:lnTo>
                  <a:pt x="577" y="61"/>
                </a:lnTo>
                <a:lnTo>
                  <a:pt x="561" y="61"/>
                </a:lnTo>
                <a:lnTo>
                  <a:pt x="543" y="61"/>
                </a:lnTo>
                <a:close/>
                <a:moveTo>
                  <a:pt x="899" y="310"/>
                </a:moveTo>
                <a:lnTo>
                  <a:pt x="899" y="310"/>
                </a:lnTo>
                <a:lnTo>
                  <a:pt x="909" y="314"/>
                </a:lnTo>
                <a:lnTo>
                  <a:pt x="917" y="320"/>
                </a:lnTo>
                <a:lnTo>
                  <a:pt x="926" y="328"/>
                </a:lnTo>
                <a:lnTo>
                  <a:pt x="930" y="338"/>
                </a:lnTo>
                <a:lnTo>
                  <a:pt x="936" y="350"/>
                </a:lnTo>
                <a:lnTo>
                  <a:pt x="938" y="364"/>
                </a:lnTo>
                <a:lnTo>
                  <a:pt x="938" y="379"/>
                </a:lnTo>
                <a:lnTo>
                  <a:pt x="938" y="395"/>
                </a:lnTo>
                <a:lnTo>
                  <a:pt x="934" y="411"/>
                </a:lnTo>
                <a:lnTo>
                  <a:pt x="930" y="425"/>
                </a:lnTo>
                <a:lnTo>
                  <a:pt x="924" y="437"/>
                </a:lnTo>
                <a:lnTo>
                  <a:pt x="915" y="449"/>
                </a:lnTo>
                <a:lnTo>
                  <a:pt x="907" y="457"/>
                </a:lnTo>
                <a:lnTo>
                  <a:pt x="899" y="464"/>
                </a:lnTo>
                <a:lnTo>
                  <a:pt x="889" y="468"/>
                </a:lnTo>
                <a:lnTo>
                  <a:pt x="879" y="468"/>
                </a:lnTo>
                <a:lnTo>
                  <a:pt x="869" y="466"/>
                </a:lnTo>
                <a:lnTo>
                  <a:pt x="861" y="460"/>
                </a:lnTo>
                <a:lnTo>
                  <a:pt x="855" y="451"/>
                </a:lnTo>
                <a:lnTo>
                  <a:pt x="849" y="439"/>
                </a:lnTo>
                <a:lnTo>
                  <a:pt x="845" y="427"/>
                </a:lnTo>
                <a:lnTo>
                  <a:pt x="841" y="413"/>
                </a:lnTo>
                <a:lnTo>
                  <a:pt x="841" y="399"/>
                </a:lnTo>
                <a:lnTo>
                  <a:pt x="843" y="383"/>
                </a:lnTo>
                <a:lnTo>
                  <a:pt x="845" y="366"/>
                </a:lnTo>
                <a:lnTo>
                  <a:pt x="849" y="352"/>
                </a:lnTo>
                <a:lnTo>
                  <a:pt x="855" y="340"/>
                </a:lnTo>
                <a:lnTo>
                  <a:pt x="863" y="330"/>
                </a:lnTo>
                <a:lnTo>
                  <a:pt x="871" y="320"/>
                </a:lnTo>
                <a:lnTo>
                  <a:pt x="881" y="314"/>
                </a:lnTo>
                <a:lnTo>
                  <a:pt x="889" y="312"/>
                </a:lnTo>
                <a:lnTo>
                  <a:pt x="899" y="310"/>
                </a:lnTo>
                <a:close/>
                <a:moveTo>
                  <a:pt x="126" y="508"/>
                </a:moveTo>
                <a:lnTo>
                  <a:pt x="110" y="702"/>
                </a:lnTo>
                <a:lnTo>
                  <a:pt x="183" y="702"/>
                </a:lnTo>
                <a:lnTo>
                  <a:pt x="166" y="508"/>
                </a:lnTo>
                <a:lnTo>
                  <a:pt x="126" y="508"/>
                </a:lnTo>
                <a:close/>
                <a:moveTo>
                  <a:pt x="118" y="449"/>
                </a:moveTo>
                <a:lnTo>
                  <a:pt x="118" y="449"/>
                </a:lnTo>
                <a:lnTo>
                  <a:pt x="122" y="421"/>
                </a:lnTo>
                <a:lnTo>
                  <a:pt x="128" y="395"/>
                </a:lnTo>
                <a:lnTo>
                  <a:pt x="136" y="374"/>
                </a:lnTo>
                <a:lnTo>
                  <a:pt x="146" y="354"/>
                </a:lnTo>
                <a:lnTo>
                  <a:pt x="156" y="336"/>
                </a:lnTo>
                <a:lnTo>
                  <a:pt x="168" y="320"/>
                </a:lnTo>
                <a:lnTo>
                  <a:pt x="191" y="289"/>
                </a:lnTo>
                <a:lnTo>
                  <a:pt x="199" y="273"/>
                </a:lnTo>
                <a:lnTo>
                  <a:pt x="205" y="257"/>
                </a:lnTo>
                <a:lnTo>
                  <a:pt x="209" y="237"/>
                </a:lnTo>
                <a:lnTo>
                  <a:pt x="209" y="217"/>
                </a:lnTo>
                <a:lnTo>
                  <a:pt x="203" y="192"/>
                </a:lnTo>
                <a:lnTo>
                  <a:pt x="195" y="164"/>
                </a:lnTo>
                <a:lnTo>
                  <a:pt x="179" y="132"/>
                </a:lnTo>
                <a:lnTo>
                  <a:pt x="158" y="95"/>
                </a:lnTo>
                <a:lnTo>
                  <a:pt x="146" y="107"/>
                </a:lnTo>
                <a:lnTo>
                  <a:pt x="134" y="123"/>
                </a:lnTo>
                <a:lnTo>
                  <a:pt x="120" y="144"/>
                </a:lnTo>
                <a:lnTo>
                  <a:pt x="106" y="168"/>
                </a:lnTo>
                <a:lnTo>
                  <a:pt x="92" y="196"/>
                </a:lnTo>
                <a:lnTo>
                  <a:pt x="79" y="229"/>
                </a:lnTo>
                <a:lnTo>
                  <a:pt x="75" y="247"/>
                </a:lnTo>
                <a:lnTo>
                  <a:pt x="71" y="265"/>
                </a:lnTo>
                <a:lnTo>
                  <a:pt x="69" y="283"/>
                </a:lnTo>
                <a:lnTo>
                  <a:pt x="69" y="302"/>
                </a:lnTo>
                <a:lnTo>
                  <a:pt x="71" y="318"/>
                </a:lnTo>
                <a:lnTo>
                  <a:pt x="73" y="336"/>
                </a:lnTo>
                <a:lnTo>
                  <a:pt x="79" y="366"/>
                </a:lnTo>
                <a:lnTo>
                  <a:pt x="90" y="395"/>
                </a:lnTo>
                <a:lnTo>
                  <a:pt x="100" y="417"/>
                </a:lnTo>
                <a:lnTo>
                  <a:pt x="108" y="435"/>
                </a:lnTo>
                <a:lnTo>
                  <a:pt x="118" y="4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39" name="Freeform 15"/>
          <p:cNvSpPr>
            <a:spLocks noEditPoints="1" noChangeArrowheads="1"/>
          </p:cNvSpPr>
          <p:nvPr/>
        </p:nvSpPr>
        <p:spPr bwMode="auto">
          <a:xfrm>
            <a:off x="10904538" y="1654175"/>
            <a:ext cx="349250" cy="333375"/>
          </a:xfrm>
          <a:custGeom>
            <a:avLst/>
            <a:gdLst>
              <a:gd name="T0" fmla="*/ 308540 w 978"/>
              <a:gd name="T1" fmla="*/ 62441 h 929"/>
              <a:gd name="T2" fmla="*/ 285328 w 978"/>
              <a:gd name="T3" fmla="*/ 146771 h 929"/>
              <a:gd name="T4" fmla="*/ 249974 w 978"/>
              <a:gd name="T5" fmla="*/ 227513 h 929"/>
              <a:gd name="T6" fmla="*/ 183553 w 978"/>
              <a:gd name="T7" fmla="*/ 180862 h 929"/>
              <a:gd name="T8" fmla="*/ 208193 w 978"/>
              <a:gd name="T9" fmla="*/ 96532 h 929"/>
              <a:gd name="T10" fmla="*/ 237833 w 978"/>
              <a:gd name="T11" fmla="*/ 36962 h 929"/>
              <a:gd name="T12" fmla="*/ 23212 w 978"/>
              <a:gd name="T13" fmla="*/ 212082 h 929"/>
              <a:gd name="T14" fmla="*/ 48209 w 978"/>
              <a:gd name="T15" fmla="*/ 177991 h 929"/>
              <a:gd name="T16" fmla="*/ 60708 w 978"/>
              <a:gd name="T17" fmla="*/ 172967 h 929"/>
              <a:gd name="T18" fmla="*/ 64993 w 978"/>
              <a:gd name="T19" fmla="*/ 184451 h 929"/>
              <a:gd name="T20" fmla="*/ 62137 w 978"/>
              <a:gd name="T21" fmla="*/ 214953 h 929"/>
              <a:gd name="T22" fmla="*/ 54280 w 978"/>
              <a:gd name="T23" fmla="*/ 254068 h 929"/>
              <a:gd name="T24" fmla="*/ 74278 w 978"/>
              <a:gd name="T25" fmla="*/ 249044 h 929"/>
              <a:gd name="T26" fmla="*/ 98918 w 978"/>
              <a:gd name="T27" fmla="*/ 235408 h 929"/>
              <a:gd name="T28" fmla="*/ 110703 w 978"/>
              <a:gd name="T29" fmla="*/ 233973 h 929"/>
              <a:gd name="T30" fmla="*/ 119274 w 978"/>
              <a:gd name="T31" fmla="*/ 240432 h 929"/>
              <a:gd name="T32" fmla="*/ 119988 w 978"/>
              <a:gd name="T33" fmla="*/ 251915 h 929"/>
              <a:gd name="T34" fmla="*/ 110703 w 978"/>
              <a:gd name="T35" fmla="*/ 267346 h 929"/>
              <a:gd name="T36" fmla="*/ 83920 w 978"/>
              <a:gd name="T37" fmla="*/ 297848 h 929"/>
              <a:gd name="T38" fmla="*/ 83920 w 978"/>
              <a:gd name="T39" fmla="*/ 303590 h 929"/>
              <a:gd name="T40" fmla="*/ 106061 w 978"/>
              <a:gd name="T41" fmla="*/ 289236 h 929"/>
              <a:gd name="T42" fmla="*/ 117131 w 978"/>
              <a:gd name="T43" fmla="*/ 287083 h 929"/>
              <a:gd name="T44" fmla="*/ 126416 w 978"/>
              <a:gd name="T45" fmla="*/ 293542 h 929"/>
              <a:gd name="T46" fmla="*/ 129272 w 978"/>
              <a:gd name="T47" fmla="*/ 302155 h 929"/>
              <a:gd name="T48" fmla="*/ 148199 w 978"/>
              <a:gd name="T49" fmla="*/ 304308 h 929"/>
              <a:gd name="T50" fmla="*/ 169983 w 978"/>
              <a:gd name="T51" fmla="*/ 326198 h 929"/>
              <a:gd name="T52" fmla="*/ 134986 w 978"/>
              <a:gd name="T53" fmla="*/ 326198 h 929"/>
              <a:gd name="T54" fmla="*/ 112846 w 978"/>
              <a:gd name="T55" fmla="*/ 317585 h 929"/>
              <a:gd name="T56" fmla="*/ 106061 w 978"/>
              <a:gd name="T57" fmla="*/ 316868 h 929"/>
              <a:gd name="T58" fmla="*/ 79278 w 978"/>
              <a:gd name="T59" fmla="*/ 331940 h 929"/>
              <a:gd name="T60" fmla="*/ 60708 w 978"/>
              <a:gd name="T61" fmla="*/ 331940 h 929"/>
              <a:gd name="T62" fmla="*/ 48924 w 978"/>
              <a:gd name="T63" fmla="*/ 323327 h 929"/>
              <a:gd name="T64" fmla="*/ 48209 w 978"/>
              <a:gd name="T65" fmla="*/ 308614 h 929"/>
              <a:gd name="T66" fmla="*/ 60708 w 978"/>
              <a:gd name="T67" fmla="*/ 289236 h 929"/>
              <a:gd name="T68" fmla="*/ 51423 w 978"/>
              <a:gd name="T69" fmla="*/ 288518 h 929"/>
              <a:gd name="T70" fmla="*/ 41067 w 978"/>
              <a:gd name="T71" fmla="*/ 289236 h 929"/>
              <a:gd name="T72" fmla="*/ 32497 w 978"/>
              <a:gd name="T73" fmla="*/ 280265 h 929"/>
              <a:gd name="T74" fmla="*/ 30354 w 978"/>
              <a:gd name="T75" fmla="*/ 265193 h 929"/>
              <a:gd name="T76" fmla="*/ 37496 w 978"/>
              <a:gd name="T77" fmla="*/ 231819 h 929"/>
              <a:gd name="T78" fmla="*/ 38210 w 978"/>
              <a:gd name="T79" fmla="*/ 222848 h 929"/>
              <a:gd name="T80" fmla="*/ 30354 w 978"/>
              <a:gd name="T81" fmla="*/ 238279 h 929"/>
              <a:gd name="T82" fmla="*/ 174982 w 978"/>
              <a:gd name="T83" fmla="*/ 216389 h 929"/>
              <a:gd name="T84" fmla="*/ 188552 w 978"/>
              <a:gd name="T85" fmla="*/ 310767 h 929"/>
              <a:gd name="T86" fmla="*/ 174982 w 978"/>
              <a:gd name="T87" fmla="*/ 216389 h 929"/>
              <a:gd name="T88" fmla="*/ 273186 w 978"/>
              <a:gd name="T89" fmla="*/ 0 h 929"/>
              <a:gd name="T90" fmla="*/ 325324 w 978"/>
              <a:gd name="T91" fmla="*/ 52393 h 929"/>
              <a:gd name="T92" fmla="*/ 318896 w 978"/>
              <a:gd name="T93" fmla="*/ 93661 h 929"/>
              <a:gd name="T94" fmla="*/ 298541 w 978"/>
              <a:gd name="T95" fmla="*/ 145336 h 929"/>
              <a:gd name="T96" fmla="*/ 319610 w 978"/>
              <a:gd name="T97" fmla="*/ 155384 h 929"/>
              <a:gd name="T98" fmla="*/ 342465 w 978"/>
              <a:gd name="T99" fmla="*/ 93661 h 929"/>
              <a:gd name="T100" fmla="*/ 349250 w 978"/>
              <a:gd name="T101" fmla="*/ 35527 h 92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978"/>
              <a:gd name="T154" fmla="*/ 0 h 929"/>
              <a:gd name="T155" fmla="*/ 978 w 978"/>
              <a:gd name="T156" fmla="*/ 929 h 929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978" h="929">
                <a:moveTo>
                  <a:pt x="666" y="103"/>
                </a:moveTo>
                <a:lnTo>
                  <a:pt x="666" y="103"/>
                </a:lnTo>
                <a:lnTo>
                  <a:pt x="864" y="174"/>
                </a:lnTo>
                <a:lnTo>
                  <a:pt x="850" y="233"/>
                </a:lnTo>
                <a:lnTo>
                  <a:pt x="836" y="293"/>
                </a:lnTo>
                <a:lnTo>
                  <a:pt x="818" y="350"/>
                </a:lnTo>
                <a:lnTo>
                  <a:pt x="799" y="409"/>
                </a:lnTo>
                <a:lnTo>
                  <a:pt x="777" y="466"/>
                </a:lnTo>
                <a:lnTo>
                  <a:pt x="755" y="522"/>
                </a:lnTo>
                <a:lnTo>
                  <a:pt x="729" y="579"/>
                </a:lnTo>
                <a:lnTo>
                  <a:pt x="700" y="634"/>
                </a:lnTo>
                <a:lnTo>
                  <a:pt x="502" y="565"/>
                </a:lnTo>
                <a:lnTo>
                  <a:pt x="514" y="504"/>
                </a:lnTo>
                <a:lnTo>
                  <a:pt x="526" y="443"/>
                </a:lnTo>
                <a:lnTo>
                  <a:pt x="542" y="385"/>
                </a:lnTo>
                <a:lnTo>
                  <a:pt x="561" y="326"/>
                </a:lnTo>
                <a:lnTo>
                  <a:pt x="583" y="269"/>
                </a:lnTo>
                <a:lnTo>
                  <a:pt x="607" y="212"/>
                </a:lnTo>
                <a:lnTo>
                  <a:pt x="635" y="158"/>
                </a:lnTo>
                <a:lnTo>
                  <a:pt x="666" y="103"/>
                </a:lnTo>
                <a:close/>
                <a:moveTo>
                  <a:pt x="0" y="702"/>
                </a:moveTo>
                <a:lnTo>
                  <a:pt x="0" y="702"/>
                </a:lnTo>
                <a:lnTo>
                  <a:pt x="32" y="644"/>
                </a:lnTo>
                <a:lnTo>
                  <a:pt x="65" y="591"/>
                </a:lnTo>
                <a:lnTo>
                  <a:pt x="83" y="563"/>
                </a:lnTo>
                <a:lnTo>
                  <a:pt x="101" y="536"/>
                </a:lnTo>
                <a:lnTo>
                  <a:pt x="119" y="514"/>
                </a:lnTo>
                <a:lnTo>
                  <a:pt x="135" y="496"/>
                </a:lnTo>
                <a:lnTo>
                  <a:pt x="152" y="484"/>
                </a:lnTo>
                <a:lnTo>
                  <a:pt x="158" y="482"/>
                </a:lnTo>
                <a:lnTo>
                  <a:pt x="164" y="480"/>
                </a:lnTo>
                <a:lnTo>
                  <a:pt x="170" y="482"/>
                </a:lnTo>
                <a:lnTo>
                  <a:pt x="174" y="486"/>
                </a:lnTo>
                <a:lnTo>
                  <a:pt x="178" y="492"/>
                </a:lnTo>
                <a:lnTo>
                  <a:pt x="180" y="502"/>
                </a:lnTo>
                <a:lnTo>
                  <a:pt x="182" y="514"/>
                </a:lnTo>
                <a:lnTo>
                  <a:pt x="182" y="530"/>
                </a:lnTo>
                <a:lnTo>
                  <a:pt x="178" y="573"/>
                </a:lnTo>
                <a:lnTo>
                  <a:pt x="174" y="599"/>
                </a:lnTo>
                <a:lnTo>
                  <a:pt x="166" y="632"/>
                </a:lnTo>
                <a:lnTo>
                  <a:pt x="156" y="684"/>
                </a:lnTo>
                <a:lnTo>
                  <a:pt x="152" y="708"/>
                </a:lnTo>
                <a:lnTo>
                  <a:pt x="150" y="731"/>
                </a:lnTo>
                <a:lnTo>
                  <a:pt x="178" y="715"/>
                </a:lnTo>
                <a:lnTo>
                  <a:pt x="208" y="694"/>
                </a:lnTo>
                <a:lnTo>
                  <a:pt x="239" y="676"/>
                </a:lnTo>
                <a:lnTo>
                  <a:pt x="265" y="662"/>
                </a:lnTo>
                <a:lnTo>
                  <a:pt x="277" y="656"/>
                </a:lnTo>
                <a:lnTo>
                  <a:pt x="289" y="652"/>
                </a:lnTo>
                <a:lnTo>
                  <a:pt x="299" y="652"/>
                </a:lnTo>
                <a:lnTo>
                  <a:pt x="310" y="652"/>
                </a:lnTo>
                <a:lnTo>
                  <a:pt x="318" y="656"/>
                </a:lnTo>
                <a:lnTo>
                  <a:pt x="324" y="658"/>
                </a:lnTo>
                <a:lnTo>
                  <a:pt x="330" y="664"/>
                </a:lnTo>
                <a:lnTo>
                  <a:pt x="334" y="670"/>
                </a:lnTo>
                <a:lnTo>
                  <a:pt x="336" y="676"/>
                </a:lnTo>
                <a:lnTo>
                  <a:pt x="338" y="684"/>
                </a:lnTo>
                <a:lnTo>
                  <a:pt x="338" y="692"/>
                </a:lnTo>
                <a:lnTo>
                  <a:pt x="336" y="702"/>
                </a:lnTo>
                <a:lnTo>
                  <a:pt x="332" y="712"/>
                </a:lnTo>
                <a:lnTo>
                  <a:pt x="326" y="723"/>
                </a:lnTo>
                <a:lnTo>
                  <a:pt x="310" y="745"/>
                </a:lnTo>
                <a:lnTo>
                  <a:pt x="289" y="769"/>
                </a:lnTo>
                <a:lnTo>
                  <a:pt x="267" y="795"/>
                </a:lnTo>
                <a:lnTo>
                  <a:pt x="235" y="830"/>
                </a:lnTo>
                <a:lnTo>
                  <a:pt x="210" y="860"/>
                </a:lnTo>
                <a:lnTo>
                  <a:pt x="222" y="854"/>
                </a:lnTo>
                <a:lnTo>
                  <a:pt x="235" y="846"/>
                </a:lnTo>
                <a:lnTo>
                  <a:pt x="259" y="830"/>
                </a:lnTo>
                <a:lnTo>
                  <a:pt x="285" y="812"/>
                </a:lnTo>
                <a:lnTo>
                  <a:pt x="297" y="806"/>
                </a:lnTo>
                <a:lnTo>
                  <a:pt x="310" y="802"/>
                </a:lnTo>
                <a:lnTo>
                  <a:pt x="320" y="800"/>
                </a:lnTo>
                <a:lnTo>
                  <a:pt x="328" y="800"/>
                </a:lnTo>
                <a:lnTo>
                  <a:pt x="336" y="802"/>
                </a:lnTo>
                <a:lnTo>
                  <a:pt x="342" y="806"/>
                </a:lnTo>
                <a:lnTo>
                  <a:pt x="348" y="812"/>
                </a:lnTo>
                <a:lnTo>
                  <a:pt x="354" y="818"/>
                </a:lnTo>
                <a:lnTo>
                  <a:pt x="358" y="828"/>
                </a:lnTo>
                <a:lnTo>
                  <a:pt x="360" y="840"/>
                </a:lnTo>
                <a:lnTo>
                  <a:pt x="362" y="842"/>
                </a:lnTo>
                <a:lnTo>
                  <a:pt x="366" y="844"/>
                </a:lnTo>
                <a:lnTo>
                  <a:pt x="378" y="848"/>
                </a:lnTo>
                <a:lnTo>
                  <a:pt x="397" y="850"/>
                </a:lnTo>
                <a:lnTo>
                  <a:pt x="415" y="848"/>
                </a:lnTo>
                <a:lnTo>
                  <a:pt x="451" y="846"/>
                </a:lnTo>
                <a:lnTo>
                  <a:pt x="467" y="844"/>
                </a:lnTo>
                <a:lnTo>
                  <a:pt x="476" y="909"/>
                </a:lnTo>
                <a:lnTo>
                  <a:pt x="453" y="911"/>
                </a:lnTo>
                <a:lnTo>
                  <a:pt x="433" y="913"/>
                </a:lnTo>
                <a:lnTo>
                  <a:pt x="407" y="911"/>
                </a:lnTo>
                <a:lnTo>
                  <a:pt x="378" y="909"/>
                </a:lnTo>
                <a:lnTo>
                  <a:pt x="350" y="903"/>
                </a:lnTo>
                <a:lnTo>
                  <a:pt x="338" y="897"/>
                </a:lnTo>
                <a:lnTo>
                  <a:pt x="326" y="891"/>
                </a:lnTo>
                <a:lnTo>
                  <a:pt x="316" y="885"/>
                </a:lnTo>
                <a:lnTo>
                  <a:pt x="307" y="874"/>
                </a:lnTo>
                <a:lnTo>
                  <a:pt x="297" y="883"/>
                </a:lnTo>
                <a:lnTo>
                  <a:pt x="269" y="903"/>
                </a:lnTo>
                <a:lnTo>
                  <a:pt x="255" y="911"/>
                </a:lnTo>
                <a:lnTo>
                  <a:pt x="239" y="919"/>
                </a:lnTo>
                <a:lnTo>
                  <a:pt x="222" y="925"/>
                </a:lnTo>
                <a:lnTo>
                  <a:pt x="206" y="929"/>
                </a:lnTo>
                <a:lnTo>
                  <a:pt x="188" y="929"/>
                </a:lnTo>
                <a:lnTo>
                  <a:pt x="170" y="925"/>
                </a:lnTo>
                <a:lnTo>
                  <a:pt x="158" y="921"/>
                </a:lnTo>
                <a:lnTo>
                  <a:pt x="150" y="915"/>
                </a:lnTo>
                <a:lnTo>
                  <a:pt x="141" y="909"/>
                </a:lnTo>
                <a:lnTo>
                  <a:pt x="137" y="901"/>
                </a:lnTo>
                <a:lnTo>
                  <a:pt x="133" y="893"/>
                </a:lnTo>
                <a:lnTo>
                  <a:pt x="133" y="883"/>
                </a:lnTo>
                <a:lnTo>
                  <a:pt x="133" y="872"/>
                </a:lnTo>
                <a:lnTo>
                  <a:pt x="135" y="860"/>
                </a:lnTo>
                <a:lnTo>
                  <a:pt x="144" y="844"/>
                </a:lnTo>
                <a:lnTo>
                  <a:pt x="156" y="824"/>
                </a:lnTo>
                <a:lnTo>
                  <a:pt x="170" y="806"/>
                </a:lnTo>
                <a:lnTo>
                  <a:pt x="186" y="785"/>
                </a:lnTo>
                <a:lnTo>
                  <a:pt x="164" y="795"/>
                </a:lnTo>
                <a:lnTo>
                  <a:pt x="144" y="804"/>
                </a:lnTo>
                <a:lnTo>
                  <a:pt x="133" y="806"/>
                </a:lnTo>
                <a:lnTo>
                  <a:pt x="123" y="808"/>
                </a:lnTo>
                <a:lnTo>
                  <a:pt x="115" y="806"/>
                </a:lnTo>
                <a:lnTo>
                  <a:pt x="107" y="802"/>
                </a:lnTo>
                <a:lnTo>
                  <a:pt x="101" y="798"/>
                </a:lnTo>
                <a:lnTo>
                  <a:pt x="95" y="789"/>
                </a:lnTo>
                <a:lnTo>
                  <a:pt x="91" y="781"/>
                </a:lnTo>
                <a:lnTo>
                  <a:pt x="87" y="771"/>
                </a:lnTo>
                <a:lnTo>
                  <a:pt x="85" y="755"/>
                </a:lnTo>
                <a:lnTo>
                  <a:pt x="85" y="739"/>
                </a:lnTo>
                <a:lnTo>
                  <a:pt x="87" y="721"/>
                </a:lnTo>
                <a:lnTo>
                  <a:pt x="91" y="702"/>
                </a:lnTo>
                <a:lnTo>
                  <a:pt x="101" y="664"/>
                </a:lnTo>
                <a:lnTo>
                  <a:pt x="105" y="646"/>
                </a:lnTo>
                <a:lnTo>
                  <a:pt x="107" y="629"/>
                </a:lnTo>
                <a:lnTo>
                  <a:pt x="107" y="623"/>
                </a:lnTo>
                <a:lnTo>
                  <a:pt x="107" y="621"/>
                </a:lnTo>
                <a:lnTo>
                  <a:pt x="105" y="623"/>
                </a:lnTo>
                <a:lnTo>
                  <a:pt x="103" y="627"/>
                </a:lnTo>
                <a:lnTo>
                  <a:pt x="95" y="642"/>
                </a:lnTo>
                <a:lnTo>
                  <a:pt x="85" y="664"/>
                </a:lnTo>
                <a:lnTo>
                  <a:pt x="58" y="733"/>
                </a:lnTo>
                <a:lnTo>
                  <a:pt x="0" y="702"/>
                </a:lnTo>
                <a:close/>
                <a:moveTo>
                  <a:pt x="490" y="603"/>
                </a:moveTo>
                <a:lnTo>
                  <a:pt x="492" y="793"/>
                </a:lnTo>
                <a:lnTo>
                  <a:pt x="506" y="798"/>
                </a:lnTo>
                <a:lnTo>
                  <a:pt x="502" y="856"/>
                </a:lnTo>
                <a:lnTo>
                  <a:pt x="528" y="866"/>
                </a:lnTo>
                <a:lnTo>
                  <a:pt x="561" y="818"/>
                </a:lnTo>
                <a:lnTo>
                  <a:pt x="571" y="820"/>
                </a:lnTo>
                <a:lnTo>
                  <a:pt x="686" y="674"/>
                </a:lnTo>
                <a:lnTo>
                  <a:pt x="490" y="603"/>
                </a:lnTo>
                <a:close/>
                <a:moveTo>
                  <a:pt x="852" y="55"/>
                </a:moveTo>
                <a:lnTo>
                  <a:pt x="844" y="28"/>
                </a:lnTo>
                <a:lnTo>
                  <a:pt x="765" y="0"/>
                </a:lnTo>
                <a:lnTo>
                  <a:pt x="680" y="63"/>
                </a:lnTo>
                <a:lnTo>
                  <a:pt x="771" y="95"/>
                </a:lnTo>
                <a:lnTo>
                  <a:pt x="878" y="134"/>
                </a:lnTo>
                <a:lnTo>
                  <a:pt x="911" y="146"/>
                </a:lnTo>
                <a:lnTo>
                  <a:pt x="907" y="184"/>
                </a:lnTo>
                <a:lnTo>
                  <a:pt x="901" y="223"/>
                </a:lnTo>
                <a:lnTo>
                  <a:pt x="893" y="261"/>
                </a:lnTo>
                <a:lnTo>
                  <a:pt x="880" y="298"/>
                </a:lnTo>
                <a:lnTo>
                  <a:pt x="868" y="334"/>
                </a:lnTo>
                <a:lnTo>
                  <a:pt x="854" y="370"/>
                </a:lnTo>
                <a:lnTo>
                  <a:pt x="836" y="405"/>
                </a:lnTo>
                <a:lnTo>
                  <a:pt x="816" y="437"/>
                </a:lnTo>
                <a:lnTo>
                  <a:pt x="872" y="472"/>
                </a:lnTo>
                <a:lnTo>
                  <a:pt x="895" y="433"/>
                </a:lnTo>
                <a:lnTo>
                  <a:pt x="915" y="391"/>
                </a:lnTo>
                <a:lnTo>
                  <a:pt x="933" y="348"/>
                </a:lnTo>
                <a:lnTo>
                  <a:pt x="947" y="306"/>
                </a:lnTo>
                <a:lnTo>
                  <a:pt x="959" y="261"/>
                </a:lnTo>
                <a:lnTo>
                  <a:pt x="967" y="217"/>
                </a:lnTo>
                <a:lnTo>
                  <a:pt x="973" y="170"/>
                </a:lnTo>
                <a:lnTo>
                  <a:pt x="978" y="123"/>
                </a:lnTo>
                <a:lnTo>
                  <a:pt x="978" y="99"/>
                </a:lnTo>
                <a:lnTo>
                  <a:pt x="955" y="91"/>
                </a:lnTo>
                <a:lnTo>
                  <a:pt x="852" y="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40" name="Freeform 16"/>
          <p:cNvSpPr>
            <a:spLocks noEditPoints="1" noChangeArrowheads="1"/>
          </p:cNvSpPr>
          <p:nvPr/>
        </p:nvSpPr>
        <p:spPr bwMode="auto">
          <a:xfrm>
            <a:off x="7624763" y="1654175"/>
            <a:ext cx="320675" cy="333375"/>
          </a:xfrm>
          <a:custGeom>
            <a:avLst/>
            <a:gdLst>
              <a:gd name="T0" fmla="*/ 90438 w 890"/>
              <a:gd name="T1" fmla="*/ 98685 h 929"/>
              <a:gd name="T2" fmla="*/ 94041 w 890"/>
              <a:gd name="T3" fmla="*/ 122728 h 929"/>
              <a:gd name="T4" fmla="*/ 103409 w 890"/>
              <a:gd name="T5" fmla="*/ 158254 h 929"/>
              <a:gd name="T6" fmla="*/ 121064 w 890"/>
              <a:gd name="T7" fmla="*/ 190192 h 929"/>
              <a:gd name="T8" fmla="*/ 121064 w 890"/>
              <a:gd name="T9" fmla="*/ 180862 h 929"/>
              <a:gd name="T10" fmla="*/ 126108 w 890"/>
              <a:gd name="T11" fmla="*/ 172250 h 929"/>
              <a:gd name="T12" fmla="*/ 126108 w 890"/>
              <a:gd name="T13" fmla="*/ 172250 h 929"/>
              <a:gd name="T14" fmla="*/ 134035 w 890"/>
              <a:gd name="T15" fmla="*/ 167943 h 929"/>
              <a:gd name="T16" fmla="*/ 177272 w 890"/>
              <a:gd name="T17" fmla="*/ 167226 h 929"/>
              <a:gd name="T18" fmla="*/ 186640 w 890"/>
              <a:gd name="T19" fmla="*/ 170097 h 929"/>
              <a:gd name="T20" fmla="*/ 188802 w 890"/>
              <a:gd name="T21" fmla="*/ 172250 h 929"/>
              <a:gd name="T22" fmla="*/ 193126 w 890"/>
              <a:gd name="T23" fmla="*/ 180862 h 929"/>
              <a:gd name="T24" fmla="*/ 193846 w 890"/>
              <a:gd name="T25" fmla="*/ 190910 h 929"/>
              <a:gd name="T26" fmla="*/ 209340 w 890"/>
              <a:gd name="T27" fmla="*/ 161125 h 929"/>
              <a:gd name="T28" fmla="*/ 216546 w 890"/>
              <a:gd name="T29" fmla="*/ 132776 h 929"/>
              <a:gd name="T30" fmla="*/ 64135 w 890"/>
              <a:gd name="T31" fmla="*/ 70335 h 929"/>
              <a:gd name="T32" fmla="*/ 68459 w 890"/>
              <a:gd name="T33" fmla="*/ 32656 h 929"/>
              <a:gd name="T34" fmla="*/ 74944 w 890"/>
              <a:gd name="T35" fmla="*/ 19737 h 929"/>
              <a:gd name="T36" fmla="*/ 83952 w 890"/>
              <a:gd name="T37" fmla="*/ 10766 h 929"/>
              <a:gd name="T38" fmla="*/ 107012 w 890"/>
              <a:gd name="T39" fmla="*/ 2871 h 929"/>
              <a:gd name="T40" fmla="*/ 136197 w 890"/>
              <a:gd name="T41" fmla="*/ 4306 h 929"/>
              <a:gd name="T42" fmla="*/ 166823 w 890"/>
              <a:gd name="T43" fmla="*/ 13636 h 929"/>
              <a:gd name="T44" fmla="*/ 206457 w 890"/>
              <a:gd name="T45" fmla="*/ 10766 h 929"/>
              <a:gd name="T46" fmla="*/ 214384 w 890"/>
              <a:gd name="T47" fmla="*/ 37680 h 929"/>
              <a:gd name="T48" fmla="*/ 241407 w 890"/>
              <a:gd name="T49" fmla="*/ 53828 h 929"/>
              <a:gd name="T50" fmla="*/ 256540 w 890"/>
              <a:gd name="T51" fmla="*/ 66747 h 929"/>
              <a:gd name="T52" fmla="*/ 266268 w 890"/>
              <a:gd name="T53" fmla="*/ 82177 h 929"/>
              <a:gd name="T54" fmla="*/ 266989 w 890"/>
              <a:gd name="T55" fmla="*/ 100838 h 929"/>
              <a:gd name="T56" fmla="*/ 256540 w 890"/>
              <a:gd name="T57" fmla="*/ 125599 h 929"/>
              <a:gd name="T58" fmla="*/ 237083 w 890"/>
              <a:gd name="T59" fmla="*/ 138876 h 929"/>
              <a:gd name="T60" fmla="*/ 229517 w 890"/>
              <a:gd name="T61" fmla="*/ 163278 h 929"/>
              <a:gd name="T62" fmla="*/ 219428 w 890"/>
              <a:gd name="T63" fmla="*/ 188039 h 929"/>
              <a:gd name="T64" fmla="*/ 205736 w 890"/>
              <a:gd name="T65" fmla="*/ 208494 h 929"/>
              <a:gd name="T66" fmla="*/ 194567 w 890"/>
              <a:gd name="T67" fmla="*/ 217824 h 929"/>
              <a:gd name="T68" fmla="*/ 157455 w 890"/>
              <a:gd name="T69" fmla="*/ 220695 h 929"/>
              <a:gd name="T70" fmla="*/ 121064 w 890"/>
              <a:gd name="T71" fmla="*/ 217824 h 929"/>
              <a:gd name="T72" fmla="*/ 114578 w 890"/>
              <a:gd name="T73" fmla="*/ 214953 h 929"/>
              <a:gd name="T74" fmla="*/ 99806 w 890"/>
              <a:gd name="T75" fmla="*/ 195934 h 929"/>
              <a:gd name="T76" fmla="*/ 87555 w 890"/>
              <a:gd name="T77" fmla="*/ 173685 h 929"/>
              <a:gd name="T78" fmla="*/ 77106 w 890"/>
              <a:gd name="T79" fmla="*/ 143900 h 929"/>
              <a:gd name="T80" fmla="*/ 69900 w 890"/>
              <a:gd name="T81" fmla="*/ 101556 h 929"/>
              <a:gd name="T82" fmla="*/ 171507 w 890"/>
              <a:gd name="T83" fmla="*/ 188757 h 929"/>
              <a:gd name="T84" fmla="*/ 180154 w 890"/>
              <a:gd name="T85" fmla="*/ 199164 h 929"/>
              <a:gd name="T86" fmla="*/ 179434 w 890"/>
              <a:gd name="T87" fmla="*/ 183015 h 929"/>
              <a:gd name="T88" fmla="*/ 178713 w 890"/>
              <a:gd name="T89" fmla="*/ 182298 h 929"/>
              <a:gd name="T90" fmla="*/ 137638 w 890"/>
              <a:gd name="T91" fmla="*/ 181580 h 929"/>
              <a:gd name="T92" fmla="*/ 135476 w 890"/>
              <a:gd name="T93" fmla="*/ 182298 h 929"/>
              <a:gd name="T94" fmla="*/ 134756 w 890"/>
              <a:gd name="T95" fmla="*/ 183015 h 929"/>
              <a:gd name="T96" fmla="*/ 134756 w 890"/>
              <a:gd name="T97" fmla="*/ 199164 h 929"/>
              <a:gd name="T98" fmla="*/ 144484 w 890"/>
              <a:gd name="T99" fmla="*/ 188757 h 929"/>
              <a:gd name="T100" fmla="*/ 154573 w 890"/>
              <a:gd name="T101" fmla="*/ 333375 h 929"/>
              <a:gd name="T102" fmla="*/ 0 w 890"/>
              <a:gd name="T103" fmla="*/ 320456 h 929"/>
              <a:gd name="T104" fmla="*/ 5044 w 890"/>
              <a:gd name="T105" fmla="*/ 283853 h 929"/>
              <a:gd name="T106" fmla="*/ 21258 w 890"/>
              <a:gd name="T107" fmla="*/ 251915 h 929"/>
              <a:gd name="T108" fmla="*/ 196729 w 890"/>
              <a:gd name="T109" fmla="*/ 233255 h 929"/>
              <a:gd name="T110" fmla="*/ 299056 w 890"/>
              <a:gd name="T111" fmla="*/ 251915 h 929"/>
              <a:gd name="T112" fmla="*/ 314910 w 890"/>
              <a:gd name="T113" fmla="*/ 283853 h 929"/>
              <a:gd name="T114" fmla="*/ 320675 w 890"/>
              <a:gd name="T115" fmla="*/ 320456 h 929"/>
              <a:gd name="T116" fmla="*/ 196729 w 890"/>
              <a:gd name="T117" fmla="*/ 233255 h 929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890"/>
              <a:gd name="T178" fmla="*/ 0 h 929"/>
              <a:gd name="T179" fmla="*/ 890 w 890"/>
              <a:gd name="T180" fmla="*/ 929 h 929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890" h="929">
                <a:moveTo>
                  <a:pt x="194" y="283"/>
                </a:moveTo>
                <a:lnTo>
                  <a:pt x="192" y="275"/>
                </a:lnTo>
                <a:lnTo>
                  <a:pt x="251" y="275"/>
                </a:lnTo>
                <a:lnTo>
                  <a:pt x="255" y="308"/>
                </a:lnTo>
                <a:lnTo>
                  <a:pt x="261" y="342"/>
                </a:lnTo>
                <a:lnTo>
                  <a:pt x="267" y="376"/>
                </a:lnTo>
                <a:lnTo>
                  <a:pt x="277" y="409"/>
                </a:lnTo>
                <a:lnTo>
                  <a:pt x="287" y="441"/>
                </a:lnTo>
                <a:lnTo>
                  <a:pt x="301" y="472"/>
                </a:lnTo>
                <a:lnTo>
                  <a:pt x="318" y="502"/>
                </a:lnTo>
                <a:lnTo>
                  <a:pt x="336" y="530"/>
                </a:lnTo>
                <a:lnTo>
                  <a:pt x="336" y="514"/>
                </a:lnTo>
                <a:lnTo>
                  <a:pt x="336" y="504"/>
                </a:lnTo>
                <a:lnTo>
                  <a:pt x="340" y="496"/>
                </a:lnTo>
                <a:lnTo>
                  <a:pt x="344" y="488"/>
                </a:lnTo>
                <a:lnTo>
                  <a:pt x="350" y="480"/>
                </a:lnTo>
                <a:lnTo>
                  <a:pt x="356" y="474"/>
                </a:lnTo>
                <a:lnTo>
                  <a:pt x="364" y="470"/>
                </a:lnTo>
                <a:lnTo>
                  <a:pt x="372" y="468"/>
                </a:lnTo>
                <a:lnTo>
                  <a:pt x="382" y="466"/>
                </a:lnTo>
                <a:lnTo>
                  <a:pt x="492" y="466"/>
                </a:lnTo>
                <a:lnTo>
                  <a:pt x="500" y="468"/>
                </a:lnTo>
                <a:lnTo>
                  <a:pt x="510" y="470"/>
                </a:lnTo>
                <a:lnTo>
                  <a:pt x="518" y="474"/>
                </a:lnTo>
                <a:lnTo>
                  <a:pt x="524" y="480"/>
                </a:lnTo>
                <a:lnTo>
                  <a:pt x="530" y="488"/>
                </a:lnTo>
                <a:lnTo>
                  <a:pt x="534" y="494"/>
                </a:lnTo>
                <a:lnTo>
                  <a:pt x="536" y="504"/>
                </a:lnTo>
                <a:lnTo>
                  <a:pt x="538" y="514"/>
                </a:lnTo>
                <a:lnTo>
                  <a:pt x="538" y="532"/>
                </a:lnTo>
                <a:lnTo>
                  <a:pt x="554" y="506"/>
                </a:lnTo>
                <a:lnTo>
                  <a:pt x="569" y="478"/>
                </a:lnTo>
                <a:lnTo>
                  <a:pt x="581" y="449"/>
                </a:lnTo>
                <a:lnTo>
                  <a:pt x="591" y="417"/>
                </a:lnTo>
                <a:lnTo>
                  <a:pt x="601" y="370"/>
                </a:lnTo>
                <a:lnTo>
                  <a:pt x="609" y="322"/>
                </a:lnTo>
                <a:lnTo>
                  <a:pt x="178" y="196"/>
                </a:lnTo>
                <a:lnTo>
                  <a:pt x="178" y="156"/>
                </a:lnTo>
                <a:lnTo>
                  <a:pt x="182" y="121"/>
                </a:lnTo>
                <a:lnTo>
                  <a:pt x="190" y="91"/>
                </a:lnTo>
                <a:lnTo>
                  <a:pt x="196" y="77"/>
                </a:lnTo>
                <a:lnTo>
                  <a:pt x="202" y="67"/>
                </a:lnTo>
                <a:lnTo>
                  <a:pt x="208" y="55"/>
                </a:lnTo>
                <a:lnTo>
                  <a:pt x="216" y="46"/>
                </a:lnTo>
                <a:lnTo>
                  <a:pt x="224" y="38"/>
                </a:lnTo>
                <a:lnTo>
                  <a:pt x="233" y="30"/>
                </a:lnTo>
                <a:lnTo>
                  <a:pt x="253" y="18"/>
                </a:lnTo>
                <a:lnTo>
                  <a:pt x="275" y="12"/>
                </a:lnTo>
                <a:lnTo>
                  <a:pt x="297" y="8"/>
                </a:lnTo>
                <a:lnTo>
                  <a:pt x="324" y="6"/>
                </a:lnTo>
                <a:lnTo>
                  <a:pt x="350" y="8"/>
                </a:lnTo>
                <a:lnTo>
                  <a:pt x="378" y="12"/>
                </a:lnTo>
                <a:lnTo>
                  <a:pt x="407" y="20"/>
                </a:lnTo>
                <a:lnTo>
                  <a:pt x="435" y="28"/>
                </a:lnTo>
                <a:lnTo>
                  <a:pt x="463" y="38"/>
                </a:lnTo>
                <a:lnTo>
                  <a:pt x="494" y="51"/>
                </a:lnTo>
                <a:lnTo>
                  <a:pt x="520" y="0"/>
                </a:lnTo>
                <a:lnTo>
                  <a:pt x="573" y="30"/>
                </a:lnTo>
                <a:lnTo>
                  <a:pt x="542" y="75"/>
                </a:lnTo>
                <a:lnTo>
                  <a:pt x="595" y="105"/>
                </a:lnTo>
                <a:lnTo>
                  <a:pt x="633" y="127"/>
                </a:lnTo>
                <a:lnTo>
                  <a:pt x="670" y="150"/>
                </a:lnTo>
                <a:lnTo>
                  <a:pt x="686" y="162"/>
                </a:lnTo>
                <a:lnTo>
                  <a:pt x="700" y="174"/>
                </a:lnTo>
                <a:lnTo>
                  <a:pt x="712" y="186"/>
                </a:lnTo>
                <a:lnTo>
                  <a:pt x="725" y="198"/>
                </a:lnTo>
                <a:lnTo>
                  <a:pt x="733" y="212"/>
                </a:lnTo>
                <a:lnTo>
                  <a:pt x="739" y="229"/>
                </a:lnTo>
                <a:lnTo>
                  <a:pt x="743" y="245"/>
                </a:lnTo>
                <a:lnTo>
                  <a:pt x="743" y="263"/>
                </a:lnTo>
                <a:lnTo>
                  <a:pt x="741" y="281"/>
                </a:lnTo>
                <a:lnTo>
                  <a:pt x="735" y="304"/>
                </a:lnTo>
                <a:lnTo>
                  <a:pt x="727" y="326"/>
                </a:lnTo>
                <a:lnTo>
                  <a:pt x="712" y="350"/>
                </a:lnTo>
                <a:lnTo>
                  <a:pt x="666" y="336"/>
                </a:lnTo>
                <a:lnTo>
                  <a:pt x="658" y="387"/>
                </a:lnTo>
                <a:lnTo>
                  <a:pt x="646" y="431"/>
                </a:lnTo>
                <a:lnTo>
                  <a:pt x="637" y="455"/>
                </a:lnTo>
                <a:lnTo>
                  <a:pt x="629" y="480"/>
                </a:lnTo>
                <a:lnTo>
                  <a:pt x="621" y="502"/>
                </a:lnTo>
                <a:lnTo>
                  <a:pt x="609" y="524"/>
                </a:lnTo>
                <a:lnTo>
                  <a:pt x="599" y="544"/>
                </a:lnTo>
                <a:lnTo>
                  <a:pt x="585" y="563"/>
                </a:lnTo>
                <a:lnTo>
                  <a:pt x="571" y="581"/>
                </a:lnTo>
                <a:lnTo>
                  <a:pt x="556" y="599"/>
                </a:lnTo>
                <a:lnTo>
                  <a:pt x="550" y="605"/>
                </a:lnTo>
                <a:lnTo>
                  <a:pt x="540" y="607"/>
                </a:lnTo>
                <a:lnTo>
                  <a:pt x="488" y="613"/>
                </a:lnTo>
                <a:lnTo>
                  <a:pt x="437" y="615"/>
                </a:lnTo>
                <a:lnTo>
                  <a:pt x="386" y="613"/>
                </a:lnTo>
                <a:lnTo>
                  <a:pt x="336" y="607"/>
                </a:lnTo>
                <a:lnTo>
                  <a:pt x="326" y="605"/>
                </a:lnTo>
                <a:lnTo>
                  <a:pt x="318" y="599"/>
                </a:lnTo>
                <a:lnTo>
                  <a:pt x="303" y="583"/>
                </a:lnTo>
                <a:lnTo>
                  <a:pt x="289" y="565"/>
                </a:lnTo>
                <a:lnTo>
                  <a:pt x="277" y="546"/>
                </a:lnTo>
                <a:lnTo>
                  <a:pt x="265" y="526"/>
                </a:lnTo>
                <a:lnTo>
                  <a:pt x="253" y="506"/>
                </a:lnTo>
                <a:lnTo>
                  <a:pt x="243" y="484"/>
                </a:lnTo>
                <a:lnTo>
                  <a:pt x="227" y="437"/>
                </a:lnTo>
                <a:lnTo>
                  <a:pt x="214" y="401"/>
                </a:lnTo>
                <a:lnTo>
                  <a:pt x="206" y="364"/>
                </a:lnTo>
                <a:lnTo>
                  <a:pt x="200" y="324"/>
                </a:lnTo>
                <a:lnTo>
                  <a:pt x="194" y="283"/>
                </a:lnTo>
                <a:close/>
                <a:moveTo>
                  <a:pt x="401" y="526"/>
                </a:moveTo>
                <a:lnTo>
                  <a:pt x="476" y="526"/>
                </a:lnTo>
                <a:lnTo>
                  <a:pt x="476" y="557"/>
                </a:lnTo>
                <a:lnTo>
                  <a:pt x="500" y="555"/>
                </a:lnTo>
                <a:lnTo>
                  <a:pt x="500" y="514"/>
                </a:lnTo>
                <a:lnTo>
                  <a:pt x="498" y="510"/>
                </a:lnTo>
                <a:lnTo>
                  <a:pt x="496" y="508"/>
                </a:lnTo>
                <a:lnTo>
                  <a:pt x="494" y="506"/>
                </a:lnTo>
                <a:lnTo>
                  <a:pt x="492" y="506"/>
                </a:lnTo>
                <a:lnTo>
                  <a:pt x="382" y="506"/>
                </a:lnTo>
                <a:lnTo>
                  <a:pt x="378" y="506"/>
                </a:lnTo>
                <a:lnTo>
                  <a:pt x="376" y="508"/>
                </a:lnTo>
                <a:lnTo>
                  <a:pt x="374" y="510"/>
                </a:lnTo>
                <a:lnTo>
                  <a:pt x="374" y="514"/>
                </a:lnTo>
                <a:lnTo>
                  <a:pt x="374" y="555"/>
                </a:lnTo>
                <a:lnTo>
                  <a:pt x="401" y="557"/>
                </a:lnTo>
                <a:lnTo>
                  <a:pt x="401" y="526"/>
                </a:lnTo>
                <a:close/>
                <a:moveTo>
                  <a:pt x="81" y="674"/>
                </a:moveTo>
                <a:lnTo>
                  <a:pt x="342" y="650"/>
                </a:lnTo>
                <a:lnTo>
                  <a:pt x="429" y="929"/>
                </a:lnTo>
                <a:lnTo>
                  <a:pt x="0" y="929"/>
                </a:lnTo>
                <a:lnTo>
                  <a:pt x="0" y="893"/>
                </a:lnTo>
                <a:lnTo>
                  <a:pt x="2" y="858"/>
                </a:lnTo>
                <a:lnTo>
                  <a:pt x="6" y="824"/>
                </a:lnTo>
                <a:lnTo>
                  <a:pt x="14" y="791"/>
                </a:lnTo>
                <a:lnTo>
                  <a:pt x="24" y="761"/>
                </a:lnTo>
                <a:lnTo>
                  <a:pt x="40" y="731"/>
                </a:lnTo>
                <a:lnTo>
                  <a:pt x="59" y="702"/>
                </a:lnTo>
                <a:lnTo>
                  <a:pt x="81" y="674"/>
                </a:lnTo>
                <a:close/>
                <a:moveTo>
                  <a:pt x="546" y="650"/>
                </a:moveTo>
                <a:lnTo>
                  <a:pt x="808" y="674"/>
                </a:lnTo>
                <a:lnTo>
                  <a:pt x="830" y="702"/>
                </a:lnTo>
                <a:lnTo>
                  <a:pt x="850" y="731"/>
                </a:lnTo>
                <a:lnTo>
                  <a:pt x="864" y="761"/>
                </a:lnTo>
                <a:lnTo>
                  <a:pt x="874" y="791"/>
                </a:lnTo>
                <a:lnTo>
                  <a:pt x="882" y="824"/>
                </a:lnTo>
                <a:lnTo>
                  <a:pt x="888" y="858"/>
                </a:lnTo>
                <a:lnTo>
                  <a:pt x="890" y="893"/>
                </a:lnTo>
                <a:lnTo>
                  <a:pt x="888" y="929"/>
                </a:lnTo>
                <a:lnTo>
                  <a:pt x="461" y="929"/>
                </a:lnTo>
                <a:lnTo>
                  <a:pt x="546" y="6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41" name="Freeform 17"/>
          <p:cNvSpPr>
            <a:spLocks noEditPoints="1" noChangeArrowheads="1"/>
          </p:cNvSpPr>
          <p:nvPr/>
        </p:nvSpPr>
        <p:spPr bwMode="auto">
          <a:xfrm>
            <a:off x="4025900" y="1654175"/>
            <a:ext cx="347663" cy="327025"/>
          </a:xfrm>
          <a:custGeom>
            <a:avLst/>
            <a:gdLst>
              <a:gd name="T0" fmla="*/ 292353 w 968"/>
              <a:gd name="T1" fmla="*/ 178769 h 911"/>
              <a:gd name="T2" fmla="*/ 341557 w 968"/>
              <a:gd name="T3" fmla="*/ 227589 h 911"/>
              <a:gd name="T4" fmla="*/ 345508 w 968"/>
              <a:gd name="T5" fmla="*/ 241948 h 911"/>
              <a:gd name="T6" fmla="*/ 341557 w 968"/>
              <a:gd name="T7" fmla="*/ 253794 h 911"/>
              <a:gd name="T8" fmla="*/ 332938 w 968"/>
              <a:gd name="T9" fmla="*/ 273897 h 911"/>
              <a:gd name="T10" fmla="*/ 321445 w 968"/>
              <a:gd name="T11" fmla="*/ 290051 h 911"/>
              <a:gd name="T12" fmla="*/ 308156 w 968"/>
              <a:gd name="T13" fmla="*/ 302974 h 911"/>
              <a:gd name="T14" fmla="*/ 301691 w 968"/>
              <a:gd name="T15" fmla="*/ 308717 h 911"/>
              <a:gd name="T16" fmla="*/ 283015 w 968"/>
              <a:gd name="T17" fmla="*/ 319128 h 911"/>
              <a:gd name="T18" fmla="*/ 263261 w 968"/>
              <a:gd name="T19" fmla="*/ 324871 h 911"/>
              <a:gd name="T20" fmla="*/ 242789 w 968"/>
              <a:gd name="T21" fmla="*/ 327025 h 911"/>
              <a:gd name="T22" fmla="*/ 224113 w 968"/>
              <a:gd name="T23" fmla="*/ 325589 h 911"/>
              <a:gd name="T24" fmla="*/ 215853 w 968"/>
              <a:gd name="T25" fmla="*/ 321999 h 911"/>
              <a:gd name="T26" fmla="*/ 182451 w 968"/>
              <a:gd name="T27" fmla="*/ 288615 h 911"/>
              <a:gd name="T28" fmla="*/ 200768 w 968"/>
              <a:gd name="T29" fmla="*/ 270307 h 911"/>
              <a:gd name="T30" fmla="*/ 78655 w 968"/>
              <a:gd name="T31" fmla="*/ 148256 h 911"/>
              <a:gd name="T32" fmla="*/ 90866 w 968"/>
              <a:gd name="T33" fmla="*/ 97282 h 911"/>
              <a:gd name="T34" fmla="*/ 38430 w 968"/>
              <a:gd name="T35" fmla="*/ 80769 h 911"/>
              <a:gd name="T36" fmla="*/ 138275 w 968"/>
              <a:gd name="T37" fmla="*/ 63897 h 911"/>
              <a:gd name="T38" fmla="*/ 170958 w 968"/>
              <a:gd name="T39" fmla="*/ 56718 h 911"/>
              <a:gd name="T40" fmla="*/ 176705 w 968"/>
              <a:gd name="T41" fmla="*/ 62461 h 911"/>
              <a:gd name="T42" fmla="*/ 232015 w 968"/>
              <a:gd name="T43" fmla="*/ 168718 h 911"/>
              <a:gd name="T44" fmla="*/ 222677 w 968"/>
              <a:gd name="T45" fmla="*/ 162974 h 911"/>
              <a:gd name="T46" fmla="*/ 212261 w 968"/>
              <a:gd name="T47" fmla="*/ 160461 h 911"/>
              <a:gd name="T48" fmla="*/ 201487 w 968"/>
              <a:gd name="T49" fmla="*/ 162974 h 911"/>
              <a:gd name="T50" fmla="*/ 191789 w 968"/>
              <a:gd name="T51" fmla="*/ 168718 h 911"/>
              <a:gd name="T52" fmla="*/ 188198 w 968"/>
              <a:gd name="T53" fmla="*/ 173025 h 911"/>
              <a:gd name="T54" fmla="*/ 184606 w 968"/>
              <a:gd name="T55" fmla="*/ 183077 h 911"/>
              <a:gd name="T56" fmla="*/ 184606 w 968"/>
              <a:gd name="T57" fmla="*/ 194205 h 911"/>
              <a:gd name="T58" fmla="*/ 188198 w 968"/>
              <a:gd name="T59" fmla="*/ 204256 h 911"/>
              <a:gd name="T60" fmla="*/ 191789 w 968"/>
              <a:gd name="T61" fmla="*/ 208564 h 911"/>
              <a:gd name="T62" fmla="*/ 201487 w 968"/>
              <a:gd name="T63" fmla="*/ 214307 h 911"/>
              <a:gd name="T64" fmla="*/ 212261 w 968"/>
              <a:gd name="T65" fmla="*/ 216461 h 911"/>
              <a:gd name="T66" fmla="*/ 222677 w 968"/>
              <a:gd name="T67" fmla="*/ 214307 h 911"/>
              <a:gd name="T68" fmla="*/ 232015 w 968"/>
              <a:gd name="T69" fmla="*/ 208564 h 911"/>
              <a:gd name="T70" fmla="*/ 235606 w 968"/>
              <a:gd name="T71" fmla="*/ 204256 h 911"/>
              <a:gd name="T72" fmla="*/ 239916 w 968"/>
              <a:gd name="T73" fmla="*/ 194205 h 911"/>
              <a:gd name="T74" fmla="*/ 239916 w 968"/>
              <a:gd name="T75" fmla="*/ 183077 h 911"/>
              <a:gd name="T76" fmla="*/ 235606 w 968"/>
              <a:gd name="T77" fmla="*/ 173025 h 911"/>
              <a:gd name="T78" fmla="*/ 232015 w 968"/>
              <a:gd name="T79" fmla="*/ 168718 h 911"/>
              <a:gd name="T80" fmla="*/ 0 w 968"/>
              <a:gd name="T81" fmla="*/ 43077 h 911"/>
              <a:gd name="T82" fmla="*/ 104155 w 968"/>
              <a:gd name="T83" fmla="*/ 29795 h 911"/>
              <a:gd name="T84" fmla="*/ 74345 w 968"/>
              <a:gd name="T85" fmla="*/ 0 h 911"/>
              <a:gd name="T86" fmla="*/ 160543 w 968"/>
              <a:gd name="T87" fmla="*/ 89384 h 911"/>
              <a:gd name="T88" fmla="*/ 112057 w 968"/>
              <a:gd name="T89" fmla="*/ 138923 h 911"/>
              <a:gd name="T90" fmla="*/ 246381 w 968"/>
              <a:gd name="T91" fmla="*/ 224718 h 91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968"/>
              <a:gd name="T139" fmla="*/ 0 h 911"/>
              <a:gd name="T140" fmla="*/ 968 w 968"/>
              <a:gd name="T141" fmla="*/ 911 h 911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968" h="911">
                <a:moveTo>
                  <a:pt x="492" y="174"/>
                </a:moveTo>
                <a:lnTo>
                  <a:pt x="814" y="498"/>
                </a:lnTo>
                <a:lnTo>
                  <a:pt x="844" y="528"/>
                </a:lnTo>
                <a:lnTo>
                  <a:pt x="951" y="634"/>
                </a:lnTo>
                <a:lnTo>
                  <a:pt x="968" y="652"/>
                </a:lnTo>
                <a:lnTo>
                  <a:pt x="962" y="674"/>
                </a:lnTo>
                <a:lnTo>
                  <a:pt x="951" y="707"/>
                </a:lnTo>
                <a:lnTo>
                  <a:pt x="939" y="735"/>
                </a:lnTo>
                <a:lnTo>
                  <a:pt x="927" y="763"/>
                </a:lnTo>
                <a:lnTo>
                  <a:pt x="911" y="788"/>
                </a:lnTo>
                <a:lnTo>
                  <a:pt x="895" y="808"/>
                </a:lnTo>
                <a:lnTo>
                  <a:pt x="879" y="828"/>
                </a:lnTo>
                <a:lnTo>
                  <a:pt x="858" y="844"/>
                </a:lnTo>
                <a:lnTo>
                  <a:pt x="840" y="860"/>
                </a:lnTo>
                <a:lnTo>
                  <a:pt x="814" y="877"/>
                </a:lnTo>
                <a:lnTo>
                  <a:pt x="788" y="889"/>
                </a:lnTo>
                <a:lnTo>
                  <a:pt x="759" y="899"/>
                </a:lnTo>
                <a:lnTo>
                  <a:pt x="733" y="905"/>
                </a:lnTo>
                <a:lnTo>
                  <a:pt x="705" y="909"/>
                </a:lnTo>
                <a:lnTo>
                  <a:pt x="676" y="911"/>
                </a:lnTo>
                <a:lnTo>
                  <a:pt x="650" y="911"/>
                </a:lnTo>
                <a:lnTo>
                  <a:pt x="624" y="907"/>
                </a:lnTo>
                <a:lnTo>
                  <a:pt x="609" y="905"/>
                </a:lnTo>
                <a:lnTo>
                  <a:pt x="601" y="897"/>
                </a:lnTo>
                <a:lnTo>
                  <a:pt x="539" y="834"/>
                </a:lnTo>
                <a:lnTo>
                  <a:pt x="508" y="804"/>
                </a:lnTo>
                <a:lnTo>
                  <a:pt x="539" y="775"/>
                </a:lnTo>
                <a:lnTo>
                  <a:pt x="559" y="753"/>
                </a:lnTo>
                <a:lnTo>
                  <a:pt x="237" y="429"/>
                </a:lnTo>
                <a:lnTo>
                  <a:pt x="219" y="413"/>
                </a:lnTo>
                <a:lnTo>
                  <a:pt x="225" y="391"/>
                </a:lnTo>
                <a:lnTo>
                  <a:pt x="253" y="271"/>
                </a:lnTo>
                <a:lnTo>
                  <a:pt x="188" y="308"/>
                </a:lnTo>
                <a:lnTo>
                  <a:pt x="107" y="225"/>
                </a:lnTo>
                <a:lnTo>
                  <a:pt x="314" y="105"/>
                </a:lnTo>
                <a:lnTo>
                  <a:pt x="385" y="178"/>
                </a:lnTo>
                <a:lnTo>
                  <a:pt x="451" y="164"/>
                </a:lnTo>
                <a:lnTo>
                  <a:pt x="476" y="158"/>
                </a:lnTo>
                <a:lnTo>
                  <a:pt x="492" y="174"/>
                </a:lnTo>
                <a:close/>
                <a:moveTo>
                  <a:pt x="646" y="470"/>
                </a:moveTo>
                <a:lnTo>
                  <a:pt x="646" y="470"/>
                </a:lnTo>
                <a:lnTo>
                  <a:pt x="634" y="460"/>
                </a:lnTo>
                <a:lnTo>
                  <a:pt x="620" y="454"/>
                </a:lnTo>
                <a:lnTo>
                  <a:pt x="605" y="450"/>
                </a:lnTo>
                <a:lnTo>
                  <a:pt x="591" y="447"/>
                </a:lnTo>
                <a:lnTo>
                  <a:pt x="575" y="450"/>
                </a:lnTo>
                <a:lnTo>
                  <a:pt x="561" y="454"/>
                </a:lnTo>
                <a:lnTo>
                  <a:pt x="547" y="460"/>
                </a:lnTo>
                <a:lnTo>
                  <a:pt x="534" y="470"/>
                </a:lnTo>
                <a:lnTo>
                  <a:pt x="524" y="482"/>
                </a:lnTo>
                <a:lnTo>
                  <a:pt x="518" y="496"/>
                </a:lnTo>
                <a:lnTo>
                  <a:pt x="514" y="510"/>
                </a:lnTo>
                <a:lnTo>
                  <a:pt x="512" y="526"/>
                </a:lnTo>
                <a:lnTo>
                  <a:pt x="514" y="541"/>
                </a:lnTo>
                <a:lnTo>
                  <a:pt x="518" y="555"/>
                </a:lnTo>
                <a:lnTo>
                  <a:pt x="524" y="569"/>
                </a:lnTo>
                <a:lnTo>
                  <a:pt x="534" y="581"/>
                </a:lnTo>
                <a:lnTo>
                  <a:pt x="547" y="591"/>
                </a:lnTo>
                <a:lnTo>
                  <a:pt x="561" y="597"/>
                </a:lnTo>
                <a:lnTo>
                  <a:pt x="575" y="603"/>
                </a:lnTo>
                <a:lnTo>
                  <a:pt x="591" y="603"/>
                </a:lnTo>
                <a:lnTo>
                  <a:pt x="605" y="603"/>
                </a:lnTo>
                <a:lnTo>
                  <a:pt x="620" y="597"/>
                </a:lnTo>
                <a:lnTo>
                  <a:pt x="634" y="591"/>
                </a:lnTo>
                <a:lnTo>
                  <a:pt x="646" y="581"/>
                </a:lnTo>
                <a:lnTo>
                  <a:pt x="656" y="569"/>
                </a:lnTo>
                <a:lnTo>
                  <a:pt x="662" y="555"/>
                </a:lnTo>
                <a:lnTo>
                  <a:pt x="668" y="541"/>
                </a:lnTo>
                <a:lnTo>
                  <a:pt x="668" y="526"/>
                </a:lnTo>
                <a:lnTo>
                  <a:pt x="668" y="510"/>
                </a:lnTo>
                <a:lnTo>
                  <a:pt x="662" y="496"/>
                </a:lnTo>
                <a:lnTo>
                  <a:pt x="656" y="482"/>
                </a:lnTo>
                <a:lnTo>
                  <a:pt x="646" y="470"/>
                </a:lnTo>
                <a:close/>
                <a:moveTo>
                  <a:pt x="207" y="0"/>
                </a:moveTo>
                <a:lnTo>
                  <a:pt x="0" y="120"/>
                </a:lnTo>
                <a:lnTo>
                  <a:pt x="83" y="203"/>
                </a:lnTo>
                <a:lnTo>
                  <a:pt x="290" y="83"/>
                </a:lnTo>
                <a:lnTo>
                  <a:pt x="207" y="0"/>
                </a:lnTo>
                <a:close/>
                <a:moveTo>
                  <a:pt x="755" y="557"/>
                </a:moveTo>
                <a:lnTo>
                  <a:pt x="447" y="249"/>
                </a:lnTo>
                <a:lnTo>
                  <a:pt x="338" y="275"/>
                </a:lnTo>
                <a:lnTo>
                  <a:pt x="312" y="387"/>
                </a:lnTo>
                <a:lnTo>
                  <a:pt x="620" y="694"/>
                </a:lnTo>
                <a:lnTo>
                  <a:pt x="686" y="626"/>
                </a:lnTo>
                <a:lnTo>
                  <a:pt x="755" y="5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42" name="Freeform 18"/>
          <p:cNvSpPr>
            <a:spLocks noEditPoints="1" noChangeArrowheads="1"/>
          </p:cNvSpPr>
          <p:nvPr/>
        </p:nvSpPr>
        <p:spPr bwMode="auto">
          <a:xfrm>
            <a:off x="10299700" y="1654175"/>
            <a:ext cx="219075" cy="354013"/>
          </a:xfrm>
          <a:custGeom>
            <a:avLst/>
            <a:gdLst>
              <a:gd name="T0" fmla="*/ 76231 w 615"/>
              <a:gd name="T1" fmla="*/ 354013 h 988"/>
              <a:gd name="T2" fmla="*/ 111140 w 615"/>
              <a:gd name="T3" fmla="*/ 237203 h 988"/>
              <a:gd name="T4" fmla="*/ 163505 w 615"/>
              <a:gd name="T5" fmla="*/ 354013 h 988"/>
              <a:gd name="T6" fmla="*/ 14961 w 615"/>
              <a:gd name="T7" fmla="*/ 211046 h 988"/>
              <a:gd name="T8" fmla="*/ 56283 w 615"/>
              <a:gd name="T9" fmla="*/ 354013 h 988"/>
              <a:gd name="T10" fmla="*/ 13536 w 615"/>
              <a:gd name="T11" fmla="*/ 192056 h 988"/>
              <a:gd name="T12" fmla="*/ 204826 w 615"/>
              <a:gd name="T13" fmla="*/ 192056 h 988"/>
              <a:gd name="T14" fmla="*/ 215513 w 615"/>
              <a:gd name="T15" fmla="*/ 142967 h 988"/>
              <a:gd name="T16" fmla="*/ 218363 w 615"/>
              <a:gd name="T17" fmla="*/ 118960 h 988"/>
              <a:gd name="T18" fmla="*/ 219075 w 615"/>
              <a:gd name="T19" fmla="*/ 94953 h 988"/>
              <a:gd name="T20" fmla="*/ 218363 w 615"/>
              <a:gd name="T21" fmla="*/ 70946 h 988"/>
              <a:gd name="T22" fmla="*/ 215513 w 615"/>
              <a:gd name="T23" fmla="*/ 47297 h 988"/>
              <a:gd name="T24" fmla="*/ 211238 w 615"/>
              <a:gd name="T25" fmla="*/ 24007 h 988"/>
              <a:gd name="T26" fmla="*/ 204826 w 615"/>
              <a:gd name="T27" fmla="*/ 0 h 988"/>
              <a:gd name="T28" fmla="*/ 175972 w 615"/>
              <a:gd name="T29" fmla="*/ 18274 h 988"/>
              <a:gd name="T30" fmla="*/ 148544 w 615"/>
              <a:gd name="T31" fmla="*/ 21140 h 988"/>
              <a:gd name="T32" fmla="*/ 61982 w 615"/>
              <a:gd name="T33" fmla="*/ 0 h 988"/>
              <a:gd name="T34" fmla="*/ 56995 w 615"/>
              <a:gd name="T35" fmla="*/ 18991 h 988"/>
              <a:gd name="T36" fmla="*/ 48446 w 615"/>
              <a:gd name="T37" fmla="*/ 53747 h 988"/>
              <a:gd name="T38" fmla="*/ 44527 w 615"/>
              <a:gd name="T39" fmla="*/ 89220 h 988"/>
              <a:gd name="T40" fmla="*/ 43815 w 615"/>
              <a:gd name="T41" fmla="*/ 130426 h 988"/>
              <a:gd name="T42" fmla="*/ 32416 w 615"/>
              <a:gd name="T43" fmla="*/ 157299 h 988"/>
              <a:gd name="T44" fmla="*/ 29566 w 615"/>
              <a:gd name="T45" fmla="*/ 141534 h 988"/>
              <a:gd name="T46" fmla="*/ 26004 w 615"/>
              <a:gd name="T47" fmla="*/ 103552 h 988"/>
              <a:gd name="T48" fmla="*/ 26004 w 615"/>
              <a:gd name="T49" fmla="*/ 83487 h 988"/>
              <a:gd name="T50" fmla="*/ 29566 w 615"/>
              <a:gd name="T51" fmla="*/ 43356 h 988"/>
              <a:gd name="T52" fmla="*/ 36691 w 615"/>
              <a:gd name="T53" fmla="*/ 0 h 988"/>
              <a:gd name="T54" fmla="*/ 13536 w 615"/>
              <a:gd name="T55" fmla="*/ 0 h 988"/>
              <a:gd name="T56" fmla="*/ 3562 w 615"/>
              <a:gd name="T57" fmla="*/ 47297 h 988"/>
              <a:gd name="T58" fmla="*/ 0 w 615"/>
              <a:gd name="T59" fmla="*/ 94953 h 988"/>
              <a:gd name="T60" fmla="*/ 3562 w 615"/>
              <a:gd name="T61" fmla="*/ 142967 h 988"/>
              <a:gd name="T62" fmla="*/ 13536 w 615"/>
              <a:gd name="T63" fmla="*/ 192056 h 98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615"/>
              <a:gd name="T97" fmla="*/ 0 h 988"/>
              <a:gd name="T98" fmla="*/ 615 w 615"/>
              <a:gd name="T99" fmla="*/ 988 h 98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615" h="988">
                <a:moveTo>
                  <a:pt x="158" y="988"/>
                </a:moveTo>
                <a:lnTo>
                  <a:pt x="214" y="988"/>
                </a:lnTo>
                <a:lnTo>
                  <a:pt x="190" y="662"/>
                </a:lnTo>
                <a:lnTo>
                  <a:pt x="312" y="662"/>
                </a:lnTo>
                <a:lnTo>
                  <a:pt x="287" y="988"/>
                </a:lnTo>
                <a:lnTo>
                  <a:pt x="459" y="988"/>
                </a:lnTo>
                <a:lnTo>
                  <a:pt x="569" y="589"/>
                </a:lnTo>
                <a:lnTo>
                  <a:pt x="42" y="589"/>
                </a:lnTo>
                <a:lnTo>
                  <a:pt x="158" y="988"/>
                </a:lnTo>
                <a:close/>
                <a:moveTo>
                  <a:pt x="38" y="536"/>
                </a:moveTo>
                <a:lnTo>
                  <a:pt x="38" y="536"/>
                </a:lnTo>
                <a:lnTo>
                  <a:pt x="575" y="536"/>
                </a:lnTo>
                <a:lnTo>
                  <a:pt x="593" y="468"/>
                </a:lnTo>
                <a:lnTo>
                  <a:pt x="605" y="399"/>
                </a:lnTo>
                <a:lnTo>
                  <a:pt x="609" y="364"/>
                </a:lnTo>
                <a:lnTo>
                  <a:pt x="613" y="332"/>
                </a:lnTo>
                <a:lnTo>
                  <a:pt x="615" y="298"/>
                </a:lnTo>
                <a:lnTo>
                  <a:pt x="615" y="265"/>
                </a:lnTo>
                <a:lnTo>
                  <a:pt x="615" y="231"/>
                </a:lnTo>
                <a:lnTo>
                  <a:pt x="613" y="198"/>
                </a:lnTo>
                <a:lnTo>
                  <a:pt x="609" y="164"/>
                </a:lnTo>
                <a:lnTo>
                  <a:pt x="605" y="132"/>
                </a:lnTo>
                <a:lnTo>
                  <a:pt x="599" y="99"/>
                </a:lnTo>
                <a:lnTo>
                  <a:pt x="593" y="67"/>
                </a:lnTo>
                <a:lnTo>
                  <a:pt x="585" y="32"/>
                </a:lnTo>
                <a:lnTo>
                  <a:pt x="575" y="0"/>
                </a:lnTo>
                <a:lnTo>
                  <a:pt x="482" y="0"/>
                </a:lnTo>
                <a:lnTo>
                  <a:pt x="494" y="51"/>
                </a:lnTo>
                <a:lnTo>
                  <a:pt x="443" y="28"/>
                </a:lnTo>
                <a:lnTo>
                  <a:pt x="417" y="59"/>
                </a:lnTo>
                <a:lnTo>
                  <a:pt x="385" y="0"/>
                </a:lnTo>
                <a:lnTo>
                  <a:pt x="174" y="0"/>
                </a:lnTo>
                <a:lnTo>
                  <a:pt x="160" y="53"/>
                </a:lnTo>
                <a:lnTo>
                  <a:pt x="146" y="103"/>
                </a:lnTo>
                <a:lnTo>
                  <a:pt x="136" y="150"/>
                </a:lnTo>
                <a:lnTo>
                  <a:pt x="129" y="198"/>
                </a:lnTo>
                <a:lnTo>
                  <a:pt x="125" y="249"/>
                </a:lnTo>
                <a:lnTo>
                  <a:pt x="123" y="304"/>
                </a:lnTo>
                <a:lnTo>
                  <a:pt x="123" y="364"/>
                </a:lnTo>
                <a:lnTo>
                  <a:pt x="127" y="433"/>
                </a:lnTo>
                <a:lnTo>
                  <a:pt x="91" y="439"/>
                </a:lnTo>
                <a:lnTo>
                  <a:pt x="83" y="395"/>
                </a:lnTo>
                <a:lnTo>
                  <a:pt x="75" y="344"/>
                </a:lnTo>
                <a:lnTo>
                  <a:pt x="73" y="289"/>
                </a:lnTo>
                <a:lnTo>
                  <a:pt x="73" y="233"/>
                </a:lnTo>
                <a:lnTo>
                  <a:pt x="77" y="178"/>
                </a:lnTo>
                <a:lnTo>
                  <a:pt x="83" y="121"/>
                </a:lnTo>
                <a:lnTo>
                  <a:pt x="91" y="63"/>
                </a:lnTo>
                <a:lnTo>
                  <a:pt x="103" y="0"/>
                </a:lnTo>
                <a:lnTo>
                  <a:pt x="38" y="0"/>
                </a:lnTo>
                <a:lnTo>
                  <a:pt x="22" y="67"/>
                </a:lnTo>
                <a:lnTo>
                  <a:pt x="10" y="132"/>
                </a:lnTo>
                <a:lnTo>
                  <a:pt x="2" y="198"/>
                </a:lnTo>
                <a:lnTo>
                  <a:pt x="0" y="265"/>
                </a:lnTo>
                <a:lnTo>
                  <a:pt x="2" y="332"/>
                </a:lnTo>
                <a:lnTo>
                  <a:pt x="10" y="399"/>
                </a:lnTo>
                <a:lnTo>
                  <a:pt x="22" y="468"/>
                </a:lnTo>
                <a:lnTo>
                  <a:pt x="38" y="5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43" name="Freeform 19"/>
          <p:cNvSpPr>
            <a:spLocks noEditPoints="1" noChangeArrowheads="1"/>
          </p:cNvSpPr>
          <p:nvPr/>
        </p:nvSpPr>
        <p:spPr bwMode="auto">
          <a:xfrm>
            <a:off x="8329613" y="1654175"/>
            <a:ext cx="298450" cy="371475"/>
          </a:xfrm>
          <a:custGeom>
            <a:avLst/>
            <a:gdLst>
              <a:gd name="T0" fmla="*/ 128112 w 834"/>
              <a:gd name="T1" fmla="*/ 151820 h 1035"/>
              <a:gd name="T2" fmla="*/ 215786 w 834"/>
              <a:gd name="T3" fmla="*/ 142488 h 1035"/>
              <a:gd name="T4" fmla="*/ 235468 w 834"/>
              <a:gd name="T5" fmla="*/ 180892 h 1035"/>
              <a:gd name="T6" fmla="*/ 293440 w 834"/>
              <a:gd name="T7" fmla="*/ 189147 h 1035"/>
              <a:gd name="T8" fmla="*/ 298450 w 834"/>
              <a:gd name="T9" fmla="*/ 328405 h 1035"/>
              <a:gd name="T10" fmla="*/ 284494 w 834"/>
              <a:gd name="T11" fmla="*/ 345274 h 1035"/>
              <a:gd name="T12" fmla="*/ 210776 w 834"/>
              <a:gd name="T13" fmla="*/ 364297 h 1035"/>
              <a:gd name="T14" fmla="*/ 157098 w 834"/>
              <a:gd name="T15" fmla="*/ 369322 h 1035"/>
              <a:gd name="T16" fmla="*/ 16461 w 834"/>
              <a:gd name="T17" fmla="*/ 345992 h 1035"/>
              <a:gd name="T18" fmla="*/ 1431 w 834"/>
              <a:gd name="T19" fmla="*/ 335225 h 1035"/>
              <a:gd name="T20" fmla="*/ 1431 w 834"/>
              <a:gd name="T21" fmla="*/ 197761 h 1035"/>
              <a:gd name="T22" fmla="*/ 16461 w 834"/>
              <a:gd name="T23" fmla="*/ 186994 h 1035"/>
              <a:gd name="T24" fmla="*/ 247635 w 834"/>
              <a:gd name="T25" fmla="*/ 72859 h 1035"/>
              <a:gd name="T26" fmla="*/ 238331 w 834"/>
              <a:gd name="T27" fmla="*/ 12562 h 1035"/>
              <a:gd name="T28" fmla="*/ 66561 w 834"/>
              <a:gd name="T29" fmla="*/ 95471 h 1035"/>
              <a:gd name="T30" fmla="*/ 113082 w 834"/>
              <a:gd name="T31" fmla="*/ 63169 h 1035"/>
              <a:gd name="T32" fmla="*/ 131690 w 834"/>
              <a:gd name="T33" fmla="*/ 49530 h 1035"/>
              <a:gd name="T34" fmla="*/ 173201 w 834"/>
              <a:gd name="T35" fmla="*/ 40198 h 1035"/>
              <a:gd name="T36" fmla="*/ 222227 w 834"/>
              <a:gd name="T37" fmla="*/ 134592 h 1035"/>
              <a:gd name="T38" fmla="*/ 133122 w 834"/>
              <a:gd name="T39" fmla="*/ 65681 h 1035"/>
              <a:gd name="T40" fmla="*/ 36143 w 834"/>
              <a:gd name="T41" fmla="*/ 156486 h 1035"/>
              <a:gd name="T42" fmla="*/ 31133 w 834"/>
              <a:gd name="T43" fmla="*/ 173714 h 1035"/>
              <a:gd name="T44" fmla="*/ 93400 w 834"/>
              <a:gd name="T45" fmla="*/ 175150 h 1035"/>
              <a:gd name="T46" fmla="*/ 94116 w 834"/>
              <a:gd name="T47" fmla="*/ 155050 h 1035"/>
              <a:gd name="T48" fmla="*/ 217933 w 834"/>
              <a:gd name="T49" fmla="*/ 221808 h 1035"/>
              <a:gd name="T50" fmla="*/ 175348 w 834"/>
              <a:gd name="T51" fmla="*/ 206375 h 1035"/>
              <a:gd name="T52" fmla="*/ 137416 w 834"/>
              <a:gd name="T53" fmla="*/ 218219 h 1035"/>
              <a:gd name="T54" fmla="*/ 113797 w 834"/>
              <a:gd name="T55" fmla="*/ 248009 h 1035"/>
              <a:gd name="T56" fmla="*/ 110219 w 834"/>
              <a:gd name="T57" fmla="*/ 287130 h 1035"/>
              <a:gd name="T58" fmla="*/ 128112 w 834"/>
              <a:gd name="T59" fmla="*/ 321227 h 1035"/>
              <a:gd name="T60" fmla="*/ 168549 w 834"/>
              <a:gd name="T61" fmla="*/ 340250 h 1035"/>
              <a:gd name="T62" fmla="*/ 207197 w 834"/>
              <a:gd name="T63" fmla="*/ 332712 h 1035"/>
              <a:gd name="T64" fmla="*/ 234036 w 834"/>
              <a:gd name="T65" fmla="*/ 306153 h 1035"/>
              <a:gd name="T66" fmla="*/ 241909 w 834"/>
              <a:gd name="T67" fmla="*/ 266672 h 1035"/>
              <a:gd name="T68" fmla="*/ 222227 w 834"/>
              <a:gd name="T69" fmla="*/ 226115 h 1035"/>
              <a:gd name="T70" fmla="*/ 133122 w 834"/>
              <a:gd name="T71" fmla="*/ 241190 h 1035"/>
              <a:gd name="T72" fmla="*/ 135984 w 834"/>
              <a:gd name="T73" fmla="*/ 253752 h 1035"/>
              <a:gd name="T74" fmla="*/ 182505 w 834"/>
              <a:gd name="T75" fmla="*/ 248727 h 1035"/>
              <a:gd name="T76" fmla="*/ 207197 w 834"/>
              <a:gd name="T77" fmla="*/ 232576 h 1035"/>
              <a:gd name="T78" fmla="*/ 167118 w 834"/>
              <a:gd name="T79" fmla="*/ 221808 h 1035"/>
              <a:gd name="T80" fmla="*/ 189662 w 834"/>
              <a:gd name="T81" fmla="*/ 247291 h 1035"/>
              <a:gd name="T82" fmla="*/ 207197 w 834"/>
              <a:gd name="T83" fmla="*/ 241907 h 1035"/>
              <a:gd name="T84" fmla="*/ 226521 w 834"/>
              <a:gd name="T85" fmla="*/ 261648 h 1035"/>
              <a:gd name="T86" fmla="*/ 212923 w 834"/>
              <a:gd name="T87" fmla="*/ 245138 h 1035"/>
              <a:gd name="T88" fmla="*/ 193957 w 834"/>
              <a:gd name="T89" fmla="*/ 295027 h 1035"/>
              <a:gd name="T90" fmla="*/ 195388 w 834"/>
              <a:gd name="T91" fmla="*/ 324816 h 1035"/>
              <a:gd name="T92" fmla="*/ 222227 w 834"/>
              <a:gd name="T93" fmla="*/ 300051 h 1035"/>
              <a:gd name="T94" fmla="*/ 198967 w 834"/>
              <a:gd name="T95" fmla="*/ 300769 h 1035"/>
              <a:gd name="T96" fmla="*/ 180358 w 834"/>
              <a:gd name="T97" fmla="*/ 314049 h 1035"/>
              <a:gd name="T98" fmla="*/ 154951 w 834"/>
              <a:gd name="T99" fmla="*/ 324816 h 1035"/>
              <a:gd name="T100" fmla="*/ 188231 w 834"/>
              <a:gd name="T101" fmla="*/ 326970 h 1035"/>
              <a:gd name="T102" fmla="*/ 151372 w 834"/>
              <a:gd name="T103" fmla="*/ 289284 h 1035"/>
              <a:gd name="T104" fmla="*/ 142784 w 834"/>
              <a:gd name="T105" fmla="*/ 317638 h 1035"/>
              <a:gd name="T106" fmla="*/ 126680 w 834"/>
              <a:gd name="T107" fmla="*/ 299333 h 1035"/>
              <a:gd name="T108" fmla="*/ 138132 w 834"/>
              <a:gd name="T109" fmla="*/ 290720 h 1035"/>
              <a:gd name="T110" fmla="*/ 147078 w 834"/>
              <a:gd name="T111" fmla="*/ 257341 h 103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34"/>
              <a:gd name="T169" fmla="*/ 0 h 1035"/>
              <a:gd name="T170" fmla="*/ 834 w 834"/>
              <a:gd name="T171" fmla="*/ 1035 h 1035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34" h="1035">
                <a:moveTo>
                  <a:pt x="46" y="521"/>
                </a:moveTo>
                <a:lnTo>
                  <a:pt x="46" y="521"/>
                </a:lnTo>
                <a:lnTo>
                  <a:pt x="107" y="517"/>
                </a:lnTo>
                <a:lnTo>
                  <a:pt x="176" y="510"/>
                </a:lnTo>
                <a:lnTo>
                  <a:pt x="253" y="506"/>
                </a:lnTo>
                <a:lnTo>
                  <a:pt x="334" y="504"/>
                </a:lnTo>
                <a:lnTo>
                  <a:pt x="358" y="423"/>
                </a:lnTo>
                <a:lnTo>
                  <a:pt x="364" y="411"/>
                </a:lnTo>
                <a:lnTo>
                  <a:pt x="372" y="403"/>
                </a:lnTo>
                <a:lnTo>
                  <a:pt x="382" y="399"/>
                </a:lnTo>
                <a:lnTo>
                  <a:pt x="395" y="397"/>
                </a:lnTo>
                <a:lnTo>
                  <a:pt x="603" y="397"/>
                </a:lnTo>
                <a:lnTo>
                  <a:pt x="611" y="399"/>
                </a:lnTo>
                <a:lnTo>
                  <a:pt x="619" y="403"/>
                </a:lnTo>
                <a:lnTo>
                  <a:pt x="625" y="411"/>
                </a:lnTo>
                <a:lnTo>
                  <a:pt x="629" y="419"/>
                </a:lnTo>
                <a:lnTo>
                  <a:pt x="658" y="504"/>
                </a:lnTo>
                <a:lnTo>
                  <a:pt x="727" y="508"/>
                </a:lnTo>
                <a:lnTo>
                  <a:pt x="785" y="512"/>
                </a:lnTo>
                <a:lnTo>
                  <a:pt x="795" y="515"/>
                </a:lnTo>
                <a:lnTo>
                  <a:pt x="803" y="517"/>
                </a:lnTo>
                <a:lnTo>
                  <a:pt x="812" y="523"/>
                </a:lnTo>
                <a:lnTo>
                  <a:pt x="820" y="527"/>
                </a:lnTo>
                <a:lnTo>
                  <a:pt x="826" y="535"/>
                </a:lnTo>
                <a:lnTo>
                  <a:pt x="830" y="543"/>
                </a:lnTo>
                <a:lnTo>
                  <a:pt x="832" y="551"/>
                </a:lnTo>
                <a:lnTo>
                  <a:pt x="834" y="559"/>
                </a:lnTo>
                <a:lnTo>
                  <a:pt x="834" y="915"/>
                </a:lnTo>
                <a:lnTo>
                  <a:pt x="832" y="925"/>
                </a:lnTo>
                <a:lnTo>
                  <a:pt x="830" y="934"/>
                </a:lnTo>
                <a:lnTo>
                  <a:pt x="826" y="942"/>
                </a:lnTo>
                <a:lnTo>
                  <a:pt x="820" y="950"/>
                </a:lnTo>
                <a:lnTo>
                  <a:pt x="812" y="956"/>
                </a:lnTo>
                <a:lnTo>
                  <a:pt x="803" y="960"/>
                </a:lnTo>
                <a:lnTo>
                  <a:pt x="795" y="962"/>
                </a:lnTo>
                <a:lnTo>
                  <a:pt x="785" y="964"/>
                </a:lnTo>
                <a:lnTo>
                  <a:pt x="674" y="964"/>
                </a:lnTo>
                <a:lnTo>
                  <a:pt x="654" y="978"/>
                </a:lnTo>
                <a:lnTo>
                  <a:pt x="633" y="992"/>
                </a:lnTo>
                <a:lnTo>
                  <a:pt x="613" y="1004"/>
                </a:lnTo>
                <a:lnTo>
                  <a:pt x="589" y="1015"/>
                </a:lnTo>
                <a:lnTo>
                  <a:pt x="567" y="1023"/>
                </a:lnTo>
                <a:lnTo>
                  <a:pt x="542" y="1029"/>
                </a:lnTo>
                <a:lnTo>
                  <a:pt x="516" y="1033"/>
                </a:lnTo>
                <a:lnTo>
                  <a:pt x="490" y="1035"/>
                </a:lnTo>
                <a:lnTo>
                  <a:pt x="463" y="1033"/>
                </a:lnTo>
                <a:lnTo>
                  <a:pt x="439" y="1029"/>
                </a:lnTo>
                <a:lnTo>
                  <a:pt x="413" y="1023"/>
                </a:lnTo>
                <a:lnTo>
                  <a:pt x="391" y="1015"/>
                </a:lnTo>
                <a:lnTo>
                  <a:pt x="368" y="1004"/>
                </a:lnTo>
                <a:lnTo>
                  <a:pt x="346" y="992"/>
                </a:lnTo>
                <a:lnTo>
                  <a:pt x="326" y="978"/>
                </a:lnTo>
                <a:lnTo>
                  <a:pt x="308" y="964"/>
                </a:lnTo>
                <a:lnTo>
                  <a:pt x="46" y="964"/>
                </a:lnTo>
                <a:lnTo>
                  <a:pt x="38" y="962"/>
                </a:lnTo>
                <a:lnTo>
                  <a:pt x="28" y="960"/>
                </a:lnTo>
                <a:lnTo>
                  <a:pt x="20" y="956"/>
                </a:lnTo>
                <a:lnTo>
                  <a:pt x="14" y="950"/>
                </a:lnTo>
                <a:lnTo>
                  <a:pt x="8" y="942"/>
                </a:lnTo>
                <a:lnTo>
                  <a:pt x="4" y="934"/>
                </a:lnTo>
                <a:lnTo>
                  <a:pt x="0" y="925"/>
                </a:lnTo>
                <a:lnTo>
                  <a:pt x="0" y="915"/>
                </a:lnTo>
                <a:lnTo>
                  <a:pt x="0" y="569"/>
                </a:lnTo>
                <a:lnTo>
                  <a:pt x="0" y="559"/>
                </a:lnTo>
                <a:lnTo>
                  <a:pt x="4" y="551"/>
                </a:lnTo>
                <a:lnTo>
                  <a:pt x="8" y="543"/>
                </a:lnTo>
                <a:lnTo>
                  <a:pt x="14" y="537"/>
                </a:lnTo>
                <a:lnTo>
                  <a:pt x="20" y="531"/>
                </a:lnTo>
                <a:lnTo>
                  <a:pt x="28" y="527"/>
                </a:lnTo>
                <a:lnTo>
                  <a:pt x="38" y="523"/>
                </a:lnTo>
                <a:lnTo>
                  <a:pt x="46" y="521"/>
                </a:lnTo>
                <a:close/>
                <a:moveTo>
                  <a:pt x="696" y="294"/>
                </a:moveTo>
                <a:lnTo>
                  <a:pt x="805" y="296"/>
                </a:lnTo>
                <a:lnTo>
                  <a:pt x="808" y="266"/>
                </a:lnTo>
                <a:lnTo>
                  <a:pt x="696" y="264"/>
                </a:lnTo>
                <a:lnTo>
                  <a:pt x="696" y="294"/>
                </a:lnTo>
                <a:close/>
                <a:moveTo>
                  <a:pt x="692" y="203"/>
                </a:moveTo>
                <a:lnTo>
                  <a:pt x="787" y="148"/>
                </a:lnTo>
                <a:lnTo>
                  <a:pt x="773" y="122"/>
                </a:lnTo>
                <a:lnTo>
                  <a:pt x="676" y="176"/>
                </a:lnTo>
                <a:lnTo>
                  <a:pt x="692" y="203"/>
                </a:lnTo>
                <a:close/>
                <a:moveTo>
                  <a:pt x="623" y="138"/>
                </a:moveTo>
                <a:lnTo>
                  <a:pt x="666" y="35"/>
                </a:lnTo>
                <a:lnTo>
                  <a:pt x="637" y="23"/>
                </a:lnTo>
                <a:lnTo>
                  <a:pt x="595" y="126"/>
                </a:lnTo>
                <a:lnTo>
                  <a:pt x="623" y="138"/>
                </a:lnTo>
                <a:close/>
                <a:moveTo>
                  <a:pt x="297" y="294"/>
                </a:moveTo>
                <a:lnTo>
                  <a:pt x="186" y="296"/>
                </a:lnTo>
                <a:lnTo>
                  <a:pt x="186" y="266"/>
                </a:lnTo>
                <a:lnTo>
                  <a:pt x="295" y="264"/>
                </a:lnTo>
                <a:lnTo>
                  <a:pt x="297" y="294"/>
                </a:lnTo>
                <a:close/>
                <a:moveTo>
                  <a:pt x="299" y="203"/>
                </a:moveTo>
                <a:lnTo>
                  <a:pt x="204" y="148"/>
                </a:lnTo>
                <a:lnTo>
                  <a:pt x="218" y="122"/>
                </a:lnTo>
                <a:lnTo>
                  <a:pt x="316" y="176"/>
                </a:lnTo>
                <a:lnTo>
                  <a:pt x="299" y="203"/>
                </a:lnTo>
                <a:close/>
                <a:moveTo>
                  <a:pt x="368" y="138"/>
                </a:moveTo>
                <a:lnTo>
                  <a:pt x="326" y="35"/>
                </a:lnTo>
                <a:lnTo>
                  <a:pt x="354" y="23"/>
                </a:lnTo>
                <a:lnTo>
                  <a:pt x="397" y="126"/>
                </a:lnTo>
                <a:lnTo>
                  <a:pt x="368" y="138"/>
                </a:lnTo>
                <a:close/>
                <a:moveTo>
                  <a:pt x="484" y="112"/>
                </a:moveTo>
                <a:lnTo>
                  <a:pt x="484" y="0"/>
                </a:lnTo>
                <a:lnTo>
                  <a:pt x="514" y="0"/>
                </a:lnTo>
                <a:lnTo>
                  <a:pt x="514" y="112"/>
                </a:lnTo>
                <a:lnTo>
                  <a:pt x="484" y="112"/>
                </a:lnTo>
                <a:close/>
                <a:moveTo>
                  <a:pt x="372" y="183"/>
                </a:moveTo>
                <a:lnTo>
                  <a:pt x="621" y="183"/>
                </a:lnTo>
                <a:lnTo>
                  <a:pt x="652" y="183"/>
                </a:lnTo>
                <a:lnTo>
                  <a:pt x="652" y="213"/>
                </a:lnTo>
                <a:lnTo>
                  <a:pt x="652" y="342"/>
                </a:lnTo>
                <a:lnTo>
                  <a:pt x="652" y="375"/>
                </a:lnTo>
                <a:lnTo>
                  <a:pt x="621" y="375"/>
                </a:lnTo>
                <a:lnTo>
                  <a:pt x="372" y="375"/>
                </a:lnTo>
                <a:lnTo>
                  <a:pt x="342" y="375"/>
                </a:lnTo>
                <a:lnTo>
                  <a:pt x="342" y="342"/>
                </a:lnTo>
                <a:lnTo>
                  <a:pt x="342" y="213"/>
                </a:lnTo>
                <a:lnTo>
                  <a:pt x="342" y="183"/>
                </a:lnTo>
                <a:lnTo>
                  <a:pt x="372" y="183"/>
                </a:lnTo>
                <a:close/>
                <a:moveTo>
                  <a:pt x="591" y="243"/>
                </a:moveTo>
                <a:lnTo>
                  <a:pt x="403" y="243"/>
                </a:lnTo>
                <a:lnTo>
                  <a:pt x="403" y="312"/>
                </a:lnTo>
                <a:lnTo>
                  <a:pt x="591" y="312"/>
                </a:lnTo>
                <a:lnTo>
                  <a:pt x="591" y="243"/>
                </a:lnTo>
                <a:close/>
                <a:moveTo>
                  <a:pt x="101" y="436"/>
                </a:moveTo>
                <a:lnTo>
                  <a:pt x="101" y="436"/>
                </a:lnTo>
                <a:lnTo>
                  <a:pt x="95" y="438"/>
                </a:lnTo>
                <a:lnTo>
                  <a:pt x="91" y="442"/>
                </a:lnTo>
                <a:lnTo>
                  <a:pt x="87" y="446"/>
                </a:lnTo>
                <a:lnTo>
                  <a:pt x="87" y="452"/>
                </a:lnTo>
                <a:lnTo>
                  <a:pt x="87" y="484"/>
                </a:lnTo>
                <a:lnTo>
                  <a:pt x="89" y="490"/>
                </a:lnTo>
                <a:lnTo>
                  <a:pt x="93" y="494"/>
                </a:lnTo>
                <a:lnTo>
                  <a:pt x="99" y="498"/>
                </a:lnTo>
                <a:lnTo>
                  <a:pt x="105" y="498"/>
                </a:lnTo>
                <a:lnTo>
                  <a:pt x="255" y="490"/>
                </a:lnTo>
                <a:lnTo>
                  <a:pt x="261" y="488"/>
                </a:lnTo>
                <a:lnTo>
                  <a:pt x="267" y="486"/>
                </a:lnTo>
                <a:lnTo>
                  <a:pt x="269" y="480"/>
                </a:lnTo>
                <a:lnTo>
                  <a:pt x="271" y="474"/>
                </a:lnTo>
                <a:lnTo>
                  <a:pt x="269" y="444"/>
                </a:lnTo>
                <a:lnTo>
                  <a:pt x="267" y="438"/>
                </a:lnTo>
                <a:lnTo>
                  <a:pt x="263" y="432"/>
                </a:lnTo>
                <a:lnTo>
                  <a:pt x="259" y="429"/>
                </a:lnTo>
                <a:lnTo>
                  <a:pt x="251" y="427"/>
                </a:lnTo>
                <a:lnTo>
                  <a:pt x="101" y="436"/>
                </a:lnTo>
                <a:close/>
                <a:moveTo>
                  <a:pt x="621" y="630"/>
                </a:moveTo>
                <a:lnTo>
                  <a:pt x="621" y="630"/>
                </a:lnTo>
                <a:lnTo>
                  <a:pt x="609" y="618"/>
                </a:lnTo>
                <a:lnTo>
                  <a:pt x="595" y="608"/>
                </a:lnTo>
                <a:lnTo>
                  <a:pt x="579" y="598"/>
                </a:lnTo>
                <a:lnTo>
                  <a:pt x="563" y="589"/>
                </a:lnTo>
                <a:lnTo>
                  <a:pt x="546" y="583"/>
                </a:lnTo>
                <a:lnTo>
                  <a:pt x="528" y="579"/>
                </a:lnTo>
                <a:lnTo>
                  <a:pt x="510" y="577"/>
                </a:lnTo>
                <a:lnTo>
                  <a:pt x="490" y="575"/>
                </a:lnTo>
                <a:lnTo>
                  <a:pt x="471" y="577"/>
                </a:lnTo>
                <a:lnTo>
                  <a:pt x="451" y="579"/>
                </a:lnTo>
                <a:lnTo>
                  <a:pt x="435" y="583"/>
                </a:lnTo>
                <a:lnTo>
                  <a:pt x="417" y="589"/>
                </a:lnTo>
                <a:lnTo>
                  <a:pt x="401" y="598"/>
                </a:lnTo>
                <a:lnTo>
                  <a:pt x="384" y="608"/>
                </a:lnTo>
                <a:lnTo>
                  <a:pt x="370" y="618"/>
                </a:lnTo>
                <a:lnTo>
                  <a:pt x="358" y="630"/>
                </a:lnTo>
                <a:lnTo>
                  <a:pt x="346" y="644"/>
                </a:lnTo>
                <a:lnTo>
                  <a:pt x="334" y="658"/>
                </a:lnTo>
                <a:lnTo>
                  <a:pt x="326" y="674"/>
                </a:lnTo>
                <a:lnTo>
                  <a:pt x="318" y="691"/>
                </a:lnTo>
                <a:lnTo>
                  <a:pt x="312" y="707"/>
                </a:lnTo>
                <a:lnTo>
                  <a:pt x="308" y="725"/>
                </a:lnTo>
                <a:lnTo>
                  <a:pt x="303" y="743"/>
                </a:lnTo>
                <a:lnTo>
                  <a:pt x="303" y="764"/>
                </a:lnTo>
                <a:lnTo>
                  <a:pt x="303" y="782"/>
                </a:lnTo>
                <a:lnTo>
                  <a:pt x="308" y="800"/>
                </a:lnTo>
                <a:lnTo>
                  <a:pt x="312" y="818"/>
                </a:lnTo>
                <a:lnTo>
                  <a:pt x="318" y="836"/>
                </a:lnTo>
                <a:lnTo>
                  <a:pt x="326" y="853"/>
                </a:lnTo>
                <a:lnTo>
                  <a:pt x="334" y="867"/>
                </a:lnTo>
                <a:lnTo>
                  <a:pt x="346" y="881"/>
                </a:lnTo>
                <a:lnTo>
                  <a:pt x="358" y="895"/>
                </a:lnTo>
                <a:lnTo>
                  <a:pt x="370" y="907"/>
                </a:lnTo>
                <a:lnTo>
                  <a:pt x="384" y="917"/>
                </a:lnTo>
                <a:lnTo>
                  <a:pt x="401" y="927"/>
                </a:lnTo>
                <a:lnTo>
                  <a:pt x="417" y="936"/>
                </a:lnTo>
                <a:lnTo>
                  <a:pt x="435" y="942"/>
                </a:lnTo>
                <a:lnTo>
                  <a:pt x="451" y="946"/>
                </a:lnTo>
                <a:lnTo>
                  <a:pt x="471" y="948"/>
                </a:lnTo>
                <a:lnTo>
                  <a:pt x="490" y="950"/>
                </a:lnTo>
                <a:lnTo>
                  <a:pt x="510" y="948"/>
                </a:lnTo>
                <a:lnTo>
                  <a:pt x="528" y="946"/>
                </a:lnTo>
                <a:lnTo>
                  <a:pt x="546" y="942"/>
                </a:lnTo>
                <a:lnTo>
                  <a:pt x="563" y="936"/>
                </a:lnTo>
                <a:lnTo>
                  <a:pt x="579" y="927"/>
                </a:lnTo>
                <a:lnTo>
                  <a:pt x="595" y="917"/>
                </a:lnTo>
                <a:lnTo>
                  <a:pt x="609" y="907"/>
                </a:lnTo>
                <a:lnTo>
                  <a:pt x="621" y="895"/>
                </a:lnTo>
                <a:lnTo>
                  <a:pt x="633" y="881"/>
                </a:lnTo>
                <a:lnTo>
                  <a:pt x="646" y="867"/>
                </a:lnTo>
                <a:lnTo>
                  <a:pt x="654" y="853"/>
                </a:lnTo>
                <a:lnTo>
                  <a:pt x="662" y="836"/>
                </a:lnTo>
                <a:lnTo>
                  <a:pt x="668" y="818"/>
                </a:lnTo>
                <a:lnTo>
                  <a:pt x="674" y="800"/>
                </a:lnTo>
                <a:lnTo>
                  <a:pt x="676" y="782"/>
                </a:lnTo>
                <a:lnTo>
                  <a:pt x="676" y="764"/>
                </a:lnTo>
                <a:lnTo>
                  <a:pt x="676" y="743"/>
                </a:lnTo>
                <a:lnTo>
                  <a:pt x="674" y="725"/>
                </a:lnTo>
                <a:lnTo>
                  <a:pt x="668" y="707"/>
                </a:lnTo>
                <a:lnTo>
                  <a:pt x="662" y="691"/>
                </a:lnTo>
                <a:lnTo>
                  <a:pt x="654" y="674"/>
                </a:lnTo>
                <a:lnTo>
                  <a:pt x="646" y="658"/>
                </a:lnTo>
                <a:lnTo>
                  <a:pt x="633" y="644"/>
                </a:lnTo>
                <a:lnTo>
                  <a:pt x="621" y="630"/>
                </a:lnTo>
                <a:close/>
                <a:moveTo>
                  <a:pt x="431" y="628"/>
                </a:moveTo>
                <a:lnTo>
                  <a:pt x="431" y="628"/>
                </a:lnTo>
                <a:lnTo>
                  <a:pt x="413" y="638"/>
                </a:lnTo>
                <a:lnTo>
                  <a:pt x="397" y="648"/>
                </a:lnTo>
                <a:lnTo>
                  <a:pt x="384" y="660"/>
                </a:lnTo>
                <a:lnTo>
                  <a:pt x="372" y="672"/>
                </a:lnTo>
                <a:lnTo>
                  <a:pt x="364" y="685"/>
                </a:lnTo>
                <a:lnTo>
                  <a:pt x="356" y="697"/>
                </a:lnTo>
                <a:lnTo>
                  <a:pt x="350" y="711"/>
                </a:lnTo>
                <a:lnTo>
                  <a:pt x="344" y="725"/>
                </a:lnTo>
                <a:lnTo>
                  <a:pt x="362" y="715"/>
                </a:lnTo>
                <a:lnTo>
                  <a:pt x="380" y="707"/>
                </a:lnTo>
                <a:lnTo>
                  <a:pt x="401" y="701"/>
                </a:lnTo>
                <a:lnTo>
                  <a:pt x="421" y="695"/>
                </a:lnTo>
                <a:lnTo>
                  <a:pt x="441" y="693"/>
                </a:lnTo>
                <a:lnTo>
                  <a:pt x="463" y="691"/>
                </a:lnTo>
                <a:lnTo>
                  <a:pt x="486" y="691"/>
                </a:lnTo>
                <a:lnTo>
                  <a:pt x="510" y="693"/>
                </a:lnTo>
                <a:lnTo>
                  <a:pt x="492" y="674"/>
                </a:lnTo>
                <a:lnTo>
                  <a:pt x="473" y="658"/>
                </a:lnTo>
                <a:lnTo>
                  <a:pt x="453" y="642"/>
                </a:lnTo>
                <a:lnTo>
                  <a:pt x="431" y="628"/>
                </a:lnTo>
                <a:close/>
                <a:moveTo>
                  <a:pt x="579" y="648"/>
                </a:moveTo>
                <a:lnTo>
                  <a:pt x="579" y="648"/>
                </a:lnTo>
                <a:lnTo>
                  <a:pt x="563" y="636"/>
                </a:lnTo>
                <a:lnTo>
                  <a:pt x="544" y="628"/>
                </a:lnTo>
                <a:lnTo>
                  <a:pt x="528" y="622"/>
                </a:lnTo>
                <a:lnTo>
                  <a:pt x="512" y="618"/>
                </a:lnTo>
                <a:lnTo>
                  <a:pt x="498" y="616"/>
                </a:lnTo>
                <a:lnTo>
                  <a:pt x="482" y="616"/>
                </a:lnTo>
                <a:lnTo>
                  <a:pt x="467" y="618"/>
                </a:lnTo>
                <a:lnTo>
                  <a:pt x="451" y="622"/>
                </a:lnTo>
                <a:lnTo>
                  <a:pt x="469" y="632"/>
                </a:lnTo>
                <a:lnTo>
                  <a:pt x="486" y="644"/>
                </a:lnTo>
                <a:lnTo>
                  <a:pt x="502" y="658"/>
                </a:lnTo>
                <a:lnTo>
                  <a:pt x="516" y="672"/>
                </a:lnTo>
                <a:lnTo>
                  <a:pt x="530" y="689"/>
                </a:lnTo>
                <a:lnTo>
                  <a:pt x="542" y="707"/>
                </a:lnTo>
                <a:lnTo>
                  <a:pt x="552" y="727"/>
                </a:lnTo>
                <a:lnTo>
                  <a:pt x="563" y="747"/>
                </a:lnTo>
                <a:lnTo>
                  <a:pt x="569" y="723"/>
                </a:lnTo>
                <a:lnTo>
                  <a:pt x="575" y="699"/>
                </a:lnTo>
                <a:lnTo>
                  <a:pt x="579" y="674"/>
                </a:lnTo>
                <a:lnTo>
                  <a:pt x="579" y="648"/>
                </a:lnTo>
                <a:close/>
                <a:moveTo>
                  <a:pt x="637" y="786"/>
                </a:moveTo>
                <a:lnTo>
                  <a:pt x="637" y="786"/>
                </a:lnTo>
                <a:lnTo>
                  <a:pt x="637" y="766"/>
                </a:lnTo>
                <a:lnTo>
                  <a:pt x="637" y="747"/>
                </a:lnTo>
                <a:lnTo>
                  <a:pt x="633" y="729"/>
                </a:lnTo>
                <a:lnTo>
                  <a:pt x="629" y="713"/>
                </a:lnTo>
                <a:lnTo>
                  <a:pt x="623" y="699"/>
                </a:lnTo>
                <a:lnTo>
                  <a:pt x="615" y="687"/>
                </a:lnTo>
                <a:lnTo>
                  <a:pt x="605" y="672"/>
                </a:lnTo>
                <a:lnTo>
                  <a:pt x="597" y="662"/>
                </a:lnTo>
                <a:lnTo>
                  <a:pt x="595" y="683"/>
                </a:lnTo>
                <a:lnTo>
                  <a:pt x="593" y="703"/>
                </a:lnTo>
                <a:lnTo>
                  <a:pt x="589" y="723"/>
                </a:lnTo>
                <a:lnTo>
                  <a:pt x="585" y="743"/>
                </a:lnTo>
                <a:lnTo>
                  <a:pt x="577" y="764"/>
                </a:lnTo>
                <a:lnTo>
                  <a:pt x="567" y="784"/>
                </a:lnTo>
                <a:lnTo>
                  <a:pt x="556" y="802"/>
                </a:lnTo>
                <a:lnTo>
                  <a:pt x="542" y="822"/>
                </a:lnTo>
                <a:lnTo>
                  <a:pt x="567" y="816"/>
                </a:lnTo>
                <a:lnTo>
                  <a:pt x="591" y="808"/>
                </a:lnTo>
                <a:lnTo>
                  <a:pt x="613" y="798"/>
                </a:lnTo>
                <a:lnTo>
                  <a:pt x="637" y="786"/>
                </a:lnTo>
                <a:close/>
                <a:moveTo>
                  <a:pt x="546" y="905"/>
                </a:moveTo>
                <a:lnTo>
                  <a:pt x="546" y="905"/>
                </a:lnTo>
                <a:lnTo>
                  <a:pt x="565" y="895"/>
                </a:lnTo>
                <a:lnTo>
                  <a:pt x="581" y="885"/>
                </a:lnTo>
                <a:lnTo>
                  <a:pt x="593" y="873"/>
                </a:lnTo>
                <a:lnTo>
                  <a:pt x="605" y="861"/>
                </a:lnTo>
                <a:lnTo>
                  <a:pt x="613" y="849"/>
                </a:lnTo>
                <a:lnTo>
                  <a:pt x="621" y="836"/>
                </a:lnTo>
                <a:lnTo>
                  <a:pt x="627" y="822"/>
                </a:lnTo>
                <a:lnTo>
                  <a:pt x="633" y="808"/>
                </a:lnTo>
                <a:lnTo>
                  <a:pt x="615" y="818"/>
                </a:lnTo>
                <a:lnTo>
                  <a:pt x="595" y="826"/>
                </a:lnTo>
                <a:lnTo>
                  <a:pt x="577" y="832"/>
                </a:lnTo>
                <a:lnTo>
                  <a:pt x="556" y="838"/>
                </a:lnTo>
                <a:lnTo>
                  <a:pt x="534" y="840"/>
                </a:lnTo>
                <a:lnTo>
                  <a:pt x="514" y="842"/>
                </a:lnTo>
                <a:lnTo>
                  <a:pt x="492" y="842"/>
                </a:lnTo>
                <a:lnTo>
                  <a:pt x="467" y="840"/>
                </a:lnTo>
                <a:lnTo>
                  <a:pt x="486" y="859"/>
                </a:lnTo>
                <a:lnTo>
                  <a:pt x="504" y="875"/>
                </a:lnTo>
                <a:lnTo>
                  <a:pt x="524" y="891"/>
                </a:lnTo>
                <a:lnTo>
                  <a:pt x="546" y="905"/>
                </a:lnTo>
                <a:close/>
                <a:moveTo>
                  <a:pt x="399" y="885"/>
                </a:moveTo>
                <a:lnTo>
                  <a:pt x="399" y="885"/>
                </a:lnTo>
                <a:lnTo>
                  <a:pt x="415" y="897"/>
                </a:lnTo>
                <a:lnTo>
                  <a:pt x="433" y="905"/>
                </a:lnTo>
                <a:lnTo>
                  <a:pt x="449" y="911"/>
                </a:lnTo>
                <a:lnTo>
                  <a:pt x="463" y="915"/>
                </a:lnTo>
                <a:lnTo>
                  <a:pt x="480" y="915"/>
                </a:lnTo>
                <a:lnTo>
                  <a:pt x="496" y="917"/>
                </a:lnTo>
                <a:lnTo>
                  <a:pt x="510" y="915"/>
                </a:lnTo>
                <a:lnTo>
                  <a:pt x="526" y="911"/>
                </a:lnTo>
                <a:lnTo>
                  <a:pt x="508" y="901"/>
                </a:lnTo>
                <a:lnTo>
                  <a:pt x="492" y="889"/>
                </a:lnTo>
                <a:lnTo>
                  <a:pt x="476" y="875"/>
                </a:lnTo>
                <a:lnTo>
                  <a:pt x="461" y="861"/>
                </a:lnTo>
                <a:lnTo>
                  <a:pt x="447" y="844"/>
                </a:lnTo>
                <a:lnTo>
                  <a:pt x="435" y="826"/>
                </a:lnTo>
                <a:lnTo>
                  <a:pt x="423" y="806"/>
                </a:lnTo>
                <a:lnTo>
                  <a:pt x="415" y="786"/>
                </a:lnTo>
                <a:lnTo>
                  <a:pt x="407" y="810"/>
                </a:lnTo>
                <a:lnTo>
                  <a:pt x="403" y="834"/>
                </a:lnTo>
                <a:lnTo>
                  <a:pt x="399" y="859"/>
                </a:lnTo>
                <a:lnTo>
                  <a:pt x="399" y="885"/>
                </a:lnTo>
                <a:close/>
                <a:moveTo>
                  <a:pt x="340" y="747"/>
                </a:moveTo>
                <a:lnTo>
                  <a:pt x="340" y="747"/>
                </a:lnTo>
                <a:lnTo>
                  <a:pt x="340" y="768"/>
                </a:lnTo>
                <a:lnTo>
                  <a:pt x="340" y="786"/>
                </a:lnTo>
                <a:lnTo>
                  <a:pt x="344" y="804"/>
                </a:lnTo>
                <a:lnTo>
                  <a:pt x="348" y="820"/>
                </a:lnTo>
                <a:lnTo>
                  <a:pt x="354" y="834"/>
                </a:lnTo>
                <a:lnTo>
                  <a:pt x="362" y="846"/>
                </a:lnTo>
                <a:lnTo>
                  <a:pt x="370" y="861"/>
                </a:lnTo>
                <a:lnTo>
                  <a:pt x="380" y="871"/>
                </a:lnTo>
                <a:lnTo>
                  <a:pt x="382" y="851"/>
                </a:lnTo>
                <a:lnTo>
                  <a:pt x="384" y="830"/>
                </a:lnTo>
                <a:lnTo>
                  <a:pt x="386" y="810"/>
                </a:lnTo>
                <a:lnTo>
                  <a:pt x="393" y="790"/>
                </a:lnTo>
                <a:lnTo>
                  <a:pt x="401" y="770"/>
                </a:lnTo>
                <a:lnTo>
                  <a:pt x="411" y="749"/>
                </a:lnTo>
                <a:lnTo>
                  <a:pt x="421" y="731"/>
                </a:lnTo>
                <a:lnTo>
                  <a:pt x="435" y="711"/>
                </a:lnTo>
                <a:lnTo>
                  <a:pt x="411" y="717"/>
                </a:lnTo>
                <a:lnTo>
                  <a:pt x="386" y="725"/>
                </a:lnTo>
                <a:lnTo>
                  <a:pt x="364" y="735"/>
                </a:lnTo>
                <a:lnTo>
                  <a:pt x="340" y="7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8944" name="组合 1"/>
          <p:cNvGrpSpPr/>
          <p:nvPr/>
        </p:nvGrpSpPr>
        <p:grpSpPr bwMode="auto">
          <a:xfrm>
            <a:off x="1046163" y="2257425"/>
            <a:ext cx="336550" cy="490538"/>
            <a:chOff x="0" y="0"/>
            <a:chExt cx="3040063" cy="4440237"/>
          </a:xfrm>
        </p:grpSpPr>
        <p:sp>
          <p:nvSpPr>
            <p:cNvPr id="39078" name="Rectangle 5"/>
            <p:cNvSpPr>
              <a:spLocks noChangeArrowheads="1"/>
            </p:cNvSpPr>
            <p:nvPr/>
          </p:nvSpPr>
          <p:spPr bwMode="auto">
            <a:xfrm>
              <a:off x="1089025" y="1887537"/>
              <a:ext cx="385763" cy="1317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39079" name="Rectangle 6"/>
            <p:cNvSpPr>
              <a:spLocks noChangeArrowheads="1"/>
            </p:cNvSpPr>
            <p:nvPr/>
          </p:nvSpPr>
          <p:spPr bwMode="auto">
            <a:xfrm>
              <a:off x="1238250" y="2076450"/>
              <a:ext cx="85725" cy="5159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39080" name="Rectangle 7"/>
            <p:cNvSpPr>
              <a:spLocks noChangeArrowheads="1"/>
            </p:cNvSpPr>
            <p:nvPr/>
          </p:nvSpPr>
          <p:spPr bwMode="auto">
            <a:xfrm>
              <a:off x="1246188" y="2617787"/>
              <a:ext cx="71438" cy="852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39081" name="Rectangle 8"/>
            <p:cNvSpPr>
              <a:spLocks noChangeArrowheads="1"/>
            </p:cNvSpPr>
            <p:nvPr/>
          </p:nvSpPr>
          <p:spPr bwMode="auto">
            <a:xfrm>
              <a:off x="1252538" y="3498850"/>
              <a:ext cx="57150" cy="8524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39082" name="Rectangle 9"/>
            <p:cNvSpPr>
              <a:spLocks noChangeArrowheads="1"/>
            </p:cNvSpPr>
            <p:nvPr/>
          </p:nvSpPr>
          <p:spPr bwMode="auto">
            <a:xfrm>
              <a:off x="1231900" y="4343400"/>
              <a:ext cx="100013" cy="714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39083" name="Rectangle 10"/>
            <p:cNvSpPr>
              <a:spLocks noChangeArrowheads="1"/>
            </p:cNvSpPr>
            <p:nvPr/>
          </p:nvSpPr>
          <p:spPr bwMode="auto">
            <a:xfrm>
              <a:off x="1217613" y="2552700"/>
              <a:ext cx="128588" cy="968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39084" name="Rectangle 11"/>
            <p:cNvSpPr>
              <a:spLocks noChangeArrowheads="1"/>
            </p:cNvSpPr>
            <p:nvPr/>
          </p:nvSpPr>
          <p:spPr bwMode="auto">
            <a:xfrm>
              <a:off x="1223963" y="3455987"/>
              <a:ext cx="119063" cy="968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39085" name="Freeform 12"/>
            <p:cNvSpPr>
              <a:spLocks noChangeArrowheads="1"/>
            </p:cNvSpPr>
            <p:nvPr/>
          </p:nvSpPr>
          <p:spPr bwMode="auto">
            <a:xfrm>
              <a:off x="1374775" y="2062162"/>
              <a:ext cx="809625" cy="2378075"/>
            </a:xfrm>
            <a:custGeom>
              <a:avLst/>
              <a:gdLst>
                <a:gd name="T0" fmla="*/ 787400 w 510"/>
                <a:gd name="T1" fmla="*/ 2278063 h 1498"/>
                <a:gd name="T2" fmla="*/ 766763 w 510"/>
                <a:gd name="T3" fmla="*/ 2284413 h 1498"/>
                <a:gd name="T4" fmla="*/ 512763 w 510"/>
                <a:gd name="T5" fmla="*/ 1447800 h 1498"/>
                <a:gd name="T6" fmla="*/ 541338 w 510"/>
                <a:gd name="T7" fmla="*/ 1439863 h 1498"/>
                <a:gd name="T8" fmla="*/ 512763 w 510"/>
                <a:gd name="T9" fmla="*/ 1346200 h 1498"/>
                <a:gd name="T10" fmla="*/ 490538 w 510"/>
                <a:gd name="T11" fmla="*/ 1354138 h 1498"/>
                <a:gd name="T12" fmla="*/ 250825 w 510"/>
                <a:gd name="T13" fmla="*/ 569913 h 1498"/>
                <a:gd name="T14" fmla="*/ 279400 w 510"/>
                <a:gd name="T15" fmla="*/ 558800 h 1498"/>
                <a:gd name="T16" fmla="*/ 250825 w 510"/>
                <a:gd name="T17" fmla="*/ 465138 h 1498"/>
                <a:gd name="T18" fmla="*/ 233363 w 510"/>
                <a:gd name="T19" fmla="*/ 476250 h 1498"/>
                <a:gd name="T20" fmla="*/ 85725 w 510"/>
                <a:gd name="T21" fmla="*/ 0 h 1498"/>
                <a:gd name="T22" fmla="*/ 0 w 510"/>
                <a:gd name="T23" fmla="*/ 14288 h 1498"/>
                <a:gd name="T24" fmla="*/ 146050 w 510"/>
                <a:gd name="T25" fmla="*/ 501650 h 1498"/>
                <a:gd name="T26" fmla="*/ 128588 w 510"/>
                <a:gd name="T27" fmla="*/ 509588 h 1498"/>
                <a:gd name="T28" fmla="*/ 157163 w 510"/>
                <a:gd name="T29" fmla="*/ 598488 h 1498"/>
                <a:gd name="T30" fmla="*/ 182563 w 510"/>
                <a:gd name="T31" fmla="*/ 590550 h 1498"/>
                <a:gd name="T32" fmla="*/ 422275 w 510"/>
                <a:gd name="T33" fmla="*/ 1371600 h 1498"/>
                <a:gd name="T34" fmla="*/ 401638 w 510"/>
                <a:gd name="T35" fmla="*/ 1379538 h 1498"/>
                <a:gd name="T36" fmla="*/ 425450 w 510"/>
                <a:gd name="T37" fmla="*/ 1471613 h 1498"/>
                <a:gd name="T38" fmla="*/ 458788 w 510"/>
                <a:gd name="T39" fmla="*/ 1465263 h 1498"/>
                <a:gd name="T40" fmla="*/ 712788 w 510"/>
                <a:gd name="T41" fmla="*/ 2303463 h 1498"/>
                <a:gd name="T42" fmla="*/ 690563 w 510"/>
                <a:gd name="T43" fmla="*/ 2306638 h 1498"/>
                <a:gd name="T44" fmla="*/ 712788 w 510"/>
                <a:gd name="T45" fmla="*/ 2378075 h 1498"/>
                <a:gd name="T46" fmla="*/ 809625 w 510"/>
                <a:gd name="T47" fmla="*/ 2346325 h 1498"/>
                <a:gd name="T48" fmla="*/ 787400 w 510"/>
                <a:gd name="T49" fmla="*/ 2278063 h 149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10"/>
                <a:gd name="T76" fmla="*/ 0 h 1498"/>
                <a:gd name="T77" fmla="*/ 510 w 510"/>
                <a:gd name="T78" fmla="*/ 1498 h 149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10" h="1498">
                  <a:moveTo>
                    <a:pt x="496" y="1435"/>
                  </a:moveTo>
                  <a:lnTo>
                    <a:pt x="483" y="1439"/>
                  </a:lnTo>
                  <a:lnTo>
                    <a:pt x="323" y="912"/>
                  </a:lnTo>
                  <a:lnTo>
                    <a:pt x="341" y="907"/>
                  </a:lnTo>
                  <a:lnTo>
                    <a:pt x="323" y="848"/>
                  </a:lnTo>
                  <a:lnTo>
                    <a:pt x="309" y="853"/>
                  </a:lnTo>
                  <a:lnTo>
                    <a:pt x="158" y="359"/>
                  </a:lnTo>
                  <a:lnTo>
                    <a:pt x="176" y="352"/>
                  </a:lnTo>
                  <a:lnTo>
                    <a:pt x="158" y="293"/>
                  </a:lnTo>
                  <a:lnTo>
                    <a:pt x="147" y="300"/>
                  </a:lnTo>
                  <a:lnTo>
                    <a:pt x="54" y="0"/>
                  </a:lnTo>
                  <a:lnTo>
                    <a:pt x="0" y="9"/>
                  </a:lnTo>
                  <a:lnTo>
                    <a:pt x="92" y="316"/>
                  </a:lnTo>
                  <a:lnTo>
                    <a:pt x="81" y="321"/>
                  </a:lnTo>
                  <a:lnTo>
                    <a:pt x="99" y="377"/>
                  </a:lnTo>
                  <a:lnTo>
                    <a:pt x="115" y="372"/>
                  </a:lnTo>
                  <a:lnTo>
                    <a:pt x="266" y="864"/>
                  </a:lnTo>
                  <a:lnTo>
                    <a:pt x="253" y="869"/>
                  </a:lnTo>
                  <a:lnTo>
                    <a:pt x="268" y="927"/>
                  </a:lnTo>
                  <a:lnTo>
                    <a:pt x="289" y="923"/>
                  </a:lnTo>
                  <a:lnTo>
                    <a:pt x="449" y="1451"/>
                  </a:lnTo>
                  <a:lnTo>
                    <a:pt x="435" y="1453"/>
                  </a:lnTo>
                  <a:lnTo>
                    <a:pt x="449" y="1498"/>
                  </a:lnTo>
                  <a:lnTo>
                    <a:pt x="510" y="1478"/>
                  </a:lnTo>
                  <a:lnTo>
                    <a:pt x="496" y="14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86" name="Freeform 13"/>
            <p:cNvSpPr>
              <a:spLocks noChangeArrowheads="1"/>
            </p:cNvSpPr>
            <p:nvPr/>
          </p:nvSpPr>
          <p:spPr bwMode="auto">
            <a:xfrm>
              <a:off x="371475" y="2062162"/>
              <a:ext cx="809625" cy="2378075"/>
            </a:xfrm>
            <a:custGeom>
              <a:avLst/>
              <a:gdLst>
                <a:gd name="T0" fmla="*/ 22225 w 510"/>
                <a:gd name="T1" fmla="*/ 2278063 h 1498"/>
                <a:gd name="T2" fmla="*/ 44450 w 510"/>
                <a:gd name="T3" fmla="*/ 2284413 h 1498"/>
                <a:gd name="T4" fmla="*/ 298450 w 510"/>
                <a:gd name="T5" fmla="*/ 1447800 h 1498"/>
                <a:gd name="T6" fmla="*/ 269875 w 510"/>
                <a:gd name="T7" fmla="*/ 1439863 h 1498"/>
                <a:gd name="T8" fmla="*/ 293688 w 510"/>
                <a:gd name="T9" fmla="*/ 1346200 h 1498"/>
                <a:gd name="T10" fmla="*/ 319088 w 510"/>
                <a:gd name="T11" fmla="*/ 1354138 h 1498"/>
                <a:gd name="T12" fmla="*/ 558800 w 510"/>
                <a:gd name="T13" fmla="*/ 569913 h 1498"/>
                <a:gd name="T14" fmla="*/ 530225 w 510"/>
                <a:gd name="T15" fmla="*/ 558800 h 1498"/>
                <a:gd name="T16" fmla="*/ 558800 w 510"/>
                <a:gd name="T17" fmla="*/ 465138 h 1498"/>
                <a:gd name="T18" fmla="*/ 577850 w 510"/>
                <a:gd name="T19" fmla="*/ 476250 h 1498"/>
                <a:gd name="T20" fmla="*/ 723900 w 510"/>
                <a:gd name="T21" fmla="*/ 0 h 1498"/>
                <a:gd name="T22" fmla="*/ 809625 w 510"/>
                <a:gd name="T23" fmla="*/ 14288 h 1498"/>
                <a:gd name="T24" fmla="*/ 663575 w 510"/>
                <a:gd name="T25" fmla="*/ 501650 h 1498"/>
                <a:gd name="T26" fmla="*/ 681038 w 510"/>
                <a:gd name="T27" fmla="*/ 509588 h 1498"/>
                <a:gd name="T28" fmla="*/ 652463 w 510"/>
                <a:gd name="T29" fmla="*/ 598488 h 1498"/>
                <a:gd name="T30" fmla="*/ 623888 w 510"/>
                <a:gd name="T31" fmla="*/ 590550 h 1498"/>
                <a:gd name="T32" fmla="*/ 387350 w 510"/>
                <a:gd name="T33" fmla="*/ 1371600 h 1498"/>
                <a:gd name="T34" fmla="*/ 409575 w 510"/>
                <a:gd name="T35" fmla="*/ 1379538 h 1498"/>
                <a:gd name="T36" fmla="*/ 381000 w 510"/>
                <a:gd name="T37" fmla="*/ 1471613 h 1498"/>
                <a:gd name="T38" fmla="*/ 352425 w 510"/>
                <a:gd name="T39" fmla="*/ 1465263 h 1498"/>
                <a:gd name="T40" fmla="*/ 96838 w 510"/>
                <a:gd name="T41" fmla="*/ 2303463 h 1498"/>
                <a:gd name="T42" fmla="*/ 119063 w 510"/>
                <a:gd name="T43" fmla="*/ 2306638 h 1498"/>
                <a:gd name="T44" fmla="*/ 96838 w 510"/>
                <a:gd name="T45" fmla="*/ 2378075 h 1498"/>
                <a:gd name="T46" fmla="*/ 0 w 510"/>
                <a:gd name="T47" fmla="*/ 2346325 h 1498"/>
                <a:gd name="T48" fmla="*/ 22225 w 510"/>
                <a:gd name="T49" fmla="*/ 2278063 h 149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10"/>
                <a:gd name="T76" fmla="*/ 0 h 1498"/>
                <a:gd name="T77" fmla="*/ 510 w 510"/>
                <a:gd name="T78" fmla="*/ 1498 h 149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10" h="1498">
                  <a:moveTo>
                    <a:pt x="14" y="1435"/>
                  </a:moveTo>
                  <a:lnTo>
                    <a:pt x="28" y="1439"/>
                  </a:lnTo>
                  <a:lnTo>
                    <a:pt x="188" y="912"/>
                  </a:lnTo>
                  <a:lnTo>
                    <a:pt x="170" y="907"/>
                  </a:lnTo>
                  <a:lnTo>
                    <a:pt x="185" y="848"/>
                  </a:lnTo>
                  <a:lnTo>
                    <a:pt x="201" y="853"/>
                  </a:lnTo>
                  <a:lnTo>
                    <a:pt x="352" y="359"/>
                  </a:lnTo>
                  <a:lnTo>
                    <a:pt x="334" y="352"/>
                  </a:lnTo>
                  <a:lnTo>
                    <a:pt x="352" y="293"/>
                  </a:lnTo>
                  <a:lnTo>
                    <a:pt x="364" y="300"/>
                  </a:lnTo>
                  <a:lnTo>
                    <a:pt x="456" y="0"/>
                  </a:lnTo>
                  <a:lnTo>
                    <a:pt x="510" y="9"/>
                  </a:lnTo>
                  <a:lnTo>
                    <a:pt x="418" y="316"/>
                  </a:lnTo>
                  <a:lnTo>
                    <a:pt x="429" y="321"/>
                  </a:lnTo>
                  <a:lnTo>
                    <a:pt x="411" y="377"/>
                  </a:lnTo>
                  <a:lnTo>
                    <a:pt x="393" y="372"/>
                  </a:lnTo>
                  <a:lnTo>
                    <a:pt x="244" y="864"/>
                  </a:lnTo>
                  <a:lnTo>
                    <a:pt x="258" y="869"/>
                  </a:lnTo>
                  <a:lnTo>
                    <a:pt x="240" y="927"/>
                  </a:lnTo>
                  <a:lnTo>
                    <a:pt x="222" y="923"/>
                  </a:lnTo>
                  <a:lnTo>
                    <a:pt x="61" y="1451"/>
                  </a:lnTo>
                  <a:lnTo>
                    <a:pt x="75" y="1453"/>
                  </a:lnTo>
                  <a:lnTo>
                    <a:pt x="61" y="1498"/>
                  </a:lnTo>
                  <a:lnTo>
                    <a:pt x="0" y="1478"/>
                  </a:lnTo>
                  <a:lnTo>
                    <a:pt x="14" y="14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87" name="Freeform 14"/>
            <p:cNvSpPr>
              <a:spLocks noChangeArrowheads="1"/>
            </p:cNvSpPr>
            <p:nvPr/>
          </p:nvSpPr>
          <p:spPr bwMode="auto">
            <a:xfrm>
              <a:off x="2190750" y="1539875"/>
              <a:ext cx="404813" cy="379413"/>
            </a:xfrm>
            <a:custGeom>
              <a:avLst/>
              <a:gdLst>
                <a:gd name="T0" fmla="*/ 282575 w 255"/>
                <a:gd name="T1" fmla="*/ 379413 h 239"/>
                <a:gd name="T2" fmla="*/ 0 w 255"/>
                <a:gd name="T3" fmla="*/ 193675 h 239"/>
                <a:gd name="T4" fmla="*/ 125413 w 255"/>
                <a:gd name="T5" fmla="*/ 0 h 239"/>
                <a:gd name="T6" fmla="*/ 404813 w 255"/>
                <a:gd name="T7" fmla="*/ 185738 h 239"/>
                <a:gd name="T8" fmla="*/ 282575 w 255"/>
                <a:gd name="T9" fmla="*/ 379413 h 2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5"/>
                <a:gd name="T16" fmla="*/ 0 h 239"/>
                <a:gd name="T17" fmla="*/ 255 w 255"/>
                <a:gd name="T18" fmla="*/ 239 h 2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5" h="239">
                  <a:moveTo>
                    <a:pt x="178" y="239"/>
                  </a:moveTo>
                  <a:lnTo>
                    <a:pt x="0" y="122"/>
                  </a:lnTo>
                  <a:lnTo>
                    <a:pt x="79" y="0"/>
                  </a:lnTo>
                  <a:lnTo>
                    <a:pt x="255" y="117"/>
                  </a:lnTo>
                  <a:lnTo>
                    <a:pt x="178" y="2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88" name="Freeform 15"/>
            <p:cNvSpPr>
              <a:spLocks noChangeArrowheads="1"/>
            </p:cNvSpPr>
            <p:nvPr/>
          </p:nvSpPr>
          <p:spPr bwMode="auto">
            <a:xfrm>
              <a:off x="2728913" y="1468437"/>
              <a:ext cx="311150" cy="336550"/>
            </a:xfrm>
            <a:custGeom>
              <a:avLst/>
              <a:gdLst>
                <a:gd name="T0" fmla="*/ 311150 w 196"/>
                <a:gd name="T1" fmla="*/ 100013 h 212"/>
                <a:gd name="T2" fmla="*/ 157163 w 196"/>
                <a:gd name="T3" fmla="*/ 0 h 212"/>
                <a:gd name="T4" fmla="*/ 0 w 196"/>
                <a:gd name="T5" fmla="*/ 239713 h 212"/>
                <a:gd name="T6" fmla="*/ 157163 w 196"/>
                <a:gd name="T7" fmla="*/ 336550 h 212"/>
                <a:gd name="T8" fmla="*/ 311150 w 196"/>
                <a:gd name="T9" fmla="*/ 100013 h 2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6"/>
                <a:gd name="T16" fmla="*/ 0 h 212"/>
                <a:gd name="T17" fmla="*/ 196 w 196"/>
                <a:gd name="T18" fmla="*/ 212 h 2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6" h="212">
                  <a:moveTo>
                    <a:pt x="196" y="63"/>
                  </a:moveTo>
                  <a:lnTo>
                    <a:pt x="99" y="0"/>
                  </a:lnTo>
                  <a:lnTo>
                    <a:pt x="0" y="151"/>
                  </a:lnTo>
                  <a:lnTo>
                    <a:pt x="99" y="212"/>
                  </a:lnTo>
                  <a:lnTo>
                    <a:pt x="196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89" name="Freeform 16"/>
            <p:cNvSpPr>
              <a:spLocks noChangeArrowheads="1"/>
            </p:cNvSpPr>
            <p:nvPr/>
          </p:nvSpPr>
          <p:spPr bwMode="auto">
            <a:xfrm>
              <a:off x="2509838" y="1728787"/>
              <a:ext cx="401638" cy="241300"/>
            </a:xfrm>
            <a:custGeom>
              <a:avLst/>
              <a:gdLst>
                <a:gd name="T0" fmla="*/ 153988 w 253"/>
                <a:gd name="T1" fmla="*/ 0 h 152"/>
                <a:gd name="T2" fmla="*/ 0 w 253"/>
                <a:gd name="T3" fmla="*/ 241300 h 152"/>
                <a:gd name="T4" fmla="*/ 401638 w 253"/>
                <a:gd name="T5" fmla="*/ 150813 h 152"/>
                <a:gd name="T6" fmla="*/ 153988 w 253"/>
                <a:gd name="T7" fmla="*/ 0 h 1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3"/>
                <a:gd name="T13" fmla="*/ 0 h 152"/>
                <a:gd name="T14" fmla="*/ 253 w 253"/>
                <a:gd name="T15" fmla="*/ 152 h 1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3" h="152">
                  <a:moveTo>
                    <a:pt x="97" y="0"/>
                  </a:moveTo>
                  <a:lnTo>
                    <a:pt x="0" y="152"/>
                  </a:lnTo>
                  <a:lnTo>
                    <a:pt x="253" y="95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90" name="Freeform 17"/>
            <p:cNvSpPr>
              <a:spLocks noChangeArrowheads="1"/>
            </p:cNvSpPr>
            <p:nvPr/>
          </p:nvSpPr>
          <p:spPr bwMode="auto">
            <a:xfrm>
              <a:off x="1016000" y="20637"/>
              <a:ext cx="841375" cy="627063"/>
            </a:xfrm>
            <a:custGeom>
              <a:avLst/>
              <a:gdLst>
                <a:gd name="T0" fmla="*/ 841375 w 530"/>
                <a:gd name="T1" fmla="*/ 520700 h 395"/>
                <a:gd name="T2" fmla="*/ 687388 w 530"/>
                <a:gd name="T3" fmla="*/ 419100 h 395"/>
                <a:gd name="T4" fmla="*/ 717550 w 530"/>
                <a:gd name="T5" fmla="*/ 381000 h 395"/>
                <a:gd name="T6" fmla="*/ 125413 w 530"/>
                <a:gd name="T7" fmla="*/ 0 h 395"/>
                <a:gd name="T8" fmla="*/ 0 w 530"/>
                <a:gd name="T9" fmla="*/ 198438 h 395"/>
                <a:gd name="T10" fmla="*/ 358775 w 530"/>
                <a:gd name="T11" fmla="*/ 423863 h 395"/>
                <a:gd name="T12" fmla="*/ 165100 w 530"/>
                <a:gd name="T13" fmla="*/ 541338 h 395"/>
                <a:gd name="T14" fmla="*/ 273050 w 530"/>
                <a:gd name="T15" fmla="*/ 612775 h 395"/>
                <a:gd name="T16" fmla="*/ 469900 w 530"/>
                <a:gd name="T17" fmla="*/ 495300 h 395"/>
                <a:gd name="T18" fmla="*/ 592138 w 530"/>
                <a:gd name="T19" fmla="*/ 573088 h 395"/>
                <a:gd name="T20" fmla="*/ 620713 w 530"/>
                <a:gd name="T21" fmla="*/ 530225 h 395"/>
                <a:gd name="T22" fmla="*/ 774700 w 530"/>
                <a:gd name="T23" fmla="*/ 627063 h 395"/>
                <a:gd name="T24" fmla="*/ 841375 w 530"/>
                <a:gd name="T25" fmla="*/ 520700 h 39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30"/>
                <a:gd name="T40" fmla="*/ 0 h 395"/>
                <a:gd name="T41" fmla="*/ 530 w 530"/>
                <a:gd name="T42" fmla="*/ 395 h 39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30" h="395">
                  <a:moveTo>
                    <a:pt x="530" y="328"/>
                  </a:moveTo>
                  <a:lnTo>
                    <a:pt x="433" y="264"/>
                  </a:lnTo>
                  <a:lnTo>
                    <a:pt x="452" y="240"/>
                  </a:lnTo>
                  <a:lnTo>
                    <a:pt x="79" y="0"/>
                  </a:lnTo>
                  <a:lnTo>
                    <a:pt x="0" y="125"/>
                  </a:lnTo>
                  <a:lnTo>
                    <a:pt x="226" y="267"/>
                  </a:lnTo>
                  <a:lnTo>
                    <a:pt x="104" y="341"/>
                  </a:lnTo>
                  <a:lnTo>
                    <a:pt x="172" y="386"/>
                  </a:lnTo>
                  <a:lnTo>
                    <a:pt x="296" y="312"/>
                  </a:lnTo>
                  <a:lnTo>
                    <a:pt x="373" y="361"/>
                  </a:lnTo>
                  <a:lnTo>
                    <a:pt x="391" y="334"/>
                  </a:lnTo>
                  <a:lnTo>
                    <a:pt x="488" y="395"/>
                  </a:lnTo>
                  <a:lnTo>
                    <a:pt x="530" y="3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91" name="Freeform 18"/>
            <p:cNvSpPr>
              <a:spLocks noChangeArrowheads="1"/>
            </p:cNvSpPr>
            <p:nvPr/>
          </p:nvSpPr>
          <p:spPr bwMode="auto">
            <a:xfrm>
              <a:off x="0" y="0"/>
              <a:ext cx="1016000" cy="1031875"/>
            </a:xfrm>
            <a:custGeom>
              <a:avLst/>
              <a:gdLst>
                <a:gd name="T0" fmla="*/ 415925 w 640"/>
                <a:gd name="T1" fmla="*/ 0 h 650"/>
                <a:gd name="T2" fmla="*/ 415925 w 640"/>
                <a:gd name="T3" fmla="*/ 0 h 650"/>
                <a:gd name="T4" fmla="*/ 0 w 640"/>
                <a:gd name="T5" fmla="*/ 647700 h 650"/>
                <a:gd name="T6" fmla="*/ 0 w 640"/>
                <a:gd name="T7" fmla="*/ 647700 h 650"/>
                <a:gd name="T8" fmla="*/ 601663 w 640"/>
                <a:gd name="T9" fmla="*/ 1031875 h 650"/>
                <a:gd name="T10" fmla="*/ 601663 w 640"/>
                <a:gd name="T11" fmla="*/ 1031875 h 650"/>
                <a:gd name="T12" fmla="*/ 1016000 w 640"/>
                <a:gd name="T13" fmla="*/ 382588 h 650"/>
                <a:gd name="T14" fmla="*/ 1016000 w 640"/>
                <a:gd name="T15" fmla="*/ 382588 h 650"/>
                <a:gd name="T16" fmla="*/ 415925 w 640"/>
                <a:gd name="T17" fmla="*/ 0 h 650"/>
                <a:gd name="T18" fmla="*/ 415925 w 640"/>
                <a:gd name="T19" fmla="*/ 0 h 6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0"/>
                <a:gd name="T31" fmla="*/ 0 h 650"/>
                <a:gd name="T32" fmla="*/ 640 w 640"/>
                <a:gd name="T33" fmla="*/ 650 h 6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0" h="650">
                  <a:moveTo>
                    <a:pt x="262" y="0"/>
                  </a:moveTo>
                  <a:lnTo>
                    <a:pt x="262" y="0"/>
                  </a:lnTo>
                  <a:lnTo>
                    <a:pt x="0" y="408"/>
                  </a:lnTo>
                  <a:lnTo>
                    <a:pt x="379" y="650"/>
                  </a:lnTo>
                  <a:lnTo>
                    <a:pt x="640" y="241"/>
                  </a:lnTo>
                  <a:lnTo>
                    <a:pt x="26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92" name="Freeform 19"/>
            <p:cNvSpPr>
              <a:spLocks noChangeArrowheads="1"/>
            </p:cNvSpPr>
            <p:nvPr/>
          </p:nvSpPr>
          <p:spPr bwMode="auto">
            <a:xfrm>
              <a:off x="708025" y="508000"/>
              <a:ext cx="1647825" cy="1328738"/>
            </a:xfrm>
            <a:custGeom>
              <a:avLst/>
              <a:gdLst>
                <a:gd name="T0" fmla="*/ 298450 w 1038"/>
                <a:gd name="T1" fmla="*/ 0 h 837"/>
                <a:gd name="T2" fmla="*/ 0 w 1038"/>
                <a:gd name="T3" fmla="*/ 465138 h 837"/>
                <a:gd name="T4" fmla="*/ 1350963 w 1038"/>
                <a:gd name="T5" fmla="*/ 1328738 h 837"/>
                <a:gd name="T6" fmla="*/ 1647825 w 1038"/>
                <a:gd name="T7" fmla="*/ 863600 h 837"/>
                <a:gd name="T8" fmla="*/ 298450 w 1038"/>
                <a:gd name="T9" fmla="*/ 0 h 8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8"/>
                <a:gd name="T16" fmla="*/ 0 h 837"/>
                <a:gd name="T17" fmla="*/ 1038 w 1038"/>
                <a:gd name="T18" fmla="*/ 837 h 8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8" h="837">
                  <a:moveTo>
                    <a:pt x="188" y="0"/>
                  </a:moveTo>
                  <a:lnTo>
                    <a:pt x="0" y="293"/>
                  </a:lnTo>
                  <a:lnTo>
                    <a:pt x="851" y="837"/>
                  </a:lnTo>
                  <a:lnTo>
                    <a:pt x="1038" y="544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93" name="Freeform 20"/>
            <p:cNvSpPr>
              <a:spLocks noChangeArrowheads="1"/>
            </p:cNvSpPr>
            <p:nvPr/>
          </p:nvSpPr>
          <p:spPr bwMode="auto">
            <a:xfrm>
              <a:off x="719138" y="1320800"/>
              <a:ext cx="487363" cy="407988"/>
            </a:xfrm>
            <a:custGeom>
              <a:avLst/>
              <a:gdLst>
                <a:gd name="T0" fmla="*/ 390525 w 307"/>
                <a:gd name="T1" fmla="*/ 407988 h 257"/>
                <a:gd name="T2" fmla="*/ 0 w 307"/>
                <a:gd name="T3" fmla="*/ 147638 h 257"/>
                <a:gd name="T4" fmla="*/ 100013 w 307"/>
                <a:gd name="T5" fmla="*/ 0 h 257"/>
                <a:gd name="T6" fmla="*/ 487363 w 307"/>
                <a:gd name="T7" fmla="*/ 261938 h 257"/>
                <a:gd name="T8" fmla="*/ 390525 w 307"/>
                <a:gd name="T9" fmla="*/ 407988 h 2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"/>
                <a:gd name="T16" fmla="*/ 0 h 257"/>
                <a:gd name="T17" fmla="*/ 307 w 307"/>
                <a:gd name="T18" fmla="*/ 257 h 2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" h="257">
                  <a:moveTo>
                    <a:pt x="246" y="257"/>
                  </a:moveTo>
                  <a:lnTo>
                    <a:pt x="0" y="93"/>
                  </a:lnTo>
                  <a:lnTo>
                    <a:pt x="63" y="0"/>
                  </a:lnTo>
                  <a:lnTo>
                    <a:pt x="307" y="165"/>
                  </a:lnTo>
                  <a:lnTo>
                    <a:pt x="246" y="2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94" name="Freeform 21"/>
            <p:cNvSpPr>
              <a:spLocks noChangeArrowheads="1"/>
            </p:cNvSpPr>
            <p:nvPr/>
          </p:nvSpPr>
          <p:spPr bwMode="auto">
            <a:xfrm>
              <a:off x="690563" y="1069975"/>
              <a:ext cx="541338" cy="731838"/>
            </a:xfrm>
            <a:custGeom>
              <a:avLst/>
              <a:gdLst>
                <a:gd name="T0" fmla="*/ 93663 w 341"/>
                <a:gd name="T1" fmla="*/ 731838 h 461"/>
                <a:gd name="T2" fmla="*/ 0 w 341"/>
                <a:gd name="T3" fmla="*/ 669925 h 461"/>
                <a:gd name="T4" fmla="*/ 447675 w 341"/>
                <a:gd name="T5" fmla="*/ 0 h 461"/>
                <a:gd name="T6" fmla="*/ 541338 w 341"/>
                <a:gd name="T7" fmla="*/ 65088 h 461"/>
                <a:gd name="T8" fmla="*/ 93663 w 341"/>
                <a:gd name="T9" fmla="*/ 731838 h 4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1"/>
                <a:gd name="T16" fmla="*/ 0 h 461"/>
                <a:gd name="T17" fmla="*/ 341 w 341"/>
                <a:gd name="T18" fmla="*/ 461 h 4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1" h="461">
                  <a:moveTo>
                    <a:pt x="59" y="461"/>
                  </a:moveTo>
                  <a:lnTo>
                    <a:pt x="0" y="422"/>
                  </a:lnTo>
                  <a:lnTo>
                    <a:pt x="282" y="0"/>
                  </a:lnTo>
                  <a:lnTo>
                    <a:pt x="341" y="41"/>
                  </a:lnTo>
                  <a:lnTo>
                    <a:pt x="59" y="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95" name="Freeform 22"/>
            <p:cNvSpPr>
              <a:spLocks noChangeArrowheads="1"/>
            </p:cNvSpPr>
            <p:nvPr/>
          </p:nvSpPr>
          <p:spPr bwMode="auto">
            <a:xfrm>
              <a:off x="1169988" y="1647825"/>
              <a:ext cx="215900" cy="282575"/>
            </a:xfrm>
            <a:custGeom>
              <a:avLst/>
              <a:gdLst>
                <a:gd name="T0" fmla="*/ 0 w 136"/>
                <a:gd name="T1" fmla="*/ 282575 h 178"/>
                <a:gd name="T2" fmla="*/ 215900 w 136"/>
                <a:gd name="T3" fmla="*/ 282575 h 178"/>
                <a:gd name="T4" fmla="*/ 215900 w 136"/>
                <a:gd name="T5" fmla="*/ 282575 h 178"/>
                <a:gd name="T6" fmla="*/ 215900 w 136"/>
                <a:gd name="T7" fmla="*/ 120650 h 178"/>
                <a:gd name="T8" fmla="*/ 215900 w 136"/>
                <a:gd name="T9" fmla="*/ 120650 h 178"/>
                <a:gd name="T10" fmla="*/ 215900 w 136"/>
                <a:gd name="T11" fmla="*/ 92075 h 178"/>
                <a:gd name="T12" fmla="*/ 207963 w 136"/>
                <a:gd name="T13" fmla="*/ 66675 h 178"/>
                <a:gd name="T14" fmla="*/ 196850 w 136"/>
                <a:gd name="T15" fmla="*/ 46038 h 178"/>
                <a:gd name="T16" fmla="*/ 182563 w 136"/>
                <a:gd name="T17" fmla="*/ 28575 h 178"/>
                <a:gd name="T18" fmla="*/ 165100 w 136"/>
                <a:gd name="T19" fmla="*/ 14288 h 178"/>
                <a:gd name="T20" fmla="*/ 147638 w 136"/>
                <a:gd name="T21" fmla="*/ 3175 h 178"/>
                <a:gd name="T22" fmla="*/ 130175 w 136"/>
                <a:gd name="T23" fmla="*/ 0 h 178"/>
                <a:gd name="T24" fmla="*/ 107950 w 136"/>
                <a:gd name="T25" fmla="*/ 0 h 178"/>
                <a:gd name="T26" fmla="*/ 87313 w 136"/>
                <a:gd name="T27" fmla="*/ 0 h 178"/>
                <a:gd name="T28" fmla="*/ 68263 w 136"/>
                <a:gd name="T29" fmla="*/ 6350 h 178"/>
                <a:gd name="T30" fmla="*/ 50800 w 136"/>
                <a:gd name="T31" fmla="*/ 20638 h 178"/>
                <a:gd name="T32" fmla="*/ 33338 w 136"/>
                <a:gd name="T33" fmla="*/ 34925 h 178"/>
                <a:gd name="T34" fmla="*/ 22225 w 136"/>
                <a:gd name="T35" fmla="*/ 57150 h 178"/>
                <a:gd name="T36" fmla="*/ 11113 w 136"/>
                <a:gd name="T37" fmla="*/ 77788 h 178"/>
                <a:gd name="T38" fmla="*/ 4763 w 136"/>
                <a:gd name="T39" fmla="*/ 106363 h 178"/>
                <a:gd name="T40" fmla="*/ 0 w 136"/>
                <a:gd name="T41" fmla="*/ 142875 h 178"/>
                <a:gd name="T42" fmla="*/ 0 w 136"/>
                <a:gd name="T43" fmla="*/ 142875 h 178"/>
                <a:gd name="T44" fmla="*/ 0 w 136"/>
                <a:gd name="T45" fmla="*/ 282575 h 178"/>
                <a:gd name="T46" fmla="*/ 0 w 136"/>
                <a:gd name="T47" fmla="*/ 282575 h 17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36"/>
                <a:gd name="T73" fmla="*/ 0 h 178"/>
                <a:gd name="T74" fmla="*/ 136 w 136"/>
                <a:gd name="T75" fmla="*/ 178 h 17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36" h="178">
                  <a:moveTo>
                    <a:pt x="0" y="178"/>
                  </a:moveTo>
                  <a:lnTo>
                    <a:pt x="136" y="178"/>
                  </a:lnTo>
                  <a:lnTo>
                    <a:pt x="136" y="76"/>
                  </a:lnTo>
                  <a:lnTo>
                    <a:pt x="136" y="58"/>
                  </a:lnTo>
                  <a:lnTo>
                    <a:pt x="131" y="42"/>
                  </a:lnTo>
                  <a:lnTo>
                    <a:pt x="124" y="29"/>
                  </a:lnTo>
                  <a:lnTo>
                    <a:pt x="115" y="18"/>
                  </a:lnTo>
                  <a:lnTo>
                    <a:pt x="104" y="9"/>
                  </a:lnTo>
                  <a:lnTo>
                    <a:pt x="93" y="2"/>
                  </a:lnTo>
                  <a:lnTo>
                    <a:pt x="82" y="0"/>
                  </a:lnTo>
                  <a:lnTo>
                    <a:pt x="68" y="0"/>
                  </a:lnTo>
                  <a:lnTo>
                    <a:pt x="55" y="0"/>
                  </a:lnTo>
                  <a:lnTo>
                    <a:pt x="43" y="4"/>
                  </a:lnTo>
                  <a:lnTo>
                    <a:pt x="32" y="13"/>
                  </a:lnTo>
                  <a:lnTo>
                    <a:pt x="21" y="22"/>
                  </a:lnTo>
                  <a:lnTo>
                    <a:pt x="14" y="36"/>
                  </a:lnTo>
                  <a:lnTo>
                    <a:pt x="7" y="49"/>
                  </a:lnTo>
                  <a:lnTo>
                    <a:pt x="3" y="67"/>
                  </a:lnTo>
                  <a:lnTo>
                    <a:pt x="0" y="90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945" name="Freeform 23"/>
          <p:cNvSpPr>
            <a:spLocks noEditPoints="1" noChangeArrowheads="1"/>
          </p:cNvSpPr>
          <p:nvPr/>
        </p:nvSpPr>
        <p:spPr bwMode="auto">
          <a:xfrm>
            <a:off x="6237288" y="2257425"/>
            <a:ext cx="180975" cy="185738"/>
          </a:xfrm>
          <a:custGeom>
            <a:avLst/>
            <a:gdLst>
              <a:gd name="T0" fmla="*/ 105320 w 1031"/>
              <a:gd name="T1" fmla="*/ 38871 h 1056"/>
              <a:gd name="T2" fmla="*/ 107251 w 1031"/>
              <a:gd name="T3" fmla="*/ 59450 h 1056"/>
              <a:gd name="T4" fmla="*/ 170267 w 1031"/>
              <a:gd name="T5" fmla="*/ 59450 h 1056"/>
              <a:gd name="T6" fmla="*/ 172198 w 1031"/>
              <a:gd name="T7" fmla="*/ 38871 h 1056"/>
              <a:gd name="T8" fmla="*/ 105320 w 1031"/>
              <a:gd name="T9" fmla="*/ 38871 h 1056"/>
              <a:gd name="T10" fmla="*/ 8777 w 1031"/>
              <a:gd name="T11" fmla="*/ 38520 h 1056"/>
              <a:gd name="T12" fmla="*/ 10356 w 1031"/>
              <a:gd name="T13" fmla="*/ 59098 h 1056"/>
              <a:gd name="T14" fmla="*/ 73724 w 1031"/>
              <a:gd name="T15" fmla="*/ 59450 h 1056"/>
              <a:gd name="T16" fmla="*/ 75655 w 1031"/>
              <a:gd name="T17" fmla="*/ 38871 h 1056"/>
              <a:gd name="T18" fmla="*/ 8777 w 1031"/>
              <a:gd name="T19" fmla="*/ 38520 h 1056"/>
              <a:gd name="T20" fmla="*/ 95841 w 1031"/>
              <a:gd name="T21" fmla="*/ 0 h 1056"/>
              <a:gd name="T22" fmla="*/ 99001 w 1031"/>
              <a:gd name="T23" fmla="*/ 33771 h 1056"/>
              <a:gd name="T24" fmla="*/ 178518 w 1031"/>
              <a:gd name="T25" fmla="*/ 33771 h 1056"/>
              <a:gd name="T26" fmla="*/ 180975 w 1031"/>
              <a:gd name="T27" fmla="*/ 352 h 1056"/>
              <a:gd name="T28" fmla="*/ 95841 w 1031"/>
              <a:gd name="T29" fmla="*/ 0 h 1056"/>
              <a:gd name="T30" fmla="*/ 117607 w 1031"/>
              <a:gd name="T31" fmla="*/ 146867 h 1056"/>
              <a:gd name="T32" fmla="*/ 118836 w 1031"/>
              <a:gd name="T33" fmla="*/ 162345 h 1056"/>
              <a:gd name="T34" fmla="*/ 142182 w 1031"/>
              <a:gd name="T35" fmla="*/ 162697 h 1056"/>
              <a:gd name="T36" fmla="*/ 143235 w 1031"/>
              <a:gd name="T37" fmla="*/ 147218 h 1056"/>
              <a:gd name="T38" fmla="*/ 117607 w 1031"/>
              <a:gd name="T39" fmla="*/ 146867 h 1056"/>
              <a:gd name="T40" fmla="*/ 37213 w 1031"/>
              <a:gd name="T41" fmla="*/ 146867 h 1056"/>
              <a:gd name="T42" fmla="*/ 38442 w 1031"/>
              <a:gd name="T43" fmla="*/ 162345 h 1056"/>
              <a:gd name="T44" fmla="*/ 61437 w 1031"/>
              <a:gd name="T45" fmla="*/ 162345 h 1056"/>
              <a:gd name="T46" fmla="*/ 63017 w 1031"/>
              <a:gd name="T47" fmla="*/ 146867 h 1056"/>
              <a:gd name="T48" fmla="*/ 37213 w 1031"/>
              <a:gd name="T49" fmla="*/ 146867 h 1056"/>
              <a:gd name="T50" fmla="*/ 32474 w 1031"/>
              <a:gd name="T51" fmla="*/ 167446 h 1056"/>
              <a:gd name="T52" fmla="*/ 34053 w 1031"/>
              <a:gd name="T53" fmla="*/ 185386 h 1056"/>
              <a:gd name="T54" fmla="*/ 66527 w 1031"/>
              <a:gd name="T55" fmla="*/ 185386 h 1056"/>
              <a:gd name="T56" fmla="*/ 68107 w 1031"/>
              <a:gd name="T57" fmla="*/ 167446 h 1056"/>
              <a:gd name="T58" fmla="*/ 32474 w 1031"/>
              <a:gd name="T59" fmla="*/ 167446 h 1056"/>
              <a:gd name="T60" fmla="*/ 0 w 1031"/>
              <a:gd name="T61" fmla="*/ 0 h 1056"/>
              <a:gd name="T62" fmla="*/ 2457 w 1031"/>
              <a:gd name="T63" fmla="*/ 33419 h 1056"/>
              <a:gd name="T64" fmla="*/ 81974 w 1031"/>
              <a:gd name="T65" fmla="*/ 33771 h 1056"/>
              <a:gd name="T66" fmla="*/ 85134 w 1031"/>
              <a:gd name="T67" fmla="*/ 0 h 1056"/>
              <a:gd name="T68" fmla="*/ 0 w 1031"/>
              <a:gd name="T69" fmla="*/ 0 h 1056"/>
              <a:gd name="T70" fmla="*/ 147624 w 1031"/>
              <a:gd name="T71" fmla="*/ 167797 h 1056"/>
              <a:gd name="T72" fmla="*/ 111990 w 1031"/>
              <a:gd name="T73" fmla="*/ 167446 h 1056"/>
              <a:gd name="T74" fmla="*/ 113570 w 1031"/>
              <a:gd name="T75" fmla="*/ 185738 h 1056"/>
              <a:gd name="T76" fmla="*/ 146570 w 1031"/>
              <a:gd name="T77" fmla="*/ 185738 h 1056"/>
              <a:gd name="T78" fmla="*/ 147624 w 1031"/>
              <a:gd name="T79" fmla="*/ 167797 h 1056"/>
              <a:gd name="T80" fmla="*/ 169916 w 1031"/>
              <a:gd name="T81" fmla="*/ 64727 h 1056"/>
              <a:gd name="T82" fmla="*/ 10708 w 1031"/>
              <a:gd name="T83" fmla="*/ 64375 h 1056"/>
              <a:gd name="T84" fmla="*/ 11936 w 1031"/>
              <a:gd name="T85" fmla="*/ 82492 h 1056"/>
              <a:gd name="T86" fmla="*/ 16149 w 1031"/>
              <a:gd name="T87" fmla="*/ 141590 h 1056"/>
              <a:gd name="T88" fmla="*/ 163948 w 1031"/>
              <a:gd name="T89" fmla="*/ 142118 h 1056"/>
              <a:gd name="T90" fmla="*/ 168688 w 1031"/>
              <a:gd name="T91" fmla="*/ 83019 h 1056"/>
              <a:gd name="T92" fmla="*/ 169916 w 1031"/>
              <a:gd name="T93" fmla="*/ 64727 h 105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031"/>
              <a:gd name="T142" fmla="*/ 0 h 1056"/>
              <a:gd name="T143" fmla="*/ 1031 w 1031"/>
              <a:gd name="T144" fmla="*/ 1056 h 105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031" h="1056">
                <a:moveTo>
                  <a:pt x="600" y="221"/>
                </a:moveTo>
                <a:lnTo>
                  <a:pt x="611" y="338"/>
                </a:lnTo>
                <a:lnTo>
                  <a:pt x="970" y="338"/>
                </a:lnTo>
                <a:lnTo>
                  <a:pt x="981" y="221"/>
                </a:lnTo>
                <a:lnTo>
                  <a:pt x="600" y="221"/>
                </a:lnTo>
                <a:close/>
                <a:moveTo>
                  <a:pt x="50" y="219"/>
                </a:moveTo>
                <a:lnTo>
                  <a:pt x="59" y="336"/>
                </a:lnTo>
                <a:lnTo>
                  <a:pt x="420" y="338"/>
                </a:lnTo>
                <a:lnTo>
                  <a:pt x="431" y="221"/>
                </a:lnTo>
                <a:lnTo>
                  <a:pt x="50" y="219"/>
                </a:lnTo>
                <a:close/>
                <a:moveTo>
                  <a:pt x="546" y="0"/>
                </a:moveTo>
                <a:lnTo>
                  <a:pt x="564" y="192"/>
                </a:lnTo>
                <a:lnTo>
                  <a:pt x="1017" y="192"/>
                </a:lnTo>
                <a:lnTo>
                  <a:pt x="1031" y="2"/>
                </a:lnTo>
                <a:lnTo>
                  <a:pt x="546" y="0"/>
                </a:lnTo>
                <a:close/>
                <a:moveTo>
                  <a:pt x="670" y="835"/>
                </a:moveTo>
                <a:lnTo>
                  <a:pt x="677" y="923"/>
                </a:lnTo>
                <a:lnTo>
                  <a:pt x="810" y="925"/>
                </a:lnTo>
                <a:lnTo>
                  <a:pt x="816" y="837"/>
                </a:lnTo>
                <a:lnTo>
                  <a:pt x="670" y="835"/>
                </a:lnTo>
                <a:close/>
                <a:moveTo>
                  <a:pt x="212" y="835"/>
                </a:moveTo>
                <a:lnTo>
                  <a:pt x="219" y="923"/>
                </a:lnTo>
                <a:lnTo>
                  <a:pt x="350" y="923"/>
                </a:lnTo>
                <a:lnTo>
                  <a:pt x="359" y="835"/>
                </a:lnTo>
                <a:lnTo>
                  <a:pt x="212" y="835"/>
                </a:lnTo>
                <a:close/>
                <a:moveTo>
                  <a:pt x="185" y="952"/>
                </a:moveTo>
                <a:lnTo>
                  <a:pt x="194" y="1054"/>
                </a:lnTo>
                <a:lnTo>
                  <a:pt x="379" y="1054"/>
                </a:lnTo>
                <a:lnTo>
                  <a:pt x="388" y="952"/>
                </a:lnTo>
                <a:lnTo>
                  <a:pt x="185" y="952"/>
                </a:lnTo>
                <a:close/>
                <a:moveTo>
                  <a:pt x="0" y="0"/>
                </a:moveTo>
                <a:lnTo>
                  <a:pt x="14" y="190"/>
                </a:lnTo>
                <a:lnTo>
                  <a:pt x="467" y="192"/>
                </a:lnTo>
                <a:lnTo>
                  <a:pt x="485" y="0"/>
                </a:lnTo>
                <a:lnTo>
                  <a:pt x="0" y="0"/>
                </a:lnTo>
                <a:close/>
                <a:moveTo>
                  <a:pt x="841" y="954"/>
                </a:moveTo>
                <a:lnTo>
                  <a:pt x="638" y="952"/>
                </a:lnTo>
                <a:lnTo>
                  <a:pt x="647" y="1056"/>
                </a:lnTo>
                <a:lnTo>
                  <a:pt x="835" y="1056"/>
                </a:lnTo>
                <a:lnTo>
                  <a:pt x="841" y="954"/>
                </a:lnTo>
                <a:close/>
                <a:moveTo>
                  <a:pt x="968" y="368"/>
                </a:moveTo>
                <a:lnTo>
                  <a:pt x="61" y="366"/>
                </a:lnTo>
                <a:lnTo>
                  <a:pt x="68" y="469"/>
                </a:lnTo>
                <a:lnTo>
                  <a:pt x="92" y="805"/>
                </a:lnTo>
                <a:lnTo>
                  <a:pt x="934" y="808"/>
                </a:lnTo>
                <a:lnTo>
                  <a:pt x="961" y="472"/>
                </a:lnTo>
                <a:lnTo>
                  <a:pt x="968" y="3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8946" name="组合 21"/>
          <p:cNvGrpSpPr/>
          <p:nvPr/>
        </p:nvGrpSpPr>
        <p:grpSpPr bwMode="auto">
          <a:xfrm>
            <a:off x="7208838" y="2257425"/>
            <a:ext cx="165100" cy="301625"/>
            <a:chOff x="0" y="0"/>
            <a:chExt cx="1500188" cy="2732087"/>
          </a:xfrm>
        </p:grpSpPr>
        <p:sp>
          <p:nvSpPr>
            <p:cNvPr id="39075" name="Freeform 24"/>
            <p:cNvSpPr>
              <a:spLocks noChangeArrowheads="1"/>
            </p:cNvSpPr>
            <p:nvPr/>
          </p:nvSpPr>
          <p:spPr bwMode="auto">
            <a:xfrm>
              <a:off x="0" y="0"/>
              <a:ext cx="1500188" cy="1500188"/>
            </a:xfrm>
            <a:custGeom>
              <a:avLst/>
              <a:gdLst>
                <a:gd name="T0" fmla="*/ 3175 w 945"/>
                <a:gd name="T1" fmla="*/ 827088 h 945"/>
                <a:gd name="T2" fmla="*/ 60325 w 945"/>
                <a:gd name="T3" fmla="*/ 1041400 h 945"/>
                <a:gd name="T4" fmla="*/ 171450 w 945"/>
                <a:gd name="T5" fmla="*/ 1228725 h 945"/>
                <a:gd name="T6" fmla="*/ 333375 w 945"/>
                <a:gd name="T7" fmla="*/ 1371600 h 945"/>
                <a:gd name="T8" fmla="*/ 525463 w 945"/>
                <a:gd name="T9" fmla="*/ 1463675 h 945"/>
                <a:gd name="T10" fmla="*/ 752475 w 945"/>
                <a:gd name="T11" fmla="*/ 1500188 h 945"/>
                <a:gd name="T12" fmla="*/ 898525 w 945"/>
                <a:gd name="T13" fmla="*/ 1485900 h 945"/>
                <a:gd name="T14" fmla="*/ 1103313 w 945"/>
                <a:gd name="T15" fmla="*/ 1411288 h 945"/>
                <a:gd name="T16" fmla="*/ 1281113 w 945"/>
                <a:gd name="T17" fmla="*/ 1277938 h 945"/>
                <a:gd name="T18" fmla="*/ 1163638 w 945"/>
                <a:gd name="T19" fmla="*/ 1257300 h 945"/>
                <a:gd name="T20" fmla="*/ 1001713 w 945"/>
                <a:gd name="T21" fmla="*/ 1354138 h 945"/>
                <a:gd name="T22" fmla="*/ 815975 w 945"/>
                <a:gd name="T23" fmla="*/ 1400175 h 945"/>
                <a:gd name="T24" fmla="*/ 684213 w 945"/>
                <a:gd name="T25" fmla="*/ 1400175 h 945"/>
                <a:gd name="T26" fmla="*/ 496888 w 945"/>
                <a:gd name="T27" fmla="*/ 1354138 h 945"/>
                <a:gd name="T28" fmla="*/ 336550 w 945"/>
                <a:gd name="T29" fmla="*/ 1252538 h 945"/>
                <a:gd name="T30" fmla="*/ 207963 w 945"/>
                <a:gd name="T31" fmla="*/ 1112838 h 945"/>
                <a:gd name="T32" fmla="*/ 125413 w 945"/>
                <a:gd name="T33" fmla="*/ 944563 h 945"/>
                <a:gd name="T34" fmla="*/ 96838 w 945"/>
                <a:gd name="T35" fmla="*/ 747713 h 945"/>
                <a:gd name="T36" fmla="*/ 111125 w 945"/>
                <a:gd name="T37" fmla="*/ 619125 h 945"/>
                <a:gd name="T38" fmla="*/ 174625 w 945"/>
                <a:gd name="T39" fmla="*/ 436563 h 945"/>
                <a:gd name="T40" fmla="*/ 290513 w 945"/>
                <a:gd name="T41" fmla="*/ 285750 h 945"/>
                <a:gd name="T42" fmla="*/ 439738 w 945"/>
                <a:gd name="T43" fmla="*/ 174625 h 945"/>
                <a:gd name="T44" fmla="*/ 619125 w 945"/>
                <a:gd name="T45" fmla="*/ 111125 h 945"/>
                <a:gd name="T46" fmla="*/ 752475 w 945"/>
                <a:gd name="T47" fmla="*/ 96838 h 945"/>
                <a:gd name="T48" fmla="*/ 944563 w 945"/>
                <a:gd name="T49" fmla="*/ 125413 h 945"/>
                <a:gd name="T50" fmla="*/ 1117600 w 945"/>
                <a:gd name="T51" fmla="*/ 207963 h 945"/>
                <a:gd name="T52" fmla="*/ 1257300 w 945"/>
                <a:gd name="T53" fmla="*/ 333375 h 945"/>
                <a:gd name="T54" fmla="*/ 1352550 w 945"/>
                <a:gd name="T55" fmla="*/ 493713 h 945"/>
                <a:gd name="T56" fmla="*/ 1400175 w 945"/>
                <a:gd name="T57" fmla="*/ 684213 h 945"/>
                <a:gd name="T58" fmla="*/ 1403350 w 945"/>
                <a:gd name="T59" fmla="*/ 795338 h 945"/>
                <a:gd name="T60" fmla="*/ 1381125 w 945"/>
                <a:gd name="T61" fmla="*/ 920750 h 945"/>
                <a:gd name="T62" fmla="*/ 1335088 w 945"/>
                <a:gd name="T63" fmla="*/ 1041400 h 945"/>
                <a:gd name="T64" fmla="*/ 1395413 w 945"/>
                <a:gd name="T65" fmla="*/ 1131888 h 945"/>
                <a:gd name="T66" fmla="*/ 1460500 w 945"/>
                <a:gd name="T67" fmla="*/ 995363 h 945"/>
                <a:gd name="T68" fmla="*/ 1492250 w 945"/>
                <a:gd name="T69" fmla="*/ 849313 h 945"/>
                <a:gd name="T70" fmla="*/ 1500188 w 945"/>
                <a:gd name="T71" fmla="*/ 747713 h 945"/>
                <a:gd name="T72" fmla="*/ 1468438 w 945"/>
                <a:gd name="T73" fmla="*/ 525463 h 945"/>
                <a:gd name="T74" fmla="*/ 1371600 w 945"/>
                <a:gd name="T75" fmla="*/ 328613 h 945"/>
                <a:gd name="T76" fmla="*/ 1227138 w 945"/>
                <a:gd name="T77" fmla="*/ 171450 h 945"/>
                <a:gd name="T78" fmla="*/ 1041400 w 945"/>
                <a:gd name="T79" fmla="*/ 60325 h 945"/>
                <a:gd name="T80" fmla="*/ 827088 w 945"/>
                <a:gd name="T81" fmla="*/ 3175 h 945"/>
                <a:gd name="T82" fmla="*/ 673100 w 945"/>
                <a:gd name="T83" fmla="*/ 3175 h 945"/>
                <a:gd name="T84" fmla="*/ 458788 w 945"/>
                <a:gd name="T85" fmla="*/ 60325 h 945"/>
                <a:gd name="T86" fmla="*/ 276225 w 945"/>
                <a:gd name="T87" fmla="*/ 171450 h 945"/>
                <a:gd name="T88" fmla="*/ 128588 w 945"/>
                <a:gd name="T89" fmla="*/ 328613 h 945"/>
                <a:gd name="T90" fmla="*/ 34925 w 945"/>
                <a:gd name="T91" fmla="*/ 525463 h 945"/>
                <a:gd name="T92" fmla="*/ 0 w 945"/>
                <a:gd name="T93" fmla="*/ 747713 h 94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45"/>
                <a:gd name="T142" fmla="*/ 0 h 945"/>
                <a:gd name="T143" fmla="*/ 945 w 945"/>
                <a:gd name="T144" fmla="*/ 945 h 94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45" h="945">
                  <a:moveTo>
                    <a:pt x="0" y="471"/>
                  </a:moveTo>
                  <a:lnTo>
                    <a:pt x="0" y="471"/>
                  </a:lnTo>
                  <a:lnTo>
                    <a:pt x="2" y="521"/>
                  </a:lnTo>
                  <a:lnTo>
                    <a:pt x="11" y="568"/>
                  </a:lnTo>
                  <a:lnTo>
                    <a:pt x="22" y="613"/>
                  </a:lnTo>
                  <a:lnTo>
                    <a:pt x="38" y="656"/>
                  </a:lnTo>
                  <a:lnTo>
                    <a:pt x="59" y="697"/>
                  </a:lnTo>
                  <a:lnTo>
                    <a:pt x="81" y="735"/>
                  </a:lnTo>
                  <a:lnTo>
                    <a:pt x="108" y="774"/>
                  </a:lnTo>
                  <a:lnTo>
                    <a:pt x="140" y="805"/>
                  </a:lnTo>
                  <a:lnTo>
                    <a:pt x="174" y="837"/>
                  </a:lnTo>
                  <a:lnTo>
                    <a:pt x="210" y="864"/>
                  </a:lnTo>
                  <a:lnTo>
                    <a:pt x="248" y="886"/>
                  </a:lnTo>
                  <a:lnTo>
                    <a:pt x="289" y="907"/>
                  </a:lnTo>
                  <a:lnTo>
                    <a:pt x="331" y="922"/>
                  </a:lnTo>
                  <a:lnTo>
                    <a:pt x="379" y="934"/>
                  </a:lnTo>
                  <a:lnTo>
                    <a:pt x="424" y="943"/>
                  </a:lnTo>
                  <a:lnTo>
                    <a:pt x="474" y="945"/>
                  </a:lnTo>
                  <a:lnTo>
                    <a:pt x="519" y="943"/>
                  </a:lnTo>
                  <a:lnTo>
                    <a:pt x="566" y="936"/>
                  </a:lnTo>
                  <a:lnTo>
                    <a:pt x="611" y="925"/>
                  </a:lnTo>
                  <a:lnTo>
                    <a:pt x="654" y="909"/>
                  </a:lnTo>
                  <a:lnTo>
                    <a:pt x="695" y="889"/>
                  </a:lnTo>
                  <a:lnTo>
                    <a:pt x="735" y="866"/>
                  </a:lnTo>
                  <a:lnTo>
                    <a:pt x="771" y="837"/>
                  </a:lnTo>
                  <a:lnTo>
                    <a:pt x="807" y="805"/>
                  </a:lnTo>
                  <a:lnTo>
                    <a:pt x="764" y="765"/>
                  </a:lnTo>
                  <a:lnTo>
                    <a:pt x="733" y="792"/>
                  </a:lnTo>
                  <a:lnTo>
                    <a:pt x="701" y="814"/>
                  </a:lnTo>
                  <a:lnTo>
                    <a:pt x="667" y="837"/>
                  </a:lnTo>
                  <a:lnTo>
                    <a:pt x="631" y="853"/>
                  </a:lnTo>
                  <a:lnTo>
                    <a:pt x="593" y="866"/>
                  </a:lnTo>
                  <a:lnTo>
                    <a:pt x="555" y="877"/>
                  </a:lnTo>
                  <a:lnTo>
                    <a:pt x="514" y="882"/>
                  </a:lnTo>
                  <a:lnTo>
                    <a:pt x="474" y="884"/>
                  </a:lnTo>
                  <a:lnTo>
                    <a:pt x="431" y="882"/>
                  </a:lnTo>
                  <a:lnTo>
                    <a:pt x="390" y="875"/>
                  </a:lnTo>
                  <a:lnTo>
                    <a:pt x="349" y="866"/>
                  </a:lnTo>
                  <a:lnTo>
                    <a:pt x="313" y="853"/>
                  </a:lnTo>
                  <a:lnTo>
                    <a:pt x="277" y="835"/>
                  </a:lnTo>
                  <a:lnTo>
                    <a:pt x="243" y="814"/>
                  </a:lnTo>
                  <a:lnTo>
                    <a:pt x="212" y="789"/>
                  </a:lnTo>
                  <a:lnTo>
                    <a:pt x="183" y="762"/>
                  </a:lnTo>
                  <a:lnTo>
                    <a:pt x="155" y="735"/>
                  </a:lnTo>
                  <a:lnTo>
                    <a:pt x="131" y="701"/>
                  </a:lnTo>
                  <a:lnTo>
                    <a:pt x="110" y="668"/>
                  </a:lnTo>
                  <a:lnTo>
                    <a:pt x="92" y="631"/>
                  </a:lnTo>
                  <a:lnTo>
                    <a:pt x="79" y="595"/>
                  </a:lnTo>
                  <a:lnTo>
                    <a:pt x="70" y="555"/>
                  </a:lnTo>
                  <a:lnTo>
                    <a:pt x="63" y="514"/>
                  </a:lnTo>
                  <a:lnTo>
                    <a:pt x="61" y="471"/>
                  </a:lnTo>
                  <a:lnTo>
                    <a:pt x="63" y="431"/>
                  </a:lnTo>
                  <a:lnTo>
                    <a:pt x="70" y="390"/>
                  </a:lnTo>
                  <a:lnTo>
                    <a:pt x="79" y="350"/>
                  </a:lnTo>
                  <a:lnTo>
                    <a:pt x="92" y="311"/>
                  </a:lnTo>
                  <a:lnTo>
                    <a:pt x="110" y="275"/>
                  </a:lnTo>
                  <a:lnTo>
                    <a:pt x="131" y="241"/>
                  </a:lnTo>
                  <a:lnTo>
                    <a:pt x="155" y="210"/>
                  </a:lnTo>
                  <a:lnTo>
                    <a:pt x="183" y="180"/>
                  </a:lnTo>
                  <a:lnTo>
                    <a:pt x="212" y="156"/>
                  </a:lnTo>
                  <a:lnTo>
                    <a:pt x="243" y="131"/>
                  </a:lnTo>
                  <a:lnTo>
                    <a:pt x="277" y="110"/>
                  </a:lnTo>
                  <a:lnTo>
                    <a:pt x="313" y="92"/>
                  </a:lnTo>
                  <a:lnTo>
                    <a:pt x="349" y="79"/>
                  </a:lnTo>
                  <a:lnTo>
                    <a:pt x="390" y="70"/>
                  </a:lnTo>
                  <a:lnTo>
                    <a:pt x="431" y="63"/>
                  </a:lnTo>
                  <a:lnTo>
                    <a:pt x="474" y="61"/>
                  </a:lnTo>
                  <a:lnTo>
                    <a:pt x="514" y="63"/>
                  </a:lnTo>
                  <a:lnTo>
                    <a:pt x="555" y="70"/>
                  </a:lnTo>
                  <a:lnTo>
                    <a:pt x="595" y="79"/>
                  </a:lnTo>
                  <a:lnTo>
                    <a:pt x="634" y="92"/>
                  </a:lnTo>
                  <a:lnTo>
                    <a:pt x="670" y="110"/>
                  </a:lnTo>
                  <a:lnTo>
                    <a:pt x="704" y="131"/>
                  </a:lnTo>
                  <a:lnTo>
                    <a:pt x="735" y="156"/>
                  </a:lnTo>
                  <a:lnTo>
                    <a:pt x="764" y="180"/>
                  </a:lnTo>
                  <a:lnTo>
                    <a:pt x="792" y="210"/>
                  </a:lnTo>
                  <a:lnTo>
                    <a:pt x="814" y="241"/>
                  </a:lnTo>
                  <a:lnTo>
                    <a:pt x="834" y="275"/>
                  </a:lnTo>
                  <a:lnTo>
                    <a:pt x="852" y="311"/>
                  </a:lnTo>
                  <a:lnTo>
                    <a:pt x="866" y="350"/>
                  </a:lnTo>
                  <a:lnTo>
                    <a:pt x="877" y="390"/>
                  </a:lnTo>
                  <a:lnTo>
                    <a:pt x="882" y="431"/>
                  </a:lnTo>
                  <a:lnTo>
                    <a:pt x="884" y="471"/>
                  </a:lnTo>
                  <a:lnTo>
                    <a:pt x="884" y="501"/>
                  </a:lnTo>
                  <a:lnTo>
                    <a:pt x="882" y="528"/>
                  </a:lnTo>
                  <a:lnTo>
                    <a:pt x="877" y="555"/>
                  </a:lnTo>
                  <a:lnTo>
                    <a:pt x="870" y="580"/>
                  </a:lnTo>
                  <a:lnTo>
                    <a:pt x="861" y="607"/>
                  </a:lnTo>
                  <a:lnTo>
                    <a:pt x="852" y="631"/>
                  </a:lnTo>
                  <a:lnTo>
                    <a:pt x="841" y="656"/>
                  </a:lnTo>
                  <a:lnTo>
                    <a:pt x="828" y="681"/>
                  </a:lnTo>
                  <a:lnTo>
                    <a:pt x="879" y="713"/>
                  </a:lnTo>
                  <a:lnTo>
                    <a:pt x="895" y="683"/>
                  </a:lnTo>
                  <a:lnTo>
                    <a:pt x="909" y="656"/>
                  </a:lnTo>
                  <a:lnTo>
                    <a:pt x="920" y="627"/>
                  </a:lnTo>
                  <a:lnTo>
                    <a:pt x="929" y="595"/>
                  </a:lnTo>
                  <a:lnTo>
                    <a:pt x="936" y="566"/>
                  </a:lnTo>
                  <a:lnTo>
                    <a:pt x="940" y="535"/>
                  </a:lnTo>
                  <a:lnTo>
                    <a:pt x="945" y="503"/>
                  </a:lnTo>
                  <a:lnTo>
                    <a:pt x="945" y="471"/>
                  </a:lnTo>
                  <a:lnTo>
                    <a:pt x="943" y="424"/>
                  </a:lnTo>
                  <a:lnTo>
                    <a:pt x="936" y="377"/>
                  </a:lnTo>
                  <a:lnTo>
                    <a:pt x="925" y="331"/>
                  </a:lnTo>
                  <a:lnTo>
                    <a:pt x="909" y="289"/>
                  </a:lnTo>
                  <a:lnTo>
                    <a:pt x="889" y="248"/>
                  </a:lnTo>
                  <a:lnTo>
                    <a:pt x="864" y="207"/>
                  </a:lnTo>
                  <a:lnTo>
                    <a:pt x="837" y="171"/>
                  </a:lnTo>
                  <a:lnTo>
                    <a:pt x="807" y="138"/>
                  </a:lnTo>
                  <a:lnTo>
                    <a:pt x="773" y="108"/>
                  </a:lnTo>
                  <a:lnTo>
                    <a:pt x="737" y="81"/>
                  </a:lnTo>
                  <a:lnTo>
                    <a:pt x="697" y="56"/>
                  </a:lnTo>
                  <a:lnTo>
                    <a:pt x="656" y="38"/>
                  </a:lnTo>
                  <a:lnTo>
                    <a:pt x="613" y="22"/>
                  </a:lnTo>
                  <a:lnTo>
                    <a:pt x="568" y="9"/>
                  </a:lnTo>
                  <a:lnTo>
                    <a:pt x="521" y="2"/>
                  </a:lnTo>
                  <a:lnTo>
                    <a:pt x="474" y="0"/>
                  </a:lnTo>
                  <a:lnTo>
                    <a:pt x="424" y="2"/>
                  </a:lnTo>
                  <a:lnTo>
                    <a:pt x="379" y="9"/>
                  </a:lnTo>
                  <a:lnTo>
                    <a:pt x="331" y="22"/>
                  </a:lnTo>
                  <a:lnTo>
                    <a:pt x="289" y="38"/>
                  </a:lnTo>
                  <a:lnTo>
                    <a:pt x="248" y="56"/>
                  </a:lnTo>
                  <a:lnTo>
                    <a:pt x="210" y="81"/>
                  </a:lnTo>
                  <a:lnTo>
                    <a:pt x="174" y="108"/>
                  </a:lnTo>
                  <a:lnTo>
                    <a:pt x="140" y="138"/>
                  </a:lnTo>
                  <a:lnTo>
                    <a:pt x="108" y="171"/>
                  </a:lnTo>
                  <a:lnTo>
                    <a:pt x="81" y="207"/>
                  </a:lnTo>
                  <a:lnTo>
                    <a:pt x="59" y="248"/>
                  </a:lnTo>
                  <a:lnTo>
                    <a:pt x="38" y="289"/>
                  </a:lnTo>
                  <a:lnTo>
                    <a:pt x="22" y="331"/>
                  </a:lnTo>
                  <a:lnTo>
                    <a:pt x="11" y="377"/>
                  </a:lnTo>
                  <a:lnTo>
                    <a:pt x="2" y="424"/>
                  </a:lnTo>
                  <a:lnTo>
                    <a:pt x="0" y="4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76" name="Rectangle 25"/>
            <p:cNvSpPr>
              <a:spLocks noChangeArrowheads="1"/>
            </p:cNvSpPr>
            <p:nvPr/>
          </p:nvSpPr>
          <p:spPr bwMode="auto">
            <a:xfrm>
              <a:off x="604837" y="1662112"/>
              <a:ext cx="290513" cy="1069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39077" name="Rectangle 26"/>
            <p:cNvSpPr>
              <a:spLocks noChangeArrowheads="1"/>
            </p:cNvSpPr>
            <p:nvPr/>
          </p:nvSpPr>
          <p:spPr bwMode="auto">
            <a:xfrm>
              <a:off x="665162" y="1449387"/>
              <a:ext cx="173038" cy="369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</p:grpSp>
      <p:sp>
        <p:nvSpPr>
          <p:cNvPr id="38947" name="Freeform 27"/>
          <p:cNvSpPr>
            <a:spLocks noEditPoints="1" noChangeArrowheads="1"/>
          </p:cNvSpPr>
          <p:nvPr/>
        </p:nvSpPr>
        <p:spPr bwMode="auto">
          <a:xfrm>
            <a:off x="4275138" y="2257425"/>
            <a:ext cx="193675" cy="269875"/>
          </a:xfrm>
          <a:custGeom>
            <a:avLst/>
            <a:gdLst>
              <a:gd name="T0" fmla="*/ 9815 w 1105"/>
              <a:gd name="T1" fmla="*/ 59387 h 1536"/>
              <a:gd name="T2" fmla="*/ 119360 w 1105"/>
              <a:gd name="T3" fmla="*/ 131248 h 1536"/>
              <a:gd name="T4" fmla="*/ 103585 w 1105"/>
              <a:gd name="T5" fmla="*/ 30923 h 1536"/>
              <a:gd name="T6" fmla="*/ 93595 w 1105"/>
              <a:gd name="T7" fmla="*/ 18624 h 1536"/>
              <a:gd name="T8" fmla="*/ 99905 w 1105"/>
              <a:gd name="T9" fmla="*/ 0 h 1536"/>
              <a:gd name="T10" fmla="*/ 69933 w 1105"/>
              <a:gd name="T11" fmla="*/ 18624 h 1536"/>
              <a:gd name="T12" fmla="*/ 76243 w 1105"/>
              <a:gd name="T13" fmla="*/ 30923 h 1536"/>
              <a:gd name="T14" fmla="*/ 52932 w 1105"/>
              <a:gd name="T15" fmla="*/ 18624 h 1536"/>
              <a:gd name="T16" fmla="*/ 59242 w 1105"/>
              <a:gd name="T17" fmla="*/ 0 h 1536"/>
              <a:gd name="T18" fmla="*/ 29270 w 1105"/>
              <a:gd name="T19" fmla="*/ 18624 h 1536"/>
              <a:gd name="T20" fmla="*/ 35580 w 1105"/>
              <a:gd name="T21" fmla="*/ 30923 h 1536"/>
              <a:gd name="T22" fmla="*/ 25590 w 1105"/>
              <a:gd name="T23" fmla="*/ 54291 h 1536"/>
              <a:gd name="T24" fmla="*/ 103585 w 1105"/>
              <a:gd name="T25" fmla="*/ 30923 h 1536"/>
              <a:gd name="T26" fmla="*/ 187365 w 1105"/>
              <a:gd name="T27" fmla="*/ 198541 h 1536"/>
              <a:gd name="T28" fmla="*/ 186138 w 1105"/>
              <a:gd name="T29" fmla="*/ 180268 h 1536"/>
              <a:gd name="T30" fmla="*/ 183334 w 1105"/>
              <a:gd name="T31" fmla="*/ 162874 h 1536"/>
              <a:gd name="T32" fmla="*/ 178251 w 1105"/>
              <a:gd name="T33" fmla="*/ 146182 h 1536"/>
              <a:gd name="T34" fmla="*/ 171065 w 1105"/>
              <a:gd name="T35" fmla="*/ 130018 h 1536"/>
              <a:gd name="T36" fmla="*/ 161951 w 1105"/>
              <a:gd name="T37" fmla="*/ 114908 h 1536"/>
              <a:gd name="T38" fmla="*/ 151785 w 1105"/>
              <a:gd name="T39" fmla="*/ 101027 h 1536"/>
              <a:gd name="T40" fmla="*/ 139516 w 1105"/>
              <a:gd name="T41" fmla="*/ 88377 h 1536"/>
              <a:gd name="T42" fmla="*/ 125670 w 1105"/>
              <a:gd name="T43" fmla="*/ 76957 h 1536"/>
              <a:gd name="T44" fmla="*/ 125670 w 1105"/>
              <a:gd name="T45" fmla="*/ 126504 h 1536"/>
              <a:gd name="T46" fmla="*/ 136361 w 1105"/>
              <a:gd name="T47" fmla="*/ 142317 h 1536"/>
              <a:gd name="T48" fmla="*/ 144599 w 1105"/>
              <a:gd name="T49" fmla="*/ 159711 h 1536"/>
              <a:gd name="T50" fmla="*/ 149331 w 1105"/>
              <a:gd name="T51" fmla="*/ 178687 h 1536"/>
              <a:gd name="T52" fmla="*/ 151435 w 1105"/>
              <a:gd name="T53" fmla="*/ 198541 h 1536"/>
              <a:gd name="T54" fmla="*/ 96399 w 1105"/>
              <a:gd name="T55" fmla="*/ 185539 h 1536"/>
              <a:gd name="T56" fmla="*/ 106740 w 1105"/>
              <a:gd name="T57" fmla="*/ 159711 h 1536"/>
              <a:gd name="T58" fmla="*/ 98853 w 1105"/>
              <a:gd name="T59" fmla="*/ 154264 h 1536"/>
              <a:gd name="T60" fmla="*/ 103060 w 1105"/>
              <a:gd name="T61" fmla="*/ 150223 h 1536"/>
              <a:gd name="T62" fmla="*/ 110596 w 1105"/>
              <a:gd name="T63" fmla="*/ 141438 h 1536"/>
              <a:gd name="T64" fmla="*/ 15774 w 1105"/>
              <a:gd name="T65" fmla="*/ 136343 h 1536"/>
              <a:gd name="T66" fmla="*/ 18579 w 1105"/>
              <a:gd name="T67" fmla="*/ 141438 h 1536"/>
              <a:gd name="T68" fmla="*/ 26115 w 1105"/>
              <a:gd name="T69" fmla="*/ 150223 h 1536"/>
              <a:gd name="T70" fmla="*/ 25239 w 1105"/>
              <a:gd name="T71" fmla="*/ 161644 h 1536"/>
              <a:gd name="T72" fmla="*/ 13846 w 1105"/>
              <a:gd name="T73" fmla="*/ 172889 h 1536"/>
              <a:gd name="T74" fmla="*/ 41364 w 1105"/>
              <a:gd name="T75" fmla="*/ 172889 h 1536"/>
              <a:gd name="T76" fmla="*/ 44694 w 1105"/>
              <a:gd name="T77" fmla="*/ 161644 h 1536"/>
              <a:gd name="T78" fmla="*/ 50478 w 1105"/>
              <a:gd name="T79" fmla="*/ 163752 h 1536"/>
              <a:gd name="T80" fmla="*/ 56437 w 1105"/>
              <a:gd name="T81" fmla="*/ 174470 h 1536"/>
              <a:gd name="T82" fmla="*/ 53283 w 1105"/>
              <a:gd name="T83" fmla="*/ 189932 h 1536"/>
              <a:gd name="T84" fmla="*/ 75893 w 1105"/>
              <a:gd name="T85" fmla="*/ 174470 h 1536"/>
              <a:gd name="T86" fmla="*/ 72738 w 1105"/>
              <a:gd name="T87" fmla="*/ 165334 h 1536"/>
              <a:gd name="T88" fmla="*/ 78697 w 1105"/>
              <a:gd name="T89" fmla="*/ 163752 h 1536"/>
              <a:gd name="T90" fmla="*/ 90440 w 1105"/>
              <a:gd name="T91" fmla="*/ 170780 h 1536"/>
              <a:gd name="T92" fmla="*/ 96399 w 1105"/>
              <a:gd name="T93" fmla="*/ 185539 h 1536"/>
              <a:gd name="T94" fmla="*/ 0 w 1105"/>
              <a:gd name="T95" fmla="*/ 219625 h 1536"/>
              <a:gd name="T96" fmla="*/ 193675 w 1105"/>
              <a:gd name="T97" fmla="*/ 204866 h 1536"/>
              <a:gd name="T98" fmla="*/ 43117 w 1105"/>
              <a:gd name="T99" fmla="*/ 224720 h 1536"/>
              <a:gd name="T100" fmla="*/ 38735 w 1105"/>
              <a:gd name="T101" fmla="*/ 236668 h 1536"/>
              <a:gd name="T102" fmla="*/ 32776 w 1105"/>
              <a:gd name="T103" fmla="*/ 259684 h 1536"/>
              <a:gd name="T104" fmla="*/ 160023 w 1105"/>
              <a:gd name="T105" fmla="*/ 269875 h 1536"/>
              <a:gd name="T106" fmla="*/ 158095 w 1105"/>
              <a:gd name="T107" fmla="*/ 259684 h 1536"/>
              <a:gd name="T108" fmla="*/ 152136 w 1105"/>
              <a:gd name="T109" fmla="*/ 236668 h 1536"/>
              <a:gd name="T110" fmla="*/ 43117 w 1105"/>
              <a:gd name="T111" fmla="*/ 224720 h 1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105"/>
              <a:gd name="T169" fmla="*/ 0 h 1536"/>
              <a:gd name="T170" fmla="*/ 1105 w 1105"/>
              <a:gd name="T171" fmla="*/ 1536 h 1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105" h="1536">
                <a:moveTo>
                  <a:pt x="681" y="338"/>
                </a:moveTo>
                <a:lnTo>
                  <a:pt x="56" y="338"/>
                </a:lnTo>
                <a:lnTo>
                  <a:pt x="56" y="747"/>
                </a:lnTo>
                <a:lnTo>
                  <a:pt x="681" y="747"/>
                </a:lnTo>
                <a:lnTo>
                  <a:pt x="681" y="338"/>
                </a:lnTo>
                <a:close/>
                <a:moveTo>
                  <a:pt x="591" y="176"/>
                </a:moveTo>
                <a:lnTo>
                  <a:pt x="534" y="176"/>
                </a:lnTo>
                <a:lnTo>
                  <a:pt x="534" y="106"/>
                </a:lnTo>
                <a:lnTo>
                  <a:pt x="570" y="106"/>
                </a:lnTo>
                <a:lnTo>
                  <a:pt x="570" y="0"/>
                </a:lnTo>
                <a:lnTo>
                  <a:pt x="399" y="0"/>
                </a:lnTo>
                <a:lnTo>
                  <a:pt x="399" y="106"/>
                </a:lnTo>
                <a:lnTo>
                  <a:pt x="435" y="106"/>
                </a:lnTo>
                <a:lnTo>
                  <a:pt x="435" y="176"/>
                </a:lnTo>
                <a:lnTo>
                  <a:pt x="302" y="176"/>
                </a:lnTo>
                <a:lnTo>
                  <a:pt x="302" y="106"/>
                </a:lnTo>
                <a:lnTo>
                  <a:pt x="338" y="106"/>
                </a:lnTo>
                <a:lnTo>
                  <a:pt x="338" y="0"/>
                </a:lnTo>
                <a:lnTo>
                  <a:pt x="167" y="0"/>
                </a:lnTo>
                <a:lnTo>
                  <a:pt x="167" y="106"/>
                </a:lnTo>
                <a:lnTo>
                  <a:pt x="203" y="106"/>
                </a:lnTo>
                <a:lnTo>
                  <a:pt x="203" y="176"/>
                </a:lnTo>
                <a:lnTo>
                  <a:pt x="146" y="176"/>
                </a:lnTo>
                <a:lnTo>
                  <a:pt x="146" y="309"/>
                </a:lnTo>
                <a:lnTo>
                  <a:pt x="591" y="309"/>
                </a:lnTo>
                <a:lnTo>
                  <a:pt x="591" y="176"/>
                </a:lnTo>
                <a:close/>
                <a:moveTo>
                  <a:pt x="1069" y="1130"/>
                </a:moveTo>
                <a:lnTo>
                  <a:pt x="1069" y="1130"/>
                </a:lnTo>
                <a:lnTo>
                  <a:pt x="1066" y="1078"/>
                </a:lnTo>
                <a:lnTo>
                  <a:pt x="1062" y="1026"/>
                </a:lnTo>
                <a:lnTo>
                  <a:pt x="1055" y="977"/>
                </a:lnTo>
                <a:lnTo>
                  <a:pt x="1046" y="927"/>
                </a:lnTo>
                <a:lnTo>
                  <a:pt x="1033" y="880"/>
                </a:lnTo>
                <a:lnTo>
                  <a:pt x="1017" y="832"/>
                </a:lnTo>
                <a:lnTo>
                  <a:pt x="997" y="785"/>
                </a:lnTo>
                <a:lnTo>
                  <a:pt x="976" y="740"/>
                </a:lnTo>
                <a:lnTo>
                  <a:pt x="951" y="697"/>
                </a:lnTo>
                <a:lnTo>
                  <a:pt x="924" y="654"/>
                </a:lnTo>
                <a:lnTo>
                  <a:pt x="897" y="614"/>
                </a:lnTo>
                <a:lnTo>
                  <a:pt x="866" y="575"/>
                </a:lnTo>
                <a:lnTo>
                  <a:pt x="832" y="537"/>
                </a:lnTo>
                <a:lnTo>
                  <a:pt x="796" y="503"/>
                </a:lnTo>
                <a:lnTo>
                  <a:pt x="757" y="469"/>
                </a:lnTo>
                <a:lnTo>
                  <a:pt x="717" y="438"/>
                </a:lnTo>
                <a:lnTo>
                  <a:pt x="717" y="720"/>
                </a:lnTo>
                <a:lnTo>
                  <a:pt x="748" y="763"/>
                </a:lnTo>
                <a:lnTo>
                  <a:pt x="778" y="810"/>
                </a:lnTo>
                <a:lnTo>
                  <a:pt x="803" y="860"/>
                </a:lnTo>
                <a:lnTo>
                  <a:pt x="825" y="909"/>
                </a:lnTo>
                <a:lnTo>
                  <a:pt x="841" y="963"/>
                </a:lnTo>
                <a:lnTo>
                  <a:pt x="852" y="1017"/>
                </a:lnTo>
                <a:lnTo>
                  <a:pt x="859" y="1074"/>
                </a:lnTo>
                <a:lnTo>
                  <a:pt x="864" y="1130"/>
                </a:lnTo>
                <a:lnTo>
                  <a:pt x="1069" y="1130"/>
                </a:lnTo>
                <a:close/>
                <a:moveTo>
                  <a:pt x="550" y="1056"/>
                </a:moveTo>
                <a:lnTo>
                  <a:pt x="658" y="984"/>
                </a:lnTo>
                <a:lnTo>
                  <a:pt x="609" y="909"/>
                </a:lnTo>
                <a:lnTo>
                  <a:pt x="593" y="920"/>
                </a:lnTo>
                <a:lnTo>
                  <a:pt x="564" y="878"/>
                </a:lnTo>
                <a:lnTo>
                  <a:pt x="588" y="855"/>
                </a:lnTo>
                <a:lnTo>
                  <a:pt x="611" y="830"/>
                </a:lnTo>
                <a:lnTo>
                  <a:pt x="631" y="805"/>
                </a:lnTo>
                <a:lnTo>
                  <a:pt x="647" y="776"/>
                </a:lnTo>
                <a:lnTo>
                  <a:pt x="90" y="776"/>
                </a:lnTo>
                <a:lnTo>
                  <a:pt x="106" y="805"/>
                </a:lnTo>
                <a:lnTo>
                  <a:pt x="126" y="830"/>
                </a:lnTo>
                <a:lnTo>
                  <a:pt x="149" y="855"/>
                </a:lnTo>
                <a:lnTo>
                  <a:pt x="173" y="878"/>
                </a:lnTo>
                <a:lnTo>
                  <a:pt x="144" y="920"/>
                </a:lnTo>
                <a:lnTo>
                  <a:pt x="128" y="909"/>
                </a:lnTo>
                <a:lnTo>
                  <a:pt x="79" y="984"/>
                </a:lnTo>
                <a:lnTo>
                  <a:pt x="187" y="1056"/>
                </a:lnTo>
                <a:lnTo>
                  <a:pt x="236" y="984"/>
                </a:lnTo>
                <a:lnTo>
                  <a:pt x="221" y="972"/>
                </a:lnTo>
                <a:lnTo>
                  <a:pt x="255" y="920"/>
                </a:lnTo>
                <a:lnTo>
                  <a:pt x="288" y="932"/>
                </a:lnTo>
                <a:lnTo>
                  <a:pt x="322" y="941"/>
                </a:lnTo>
                <a:lnTo>
                  <a:pt x="322" y="993"/>
                </a:lnTo>
                <a:lnTo>
                  <a:pt x="304" y="993"/>
                </a:lnTo>
                <a:lnTo>
                  <a:pt x="304" y="1081"/>
                </a:lnTo>
                <a:lnTo>
                  <a:pt x="433" y="1081"/>
                </a:lnTo>
                <a:lnTo>
                  <a:pt x="433" y="993"/>
                </a:lnTo>
                <a:lnTo>
                  <a:pt x="415" y="993"/>
                </a:lnTo>
                <a:lnTo>
                  <a:pt x="415" y="941"/>
                </a:lnTo>
                <a:lnTo>
                  <a:pt x="449" y="932"/>
                </a:lnTo>
                <a:lnTo>
                  <a:pt x="482" y="920"/>
                </a:lnTo>
                <a:lnTo>
                  <a:pt x="516" y="972"/>
                </a:lnTo>
                <a:lnTo>
                  <a:pt x="500" y="984"/>
                </a:lnTo>
                <a:lnTo>
                  <a:pt x="550" y="1056"/>
                </a:lnTo>
                <a:close/>
                <a:moveTo>
                  <a:pt x="0" y="1166"/>
                </a:moveTo>
                <a:lnTo>
                  <a:pt x="0" y="1250"/>
                </a:lnTo>
                <a:lnTo>
                  <a:pt x="1105" y="1250"/>
                </a:lnTo>
                <a:lnTo>
                  <a:pt x="1105" y="1166"/>
                </a:lnTo>
                <a:lnTo>
                  <a:pt x="0" y="1166"/>
                </a:lnTo>
                <a:close/>
                <a:moveTo>
                  <a:pt x="246" y="1279"/>
                </a:moveTo>
                <a:lnTo>
                  <a:pt x="246" y="1279"/>
                </a:lnTo>
                <a:lnTo>
                  <a:pt x="221" y="1347"/>
                </a:lnTo>
                <a:lnTo>
                  <a:pt x="203" y="1414"/>
                </a:lnTo>
                <a:lnTo>
                  <a:pt x="187" y="1478"/>
                </a:lnTo>
                <a:lnTo>
                  <a:pt x="176" y="1536"/>
                </a:lnTo>
                <a:lnTo>
                  <a:pt x="913" y="1536"/>
                </a:lnTo>
                <a:lnTo>
                  <a:pt x="902" y="1478"/>
                </a:lnTo>
                <a:lnTo>
                  <a:pt x="886" y="1414"/>
                </a:lnTo>
                <a:lnTo>
                  <a:pt x="868" y="1347"/>
                </a:lnTo>
                <a:lnTo>
                  <a:pt x="845" y="1279"/>
                </a:lnTo>
                <a:lnTo>
                  <a:pt x="246" y="12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48" name="Freeform 28"/>
          <p:cNvSpPr>
            <a:spLocks noEditPoints="1" noChangeArrowheads="1"/>
          </p:cNvSpPr>
          <p:nvPr/>
        </p:nvSpPr>
        <p:spPr bwMode="auto">
          <a:xfrm>
            <a:off x="5259388" y="2257425"/>
            <a:ext cx="187325" cy="269875"/>
          </a:xfrm>
          <a:custGeom>
            <a:avLst/>
            <a:gdLst>
              <a:gd name="T0" fmla="*/ 119207 w 1067"/>
              <a:gd name="T1" fmla="*/ 22636 h 1538"/>
              <a:gd name="T2" fmla="*/ 121665 w 1067"/>
              <a:gd name="T3" fmla="*/ 22109 h 1538"/>
              <a:gd name="T4" fmla="*/ 125527 w 1067"/>
              <a:gd name="T5" fmla="*/ 20530 h 1538"/>
              <a:gd name="T6" fmla="*/ 128687 w 1067"/>
              <a:gd name="T7" fmla="*/ 17372 h 1538"/>
              <a:gd name="T8" fmla="*/ 130267 w 1067"/>
              <a:gd name="T9" fmla="*/ 13511 h 1538"/>
              <a:gd name="T10" fmla="*/ 130618 w 1067"/>
              <a:gd name="T11" fmla="*/ 11055 h 1538"/>
              <a:gd name="T12" fmla="*/ 129916 w 1067"/>
              <a:gd name="T13" fmla="*/ 6668 h 1538"/>
              <a:gd name="T14" fmla="*/ 127107 w 1067"/>
              <a:gd name="T15" fmla="*/ 3158 h 1538"/>
              <a:gd name="T16" fmla="*/ 123596 w 1067"/>
              <a:gd name="T17" fmla="*/ 877 h 1538"/>
              <a:gd name="T18" fmla="*/ 119207 w 1067"/>
              <a:gd name="T19" fmla="*/ 0 h 1538"/>
              <a:gd name="T20" fmla="*/ 68118 w 1067"/>
              <a:gd name="T21" fmla="*/ 0 h 1538"/>
              <a:gd name="T22" fmla="*/ 63729 w 1067"/>
              <a:gd name="T23" fmla="*/ 877 h 1538"/>
              <a:gd name="T24" fmla="*/ 60218 w 1067"/>
              <a:gd name="T25" fmla="*/ 3158 h 1538"/>
              <a:gd name="T26" fmla="*/ 57760 w 1067"/>
              <a:gd name="T27" fmla="*/ 6668 h 1538"/>
              <a:gd name="T28" fmla="*/ 57058 w 1067"/>
              <a:gd name="T29" fmla="*/ 11055 h 1538"/>
              <a:gd name="T30" fmla="*/ 57058 w 1067"/>
              <a:gd name="T31" fmla="*/ 13511 h 1538"/>
              <a:gd name="T32" fmla="*/ 58989 w 1067"/>
              <a:gd name="T33" fmla="*/ 17372 h 1538"/>
              <a:gd name="T34" fmla="*/ 61798 w 1067"/>
              <a:gd name="T35" fmla="*/ 20530 h 1538"/>
              <a:gd name="T36" fmla="*/ 65660 w 1067"/>
              <a:gd name="T37" fmla="*/ 22109 h 1538"/>
              <a:gd name="T38" fmla="*/ 68118 w 1067"/>
              <a:gd name="T39" fmla="*/ 22636 h 1538"/>
              <a:gd name="T40" fmla="*/ 182585 w 1067"/>
              <a:gd name="T41" fmla="*/ 235132 h 1538"/>
              <a:gd name="T42" fmla="*/ 117627 w 1067"/>
              <a:gd name="T43" fmla="*/ 28075 h 1538"/>
              <a:gd name="T44" fmla="*/ 69698 w 1067"/>
              <a:gd name="T45" fmla="*/ 28075 h 1538"/>
              <a:gd name="T46" fmla="*/ 69698 w 1067"/>
              <a:gd name="T47" fmla="*/ 122655 h 1538"/>
              <a:gd name="T48" fmla="*/ 4389 w 1067"/>
              <a:gd name="T49" fmla="*/ 235132 h 1538"/>
              <a:gd name="T50" fmla="*/ 1229 w 1067"/>
              <a:gd name="T51" fmla="*/ 242677 h 1538"/>
              <a:gd name="T52" fmla="*/ 0 w 1067"/>
              <a:gd name="T53" fmla="*/ 250222 h 1538"/>
              <a:gd name="T54" fmla="*/ 0 w 1067"/>
              <a:gd name="T55" fmla="*/ 252503 h 1538"/>
              <a:gd name="T56" fmla="*/ 1229 w 1067"/>
              <a:gd name="T57" fmla="*/ 257241 h 1538"/>
              <a:gd name="T58" fmla="*/ 2458 w 1067"/>
              <a:gd name="T59" fmla="*/ 259171 h 1538"/>
              <a:gd name="T60" fmla="*/ 5969 w 1067"/>
              <a:gd name="T61" fmla="*/ 264084 h 1538"/>
              <a:gd name="T62" fmla="*/ 11060 w 1067"/>
              <a:gd name="T63" fmla="*/ 267243 h 1538"/>
              <a:gd name="T64" fmla="*/ 17381 w 1067"/>
              <a:gd name="T65" fmla="*/ 269173 h 1538"/>
              <a:gd name="T66" fmla="*/ 24579 w 1067"/>
              <a:gd name="T67" fmla="*/ 269875 h 1538"/>
              <a:gd name="T68" fmla="*/ 162746 w 1067"/>
              <a:gd name="T69" fmla="*/ 269875 h 1538"/>
              <a:gd name="T70" fmla="*/ 169944 w 1067"/>
              <a:gd name="T71" fmla="*/ 269173 h 1538"/>
              <a:gd name="T72" fmla="*/ 176265 w 1067"/>
              <a:gd name="T73" fmla="*/ 267243 h 1538"/>
              <a:gd name="T74" fmla="*/ 181356 w 1067"/>
              <a:gd name="T75" fmla="*/ 264084 h 1538"/>
              <a:gd name="T76" fmla="*/ 184867 w 1067"/>
              <a:gd name="T77" fmla="*/ 259171 h 1538"/>
              <a:gd name="T78" fmla="*/ 185745 w 1067"/>
              <a:gd name="T79" fmla="*/ 257241 h 1538"/>
              <a:gd name="T80" fmla="*/ 187325 w 1067"/>
              <a:gd name="T81" fmla="*/ 252503 h 1538"/>
              <a:gd name="T82" fmla="*/ 187325 w 1067"/>
              <a:gd name="T83" fmla="*/ 250222 h 1538"/>
              <a:gd name="T84" fmla="*/ 186096 w 1067"/>
              <a:gd name="T85" fmla="*/ 242677 h 1538"/>
              <a:gd name="T86" fmla="*/ 182585 w 1067"/>
              <a:gd name="T87" fmla="*/ 235132 h 153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067"/>
              <a:gd name="T133" fmla="*/ 0 h 1538"/>
              <a:gd name="T134" fmla="*/ 1067 w 1067"/>
              <a:gd name="T135" fmla="*/ 1538 h 1538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067" h="1538">
                <a:moveTo>
                  <a:pt x="388" y="129"/>
                </a:moveTo>
                <a:lnTo>
                  <a:pt x="679" y="129"/>
                </a:lnTo>
                <a:lnTo>
                  <a:pt x="693" y="126"/>
                </a:lnTo>
                <a:lnTo>
                  <a:pt x="704" y="124"/>
                </a:lnTo>
                <a:lnTo>
                  <a:pt x="715" y="117"/>
                </a:lnTo>
                <a:lnTo>
                  <a:pt x="724" y="108"/>
                </a:lnTo>
                <a:lnTo>
                  <a:pt x="733" y="99"/>
                </a:lnTo>
                <a:lnTo>
                  <a:pt x="740" y="88"/>
                </a:lnTo>
                <a:lnTo>
                  <a:pt x="742" y="77"/>
                </a:lnTo>
                <a:lnTo>
                  <a:pt x="744" y="63"/>
                </a:lnTo>
                <a:lnTo>
                  <a:pt x="742" y="52"/>
                </a:lnTo>
                <a:lnTo>
                  <a:pt x="740" y="38"/>
                </a:lnTo>
                <a:lnTo>
                  <a:pt x="733" y="29"/>
                </a:lnTo>
                <a:lnTo>
                  <a:pt x="724" y="18"/>
                </a:lnTo>
                <a:lnTo>
                  <a:pt x="715" y="11"/>
                </a:lnTo>
                <a:lnTo>
                  <a:pt x="704" y="5"/>
                </a:lnTo>
                <a:lnTo>
                  <a:pt x="693" y="2"/>
                </a:lnTo>
                <a:lnTo>
                  <a:pt x="679" y="0"/>
                </a:lnTo>
                <a:lnTo>
                  <a:pt x="388" y="0"/>
                </a:lnTo>
                <a:lnTo>
                  <a:pt x="374" y="2"/>
                </a:lnTo>
                <a:lnTo>
                  <a:pt x="363" y="5"/>
                </a:lnTo>
                <a:lnTo>
                  <a:pt x="352" y="11"/>
                </a:lnTo>
                <a:lnTo>
                  <a:pt x="343" y="18"/>
                </a:lnTo>
                <a:lnTo>
                  <a:pt x="336" y="29"/>
                </a:lnTo>
                <a:lnTo>
                  <a:pt x="329" y="38"/>
                </a:lnTo>
                <a:lnTo>
                  <a:pt x="325" y="52"/>
                </a:lnTo>
                <a:lnTo>
                  <a:pt x="325" y="63"/>
                </a:lnTo>
                <a:lnTo>
                  <a:pt x="325" y="77"/>
                </a:lnTo>
                <a:lnTo>
                  <a:pt x="329" y="88"/>
                </a:lnTo>
                <a:lnTo>
                  <a:pt x="336" y="99"/>
                </a:lnTo>
                <a:lnTo>
                  <a:pt x="343" y="108"/>
                </a:lnTo>
                <a:lnTo>
                  <a:pt x="352" y="117"/>
                </a:lnTo>
                <a:lnTo>
                  <a:pt x="363" y="124"/>
                </a:lnTo>
                <a:lnTo>
                  <a:pt x="374" y="126"/>
                </a:lnTo>
                <a:lnTo>
                  <a:pt x="388" y="129"/>
                </a:lnTo>
                <a:close/>
                <a:moveTo>
                  <a:pt x="1040" y="1340"/>
                </a:moveTo>
                <a:lnTo>
                  <a:pt x="1040" y="1340"/>
                </a:lnTo>
                <a:lnTo>
                  <a:pt x="670" y="699"/>
                </a:lnTo>
                <a:lnTo>
                  <a:pt x="670" y="160"/>
                </a:lnTo>
                <a:lnTo>
                  <a:pt x="397" y="160"/>
                </a:lnTo>
                <a:lnTo>
                  <a:pt x="397" y="699"/>
                </a:lnTo>
                <a:lnTo>
                  <a:pt x="25" y="1340"/>
                </a:lnTo>
                <a:lnTo>
                  <a:pt x="14" y="1362"/>
                </a:lnTo>
                <a:lnTo>
                  <a:pt x="7" y="1383"/>
                </a:lnTo>
                <a:lnTo>
                  <a:pt x="2" y="1405"/>
                </a:lnTo>
                <a:lnTo>
                  <a:pt x="0" y="1426"/>
                </a:lnTo>
                <a:lnTo>
                  <a:pt x="0" y="1439"/>
                </a:lnTo>
                <a:lnTo>
                  <a:pt x="5" y="1453"/>
                </a:lnTo>
                <a:lnTo>
                  <a:pt x="7" y="1466"/>
                </a:lnTo>
                <a:lnTo>
                  <a:pt x="14" y="1477"/>
                </a:lnTo>
                <a:lnTo>
                  <a:pt x="23" y="1491"/>
                </a:lnTo>
                <a:lnTo>
                  <a:pt x="34" y="1505"/>
                </a:lnTo>
                <a:lnTo>
                  <a:pt x="47" y="1514"/>
                </a:lnTo>
                <a:lnTo>
                  <a:pt x="63" y="1523"/>
                </a:lnTo>
                <a:lnTo>
                  <a:pt x="79" y="1529"/>
                </a:lnTo>
                <a:lnTo>
                  <a:pt x="99" y="1534"/>
                </a:lnTo>
                <a:lnTo>
                  <a:pt x="120" y="1536"/>
                </a:lnTo>
                <a:lnTo>
                  <a:pt x="140" y="1538"/>
                </a:lnTo>
                <a:lnTo>
                  <a:pt x="927" y="1538"/>
                </a:lnTo>
                <a:lnTo>
                  <a:pt x="947" y="1536"/>
                </a:lnTo>
                <a:lnTo>
                  <a:pt x="968" y="1534"/>
                </a:lnTo>
                <a:lnTo>
                  <a:pt x="988" y="1529"/>
                </a:lnTo>
                <a:lnTo>
                  <a:pt x="1004" y="1523"/>
                </a:lnTo>
                <a:lnTo>
                  <a:pt x="1020" y="1514"/>
                </a:lnTo>
                <a:lnTo>
                  <a:pt x="1033" y="1505"/>
                </a:lnTo>
                <a:lnTo>
                  <a:pt x="1044" y="1491"/>
                </a:lnTo>
                <a:lnTo>
                  <a:pt x="1053" y="1477"/>
                </a:lnTo>
                <a:lnTo>
                  <a:pt x="1058" y="1466"/>
                </a:lnTo>
                <a:lnTo>
                  <a:pt x="1062" y="1453"/>
                </a:lnTo>
                <a:lnTo>
                  <a:pt x="1067" y="1439"/>
                </a:lnTo>
                <a:lnTo>
                  <a:pt x="1067" y="1426"/>
                </a:lnTo>
                <a:lnTo>
                  <a:pt x="1065" y="1405"/>
                </a:lnTo>
                <a:lnTo>
                  <a:pt x="1060" y="1383"/>
                </a:lnTo>
                <a:lnTo>
                  <a:pt x="1051" y="1362"/>
                </a:lnTo>
                <a:lnTo>
                  <a:pt x="1040" y="13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49" name="Freeform 29"/>
          <p:cNvSpPr>
            <a:spLocks noEditPoints="1" noChangeArrowheads="1"/>
          </p:cNvSpPr>
          <p:nvPr/>
        </p:nvSpPr>
        <p:spPr bwMode="auto">
          <a:xfrm>
            <a:off x="10047288" y="2257425"/>
            <a:ext cx="139700" cy="460375"/>
          </a:xfrm>
          <a:custGeom>
            <a:avLst/>
            <a:gdLst>
              <a:gd name="T0" fmla="*/ 68553 w 377"/>
              <a:gd name="T1" fmla="*/ 70852 h 1423"/>
              <a:gd name="T2" fmla="*/ 68553 w 377"/>
              <a:gd name="T3" fmla="*/ 88969 h 1423"/>
              <a:gd name="T4" fmla="*/ 107091 w 377"/>
              <a:gd name="T5" fmla="*/ 118086 h 1423"/>
              <a:gd name="T6" fmla="*/ 107091 w 377"/>
              <a:gd name="T7" fmla="*/ 127792 h 1423"/>
              <a:gd name="T8" fmla="*/ 68553 w 377"/>
              <a:gd name="T9" fmla="*/ 156262 h 1423"/>
              <a:gd name="T10" fmla="*/ 68553 w 377"/>
              <a:gd name="T11" fmla="*/ 175027 h 1423"/>
              <a:gd name="T12" fmla="*/ 107091 w 377"/>
              <a:gd name="T13" fmla="*/ 203497 h 1423"/>
              <a:gd name="T14" fmla="*/ 107091 w 377"/>
              <a:gd name="T15" fmla="*/ 213850 h 1423"/>
              <a:gd name="T16" fmla="*/ 106350 w 377"/>
              <a:gd name="T17" fmla="*/ 423817 h 1423"/>
              <a:gd name="T18" fmla="*/ 95233 w 377"/>
              <a:gd name="T19" fmla="*/ 440640 h 1423"/>
              <a:gd name="T20" fmla="*/ 75964 w 377"/>
              <a:gd name="T21" fmla="*/ 449375 h 1423"/>
              <a:gd name="T22" fmla="*/ 61142 w 377"/>
              <a:gd name="T23" fmla="*/ 449375 h 1423"/>
              <a:gd name="T24" fmla="*/ 41873 w 377"/>
              <a:gd name="T25" fmla="*/ 440640 h 1423"/>
              <a:gd name="T26" fmla="*/ 31127 w 377"/>
              <a:gd name="T27" fmla="*/ 423817 h 1423"/>
              <a:gd name="T28" fmla="*/ 18528 w 377"/>
              <a:gd name="T29" fmla="*/ 43029 h 1423"/>
              <a:gd name="T30" fmla="*/ 19269 w 377"/>
              <a:gd name="T31" fmla="*/ 420905 h 1423"/>
              <a:gd name="T32" fmla="*/ 26680 w 377"/>
              <a:gd name="T33" fmla="*/ 441611 h 1423"/>
              <a:gd name="T34" fmla="*/ 49284 w 377"/>
              <a:gd name="T35" fmla="*/ 457463 h 1423"/>
              <a:gd name="T36" fmla="*/ 68553 w 377"/>
              <a:gd name="T37" fmla="*/ 460375 h 1423"/>
              <a:gd name="T38" fmla="*/ 78558 w 377"/>
              <a:gd name="T39" fmla="*/ 459728 h 1423"/>
              <a:gd name="T40" fmla="*/ 103756 w 377"/>
              <a:gd name="T41" fmla="*/ 448081 h 1423"/>
              <a:gd name="T42" fmla="*/ 117837 w 377"/>
              <a:gd name="T43" fmla="*/ 425434 h 1423"/>
              <a:gd name="T44" fmla="*/ 118578 w 377"/>
              <a:gd name="T45" fmla="*/ 43029 h 1423"/>
              <a:gd name="T46" fmla="*/ 120431 w 377"/>
              <a:gd name="T47" fmla="*/ 0 h 1423"/>
              <a:gd name="T48" fmla="*/ 15934 w 377"/>
              <a:gd name="T49" fmla="*/ 647 h 1423"/>
              <a:gd name="T50" fmla="*/ 5929 w 377"/>
              <a:gd name="T51" fmla="*/ 5176 h 1423"/>
              <a:gd name="T52" fmla="*/ 741 w 377"/>
              <a:gd name="T53" fmla="*/ 13912 h 1423"/>
              <a:gd name="T54" fmla="*/ 741 w 377"/>
              <a:gd name="T55" fmla="*/ 20382 h 1423"/>
              <a:gd name="T56" fmla="*/ 5929 w 377"/>
              <a:gd name="T57" fmla="*/ 29117 h 1423"/>
              <a:gd name="T58" fmla="*/ 15934 w 377"/>
              <a:gd name="T59" fmla="*/ 34294 h 1423"/>
              <a:gd name="T60" fmla="*/ 31127 w 377"/>
              <a:gd name="T61" fmla="*/ 23941 h 1423"/>
              <a:gd name="T62" fmla="*/ 16675 w 377"/>
              <a:gd name="T63" fmla="*/ 23294 h 1423"/>
              <a:gd name="T64" fmla="*/ 12599 w 377"/>
              <a:gd name="T65" fmla="*/ 17470 h 1423"/>
              <a:gd name="T66" fmla="*/ 14081 w 377"/>
              <a:gd name="T67" fmla="*/ 12294 h 1423"/>
              <a:gd name="T68" fmla="*/ 120431 w 377"/>
              <a:gd name="T69" fmla="*/ 11000 h 1423"/>
              <a:gd name="T70" fmla="*/ 125248 w 377"/>
              <a:gd name="T71" fmla="*/ 12294 h 1423"/>
              <a:gd name="T72" fmla="*/ 127842 w 377"/>
              <a:gd name="T73" fmla="*/ 17470 h 1423"/>
              <a:gd name="T74" fmla="*/ 123025 w 377"/>
              <a:gd name="T75" fmla="*/ 23294 h 1423"/>
              <a:gd name="T76" fmla="*/ 108573 w 377"/>
              <a:gd name="T77" fmla="*/ 34294 h 1423"/>
              <a:gd name="T78" fmla="*/ 123766 w 377"/>
              <a:gd name="T79" fmla="*/ 34294 h 1423"/>
              <a:gd name="T80" fmla="*/ 133771 w 377"/>
              <a:gd name="T81" fmla="*/ 29117 h 1423"/>
              <a:gd name="T82" fmla="*/ 138959 w 377"/>
              <a:gd name="T83" fmla="*/ 20382 h 1423"/>
              <a:gd name="T84" fmla="*/ 138959 w 377"/>
              <a:gd name="T85" fmla="*/ 13912 h 1423"/>
              <a:gd name="T86" fmla="*/ 133771 w 377"/>
              <a:gd name="T87" fmla="*/ 5176 h 1423"/>
              <a:gd name="T88" fmla="*/ 123766 w 377"/>
              <a:gd name="T89" fmla="*/ 647 h 142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377"/>
              <a:gd name="T136" fmla="*/ 0 h 1423"/>
              <a:gd name="T137" fmla="*/ 377 w 377"/>
              <a:gd name="T138" fmla="*/ 1423 h 1423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377" h="1423">
                <a:moveTo>
                  <a:pt x="289" y="187"/>
                </a:moveTo>
                <a:lnTo>
                  <a:pt x="185" y="187"/>
                </a:lnTo>
                <a:lnTo>
                  <a:pt x="185" y="219"/>
                </a:lnTo>
                <a:lnTo>
                  <a:pt x="289" y="219"/>
                </a:lnTo>
                <a:lnTo>
                  <a:pt x="289" y="275"/>
                </a:lnTo>
                <a:lnTo>
                  <a:pt x="185" y="275"/>
                </a:lnTo>
                <a:lnTo>
                  <a:pt x="185" y="307"/>
                </a:lnTo>
                <a:lnTo>
                  <a:pt x="289" y="307"/>
                </a:lnTo>
                <a:lnTo>
                  <a:pt x="289" y="365"/>
                </a:lnTo>
                <a:lnTo>
                  <a:pt x="185" y="365"/>
                </a:lnTo>
                <a:lnTo>
                  <a:pt x="185" y="395"/>
                </a:lnTo>
                <a:lnTo>
                  <a:pt x="289" y="395"/>
                </a:lnTo>
                <a:lnTo>
                  <a:pt x="289" y="453"/>
                </a:lnTo>
                <a:lnTo>
                  <a:pt x="185" y="453"/>
                </a:lnTo>
                <a:lnTo>
                  <a:pt x="185" y="483"/>
                </a:lnTo>
                <a:lnTo>
                  <a:pt x="289" y="483"/>
                </a:lnTo>
                <a:lnTo>
                  <a:pt x="289" y="541"/>
                </a:lnTo>
                <a:lnTo>
                  <a:pt x="185" y="541"/>
                </a:lnTo>
                <a:lnTo>
                  <a:pt x="185" y="573"/>
                </a:lnTo>
                <a:lnTo>
                  <a:pt x="289" y="573"/>
                </a:lnTo>
                <a:lnTo>
                  <a:pt x="289" y="629"/>
                </a:lnTo>
                <a:lnTo>
                  <a:pt x="185" y="629"/>
                </a:lnTo>
                <a:lnTo>
                  <a:pt x="185" y="661"/>
                </a:lnTo>
                <a:lnTo>
                  <a:pt x="289" y="661"/>
                </a:lnTo>
                <a:lnTo>
                  <a:pt x="289" y="1288"/>
                </a:lnTo>
                <a:lnTo>
                  <a:pt x="287" y="1310"/>
                </a:lnTo>
                <a:lnTo>
                  <a:pt x="280" y="1329"/>
                </a:lnTo>
                <a:lnTo>
                  <a:pt x="271" y="1347"/>
                </a:lnTo>
                <a:lnTo>
                  <a:pt x="257" y="1362"/>
                </a:lnTo>
                <a:lnTo>
                  <a:pt x="244" y="1374"/>
                </a:lnTo>
                <a:lnTo>
                  <a:pt x="226" y="1383"/>
                </a:lnTo>
                <a:lnTo>
                  <a:pt x="205" y="1389"/>
                </a:lnTo>
                <a:lnTo>
                  <a:pt x="185" y="1392"/>
                </a:lnTo>
                <a:lnTo>
                  <a:pt x="165" y="1389"/>
                </a:lnTo>
                <a:lnTo>
                  <a:pt x="144" y="1383"/>
                </a:lnTo>
                <a:lnTo>
                  <a:pt x="129" y="1374"/>
                </a:lnTo>
                <a:lnTo>
                  <a:pt x="113" y="1362"/>
                </a:lnTo>
                <a:lnTo>
                  <a:pt x="99" y="1347"/>
                </a:lnTo>
                <a:lnTo>
                  <a:pt x="90" y="1329"/>
                </a:lnTo>
                <a:lnTo>
                  <a:pt x="84" y="1310"/>
                </a:lnTo>
                <a:lnTo>
                  <a:pt x="81" y="1288"/>
                </a:lnTo>
                <a:lnTo>
                  <a:pt x="81" y="133"/>
                </a:lnTo>
                <a:lnTo>
                  <a:pt x="50" y="133"/>
                </a:lnTo>
                <a:lnTo>
                  <a:pt x="50" y="1288"/>
                </a:lnTo>
                <a:lnTo>
                  <a:pt x="52" y="1301"/>
                </a:lnTo>
                <a:lnTo>
                  <a:pt x="52" y="1315"/>
                </a:lnTo>
                <a:lnTo>
                  <a:pt x="61" y="1342"/>
                </a:lnTo>
                <a:lnTo>
                  <a:pt x="72" y="1365"/>
                </a:lnTo>
                <a:lnTo>
                  <a:pt x="90" y="1385"/>
                </a:lnTo>
                <a:lnTo>
                  <a:pt x="111" y="1401"/>
                </a:lnTo>
                <a:lnTo>
                  <a:pt x="133" y="1414"/>
                </a:lnTo>
                <a:lnTo>
                  <a:pt x="158" y="1421"/>
                </a:lnTo>
                <a:lnTo>
                  <a:pt x="172" y="1423"/>
                </a:lnTo>
                <a:lnTo>
                  <a:pt x="185" y="1423"/>
                </a:lnTo>
                <a:lnTo>
                  <a:pt x="199" y="1423"/>
                </a:lnTo>
                <a:lnTo>
                  <a:pt x="212" y="1421"/>
                </a:lnTo>
                <a:lnTo>
                  <a:pt x="237" y="1414"/>
                </a:lnTo>
                <a:lnTo>
                  <a:pt x="262" y="1401"/>
                </a:lnTo>
                <a:lnTo>
                  <a:pt x="280" y="1385"/>
                </a:lnTo>
                <a:lnTo>
                  <a:pt x="298" y="1365"/>
                </a:lnTo>
                <a:lnTo>
                  <a:pt x="309" y="1342"/>
                </a:lnTo>
                <a:lnTo>
                  <a:pt x="318" y="1315"/>
                </a:lnTo>
                <a:lnTo>
                  <a:pt x="320" y="1301"/>
                </a:lnTo>
                <a:lnTo>
                  <a:pt x="320" y="1288"/>
                </a:lnTo>
                <a:lnTo>
                  <a:pt x="320" y="133"/>
                </a:lnTo>
                <a:lnTo>
                  <a:pt x="289" y="133"/>
                </a:lnTo>
                <a:lnTo>
                  <a:pt x="289" y="187"/>
                </a:lnTo>
                <a:close/>
                <a:moveTo>
                  <a:pt x="325" y="0"/>
                </a:moveTo>
                <a:lnTo>
                  <a:pt x="54" y="0"/>
                </a:lnTo>
                <a:lnTo>
                  <a:pt x="43" y="2"/>
                </a:lnTo>
                <a:lnTo>
                  <a:pt x="34" y="4"/>
                </a:lnTo>
                <a:lnTo>
                  <a:pt x="25" y="9"/>
                </a:lnTo>
                <a:lnTo>
                  <a:pt x="16" y="16"/>
                </a:lnTo>
                <a:lnTo>
                  <a:pt x="9" y="25"/>
                </a:lnTo>
                <a:lnTo>
                  <a:pt x="5" y="34"/>
                </a:lnTo>
                <a:lnTo>
                  <a:pt x="2" y="43"/>
                </a:lnTo>
                <a:lnTo>
                  <a:pt x="0" y="54"/>
                </a:lnTo>
                <a:lnTo>
                  <a:pt x="2" y="63"/>
                </a:lnTo>
                <a:lnTo>
                  <a:pt x="5" y="74"/>
                </a:lnTo>
                <a:lnTo>
                  <a:pt x="9" y="83"/>
                </a:lnTo>
                <a:lnTo>
                  <a:pt x="16" y="90"/>
                </a:lnTo>
                <a:lnTo>
                  <a:pt x="25" y="97"/>
                </a:lnTo>
                <a:lnTo>
                  <a:pt x="34" y="101"/>
                </a:lnTo>
                <a:lnTo>
                  <a:pt x="43" y="106"/>
                </a:lnTo>
                <a:lnTo>
                  <a:pt x="54" y="106"/>
                </a:lnTo>
                <a:lnTo>
                  <a:pt x="84" y="106"/>
                </a:lnTo>
                <a:lnTo>
                  <a:pt x="84" y="74"/>
                </a:lnTo>
                <a:lnTo>
                  <a:pt x="54" y="74"/>
                </a:lnTo>
                <a:lnTo>
                  <a:pt x="45" y="72"/>
                </a:lnTo>
                <a:lnTo>
                  <a:pt x="38" y="68"/>
                </a:lnTo>
                <a:lnTo>
                  <a:pt x="34" y="61"/>
                </a:lnTo>
                <a:lnTo>
                  <a:pt x="34" y="54"/>
                </a:lnTo>
                <a:lnTo>
                  <a:pt x="34" y="45"/>
                </a:lnTo>
                <a:lnTo>
                  <a:pt x="38" y="38"/>
                </a:lnTo>
                <a:lnTo>
                  <a:pt x="45" y="34"/>
                </a:lnTo>
                <a:lnTo>
                  <a:pt x="54" y="34"/>
                </a:lnTo>
                <a:lnTo>
                  <a:pt x="325" y="34"/>
                </a:lnTo>
                <a:lnTo>
                  <a:pt x="332" y="34"/>
                </a:lnTo>
                <a:lnTo>
                  <a:pt x="338" y="38"/>
                </a:lnTo>
                <a:lnTo>
                  <a:pt x="343" y="45"/>
                </a:lnTo>
                <a:lnTo>
                  <a:pt x="345" y="54"/>
                </a:lnTo>
                <a:lnTo>
                  <a:pt x="343" y="61"/>
                </a:lnTo>
                <a:lnTo>
                  <a:pt x="338" y="68"/>
                </a:lnTo>
                <a:lnTo>
                  <a:pt x="332" y="72"/>
                </a:lnTo>
                <a:lnTo>
                  <a:pt x="325" y="74"/>
                </a:lnTo>
                <a:lnTo>
                  <a:pt x="293" y="74"/>
                </a:lnTo>
                <a:lnTo>
                  <a:pt x="293" y="106"/>
                </a:lnTo>
                <a:lnTo>
                  <a:pt x="325" y="106"/>
                </a:lnTo>
                <a:lnTo>
                  <a:pt x="334" y="106"/>
                </a:lnTo>
                <a:lnTo>
                  <a:pt x="345" y="101"/>
                </a:lnTo>
                <a:lnTo>
                  <a:pt x="354" y="97"/>
                </a:lnTo>
                <a:lnTo>
                  <a:pt x="361" y="90"/>
                </a:lnTo>
                <a:lnTo>
                  <a:pt x="368" y="83"/>
                </a:lnTo>
                <a:lnTo>
                  <a:pt x="372" y="74"/>
                </a:lnTo>
                <a:lnTo>
                  <a:pt x="375" y="63"/>
                </a:lnTo>
                <a:lnTo>
                  <a:pt x="377" y="54"/>
                </a:lnTo>
                <a:lnTo>
                  <a:pt x="375" y="43"/>
                </a:lnTo>
                <a:lnTo>
                  <a:pt x="372" y="34"/>
                </a:lnTo>
                <a:lnTo>
                  <a:pt x="368" y="25"/>
                </a:lnTo>
                <a:lnTo>
                  <a:pt x="361" y="16"/>
                </a:lnTo>
                <a:lnTo>
                  <a:pt x="354" y="9"/>
                </a:lnTo>
                <a:lnTo>
                  <a:pt x="345" y="4"/>
                </a:lnTo>
                <a:lnTo>
                  <a:pt x="334" y="2"/>
                </a:lnTo>
                <a:lnTo>
                  <a:pt x="32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8950" name="组合 28"/>
          <p:cNvGrpSpPr/>
          <p:nvPr/>
        </p:nvGrpSpPr>
        <p:grpSpPr bwMode="auto">
          <a:xfrm>
            <a:off x="2173288" y="2257425"/>
            <a:ext cx="303212" cy="404813"/>
            <a:chOff x="0" y="0"/>
            <a:chExt cx="1389063" cy="1854200"/>
          </a:xfrm>
        </p:grpSpPr>
        <p:sp>
          <p:nvSpPr>
            <p:cNvPr id="39072" name="Freeform 30"/>
            <p:cNvSpPr>
              <a:spLocks noEditPoints="1" noChangeArrowheads="1"/>
            </p:cNvSpPr>
            <p:nvPr/>
          </p:nvSpPr>
          <p:spPr bwMode="auto">
            <a:xfrm>
              <a:off x="0" y="755650"/>
              <a:ext cx="1389063" cy="1098550"/>
            </a:xfrm>
            <a:custGeom>
              <a:avLst/>
              <a:gdLst>
                <a:gd name="T0" fmla="*/ 949325 w 875"/>
                <a:gd name="T1" fmla="*/ 60325 h 692"/>
                <a:gd name="T2" fmla="*/ 935038 w 875"/>
                <a:gd name="T3" fmla="*/ 17463 h 692"/>
                <a:gd name="T4" fmla="*/ 895350 w 875"/>
                <a:gd name="T5" fmla="*/ 0 h 692"/>
                <a:gd name="T6" fmla="*/ 684213 w 875"/>
                <a:gd name="T7" fmla="*/ 60325 h 692"/>
                <a:gd name="T8" fmla="*/ 698500 w 875"/>
                <a:gd name="T9" fmla="*/ 277813 h 692"/>
                <a:gd name="T10" fmla="*/ 730250 w 875"/>
                <a:gd name="T11" fmla="*/ 468313 h 692"/>
                <a:gd name="T12" fmla="*/ 801688 w 875"/>
                <a:gd name="T13" fmla="*/ 519113 h 692"/>
                <a:gd name="T14" fmla="*/ 952500 w 875"/>
                <a:gd name="T15" fmla="*/ 519113 h 692"/>
                <a:gd name="T16" fmla="*/ 1098550 w 875"/>
                <a:gd name="T17" fmla="*/ 557213 h 692"/>
                <a:gd name="T18" fmla="*/ 1177925 w 875"/>
                <a:gd name="T19" fmla="*/ 600075 h 692"/>
                <a:gd name="T20" fmla="*/ 1252538 w 875"/>
                <a:gd name="T21" fmla="*/ 682625 h 692"/>
                <a:gd name="T22" fmla="*/ 1281113 w 875"/>
                <a:gd name="T23" fmla="*/ 782638 h 692"/>
                <a:gd name="T24" fmla="*/ 1274763 w 875"/>
                <a:gd name="T25" fmla="*/ 847725 h 692"/>
                <a:gd name="T26" fmla="*/ 1238250 w 875"/>
                <a:gd name="T27" fmla="*/ 927100 h 692"/>
                <a:gd name="T28" fmla="*/ 1177925 w 875"/>
                <a:gd name="T29" fmla="*/ 976313 h 692"/>
                <a:gd name="T30" fmla="*/ 1123950 w 875"/>
                <a:gd name="T31" fmla="*/ 995363 h 692"/>
                <a:gd name="T32" fmla="*/ 1016000 w 875"/>
                <a:gd name="T33" fmla="*/ 981075 h 692"/>
                <a:gd name="T34" fmla="*/ 920750 w 875"/>
                <a:gd name="T35" fmla="*/ 927100 h 692"/>
                <a:gd name="T36" fmla="*/ 833438 w 875"/>
                <a:gd name="T37" fmla="*/ 850900 h 692"/>
                <a:gd name="T38" fmla="*/ 773113 w 875"/>
                <a:gd name="T39" fmla="*/ 776288 h 692"/>
                <a:gd name="T40" fmla="*/ 698500 w 875"/>
                <a:gd name="T41" fmla="*/ 636588 h 692"/>
                <a:gd name="T42" fmla="*/ 576263 w 875"/>
                <a:gd name="T43" fmla="*/ 701675 h 692"/>
                <a:gd name="T44" fmla="*/ 479425 w 875"/>
                <a:gd name="T45" fmla="*/ 776288 h 692"/>
                <a:gd name="T46" fmla="*/ 357188 w 875"/>
                <a:gd name="T47" fmla="*/ 898525 h 692"/>
                <a:gd name="T48" fmla="*/ 271463 w 875"/>
                <a:gd name="T49" fmla="*/ 869950 h 692"/>
                <a:gd name="T50" fmla="*/ 379413 w 875"/>
                <a:gd name="T51" fmla="*/ 750888 h 692"/>
                <a:gd name="T52" fmla="*/ 525463 w 875"/>
                <a:gd name="T53" fmla="*/ 633413 h 692"/>
                <a:gd name="T54" fmla="*/ 669925 w 875"/>
                <a:gd name="T55" fmla="*/ 557213 h 692"/>
                <a:gd name="T56" fmla="*/ 633413 w 875"/>
                <a:gd name="T57" fmla="*/ 422275 h 692"/>
                <a:gd name="T58" fmla="*/ 604838 w 875"/>
                <a:gd name="T59" fmla="*/ 231775 h 692"/>
                <a:gd name="T60" fmla="*/ 598488 w 875"/>
                <a:gd name="T61" fmla="*/ 66675 h 692"/>
                <a:gd name="T62" fmla="*/ 493713 w 875"/>
                <a:gd name="T63" fmla="*/ 0 h 692"/>
                <a:gd name="T64" fmla="*/ 454025 w 875"/>
                <a:gd name="T65" fmla="*/ 17463 h 692"/>
                <a:gd name="T66" fmla="*/ 439738 w 875"/>
                <a:gd name="T67" fmla="*/ 234950 h 692"/>
                <a:gd name="T68" fmla="*/ 111125 w 875"/>
                <a:gd name="T69" fmla="*/ 414338 h 692"/>
                <a:gd name="T70" fmla="*/ 42863 w 875"/>
                <a:gd name="T71" fmla="*/ 500063 h 692"/>
                <a:gd name="T72" fmla="*/ 3175 w 875"/>
                <a:gd name="T73" fmla="*/ 611188 h 692"/>
                <a:gd name="T74" fmla="*/ 0 w 875"/>
                <a:gd name="T75" fmla="*/ 915988 h 692"/>
                <a:gd name="T76" fmla="*/ 28575 w 875"/>
                <a:gd name="T77" fmla="*/ 1019175 h 692"/>
                <a:gd name="T78" fmla="*/ 93663 w 875"/>
                <a:gd name="T79" fmla="*/ 1084263 h 692"/>
                <a:gd name="T80" fmla="*/ 1235075 w 875"/>
                <a:gd name="T81" fmla="*/ 1098550 h 692"/>
                <a:gd name="T82" fmla="*/ 1295400 w 875"/>
                <a:gd name="T83" fmla="*/ 1084263 h 692"/>
                <a:gd name="T84" fmla="*/ 1363663 w 875"/>
                <a:gd name="T85" fmla="*/ 1019175 h 692"/>
                <a:gd name="T86" fmla="*/ 1389063 w 875"/>
                <a:gd name="T87" fmla="*/ 915988 h 692"/>
                <a:gd name="T88" fmla="*/ 1385888 w 875"/>
                <a:gd name="T89" fmla="*/ 611188 h 692"/>
                <a:gd name="T90" fmla="*/ 1346200 w 875"/>
                <a:gd name="T91" fmla="*/ 500063 h 692"/>
                <a:gd name="T92" fmla="*/ 1277938 w 875"/>
                <a:gd name="T93" fmla="*/ 414338 h 692"/>
                <a:gd name="T94" fmla="*/ 1127125 w 875"/>
                <a:gd name="T95" fmla="*/ 904875 h 692"/>
                <a:gd name="T96" fmla="*/ 1152525 w 875"/>
                <a:gd name="T97" fmla="*/ 890588 h 692"/>
                <a:gd name="T98" fmla="*/ 1181100 w 875"/>
                <a:gd name="T99" fmla="*/ 858838 h 692"/>
                <a:gd name="T100" fmla="*/ 1195388 w 875"/>
                <a:gd name="T101" fmla="*/ 812800 h 692"/>
                <a:gd name="T102" fmla="*/ 1192213 w 875"/>
                <a:gd name="T103" fmla="*/ 765175 h 692"/>
                <a:gd name="T104" fmla="*/ 1163638 w 875"/>
                <a:gd name="T105" fmla="*/ 704850 h 692"/>
                <a:gd name="T106" fmla="*/ 1106488 w 875"/>
                <a:gd name="T107" fmla="*/ 658813 h 692"/>
                <a:gd name="T108" fmla="*/ 1027113 w 875"/>
                <a:gd name="T109" fmla="*/ 622300 h 692"/>
                <a:gd name="T110" fmla="*/ 906463 w 875"/>
                <a:gd name="T111" fmla="*/ 596900 h 692"/>
                <a:gd name="T112" fmla="*/ 781050 w 875"/>
                <a:gd name="T113" fmla="*/ 611188 h 692"/>
                <a:gd name="T114" fmla="*/ 819150 w 875"/>
                <a:gd name="T115" fmla="*/ 690563 h 692"/>
                <a:gd name="T116" fmla="*/ 869950 w 875"/>
                <a:gd name="T117" fmla="*/ 762000 h 692"/>
                <a:gd name="T118" fmla="*/ 973138 w 875"/>
                <a:gd name="T119" fmla="*/ 862013 h 692"/>
                <a:gd name="T120" fmla="*/ 1069975 w 875"/>
                <a:gd name="T121" fmla="*/ 908050 h 692"/>
                <a:gd name="T122" fmla="*/ 1127125 w 875"/>
                <a:gd name="T123" fmla="*/ 904875 h 69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75"/>
                <a:gd name="T187" fmla="*/ 0 h 692"/>
                <a:gd name="T188" fmla="*/ 875 w 875"/>
                <a:gd name="T189" fmla="*/ 692 h 69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75" h="692">
                  <a:moveTo>
                    <a:pt x="787" y="250"/>
                  </a:moveTo>
                  <a:lnTo>
                    <a:pt x="598" y="148"/>
                  </a:lnTo>
                  <a:lnTo>
                    <a:pt x="598" y="38"/>
                  </a:lnTo>
                  <a:lnTo>
                    <a:pt x="595" y="24"/>
                  </a:lnTo>
                  <a:lnTo>
                    <a:pt x="589" y="11"/>
                  </a:lnTo>
                  <a:lnTo>
                    <a:pt x="577" y="4"/>
                  </a:lnTo>
                  <a:lnTo>
                    <a:pt x="571" y="2"/>
                  </a:lnTo>
                  <a:lnTo>
                    <a:pt x="564" y="0"/>
                  </a:lnTo>
                  <a:lnTo>
                    <a:pt x="431" y="0"/>
                  </a:lnTo>
                  <a:lnTo>
                    <a:pt x="431" y="38"/>
                  </a:lnTo>
                  <a:lnTo>
                    <a:pt x="433" y="101"/>
                  </a:lnTo>
                  <a:lnTo>
                    <a:pt x="440" y="175"/>
                  </a:lnTo>
                  <a:lnTo>
                    <a:pt x="444" y="214"/>
                  </a:lnTo>
                  <a:lnTo>
                    <a:pt x="451" y="254"/>
                  </a:lnTo>
                  <a:lnTo>
                    <a:pt x="460" y="295"/>
                  </a:lnTo>
                  <a:lnTo>
                    <a:pt x="471" y="333"/>
                  </a:lnTo>
                  <a:lnTo>
                    <a:pt x="505" y="327"/>
                  </a:lnTo>
                  <a:lnTo>
                    <a:pt x="537" y="324"/>
                  </a:lnTo>
                  <a:lnTo>
                    <a:pt x="568" y="324"/>
                  </a:lnTo>
                  <a:lnTo>
                    <a:pt x="600" y="327"/>
                  </a:lnTo>
                  <a:lnTo>
                    <a:pt x="631" y="331"/>
                  </a:lnTo>
                  <a:lnTo>
                    <a:pt x="661" y="340"/>
                  </a:lnTo>
                  <a:lnTo>
                    <a:pt x="692" y="351"/>
                  </a:lnTo>
                  <a:lnTo>
                    <a:pt x="722" y="367"/>
                  </a:lnTo>
                  <a:lnTo>
                    <a:pt x="742" y="378"/>
                  </a:lnTo>
                  <a:lnTo>
                    <a:pt x="760" y="394"/>
                  </a:lnTo>
                  <a:lnTo>
                    <a:pt x="776" y="412"/>
                  </a:lnTo>
                  <a:lnTo>
                    <a:pt x="789" y="430"/>
                  </a:lnTo>
                  <a:lnTo>
                    <a:pt x="798" y="451"/>
                  </a:lnTo>
                  <a:lnTo>
                    <a:pt x="805" y="471"/>
                  </a:lnTo>
                  <a:lnTo>
                    <a:pt x="807" y="493"/>
                  </a:lnTo>
                  <a:lnTo>
                    <a:pt x="807" y="516"/>
                  </a:lnTo>
                  <a:lnTo>
                    <a:pt x="803" y="534"/>
                  </a:lnTo>
                  <a:lnTo>
                    <a:pt x="798" y="552"/>
                  </a:lnTo>
                  <a:lnTo>
                    <a:pt x="792" y="568"/>
                  </a:lnTo>
                  <a:lnTo>
                    <a:pt x="780" y="584"/>
                  </a:lnTo>
                  <a:lnTo>
                    <a:pt x="769" y="595"/>
                  </a:lnTo>
                  <a:lnTo>
                    <a:pt x="755" y="606"/>
                  </a:lnTo>
                  <a:lnTo>
                    <a:pt x="742" y="615"/>
                  </a:lnTo>
                  <a:lnTo>
                    <a:pt x="726" y="622"/>
                  </a:lnTo>
                  <a:lnTo>
                    <a:pt x="708" y="627"/>
                  </a:lnTo>
                  <a:lnTo>
                    <a:pt x="690" y="627"/>
                  </a:lnTo>
                  <a:lnTo>
                    <a:pt x="665" y="624"/>
                  </a:lnTo>
                  <a:lnTo>
                    <a:pt x="640" y="618"/>
                  </a:lnTo>
                  <a:lnTo>
                    <a:pt x="611" y="604"/>
                  </a:lnTo>
                  <a:lnTo>
                    <a:pt x="595" y="595"/>
                  </a:lnTo>
                  <a:lnTo>
                    <a:pt x="580" y="584"/>
                  </a:lnTo>
                  <a:lnTo>
                    <a:pt x="561" y="570"/>
                  </a:lnTo>
                  <a:lnTo>
                    <a:pt x="543" y="554"/>
                  </a:lnTo>
                  <a:lnTo>
                    <a:pt x="525" y="536"/>
                  </a:lnTo>
                  <a:lnTo>
                    <a:pt x="507" y="514"/>
                  </a:lnTo>
                  <a:lnTo>
                    <a:pt x="487" y="489"/>
                  </a:lnTo>
                  <a:lnTo>
                    <a:pt x="469" y="460"/>
                  </a:lnTo>
                  <a:lnTo>
                    <a:pt x="453" y="430"/>
                  </a:lnTo>
                  <a:lnTo>
                    <a:pt x="440" y="401"/>
                  </a:lnTo>
                  <a:lnTo>
                    <a:pt x="401" y="419"/>
                  </a:lnTo>
                  <a:lnTo>
                    <a:pt x="363" y="442"/>
                  </a:lnTo>
                  <a:lnTo>
                    <a:pt x="329" y="464"/>
                  </a:lnTo>
                  <a:lnTo>
                    <a:pt x="302" y="489"/>
                  </a:lnTo>
                  <a:lnTo>
                    <a:pt x="275" y="512"/>
                  </a:lnTo>
                  <a:lnTo>
                    <a:pt x="255" y="534"/>
                  </a:lnTo>
                  <a:lnTo>
                    <a:pt x="225" y="566"/>
                  </a:lnTo>
                  <a:lnTo>
                    <a:pt x="214" y="579"/>
                  </a:lnTo>
                  <a:lnTo>
                    <a:pt x="171" y="548"/>
                  </a:lnTo>
                  <a:lnTo>
                    <a:pt x="183" y="532"/>
                  </a:lnTo>
                  <a:lnTo>
                    <a:pt x="216" y="496"/>
                  </a:lnTo>
                  <a:lnTo>
                    <a:pt x="239" y="473"/>
                  </a:lnTo>
                  <a:lnTo>
                    <a:pt x="266" y="448"/>
                  </a:lnTo>
                  <a:lnTo>
                    <a:pt x="295" y="424"/>
                  </a:lnTo>
                  <a:lnTo>
                    <a:pt x="331" y="399"/>
                  </a:lnTo>
                  <a:lnTo>
                    <a:pt x="377" y="372"/>
                  </a:lnTo>
                  <a:lnTo>
                    <a:pt x="422" y="351"/>
                  </a:lnTo>
                  <a:lnTo>
                    <a:pt x="408" y="309"/>
                  </a:lnTo>
                  <a:lnTo>
                    <a:pt x="399" y="266"/>
                  </a:lnTo>
                  <a:lnTo>
                    <a:pt x="390" y="225"/>
                  </a:lnTo>
                  <a:lnTo>
                    <a:pt x="386" y="184"/>
                  </a:lnTo>
                  <a:lnTo>
                    <a:pt x="381" y="146"/>
                  </a:lnTo>
                  <a:lnTo>
                    <a:pt x="379" y="108"/>
                  </a:lnTo>
                  <a:lnTo>
                    <a:pt x="377" y="42"/>
                  </a:lnTo>
                  <a:lnTo>
                    <a:pt x="377" y="0"/>
                  </a:lnTo>
                  <a:lnTo>
                    <a:pt x="311" y="0"/>
                  </a:lnTo>
                  <a:lnTo>
                    <a:pt x="304" y="2"/>
                  </a:lnTo>
                  <a:lnTo>
                    <a:pt x="298" y="4"/>
                  </a:lnTo>
                  <a:lnTo>
                    <a:pt x="286" y="11"/>
                  </a:lnTo>
                  <a:lnTo>
                    <a:pt x="280" y="24"/>
                  </a:lnTo>
                  <a:lnTo>
                    <a:pt x="277" y="38"/>
                  </a:lnTo>
                  <a:lnTo>
                    <a:pt x="277" y="148"/>
                  </a:lnTo>
                  <a:lnTo>
                    <a:pt x="88" y="250"/>
                  </a:lnTo>
                  <a:lnTo>
                    <a:pt x="70" y="261"/>
                  </a:lnTo>
                  <a:lnTo>
                    <a:pt x="54" y="277"/>
                  </a:lnTo>
                  <a:lnTo>
                    <a:pt x="38" y="295"/>
                  </a:lnTo>
                  <a:lnTo>
                    <a:pt x="27" y="315"/>
                  </a:lnTo>
                  <a:lnTo>
                    <a:pt x="16" y="338"/>
                  </a:lnTo>
                  <a:lnTo>
                    <a:pt x="7" y="363"/>
                  </a:lnTo>
                  <a:lnTo>
                    <a:pt x="2" y="385"/>
                  </a:lnTo>
                  <a:lnTo>
                    <a:pt x="0" y="410"/>
                  </a:lnTo>
                  <a:lnTo>
                    <a:pt x="0" y="577"/>
                  </a:lnTo>
                  <a:lnTo>
                    <a:pt x="2" y="602"/>
                  </a:lnTo>
                  <a:lnTo>
                    <a:pt x="9" y="622"/>
                  </a:lnTo>
                  <a:lnTo>
                    <a:pt x="18" y="642"/>
                  </a:lnTo>
                  <a:lnTo>
                    <a:pt x="29" y="658"/>
                  </a:lnTo>
                  <a:lnTo>
                    <a:pt x="43" y="672"/>
                  </a:lnTo>
                  <a:lnTo>
                    <a:pt x="59" y="683"/>
                  </a:lnTo>
                  <a:lnTo>
                    <a:pt x="77" y="690"/>
                  </a:lnTo>
                  <a:lnTo>
                    <a:pt x="97" y="692"/>
                  </a:lnTo>
                  <a:lnTo>
                    <a:pt x="778" y="692"/>
                  </a:lnTo>
                  <a:lnTo>
                    <a:pt x="798" y="690"/>
                  </a:lnTo>
                  <a:lnTo>
                    <a:pt x="816" y="683"/>
                  </a:lnTo>
                  <a:lnTo>
                    <a:pt x="832" y="672"/>
                  </a:lnTo>
                  <a:lnTo>
                    <a:pt x="846" y="658"/>
                  </a:lnTo>
                  <a:lnTo>
                    <a:pt x="859" y="642"/>
                  </a:lnTo>
                  <a:lnTo>
                    <a:pt x="868" y="622"/>
                  </a:lnTo>
                  <a:lnTo>
                    <a:pt x="873" y="602"/>
                  </a:lnTo>
                  <a:lnTo>
                    <a:pt x="875" y="577"/>
                  </a:lnTo>
                  <a:lnTo>
                    <a:pt x="875" y="410"/>
                  </a:lnTo>
                  <a:lnTo>
                    <a:pt x="873" y="385"/>
                  </a:lnTo>
                  <a:lnTo>
                    <a:pt x="868" y="363"/>
                  </a:lnTo>
                  <a:lnTo>
                    <a:pt x="859" y="338"/>
                  </a:lnTo>
                  <a:lnTo>
                    <a:pt x="848" y="315"/>
                  </a:lnTo>
                  <a:lnTo>
                    <a:pt x="837" y="295"/>
                  </a:lnTo>
                  <a:lnTo>
                    <a:pt x="821" y="277"/>
                  </a:lnTo>
                  <a:lnTo>
                    <a:pt x="805" y="261"/>
                  </a:lnTo>
                  <a:lnTo>
                    <a:pt x="787" y="250"/>
                  </a:lnTo>
                  <a:close/>
                  <a:moveTo>
                    <a:pt x="710" y="570"/>
                  </a:moveTo>
                  <a:lnTo>
                    <a:pt x="710" y="570"/>
                  </a:lnTo>
                  <a:lnTo>
                    <a:pt x="717" y="568"/>
                  </a:lnTo>
                  <a:lnTo>
                    <a:pt x="726" y="561"/>
                  </a:lnTo>
                  <a:lnTo>
                    <a:pt x="733" y="557"/>
                  </a:lnTo>
                  <a:lnTo>
                    <a:pt x="740" y="550"/>
                  </a:lnTo>
                  <a:lnTo>
                    <a:pt x="744" y="541"/>
                  </a:lnTo>
                  <a:lnTo>
                    <a:pt x="749" y="532"/>
                  </a:lnTo>
                  <a:lnTo>
                    <a:pt x="751" y="521"/>
                  </a:lnTo>
                  <a:lnTo>
                    <a:pt x="753" y="512"/>
                  </a:lnTo>
                  <a:lnTo>
                    <a:pt x="753" y="496"/>
                  </a:lnTo>
                  <a:lnTo>
                    <a:pt x="751" y="482"/>
                  </a:lnTo>
                  <a:lnTo>
                    <a:pt x="749" y="469"/>
                  </a:lnTo>
                  <a:lnTo>
                    <a:pt x="742" y="455"/>
                  </a:lnTo>
                  <a:lnTo>
                    <a:pt x="733" y="444"/>
                  </a:lnTo>
                  <a:lnTo>
                    <a:pt x="722" y="433"/>
                  </a:lnTo>
                  <a:lnTo>
                    <a:pt x="710" y="421"/>
                  </a:lnTo>
                  <a:lnTo>
                    <a:pt x="697" y="415"/>
                  </a:lnTo>
                  <a:lnTo>
                    <a:pt x="672" y="401"/>
                  </a:lnTo>
                  <a:lnTo>
                    <a:pt x="647" y="392"/>
                  </a:lnTo>
                  <a:lnTo>
                    <a:pt x="620" y="385"/>
                  </a:lnTo>
                  <a:lnTo>
                    <a:pt x="595" y="378"/>
                  </a:lnTo>
                  <a:lnTo>
                    <a:pt x="571" y="376"/>
                  </a:lnTo>
                  <a:lnTo>
                    <a:pt x="543" y="376"/>
                  </a:lnTo>
                  <a:lnTo>
                    <a:pt x="516" y="378"/>
                  </a:lnTo>
                  <a:lnTo>
                    <a:pt x="492" y="385"/>
                  </a:lnTo>
                  <a:lnTo>
                    <a:pt x="503" y="410"/>
                  </a:lnTo>
                  <a:lnTo>
                    <a:pt x="516" y="435"/>
                  </a:lnTo>
                  <a:lnTo>
                    <a:pt x="532" y="457"/>
                  </a:lnTo>
                  <a:lnTo>
                    <a:pt x="548" y="480"/>
                  </a:lnTo>
                  <a:lnTo>
                    <a:pt x="571" y="505"/>
                  </a:lnTo>
                  <a:lnTo>
                    <a:pt x="593" y="525"/>
                  </a:lnTo>
                  <a:lnTo>
                    <a:pt x="613" y="543"/>
                  </a:lnTo>
                  <a:lnTo>
                    <a:pt x="636" y="557"/>
                  </a:lnTo>
                  <a:lnTo>
                    <a:pt x="656" y="566"/>
                  </a:lnTo>
                  <a:lnTo>
                    <a:pt x="674" y="572"/>
                  </a:lnTo>
                  <a:lnTo>
                    <a:pt x="692" y="572"/>
                  </a:lnTo>
                  <a:lnTo>
                    <a:pt x="710" y="5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73" name="Rectangle 31"/>
            <p:cNvSpPr>
              <a:spLocks noChangeArrowheads="1"/>
            </p:cNvSpPr>
            <p:nvPr/>
          </p:nvSpPr>
          <p:spPr bwMode="auto">
            <a:xfrm>
              <a:off x="519112" y="561975"/>
              <a:ext cx="350838" cy="120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39074" name="Freeform 32"/>
            <p:cNvSpPr>
              <a:spLocks noChangeArrowheads="1"/>
            </p:cNvSpPr>
            <p:nvPr/>
          </p:nvSpPr>
          <p:spPr bwMode="auto">
            <a:xfrm>
              <a:off x="547687" y="0"/>
              <a:ext cx="211138" cy="504825"/>
            </a:xfrm>
            <a:custGeom>
              <a:avLst/>
              <a:gdLst>
                <a:gd name="T0" fmla="*/ 142875 w 133"/>
                <a:gd name="T1" fmla="*/ 500063 h 318"/>
                <a:gd name="T2" fmla="*/ 142875 w 133"/>
                <a:gd name="T3" fmla="*/ 500063 h 318"/>
                <a:gd name="T4" fmla="*/ 114300 w 133"/>
                <a:gd name="T5" fmla="*/ 504825 h 318"/>
                <a:gd name="T6" fmla="*/ 93663 w 133"/>
                <a:gd name="T7" fmla="*/ 500063 h 318"/>
                <a:gd name="T8" fmla="*/ 71438 w 133"/>
                <a:gd name="T9" fmla="*/ 493713 h 318"/>
                <a:gd name="T10" fmla="*/ 57150 w 133"/>
                <a:gd name="T11" fmla="*/ 479425 h 318"/>
                <a:gd name="T12" fmla="*/ 39688 w 133"/>
                <a:gd name="T13" fmla="*/ 465138 h 318"/>
                <a:gd name="T14" fmla="*/ 28575 w 133"/>
                <a:gd name="T15" fmla="*/ 442913 h 318"/>
                <a:gd name="T16" fmla="*/ 17463 w 133"/>
                <a:gd name="T17" fmla="*/ 422275 h 318"/>
                <a:gd name="T18" fmla="*/ 11113 w 133"/>
                <a:gd name="T19" fmla="*/ 396875 h 318"/>
                <a:gd name="T20" fmla="*/ 3175 w 133"/>
                <a:gd name="T21" fmla="*/ 371475 h 318"/>
                <a:gd name="T22" fmla="*/ 0 w 133"/>
                <a:gd name="T23" fmla="*/ 342900 h 318"/>
                <a:gd name="T24" fmla="*/ 0 w 133"/>
                <a:gd name="T25" fmla="*/ 314325 h 318"/>
                <a:gd name="T26" fmla="*/ 3175 w 133"/>
                <a:gd name="T27" fmla="*/ 285750 h 318"/>
                <a:gd name="T28" fmla="*/ 6350 w 133"/>
                <a:gd name="T29" fmla="*/ 257175 h 318"/>
                <a:gd name="T30" fmla="*/ 14288 w 133"/>
                <a:gd name="T31" fmla="*/ 228600 h 318"/>
                <a:gd name="T32" fmla="*/ 25400 w 133"/>
                <a:gd name="T33" fmla="*/ 203200 h 318"/>
                <a:gd name="T34" fmla="*/ 36513 w 133"/>
                <a:gd name="T35" fmla="*/ 182563 h 318"/>
                <a:gd name="T36" fmla="*/ 36513 w 133"/>
                <a:gd name="T37" fmla="*/ 182563 h 318"/>
                <a:gd name="T38" fmla="*/ 68263 w 133"/>
                <a:gd name="T39" fmla="*/ 131763 h 318"/>
                <a:gd name="T40" fmla="*/ 96838 w 133"/>
                <a:gd name="T41" fmla="*/ 88900 h 318"/>
                <a:gd name="T42" fmla="*/ 122238 w 133"/>
                <a:gd name="T43" fmla="*/ 57150 h 318"/>
                <a:gd name="T44" fmla="*/ 146050 w 133"/>
                <a:gd name="T45" fmla="*/ 34925 h 318"/>
                <a:gd name="T46" fmla="*/ 168275 w 133"/>
                <a:gd name="T47" fmla="*/ 17463 h 318"/>
                <a:gd name="T48" fmla="*/ 182563 w 133"/>
                <a:gd name="T49" fmla="*/ 6350 h 318"/>
                <a:gd name="T50" fmla="*/ 193675 w 133"/>
                <a:gd name="T51" fmla="*/ 0 h 318"/>
                <a:gd name="T52" fmla="*/ 193675 w 133"/>
                <a:gd name="T53" fmla="*/ 0 h 318"/>
                <a:gd name="T54" fmla="*/ 182563 w 133"/>
                <a:gd name="T55" fmla="*/ 23813 h 318"/>
                <a:gd name="T56" fmla="*/ 168275 w 133"/>
                <a:gd name="T57" fmla="*/ 52388 h 318"/>
                <a:gd name="T58" fmla="*/ 157163 w 133"/>
                <a:gd name="T59" fmla="*/ 92075 h 318"/>
                <a:gd name="T60" fmla="*/ 146050 w 133"/>
                <a:gd name="T61" fmla="*/ 139700 h 318"/>
                <a:gd name="T62" fmla="*/ 146050 w 133"/>
                <a:gd name="T63" fmla="*/ 163513 h 318"/>
                <a:gd name="T64" fmla="*/ 146050 w 133"/>
                <a:gd name="T65" fmla="*/ 188913 h 318"/>
                <a:gd name="T66" fmla="*/ 146050 w 133"/>
                <a:gd name="T67" fmla="*/ 214313 h 318"/>
                <a:gd name="T68" fmla="*/ 153988 w 133"/>
                <a:gd name="T69" fmla="*/ 242888 h 318"/>
                <a:gd name="T70" fmla="*/ 160338 w 133"/>
                <a:gd name="T71" fmla="*/ 271463 h 318"/>
                <a:gd name="T72" fmla="*/ 171450 w 133"/>
                <a:gd name="T73" fmla="*/ 296863 h 318"/>
                <a:gd name="T74" fmla="*/ 171450 w 133"/>
                <a:gd name="T75" fmla="*/ 296863 h 318"/>
                <a:gd name="T76" fmla="*/ 190500 w 133"/>
                <a:gd name="T77" fmla="*/ 328613 h 318"/>
                <a:gd name="T78" fmla="*/ 200025 w 133"/>
                <a:gd name="T79" fmla="*/ 360363 h 318"/>
                <a:gd name="T80" fmla="*/ 207963 w 133"/>
                <a:gd name="T81" fmla="*/ 393700 h 318"/>
                <a:gd name="T82" fmla="*/ 211138 w 133"/>
                <a:gd name="T83" fmla="*/ 422275 h 318"/>
                <a:gd name="T84" fmla="*/ 204788 w 133"/>
                <a:gd name="T85" fmla="*/ 450850 h 318"/>
                <a:gd name="T86" fmla="*/ 200025 w 133"/>
                <a:gd name="T87" fmla="*/ 461963 h 318"/>
                <a:gd name="T88" fmla="*/ 193675 w 133"/>
                <a:gd name="T89" fmla="*/ 471488 h 318"/>
                <a:gd name="T90" fmla="*/ 182563 w 133"/>
                <a:gd name="T91" fmla="*/ 482600 h 318"/>
                <a:gd name="T92" fmla="*/ 171450 w 133"/>
                <a:gd name="T93" fmla="*/ 490538 h 318"/>
                <a:gd name="T94" fmla="*/ 157163 w 133"/>
                <a:gd name="T95" fmla="*/ 496888 h 318"/>
                <a:gd name="T96" fmla="*/ 142875 w 133"/>
                <a:gd name="T97" fmla="*/ 500063 h 318"/>
                <a:gd name="T98" fmla="*/ 142875 w 133"/>
                <a:gd name="T99" fmla="*/ 500063 h 31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33"/>
                <a:gd name="T151" fmla="*/ 0 h 318"/>
                <a:gd name="T152" fmla="*/ 133 w 133"/>
                <a:gd name="T153" fmla="*/ 318 h 31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33" h="318">
                  <a:moveTo>
                    <a:pt x="90" y="315"/>
                  </a:moveTo>
                  <a:lnTo>
                    <a:pt x="90" y="315"/>
                  </a:lnTo>
                  <a:lnTo>
                    <a:pt x="72" y="318"/>
                  </a:lnTo>
                  <a:lnTo>
                    <a:pt x="59" y="315"/>
                  </a:lnTo>
                  <a:lnTo>
                    <a:pt x="45" y="311"/>
                  </a:lnTo>
                  <a:lnTo>
                    <a:pt x="36" y="302"/>
                  </a:lnTo>
                  <a:lnTo>
                    <a:pt x="25" y="293"/>
                  </a:lnTo>
                  <a:lnTo>
                    <a:pt x="18" y="279"/>
                  </a:lnTo>
                  <a:lnTo>
                    <a:pt x="11" y="266"/>
                  </a:lnTo>
                  <a:lnTo>
                    <a:pt x="7" y="250"/>
                  </a:lnTo>
                  <a:lnTo>
                    <a:pt x="2" y="234"/>
                  </a:lnTo>
                  <a:lnTo>
                    <a:pt x="0" y="216"/>
                  </a:lnTo>
                  <a:lnTo>
                    <a:pt x="0" y="198"/>
                  </a:lnTo>
                  <a:lnTo>
                    <a:pt x="2" y="180"/>
                  </a:lnTo>
                  <a:lnTo>
                    <a:pt x="4" y="162"/>
                  </a:lnTo>
                  <a:lnTo>
                    <a:pt x="9" y="144"/>
                  </a:lnTo>
                  <a:lnTo>
                    <a:pt x="16" y="128"/>
                  </a:lnTo>
                  <a:lnTo>
                    <a:pt x="23" y="115"/>
                  </a:lnTo>
                  <a:lnTo>
                    <a:pt x="43" y="83"/>
                  </a:lnTo>
                  <a:lnTo>
                    <a:pt x="61" y="56"/>
                  </a:lnTo>
                  <a:lnTo>
                    <a:pt x="77" y="36"/>
                  </a:lnTo>
                  <a:lnTo>
                    <a:pt x="92" y="22"/>
                  </a:lnTo>
                  <a:lnTo>
                    <a:pt x="106" y="11"/>
                  </a:lnTo>
                  <a:lnTo>
                    <a:pt x="115" y="4"/>
                  </a:lnTo>
                  <a:lnTo>
                    <a:pt x="122" y="0"/>
                  </a:lnTo>
                  <a:lnTo>
                    <a:pt x="115" y="15"/>
                  </a:lnTo>
                  <a:lnTo>
                    <a:pt x="106" y="33"/>
                  </a:lnTo>
                  <a:lnTo>
                    <a:pt x="99" y="58"/>
                  </a:lnTo>
                  <a:lnTo>
                    <a:pt x="92" y="88"/>
                  </a:lnTo>
                  <a:lnTo>
                    <a:pt x="92" y="103"/>
                  </a:lnTo>
                  <a:lnTo>
                    <a:pt x="92" y="119"/>
                  </a:lnTo>
                  <a:lnTo>
                    <a:pt x="92" y="135"/>
                  </a:lnTo>
                  <a:lnTo>
                    <a:pt x="97" y="153"/>
                  </a:lnTo>
                  <a:lnTo>
                    <a:pt x="101" y="171"/>
                  </a:lnTo>
                  <a:lnTo>
                    <a:pt x="108" y="187"/>
                  </a:lnTo>
                  <a:lnTo>
                    <a:pt x="120" y="207"/>
                  </a:lnTo>
                  <a:lnTo>
                    <a:pt x="126" y="227"/>
                  </a:lnTo>
                  <a:lnTo>
                    <a:pt x="131" y="248"/>
                  </a:lnTo>
                  <a:lnTo>
                    <a:pt x="133" y="266"/>
                  </a:lnTo>
                  <a:lnTo>
                    <a:pt x="129" y="284"/>
                  </a:lnTo>
                  <a:lnTo>
                    <a:pt x="126" y="291"/>
                  </a:lnTo>
                  <a:lnTo>
                    <a:pt x="122" y="297"/>
                  </a:lnTo>
                  <a:lnTo>
                    <a:pt x="115" y="304"/>
                  </a:lnTo>
                  <a:lnTo>
                    <a:pt x="108" y="309"/>
                  </a:lnTo>
                  <a:lnTo>
                    <a:pt x="99" y="313"/>
                  </a:lnTo>
                  <a:lnTo>
                    <a:pt x="90" y="3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951" name="Freeform 33"/>
          <p:cNvSpPr>
            <a:spLocks noEditPoints="1" noChangeArrowheads="1"/>
          </p:cNvSpPr>
          <p:nvPr/>
        </p:nvSpPr>
        <p:spPr bwMode="auto">
          <a:xfrm>
            <a:off x="9109075" y="2257425"/>
            <a:ext cx="147638" cy="482600"/>
          </a:xfrm>
          <a:custGeom>
            <a:avLst/>
            <a:gdLst>
              <a:gd name="T0" fmla="*/ 73819 w 248"/>
              <a:gd name="T1" fmla="*/ 0 h 1430"/>
              <a:gd name="T2" fmla="*/ 44053 w 248"/>
              <a:gd name="T3" fmla="*/ 3037 h 1430"/>
              <a:gd name="T4" fmla="*/ 21431 w 248"/>
              <a:gd name="T5" fmla="*/ 12149 h 1430"/>
              <a:gd name="T6" fmla="*/ 5358 w 248"/>
              <a:gd name="T7" fmla="*/ 25986 h 1430"/>
              <a:gd name="T8" fmla="*/ 0 w 248"/>
              <a:gd name="T9" fmla="*/ 41848 h 1430"/>
              <a:gd name="T10" fmla="*/ 0 w 248"/>
              <a:gd name="T11" fmla="*/ 46573 h 1430"/>
              <a:gd name="T12" fmla="*/ 4167 w 248"/>
              <a:gd name="T13" fmla="*/ 56360 h 1430"/>
              <a:gd name="T14" fmla="*/ 11906 w 248"/>
              <a:gd name="T15" fmla="*/ 64797 h 1430"/>
              <a:gd name="T16" fmla="*/ 21431 w 248"/>
              <a:gd name="T17" fmla="*/ 71546 h 1430"/>
              <a:gd name="T18" fmla="*/ 27980 w 248"/>
              <a:gd name="T19" fmla="*/ 388105 h 1430"/>
              <a:gd name="T20" fmla="*/ 27980 w 248"/>
              <a:gd name="T21" fmla="*/ 392155 h 1430"/>
              <a:gd name="T22" fmla="*/ 32147 w 248"/>
              <a:gd name="T23" fmla="*/ 398229 h 1430"/>
              <a:gd name="T24" fmla="*/ 40481 w 248"/>
              <a:gd name="T25" fmla="*/ 403292 h 1430"/>
              <a:gd name="T26" fmla="*/ 51197 w 248"/>
              <a:gd name="T27" fmla="*/ 406329 h 1430"/>
              <a:gd name="T28" fmla="*/ 57746 w 248"/>
              <a:gd name="T29" fmla="*/ 245687 h 1430"/>
              <a:gd name="T30" fmla="*/ 58936 w 248"/>
              <a:gd name="T31" fmla="*/ 241975 h 1430"/>
              <a:gd name="T32" fmla="*/ 67271 w 248"/>
              <a:gd name="T33" fmla="*/ 237588 h 1430"/>
              <a:gd name="T34" fmla="*/ 73819 w 248"/>
              <a:gd name="T35" fmla="*/ 236575 h 1430"/>
              <a:gd name="T36" fmla="*/ 84535 w 248"/>
              <a:gd name="T37" fmla="*/ 239613 h 1430"/>
              <a:gd name="T38" fmla="*/ 89892 w 248"/>
              <a:gd name="T39" fmla="*/ 245687 h 1430"/>
              <a:gd name="T40" fmla="*/ 89892 w 248"/>
              <a:gd name="T41" fmla="*/ 407341 h 1430"/>
              <a:gd name="T42" fmla="*/ 100608 w 248"/>
              <a:gd name="T43" fmla="*/ 404979 h 1430"/>
              <a:gd name="T44" fmla="*/ 110133 w 248"/>
              <a:gd name="T45" fmla="*/ 401267 h 1430"/>
              <a:gd name="T46" fmla="*/ 116682 w 248"/>
              <a:gd name="T47" fmla="*/ 395192 h 1430"/>
              <a:gd name="T48" fmla="*/ 119658 w 248"/>
              <a:gd name="T49" fmla="*/ 388105 h 1430"/>
              <a:gd name="T50" fmla="*/ 77986 w 248"/>
              <a:gd name="T51" fmla="*/ 199452 h 1430"/>
              <a:gd name="T52" fmla="*/ 119658 w 248"/>
              <a:gd name="T53" fmla="*/ 190340 h 1430"/>
              <a:gd name="T54" fmla="*/ 77986 w 248"/>
              <a:gd name="T55" fmla="*/ 175828 h 1430"/>
              <a:gd name="T56" fmla="*/ 119658 w 248"/>
              <a:gd name="T57" fmla="*/ 166716 h 1430"/>
              <a:gd name="T58" fmla="*/ 77986 w 248"/>
              <a:gd name="T59" fmla="*/ 152205 h 1430"/>
              <a:gd name="T60" fmla="*/ 119658 w 248"/>
              <a:gd name="T61" fmla="*/ 143093 h 1430"/>
              <a:gd name="T62" fmla="*/ 77986 w 248"/>
              <a:gd name="T63" fmla="*/ 129256 h 1430"/>
              <a:gd name="T64" fmla="*/ 119658 w 248"/>
              <a:gd name="T65" fmla="*/ 119469 h 1430"/>
              <a:gd name="T66" fmla="*/ 77986 w 248"/>
              <a:gd name="T67" fmla="*/ 105632 h 1430"/>
              <a:gd name="T68" fmla="*/ 119658 w 248"/>
              <a:gd name="T69" fmla="*/ 95845 h 1430"/>
              <a:gd name="T70" fmla="*/ 119658 w 248"/>
              <a:gd name="T71" fmla="*/ 74584 h 1430"/>
              <a:gd name="T72" fmla="*/ 130374 w 248"/>
              <a:gd name="T73" fmla="*/ 68509 h 1430"/>
              <a:gd name="T74" fmla="*/ 139899 w 248"/>
              <a:gd name="T75" fmla="*/ 60072 h 1430"/>
              <a:gd name="T76" fmla="*/ 145257 w 248"/>
              <a:gd name="T77" fmla="*/ 51635 h 1430"/>
              <a:gd name="T78" fmla="*/ 147638 w 248"/>
              <a:gd name="T79" fmla="*/ 41848 h 1430"/>
              <a:gd name="T80" fmla="*/ 146447 w 248"/>
              <a:gd name="T81" fmla="*/ 33411 h 1430"/>
              <a:gd name="T82" fmla="*/ 134541 w 248"/>
              <a:gd name="T83" fmla="*/ 18224 h 1430"/>
              <a:gd name="T84" fmla="*/ 114300 w 248"/>
              <a:gd name="T85" fmla="*/ 6750 h 1430"/>
              <a:gd name="T86" fmla="*/ 88702 w 248"/>
              <a:gd name="T87" fmla="*/ 675 h 1430"/>
              <a:gd name="T88" fmla="*/ 73819 w 248"/>
              <a:gd name="T89" fmla="*/ 0 h 1430"/>
              <a:gd name="T90" fmla="*/ 53578 w 248"/>
              <a:gd name="T91" fmla="*/ 471126 h 1430"/>
              <a:gd name="T92" fmla="*/ 54769 w 248"/>
              <a:gd name="T93" fmla="*/ 475850 h 1430"/>
              <a:gd name="T94" fmla="*/ 66080 w 248"/>
              <a:gd name="T95" fmla="*/ 481925 h 1430"/>
              <a:gd name="T96" fmla="*/ 73819 w 248"/>
              <a:gd name="T97" fmla="*/ 482600 h 1430"/>
              <a:gd name="T98" fmla="*/ 77986 w 248"/>
              <a:gd name="T99" fmla="*/ 482600 h 1430"/>
              <a:gd name="T100" fmla="*/ 88702 w 248"/>
              <a:gd name="T101" fmla="*/ 479563 h 1430"/>
              <a:gd name="T102" fmla="*/ 94060 w 248"/>
              <a:gd name="T103" fmla="*/ 473488 h 1430"/>
              <a:gd name="T104" fmla="*/ 94060 w 248"/>
              <a:gd name="T105" fmla="*/ 418816 h 1430"/>
              <a:gd name="T106" fmla="*/ 53578 w 248"/>
              <a:gd name="T107" fmla="*/ 471126 h 143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48"/>
              <a:gd name="T163" fmla="*/ 0 h 1430"/>
              <a:gd name="T164" fmla="*/ 248 w 248"/>
              <a:gd name="T165" fmla="*/ 1430 h 1430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48" h="1430">
                <a:moveTo>
                  <a:pt x="124" y="0"/>
                </a:moveTo>
                <a:lnTo>
                  <a:pt x="124" y="0"/>
                </a:lnTo>
                <a:lnTo>
                  <a:pt x="99" y="2"/>
                </a:lnTo>
                <a:lnTo>
                  <a:pt x="74" y="9"/>
                </a:lnTo>
                <a:lnTo>
                  <a:pt x="54" y="20"/>
                </a:lnTo>
                <a:lnTo>
                  <a:pt x="36" y="36"/>
                </a:lnTo>
                <a:lnTo>
                  <a:pt x="20" y="54"/>
                </a:lnTo>
                <a:lnTo>
                  <a:pt x="9" y="77"/>
                </a:lnTo>
                <a:lnTo>
                  <a:pt x="2" y="99"/>
                </a:lnTo>
                <a:lnTo>
                  <a:pt x="0" y="124"/>
                </a:lnTo>
                <a:lnTo>
                  <a:pt x="0" y="138"/>
                </a:lnTo>
                <a:lnTo>
                  <a:pt x="2" y="153"/>
                </a:lnTo>
                <a:lnTo>
                  <a:pt x="7" y="167"/>
                </a:lnTo>
                <a:lnTo>
                  <a:pt x="14" y="178"/>
                </a:lnTo>
                <a:lnTo>
                  <a:pt x="20" y="192"/>
                </a:lnTo>
                <a:lnTo>
                  <a:pt x="27" y="203"/>
                </a:lnTo>
                <a:lnTo>
                  <a:pt x="36" y="212"/>
                </a:lnTo>
                <a:lnTo>
                  <a:pt x="47" y="221"/>
                </a:lnTo>
                <a:lnTo>
                  <a:pt x="47" y="1150"/>
                </a:lnTo>
                <a:lnTo>
                  <a:pt x="47" y="1162"/>
                </a:lnTo>
                <a:lnTo>
                  <a:pt x="50" y="1171"/>
                </a:lnTo>
                <a:lnTo>
                  <a:pt x="54" y="1180"/>
                </a:lnTo>
                <a:lnTo>
                  <a:pt x="61" y="1189"/>
                </a:lnTo>
                <a:lnTo>
                  <a:pt x="68" y="1195"/>
                </a:lnTo>
                <a:lnTo>
                  <a:pt x="77" y="1200"/>
                </a:lnTo>
                <a:lnTo>
                  <a:pt x="86" y="1204"/>
                </a:lnTo>
                <a:lnTo>
                  <a:pt x="97" y="1207"/>
                </a:lnTo>
                <a:lnTo>
                  <a:pt x="97" y="728"/>
                </a:lnTo>
                <a:lnTo>
                  <a:pt x="99" y="717"/>
                </a:lnTo>
                <a:lnTo>
                  <a:pt x="104" y="710"/>
                </a:lnTo>
                <a:lnTo>
                  <a:pt x="113" y="704"/>
                </a:lnTo>
                <a:lnTo>
                  <a:pt x="124" y="701"/>
                </a:lnTo>
                <a:lnTo>
                  <a:pt x="133" y="704"/>
                </a:lnTo>
                <a:lnTo>
                  <a:pt x="142" y="710"/>
                </a:lnTo>
                <a:lnTo>
                  <a:pt x="149" y="717"/>
                </a:lnTo>
                <a:lnTo>
                  <a:pt x="151" y="728"/>
                </a:lnTo>
                <a:lnTo>
                  <a:pt x="151" y="1207"/>
                </a:lnTo>
                <a:lnTo>
                  <a:pt x="160" y="1204"/>
                </a:lnTo>
                <a:lnTo>
                  <a:pt x="169" y="1200"/>
                </a:lnTo>
                <a:lnTo>
                  <a:pt x="178" y="1195"/>
                </a:lnTo>
                <a:lnTo>
                  <a:pt x="185" y="1189"/>
                </a:lnTo>
                <a:lnTo>
                  <a:pt x="192" y="1180"/>
                </a:lnTo>
                <a:lnTo>
                  <a:pt x="196" y="1171"/>
                </a:lnTo>
                <a:lnTo>
                  <a:pt x="198" y="1162"/>
                </a:lnTo>
                <a:lnTo>
                  <a:pt x="201" y="1150"/>
                </a:lnTo>
                <a:lnTo>
                  <a:pt x="201" y="591"/>
                </a:lnTo>
                <a:lnTo>
                  <a:pt x="131" y="591"/>
                </a:lnTo>
                <a:lnTo>
                  <a:pt x="131" y="564"/>
                </a:lnTo>
                <a:lnTo>
                  <a:pt x="201" y="564"/>
                </a:lnTo>
                <a:lnTo>
                  <a:pt x="201" y="521"/>
                </a:lnTo>
                <a:lnTo>
                  <a:pt x="131" y="521"/>
                </a:lnTo>
                <a:lnTo>
                  <a:pt x="131" y="494"/>
                </a:lnTo>
                <a:lnTo>
                  <a:pt x="201" y="494"/>
                </a:lnTo>
                <a:lnTo>
                  <a:pt x="201" y="451"/>
                </a:lnTo>
                <a:lnTo>
                  <a:pt x="131" y="451"/>
                </a:lnTo>
                <a:lnTo>
                  <a:pt x="131" y="424"/>
                </a:lnTo>
                <a:lnTo>
                  <a:pt x="201" y="424"/>
                </a:lnTo>
                <a:lnTo>
                  <a:pt x="201" y="383"/>
                </a:lnTo>
                <a:lnTo>
                  <a:pt x="131" y="383"/>
                </a:lnTo>
                <a:lnTo>
                  <a:pt x="131" y="354"/>
                </a:lnTo>
                <a:lnTo>
                  <a:pt x="201" y="354"/>
                </a:lnTo>
                <a:lnTo>
                  <a:pt x="201" y="313"/>
                </a:lnTo>
                <a:lnTo>
                  <a:pt x="131" y="313"/>
                </a:lnTo>
                <a:lnTo>
                  <a:pt x="131" y="284"/>
                </a:lnTo>
                <a:lnTo>
                  <a:pt x="201" y="284"/>
                </a:lnTo>
                <a:lnTo>
                  <a:pt x="201" y="221"/>
                </a:lnTo>
                <a:lnTo>
                  <a:pt x="210" y="212"/>
                </a:lnTo>
                <a:lnTo>
                  <a:pt x="219" y="203"/>
                </a:lnTo>
                <a:lnTo>
                  <a:pt x="228" y="192"/>
                </a:lnTo>
                <a:lnTo>
                  <a:pt x="235" y="178"/>
                </a:lnTo>
                <a:lnTo>
                  <a:pt x="239" y="167"/>
                </a:lnTo>
                <a:lnTo>
                  <a:pt x="244" y="153"/>
                </a:lnTo>
                <a:lnTo>
                  <a:pt x="246" y="138"/>
                </a:lnTo>
                <a:lnTo>
                  <a:pt x="248" y="124"/>
                </a:lnTo>
                <a:lnTo>
                  <a:pt x="246" y="99"/>
                </a:lnTo>
                <a:lnTo>
                  <a:pt x="237" y="77"/>
                </a:lnTo>
                <a:lnTo>
                  <a:pt x="226" y="54"/>
                </a:lnTo>
                <a:lnTo>
                  <a:pt x="212" y="36"/>
                </a:lnTo>
                <a:lnTo>
                  <a:pt x="192" y="20"/>
                </a:lnTo>
                <a:lnTo>
                  <a:pt x="171" y="9"/>
                </a:lnTo>
                <a:lnTo>
                  <a:pt x="149" y="2"/>
                </a:lnTo>
                <a:lnTo>
                  <a:pt x="124" y="0"/>
                </a:lnTo>
                <a:close/>
                <a:moveTo>
                  <a:pt x="90" y="1396"/>
                </a:moveTo>
                <a:lnTo>
                  <a:pt x="90" y="1396"/>
                </a:lnTo>
                <a:lnTo>
                  <a:pt x="90" y="1403"/>
                </a:lnTo>
                <a:lnTo>
                  <a:pt x="92" y="1410"/>
                </a:lnTo>
                <a:lnTo>
                  <a:pt x="99" y="1421"/>
                </a:lnTo>
                <a:lnTo>
                  <a:pt x="111" y="1428"/>
                </a:lnTo>
                <a:lnTo>
                  <a:pt x="117" y="1430"/>
                </a:lnTo>
                <a:lnTo>
                  <a:pt x="124" y="1430"/>
                </a:lnTo>
                <a:lnTo>
                  <a:pt x="131" y="1430"/>
                </a:lnTo>
                <a:lnTo>
                  <a:pt x="138" y="1428"/>
                </a:lnTo>
                <a:lnTo>
                  <a:pt x="149" y="1421"/>
                </a:lnTo>
                <a:lnTo>
                  <a:pt x="156" y="1410"/>
                </a:lnTo>
                <a:lnTo>
                  <a:pt x="158" y="1403"/>
                </a:lnTo>
                <a:lnTo>
                  <a:pt x="158" y="1396"/>
                </a:lnTo>
                <a:lnTo>
                  <a:pt x="158" y="1241"/>
                </a:lnTo>
                <a:lnTo>
                  <a:pt x="90" y="1241"/>
                </a:lnTo>
                <a:lnTo>
                  <a:pt x="90" y="13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8952" name="组合 33"/>
          <p:cNvGrpSpPr/>
          <p:nvPr/>
        </p:nvGrpSpPr>
        <p:grpSpPr bwMode="auto">
          <a:xfrm>
            <a:off x="10977563" y="2257425"/>
            <a:ext cx="214312" cy="241300"/>
            <a:chOff x="0" y="0"/>
            <a:chExt cx="973138" cy="1096963"/>
          </a:xfrm>
        </p:grpSpPr>
        <p:sp>
          <p:nvSpPr>
            <p:cNvPr id="39066" name="Line 34"/>
            <p:cNvSpPr>
              <a:spLocks noChangeShapeType="1"/>
            </p:cNvSpPr>
            <p:nvPr/>
          </p:nvSpPr>
          <p:spPr bwMode="auto">
            <a:xfrm>
              <a:off x="479425" y="527050"/>
              <a:ext cx="1" cy="1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67" name="Line 35"/>
            <p:cNvSpPr>
              <a:spLocks noChangeShapeType="1"/>
            </p:cNvSpPr>
            <p:nvPr/>
          </p:nvSpPr>
          <p:spPr bwMode="auto">
            <a:xfrm>
              <a:off x="479425" y="527050"/>
              <a:ext cx="1" cy="1"/>
            </a:xfrm>
            <a:prstGeom prst="line">
              <a:avLst/>
            </a:prstGeom>
            <a:noFill/>
            <a:ln w="14288">
              <a:solidFill>
                <a:srgbClr val="EC728A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68" name="Line 36"/>
            <p:cNvSpPr>
              <a:spLocks noChangeShapeType="1"/>
            </p:cNvSpPr>
            <p:nvPr/>
          </p:nvSpPr>
          <p:spPr bwMode="auto">
            <a:xfrm>
              <a:off x="100013" y="50800"/>
              <a:ext cx="1" cy="1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69" name="Line 37"/>
            <p:cNvSpPr>
              <a:spLocks noChangeShapeType="1"/>
            </p:cNvSpPr>
            <p:nvPr/>
          </p:nvSpPr>
          <p:spPr bwMode="auto">
            <a:xfrm>
              <a:off x="100013" y="50800"/>
              <a:ext cx="1" cy="1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70" name="Freeform 38"/>
            <p:cNvSpPr>
              <a:spLocks noChangeArrowheads="1"/>
            </p:cNvSpPr>
            <p:nvPr/>
          </p:nvSpPr>
          <p:spPr bwMode="auto">
            <a:xfrm>
              <a:off x="117475" y="0"/>
              <a:ext cx="720725" cy="176213"/>
            </a:xfrm>
            <a:custGeom>
              <a:avLst/>
              <a:gdLst>
                <a:gd name="T0" fmla="*/ 630238 w 454"/>
                <a:gd name="T1" fmla="*/ 176213 h 111"/>
                <a:gd name="T2" fmla="*/ 630238 w 454"/>
                <a:gd name="T3" fmla="*/ 176213 h 111"/>
                <a:gd name="T4" fmla="*/ 649288 w 454"/>
                <a:gd name="T5" fmla="*/ 176213 h 111"/>
                <a:gd name="T6" fmla="*/ 666750 w 454"/>
                <a:gd name="T7" fmla="*/ 168275 h 111"/>
                <a:gd name="T8" fmla="*/ 681038 w 454"/>
                <a:gd name="T9" fmla="*/ 161925 h 111"/>
                <a:gd name="T10" fmla="*/ 695325 w 454"/>
                <a:gd name="T11" fmla="*/ 150813 h 111"/>
                <a:gd name="T12" fmla="*/ 706438 w 454"/>
                <a:gd name="T13" fmla="*/ 136525 h 111"/>
                <a:gd name="T14" fmla="*/ 712788 w 454"/>
                <a:gd name="T15" fmla="*/ 122238 h 111"/>
                <a:gd name="T16" fmla="*/ 715963 w 454"/>
                <a:gd name="T17" fmla="*/ 107950 h 111"/>
                <a:gd name="T18" fmla="*/ 720725 w 454"/>
                <a:gd name="T19" fmla="*/ 90488 h 111"/>
                <a:gd name="T20" fmla="*/ 720725 w 454"/>
                <a:gd name="T21" fmla="*/ 90488 h 111"/>
                <a:gd name="T22" fmla="*/ 715963 w 454"/>
                <a:gd name="T23" fmla="*/ 71438 h 111"/>
                <a:gd name="T24" fmla="*/ 712788 w 454"/>
                <a:gd name="T25" fmla="*/ 53975 h 111"/>
                <a:gd name="T26" fmla="*/ 706438 w 454"/>
                <a:gd name="T27" fmla="*/ 39688 h 111"/>
                <a:gd name="T28" fmla="*/ 695325 w 454"/>
                <a:gd name="T29" fmla="*/ 25400 h 111"/>
                <a:gd name="T30" fmla="*/ 681038 w 454"/>
                <a:gd name="T31" fmla="*/ 14288 h 111"/>
                <a:gd name="T32" fmla="*/ 666750 w 454"/>
                <a:gd name="T33" fmla="*/ 7938 h 111"/>
                <a:gd name="T34" fmla="*/ 649288 w 454"/>
                <a:gd name="T35" fmla="*/ 0 h 111"/>
                <a:gd name="T36" fmla="*/ 630238 w 454"/>
                <a:gd name="T37" fmla="*/ 0 h 111"/>
                <a:gd name="T38" fmla="*/ 90488 w 454"/>
                <a:gd name="T39" fmla="*/ 0 h 111"/>
                <a:gd name="T40" fmla="*/ 90488 w 454"/>
                <a:gd name="T41" fmla="*/ 0 h 111"/>
                <a:gd name="T42" fmla="*/ 71438 w 454"/>
                <a:gd name="T43" fmla="*/ 0 h 111"/>
                <a:gd name="T44" fmla="*/ 53975 w 454"/>
                <a:gd name="T45" fmla="*/ 7938 h 111"/>
                <a:gd name="T46" fmla="*/ 39688 w 454"/>
                <a:gd name="T47" fmla="*/ 14288 h 111"/>
                <a:gd name="T48" fmla="*/ 28575 w 454"/>
                <a:gd name="T49" fmla="*/ 25400 h 111"/>
                <a:gd name="T50" fmla="*/ 19050 w 454"/>
                <a:gd name="T51" fmla="*/ 39688 h 111"/>
                <a:gd name="T52" fmla="*/ 7938 w 454"/>
                <a:gd name="T53" fmla="*/ 53975 h 111"/>
                <a:gd name="T54" fmla="*/ 4763 w 454"/>
                <a:gd name="T55" fmla="*/ 71438 h 111"/>
                <a:gd name="T56" fmla="*/ 0 w 454"/>
                <a:gd name="T57" fmla="*/ 90488 h 111"/>
                <a:gd name="T58" fmla="*/ 0 w 454"/>
                <a:gd name="T59" fmla="*/ 90488 h 111"/>
                <a:gd name="T60" fmla="*/ 4763 w 454"/>
                <a:gd name="T61" fmla="*/ 107950 h 111"/>
                <a:gd name="T62" fmla="*/ 7938 w 454"/>
                <a:gd name="T63" fmla="*/ 122238 h 111"/>
                <a:gd name="T64" fmla="*/ 19050 w 454"/>
                <a:gd name="T65" fmla="*/ 136525 h 111"/>
                <a:gd name="T66" fmla="*/ 28575 w 454"/>
                <a:gd name="T67" fmla="*/ 150813 h 111"/>
                <a:gd name="T68" fmla="*/ 39688 w 454"/>
                <a:gd name="T69" fmla="*/ 161925 h 111"/>
                <a:gd name="T70" fmla="*/ 53975 w 454"/>
                <a:gd name="T71" fmla="*/ 168275 h 111"/>
                <a:gd name="T72" fmla="*/ 71438 w 454"/>
                <a:gd name="T73" fmla="*/ 176213 h 111"/>
                <a:gd name="T74" fmla="*/ 90488 w 454"/>
                <a:gd name="T75" fmla="*/ 176213 h 111"/>
                <a:gd name="T76" fmla="*/ 630238 w 454"/>
                <a:gd name="T77" fmla="*/ 176213 h 11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54"/>
                <a:gd name="T118" fmla="*/ 0 h 111"/>
                <a:gd name="T119" fmla="*/ 454 w 454"/>
                <a:gd name="T120" fmla="*/ 111 h 11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54" h="111">
                  <a:moveTo>
                    <a:pt x="397" y="111"/>
                  </a:moveTo>
                  <a:lnTo>
                    <a:pt x="397" y="111"/>
                  </a:lnTo>
                  <a:lnTo>
                    <a:pt x="409" y="111"/>
                  </a:lnTo>
                  <a:lnTo>
                    <a:pt x="420" y="106"/>
                  </a:lnTo>
                  <a:lnTo>
                    <a:pt x="429" y="102"/>
                  </a:lnTo>
                  <a:lnTo>
                    <a:pt x="438" y="95"/>
                  </a:lnTo>
                  <a:lnTo>
                    <a:pt x="445" y="86"/>
                  </a:lnTo>
                  <a:lnTo>
                    <a:pt x="449" y="77"/>
                  </a:lnTo>
                  <a:lnTo>
                    <a:pt x="451" y="68"/>
                  </a:lnTo>
                  <a:lnTo>
                    <a:pt x="454" y="57"/>
                  </a:lnTo>
                  <a:lnTo>
                    <a:pt x="451" y="45"/>
                  </a:lnTo>
                  <a:lnTo>
                    <a:pt x="449" y="34"/>
                  </a:lnTo>
                  <a:lnTo>
                    <a:pt x="445" y="25"/>
                  </a:lnTo>
                  <a:lnTo>
                    <a:pt x="438" y="16"/>
                  </a:lnTo>
                  <a:lnTo>
                    <a:pt x="429" y="9"/>
                  </a:lnTo>
                  <a:lnTo>
                    <a:pt x="420" y="5"/>
                  </a:lnTo>
                  <a:lnTo>
                    <a:pt x="409" y="0"/>
                  </a:lnTo>
                  <a:lnTo>
                    <a:pt x="397" y="0"/>
                  </a:lnTo>
                  <a:lnTo>
                    <a:pt x="57" y="0"/>
                  </a:lnTo>
                  <a:lnTo>
                    <a:pt x="45" y="0"/>
                  </a:lnTo>
                  <a:lnTo>
                    <a:pt x="34" y="5"/>
                  </a:lnTo>
                  <a:lnTo>
                    <a:pt x="25" y="9"/>
                  </a:lnTo>
                  <a:lnTo>
                    <a:pt x="18" y="16"/>
                  </a:lnTo>
                  <a:lnTo>
                    <a:pt x="12" y="25"/>
                  </a:lnTo>
                  <a:lnTo>
                    <a:pt x="5" y="34"/>
                  </a:lnTo>
                  <a:lnTo>
                    <a:pt x="3" y="45"/>
                  </a:lnTo>
                  <a:lnTo>
                    <a:pt x="0" y="57"/>
                  </a:lnTo>
                  <a:lnTo>
                    <a:pt x="3" y="68"/>
                  </a:lnTo>
                  <a:lnTo>
                    <a:pt x="5" y="77"/>
                  </a:lnTo>
                  <a:lnTo>
                    <a:pt x="12" y="86"/>
                  </a:lnTo>
                  <a:lnTo>
                    <a:pt x="18" y="95"/>
                  </a:lnTo>
                  <a:lnTo>
                    <a:pt x="25" y="102"/>
                  </a:lnTo>
                  <a:lnTo>
                    <a:pt x="34" y="106"/>
                  </a:lnTo>
                  <a:lnTo>
                    <a:pt x="45" y="111"/>
                  </a:lnTo>
                  <a:lnTo>
                    <a:pt x="57" y="111"/>
                  </a:lnTo>
                  <a:lnTo>
                    <a:pt x="397" y="1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71" name="Freeform 39"/>
            <p:cNvSpPr>
              <a:spLocks noChangeArrowheads="1"/>
            </p:cNvSpPr>
            <p:nvPr/>
          </p:nvSpPr>
          <p:spPr bwMode="auto">
            <a:xfrm>
              <a:off x="0" y="230188"/>
              <a:ext cx="973138" cy="866775"/>
            </a:xfrm>
            <a:custGeom>
              <a:avLst/>
              <a:gdLst>
                <a:gd name="T0" fmla="*/ 852488 w 613"/>
                <a:gd name="T1" fmla="*/ 120650 h 546"/>
                <a:gd name="T2" fmla="*/ 833438 w 613"/>
                <a:gd name="T3" fmla="*/ 117475 h 546"/>
                <a:gd name="T4" fmla="*/ 795338 w 613"/>
                <a:gd name="T5" fmla="*/ 111125 h 546"/>
                <a:gd name="T6" fmla="*/ 766763 w 613"/>
                <a:gd name="T7" fmla="*/ 92075 h 546"/>
                <a:gd name="T8" fmla="*/ 750888 w 613"/>
                <a:gd name="T9" fmla="*/ 71438 h 546"/>
                <a:gd name="T10" fmla="*/ 750888 w 613"/>
                <a:gd name="T11" fmla="*/ 60325 h 546"/>
                <a:gd name="T12" fmla="*/ 207963 w 613"/>
                <a:gd name="T13" fmla="*/ 0 h 546"/>
                <a:gd name="T14" fmla="*/ 207963 w 613"/>
                <a:gd name="T15" fmla="*/ 60325 h 546"/>
                <a:gd name="T16" fmla="*/ 203200 w 613"/>
                <a:gd name="T17" fmla="*/ 71438 h 546"/>
                <a:gd name="T18" fmla="*/ 188913 w 613"/>
                <a:gd name="T19" fmla="*/ 92075 h 546"/>
                <a:gd name="T20" fmla="*/ 160338 w 613"/>
                <a:gd name="T21" fmla="*/ 111125 h 546"/>
                <a:gd name="T22" fmla="*/ 125413 w 613"/>
                <a:gd name="T23" fmla="*/ 117475 h 546"/>
                <a:gd name="T24" fmla="*/ 103188 w 613"/>
                <a:gd name="T25" fmla="*/ 120650 h 546"/>
                <a:gd name="T26" fmla="*/ 82550 w 613"/>
                <a:gd name="T27" fmla="*/ 120650 h 546"/>
                <a:gd name="T28" fmla="*/ 46038 w 613"/>
                <a:gd name="T29" fmla="*/ 139700 h 546"/>
                <a:gd name="T30" fmla="*/ 17463 w 613"/>
                <a:gd name="T31" fmla="*/ 163513 h 546"/>
                <a:gd name="T32" fmla="*/ 3175 w 613"/>
                <a:gd name="T33" fmla="*/ 203200 h 546"/>
                <a:gd name="T34" fmla="*/ 0 w 613"/>
                <a:gd name="T35" fmla="*/ 762000 h 546"/>
                <a:gd name="T36" fmla="*/ 3175 w 613"/>
                <a:gd name="T37" fmla="*/ 784225 h 546"/>
                <a:gd name="T38" fmla="*/ 17463 w 613"/>
                <a:gd name="T39" fmla="*/ 822325 h 546"/>
                <a:gd name="T40" fmla="*/ 46038 w 613"/>
                <a:gd name="T41" fmla="*/ 847725 h 546"/>
                <a:gd name="T42" fmla="*/ 82550 w 613"/>
                <a:gd name="T43" fmla="*/ 866775 h 546"/>
                <a:gd name="T44" fmla="*/ 117475 w 613"/>
                <a:gd name="T45" fmla="*/ 866775 h 546"/>
                <a:gd name="T46" fmla="*/ 117475 w 613"/>
                <a:gd name="T47" fmla="*/ 350838 h 546"/>
                <a:gd name="T48" fmla="*/ 125413 w 613"/>
                <a:gd name="T49" fmla="*/ 307975 h 546"/>
                <a:gd name="T50" fmla="*/ 136525 w 613"/>
                <a:gd name="T51" fmla="*/ 271463 h 546"/>
                <a:gd name="T52" fmla="*/ 157163 w 613"/>
                <a:gd name="T53" fmla="*/ 246063 h 546"/>
                <a:gd name="T54" fmla="*/ 211138 w 613"/>
                <a:gd name="T55" fmla="*/ 211138 h 546"/>
                <a:gd name="T56" fmla="*/ 265113 w 613"/>
                <a:gd name="T57" fmla="*/ 192088 h 546"/>
                <a:gd name="T58" fmla="*/ 290513 w 613"/>
                <a:gd name="T59" fmla="*/ 192088 h 546"/>
                <a:gd name="T60" fmla="*/ 314325 w 613"/>
                <a:gd name="T61" fmla="*/ 203200 h 546"/>
                <a:gd name="T62" fmla="*/ 325438 w 613"/>
                <a:gd name="T63" fmla="*/ 228600 h 546"/>
                <a:gd name="T64" fmla="*/ 322263 w 613"/>
                <a:gd name="T65" fmla="*/ 242888 h 546"/>
                <a:gd name="T66" fmla="*/ 304800 w 613"/>
                <a:gd name="T67" fmla="*/ 260350 h 546"/>
                <a:gd name="T68" fmla="*/ 290513 w 613"/>
                <a:gd name="T69" fmla="*/ 265113 h 546"/>
                <a:gd name="T70" fmla="*/ 250825 w 613"/>
                <a:gd name="T71" fmla="*/ 271463 h 546"/>
                <a:gd name="T72" fmla="*/ 217488 w 613"/>
                <a:gd name="T73" fmla="*/ 288925 h 546"/>
                <a:gd name="T74" fmla="*/ 196850 w 613"/>
                <a:gd name="T75" fmla="*/ 322263 h 546"/>
                <a:gd name="T76" fmla="*/ 193675 w 613"/>
                <a:gd name="T77" fmla="*/ 866775 h 546"/>
                <a:gd name="T78" fmla="*/ 869950 w 613"/>
                <a:gd name="T79" fmla="*/ 866775 h 546"/>
                <a:gd name="T80" fmla="*/ 909638 w 613"/>
                <a:gd name="T81" fmla="*/ 858838 h 546"/>
                <a:gd name="T82" fmla="*/ 944563 w 613"/>
                <a:gd name="T83" fmla="*/ 836613 h 546"/>
                <a:gd name="T84" fmla="*/ 966788 w 613"/>
                <a:gd name="T85" fmla="*/ 804863 h 546"/>
                <a:gd name="T86" fmla="*/ 973138 w 613"/>
                <a:gd name="T87" fmla="*/ 762000 h 546"/>
                <a:gd name="T88" fmla="*/ 973138 w 613"/>
                <a:gd name="T89" fmla="*/ 222250 h 546"/>
                <a:gd name="T90" fmla="*/ 966788 w 613"/>
                <a:gd name="T91" fmla="*/ 182563 h 546"/>
                <a:gd name="T92" fmla="*/ 944563 w 613"/>
                <a:gd name="T93" fmla="*/ 149225 h 546"/>
                <a:gd name="T94" fmla="*/ 909638 w 613"/>
                <a:gd name="T95" fmla="*/ 128588 h 546"/>
                <a:gd name="T96" fmla="*/ 869950 w 613"/>
                <a:gd name="T97" fmla="*/ 120650 h 54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3"/>
                <a:gd name="T148" fmla="*/ 0 h 546"/>
                <a:gd name="T149" fmla="*/ 613 w 613"/>
                <a:gd name="T150" fmla="*/ 546 h 54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3" h="546">
                  <a:moveTo>
                    <a:pt x="548" y="76"/>
                  </a:moveTo>
                  <a:lnTo>
                    <a:pt x="537" y="76"/>
                  </a:lnTo>
                  <a:lnTo>
                    <a:pt x="525" y="74"/>
                  </a:lnTo>
                  <a:lnTo>
                    <a:pt x="512" y="72"/>
                  </a:lnTo>
                  <a:lnTo>
                    <a:pt x="501" y="70"/>
                  </a:lnTo>
                  <a:lnTo>
                    <a:pt x="492" y="65"/>
                  </a:lnTo>
                  <a:lnTo>
                    <a:pt x="483" y="58"/>
                  </a:lnTo>
                  <a:lnTo>
                    <a:pt x="478" y="52"/>
                  </a:lnTo>
                  <a:lnTo>
                    <a:pt x="473" y="45"/>
                  </a:lnTo>
                  <a:lnTo>
                    <a:pt x="473" y="38"/>
                  </a:lnTo>
                  <a:lnTo>
                    <a:pt x="473" y="0"/>
                  </a:lnTo>
                  <a:lnTo>
                    <a:pt x="131" y="0"/>
                  </a:lnTo>
                  <a:lnTo>
                    <a:pt x="131" y="38"/>
                  </a:lnTo>
                  <a:lnTo>
                    <a:pt x="128" y="45"/>
                  </a:lnTo>
                  <a:lnTo>
                    <a:pt x="124" y="52"/>
                  </a:lnTo>
                  <a:lnTo>
                    <a:pt x="119" y="58"/>
                  </a:lnTo>
                  <a:lnTo>
                    <a:pt x="110" y="65"/>
                  </a:lnTo>
                  <a:lnTo>
                    <a:pt x="101" y="70"/>
                  </a:lnTo>
                  <a:lnTo>
                    <a:pt x="90" y="72"/>
                  </a:lnTo>
                  <a:lnTo>
                    <a:pt x="79" y="74"/>
                  </a:lnTo>
                  <a:lnTo>
                    <a:pt x="65" y="76"/>
                  </a:lnTo>
                  <a:lnTo>
                    <a:pt x="52" y="76"/>
                  </a:lnTo>
                  <a:lnTo>
                    <a:pt x="40" y="81"/>
                  </a:lnTo>
                  <a:lnTo>
                    <a:pt x="29" y="88"/>
                  </a:lnTo>
                  <a:lnTo>
                    <a:pt x="20" y="94"/>
                  </a:lnTo>
                  <a:lnTo>
                    <a:pt x="11" y="103"/>
                  </a:lnTo>
                  <a:lnTo>
                    <a:pt x="4" y="115"/>
                  </a:lnTo>
                  <a:lnTo>
                    <a:pt x="2" y="128"/>
                  </a:lnTo>
                  <a:lnTo>
                    <a:pt x="0" y="140"/>
                  </a:lnTo>
                  <a:lnTo>
                    <a:pt x="0" y="480"/>
                  </a:lnTo>
                  <a:lnTo>
                    <a:pt x="2" y="494"/>
                  </a:lnTo>
                  <a:lnTo>
                    <a:pt x="4" y="507"/>
                  </a:lnTo>
                  <a:lnTo>
                    <a:pt x="11" y="518"/>
                  </a:lnTo>
                  <a:lnTo>
                    <a:pt x="20" y="527"/>
                  </a:lnTo>
                  <a:lnTo>
                    <a:pt x="29" y="534"/>
                  </a:lnTo>
                  <a:lnTo>
                    <a:pt x="40" y="541"/>
                  </a:lnTo>
                  <a:lnTo>
                    <a:pt x="52" y="546"/>
                  </a:lnTo>
                  <a:lnTo>
                    <a:pt x="65" y="546"/>
                  </a:lnTo>
                  <a:lnTo>
                    <a:pt x="74" y="546"/>
                  </a:lnTo>
                  <a:lnTo>
                    <a:pt x="74" y="221"/>
                  </a:lnTo>
                  <a:lnTo>
                    <a:pt x="77" y="207"/>
                  </a:lnTo>
                  <a:lnTo>
                    <a:pt x="79" y="194"/>
                  </a:lnTo>
                  <a:lnTo>
                    <a:pt x="81" y="182"/>
                  </a:lnTo>
                  <a:lnTo>
                    <a:pt x="86" y="171"/>
                  </a:lnTo>
                  <a:lnTo>
                    <a:pt x="92" y="162"/>
                  </a:lnTo>
                  <a:lnTo>
                    <a:pt x="99" y="155"/>
                  </a:lnTo>
                  <a:lnTo>
                    <a:pt x="115" y="142"/>
                  </a:lnTo>
                  <a:lnTo>
                    <a:pt x="133" y="133"/>
                  </a:lnTo>
                  <a:lnTo>
                    <a:pt x="149" y="126"/>
                  </a:lnTo>
                  <a:lnTo>
                    <a:pt x="167" y="121"/>
                  </a:lnTo>
                  <a:lnTo>
                    <a:pt x="183" y="121"/>
                  </a:lnTo>
                  <a:lnTo>
                    <a:pt x="192" y="124"/>
                  </a:lnTo>
                  <a:lnTo>
                    <a:pt x="198" y="128"/>
                  </a:lnTo>
                  <a:lnTo>
                    <a:pt x="203" y="135"/>
                  </a:lnTo>
                  <a:lnTo>
                    <a:pt x="205" y="144"/>
                  </a:lnTo>
                  <a:lnTo>
                    <a:pt x="203" y="153"/>
                  </a:lnTo>
                  <a:lnTo>
                    <a:pt x="198" y="160"/>
                  </a:lnTo>
                  <a:lnTo>
                    <a:pt x="192" y="164"/>
                  </a:lnTo>
                  <a:lnTo>
                    <a:pt x="183" y="167"/>
                  </a:lnTo>
                  <a:lnTo>
                    <a:pt x="169" y="169"/>
                  </a:lnTo>
                  <a:lnTo>
                    <a:pt x="158" y="171"/>
                  </a:lnTo>
                  <a:lnTo>
                    <a:pt x="146" y="176"/>
                  </a:lnTo>
                  <a:lnTo>
                    <a:pt x="137" y="182"/>
                  </a:lnTo>
                  <a:lnTo>
                    <a:pt x="128" y="191"/>
                  </a:lnTo>
                  <a:lnTo>
                    <a:pt x="124" y="203"/>
                  </a:lnTo>
                  <a:lnTo>
                    <a:pt x="122" y="221"/>
                  </a:lnTo>
                  <a:lnTo>
                    <a:pt x="122" y="546"/>
                  </a:lnTo>
                  <a:lnTo>
                    <a:pt x="548" y="546"/>
                  </a:lnTo>
                  <a:lnTo>
                    <a:pt x="561" y="546"/>
                  </a:lnTo>
                  <a:lnTo>
                    <a:pt x="573" y="541"/>
                  </a:lnTo>
                  <a:lnTo>
                    <a:pt x="584" y="534"/>
                  </a:lnTo>
                  <a:lnTo>
                    <a:pt x="595" y="527"/>
                  </a:lnTo>
                  <a:lnTo>
                    <a:pt x="602" y="518"/>
                  </a:lnTo>
                  <a:lnTo>
                    <a:pt x="609" y="507"/>
                  </a:lnTo>
                  <a:lnTo>
                    <a:pt x="611" y="494"/>
                  </a:lnTo>
                  <a:lnTo>
                    <a:pt x="613" y="480"/>
                  </a:lnTo>
                  <a:lnTo>
                    <a:pt x="613" y="140"/>
                  </a:lnTo>
                  <a:lnTo>
                    <a:pt x="611" y="128"/>
                  </a:lnTo>
                  <a:lnTo>
                    <a:pt x="609" y="115"/>
                  </a:lnTo>
                  <a:lnTo>
                    <a:pt x="602" y="103"/>
                  </a:lnTo>
                  <a:lnTo>
                    <a:pt x="595" y="94"/>
                  </a:lnTo>
                  <a:lnTo>
                    <a:pt x="584" y="88"/>
                  </a:lnTo>
                  <a:lnTo>
                    <a:pt x="573" y="81"/>
                  </a:lnTo>
                  <a:lnTo>
                    <a:pt x="561" y="76"/>
                  </a:lnTo>
                  <a:lnTo>
                    <a:pt x="548" y="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953" name="Freeform 42"/>
          <p:cNvSpPr>
            <a:spLocks noEditPoints="1" noChangeArrowheads="1"/>
          </p:cNvSpPr>
          <p:nvPr/>
        </p:nvSpPr>
        <p:spPr bwMode="auto">
          <a:xfrm>
            <a:off x="8164513" y="2257425"/>
            <a:ext cx="155575" cy="258763"/>
          </a:xfrm>
          <a:custGeom>
            <a:avLst/>
            <a:gdLst>
              <a:gd name="T0" fmla="*/ 99483 w 882"/>
              <a:gd name="T1" fmla="*/ 24878 h 1477"/>
              <a:gd name="T2" fmla="*/ 55739 w 882"/>
              <a:gd name="T3" fmla="*/ 24878 h 1477"/>
              <a:gd name="T4" fmla="*/ 55739 w 882"/>
              <a:gd name="T5" fmla="*/ 107044 h 1477"/>
              <a:gd name="T6" fmla="*/ 44274 w 882"/>
              <a:gd name="T7" fmla="*/ 111424 h 1477"/>
              <a:gd name="T8" fmla="*/ 33514 w 882"/>
              <a:gd name="T9" fmla="*/ 117731 h 1477"/>
              <a:gd name="T10" fmla="*/ 23989 w 882"/>
              <a:gd name="T11" fmla="*/ 125615 h 1477"/>
              <a:gd name="T12" fmla="*/ 15522 w 882"/>
              <a:gd name="T13" fmla="*/ 134725 h 1477"/>
              <a:gd name="T14" fmla="*/ 9172 w 882"/>
              <a:gd name="T15" fmla="*/ 145061 h 1477"/>
              <a:gd name="T16" fmla="*/ 4057 w 882"/>
              <a:gd name="T17" fmla="*/ 156099 h 1477"/>
              <a:gd name="T18" fmla="*/ 882 w 882"/>
              <a:gd name="T19" fmla="*/ 168362 h 1477"/>
              <a:gd name="T20" fmla="*/ 0 w 882"/>
              <a:gd name="T21" fmla="*/ 181327 h 1477"/>
              <a:gd name="T22" fmla="*/ 353 w 882"/>
              <a:gd name="T23" fmla="*/ 189211 h 1477"/>
              <a:gd name="T24" fmla="*/ 3175 w 882"/>
              <a:gd name="T25" fmla="*/ 204277 h 1477"/>
              <a:gd name="T26" fmla="*/ 9172 w 882"/>
              <a:gd name="T27" fmla="*/ 218118 h 1477"/>
              <a:gd name="T28" fmla="*/ 17463 w 882"/>
              <a:gd name="T29" fmla="*/ 230381 h 1477"/>
              <a:gd name="T30" fmla="*/ 28222 w 882"/>
              <a:gd name="T31" fmla="*/ 241068 h 1477"/>
              <a:gd name="T32" fmla="*/ 40569 w 882"/>
              <a:gd name="T33" fmla="*/ 249302 h 1477"/>
              <a:gd name="T34" fmla="*/ 54504 w 882"/>
              <a:gd name="T35" fmla="*/ 255259 h 1477"/>
              <a:gd name="T36" fmla="*/ 69674 w 882"/>
              <a:gd name="T37" fmla="*/ 258413 h 1477"/>
              <a:gd name="T38" fmla="*/ 77611 w 882"/>
              <a:gd name="T39" fmla="*/ 258763 h 1477"/>
              <a:gd name="T40" fmla="*/ 93486 w 882"/>
              <a:gd name="T41" fmla="*/ 257186 h 1477"/>
              <a:gd name="T42" fmla="*/ 107774 w 882"/>
              <a:gd name="T43" fmla="*/ 252456 h 1477"/>
              <a:gd name="T44" fmla="*/ 121356 w 882"/>
              <a:gd name="T45" fmla="*/ 245448 h 1477"/>
              <a:gd name="T46" fmla="*/ 132997 w 882"/>
              <a:gd name="T47" fmla="*/ 235812 h 1477"/>
              <a:gd name="T48" fmla="*/ 142522 w 882"/>
              <a:gd name="T49" fmla="*/ 224425 h 1477"/>
              <a:gd name="T50" fmla="*/ 149578 w 882"/>
              <a:gd name="T51" fmla="*/ 211460 h 1477"/>
              <a:gd name="T52" fmla="*/ 153988 w 882"/>
              <a:gd name="T53" fmla="*/ 196744 h 1477"/>
              <a:gd name="T54" fmla="*/ 155575 w 882"/>
              <a:gd name="T55" fmla="*/ 181327 h 1477"/>
              <a:gd name="T56" fmla="*/ 155222 w 882"/>
              <a:gd name="T57" fmla="*/ 174669 h 1477"/>
              <a:gd name="T58" fmla="*/ 153282 w 882"/>
              <a:gd name="T59" fmla="*/ 162406 h 1477"/>
              <a:gd name="T60" fmla="*/ 149225 w 882"/>
              <a:gd name="T61" fmla="*/ 150492 h 1477"/>
              <a:gd name="T62" fmla="*/ 143228 w 882"/>
              <a:gd name="T63" fmla="*/ 139455 h 1477"/>
              <a:gd name="T64" fmla="*/ 135643 w 882"/>
              <a:gd name="T65" fmla="*/ 129995 h 1477"/>
              <a:gd name="T66" fmla="*/ 127000 w 882"/>
              <a:gd name="T67" fmla="*/ 121235 h 1477"/>
              <a:gd name="T68" fmla="*/ 116593 w 882"/>
              <a:gd name="T69" fmla="*/ 114578 h 1477"/>
              <a:gd name="T70" fmla="*/ 105481 w 882"/>
              <a:gd name="T71" fmla="*/ 108971 h 1477"/>
              <a:gd name="T72" fmla="*/ 99483 w 882"/>
              <a:gd name="T73" fmla="*/ 107044 h 1477"/>
              <a:gd name="T74" fmla="*/ 101071 w 882"/>
              <a:gd name="T75" fmla="*/ 20147 h 1477"/>
              <a:gd name="T76" fmla="*/ 103011 w 882"/>
              <a:gd name="T77" fmla="*/ 19797 h 1477"/>
              <a:gd name="T78" fmla="*/ 106715 w 882"/>
              <a:gd name="T79" fmla="*/ 18045 h 1477"/>
              <a:gd name="T80" fmla="*/ 109361 w 882"/>
              <a:gd name="T81" fmla="*/ 15417 h 1477"/>
              <a:gd name="T82" fmla="*/ 110949 w 882"/>
              <a:gd name="T83" fmla="*/ 11738 h 1477"/>
              <a:gd name="T84" fmla="*/ 110949 w 882"/>
              <a:gd name="T85" fmla="*/ 9811 h 1477"/>
              <a:gd name="T86" fmla="*/ 110243 w 882"/>
              <a:gd name="T87" fmla="*/ 5957 h 1477"/>
              <a:gd name="T88" fmla="*/ 108303 w 882"/>
              <a:gd name="T89" fmla="*/ 2803 h 1477"/>
              <a:gd name="T90" fmla="*/ 104599 w 882"/>
              <a:gd name="T91" fmla="*/ 701 h 1477"/>
              <a:gd name="T92" fmla="*/ 101071 w 882"/>
              <a:gd name="T93" fmla="*/ 0 h 1477"/>
              <a:gd name="T94" fmla="*/ 54504 w 882"/>
              <a:gd name="T95" fmla="*/ 0 h 1477"/>
              <a:gd name="T96" fmla="*/ 50624 w 882"/>
              <a:gd name="T97" fmla="*/ 701 h 1477"/>
              <a:gd name="T98" fmla="*/ 47449 w 882"/>
              <a:gd name="T99" fmla="*/ 2803 h 1477"/>
              <a:gd name="T100" fmla="*/ 44979 w 882"/>
              <a:gd name="T101" fmla="*/ 5957 h 1477"/>
              <a:gd name="T102" fmla="*/ 44274 w 882"/>
              <a:gd name="T103" fmla="*/ 9811 h 1477"/>
              <a:gd name="T104" fmla="*/ 44626 w 882"/>
              <a:gd name="T105" fmla="*/ 11738 h 1477"/>
              <a:gd name="T106" fmla="*/ 46214 w 882"/>
              <a:gd name="T107" fmla="*/ 15417 h 1477"/>
              <a:gd name="T108" fmla="*/ 49036 w 882"/>
              <a:gd name="T109" fmla="*/ 18045 h 1477"/>
              <a:gd name="T110" fmla="*/ 52564 w 882"/>
              <a:gd name="T111" fmla="*/ 19797 h 1477"/>
              <a:gd name="T112" fmla="*/ 54504 w 882"/>
              <a:gd name="T113" fmla="*/ 20147 h 147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882"/>
              <a:gd name="T172" fmla="*/ 0 h 1477"/>
              <a:gd name="T173" fmla="*/ 882 w 882"/>
              <a:gd name="T174" fmla="*/ 1477 h 1477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882" h="1477">
                <a:moveTo>
                  <a:pt x="564" y="611"/>
                </a:moveTo>
                <a:lnTo>
                  <a:pt x="564" y="142"/>
                </a:lnTo>
                <a:lnTo>
                  <a:pt x="316" y="142"/>
                </a:lnTo>
                <a:lnTo>
                  <a:pt x="316" y="611"/>
                </a:lnTo>
                <a:lnTo>
                  <a:pt x="282" y="622"/>
                </a:lnTo>
                <a:lnTo>
                  <a:pt x="251" y="636"/>
                </a:lnTo>
                <a:lnTo>
                  <a:pt x="219" y="654"/>
                </a:lnTo>
                <a:lnTo>
                  <a:pt x="190" y="672"/>
                </a:lnTo>
                <a:lnTo>
                  <a:pt x="163" y="692"/>
                </a:lnTo>
                <a:lnTo>
                  <a:pt x="136" y="717"/>
                </a:lnTo>
                <a:lnTo>
                  <a:pt x="111" y="742"/>
                </a:lnTo>
                <a:lnTo>
                  <a:pt x="88" y="769"/>
                </a:lnTo>
                <a:lnTo>
                  <a:pt x="68" y="796"/>
                </a:lnTo>
                <a:lnTo>
                  <a:pt x="52" y="828"/>
                </a:lnTo>
                <a:lnTo>
                  <a:pt x="36" y="859"/>
                </a:lnTo>
                <a:lnTo>
                  <a:pt x="23" y="891"/>
                </a:lnTo>
                <a:lnTo>
                  <a:pt x="14" y="927"/>
                </a:lnTo>
                <a:lnTo>
                  <a:pt x="5" y="961"/>
                </a:lnTo>
                <a:lnTo>
                  <a:pt x="0" y="997"/>
                </a:lnTo>
                <a:lnTo>
                  <a:pt x="0" y="1035"/>
                </a:lnTo>
                <a:lnTo>
                  <a:pt x="2" y="1080"/>
                </a:lnTo>
                <a:lnTo>
                  <a:pt x="9" y="1123"/>
                </a:lnTo>
                <a:lnTo>
                  <a:pt x="18" y="1166"/>
                </a:lnTo>
                <a:lnTo>
                  <a:pt x="34" y="1207"/>
                </a:lnTo>
                <a:lnTo>
                  <a:pt x="52" y="1245"/>
                </a:lnTo>
                <a:lnTo>
                  <a:pt x="75" y="1281"/>
                </a:lnTo>
                <a:lnTo>
                  <a:pt x="99" y="1315"/>
                </a:lnTo>
                <a:lnTo>
                  <a:pt x="129" y="1346"/>
                </a:lnTo>
                <a:lnTo>
                  <a:pt x="160" y="1376"/>
                </a:lnTo>
                <a:lnTo>
                  <a:pt x="194" y="1401"/>
                </a:lnTo>
                <a:lnTo>
                  <a:pt x="230" y="1423"/>
                </a:lnTo>
                <a:lnTo>
                  <a:pt x="269" y="1441"/>
                </a:lnTo>
                <a:lnTo>
                  <a:pt x="309" y="1457"/>
                </a:lnTo>
                <a:lnTo>
                  <a:pt x="352" y="1468"/>
                </a:lnTo>
                <a:lnTo>
                  <a:pt x="395" y="1475"/>
                </a:lnTo>
                <a:lnTo>
                  <a:pt x="440" y="1477"/>
                </a:lnTo>
                <a:lnTo>
                  <a:pt x="485" y="1475"/>
                </a:lnTo>
                <a:lnTo>
                  <a:pt x="530" y="1468"/>
                </a:lnTo>
                <a:lnTo>
                  <a:pt x="571" y="1457"/>
                </a:lnTo>
                <a:lnTo>
                  <a:pt x="611" y="1441"/>
                </a:lnTo>
                <a:lnTo>
                  <a:pt x="652" y="1423"/>
                </a:lnTo>
                <a:lnTo>
                  <a:pt x="688" y="1401"/>
                </a:lnTo>
                <a:lnTo>
                  <a:pt x="722" y="1376"/>
                </a:lnTo>
                <a:lnTo>
                  <a:pt x="754" y="1346"/>
                </a:lnTo>
                <a:lnTo>
                  <a:pt x="781" y="1315"/>
                </a:lnTo>
                <a:lnTo>
                  <a:pt x="808" y="1281"/>
                </a:lnTo>
                <a:lnTo>
                  <a:pt x="828" y="1245"/>
                </a:lnTo>
                <a:lnTo>
                  <a:pt x="848" y="1207"/>
                </a:lnTo>
                <a:lnTo>
                  <a:pt x="862" y="1166"/>
                </a:lnTo>
                <a:lnTo>
                  <a:pt x="873" y="1123"/>
                </a:lnTo>
                <a:lnTo>
                  <a:pt x="880" y="1080"/>
                </a:lnTo>
                <a:lnTo>
                  <a:pt x="882" y="1035"/>
                </a:lnTo>
                <a:lnTo>
                  <a:pt x="880" y="997"/>
                </a:lnTo>
                <a:lnTo>
                  <a:pt x="875" y="961"/>
                </a:lnTo>
                <a:lnTo>
                  <a:pt x="869" y="927"/>
                </a:lnTo>
                <a:lnTo>
                  <a:pt x="857" y="891"/>
                </a:lnTo>
                <a:lnTo>
                  <a:pt x="846" y="859"/>
                </a:lnTo>
                <a:lnTo>
                  <a:pt x="830" y="828"/>
                </a:lnTo>
                <a:lnTo>
                  <a:pt x="812" y="796"/>
                </a:lnTo>
                <a:lnTo>
                  <a:pt x="792" y="767"/>
                </a:lnTo>
                <a:lnTo>
                  <a:pt x="769" y="742"/>
                </a:lnTo>
                <a:lnTo>
                  <a:pt x="744" y="715"/>
                </a:lnTo>
                <a:lnTo>
                  <a:pt x="720" y="692"/>
                </a:lnTo>
                <a:lnTo>
                  <a:pt x="690" y="672"/>
                </a:lnTo>
                <a:lnTo>
                  <a:pt x="661" y="654"/>
                </a:lnTo>
                <a:lnTo>
                  <a:pt x="629" y="636"/>
                </a:lnTo>
                <a:lnTo>
                  <a:pt x="598" y="622"/>
                </a:lnTo>
                <a:lnTo>
                  <a:pt x="564" y="611"/>
                </a:lnTo>
                <a:close/>
                <a:moveTo>
                  <a:pt x="309" y="115"/>
                </a:moveTo>
                <a:lnTo>
                  <a:pt x="573" y="115"/>
                </a:lnTo>
                <a:lnTo>
                  <a:pt x="584" y="113"/>
                </a:lnTo>
                <a:lnTo>
                  <a:pt x="593" y="110"/>
                </a:lnTo>
                <a:lnTo>
                  <a:pt x="605" y="103"/>
                </a:lnTo>
                <a:lnTo>
                  <a:pt x="614" y="97"/>
                </a:lnTo>
                <a:lnTo>
                  <a:pt x="620" y="88"/>
                </a:lnTo>
                <a:lnTo>
                  <a:pt x="625" y="79"/>
                </a:lnTo>
                <a:lnTo>
                  <a:pt x="629" y="67"/>
                </a:lnTo>
                <a:lnTo>
                  <a:pt x="629" y="56"/>
                </a:lnTo>
                <a:lnTo>
                  <a:pt x="629" y="45"/>
                </a:lnTo>
                <a:lnTo>
                  <a:pt x="625" y="34"/>
                </a:lnTo>
                <a:lnTo>
                  <a:pt x="620" y="25"/>
                </a:lnTo>
                <a:lnTo>
                  <a:pt x="614" y="16"/>
                </a:lnTo>
                <a:lnTo>
                  <a:pt x="605" y="9"/>
                </a:lnTo>
                <a:lnTo>
                  <a:pt x="593" y="4"/>
                </a:lnTo>
                <a:lnTo>
                  <a:pt x="584" y="0"/>
                </a:lnTo>
                <a:lnTo>
                  <a:pt x="573" y="0"/>
                </a:lnTo>
                <a:lnTo>
                  <a:pt x="309" y="0"/>
                </a:lnTo>
                <a:lnTo>
                  <a:pt x="298" y="0"/>
                </a:lnTo>
                <a:lnTo>
                  <a:pt x="287" y="4"/>
                </a:lnTo>
                <a:lnTo>
                  <a:pt x="278" y="9"/>
                </a:lnTo>
                <a:lnTo>
                  <a:pt x="269" y="16"/>
                </a:lnTo>
                <a:lnTo>
                  <a:pt x="262" y="25"/>
                </a:lnTo>
                <a:lnTo>
                  <a:pt x="255" y="34"/>
                </a:lnTo>
                <a:lnTo>
                  <a:pt x="253" y="45"/>
                </a:lnTo>
                <a:lnTo>
                  <a:pt x="251" y="56"/>
                </a:lnTo>
                <a:lnTo>
                  <a:pt x="253" y="67"/>
                </a:lnTo>
                <a:lnTo>
                  <a:pt x="255" y="79"/>
                </a:lnTo>
                <a:lnTo>
                  <a:pt x="262" y="88"/>
                </a:lnTo>
                <a:lnTo>
                  <a:pt x="269" y="97"/>
                </a:lnTo>
                <a:lnTo>
                  <a:pt x="278" y="103"/>
                </a:lnTo>
                <a:lnTo>
                  <a:pt x="287" y="110"/>
                </a:lnTo>
                <a:lnTo>
                  <a:pt x="298" y="113"/>
                </a:lnTo>
                <a:lnTo>
                  <a:pt x="309" y="1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8954" name="组合 41"/>
          <p:cNvGrpSpPr/>
          <p:nvPr/>
        </p:nvGrpSpPr>
        <p:grpSpPr bwMode="auto">
          <a:xfrm>
            <a:off x="3267075" y="2257425"/>
            <a:ext cx="219075" cy="249238"/>
            <a:chOff x="0" y="0"/>
            <a:chExt cx="1003300" cy="1143000"/>
          </a:xfrm>
        </p:grpSpPr>
        <p:sp>
          <p:nvSpPr>
            <p:cNvPr id="39060" name="Line 40"/>
            <p:cNvSpPr>
              <a:spLocks noChangeShapeType="1"/>
            </p:cNvSpPr>
            <p:nvPr/>
          </p:nvSpPr>
          <p:spPr bwMode="auto">
            <a:xfrm>
              <a:off x="0" y="307975"/>
              <a:ext cx="1" cy="1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61" name="Line 41"/>
            <p:cNvSpPr>
              <a:spLocks noChangeShapeType="1"/>
            </p:cNvSpPr>
            <p:nvPr/>
          </p:nvSpPr>
          <p:spPr bwMode="auto">
            <a:xfrm>
              <a:off x="0" y="307975"/>
              <a:ext cx="1" cy="1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62" name="Line 43"/>
            <p:cNvSpPr>
              <a:spLocks noChangeShapeType="1"/>
            </p:cNvSpPr>
            <p:nvPr/>
          </p:nvSpPr>
          <p:spPr bwMode="auto">
            <a:xfrm>
              <a:off x="338137" y="576262"/>
              <a:ext cx="1" cy="1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63" name="Line 44"/>
            <p:cNvSpPr>
              <a:spLocks noChangeShapeType="1"/>
            </p:cNvSpPr>
            <p:nvPr/>
          </p:nvSpPr>
          <p:spPr bwMode="auto">
            <a:xfrm>
              <a:off x="338137" y="576262"/>
              <a:ext cx="1" cy="1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64" name="Rectangle 45"/>
            <p:cNvSpPr>
              <a:spLocks noChangeArrowheads="1"/>
            </p:cNvSpPr>
            <p:nvPr/>
          </p:nvSpPr>
          <p:spPr bwMode="auto">
            <a:xfrm>
              <a:off x="381000" y="0"/>
              <a:ext cx="339725" cy="117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39065" name="Freeform 46"/>
            <p:cNvSpPr>
              <a:spLocks noChangeArrowheads="1"/>
            </p:cNvSpPr>
            <p:nvPr/>
          </p:nvSpPr>
          <p:spPr bwMode="auto">
            <a:xfrm>
              <a:off x="93662" y="168275"/>
              <a:ext cx="909638" cy="974725"/>
            </a:xfrm>
            <a:custGeom>
              <a:avLst/>
              <a:gdLst>
                <a:gd name="T0" fmla="*/ 903288 w 573"/>
                <a:gd name="T1" fmla="*/ 333375 h 614"/>
                <a:gd name="T2" fmla="*/ 841375 w 573"/>
                <a:gd name="T3" fmla="*/ 271463 h 614"/>
                <a:gd name="T4" fmla="*/ 781050 w 573"/>
                <a:gd name="T5" fmla="*/ 261938 h 614"/>
                <a:gd name="T6" fmla="*/ 715963 w 573"/>
                <a:gd name="T7" fmla="*/ 239713 h 614"/>
                <a:gd name="T8" fmla="*/ 723900 w 573"/>
                <a:gd name="T9" fmla="*/ 196850 h 614"/>
                <a:gd name="T10" fmla="*/ 769938 w 573"/>
                <a:gd name="T11" fmla="*/ 157163 h 614"/>
                <a:gd name="T12" fmla="*/ 787400 w 573"/>
                <a:gd name="T13" fmla="*/ 100013 h 614"/>
                <a:gd name="T14" fmla="*/ 773113 w 573"/>
                <a:gd name="T15" fmla="*/ 42863 h 614"/>
                <a:gd name="T16" fmla="*/ 709613 w 573"/>
                <a:gd name="T17" fmla="*/ 0 h 614"/>
                <a:gd name="T18" fmla="*/ 185738 w 573"/>
                <a:gd name="T19" fmla="*/ 0 h 614"/>
                <a:gd name="T20" fmla="*/ 122238 w 573"/>
                <a:gd name="T21" fmla="*/ 42863 h 614"/>
                <a:gd name="T22" fmla="*/ 104775 w 573"/>
                <a:gd name="T23" fmla="*/ 100013 h 614"/>
                <a:gd name="T24" fmla="*/ 122238 w 573"/>
                <a:gd name="T25" fmla="*/ 157163 h 614"/>
                <a:gd name="T26" fmla="*/ 171450 w 573"/>
                <a:gd name="T27" fmla="*/ 196850 h 614"/>
                <a:gd name="T28" fmla="*/ 179388 w 573"/>
                <a:gd name="T29" fmla="*/ 239713 h 614"/>
                <a:gd name="T30" fmla="*/ 114300 w 573"/>
                <a:gd name="T31" fmla="*/ 261938 h 614"/>
                <a:gd name="T32" fmla="*/ 50800 w 573"/>
                <a:gd name="T33" fmla="*/ 282575 h 614"/>
                <a:gd name="T34" fmla="*/ 3175 w 573"/>
                <a:gd name="T35" fmla="*/ 354013 h 614"/>
                <a:gd name="T36" fmla="*/ 3175 w 573"/>
                <a:gd name="T37" fmla="*/ 881063 h 614"/>
                <a:gd name="T38" fmla="*/ 46038 w 573"/>
                <a:gd name="T39" fmla="*/ 949325 h 614"/>
                <a:gd name="T40" fmla="*/ 107950 w 573"/>
                <a:gd name="T41" fmla="*/ 923925 h 614"/>
                <a:gd name="T42" fmla="*/ 65088 w 573"/>
                <a:gd name="T43" fmla="*/ 901700 h 614"/>
                <a:gd name="T44" fmla="*/ 46038 w 573"/>
                <a:gd name="T45" fmla="*/ 855663 h 614"/>
                <a:gd name="T46" fmla="*/ 53975 w 573"/>
                <a:gd name="T47" fmla="*/ 350838 h 614"/>
                <a:gd name="T48" fmla="*/ 90488 w 573"/>
                <a:gd name="T49" fmla="*/ 315913 h 614"/>
                <a:gd name="T50" fmla="*/ 139700 w 573"/>
                <a:gd name="T51" fmla="*/ 307975 h 614"/>
                <a:gd name="T52" fmla="*/ 211138 w 573"/>
                <a:gd name="T53" fmla="*/ 276225 h 614"/>
                <a:gd name="T54" fmla="*/ 228600 w 573"/>
                <a:gd name="T55" fmla="*/ 233363 h 614"/>
                <a:gd name="T56" fmla="*/ 225425 w 573"/>
                <a:gd name="T57" fmla="*/ 165100 h 614"/>
                <a:gd name="T58" fmla="*/ 207963 w 573"/>
                <a:gd name="T59" fmla="*/ 157163 h 614"/>
                <a:gd name="T60" fmla="*/ 157163 w 573"/>
                <a:gd name="T61" fmla="*/ 122238 h 614"/>
                <a:gd name="T62" fmla="*/ 153988 w 573"/>
                <a:gd name="T63" fmla="*/ 88900 h 614"/>
                <a:gd name="T64" fmla="*/ 196850 w 573"/>
                <a:gd name="T65" fmla="*/ 46038 h 614"/>
                <a:gd name="T66" fmla="*/ 698500 w 573"/>
                <a:gd name="T67" fmla="*/ 46038 h 614"/>
                <a:gd name="T68" fmla="*/ 741363 w 573"/>
                <a:gd name="T69" fmla="*/ 88900 h 614"/>
                <a:gd name="T70" fmla="*/ 738188 w 573"/>
                <a:gd name="T71" fmla="*/ 122238 h 614"/>
                <a:gd name="T72" fmla="*/ 687388 w 573"/>
                <a:gd name="T73" fmla="*/ 157163 h 614"/>
                <a:gd name="T74" fmla="*/ 669925 w 573"/>
                <a:gd name="T75" fmla="*/ 165100 h 614"/>
                <a:gd name="T76" fmla="*/ 666750 w 573"/>
                <a:gd name="T77" fmla="*/ 233363 h 614"/>
                <a:gd name="T78" fmla="*/ 684213 w 573"/>
                <a:gd name="T79" fmla="*/ 276225 h 614"/>
                <a:gd name="T80" fmla="*/ 755650 w 573"/>
                <a:gd name="T81" fmla="*/ 307975 h 614"/>
                <a:gd name="T82" fmla="*/ 809625 w 573"/>
                <a:gd name="T83" fmla="*/ 311150 h 614"/>
                <a:gd name="T84" fmla="*/ 852488 w 573"/>
                <a:gd name="T85" fmla="*/ 339725 h 614"/>
                <a:gd name="T86" fmla="*/ 863600 w 573"/>
                <a:gd name="T87" fmla="*/ 855663 h 614"/>
                <a:gd name="T88" fmla="*/ 852488 w 573"/>
                <a:gd name="T89" fmla="*/ 895350 h 614"/>
                <a:gd name="T90" fmla="*/ 809625 w 573"/>
                <a:gd name="T91" fmla="*/ 923925 h 614"/>
                <a:gd name="T92" fmla="*/ 165100 w 573"/>
                <a:gd name="T93" fmla="*/ 974725 h 614"/>
                <a:gd name="T94" fmla="*/ 820738 w 573"/>
                <a:gd name="T95" fmla="*/ 969963 h 614"/>
                <a:gd name="T96" fmla="*/ 892175 w 573"/>
                <a:gd name="T97" fmla="*/ 920750 h 614"/>
                <a:gd name="T98" fmla="*/ 909638 w 573"/>
                <a:gd name="T99" fmla="*/ 379413 h 61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73"/>
                <a:gd name="T151" fmla="*/ 0 h 614"/>
                <a:gd name="T152" fmla="*/ 573 w 573"/>
                <a:gd name="T153" fmla="*/ 614 h 61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73" h="614">
                  <a:moveTo>
                    <a:pt x="573" y="239"/>
                  </a:moveTo>
                  <a:lnTo>
                    <a:pt x="573" y="239"/>
                  </a:lnTo>
                  <a:lnTo>
                    <a:pt x="573" y="223"/>
                  </a:lnTo>
                  <a:lnTo>
                    <a:pt x="569" y="210"/>
                  </a:lnTo>
                  <a:lnTo>
                    <a:pt x="562" y="199"/>
                  </a:lnTo>
                  <a:lnTo>
                    <a:pt x="553" y="187"/>
                  </a:lnTo>
                  <a:lnTo>
                    <a:pt x="541" y="178"/>
                  </a:lnTo>
                  <a:lnTo>
                    <a:pt x="530" y="171"/>
                  </a:lnTo>
                  <a:lnTo>
                    <a:pt x="517" y="167"/>
                  </a:lnTo>
                  <a:lnTo>
                    <a:pt x="501" y="165"/>
                  </a:lnTo>
                  <a:lnTo>
                    <a:pt x="492" y="165"/>
                  </a:lnTo>
                  <a:lnTo>
                    <a:pt x="476" y="165"/>
                  </a:lnTo>
                  <a:lnTo>
                    <a:pt x="465" y="160"/>
                  </a:lnTo>
                  <a:lnTo>
                    <a:pt x="456" y="156"/>
                  </a:lnTo>
                  <a:lnTo>
                    <a:pt x="451" y="151"/>
                  </a:lnTo>
                  <a:lnTo>
                    <a:pt x="449" y="149"/>
                  </a:lnTo>
                  <a:lnTo>
                    <a:pt x="449" y="126"/>
                  </a:lnTo>
                  <a:lnTo>
                    <a:pt x="456" y="124"/>
                  </a:lnTo>
                  <a:lnTo>
                    <a:pt x="465" y="120"/>
                  </a:lnTo>
                  <a:lnTo>
                    <a:pt x="472" y="115"/>
                  </a:lnTo>
                  <a:lnTo>
                    <a:pt x="481" y="108"/>
                  </a:lnTo>
                  <a:lnTo>
                    <a:pt x="485" y="99"/>
                  </a:lnTo>
                  <a:lnTo>
                    <a:pt x="490" y="93"/>
                  </a:lnTo>
                  <a:lnTo>
                    <a:pt x="494" y="83"/>
                  </a:lnTo>
                  <a:lnTo>
                    <a:pt x="496" y="74"/>
                  </a:lnTo>
                  <a:lnTo>
                    <a:pt x="496" y="63"/>
                  </a:lnTo>
                  <a:lnTo>
                    <a:pt x="496" y="52"/>
                  </a:lnTo>
                  <a:lnTo>
                    <a:pt x="492" y="38"/>
                  </a:lnTo>
                  <a:lnTo>
                    <a:pt x="487" y="27"/>
                  </a:lnTo>
                  <a:lnTo>
                    <a:pt x="478" y="18"/>
                  </a:lnTo>
                  <a:lnTo>
                    <a:pt x="469" y="11"/>
                  </a:lnTo>
                  <a:lnTo>
                    <a:pt x="458" y="5"/>
                  </a:lnTo>
                  <a:lnTo>
                    <a:pt x="447" y="0"/>
                  </a:lnTo>
                  <a:lnTo>
                    <a:pt x="433" y="0"/>
                  </a:lnTo>
                  <a:lnTo>
                    <a:pt x="131" y="0"/>
                  </a:lnTo>
                  <a:lnTo>
                    <a:pt x="117" y="0"/>
                  </a:lnTo>
                  <a:lnTo>
                    <a:pt x="106" y="5"/>
                  </a:lnTo>
                  <a:lnTo>
                    <a:pt x="95" y="11"/>
                  </a:lnTo>
                  <a:lnTo>
                    <a:pt x="86" y="18"/>
                  </a:lnTo>
                  <a:lnTo>
                    <a:pt x="77" y="27"/>
                  </a:lnTo>
                  <a:lnTo>
                    <a:pt x="72" y="38"/>
                  </a:lnTo>
                  <a:lnTo>
                    <a:pt x="68" y="52"/>
                  </a:lnTo>
                  <a:lnTo>
                    <a:pt x="66" y="63"/>
                  </a:lnTo>
                  <a:lnTo>
                    <a:pt x="68" y="74"/>
                  </a:lnTo>
                  <a:lnTo>
                    <a:pt x="70" y="83"/>
                  </a:lnTo>
                  <a:lnTo>
                    <a:pt x="72" y="93"/>
                  </a:lnTo>
                  <a:lnTo>
                    <a:pt x="77" y="99"/>
                  </a:lnTo>
                  <a:lnTo>
                    <a:pt x="84" y="108"/>
                  </a:lnTo>
                  <a:lnTo>
                    <a:pt x="90" y="115"/>
                  </a:lnTo>
                  <a:lnTo>
                    <a:pt x="99" y="120"/>
                  </a:lnTo>
                  <a:lnTo>
                    <a:pt x="108" y="124"/>
                  </a:lnTo>
                  <a:lnTo>
                    <a:pt x="115" y="126"/>
                  </a:lnTo>
                  <a:lnTo>
                    <a:pt x="115" y="149"/>
                  </a:lnTo>
                  <a:lnTo>
                    <a:pt x="113" y="151"/>
                  </a:lnTo>
                  <a:lnTo>
                    <a:pt x="108" y="156"/>
                  </a:lnTo>
                  <a:lnTo>
                    <a:pt x="99" y="160"/>
                  </a:lnTo>
                  <a:lnTo>
                    <a:pt x="86" y="165"/>
                  </a:lnTo>
                  <a:lnTo>
                    <a:pt x="72" y="165"/>
                  </a:lnTo>
                  <a:lnTo>
                    <a:pt x="59" y="167"/>
                  </a:lnTo>
                  <a:lnTo>
                    <a:pt x="45" y="171"/>
                  </a:lnTo>
                  <a:lnTo>
                    <a:pt x="32" y="178"/>
                  </a:lnTo>
                  <a:lnTo>
                    <a:pt x="20" y="187"/>
                  </a:lnTo>
                  <a:lnTo>
                    <a:pt x="11" y="199"/>
                  </a:lnTo>
                  <a:lnTo>
                    <a:pt x="7" y="210"/>
                  </a:lnTo>
                  <a:lnTo>
                    <a:pt x="2" y="223"/>
                  </a:lnTo>
                  <a:lnTo>
                    <a:pt x="0" y="239"/>
                  </a:lnTo>
                  <a:lnTo>
                    <a:pt x="0" y="539"/>
                  </a:lnTo>
                  <a:lnTo>
                    <a:pt x="2" y="555"/>
                  </a:lnTo>
                  <a:lnTo>
                    <a:pt x="5" y="566"/>
                  </a:lnTo>
                  <a:lnTo>
                    <a:pt x="11" y="580"/>
                  </a:lnTo>
                  <a:lnTo>
                    <a:pt x="20" y="589"/>
                  </a:lnTo>
                  <a:lnTo>
                    <a:pt x="29" y="598"/>
                  </a:lnTo>
                  <a:lnTo>
                    <a:pt x="41" y="605"/>
                  </a:lnTo>
                  <a:lnTo>
                    <a:pt x="54" y="609"/>
                  </a:lnTo>
                  <a:lnTo>
                    <a:pt x="68" y="611"/>
                  </a:lnTo>
                  <a:lnTo>
                    <a:pt x="68" y="582"/>
                  </a:lnTo>
                  <a:lnTo>
                    <a:pt x="61" y="580"/>
                  </a:lnTo>
                  <a:lnTo>
                    <a:pt x="52" y="577"/>
                  </a:lnTo>
                  <a:lnTo>
                    <a:pt x="41" y="568"/>
                  </a:lnTo>
                  <a:lnTo>
                    <a:pt x="36" y="562"/>
                  </a:lnTo>
                  <a:lnTo>
                    <a:pt x="34" y="555"/>
                  </a:lnTo>
                  <a:lnTo>
                    <a:pt x="32" y="548"/>
                  </a:lnTo>
                  <a:lnTo>
                    <a:pt x="29" y="539"/>
                  </a:lnTo>
                  <a:lnTo>
                    <a:pt x="29" y="239"/>
                  </a:lnTo>
                  <a:lnTo>
                    <a:pt x="32" y="230"/>
                  </a:lnTo>
                  <a:lnTo>
                    <a:pt x="34" y="221"/>
                  </a:lnTo>
                  <a:lnTo>
                    <a:pt x="36" y="214"/>
                  </a:lnTo>
                  <a:lnTo>
                    <a:pt x="43" y="208"/>
                  </a:lnTo>
                  <a:lnTo>
                    <a:pt x="50" y="203"/>
                  </a:lnTo>
                  <a:lnTo>
                    <a:pt x="57" y="199"/>
                  </a:lnTo>
                  <a:lnTo>
                    <a:pt x="63" y="196"/>
                  </a:lnTo>
                  <a:lnTo>
                    <a:pt x="72" y="196"/>
                  </a:lnTo>
                  <a:lnTo>
                    <a:pt x="88" y="194"/>
                  </a:lnTo>
                  <a:lnTo>
                    <a:pt x="102" y="192"/>
                  </a:lnTo>
                  <a:lnTo>
                    <a:pt x="113" y="187"/>
                  </a:lnTo>
                  <a:lnTo>
                    <a:pt x="124" y="183"/>
                  </a:lnTo>
                  <a:lnTo>
                    <a:pt x="133" y="174"/>
                  </a:lnTo>
                  <a:lnTo>
                    <a:pt x="140" y="167"/>
                  </a:lnTo>
                  <a:lnTo>
                    <a:pt x="144" y="158"/>
                  </a:lnTo>
                  <a:lnTo>
                    <a:pt x="144" y="147"/>
                  </a:lnTo>
                  <a:lnTo>
                    <a:pt x="147" y="113"/>
                  </a:lnTo>
                  <a:lnTo>
                    <a:pt x="144" y="108"/>
                  </a:lnTo>
                  <a:lnTo>
                    <a:pt x="142" y="104"/>
                  </a:lnTo>
                  <a:lnTo>
                    <a:pt x="135" y="99"/>
                  </a:lnTo>
                  <a:lnTo>
                    <a:pt x="131" y="99"/>
                  </a:lnTo>
                  <a:lnTo>
                    <a:pt x="124" y="97"/>
                  </a:lnTo>
                  <a:lnTo>
                    <a:pt x="117" y="95"/>
                  </a:lnTo>
                  <a:lnTo>
                    <a:pt x="106" y="88"/>
                  </a:lnTo>
                  <a:lnTo>
                    <a:pt x="99" y="77"/>
                  </a:lnTo>
                  <a:lnTo>
                    <a:pt x="97" y="70"/>
                  </a:lnTo>
                  <a:lnTo>
                    <a:pt x="97" y="63"/>
                  </a:lnTo>
                  <a:lnTo>
                    <a:pt x="97" y="56"/>
                  </a:lnTo>
                  <a:lnTo>
                    <a:pt x="99" y="50"/>
                  </a:lnTo>
                  <a:lnTo>
                    <a:pt x="106" y="38"/>
                  </a:lnTo>
                  <a:lnTo>
                    <a:pt x="117" y="32"/>
                  </a:lnTo>
                  <a:lnTo>
                    <a:pt x="124" y="29"/>
                  </a:lnTo>
                  <a:lnTo>
                    <a:pt x="131" y="29"/>
                  </a:lnTo>
                  <a:lnTo>
                    <a:pt x="433" y="29"/>
                  </a:lnTo>
                  <a:lnTo>
                    <a:pt x="440" y="29"/>
                  </a:lnTo>
                  <a:lnTo>
                    <a:pt x="447" y="32"/>
                  </a:lnTo>
                  <a:lnTo>
                    <a:pt x="458" y="38"/>
                  </a:lnTo>
                  <a:lnTo>
                    <a:pt x="465" y="50"/>
                  </a:lnTo>
                  <a:lnTo>
                    <a:pt x="467" y="56"/>
                  </a:lnTo>
                  <a:lnTo>
                    <a:pt x="467" y="63"/>
                  </a:lnTo>
                  <a:lnTo>
                    <a:pt x="467" y="70"/>
                  </a:lnTo>
                  <a:lnTo>
                    <a:pt x="465" y="77"/>
                  </a:lnTo>
                  <a:lnTo>
                    <a:pt x="458" y="88"/>
                  </a:lnTo>
                  <a:lnTo>
                    <a:pt x="447" y="95"/>
                  </a:lnTo>
                  <a:lnTo>
                    <a:pt x="440" y="97"/>
                  </a:lnTo>
                  <a:lnTo>
                    <a:pt x="433" y="99"/>
                  </a:lnTo>
                  <a:lnTo>
                    <a:pt x="426" y="99"/>
                  </a:lnTo>
                  <a:lnTo>
                    <a:pt x="422" y="104"/>
                  </a:lnTo>
                  <a:lnTo>
                    <a:pt x="420" y="108"/>
                  </a:lnTo>
                  <a:lnTo>
                    <a:pt x="417" y="115"/>
                  </a:lnTo>
                  <a:lnTo>
                    <a:pt x="420" y="147"/>
                  </a:lnTo>
                  <a:lnTo>
                    <a:pt x="420" y="158"/>
                  </a:lnTo>
                  <a:lnTo>
                    <a:pt x="424" y="167"/>
                  </a:lnTo>
                  <a:lnTo>
                    <a:pt x="431" y="174"/>
                  </a:lnTo>
                  <a:lnTo>
                    <a:pt x="440" y="183"/>
                  </a:lnTo>
                  <a:lnTo>
                    <a:pt x="449" y="187"/>
                  </a:lnTo>
                  <a:lnTo>
                    <a:pt x="463" y="192"/>
                  </a:lnTo>
                  <a:lnTo>
                    <a:pt x="476" y="194"/>
                  </a:lnTo>
                  <a:lnTo>
                    <a:pt x="492" y="196"/>
                  </a:lnTo>
                  <a:lnTo>
                    <a:pt x="501" y="196"/>
                  </a:lnTo>
                  <a:lnTo>
                    <a:pt x="510" y="196"/>
                  </a:lnTo>
                  <a:lnTo>
                    <a:pt x="517" y="199"/>
                  </a:lnTo>
                  <a:lnTo>
                    <a:pt x="526" y="203"/>
                  </a:lnTo>
                  <a:lnTo>
                    <a:pt x="530" y="208"/>
                  </a:lnTo>
                  <a:lnTo>
                    <a:pt x="537" y="214"/>
                  </a:lnTo>
                  <a:lnTo>
                    <a:pt x="539" y="221"/>
                  </a:lnTo>
                  <a:lnTo>
                    <a:pt x="544" y="230"/>
                  </a:lnTo>
                  <a:lnTo>
                    <a:pt x="544" y="239"/>
                  </a:lnTo>
                  <a:lnTo>
                    <a:pt x="544" y="539"/>
                  </a:lnTo>
                  <a:lnTo>
                    <a:pt x="544" y="548"/>
                  </a:lnTo>
                  <a:lnTo>
                    <a:pt x="539" y="557"/>
                  </a:lnTo>
                  <a:lnTo>
                    <a:pt x="537" y="564"/>
                  </a:lnTo>
                  <a:lnTo>
                    <a:pt x="530" y="571"/>
                  </a:lnTo>
                  <a:lnTo>
                    <a:pt x="526" y="575"/>
                  </a:lnTo>
                  <a:lnTo>
                    <a:pt x="517" y="580"/>
                  </a:lnTo>
                  <a:lnTo>
                    <a:pt x="510" y="582"/>
                  </a:lnTo>
                  <a:lnTo>
                    <a:pt x="501" y="582"/>
                  </a:lnTo>
                  <a:lnTo>
                    <a:pt x="104" y="582"/>
                  </a:lnTo>
                  <a:lnTo>
                    <a:pt x="104" y="614"/>
                  </a:lnTo>
                  <a:lnTo>
                    <a:pt x="501" y="614"/>
                  </a:lnTo>
                  <a:lnTo>
                    <a:pt x="517" y="611"/>
                  </a:lnTo>
                  <a:lnTo>
                    <a:pt x="530" y="607"/>
                  </a:lnTo>
                  <a:lnTo>
                    <a:pt x="541" y="600"/>
                  </a:lnTo>
                  <a:lnTo>
                    <a:pt x="553" y="591"/>
                  </a:lnTo>
                  <a:lnTo>
                    <a:pt x="562" y="580"/>
                  </a:lnTo>
                  <a:lnTo>
                    <a:pt x="569" y="568"/>
                  </a:lnTo>
                  <a:lnTo>
                    <a:pt x="573" y="555"/>
                  </a:lnTo>
                  <a:lnTo>
                    <a:pt x="573" y="539"/>
                  </a:lnTo>
                  <a:lnTo>
                    <a:pt x="573" y="2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955" name="Freeform 16"/>
          <p:cNvSpPr>
            <a:spLocks noEditPoints="1" noChangeArrowheads="1"/>
          </p:cNvSpPr>
          <p:nvPr/>
        </p:nvSpPr>
        <p:spPr bwMode="auto">
          <a:xfrm>
            <a:off x="2182813" y="2979738"/>
            <a:ext cx="298450" cy="280987"/>
          </a:xfrm>
          <a:custGeom>
            <a:avLst/>
            <a:gdLst>
              <a:gd name="T0" fmla="*/ 124881 w 944"/>
              <a:gd name="T1" fmla="*/ 210828 h 801"/>
              <a:gd name="T2" fmla="*/ 180840 w 944"/>
              <a:gd name="T3" fmla="*/ 218545 h 801"/>
              <a:gd name="T4" fmla="*/ 180840 w 944"/>
              <a:gd name="T5" fmla="*/ 232928 h 801"/>
              <a:gd name="T6" fmla="*/ 298450 w 944"/>
              <a:gd name="T7" fmla="*/ 245907 h 801"/>
              <a:gd name="T8" fmla="*/ 180840 w 944"/>
              <a:gd name="T9" fmla="*/ 258536 h 801"/>
              <a:gd name="T10" fmla="*/ 173885 w 944"/>
              <a:gd name="T11" fmla="*/ 280987 h 801"/>
              <a:gd name="T12" fmla="*/ 124565 w 944"/>
              <a:gd name="T13" fmla="*/ 280987 h 801"/>
              <a:gd name="T14" fmla="*/ 117610 w 944"/>
              <a:gd name="T15" fmla="*/ 272919 h 801"/>
              <a:gd name="T16" fmla="*/ 11382 w 944"/>
              <a:gd name="T17" fmla="*/ 258536 h 801"/>
              <a:gd name="T18" fmla="*/ 11382 w 944"/>
              <a:gd name="T19" fmla="*/ 232928 h 801"/>
              <a:gd name="T20" fmla="*/ 117610 w 944"/>
              <a:gd name="T21" fmla="*/ 218545 h 801"/>
              <a:gd name="T22" fmla="*/ 287068 w 944"/>
              <a:gd name="T23" fmla="*/ 22451 h 801"/>
              <a:gd name="T24" fmla="*/ 298450 w 944"/>
              <a:gd name="T25" fmla="*/ 35080 h 801"/>
              <a:gd name="T26" fmla="*/ 244071 w 944"/>
              <a:gd name="T27" fmla="*/ 48059 h 801"/>
              <a:gd name="T28" fmla="*/ 244071 w 944"/>
              <a:gd name="T29" fmla="*/ 62442 h 801"/>
              <a:gd name="T30" fmla="*/ 188112 w 944"/>
              <a:gd name="T31" fmla="*/ 70159 h 801"/>
              <a:gd name="T32" fmla="*/ 180840 w 944"/>
              <a:gd name="T33" fmla="*/ 62442 h 801"/>
              <a:gd name="T34" fmla="*/ 11382 w 944"/>
              <a:gd name="T35" fmla="*/ 48059 h 801"/>
              <a:gd name="T36" fmla="*/ 11382 w 944"/>
              <a:gd name="T37" fmla="*/ 22451 h 801"/>
              <a:gd name="T38" fmla="*/ 180840 w 944"/>
              <a:gd name="T39" fmla="*/ 8068 h 801"/>
              <a:gd name="T40" fmla="*/ 187796 w 944"/>
              <a:gd name="T41" fmla="*/ 0 h 801"/>
              <a:gd name="T42" fmla="*/ 237432 w 944"/>
              <a:gd name="T43" fmla="*/ 0 h 801"/>
              <a:gd name="T44" fmla="*/ 244071 w 944"/>
              <a:gd name="T45" fmla="*/ 22451 h 801"/>
              <a:gd name="T46" fmla="*/ 11382 w 944"/>
              <a:gd name="T47" fmla="*/ 153298 h 801"/>
              <a:gd name="T48" fmla="*/ 0 w 944"/>
              <a:gd name="T49" fmla="*/ 140669 h 801"/>
              <a:gd name="T50" fmla="*/ 54695 w 944"/>
              <a:gd name="T51" fmla="*/ 127689 h 801"/>
              <a:gd name="T52" fmla="*/ 61650 w 944"/>
              <a:gd name="T53" fmla="*/ 105589 h 801"/>
              <a:gd name="T54" fmla="*/ 110970 w 944"/>
              <a:gd name="T55" fmla="*/ 105589 h 801"/>
              <a:gd name="T56" fmla="*/ 117610 w 944"/>
              <a:gd name="T57" fmla="*/ 113307 h 801"/>
              <a:gd name="T58" fmla="*/ 287068 w 944"/>
              <a:gd name="T59" fmla="*/ 127689 h 801"/>
              <a:gd name="T60" fmla="*/ 287068 w 944"/>
              <a:gd name="T61" fmla="*/ 153298 h 801"/>
              <a:gd name="T62" fmla="*/ 117610 w 944"/>
              <a:gd name="T63" fmla="*/ 168031 h 801"/>
              <a:gd name="T64" fmla="*/ 110654 w 944"/>
              <a:gd name="T65" fmla="*/ 175748 h 801"/>
              <a:gd name="T66" fmla="*/ 54695 w 944"/>
              <a:gd name="T67" fmla="*/ 168031 h 801"/>
              <a:gd name="T68" fmla="*/ 54695 w 944"/>
              <a:gd name="T69" fmla="*/ 153298 h 801"/>
              <a:gd name="T70" fmla="*/ 230161 w 944"/>
              <a:gd name="T71" fmla="*/ 15435 h 801"/>
              <a:gd name="T72" fmla="*/ 194751 w 944"/>
              <a:gd name="T73" fmla="*/ 15435 h 801"/>
              <a:gd name="T74" fmla="*/ 230161 w 944"/>
              <a:gd name="T75" fmla="*/ 54724 h 801"/>
              <a:gd name="T76" fmla="*/ 104015 w 944"/>
              <a:gd name="T77" fmla="*/ 120674 h 801"/>
              <a:gd name="T78" fmla="*/ 68289 w 944"/>
              <a:gd name="T79" fmla="*/ 120674 h 801"/>
              <a:gd name="T80" fmla="*/ 104015 w 944"/>
              <a:gd name="T81" fmla="*/ 160313 h 801"/>
              <a:gd name="T82" fmla="*/ 167246 w 944"/>
              <a:gd name="T83" fmla="*/ 225912 h 801"/>
              <a:gd name="T84" fmla="*/ 131520 w 944"/>
              <a:gd name="T85" fmla="*/ 225912 h 801"/>
              <a:gd name="T86" fmla="*/ 167246 w 944"/>
              <a:gd name="T87" fmla="*/ 265552 h 80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944"/>
              <a:gd name="T133" fmla="*/ 0 h 801"/>
              <a:gd name="T134" fmla="*/ 944 w 944"/>
              <a:gd name="T135" fmla="*/ 801 h 801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944" h="801">
                <a:moveTo>
                  <a:pt x="394" y="601"/>
                </a:moveTo>
                <a:cubicBezTo>
                  <a:pt x="395" y="601"/>
                  <a:pt x="395" y="601"/>
                  <a:pt x="395" y="601"/>
                </a:cubicBezTo>
                <a:cubicBezTo>
                  <a:pt x="550" y="601"/>
                  <a:pt x="550" y="601"/>
                  <a:pt x="550" y="601"/>
                </a:cubicBezTo>
                <a:cubicBezTo>
                  <a:pt x="562" y="601"/>
                  <a:pt x="572" y="610"/>
                  <a:pt x="572" y="623"/>
                </a:cubicBezTo>
                <a:cubicBezTo>
                  <a:pt x="572" y="623"/>
                  <a:pt x="572" y="623"/>
                  <a:pt x="572" y="623"/>
                </a:cubicBezTo>
                <a:cubicBezTo>
                  <a:pt x="572" y="664"/>
                  <a:pt x="572" y="664"/>
                  <a:pt x="572" y="664"/>
                </a:cubicBezTo>
                <a:cubicBezTo>
                  <a:pt x="908" y="664"/>
                  <a:pt x="908" y="664"/>
                  <a:pt x="908" y="664"/>
                </a:cubicBezTo>
                <a:cubicBezTo>
                  <a:pt x="928" y="664"/>
                  <a:pt x="944" y="681"/>
                  <a:pt x="944" y="701"/>
                </a:cubicBezTo>
                <a:cubicBezTo>
                  <a:pt x="944" y="721"/>
                  <a:pt x="928" y="737"/>
                  <a:pt x="908" y="737"/>
                </a:cubicBezTo>
                <a:cubicBezTo>
                  <a:pt x="572" y="737"/>
                  <a:pt x="572" y="737"/>
                  <a:pt x="572" y="737"/>
                </a:cubicBezTo>
                <a:cubicBezTo>
                  <a:pt x="572" y="779"/>
                  <a:pt x="572" y="779"/>
                  <a:pt x="572" y="779"/>
                </a:cubicBezTo>
                <a:cubicBezTo>
                  <a:pt x="572" y="791"/>
                  <a:pt x="562" y="801"/>
                  <a:pt x="550" y="801"/>
                </a:cubicBezTo>
                <a:cubicBezTo>
                  <a:pt x="550" y="801"/>
                  <a:pt x="550" y="801"/>
                  <a:pt x="550" y="801"/>
                </a:cubicBezTo>
                <a:cubicBezTo>
                  <a:pt x="394" y="801"/>
                  <a:pt x="394" y="801"/>
                  <a:pt x="394" y="801"/>
                </a:cubicBezTo>
                <a:cubicBezTo>
                  <a:pt x="382" y="801"/>
                  <a:pt x="372" y="791"/>
                  <a:pt x="372" y="779"/>
                </a:cubicBezTo>
                <a:cubicBezTo>
                  <a:pt x="372" y="778"/>
                  <a:pt x="372" y="778"/>
                  <a:pt x="372" y="778"/>
                </a:cubicBezTo>
                <a:cubicBezTo>
                  <a:pt x="372" y="737"/>
                  <a:pt x="372" y="737"/>
                  <a:pt x="372" y="737"/>
                </a:cubicBezTo>
                <a:cubicBezTo>
                  <a:pt x="36" y="737"/>
                  <a:pt x="36" y="737"/>
                  <a:pt x="36" y="737"/>
                </a:cubicBezTo>
                <a:cubicBezTo>
                  <a:pt x="16" y="737"/>
                  <a:pt x="0" y="721"/>
                  <a:pt x="0" y="701"/>
                </a:cubicBezTo>
                <a:cubicBezTo>
                  <a:pt x="0" y="681"/>
                  <a:pt x="16" y="664"/>
                  <a:pt x="36" y="664"/>
                </a:cubicBezTo>
                <a:cubicBezTo>
                  <a:pt x="372" y="664"/>
                  <a:pt x="372" y="664"/>
                  <a:pt x="372" y="664"/>
                </a:cubicBezTo>
                <a:cubicBezTo>
                  <a:pt x="372" y="623"/>
                  <a:pt x="372" y="623"/>
                  <a:pt x="372" y="623"/>
                </a:cubicBezTo>
                <a:cubicBezTo>
                  <a:pt x="372" y="610"/>
                  <a:pt x="382" y="601"/>
                  <a:pt x="394" y="601"/>
                </a:cubicBezTo>
                <a:close/>
                <a:moveTo>
                  <a:pt x="908" y="64"/>
                </a:moveTo>
                <a:cubicBezTo>
                  <a:pt x="908" y="64"/>
                  <a:pt x="908" y="64"/>
                  <a:pt x="908" y="64"/>
                </a:cubicBezTo>
                <a:cubicBezTo>
                  <a:pt x="928" y="64"/>
                  <a:pt x="944" y="80"/>
                  <a:pt x="944" y="100"/>
                </a:cubicBezTo>
                <a:cubicBezTo>
                  <a:pt x="944" y="120"/>
                  <a:pt x="928" y="137"/>
                  <a:pt x="908" y="137"/>
                </a:cubicBezTo>
                <a:cubicBezTo>
                  <a:pt x="772" y="137"/>
                  <a:pt x="772" y="137"/>
                  <a:pt x="772" y="137"/>
                </a:cubicBezTo>
                <a:cubicBezTo>
                  <a:pt x="772" y="178"/>
                  <a:pt x="772" y="178"/>
                  <a:pt x="772" y="178"/>
                </a:cubicBezTo>
                <a:cubicBezTo>
                  <a:pt x="772" y="178"/>
                  <a:pt x="772" y="178"/>
                  <a:pt x="772" y="178"/>
                </a:cubicBezTo>
                <a:cubicBezTo>
                  <a:pt x="772" y="190"/>
                  <a:pt x="762" y="200"/>
                  <a:pt x="751" y="200"/>
                </a:cubicBezTo>
                <a:cubicBezTo>
                  <a:pt x="595" y="200"/>
                  <a:pt x="595" y="200"/>
                  <a:pt x="595" y="200"/>
                </a:cubicBezTo>
                <a:cubicBezTo>
                  <a:pt x="594" y="200"/>
                  <a:pt x="594" y="200"/>
                  <a:pt x="594" y="200"/>
                </a:cubicBezTo>
                <a:cubicBezTo>
                  <a:pt x="582" y="200"/>
                  <a:pt x="572" y="190"/>
                  <a:pt x="572" y="178"/>
                </a:cubicBezTo>
                <a:cubicBezTo>
                  <a:pt x="572" y="137"/>
                  <a:pt x="572" y="137"/>
                  <a:pt x="572" y="137"/>
                </a:cubicBezTo>
                <a:cubicBezTo>
                  <a:pt x="36" y="137"/>
                  <a:pt x="36" y="137"/>
                  <a:pt x="36" y="137"/>
                </a:cubicBezTo>
                <a:cubicBezTo>
                  <a:pt x="16" y="137"/>
                  <a:pt x="0" y="120"/>
                  <a:pt x="0" y="100"/>
                </a:cubicBezTo>
                <a:cubicBezTo>
                  <a:pt x="0" y="80"/>
                  <a:pt x="16" y="64"/>
                  <a:pt x="36" y="64"/>
                </a:cubicBezTo>
                <a:cubicBezTo>
                  <a:pt x="572" y="64"/>
                  <a:pt x="572" y="64"/>
                  <a:pt x="572" y="64"/>
                </a:cubicBezTo>
                <a:cubicBezTo>
                  <a:pt x="572" y="23"/>
                  <a:pt x="572" y="23"/>
                  <a:pt x="572" y="23"/>
                </a:cubicBezTo>
                <a:cubicBezTo>
                  <a:pt x="572" y="22"/>
                  <a:pt x="572" y="22"/>
                  <a:pt x="572" y="22"/>
                </a:cubicBezTo>
                <a:cubicBezTo>
                  <a:pt x="572" y="10"/>
                  <a:pt x="582" y="0"/>
                  <a:pt x="594" y="0"/>
                </a:cubicBezTo>
                <a:cubicBezTo>
                  <a:pt x="750" y="0"/>
                  <a:pt x="750" y="0"/>
                  <a:pt x="750" y="0"/>
                </a:cubicBezTo>
                <a:cubicBezTo>
                  <a:pt x="751" y="0"/>
                  <a:pt x="751" y="0"/>
                  <a:pt x="751" y="0"/>
                </a:cubicBezTo>
                <a:cubicBezTo>
                  <a:pt x="762" y="0"/>
                  <a:pt x="772" y="10"/>
                  <a:pt x="772" y="22"/>
                </a:cubicBezTo>
                <a:cubicBezTo>
                  <a:pt x="772" y="64"/>
                  <a:pt x="772" y="64"/>
                  <a:pt x="772" y="64"/>
                </a:cubicBezTo>
                <a:cubicBezTo>
                  <a:pt x="908" y="64"/>
                  <a:pt x="908" y="64"/>
                  <a:pt x="908" y="64"/>
                </a:cubicBezTo>
                <a:close/>
                <a:moveTo>
                  <a:pt x="36" y="437"/>
                </a:moveTo>
                <a:cubicBezTo>
                  <a:pt x="36" y="437"/>
                  <a:pt x="36" y="437"/>
                  <a:pt x="36" y="437"/>
                </a:cubicBezTo>
                <a:cubicBezTo>
                  <a:pt x="16" y="437"/>
                  <a:pt x="0" y="421"/>
                  <a:pt x="0" y="401"/>
                </a:cubicBezTo>
                <a:cubicBezTo>
                  <a:pt x="0" y="380"/>
                  <a:pt x="16" y="364"/>
                  <a:pt x="36" y="364"/>
                </a:cubicBezTo>
                <a:cubicBezTo>
                  <a:pt x="173" y="364"/>
                  <a:pt x="173" y="364"/>
                  <a:pt x="173" y="364"/>
                </a:cubicBezTo>
                <a:cubicBezTo>
                  <a:pt x="173" y="323"/>
                  <a:pt x="173" y="323"/>
                  <a:pt x="173" y="323"/>
                </a:cubicBezTo>
                <a:cubicBezTo>
                  <a:pt x="173" y="310"/>
                  <a:pt x="182" y="301"/>
                  <a:pt x="195" y="301"/>
                </a:cubicBezTo>
                <a:cubicBezTo>
                  <a:pt x="195" y="301"/>
                  <a:pt x="195" y="301"/>
                  <a:pt x="195" y="301"/>
                </a:cubicBezTo>
                <a:cubicBezTo>
                  <a:pt x="351" y="301"/>
                  <a:pt x="351" y="301"/>
                  <a:pt x="351" y="301"/>
                </a:cubicBezTo>
                <a:cubicBezTo>
                  <a:pt x="363" y="301"/>
                  <a:pt x="372" y="310"/>
                  <a:pt x="372" y="323"/>
                </a:cubicBezTo>
                <a:cubicBezTo>
                  <a:pt x="372" y="323"/>
                  <a:pt x="372" y="323"/>
                  <a:pt x="372" y="323"/>
                </a:cubicBezTo>
                <a:cubicBezTo>
                  <a:pt x="372" y="364"/>
                  <a:pt x="372" y="364"/>
                  <a:pt x="372" y="364"/>
                </a:cubicBezTo>
                <a:cubicBezTo>
                  <a:pt x="908" y="364"/>
                  <a:pt x="908" y="364"/>
                  <a:pt x="908" y="364"/>
                </a:cubicBezTo>
                <a:cubicBezTo>
                  <a:pt x="928" y="364"/>
                  <a:pt x="944" y="380"/>
                  <a:pt x="944" y="401"/>
                </a:cubicBezTo>
                <a:cubicBezTo>
                  <a:pt x="944" y="421"/>
                  <a:pt x="928" y="437"/>
                  <a:pt x="908" y="437"/>
                </a:cubicBezTo>
                <a:cubicBezTo>
                  <a:pt x="372" y="437"/>
                  <a:pt x="372" y="437"/>
                  <a:pt x="372" y="437"/>
                </a:cubicBezTo>
                <a:cubicBezTo>
                  <a:pt x="372" y="479"/>
                  <a:pt x="372" y="479"/>
                  <a:pt x="372" y="479"/>
                </a:cubicBezTo>
                <a:cubicBezTo>
                  <a:pt x="372" y="491"/>
                  <a:pt x="363" y="501"/>
                  <a:pt x="351" y="501"/>
                </a:cubicBezTo>
                <a:cubicBezTo>
                  <a:pt x="350" y="501"/>
                  <a:pt x="350" y="501"/>
                  <a:pt x="350" y="501"/>
                </a:cubicBezTo>
                <a:cubicBezTo>
                  <a:pt x="195" y="501"/>
                  <a:pt x="195" y="501"/>
                  <a:pt x="195" y="501"/>
                </a:cubicBezTo>
                <a:cubicBezTo>
                  <a:pt x="182" y="501"/>
                  <a:pt x="173" y="491"/>
                  <a:pt x="173" y="479"/>
                </a:cubicBezTo>
                <a:cubicBezTo>
                  <a:pt x="173" y="478"/>
                  <a:pt x="173" y="478"/>
                  <a:pt x="173" y="478"/>
                </a:cubicBezTo>
                <a:cubicBezTo>
                  <a:pt x="173" y="437"/>
                  <a:pt x="173" y="437"/>
                  <a:pt x="173" y="437"/>
                </a:cubicBezTo>
                <a:cubicBezTo>
                  <a:pt x="36" y="437"/>
                  <a:pt x="36" y="437"/>
                  <a:pt x="36" y="437"/>
                </a:cubicBezTo>
                <a:close/>
                <a:moveTo>
                  <a:pt x="728" y="44"/>
                </a:moveTo>
                <a:cubicBezTo>
                  <a:pt x="728" y="44"/>
                  <a:pt x="728" y="44"/>
                  <a:pt x="728" y="44"/>
                </a:cubicBezTo>
                <a:cubicBezTo>
                  <a:pt x="616" y="44"/>
                  <a:pt x="616" y="44"/>
                  <a:pt x="616" y="44"/>
                </a:cubicBezTo>
                <a:cubicBezTo>
                  <a:pt x="616" y="156"/>
                  <a:pt x="616" y="156"/>
                  <a:pt x="616" y="156"/>
                </a:cubicBezTo>
                <a:cubicBezTo>
                  <a:pt x="728" y="156"/>
                  <a:pt x="728" y="156"/>
                  <a:pt x="728" y="156"/>
                </a:cubicBezTo>
                <a:cubicBezTo>
                  <a:pt x="728" y="44"/>
                  <a:pt x="728" y="44"/>
                  <a:pt x="728" y="44"/>
                </a:cubicBezTo>
                <a:close/>
                <a:moveTo>
                  <a:pt x="329" y="344"/>
                </a:moveTo>
                <a:cubicBezTo>
                  <a:pt x="329" y="344"/>
                  <a:pt x="329" y="344"/>
                  <a:pt x="329" y="344"/>
                </a:cubicBezTo>
                <a:cubicBezTo>
                  <a:pt x="216" y="344"/>
                  <a:pt x="216" y="344"/>
                  <a:pt x="216" y="344"/>
                </a:cubicBezTo>
                <a:cubicBezTo>
                  <a:pt x="216" y="457"/>
                  <a:pt x="216" y="457"/>
                  <a:pt x="216" y="457"/>
                </a:cubicBezTo>
                <a:cubicBezTo>
                  <a:pt x="329" y="457"/>
                  <a:pt x="329" y="457"/>
                  <a:pt x="329" y="457"/>
                </a:cubicBezTo>
                <a:cubicBezTo>
                  <a:pt x="329" y="344"/>
                  <a:pt x="329" y="344"/>
                  <a:pt x="329" y="344"/>
                </a:cubicBezTo>
                <a:close/>
                <a:moveTo>
                  <a:pt x="529" y="644"/>
                </a:moveTo>
                <a:cubicBezTo>
                  <a:pt x="529" y="644"/>
                  <a:pt x="529" y="644"/>
                  <a:pt x="529" y="644"/>
                </a:cubicBezTo>
                <a:cubicBezTo>
                  <a:pt x="416" y="644"/>
                  <a:pt x="416" y="644"/>
                  <a:pt x="416" y="644"/>
                </a:cubicBezTo>
                <a:cubicBezTo>
                  <a:pt x="416" y="757"/>
                  <a:pt x="416" y="757"/>
                  <a:pt x="416" y="757"/>
                </a:cubicBezTo>
                <a:cubicBezTo>
                  <a:pt x="529" y="757"/>
                  <a:pt x="529" y="757"/>
                  <a:pt x="529" y="757"/>
                </a:cubicBezTo>
                <a:cubicBezTo>
                  <a:pt x="529" y="644"/>
                  <a:pt x="529" y="644"/>
                  <a:pt x="529" y="6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56" name="Freeform 18"/>
          <p:cNvSpPr>
            <a:spLocks noEditPoints="1" noChangeArrowheads="1"/>
          </p:cNvSpPr>
          <p:nvPr/>
        </p:nvSpPr>
        <p:spPr bwMode="auto">
          <a:xfrm>
            <a:off x="7726363" y="2979738"/>
            <a:ext cx="250825" cy="328612"/>
          </a:xfrm>
          <a:custGeom>
            <a:avLst/>
            <a:gdLst>
              <a:gd name="T0" fmla="*/ 227936 w 789"/>
              <a:gd name="T1" fmla="*/ 50664 h 934"/>
              <a:gd name="T2" fmla="*/ 113173 w 789"/>
              <a:gd name="T3" fmla="*/ 59812 h 934"/>
              <a:gd name="T4" fmla="*/ 250825 w 789"/>
              <a:gd name="T5" fmla="*/ 165713 h 934"/>
              <a:gd name="T6" fmla="*/ 250825 w 789"/>
              <a:gd name="T7" fmla="*/ 195267 h 934"/>
              <a:gd name="T8" fmla="*/ 227936 w 789"/>
              <a:gd name="T9" fmla="*/ 195267 h 934"/>
              <a:gd name="T10" fmla="*/ 227936 w 789"/>
              <a:gd name="T11" fmla="*/ 75996 h 934"/>
              <a:gd name="T12" fmla="*/ 227936 w 789"/>
              <a:gd name="T13" fmla="*/ 66496 h 934"/>
              <a:gd name="T14" fmla="*/ 113173 w 789"/>
              <a:gd name="T15" fmla="*/ 276893 h 934"/>
              <a:gd name="T16" fmla="*/ 113173 w 789"/>
              <a:gd name="T17" fmla="*/ 277596 h 934"/>
              <a:gd name="T18" fmla="*/ 56587 w 789"/>
              <a:gd name="T19" fmla="*/ 328612 h 934"/>
              <a:gd name="T20" fmla="*/ 0 w 789"/>
              <a:gd name="T21" fmla="*/ 276893 h 934"/>
              <a:gd name="T22" fmla="*/ 56587 w 789"/>
              <a:gd name="T23" fmla="*/ 225173 h 934"/>
              <a:gd name="T24" fmla="*/ 89966 w 789"/>
              <a:gd name="T25" fmla="*/ 49608 h 934"/>
              <a:gd name="T26" fmla="*/ 90284 w 789"/>
              <a:gd name="T27" fmla="*/ 48905 h 934"/>
              <a:gd name="T28" fmla="*/ 90284 w 789"/>
              <a:gd name="T29" fmla="*/ 48553 h 934"/>
              <a:gd name="T30" fmla="*/ 90284 w 789"/>
              <a:gd name="T31" fmla="*/ 48201 h 934"/>
              <a:gd name="T32" fmla="*/ 90284 w 789"/>
              <a:gd name="T33" fmla="*/ 47849 h 934"/>
              <a:gd name="T34" fmla="*/ 90284 w 789"/>
              <a:gd name="T35" fmla="*/ 47146 h 934"/>
              <a:gd name="T36" fmla="*/ 90284 w 789"/>
              <a:gd name="T37" fmla="*/ 47146 h 934"/>
              <a:gd name="T38" fmla="*/ 90284 w 789"/>
              <a:gd name="T39" fmla="*/ 46794 h 934"/>
              <a:gd name="T40" fmla="*/ 90602 w 789"/>
              <a:gd name="T41" fmla="*/ 46442 h 934"/>
              <a:gd name="T42" fmla="*/ 90602 w 789"/>
              <a:gd name="T43" fmla="*/ 46090 h 934"/>
              <a:gd name="T44" fmla="*/ 90920 w 789"/>
              <a:gd name="T45" fmla="*/ 45738 h 934"/>
              <a:gd name="T46" fmla="*/ 91556 w 789"/>
              <a:gd name="T47" fmla="*/ 43627 h 934"/>
              <a:gd name="T48" fmla="*/ 91874 w 789"/>
              <a:gd name="T49" fmla="*/ 43275 h 934"/>
              <a:gd name="T50" fmla="*/ 91874 w 789"/>
              <a:gd name="T51" fmla="*/ 42924 h 934"/>
              <a:gd name="T52" fmla="*/ 92192 w 789"/>
              <a:gd name="T53" fmla="*/ 42572 h 934"/>
              <a:gd name="T54" fmla="*/ 92510 w 789"/>
              <a:gd name="T55" fmla="*/ 41868 h 934"/>
              <a:gd name="T56" fmla="*/ 92828 w 789"/>
              <a:gd name="T57" fmla="*/ 41516 h 934"/>
              <a:gd name="T58" fmla="*/ 92828 w 789"/>
              <a:gd name="T59" fmla="*/ 41516 h 934"/>
              <a:gd name="T60" fmla="*/ 93145 w 789"/>
              <a:gd name="T61" fmla="*/ 41164 h 934"/>
              <a:gd name="T62" fmla="*/ 93463 w 789"/>
              <a:gd name="T63" fmla="*/ 40813 h 934"/>
              <a:gd name="T64" fmla="*/ 94099 w 789"/>
              <a:gd name="T65" fmla="*/ 40109 h 934"/>
              <a:gd name="T66" fmla="*/ 94417 w 789"/>
              <a:gd name="T67" fmla="*/ 39757 h 934"/>
              <a:gd name="T68" fmla="*/ 94417 w 789"/>
              <a:gd name="T69" fmla="*/ 39757 h 934"/>
              <a:gd name="T70" fmla="*/ 95053 w 789"/>
              <a:gd name="T71" fmla="*/ 39405 h 934"/>
              <a:gd name="T72" fmla="*/ 95371 w 789"/>
              <a:gd name="T73" fmla="*/ 39053 h 934"/>
              <a:gd name="T74" fmla="*/ 95689 w 789"/>
              <a:gd name="T75" fmla="*/ 38702 h 934"/>
              <a:gd name="T76" fmla="*/ 96324 w 789"/>
              <a:gd name="T77" fmla="*/ 38350 h 934"/>
              <a:gd name="T78" fmla="*/ 97914 w 789"/>
              <a:gd name="T79" fmla="*/ 37646 h 934"/>
              <a:gd name="T80" fmla="*/ 99503 w 789"/>
              <a:gd name="T81" fmla="*/ 37294 h 934"/>
              <a:gd name="T82" fmla="*/ 250189 w 789"/>
              <a:gd name="T83" fmla="*/ 10203 h 934"/>
              <a:gd name="T84" fmla="*/ 250825 w 789"/>
              <a:gd name="T85" fmla="*/ 14425 h 934"/>
              <a:gd name="T86" fmla="*/ 250825 w 789"/>
              <a:gd name="T87" fmla="*/ 75996 h 934"/>
              <a:gd name="T88" fmla="*/ 189788 w 789"/>
              <a:gd name="T89" fmla="*/ 231154 h 934"/>
              <a:gd name="T90" fmla="*/ 189788 w 789"/>
              <a:gd name="T91" fmla="*/ 260708 h 934"/>
              <a:gd name="T92" fmla="*/ 151639 w 789"/>
              <a:gd name="T93" fmla="*/ 273374 h 934"/>
              <a:gd name="T94" fmla="*/ 189788 w 789"/>
              <a:gd name="T95" fmla="*/ 286392 h 934"/>
              <a:gd name="T96" fmla="*/ 201232 w 789"/>
              <a:gd name="T97" fmla="*/ 328612 h 934"/>
              <a:gd name="T98" fmla="*/ 212677 w 789"/>
              <a:gd name="T99" fmla="*/ 286392 h 934"/>
              <a:gd name="T100" fmla="*/ 250825 w 789"/>
              <a:gd name="T101" fmla="*/ 273374 h 934"/>
              <a:gd name="T102" fmla="*/ 212677 w 789"/>
              <a:gd name="T103" fmla="*/ 260708 h 934"/>
              <a:gd name="T104" fmla="*/ 201232 w 789"/>
              <a:gd name="T105" fmla="*/ 218488 h 934"/>
              <a:gd name="T106" fmla="*/ 81383 w 789"/>
              <a:gd name="T107" fmla="*/ 259301 h 934"/>
              <a:gd name="T108" fmla="*/ 56587 w 789"/>
              <a:gd name="T109" fmla="*/ 250505 h 934"/>
              <a:gd name="T110" fmla="*/ 22889 w 789"/>
              <a:gd name="T111" fmla="*/ 276893 h 934"/>
              <a:gd name="T112" fmla="*/ 56587 w 789"/>
              <a:gd name="T113" fmla="*/ 302928 h 934"/>
              <a:gd name="T114" fmla="*/ 89966 w 789"/>
              <a:gd name="T115" fmla="*/ 276893 h 93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89"/>
              <a:gd name="T175" fmla="*/ 0 h 934"/>
              <a:gd name="T176" fmla="*/ 789 w 789"/>
              <a:gd name="T177" fmla="*/ 934 h 93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89" h="934">
                <a:moveTo>
                  <a:pt x="356" y="229"/>
                </a:moveTo>
                <a:cubicBezTo>
                  <a:pt x="717" y="144"/>
                  <a:pt x="717" y="144"/>
                  <a:pt x="717" y="144"/>
                </a:cubicBezTo>
                <a:cubicBezTo>
                  <a:pt x="717" y="85"/>
                  <a:pt x="717" y="85"/>
                  <a:pt x="717" y="85"/>
                </a:cubicBezTo>
                <a:cubicBezTo>
                  <a:pt x="356" y="170"/>
                  <a:pt x="356" y="170"/>
                  <a:pt x="356" y="170"/>
                </a:cubicBezTo>
                <a:cubicBezTo>
                  <a:pt x="356" y="229"/>
                  <a:pt x="356" y="229"/>
                  <a:pt x="356" y="229"/>
                </a:cubicBezTo>
                <a:close/>
                <a:moveTo>
                  <a:pt x="789" y="471"/>
                </a:moveTo>
                <a:cubicBezTo>
                  <a:pt x="789" y="471"/>
                  <a:pt x="789" y="471"/>
                  <a:pt x="789" y="471"/>
                </a:cubicBezTo>
                <a:cubicBezTo>
                  <a:pt x="789" y="555"/>
                  <a:pt x="789" y="555"/>
                  <a:pt x="789" y="555"/>
                </a:cubicBezTo>
                <a:cubicBezTo>
                  <a:pt x="789" y="575"/>
                  <a:pt x="773" y="591"/>
                  <a:pt x="753" y="591"/>
                </a:cubicBezTo>
                <a:cubicBezTo>
                  <a:pt x="733" y="591"/>
                  <a:pt x="717" y="575"/>
                  <a:pt x="717" y="555"/>
                </a:cubicBezTo>
                <a:cubicBezTo>
                  <a:pt x="717" y="471"/>
                  <a:pt x="717" y="471"/>
                  <a:pt x="717" y="471"/>
                </a:cubicBezTo>
                <a:cubicBezTo>
                  <a:pt x="717" y="216"/>
                  <a:pt x="717" y="216"/>
                  <a:pt x="717" y="216"/>
                </a:cubicBezTo>
                <a:cubicBezTo>
                  <a:pt x="717" y="215"/>
                  <a:pt x="717" y="215"/>
                  <a:pt x="717" y="215"/>
                </a:cubicBezTo>
                <a:cubicBezTo>
                  <a:pt x="717" y="189"/>
                  <a:pt x="717" y="189"/>
                  <a:pt x="717" y="189"/>
                </a:cubicBezTo>
                <a:cubicBezTo>
                  <a:pt x="356" y="274"/>
                  <a:pt x="356" y="274"/>
                  <a:pt x="356" y="274"/>
                </a:cubicBezTo>
                <a:cubicBezTo>
                  <a:pt x="356" y="787"/>
                  <a:pt x="356" y="787"/>
                  <a:pt x="356" y="787"/>
                </a:cubicBezTo>
                <a:cubicBezTo>
                  <a:pt x="356" y="789"/>
                  <a:pt x="356" y="789"/>
                  <a:pt x="356" y="789"/>
                </a:cubicBezTo>
                <a:cubicBezTo>
                  <a:pt x="356" y="789"/>
                  <a:pt x="356" y="789"/>
                  <a:pt x="356" y="789"/>
                </a:cubicBezTo>
                <a:cubicBezTo>
                  <a:pt x="356" y="830"/>
                  <a:pt x="335" y="867"/>
                  <a:pt x="300" y="894"/>
                </a:cubicBezTo>
                <a:cubicBezTo>
                  <a:pt x="269" y="918"/>
                  <a:pt x="225" y="934"/>
                  <a:pt x="178" y="934"/>
                </a:cubicBezTo>
                <a:cubicBezTo>
                  <a:pt x="131" y="934"/>
                  <a:pt x="87" y="918"/>
                  <a:pt x="55" y="894"/>
                </a:cubicBezTo>
                <a:cubicBezTo>
                  <a:pt x="21" y="867"/>
                  <a:pt x="0" y="829"/>
                  <a:pt x="0" y="787"/>
                </a:cubicBezTo>
                <a:cubicBezTo>
                  <a:pt x="0" y="745"/>
                  <a:pt x="21" y="707"/>
                  <a:pt x="55" y="680"/>
                </a:cubicBezTo>
                <a:cubicBezTo>
                  <a:pt x="87" y="655"/>
                  <a:pt x="131" y="640"/>
                  <a:pt x="178" y="640"/>
                </a:cubicBezTo>
                <a:cubicBezTo>
                  <a:pt x="217" y="640"/>
                  <a:pt x="254" y="651"/>
                  <a:pt x="283" y="669"/>
                </a:cubicBezTo>
                <a:cubicBezTo>
                  <a:pt x="283" y="141"/>
                  <a:pt x="283" y="141"/>
                  <a:pt x="283" y="141"/>
                </a:cubicBezTo>
                <a:cubicBezTo>
                  <a:pt x="284" y="139"/>
                  <a:pt x="284" y="139"/>
                  <a:pt x="284" y="139"/>
                </a:cubicBezTo>
                <a:cubicBezTo>
                  <a:pt x="284" y="139"/>
                  <a:pt x="284" y="139"/>
                  <a:pt x="284" y="139"/>
                </a:cubicBezTo>
                <a:cubicBezTo>
                  <a:pt x="284" y="139"/>
                  <a:pt x="284" y="139"/>
                  <a:pt x="284" y="139"/>
                </a:cubicBezTo>
                <a:cubicBezTo>
                  <a:pt x="284" y="138"/>
                  <a:pt x="284" y="138"/>
                  <a:pt x="284" y="138"/>
                </a:cubicBezTo>
                <a:cubicBezTo>
                  <a:pt x="284" y="138"/>
                  <a:pt x="284" y="138"/>
                  <a:pt x="284" y="138"/>
                </a:cubicBezTo>
                <a:cubicBezTo>
                  <a:pt x="284" y="137"/>
                  <a:pt x="284" y="137"/>
                  <a:pt x="284" y="137"/>
                </a:cubicBezTo>
                <a:cubicBezTo>
                  <a:pt x="284" y="137"/>
                  <a:pt x="284" y="137"/>
                  <a:pt x="284" y="137"/>
                </a:cubicBezTo>
                <a:cubicBezTo>
                  <a:pt x="284" y="136"/>
                  <a:pt x="284" y="136"/>
                  <a:pt x="284" y="136"/>
                </a:cubicBezTo>
                <a:cubicBezTo>
                  <a:pt x="284" y="135"/>
                  <a:pt x="284" y="135"/>
                  <a:pt x="284" y="135"/>
                </a:cubicBezTo>
                <a:cubicBezTo>
                  <a:pt x="284" y="134"/>
                  <a:pt x="284" y="134"/>
                  <a:pt x="284" y="134"/>
                </a:cubicBezTo>
                <a:cubicBezTo>
                  <a:pt x="284" y="134"/>
                  <a:pt x="284" y="134"/>
                  <a:pt x="284" y="134"/>
                </a:cubicBezTo>
                <a:cubicBezTo>
                  <a:pt x="284" y="134"/>
                  <a:pt x="284" y="134"/>
                  <a:pt x="284" y="134"/>
                </a:cubicBezTo>
                <a:cubicBezTo>
                  <a:pt x="284" y="133"/>
                  <a:pt x="284" y="133"/>
                  <a:pt x="284" y="133"/>
                </a:cubicBezTo>
                <a:cubicBezTo>
                  <a:pt x="284" y="133"/>
                  <a:pt x="284" y="133"/>
                  <a:pt x="284" y="133"/>
                </a:cubicBezTo>
                <a:cubicBezTo>
                  <a:pt x="285" y="132"/>
                  <a:pt x="285" y="132"/>
                  <a:pt x="285" y="132"/>
                </a:cubicBezTo>
                <a:cubicBezTo>
                  <a:pt x="285" y="132"/>
                  <a:pt x="285" y="132"/>
                  <a:pt x="285" y="132"/>
                </a:cubicBezTo>
                <a:cubicBezTo>
                  <a:pt x="285" y="131"/>
                  <a:pt x="285" y="131"/>
                  <a:pt x="285" y="131"/>
                </a:cubicBezTo>
                <a:cubicBezTo>
                  <a:pt x="285" y="131"/>
                  <a:pt x="285" y="131"/>
                  <a:pt x="285" y="131"/>
                </a:cubicBezTo>
                <a:cubicBezTo>
                  <a:pt x="285" y="131"/>
                  <a:pt x="285" y="131"/>
                  <a:pt x="285" y="131"/>
                </a:cubicBezTo>
                <a:cubicBezTo>
                  <a:pt x="286" y="130"/>
                  <a:pt x="286" y="130"/>
                  <a:pt x="286" y="130"/>
                </a:cubicBezTo>
                <a:cubicBezTo>
                  <a:pt x="286" y="129"/>
                  <a:pt x="286" y="129"/>
                  <a:pt x="286" y="129"/>
                </a:cubicBezTo>
                <a:cubicBezTo>
                  <a:pt x="287" y="127"/>
                  <a:pt x="288" y="125"/>
                  <a:pt x="288" y="124"/>
                </a:cubicBezTo>
                <a:cubicBezTo>
                  <a:pt x="288" y="123"/>
                  <a:pt x="288" y="123"/>
                  <a:pt x="288" y="123"/>
                </a:cubicBezTo>
                <a:cubicBezTo>
                  <a:pt x="289" y="123"/>
                  <a:pt x="289" y="123"/>
                  <a:pt x="289" y="123"/>
                </a:cubicBezTo>
                <a:cubicBezTo>
                  <a:pt x="289" y="122"/>
                  <a:pt x="289" y="122"/>
                  <a:pt x="289" y="122"/>
                </a:cubicBezTo>
                <a:cubicBezTo>
                  <a:pt x="289" y="122"/>
                  <a:pt x="289" y="122"/>
                  <a:pt x="289" y="122"/>
                </a:cubicBezTo>
                <a:cubicBezTo>
                  <a:pt x="290" y="121"/>
                  <a:pt x="290" y="121"/>
                  <a:pt x="290" y="121"/>
                </a:cubicBezTo>
                <a:cubicBezTo>
                  <a:pt x="290" y="121"/>
                  <a:pt x="290" y="121"/>
                  <a:pt x="290" y="121"/>
                </a:cubicBezTo>
                <a:cubicBezTo>
                  <a:pt x="290" y="120"/>
                  <a:pt x="290" y="120"/>
                  <a:pt x="290" y="120"/>
                </a:cubicBezTo>
                <a:cubicBezTo>
                  <a:pt x="291" y="119"/>
                  <a:pt x="291" y="119"/>
                  <a:pt x="291" y="119"/>
                </a:cubicBezTo>
                <a:cubicBezTo>
                  <a:pt x="292" y="119"/>
                  <a:pt x="292" y="119"/>
                  <a:pt x="292" y="119"/>
                </a:cubicBezTo>
                <a:cubicBezTo>
                  <a:pt x="292" y="118"/>
                  <a:pt x="292" y="118"/>
                  <a:pt x="292" y="118"/>
                </a:cubicBezTo>
                <a:cubicBezTo>
                  <a:pt x="292" y="118"/>
                  <a:pt x="292" y="118"/>
                  <a:pt x="292" y="118"/>
                </a:cubicBezTo>
                <a:cubicBezTo>
                  <a:pt x="292" y="118"/>
                  <a:pt x="292" y="118"/>
                  <a:pt x="292" y="118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4" y="116"/>
                  <a:pt x="294" y="116"/>
                  <a:pt x="294" y="116"/>
                </a:cubicBezTo>
                <a:cubicBezTo>
                  <a:pt x="295" y="115"/>
                  <a:pt x="295" y="115"/>
                  <a:pt x="295" y="115"/>
                </a:cubicBezTo>
                <a:cubicBezTo>
                  <a:pt x="296" y="114"/>
                  <a:pt x="296" y="114"/>
                  <a:pt x="296" y="114"/>
                </a:cubicBezTo>
                <a:cubicBezTo>
                  <a:pt x="296" y="114"/>
                  <a:pt x="296" y="114"/>
                  <a:pt x="296" y="114"/>
                </a:cubicBezTo>
                <a:cubicBezTo>
                  <a:pt x="297" y="113"/>
                  <a:pt x="297" y="113"/>
                  <a:pt x="297" y="113"/>
                </a:cubicBezTo>
                <a:cubicBezTo>
                  <a:pt x="297" y="113"/>
                  <a:pt x="297" y="113"/>
                  <a:pt x="297" y="113"/>
                </a:cubicBezTo>
                <a:cubicBezTo>
                  <a:pt x="297" y="113"/>
                  <a:pt x="297" y="113"/>
                  <a:pt x="297" y="113"/>
                </a:cubicBezTo>
                <a:cubicBezTo>
                  <a:pt x="298" y="112"/>
                  <a:pt x="298" y="112"/>
                  <a:pt x="298" y="112"/>
                </a:cubicBezTo>
                <a:cubicBezTo>
                  <a:pt x="299" y="112"/>
                  <a:pt x="299" y="112"/>
                  <a:pt x="299" y="112"/>
                </a:cubicBezTo>
                <a:cubicBezTo>
                  <a:pt x="299" y="111"/>
                  <a:pt x="299" y="111"/>
                  <a:pt x="299" y="111"/>
                </a:cubicBezTo>
                <a:cubicBezTo>
                  <a:pt x="300" y="111"/>
                  <a:pt x="300" y="111"/>
                  <a:pt x="300" y="111"/>
                </a:cubicBezTo>
                <a:cubicBezTo>
                  <a:pt x="300" y="111"/>
                  <a:pt x="300" y="111"/>
                  <a:pt x="300" y="111"/>
                </a:cubicBezTo>
                <a:cubicBezTo>
                  <a:pt x="301" y="110"/>
                  <a:pt x="301" y="110"/>
                  <a:pt x="301" y="110"/>
                </a:cubicBezTo>
                <a:cubicBezTo>
                  <a:pt x="302" y="110"/>
                  <a:pt x="302" y="110"/>
                  <a:pt x="302" y="110"/>
                </a:cubicBezTo>
                <a:cubicBezTo>
                  <a:pt x="303" y="109"/>
                  <a:pt x="303" y="109"/>
                  <a:pt x="303" y="109"/>
                </a:cubicBezTo>
                <a:cubicBezTo>
                  <a:pt x="304" y="109"/>
                  <a:pt x="304" y="109"/>
                  <a:pt x="304" y="109"/>
                </a:cubicBezTo>
                <a:cubicBezTo>
                  <a:pt x="305" y="108"/>
                  <a:pt x="307" y="107"/>
                  <a:pt x="308" y="107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10" y="106"/>
                  <a:pt x="312" y="106"/>
                  <a:pt x="313" y="106"/>
                </a:cubicBezTo>
                <a:cubicBezTo>
                  <a:pt x="744" y="4"/>
                  <a:pt x="744" y="4"/>
                  <a:pt x="744" y="4"/>
                </a:cubicBezTo>
                <a:cubicBezTo>
                  <a:pt x="763" y="0"/>
                  <a:pt x="782" y="11"/>
                  <a:pt x="787" y="29"/>
                </a:cubicBezTo>
                <a:cubicBezTo>
                  <a:pt x="787" y="29"/>
                  <a:pt x="787" y="29"/>
                  <a:pt x="787" y="29"/>
                </a:cubicBezTo>
                <a:cubicBezTo>
                  <a:pt x="789" y="33"/>
                  <a:pt x="789" y="37"/>
                  <a:pt x="789" y="41"/>
                </a:cubicBezTo>
                <a:cubicBezTo>
                  <a:pt x="789" y="215"/>
                  <a:pt x="789" y="215"/>
                  <a:pt x="789" y="215"/>
                </a:cubicBezTo>
                <a:cubicBezTo>
                  <a:pt x="789" y="216"/>
                  <a:pt x="789" y="216"/>
                  <a:pt x="789" y="216"/>
                </a:cubicBezTo>
                <a:cubicBezTo>
                  <a:pt x="789" y="471"/>
                  <a:pt x="789" y="471"/>
                  <a:pt x="789" y="471"/>
                </a:cubicBezTo>
                <a:close/>
                <a:moveTo>
                  <a:pt x="597" y="657"/>
                </a:moveTo>
                <a:cubicBezTo>
                  <a:pt x="597" y="657"/>
                  <a:pt x="597" y="657"/>
                  <a:pt x="597" y="657"/>
                </a:cubicBezTo>
                <a:cubicBezTo>
                  <a:pt x="597" y="741"/>
                  <a:pt x="597" y="741"/>
                  <a:pt x="597" y="741"/>
                </a:cubicBezTo>
                <a:cubicBezTo>
                  <a:pt x="513" y="741"/>
                  <a:pt x="513" y="741"/>
                  <a:pt x="513" y="741"/>
                </a:cubicBezTo>
                <a:cubicBezTo>
                  <a:pt x="493" y="741"/>
                  <a:pt x="477" y="758"/>
                  <a:pt x="477" y="777"/>
                </a:cubicBezTo>
                <a:cubicBezTo>
                  <a:pt x="477" y="798"/>
                  <a:pt x="493" y="814"/>
                  <a:pt x="513" y="814"/>
                </a:cubicBezTo>
                <a:cubicBezTo>
                  <a:pt x="597" y="814"/>
                  <a:pt x="597" y="814"/>
                  <a:pt x="597" y="814"/>
                </a:cubicBezTo>
                <a:cubicBezTo>
                  <a:pt x="597" y="898"/>
                  <a:pt x="597" y="898"/>
                  <a:pt x="597" y="898"/>
                </a:cubicBezTo>
                <a:cubicBezTo>
                  <a:pt x="597" y="918"/>
                  <a:pt x="613" y="934"/>
                  <a:pt x="633" y="934"/>
                </a:cubicBezTo>
                <a:cubicBezTo>
                  <a:pt x="653" y="934"/>
                  <a:pt x="669" y="918"/>
                  <a:pt x="669" y="898"/>
                </a:cubicBezTo>
                <a:cubicBezTo>
                  <a:pt x="669" y="814"/>
                  <a:pt x="669" y="814"/>
                  <a:pt x="669" y="814"/>
                </a:cubicBezTo>
                <a:cubicBezTo>
                  <a:pt x="753" y="814"/>
                  <a:pt x="753" y="814"/>
                  <a:pt x="753" y="814"/>
                </a:cubicBezTo>
                <a:cubicBezTo>
                  <a:pt x="773" y="814"/>
                  <a:pt x="789" y="798"/>
                  <a:pt x="789" y="777"/>
                </a:cubicBezTo>
                <a:cubicBezTo>
                  <a:pt x="789" y="758"/>
                  <a:pt x="773" y="741"/>
                  <a:pt x="753" y="741"/>
                </a:cubicBezTo>
                <a:cubicBezTo>
                  <a:pt x="669" y="741"/>
                  <a:pt x="669" y="741"/>
                  <a:pt x="669" y="741"/>
                </a:cubicBezTo>
                <a:cubicBezTo>
                  <a:pt x="669" y="657"/>
                  <a:pt x="669" y="657"/>
                  <a:pt x="669" y="657"/>
                </a:cubicBezTo>
                <a:cubicBezTo>
                  <a:pt x="669" y="638"/>
                  <a:pt x="653" y="621"/>
                  <a:pt x="633" y="621"/>
                </a:cubicBezTo>
                <a:cubicBezTo>
                  <a:pt x="613" y="621"/>
                  <a:pt x="597" y="638"/>
                  <a:pt x="597" y="657"/>
                </a:cubicBezTo>
                <a:close/>
                <a:moveTo>
                  <a:pt x="256" y="737"/>
                </a:moveTo>
                <a:cubicBezTo>
                  <a:pt x="256" y="737"/>
                  <a:pt x="256" y="737"/>
                  <a:pt x="256" y="737"/>
                </a:cubicBezTo>
                <a:cubicBezTo>
                  <a:pt x="237" y="722"/>
                  <a:pt x="209" y="712"/>
                  <a:pt x="178" y="712"/>
                </a:cubicBezTo>
                <a:cubicBezTo>
                  <a:pt x="147" y="712"/>
                  <a:pt x="119" y="722"/>
                  <a:pt x="100" y="737"/>
                </a:cubicBezTo>
                <a:cubicBezTo>
                  <a:pt x="83" y="750"/>
                  <a:pt x="72" y="768"/>
                  <a:pt x="72" y="787"/>
                </a:cubicBezTo>
                <a:cubicBezTo>
                  <a:pt x="72" y="806"/>
                  <a:pt x="83" y="823"/>
                  <a:pt x="100" y="836"/>
                </a:cubicBezTo>
                <a:cubicBezTo>
                  <a:pt x="119" y="852"/>
                  <a:pt x="147" y="861"/>
                  <a:pt x="178" y="861"/>
                </a:cubicBezTo>
                <a:cubicBezTo>
                  <a:pt x="209" y="861"/>
                  <a:pt x="237" y="852"/>
                  <a:pt x="256" y="837"/>
                </a:cubicBezTo>
                <a:cubicBezTo>
                  <a:pt x="273" y="823"/>
                  <a:pt x="283" y="806"/>
                  <a:pt x="283" y="787"/>
                </a:cubicBezTo>
                <a:cubicBezTo>
                  <a:pt x="283" y="768"/>
                  <a:pt x="273" y="750"/>
                  <a:pt x="256" y="7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57" name="Freeform 19"/>
          <p:cNvSpPr>
            <a:spLocks noEditPoints="1" noChangeArrowheads="1"/>
          </p:cNvSpPr>
          <p:nvPr/>
        </p:nvSpPr>
        <p:spPr bwMode="auto">
          <a:xfrm>
            <a:off x="9864725" y="2979738"/>
            <a:ext cx="247650" cy="328612"/>
          </a:xfrm>
          <a:custGeom>
            <a:avLst/>
            <a:gdLst>
              <a:gd name="T0" fmla="*/ 225051 w 789"/>
              <a:gd name="T1" fmla="*/ 50664 h 934"/>
              <a:gd name="T2" fmla="*/ 111741 w 789"/>
              <a:gd name="T3" fmla="*/ 59812 h 934"/>
              <a:gd name="T4" fmla="*/ 247650 w 789"/>
              <a:gd name="T5" fmla="*/ 165713 h 934"/>
              <a:gd name="T6" fmla="*/ 247650 w 789"/>
              <a:gd name="T7" fmla="*/ 195267 h 934"/>
              <a:gd name="T8" fmla="*/ 225051 w 789"/>
              <a:gd name="T9" fmla="*/ 195267 h 934"/>
              <a:gd name="T10" fmla="*/ 225051 w 789"/>
              <a:gd name="T11" fmla="*/ 75996 h 934"/>
              <a:gd name="T12" fmla="*/ 225051 w 789"/>
              <a:gd name="T13" fmla="*/ 66496 h 934"/>
              <a:gd name="T14" fmla="*/ 111741 w 789"/>
              <a:gd name="T15" fmla="*/ 276893 h 934"/>
              <a:gd name="T16" fmla="*/ 111741 w 789"/>
              <a:gd name="T17" fmla="*/ 277596 h 934"/>
              <a:gd name="T18" fmla="*/ 55870 w 789"/>
              <a:gd name="T19" fmla="*/ 328612 h 934"/>
              <a:gd name="T20" fmla="*/ 0 w 789"/>
              <a:gd name="T21" fmla="*/ 276893 h 934"/>
              <a:gd name="T22" fmla="*/ 55870 w 789"/>
              <a:gd name="T23" fmla="*/ 225173 h 934"/>
              <a:gd name="T24" fmla="*/ 89141 w 789"/>
              <a:gd name="T25" fmla="*/ 49608 h 934"/>
              <a:gd name="T26" fmla="*/ 89141 w 789"/>
              <a:gd name="T27" fmla="*/ 48905 h 934"/>
              <a:gd name="T28" fmla="*/ 89141 w 789"/>
              <a:gd name="T29" fmla="*/ 48553 h 934"/>
              <a:gd name="T30" fmla="*/ 89141 w 789"/>
              <a:gd name="T31" fmla="*/ 48201 h 934"/>
              <a:gd name="T32" fmla="*/ 89141 w 789"/>
              <a:gd name="T33" fmla="*/ 47849 h 934"/>
              <a:gd name="T34" fmla="*/ 89141 w 789"/>
              <a:gd name="T35" fmla="*/ 47146 h 934"/>
              <a:gd name="T36" fmla="*/ 89141 w 789"/>
              <a:gd name="T37" fmla="*/ 47146 h 934"/>
              <a:gd name="T38" fmla="*/ 89455 w 789"/>
              <a:gd name="T39" fmla="*/ 46794 h 934"/>
              <a:gd name="T40" fmla="*/ 89455 w 789"/>
              <a:gd name="T41" fmla="*/ 46442 h 934"/>
              <a:gd name="T42" fmla="*/ 89455 w 789"/>
              <a:gd name="T43" fmla="*/ 46090 h 934"/>
              <a:gd name="T44" fmla="*/ 89769 w 789"/>
              <a:gd name="T45" fmla="*/ 45738 h 934"/>
              <a:gd name="T46" fmla="*/ 90711 w 789"/>
              <a:gd name="T47" fmla="*/ 43627 h 934"/>
              <a:gd name="T48" fmla="*/ 90711 w 789"/>
              <a:gd name="T49" fmla="*/ 43275 h 934"/>
              <a:gd name="T50" fmla="*/ 90711 w 789"/>
              <a:gd name="T51" fmla="*/ 42924 h 934"/>
              <a:gd name="T52" fmla="*/ 91025 w 789"/>
              <a:gd name="T53" fmla="*/ 42572 h 934"/>
              <a:gd name="T54" fmla="*/ 91339 w 789"/>
              <a:gd name="T55" fmla="*/ 41868 h 934"/>
              <a:gd name="T56" fmla="*/ 91652 w 789"/>
              <a:gd name="T57" fmla="*/ 41516 h 934"/>
              <a:gd name="T58" fmla="*/ 91652 w 789"/>
              <a:gd name="T59" fmla="*/ 41516 h 934"/>
              <a:gd name="T60" fmla="*/ 91966 w 789"/>
              <a:gd name="T61" fmla="*/ 41164 h 934"/>
              <a:gd name="T62" fmla="*/ 91966 w 789"/>
              <a:gd name="T63" fmla="*/ 40813 h 934"/>
              <a:gd name="T64" fmla="*/ 92908 w 789"/>
              <a:gd name="T65" fmla="*/ 40109 h 934"/>
              <a:gd name="T66" fmla="*/ 93222 w 789"/>
              <a:gd name="T67" fmla="*/ 39757 h 934"/>
              <a:gd name="T68" fmla="*/ 93222 w 789"/>
              <a:gd name="T69" fmla="*/ 39757 h 934"/>
              <a:gd name="T70" fmla="*/ 93850 w 789"/>
              <a:gd name="T71" fmla="*/ 39405 h 934"/>
              <a:gd name="T72" fmla="*/ 94163 w 789"/>
              <a:gd name="T73" fmla="*/ 39053 h 934"/>
              <a:gd name="T74" fmla="*/ 94791 w 789"/>
              <a:gd name="T75" fmla="*/ 38702 h 934"/>
              <a:gd name="T76" fmla="*/ 95105 w 789"/>
              <a:gd name="T77" fmla="*/ 38350 h 934"/>
              <a:gd name="T78" fmla="*/ 96675 w 789"/>
              <a:gd name="T79" fmla="*/ 37646 h 934"/>
              <a:gd name="T80" fmla="*/ 98558 w 789"/>
              <a:gd name="T81" fmla="*/ 37294 h 934"/>
              <a:gd name="T82" fmla="*/ 247022 w 789"/>
              <a:gd name="T83" fmla="*/ 10203 h 934"/>
              <a:gd name="T84" fmla="*/ 247650 w 789"/>
              <a:gd name="T85" fmla="*/ 14425 h 934"/>
              <a:gd name="T86" fmla="*/ 247650 w 789"/>
              <a:gd name="T87" fmla="*/ 75996 h 934"/>
              <a:gd name="T88" fmla="*/ 223795 w 789"/>
              <a:gd name="T89" fmla="*/ 227284 h 934"/>
              <a:gd name="T90" fmla="*/ 198685 w 789"/>
              <a:gd name="T91" fmla="*/ 255431 h 934"/>
              <a:gd name="T92" fmla="*/ 157567 w 789"/>
              <a:gd name="T93" fmla="*/ 227284 h 934"/>
              <a:gd name="T94" fmla="*/ 182677 w 789"/>
              <a:gd name="T95" fmla="*/ 273374 h 934"/>
              <a:gd name="T96" fmla="*/ 157567 w 789"/>
              <a:gd name="T97" fmla="*/ 319816 h 934"/>
              <a:gd name="T98" fmla="*/ 198685 w 789"/>
              <a:gd name="T99" fmla="*/ 291670 h 934"/>
              <a:gd name="T100" fmla="*/ 239803 w 789"/>
              <a:gd name="T101" fmla="*/ 319816 h 934"/>
              <a:gd name="T102" fmla="*/ 215007 w 789"/>
              <a:gd name="T103" fmla="*/ 273374 h 934"/>
              <a:gd name="T104" fmla="*/ 239803 w 789"/>
              <a:gd name="T105" fmla="*/ 227284 h 934"/>
              <a:gd name="T106" fmla="*/ 80353 w 789"/>
              <a:gd name="T107" fmla="*/ 259301 h 934"/>
              <a:gd name="T108" fmla="*/ 55870 w 789"/>
              <a:gd name="T109" fmla="*/ 250505 h 934"/>
              <a:gd name="T110" fmla="*/ 22599 w 789"/>
              <a:gd name="T111" fmla="*/ 276893 h 934"/>
              <a:gd name="T112" fmla="*/ 55870 w 789"/>
              <a:gd name="T113" fmla="*/ 302928 h 934"/>
              <a:gd name="T114" fmla="*/ 89141 w 789"/>
              <a:gd name="T115" fmla="*/ 276893 h 93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89"/>
              <a:gd name="T175" fmla="*/ 0 h 934"/>
              <a:gd name="T176" fmla="*/ 789 w 789"/>
              <a:gd name="T177" fmla="*/ 934 h 93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89" h="934">
                <a:moveTo>
                  <a:pt x="356" y="229"/>
                </a:moveTo>
                <a:cubicBezTo>
                  <a:pt x="717" y="144"/>
                  <a:pt x="717" y="144"/>
                  <a:pt x="717" y="144"/>
                </a:cubicBezTo>
                <a:cubicBezTo>
                  <a:pt x="717" y="85"/>
                  <a:pt x="717" y="85"/>
                  <a:pt x="717" y="85"/>
                </a:cubicBezTo>
                <a:cubicBezTo>
                  <a:pt x="356" y="170"/>
                  <a:pt x="356" y="170"/>
                  <a:pt x="356" y="170"/>
                </a:cubicBezTo>
                <a:cubicBezTo>
                  <a:pt x="356" y="229"/>
                  <a:pt x="356" y="229"/>
                  <a:pt x="356" y="229"/>
                </a:cubicBezTo>
                <a:close/>
                <a:moveTo>
                  <a:pt x="789" y="471"/>
                </a:moveTo>
                <a:cubicBezTo>
                  <a:pt x="789" y="471"/>
                  <a:pt x="789" y="471"/>
                  <a:pt x="789" y="471"/>
                </a:cubicBezTo>
                <a:cubicBezTo>
                  <a:pt x="789" y="555"/>
                  <a:pt x="789" y="555"/>
                  <a:pt x="789" y="555"/>
                </a:cubicBezTo>
                <a:cubicBezTo>
                  <a:pt x="789" y="575"/>
                  <a:pt x="773" y="591"/>
                  <a:pt x="753" y="591"/>
                </a:cubicBezTo>
                <a:cubicBezTo>
                  <a:pt x="733" y="591"/>
                  <a:pt x="717" y="575"/>
                  <a:pt x="717" y="555"/>
                </a:cubicBezTo>
                <a:cubicBezTo>
                  <a:pt x="717" y="471"/>
                  <a:pt x="717" y="471"/>
                  <a:pt x="717" y="471"/>
                </a:cubicBezTo>
                <a:cubicBezTo>
                  <a:pt x="717" y="216"/>
                  <a:pt x="717" y="216"/>
                  <a:pt x="717" y="216"/>
                </a:cubicBezTo>
                <a:cubicBezTo>
                  <a:pt x="717" y="215"/>
                  <a:pt x="717" y="215"/>
                  <a:pt x="717" y="215"/>
                </a:cubicBezTo>
                <a:cubicBezTo>
                  <a:pt x="717" y="189"/>
                  <a:pt x="717" y="189"/>
                  <a:pt x="717" y="189"/>
                </a:cubicBezTo>
                <a:cubicBezTo>
                  <a:pt x="356" y="274"/>
                  <a:pt x="356" y="274"/>
                  <a:pt x="356" y="274"/>
                </a:cubicBezTo>
                <a:cubicBezTo>
                  <a:pt x="356" y="787"/>
                  <a:pt x="356" y="787"/>
                  <a:pt x="356" y="787"/>
                </a:cubicBezTo>
                <a:cubicBezTo>
                  <a:pt x="356" y="789"/>
                  <a:pt x="356" y="789"/>
                  <a:pt x="356" y="789"/>
                </a:cubicBezTo>
                <a:cubicBezTo>
                  <a:pt x="356" y="789"/>
                  <a:pt x="356" y="789"/>
                  <a:pt x="356" y="789"/>
                </a:cubicBezTo>
                <a:cubicBezTo>
                  <a:pt x="356" y="830"/>
                  <a:pt x="335" y="867"/>
                  <a:pt x="301" y="894"/>
                </a:cubicBezTo>
                <a:cubicBezTo>
                  <a:pt x="269" y="918"/>
                  <a:pt x="225" y="934"/>
                  <a:pt x="178" y="934"/>
                </a:cubicBezTo>
                <a:cubicBezTo>
                  <a:pt x="131" y="934"/>
                  <a:pt x="87" y="918"/>
                  <a:pt x="55" y="894"/>
                </a:cubicBezTo>
                <a:cubicBezTo>
                  <a:pt x="21" y="867"/>
                  <a:pt x="0" y="829"/>
                  <a:pt x="0" y="787"/>
                </a:cubicBezTo>
                <a:cubicBezTo>
                  <a:pt x="0" y="745"/>
                  <a:pt x="21" y="707"/>
                  <a:pt x="55" y="680"/>
                </a:cubicBezTo>
                <a:cubicBezTo>
                  <a:pt x="87" y="655"/>
                  <a:pt x="131" y="640"/>
                  <a:pt x="178" y="640"/>
                </a:cubicBezTo>
                <a:cubicBezTo>
                  <a:pt x="217" y="640"/>
                  <a:pt x="254" y="651"/>
                  <a:pt x="284" y="669"/>
                </a:cubicBezTo>
                <a:cubicBezTo>
                  <a:pt x="284" y="141"/>
                  <a:pt x="284" y="141"/>
                  <a:pt x="284" y="141"/>
                </a:cubicBezTo>
                <a:cubicBezTo>
                  <a:pt x="284" y="139"/>
                  <a:pt x="284" y="139"/>
                  <a:pt x="284" y="139"/>
                </a:cubicBezTo>
                <a:cubicBezTo>
                  <a:pt x="284" y="139"/>
                  <a:pt x="284" y="139"/>
                  <a:pt x="284" y="139"/>
                </a:cubicBezTo>
                <a:cubicBezTo>
                  <a:pt x="284" y="139"/>
                  <a:pt x="284" y="139"/>
                  <a:pt x="284" y="139"/>
                </a:cubicBezTo>
                <a:cubicBezTo>
                  <a:pt x="284" y="138"/>
                  <a:pt x="284" y="138"/>
                  <a:pt x="284" y="138"/>
                </a:cubicBezTo>
                <a:cubicBezTo>
                  <a:pt x="284" y="138"/>
                  <a:pt x="284" y="138"/>
                  <a:pt x="284" y="138"/>
                </a:cubicBezTo>
                <a:cubicBezTo>
                  <a:pt x="284" y="137"/>
                  <a:pt x="284" y="137"/>
                  <a:pt x="284" y="137"/>
                </a:cubicBezTo>
                <a:cubicBezTo>
                  <a:pt x="284" y="137"/>
                  <a:pt x="284" y="137"/>
                  <a:pt x="284" y="137"/>
                </a:cubicBezTo>
                <a:cubicBezTo>
                  <a:pt x="284" y="136"/>
                  <a:pt x="284" y="136"/>
                  <a:pt x="284" y="136"/>
                </a:cubicBezTo>
                <a:cubicBezTo>
                  <a:pt x="284" y="135"/>
                  <a:pt x="284" y="135"/>
                  <a:pt x="284" y="135"/>
                </a:cubicBezTo>
                <a:cubicBezTo>
                  <a:pt x="284" y="134"/>
                  <a:pt x="284" y="134"/>
                  <a:pt x="284" y="134"/>
                </a:cubicBezTo>
                <a:cubicBezTo>
                  <a:pt x="284" y="134"/>
                  <a:pt x="284" y="134"/>
                  <a:pt x="284" y="134"/>
                </a:cubicBezTo>
                <a:cubicBezTo>
                  <a:pt x="284" y="134"/>
                  <a:pt x="284" y="134"/>
                  <a:pt x="284" y="134"/>
                </a:cubicBezTo>
                <a:cubicBezTo>
                  <a:pt x="284" y="133"/>
                  <a:pt x="284" y="133"/>
                  <a:pt x="284" y="133"/>
                </a:cubicBezTo>
                <a:cubicBezTo>
                  <a:pt x="285" y="133"/>
                  <a:pt x="285" y="133"/>
                  <a:pt x="285" y="133"/>
                </a:cubicBezTo>
                <a:cubicBezTo>
                  <a:pt x="285" y="132"/>
                  <a:pt x="285" y="132"/>
                  <a:pt x="285" y="132"/>
                </a:cubicBezTo>
                <a:cubicBezTo>
                  <a:pt x="285" y="132"/>
                  <a:pt x="285" y="132"/>
                  <a:pt x="285" y="132"/>
                </a:cubicBezTo>
                <a:cubicBezTo>
                  <a:pt x="285" y="131"/>
                  <a:pt x="285" y="131"/>
                  <a:pt x="285" y="131"/>
                </a:cubicBezTo>
                <a:cubicBezTo>
                  <a:pt x="285" y="131"/>
                  <a:pt x="285" y="131"/>
                  <a:pt x="285" y="131"/>
                </a:cubicBezTo>
                <a:cubicBezTo>
                  <a:pt x="285" y="131"/>
                  <a:pt x="285" y="131"/>
                  <a:pt x="285" y="131"/>
                </a:cubicBezTo>
                <a:cubicBezTo>
                  <a:pt x="286" y="130"/>
                  <a:pt x="286" y="130"/>
                  <a:pt x="286" y="130"/>
                </a:cubicBezTo>
                <a:cubicBezTo>
                  <a:pt x="286" y="129"/>
                  <a:pt x="286" y="129"/>
                  <a:pt x="286" y="129"/>
                </a:cubicBezTo>
                <a:cubicBezTo>
                  <a:pt x="286" y="127"/>
                  <a:pt x="288" y="125"/>
                  <a:pt x="289" y="124"/>
                </a:cubicBezTo>
                <a:cubicBezTo>
                  <a:pt x="289" y="123"/>
                  <a:pt x="289" y="123"/>
                  <a:pt x="289" y="123"/>
                </a:cubicBezTo>
                <a:cubicBezTo>
                  <a:pt x="289" y="123"/>
                  <a:pt x="289" y="123"/>
                  <a:pt x="289" y="123"/>
                </a:cubicBezTo>
                <a:cubicBezTo>
                  <a:pt x="289" y="122"/>
                  <a:pt x="289" y="122"/>
                  <a:pt x="289" y="122"/>
                </a:cubicBezTo>
                <a:cubicBezTo>
                  <a:pt x="289" y="122"/>
                  <a:pt x="289" y="122"/>
                  <a:pt x="289" y="122"/>
                </a:cubicBezTo>
                <a:cubicBezTo>
                  <a:pt x="290" y="121"/>
                  <a:pt x="290" y="121"/>
                  <a:pt x="290" y="121"/>
                </a:cubicBezTo>
                <a:cubicBezTo>
                  <a:pt x="290" y="121"/>
                  <a:pt x="290" y="121"/>
                  <a:pt x="290" y="121"/>
                </a:cubicBezTo>
                <a:cubicBezTo>
                  <a:pt x="291" y="120"/>
                  <a:pt x="291" y="120"/>
                  <a:pt x="291" y="120"/>
                </a:cubicBezTo>
                <a:cubicBezTo>
                  <a:pt x="291" y="119"/>
                  <a:pt x="291" y="119"/>
                  <a:pt x="291" y="119"/>
                </a:cubicBezTo>
                <a:cubicBezTo>
                  <a:pt x="291" y="119"/>
                  <a:pt x="291" y="119"/>
                  <a:pt x="291" y="119"/>
                </a:cubicBezTo>
                <a:cubicBezTo>
                  <a:pt x="292" y="118"/>
                  <a:pt x="292" y="118"/>
                  <a:pt x="292" y="118"/>
                </a:cubicBezTo>
                <a:cubicBezTo>
                  <a:pt x="292" y="118"/>
                  <a:pt x="292" y="118"/>
                  <a:pt x="292" y="118"/>
                </a:cubicBezTo>
                <a:cubicBezTo>
                  <a:pt x="292" y="118"/>
                  <a:pt x="292" y="118"/>
                  <a:pt x="292" y="118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6"/>
                  <a:pt x="293" y="116"/>
                  <a:pt x="293" y="116"/>
                </a:cubicBezTo>
                <a:cubicBezTo>
                  <a:pt x="296" y="115"/>
                  <a:pt x="296" y="115"/>
                  <a:pt x="296" y="115"/>
                </a:cubicBezTo>
                <a:cubicBezTo>
                  <a:pt x="296" y="114"/>
                  <a:pt x="296" y="114"/>
                  <a:pt x="296" y="114"/>
                </a:cubicBezTo>
                <a:cubicBezTo>
                  <a:pt x="296" y="114"/>
                  <a:pt x="296" y="114"/>
                  <a:pt x="296" y="114"/>
                </a:cubicBezTo>
                <a:cubicBezTo>
                  <a:pt x="297" y="113"/>
                  <a:pt x="297" y="113"/>
                  <a:pt x="297" y="113"/>
                </a:cubicBezTo>
                <a:cubicBezTo>
                  <a:pt x="297" y="113"/>
                  <a:pt x="297" y="113"/>
                  <a:pt x="297" y="113"/>
                </a:cubicBezTo>
                <a:cubicBezTo>
                  <a:pt x="297" y="113"/>
                  <a:pt x="297" y="113"/>
                  <a:pt x="297" y="113"/>
                </a:cubicBezTo>
                <a:cubicBezTo>
                  <a:pt x="299" y="112"/>
                  <a:pt x="299" y="112"/>
                  <a:pt x="299" y="112"/>
                </a:cubicBezTo>
                <a:cubicBezTo>
                  <a:pt x="299" y="112"/>
                  <a:pt x="299" y="112"/>
                  <a:pt x="299" y="112"/>
                </a:cubicBezTo>
                <a:cubicBezTo>
                  <a:pt x="299" y="111"/>
                  <a:pt x="299" y="111"/>
                  <a:pt x="299" y="111"/>
                </a:cubicBezTo>
                <a:cubicBezTo>
                  <a:pt x="300" y="111"/>
                  <a:pt x="300" y="111"/>
                  <a:pt x="300" y="111"/>
                </a:cubicBezTo>
                <a:cubicBezTo>
                  <a:pt x="300" y="111"/>
                  <a:pt x="300" y="111"/>
                  <a:pt x="300" y="111"/>
                </a:cubicBezTo>
                <a:cubicBezTo>
                  <a:pt x="302" y="110"/>
                  <a:pt x="302" y="110"/>
                  <a:pt x="302" y="110"/>
                </a:cubicBezTo>
                <a:cubicBezTo>
                  <a:pt x="302" y="110"/>
                  <a:pt x="302" y="110"/>
                  <a:pt x="302" y="110"/>
                </a:cubicBezTo>
                <a:cubicBezTo>
                  <a:pt x="303" y="109"/>
                  <a:pt x="303" y="109"/>
                  <a:pt x="303" y="109"/>
                </a:cubicBezTo>
                <a:cubicBezTo>
                  <a:pt x="304" y="109"/>
                  <a:pt x="304" y="109"/>
                  <a:pt x="304" y="109"/>
                </a:cubicBezTo>
                <a:cubicBezTo>
                  <a:pt x="305" y="108"/>
                  <a:pt x="307" y="107"/>
                  <a:pt x="308" y="107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10" y="106"/>
                  <a:pt x="312" y="106"/>
                  <a:pt x="314" y="106"/>
                </a:cubicBezTo>
                <a:cubicBezTo>
                  <a:pt x="744" y="4"/>
                  <a:pt x="744" y="4"/>
                  <a:pt x="744" y="4"/>
                </a:cubicBezTo>
                <a:cubicBezTo>
                  <a:pt x="763" y="0"/>
                  <a:pt x="782" y="11"/>
                  <a:pt x="787" y="29"/>
                </a:cubicBezTo>
                <a:cubicBezTo>
                  <a:pt x="787" y="29"/>
                  <a:pt x="787" y="29"/>
                  <a:pt x="787" y="29"/>
                </a:cubicBezTo>
                <a:cubicBezTo>
                  <a:pt x="789" y="33"/>
                  <a:pt x="789" y="37"/>
                  <a:pt x="789" y="41"/>
                </a:cubicBezTo>
                <a:cubicBezTo>
                  <a:pt x="789" y="215"/>
                  <a:pt x="789" y="215"/>
                  <a:pt x="789" y="215"/>
                </a:cubicBezTo>
                <a:cubicBezTo>
                  <a:pt x="789" y="216"/>
                  <a:pt x="789" y="216"/>
                  <a:pt x="789" y="216"/>
                </a:cubicBezTo>
                <a:cubicBezTo>
                  <a:pt x="789" y="471"/>
                  <a:pt x="789" y="471"/>
                  <a:pt x="789" y="471"/>
                </a:cubicBezTo>
                <a:close/>
                <a:moveTo>
                  <a:pt x="713" y="646"/>
                </a:moveTo>
                <a:cubicBezTo>
                  <a:pt x="713" y="646"/>
                  <a:pt x="713" y="646"/>
                  <a:pt x="713" y="646"/>
                </a:cubicBezTo>
                <a:cubicBezTo>
                  <a:pt x="633" y="726"/>
                  <a:pt x="633" y="726"/>
                  <a:pt x="633" y="726"/>
                </a:cubicBezTo>
                <a:cubicBezTo>
                  <a:pt x="553" y="646"/>
                  <a:pt x="553" y="646"/>
                  <a:pt x="553" y="646"/>
                </a:cubicBezTo>
                <a:cubicBezTo>
                  <a:pt x="539" y="632"/>
                  <a:pt x="516" y="632"/>
                  <a:pt x="502" y="646"/>
                </a:cubicBezTo>
                <a:cubicBezTo>
                  <a:pt x="488" y="660"/>
                  <a:pt x="488" y="684"/>
                  <a:pt x="502" y="697"/>
                </a:cubicBezTo>
                <a:cubicBezTo>
                  <a:pt x="582" y="777"/>
                  <a:pt x="582" y="777"/>
                  <a:pt x="582" y="777"/>
                </a:cubicBezTo>
                <a:cubicBezTo>
                  <a:pt x="502" y="857"/>
                  <a:pt x="502" y="857"/>
                  <a:pt x="502" y="857"/>
                </a:cubicBezTo>
                <a:cubicBezTo>
                  <a:pt x="488" y="871"/>
                  <a:pt x="488" y="894"/>
                  <a:pt x="502" y="909"/>
                </a:cubicBezTo>
                <a:cubicBezTo>
                  <a:pt x="516" y="923"/>
                  <a:pt x="539" y="923"/>
                  <a:pt x="553" y="909"/>
                </a:cubicBezTo>
                <a:cubicBezTo>
                  <a:pt x="633" y="829"/>
                  <a:pt x="633" y="829"/>
                  <a:pt x="633" y="829"/>
                </a:cubicBezTo>
                <a:cubicBezTo>
                  <a:pt x="713" y="909"/>
                  <a:pt x="713" y="909"/>
                  <a:pt x="713" y="909"/>
                </a:cubicBezTo>
                <a:cubicBezTo>
                  <a:pt x="727" y="923"/>
                  <a:pt x="750" y="923"/>
                  <a:pt x="764" y="909"/>
                </a:cubicBezTo>
                <a:cubicBezTo>
                  <a:pt x="779" y="894"/>
                  <a:pt x="779" y="872"/>
                  <a:pt x="764" y="857"/>
                </a:cubicBezTo>
                <a:cubicBezTo>
                  <a:pt x="685" y="777"/>
                  <a:pt x="685" y="777"/>
                  <a:pt x="685" y="777"/>
                </a:cubicBezTo>
                <a:cubicBezTo>
                  <a:pt x="764" y="697"/>
                  <a:pt x="764" y="697"/>
                  <a:pt x="764" y="697"/>
                </a:cubicBezTo>
                <a:cubicBezTo>
                  <a:pt x="779" y="684"/>
                  <a:pt x="779" y="660"/>
                  <a:pt x="764" y="646"/>
                </a:cubicBezTo>
                <a:cubicBezTo>
                  <a:pt x="750" y="632"/>
                  <a:pt x="727" y="632"/>
                  <a:pt x="713" y="646"/>
                </a:cubicBezTo>
                <a:close/>
                <a:moveTo>
                  <a:pt x="256" y="737"/>
                </a:moveTo>
                <a:cubicBezTo>
                  <a:pt x="256" y="737"/>
                  <a:pt x="256" y="737"/>
                  <a:pt x="256" y="737"/>
                </a:cubicBezTo>
                <a:cubicBezTo>
                  <a:pt x="237" y="722"/>
                  <a:pt x="209" y="712"/>
                  <a:pt x="178" y="712"/>
                </a:cubicBezTo>
                <a:cubicBezTo>
                  <a:pt x="147" y="712"/>
                  <a:pt x="119" y="722"/>
                  <a:pt x="100" y="737"/>
                </a:cubicBezTo>
                <a:cubicBezTo>
                  <a:pt x="83" y="750"/>
                  <a:pt x="72" y="768"/>
                  <a:pt x="72" y="787"/>
                </a:cubicBezTo>
                <a:cubicBezTo>
                  <a:pt x="72" y="806"/>
                  <a:pt x="83" y="823"/>
                  <a:pt x="100" y="836"/>
                </a:cubicBezTo>
                <a:cubicBezTo>
                  <a:pt x="119" y="852"/>
                  <a:pt x="147" y="861"/>
                  <a:pt x="178" y="861"/>
                </a:cubicBezTo>
                <a:cubicBezTo>
                  <a:pt x="209" y="861"/>
                  <a:pt x="237" y="852"/>
                  <a:pt x="256" y="837"/>
                </a:cubicBezTo>
                <a:cubicBezTo>
                  <a:pt x="273" y="823"/>
                  <a:pt x="284" y="806"/>
                  <a:pt x="284" y="787"/>
                </a:cubicBezTo>
                <a:cubicBezTo>
                  <a:pt x="284" y="768"/>
                  <a:pt x="273" y="750"/>
                  <a:pt x="256" y="7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58" name="Freeform 20"/>
          <p:cNvSpPr>
            <a:spLocks noEditPoints="1" noChangeArrowheads="1"/>
          </p:cNvSpPr>
          <p:nvPr/>
        </p:nvSpPr>
        <p:spPr bwMode="auto">
          <a:xfrm>
            <a:off x="8796338" y="2979738"/>
            <a:ext cx="250825" cy="328612"/>
          </a:xfrm>
          <a:custGeom>
            <a:avLst/>
            <a:gdLst>
              <a:gd name="T0" fmla="*/ 227648 w 790"/>
              <a:gd name="T1" fmla="*/ 50664 h 934"/>
              <a:gd name="T2" fmla="*/ 113030 w 790"/>
              <a:gd name="T3" fmla="*/ 59812 h 934"/>
              <a:gd name="T4" fmla="*/ 56833 w 790"/>
              <a:gd name="T5" fmla="*/ 225173 h 934"/>
              <a:gd name="T6" fmla="*/ 90170 w 790"/>
              <a:gd name="T7" fmla="*/ 235376 h 934"/>
              <a:gd name="T8" fmla="*/ 90170 w 790"/>
              <a:gd name="T9" fmla="*/ 48905 h 934"/>
              <a:gd name="T10" fmla="*/ 90170 w 790"/>
              <a:gd name="T11" fmla="*/ 48905 h 934"/>
              <a:gd name="T12" fmla="*/ 90170 w 790"/>
              <a:gd name="T13" fmla="*/ 48553 h 934"/>
              <a:gd name="T14" fmla="*/ 90170 w 790"/>
              <a:gd name="T15" fmla="*/ 48201 h 934"/>
              <a:gd name="T16" fmla="*/ 90488 w 790"/>
              <a:gd name="T17" fmla="*/ 47497 h 934"/>
              <a:gd name="T18" fmla="*/ 90488 w 790"/>
              <a:gd name="T19" fmla="*/ 47146 h 934"/>
              <a:gd name="T20" fmla="*/ 90488 w 790"/>
              <a:gd name="T21" fmla="*/ 46794 h 934"/>
              <a:gd name="T22" fmla="*/ 90488 w 790"/>
              <a:gd name="T23" fmla="*/ 46442 h 934"/>
              <a:gd name="T24" fmla="*/ 90488 w 790"/>
              <a:gd name="T25" fmla="*/ 46090 h 934"/>
              <a:gd name="T26" fmla="*/ 90805 w 790"/>
              <a:gd name="T27" fmla="*/ 46090 h 934"/>
              <a:gd name="T28" fmla="*/ 90805 w 790"/>
              <a:gd name="T29" fmla="*/ 45386 h 934"/>
              <a:gd name="T30" fmla="*/ 91758 w 790"/>
              <a:gd name="T31" fmla="*/ 43275 h 934"/>
              <a:gd name="T32" fmla="*/ 91758 w 790"/>
              <a:gd name="T33" fmla="*/ 42924 h 934"/>
              <a:gd name="T34" fmla="*/ 92075 w 790"/>
              <a:gd name="T35" fmla="*/ 42572 h 934"/>
              <a:gd name="T36" fmla="*/ 92393 w 790"/>
              <a:gd name="T37" fmla="*/ 42220 h 934"/>
              <a:gd name="T38" fmla="*/ 92710 w 790"/>
              <a:gd name="T39" fmla="*/ 41868 h 934"/>
              <a:gd name="T40" fmla="*/ 92710 w 790"/>
              <a:gd name="T41" fmla="*/ 41516 h 934"/>
              <a:gd name="T42" fmla="*/ 93028 w 790"/>
              <a:gd name="T43" fmla="*/ 41164 h 934"/>
              <a:gd name="T44" fmla="*/ 93028 w 790"/>
              <a:gd name="T45" fmla="*/ 41164 h 934"/>
              <a:gd name="T46" fmla="*/ 93980 w 790"/>
              <a:gd name="T47" fmla="*/ 40461 h 934"/>
              <a:gd name="T48" fmla="*/ 93980 w 790"/>
              <a:gd name="T49" fmla="*/ 40109 h 934"/>
              <a:gd name="T50" fmla="*/ 94298 w 790"/>
              <a:gd name="T51" fmla="*/ 39757 h 934"/>
              <a:gd name="T52" fmla="*/ 94933 w 790"/>
              <a:gd name="T53" fmla="*/ 39405 h 934"/>
              <a:gd name="T54" fmla="*/ 95250 w 790"/>
              <a:gd name="T55" fmla="*/ 39053 h 934"/>
              <a:gd name="T56" fmla="*/ 95250 w 790"/>
              <a:gd name="T57" fmla="*/ 39053 h 934"/>
              <a:gd name="T58" fmla="*/ 95885 w 790"/>
              <a:gd name="T59" fmla="*/ 38702 h 934"/>
              <a:gd name="T60" fmla="*/ 96520 w 790"/>
              <a:gd name="T61" fmla="*/ 38350 h 934"/>
              <a:gd name="T62" fmla="*/ 98108 w 790"/>
              <a:gd name="T63" fmla="*/ 37646 h 934"/>
              <a:gd name="T64" fmla="*/ 236538 w 790"/>
              <a:gd name="T65" fmla="*/ 1407 h 934"/>
              <a:gd name="T66" fmla="*/ 250190 w 790"/>
              <a:gd name="T67" fmla="*/ 10203 h 934"/>
              <a:gd name="T68" fmla="*/ 250825 w 790"/>
              <a:gd name="T69" fmla="*/ 241709 h 934"/>
              <a:gd name="T70" fmla="*/ 233045 w 790"/>
              <a:gd name="T71" fmla="*/ 279355 h 934"/>
              <a:gd name="T72" fmla="*/ 155258 w 790"/>
              <a:gd name="T73" fmla="*/ 279355 h 934"/>
              <a:gd name="T74" fmla="*/ 137478 w 790"/>
              <a:gd name="T75" fmla="*/ 241709 h 934"/>
              <a:gd name="T76" fmla="*/ 193993 w 790"/>
              <a:gd name="T77" fmla="*/ 189990 h 934"/>
              <a:gd name="T78" fmla="*/ 227648 w 790"/>
              <a:gd name="T79" fmla="*/ 66496 h 934"/>
              <a:gd name="T80" fmla="*/ 113030 w 790"/>
              <a:gd name="T81" fmla="*/ 276893 h 934"/>
              <a:gd name="T82" fmla="*/ 113030 w 790"/>
              <a:gd name="T83" fmla="*/ 277596 h 934"/>
              <a:gd name="T84" fmla="*/ 56833 w 790"/>
              <a:gd name="T85" fmla="*/ 328612 h 934"/>
              <a:gd name="T86" fmla="*/ 0 w 790"/>
              <a:gd name="T87" fmla="*/ 276893 h 934"/>
              <a:gd name="T88" fmla="*/ 56833 w 790"/>
              <a:gd name="T89" fmla="*/ 225173 h 934"/>
              <a:gd name="T90" fmla="*/ 81280 w 790"/>
              <a:gd name="T91" fmla="*/ 259301 h 934"/>
              <a:gd name="T92" fmla="*/ 31750 w 790"/>
              <a:gd name="T93" fmla="*/ 259301 h 934"/>
              <a:gd name="T94" fmla="*/ 31750 w 790"/>
              <a:gd name="T95" fmla="*/ 294132 h 934"/>
              <a:gd name="T96" fmla="*/ 81280 w 790"/>
              <a:gd name="T97" fmla="*/ 294484 h 934"/>
              <a:gd name="T98" fmla="*/ 81280 w 790"/>
              <a:gd name="T99" fmla="*/ 259301 h 934"/>
              <a:gd name="T100" fmla="*/ 218758 w 790"/>
              <a:gd name="T101" fmla="*/ 224469 h 934"/>
              <a:gd name="T102" fmla="*/ 169228 w 790"/>
              <a:gd name="T103" fmla="*/ 224469 h 934"/>
              <a:gd name="T104" fmla="*/ 169228 w 790"/>
              <a:gd name="T105" fmla="*/ 259301 h 934"/>
              <a:gd name="T106" fmla="*/ 169228 w 790"/>
              <a:gd name="T107" fmla="*/ 259301 h 934"/>
              <a:gd name="T108" fmla="*/ 218758 w 790"/>
              <a:gd name="T109" fmla="*/ 259301 h 934"/>
              <a:gd name="T110" fmla="*/ 227648 w 790"/>
              <a:gd name="T111" fmla="*/ 242061 h 934"/>
              <a:gd name="T112" fmla="*/ 227648 w 790"/>
              <a:gd name="T113" fmla="*/ 241709 h 934"/>
              <a:gd name="T114" fmla="*/ 218758 w 790"/>
              <a:gd name="T115" fmla="*/ 224469 h 93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90"/>
              <a:gd name="T175" fmla="*/ 0 h 934"/>
              <a:gd name="T176" fmla="*/ 790 w 790"/>
              <a:gd name="T177" fmla="*/ 934 h 93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90" h="934">
                <a:moveTo>
                  <a:pt x="356" y="229"/>
                </a:moveTo>
                <a:cubicBezTo>
                  <a:pt x="717" y="144"/>
                  <a:pt x="717" y="144"/>
                  <a:pt x="717" y="144"/>
                </a:cubicBezTo>
                <a:cubicBezTo>
                  <a:pt x="717" y="85"/>
                  <a:pt x="717" y="85"/>
                  <a:pt x="717" y="85"/>
                </a:cubicBezTo>
                <a:cubicBezTo>
                  <a:pt x="356" y="170"/>
                  <a:pt x="356" y="170"/>
                  <a:pt x="356" y="170"/>
                </a:cubicBezTo>
                <a:cubicBezTo>
                  <a:pt x="356" y="229"/>
                  <a:pt x="356" y="229"/>
                  <a:pt x="356" y="229"/>
                </a:cubicBezTo>
                <a:close/>
                <a:moveTo>
                  <a:pt x="179" y="640"/>
                </a:moveTo>
                <a:cubicBezTo>
                  <a:pt x="179" y="640"/>
                  <a:pt x="179" y="640"/>
                  <a:pt x="179" y="640"/>
                </a:cubicBezTo>
                <a:cubicBezTo>
                  <a:pt x="218" y="640"/>
                  <a:pt x="254" y="651"/>
                  <a:pt x="284" y="669"/>
                </a:cubicBezTo>
                <a:cubicBezTo>
                  <a:pt x="284" y="141"/>
                  <a:pt x="284" y="141"/>
                  <a:pt x="284" y="141"/>
                </a:cubicBezTo>
                <a:cubicBezTo>
                  <a:pt x="284" y="139"/>
                  <a:pt x="284" y="139"/>
                  <a:pt x="284" y="139"/>
                </a:cubicBezTo>
                <a:cubicBezTo>
                  <a:pt x="284" y="139"/>
                  <a:pt x="284" y="139"/>
                  <a:pt x="284" y="139"/>
                </a:cubicBezTo>
                <a:cubicBezTo>
                  <a:pt x="284" y="139"/>
                  <a:pt x="284" y="139"/>
                  <a:pt x="284" y="139"/>
                </a:cubicBezTo>
                <a:cubicBezTo>
                  <a:pt x="284" y="138"/>
                  <a:pt x="284" y="138"/>
                  <a:pt x="284" y="138"/>
                </a:cubicBezTo>
                <a:cubicBezTo>
                  <a:pt x="284" y="138"/>
                  <a:pt x="284" y="138"/>
                  <a:pt x="284" y="138"/>
                </a:cubicBezTo>
                <a:cubicBezTo>
                  <a:pt x="284" y="137"/>
                  <a:pt x="284" y="137"/>
                  <a:pt x="284" y="137"/>
                </a:cubicBezTo>
                <a:cubicBezTo>
                  <a:pt x="284" y="137"/>
                  <a:pt x="284" y="137"/>
                  <a:pt x="284" y="137"/>
                </a:cubicBezTo>
                <a:cubicBezTo>
                  <a:pt x="284" y="136"/>
                  <a:pt x="284" y="136"/>
                  <a:pt x="284" y="136"/>
                </a:cubicBezTo>
                <a:cubicBezTo>
                  <a:pt x="285" y="135"/>
                  <a:pt x="285" y="135"/>
                  <a:pt x="285" y="135"/>
                </a:cubicBezTo>
                <a:cubicBezTo>
                  <a:pt x="285" y="134"/>
                  <a:pt x="285" y="134"/>
                  <a:pt x="285" y="134"/>
                </a:cubicBezTo>
                <a:cubicBezTo>
                  <a:pt x="285" y="134"/>
                  <a:pt x="285" y="134"/>
                  <a:pt x="285" y="134"/>
                </a:cubicBezTo>
                <a:cubicBezTo>
                  <a:pt x="285" y="134"/>
                  <a:pt x="285" y="134"/>
                  <a:pt x="285" y="134"/>
                </a:cubicBezTo>
                <a:cubicBezTo>
                  <a:pt x="285" y="133"/>
                  <a:pt x="285" y="133"/>
                  <a:pt x="285" y="133"/>
                </a:cubicBezTo>
                <a:cubicBezTo>
                  <a:pt x="285" y="133"/>
                  <a:pt x="285" y="133"/>
                  <a:pt x="285" y="133"/>
                </a:cubicBezTo>
                <a:cubicBezTo>
                  <a:pt x="285" y="132"/>
                  <a:pt x="285" y="132"/>
                  <a:pt x="285" y="132"/>
                </a:cubicBezTo>
                <a:cubicBezTo>
                  <a:pt x="285" y="132"/>
                  <a:pt x="285" y="132"/>
                  <a:pt x="285" y="132"/>
                </a:cubicBezTo>
                <a:cubicBezTo>
                  <a:pt x="285" y="131"/>
                  <a:pt x="285" y="131"/>
                  <a:pt x="285" y="131"/>
                </a:cubicBezTo>
                <a:cubicBezTo>
                  <a:pt x="285" y="131"/>
                  <a:pt x="285" y="131"/>
                  <a:pt x="285" y="131"/>
                </a:cubicBezTo>
                <a:cubicBezTo>
                  <a:pt x="286" y="131"/>
                  <a:pt x="286" y="131"/>
                  <a:pt x="286" y="131"/>
                </a:cubicBezTo>
                <a:cubicBezTo>
                  <a:pt x="286" y="130"/>
                  <a:pt x="286" y="130"/>
                  <a:pt x="286" y="130"/>
                </a:cubicBezTo>
                <a:cubicBezTo>
                  <a:pt x="286" y="129"/>
                  <a:pt x="286" y="129"/>
                  <a:pt x="286" y="129"/>
                </a:cubicBezTo>
                <a:cubicBezTo>
                  <a:pt x="287" y="127"/>
                  <a:pt x="287" y="125"/>
                  <a:pt x="288" y="124"/>
                </a:cubicBezTo>
                <a:cubicBezTo>
                  <a:pt x="289" y="123"/>
                  <a:pt x="289" y="123"/>
                  <a:pt x="289" y="123"/>
                </a:cubicBezTo>
                <a:cubicBezTo>
                  <a:pt x="289" y="123"/>
                  <a:pt x="289" y="123"/>
                  <a:pt x="289" y="123"/>
                </a:cubicBezTo>
                <a:cubicBezTo>
                  <a:pt x="289" y="122"/>
                  <a:pt x="289" y="122"/>
                  <a:pt x="289" y="122"/>
                </a:cubicBezTo>
                <a:cubicBezTo>
                  <a:pt x="289" y="122"/>
                  <a:pt x="289" y="122"/>
                  <a:pt x="289" y="122"/>
                </a:cubicBezTo>
                <a:cubicBezTo>
                  <a:pt x="290" y="121"/>
                  <a:pt x="290" y="121"/>
                  <a:pt x="290" y="121"/>
                </a:cubicBezTo>
                <a:cubicBezTo>
                  <a:pt x="291" y="121"/>
                  <a:pt x="291" y="121"/>
                  <a:pt x="291" y="121"/>
                </a:cubicBezTo>
                <a:cubicBezTo>
                  <a:pt x="291" y="120"/>
                  <a:pt x="291" y="120"/>
                  <a:pt x="291" y="120"/>
                </a:cubicBezTo>
                <a:cubicBezTo>
                  <a:pt x="292" y="119"/>
                  <a:pt x="292" y="119"/>
                  <a:pt x="292" y="119"/>
                </a:cubicBezTo>
                <a:cubicBezTo>
                  <a:pt x="292" y="119"/>
                  <a:pt x="292" y="119"/>
                  <a:pt x="292" y="119"/>
                </a:cubicBezTo>
                <a:cubicBezTo>
                  <a:pt x="292" y="118"/>
                  <a:pt x="292" y="118"/>
                  <a:pt x="292" y="118"/>
                </a:cubicBezTo>
                <a:cubicBezTo>
                  <a:pt x="292" y="118"/>
                  <a:pt x="292" y="118"/>
                  <a:pt x="292" y="118"/>
                </a:cubicBezTo>
                <a:cubicBezTo>
                  <a:pt x="293" y="118"/>
                  <a:pt x="293" y="118"/>
                  <a:pt x="293" y="118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3" y="117"/>
                  <a:pt x="293" y="117"/>
                  <a:pt x="293" y="117"/>
                </a:cubicBezTo>
                <a:cubicBezTo>
                  <a:pt x="294" y="116"/>
                  <a:pt x="294" y="116"/>
                  <a:pt x="294" y="116"/>
                </a:cubicBezTo>
                <a:cubicBezTo>
                  <a:pt x="296" y="115"/>
                  <a:pt x="296" y="115"/>
                  <a:pt x="296" y="115"/>
                </a:cubicBezTo>
                <a:cubicBezTo>
                  <a:pt x="296" y="114"/>
                  <a:pt x="296" y="114"/>
                  <a:pt x="296" y="114"/>
                </a:cubicBezTo>
                <a:cubicBezTo>
                  <a:pt x="296" y="114"/>
                  <a:pt x="296" y="114"/>
                  <a:pt x="296" y="114"/>
                </a:cubicBezTo>
                <a:cubicBezTo>
                  <a:pt x="297" y="113"/>
                  <a:pt x="297" y="113"/>
                  <a:pt x="297" y="113"/>
                </a:cubicBezTo>
                <a:cubicBezTo>
                  <a:pt x="297" y="113"/>
                  <a:pt x="297" y="113"/>
                  <a:pt x="297" y="113"/>
                </a:cubicBezTo>
                <a:cubicBezTo>
                  <a:pt x="298" y="113"/>
                  <a:pt x="298" y="113"/>
                  <a:pt x="298" y="113"/>
                </a:cubicBezTo>
                <a:cubicBezTo>
                  <a:pt x="299" y="112"/>
                  <a:pt x="299" y="112"/>
                  <a:pt x="299" y="112"/>
                </a:cubicBezTo>
                <a:cubicBezTo>
                  <a:pt x="299" y="112"/>
                  <a:pt x="299" y="112"/>
                  <a:pt x="299" y="112"/>
                </a:cubicBezTo>
                <a:cubicBezTo>
                  <a:pt x="300" y="111"/>
                  <a:pt x="300" y="111"/>
                  <a:pt x="300" y="111"/>
                </a:cubicBezTo>
                <a:cubicBezTo>
                  <a:pt x="300" y="111"/>
                  <a:pt x="300" y="111"/>
                  <a:pt x="300" y="111"/>
                </a:cubicBezTo>
                <a:cubicBezTo>
                  <a:pt x="300" y="111"/>
                  <a:pt x="300" y="111"/>
                  <a:pt x="300" y="111"/>
                </a:cubicBezTo>
                <a:cubicBezTo>
                  <a:pt x="302" y="110"/>
                  <a:pt x="302" y="110"/>
                  <a:pt x="302" y="110"/>
                </a:cubicBezTo>
                <a:cubicBezTo>
                  <a:pt x="302" y="110"/>
                  <a:pt x="302" y="110"/>
                  <a:pt x="302" y="110"/>
                </a:cubicBezTo>
                <a:cubicBezTo>
                  <a:pt x="303" y="109"/>
                  <a:pt x="303" y="109"/>
                  <a:pt x="303" y="109"/>
                </a:cubicBezTo>
                <a:cubicBezTo>
                  <a:pt x="304" y="109"/>
                  <a:pt x="304" y="109"/>
                  <a:pt x="304" y="109"/>
                </a:cubicBezTo>
                <a:cubicBezTo>
                  <a:pt x="305" y="108"/>
                  <a:pt x="307" y="107"/>
                  <a:pt x="309" y="107"/>
                </a:cubicBezTo>
                <a:cubicBezTo>
                  <a:pt x="309" y="107"/>
                  <a:pt x="309" y="107"/>
                  <a:pt x="309" y="107"/>
                </a:cubicBezTo>
                <a:cubicBezTo>
                  <a:pt x="310" y="106"/>
                  <a:pt x="312" y="106"/>
                  <a:pt x="313" y="106"/>
                </a:cubicBezTo>
                <a:cubicBezTo>
                  <a:pt x="745" y="4"/>
                  <a:pt x="745" y="4"/>
                  <a:pt x="745" y="4"/>
                </a:cubicBezTo>
                <a:cubicBezTo>
                  <a:pt x="763" y="0"/>
                  <a:pt x="782" y="11"/>
                  <a:pt x="788" y="29"/>
                </a:cubicBezTo>
                <a:cubicBezTo>
                  <a:pt x="788" y="29"/>
                  <a:pt x="788" y="29"/>
                  <a:pt x="788" y="29"/>
                </a:cubicBezTo>
                <a:cubicBezTo>
                  <a:pt x="789" y="33"/>
                  <a:pt x="790" y="37"/>
                  <a:pt x="790" y="41"/>
                </a:cubicBezTo>
                <a:cubicBezTo>
                  <a:pt x="790" y="687"/>
                  <a:pt x="790" y="687"/>
                  <a:pt x="790" y="687"/>
                </a:cubicBezTo>
                <a:cubicBezTo>
                  <a:pt x="790" y="688"/>
                  <a:pt x="790" y="688"/>
                  <a:pt x="790" y="688"/>
                </a:cubicBezTo>
                <a:cubicBezTo>
                  <a:pt x="789" y="730"/>
                  <a:pt x="769" y="768"/>
                  <a:pt x="734" y="794"/>
                </a:cubicBezTo>
                <a:cubicBezTo>
                  <a:pt x="702" y="819"/>
                  <a:pt x="659" y="834"/>
                  <a:pt x="611" y="834"/>
                </a:cubicBezTo>
                <a:cubicBezTo>
                  <a:pt x="564" y="834"/>
                  <a:pt x="521" y="819"/>
                  <a:pt x="489" y="794"/>
                </a:cubicBezTo>
                <a:cubicBezTo>
                  <a:pt x="489" y="794"/>
                  <a:pt x="489" y="794"/>
                  <a:pt x="489" y="794"/>
                </a:cubicBezTo>
                <a:cubicBezTo>
                  <a:pt x="454" y="768"/>
                  <a:pt x="433" y="729"/>
                  <a:pt x="433" y="687"/>
                </a:cubicBezTo>
                <a:cubicBezTo>
                  <a:pt x="433" y="645"/>
                  <a:pt x="454" y="607"/>
                  <a:pt x="489" y="580"/>
                </a:cubicBezTo>
                <a:cubicBezTo>
                  <a:pt x="521" y="555"/>
                  <a:pt x="564" y="540"/>
                  <a:pt x="611" y="540"/>
                </a:cubicBezTo>
                <a:cubicBezTo>
                  <a:pt x="651" y="540"/>
                  <a:pt x="688" y="551"/>
                  <a:pt x="717" y="569"/>
                </a:cubicBezTo>
                <a:cubicBezTo>
                  <a:pt x="717" y="189"/>
                  <a:pt x="717" y="189"/>
                  <a:pt x="717" y="189"/>
                </a:cubicBezTo>
                <a:cubicBezTo>
                  <a:pt x="356" y="274"/>
                  <a:pt x="356" y="274"/>
                  <a:pt x="356" y="274"/>
                </a:cubicBezTo>
                <a:cubicBezTo>
                  <a:pt x="356" y="787"/>
                  <a:pt x="356" y="787"/>
                  <a:pt x="356" y="787"/>
                </a:cubicBezTo>
                <a:cubicBezTo>
                  <a:pt x="356" y="789"/>
                  <a:pt x="356" y="789"/>
                  <a:pt x="356" y="789"/>
                </a:cubicBezTo>
                <a:cubicBezTo>
                  <a:pt x="356" y="789"/>
                  <a:pt x="356" y="789"/>
                  <a:pt x="356" y="789"/>
                </a:cubicBezTo>
                <a:cubicBezTo>
                  <a:pt x="356" y="830"/>
                  <a:pt x="335" y="867"/>
                  <a:pt x="301" y="894"/>
                </a:cubicBezTo>
                <a:cubicBezTo>
                  <a:pt x="269" y="918"/>
                  <a:pt x="226" y="934"/>
                  <a:pt x="179" y="934"/>
                </a:cubicBezTo>
                <a:cubicBezTo>
                  <a:pt x="131" y="934"/>
                  <a:pt x="87" y="918"/>
                  <a:pt x="55" y="894"/>
                </a:cubicBezTo>
                <a:cubicBezTo>
                  <a:pt x="21" y="867"/>
                  <a:pt x="0" y="829"/>
                  <a:pt x="0" y="787"/>
                </a:cubicBezTo>
                <a:cubicBezTo>
                  <a:pt x="0" y="745"/>
                  <a:pt x="21" y="707"/>
                  <a:pt x="56" y="680"/>
                </a:cubicBezTo>
                <a:cubicBezTo>
                  <a:pt x="87" y="655"/>
                  <a:pt x="131" y="640"/>
                  <a:pt x="179" y="640"/>
                </a:cubicBezTo>
                <a:close/>
                <a:moveTo>
                  <a:pt x="256" y="737"/>
                </a:moveTo>
                <a:cubicBezTo>
                  <a:pt x="256" y="737"/>
                  <a:pt x="256" y="737"/>
                  <a:pt x="256" y="737"/>
                </a:cubicBezTo>
                <a:cubicBezTo>
                  <a:pt x="237" y="722"/>
                  <a:pt x="210" y="712"/>
                  <a:pt x="179" y="712"/>
                </a:cubicBezTo>
                <a:cubicBezTo>
                  <a:pt x="147" y="712"/>
                  <a:pt x="120" y="722"/>
                  <a:pt x="100" y="737"/>
                </a:cubicBezTo>
                <a:cubicBezTo>
                  <a:pt x="83" y="750"/>
                  <a:pt x="72" y="768"/>
                  <a:pt x="72" y="787"/>
                </a:cubicBezTo>
                <a:cubicBezTo>
                  <a:pt x="72" y="806"/>
                  <a:pt x="83" y="823"/>
                  <a:pt x="100" y="836"/>
                </a:cubicBezTo>
                <a:cubicBezTo>
                  <a:pt x="120" y="852"/>
                  <a:pt x="147" y="861"/>
                  <a:pt x="179" y="861"/>
                </a:cubicBezTo>
                <a:cubicBezTo>
                  <a:pt x="210" y="861"/>
                  <a:pt x="237" y="852"/>
                  <a:pt x="256" y="837"/>
                </a:cubicBezTo>
                <a:cubicBezTo>
                  <a:pt x="274" y="823"/>
                  <a:pt x="284" y="806"/>
                  <a:pt x="284" y="787"/>
                </a:cubicBezTo>
                <a:cubicBezTo>
                  <a:pt x="284" y="768"/>
                  <a:pt x="274" y="750"/>
                  <a:pt x="256" y="737"/>
                </a:cubicBezTo>
                <a:close/>
                <a:moveTo>
                  <a:pt x="689" y="638"/>
                </a:moveTo>
                <a:cubicBezTo>
                  <a:pt x="689" y="638"/>
                  <a:pt x="689" y="638"/>
                  <a:pt x="689" y="638"/>
                </a:cubicBezTo>
                <a:cubicBezTo>
                  <a:pt x="670" y="622"/>
                  <a:pt x="643" y="613"/>
                  <a:pt x="611" y="613"/>
                </a:cubicBezTo>
                <a:cubicBezTo>
                  <a:pt x="580" y="613"/>
                  <a:pt x="553" y="622"/>
                  <a:pt x="533" y="638"/>
                </a:cubicBezTo>
                <a:cubicBezTo>
                  <a:pt x="516" y="651"/>
                  <a:pt x="506" y="669"/>
                  <a:pt x="506" y="687"/>
                </a:cubicBezTo>
                <a:cubicBezTo>
                  <a:pt x="506" y="706"/>
                  <a:pt x="516" y="724"/>
                  <a:pt x="533" y="737"/>
                </a:cubicBezTo>
                <a:cubicBezTo>
                  <a:pt x="533" y="737"/>
                  <a:pt x="533" y="737"/>
                  <a:pt x="533" y="737"/>
                </a:cubicBezTo>
                <a:cubicBezTo>
                  <a:pt x="533" y="737"/>
                  <a:pt x="533" y="737"/>
                  <a:pt x="533" y="737"/>
                </a:cubicBezTo>
                <a:cubicBezTo>
                  <a:pt x="553" y="752"/>
                  <a:pt x="580" y="761"/>
                  <a:pt x="611" y="761"/>
                </a:cubicBezTo>
                <a:cubicBezTo>
                  <a:pt x="643" y="761"/>
                  <a:pt x="670" y="752"/>
                  <a:pt x="689" y="737"/>
                </a:cubicBezTo>
                <a:cubicBezTo>
                  <a:pt x="706" y="724"/>
                  <a:pt x="717" y="707"/>
                  <a:pt x="717" y="688"/>
                </a:cubicBezTo>
                <a:cubicBezTo>
                  <a:pt x="717" y="688"/>
                  <a:pt x="717" y="688"/>
                  <a:pt x="717" y="688"/>
                </a:cubicBezTo>
                <a:cubicBezTo>
                  <a:pt x="717" y="687"/>
                  <a:pt x="717" y="687"/>
                  <a:pt x="717" y="687"/>
                </a:cubicBezTo>
                <a:cubicBezTo>
                  <a:pt x="717" y="687"/>
                  <a:pt x="717" y="687"/>
                  <a:pt x="717" y="687"/>
                </a:cubicBezTo>
                <a:cubicBezTo>
                  <a:pt x="717" y="668"/>
                  <a:pt x="706" y="651"/>
                  <a:pt x="689" y="638"/>
                </a:cubicBezTo>
                <a:cubicBezTo>
                  <a:pt x="689" y="638"/>
                  <a:pt x="689" y="638"/>
                  <a:pt x="689" y="63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59" name="Freeform 21"/>
          <p:cNvSpPr>
            <a:spLocks noEditPoints="1" noChangeArrowheads="1"/>
          </p:cNvSpPr>
          <p:nvPr/>
        </p:nvSpPr>
        <p:spPr bwMode="auto">
          <a:xfrm>
            <a:off x="1063625" y="2979738"/>
            <a:ext cx="301625" cy="304800"/>
          </a:xfrm>
          <a:custGeom>
            <a:avLst/>
            <a:gdLst>
              <a:gd name="T0" fmla="*/ 227732 w 947"/>
              <a:gd name="T1" fmla="*/ 0 h 869"/>
              <a:gd name="T2" fmla="*/ 301625 w 947"/>
              <a:gd name="T3" fmla="*/ 223426 h 869"/>
              <a:gd name="T4" fmla="*/ 73575 w 947"/>
              <a:gd name="T5" fmla="*/ 304800 h 869"/>
              <a:gd name="T6" fmla="*/ 0 w 947"/>
              <a:gd name="T7" fmla="*/ 81374 h 869"/>
              <a:gd name="T8" fmla="*/ 69434 w 947"/>
              <a:gd name="T9" fmla="*/ 55418 h 869"/>
              <a:gd name="T10" fmla="*/ 62427 w 947"/>
              <a:gd name="T11" fmla="*/ 62784 h 869"/>
              <a:gd name="T12" fmla="*/ 69434 w 947"/>
              <a:gd name="T13" fmla="*/ 115045 h 869"/>
              <a:gd name="T14" fmla="*/ 76441 w 947"/>
              <a:gd name="T15" fmla="*/ 81374 h 869"/>
              <a:gd name="T16" fmla="*/ 110840 w 947"/>
              <a:gd name="T17" fmla="*/ 108381 h 869"/>
              <a:gd name="T18" fmla="*/ 85997 w 947"/>
              <a:gd name="T19" fmla="*/ 70500 h 869"/>
              <a:gd name="T20" fmla="*/ 116892 w 947"/>
              <a:gd name="T21" fmla="*/ 62784 h 869"/>
              <a:gd name="T22" fmla="*/ 69434 w 947"/>
              <a:gd name="T23" fmla="*/ 55418 h 869"/>
              <a:gd name="T24" fmla="*/ 231872 w 947"/>
              <a:gd name="T25" fmla="*/ 249733 h 869"/>
              <a:gd name="T26" fmla="*/ 238879 w 947"/>
              <a:gd name="T27" fmla="*/ 242016 h 869"/>
              <a:gd name="T28" fmla="*/ 231872 w 947"/>
              <a:gd name="T29" fmla="*/ 189755 h 869"/>
              <a:gd name="T30" fmla="*/ 225184 w 947"/>
              <a:gd name="T31" fmla="*/ 223426 h 869"/>
              <a:gd name="T32" fmla="*/ 190466 w 947"/>
              <a:gd name="T33" fmla="*/ 196419 h 869"/>
              <a:gd name="T34" fmla="*/ 215310 w 947"/>
              <a:gd name="T35" fmla="*/ 234300 h 869"/>
              <a:gd name="T36" fmla="*/ 184415 w 947"/>
              <a:gd name="T37" fmla="*/ 242016 h 869"/>
              <a:gd name="T38" fmla="*/ 231872 w 947"/>
              <a:gd name="T39" fmla="*/ 249733 h 869"/>
              <a:gd name="T40" fmla="*/ 238879 w 947"/>
              <a:gd name="T41" fmla="*/ 62784 h 869"/>
              <a:gd name="T42" fmla="*/ 231872 w 947"/>
              <a:gd name="T43" fmla="*/ 55418 h 869"/>
              <a:gd name="T44" fmla="*/ 191422 w 947"/>
              <a:gd name="T45" fmla="*/ 55418 h 869"/>
              <a:gd name="T46" fmla="*/ 191422 w 947"/>
              <a:gd name="T47" fmla="*/ 70500 h 869"/>
              <a:gd name="T48" fmla="*/ 190466 w 947"/>
              <a:gd name="T49" fmla="*/ 97508 h 869"/>
              <a:gd name="T50" fmla="*/ 200340 w 947"/>
              <a:gd name="T51" fmla="*/ 108381 h 869"/>
              <a:gd name="T52" fmla="*/ 225184 w 947"/>
              <a:gd name="T53" fmla="*/ 107680 h 869"/>
              <a:gd name="T54" fmla="*/ 238879 w 947"/>
              <a:gd name="T55" fmla="*/ 107680 h 869"/>
              <a:gd name="T56" fmla="*/ 62427 w 947"/>
              <a:gd name="T57" fmla="*/ 242016 h 869"/>
              <a:gd name="T58" fmla="*/ 69434 w 947"/>
              <a:gd name="T59" fmla="*/ 249733 h 869"/>
              <a:gd name="T60" fmla="*/ 109885 w 947"/>
              <a:gd name="T61" fmla="*/ 249733 h 869"/>
              <a:gd name="T62" fmla="*/ 109885 w 947"/>
              <a:gd name="T63" fmla="*/ 234300 h 869"/>
              <a:gd name="T64" fmla="*/ 110840 w 947"/>
              <a:gd name="T65" fmla="*/ 207292 h 869"/>
              <a:gd name="T66" fmla="*/ 100966 w 947"/>
              <a:gd name="T67" fmla="*/ 196419 h 869"/>
              <a:gd name="T68" fmla="*/ 76441 w 947"/>
              <a:gd name="T69" fmla="*/ 197471 h 869"/>
              <a:gd name="T70" fmla="*/ 62427 w 947"/>
              <a:gd name="T71" fmla="*/ 197471 h 869"/>
              <a:gd name="T72" fmla="*/ 227732 w 947"/>
              <a:gd name="T73" fmla="*/ 25605 h 869"/>
              <a:gd name="T74" fmla="*/ 73575 w 947"/>
              <a:gd name="T75" fmla="*/ 25605 h 869"/>
              <a:gd name="T76" fmla="*/ 22932 w 947"/>
              <a:gd name="T77" fmla="*/ 223426 h 869"/>
              <a:gd name="T78" fmla="*/ 227732 w 947"/>
              <a:gd name="T79" fmla="*/ 279195 h 869"/>
              <a:gd name="T80" fmla="*/ 278374 w 947"/>
              <a:gd name="T81" fmla="*/ 81374 h 869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947"/>
              <a:gd name="T124" fmla="*/ 0 h 869"/>
              <a:gd name="T125" fmla="*/ 947 w 947"/>
              <a:gd name="T126" fmla="*/ 869 h 869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947" h="869">
                <a:moveTo>
                  <a:pt x="231" y="0"/>
                </a:moveTo>
                <a:cubicBezTo>
                  <a:pt x="715" y="0"/>
                  <a:pt x="715" y="0"/>
                  <a:pt x="715" y="0"/>
                </a:cubicBezTo>
                <a:cubicBezTo>
                  <a:pt x="843" y="0"/>
                  <a:pt x="947" y="105"/>
                  <a:pt x="947" y="232"/>
                </a:cubicBezTo>
                <a:cubicBezTo>
                  <a:pt x="947" y="637"/>
                  <a:pt x="947" y="637"/>
                  <a:pt x="947" y="637"/>
                </a:cubicBezTo>
                <a:cubicBezTo>
                  <a:pt x="947" y="765"/>
                  <a:pt x="842" y="869"/>
                  <a:pt x="715" y="869"/>
                </a:cubicBezTo>
                <a:cubicBezTo>
                  <a:pt x="231" y="869"/>
                  <a:pt x="231" y="869"/>
                  <a:pt x="231" y="869"/>
                </a:cubicBezTo>
                <a:cubicBezTo>
                  <a:pt x="103" y="869"/>
                  <a:pt x="0" y="765"/>
                  <a:pt x="0" y="637"/>
                </a:cubicBezTo>
                <a:cubicBezTo>
                  <a:pt x="0" y="232"/>
                  <a:pt x="0" y="232"/>
                  <a:pt x="0" y="232"/>
                </a:cubicBezTo>
                <a:cubicBezTo>
                  <a:pt x="0" y="105"/>
                  <a:pt x="104" y="0"/>
                  <a:pt x="231" y="0"/>
                </a:cubicBezTo>
                <a:close/>
                <a:moveTo>
                  <a:pt x="218" y="158"/>
                </a:moveTo>
                <a:cubicBezTo>
                  <a:pt x="218" y="158"/>
                  <a:pt x="218" y="158"/>
                  <a:pt x="218" y="158"/>
                </a:cubicBezTo>
                <a:cubicBezTo>
                  <a:pt x="206" y="158"/>
                  <a:pt x="196" y="167"/>
                  <a:pt x="196" y="179"/>
                </a:cubicBezTo>
                <a:cubicBezTo>
                  <a:pt x="196" y="307"/>
                  <a:pt x="196" y="307"/>
                  <a:pt x="196" y="307"/>
                </a:cubicBezTo>
                <a:cubicBezTo>
                  <a:pt x="196" y="319"/>
                  <a:pt x="206" y="328"/>
                  <a:pt x="218" y="328"/>
                </a:cubicBezTo>
                <a:cubicBezTo>
                  <a:pt x="230" y="328"/>
                  <a:pt x="240" y="319"/>
                  <a:pt x="240" y="307"/>
                </a:cubicBezTo>
                <a:cubicBezTo>
                  <a:pt x="240" y="232"/>
                  <a:pt x="240" y="232"/>
                  <a:pt x="240" y="232"/>
                </a:cubicBezTo>
                <a:cubicBezTo>
                  <a:pt x="317" y="309"/>
                  <a:pt x="317" y="309"/>
                  <a:pt x="317" y="309"/>
                </a:cubicBezTo>
                <a:cubicBezTo>
                  <a:pt x="325" y="318"/>
                  <a:pt x="339" y="318"/>
                  <a:pt x="348" y="309"/>
                </a:cubicBezTo>
                <a:cubicBezTo>
                  <a:pt x="356" y="300"/>
                  <a:pt x="356" y="287"/>
                  <a:pt x="348" y="278"/>
                </a:cubicBezTo>
                <a:cubicBezTo>
                  <a:pt x="270" y="201"/>
                  <a:pt x="270" y="201"/>
                  <a:pt x="270" y="201"/>
                </a:cubicBezTo>
                <a:cubicBezTo>
                  <a:pt x="345" y="201"/>
                  <a:pt x="345" y="201"/>
                  <a:pt x="345" y="201"/>
                </a:cubicBezTo>
                <a:cubicBezTo>
                  <a:pt x="357" y="201"/>
                  <a:pt x="367" y="191"/>
                  <a:pt x="367" y="179"/>
                </a:cubicBezTo>
                <a:cubicBezTo>
                  <a:pt x="367" y="167"/>
                  <a:pt x="357" y="158"/>
                  <a:pt x="345" y="158"/>
                </a:cubicBezTo>
                <a:cubicBezTo>
                  <a:pt x="218" y="158"/>
                  <a:pt x="218" y="158"/>
                  <a:pt x="218" y="158"/>
                </a:cubicBezTo>
                <a:cubicBezTo>
                  <a:pt x="218" y="158"/>
                  <a:pt x="218" y="158"/>
                  <a:pt x="218" y="158"/>
                </a:cubicBezTo>
                <a:close/>
                <a:moveTo>
                  <a:pt x="728" y="712"/>
                </a:moveTo>
                <a:cubicBezTo>
                  <a:pt x="728" y="712"/>
                  <a:pt x="728" y="712"/>
                  <a:pt x="728" y="712"/>
                </a:cubicBezTo>
                <a:cubicBezTo>
                  <a:pt x="740" y="712"/>
                  <a:pt x="750" y="702"/>
                  <a:pt x="750" y="690"/>
                </a:cubicBezTo>
                <a:cubicBezTo>
                  <a:pt x="750" y="563"/>
                  <a:pt x="750" y="563"/>
                  <a:pt x="750" y="563"/>
                </a:cubicBezTo>
                <a:cubicBezTo>
                  <a:pt x="750" y="551"/>
                  <a:pt x="740" y="541"/>
                  <a:pt x="728" y="541"/>
                </a:cubicBezTo>
                <a:cubicBezTo>
                  <a:pt x="716" y="541"/>
                  <a:pt x="707" y="551"/>
                  <a:pt x="707" y="563"/>
                </a:cubicBezTo>
                <a:cubicBezTo>
                  <a:pt x="707" y="637"/>
                  <a:pt x="707" y="637"/>
                  <a:pt x="707" y="637"/>
                </a:cubicBezTo>
                <a:cubicBezTo>
                  <a:pt x="629" y="560"/>
                  <a:pt x="629" y="560"/>
                  <a:pt x="629" y="560"/>
                </a:cubicBezTo>
                <a:cubicBezTo>
                  <a:pt x="621" y="551"/>
                  <a:pt x="607" y="551"/>
                  <a:pt x="598" y="560"/>
                </a:cubicBezTo>
                <a:cubicBezTo>
                  <a:pt x="590" y="568"/>
                  <a:pt x="590" y="582"/>
                  <a:pt x="598" y="591"/>
                </a:cubicBezTo>
                <a:cubicBezTo>
                  <a:pt x="676" y="668"/>
                  <a:pt x="676" y="668"/>
                  <a:pt x="676" y="668"/>
                </a:cubicBezTo>
                <a:cubicBezTo>
                  <a:pt x="601" y="668"/>
                  <a:pt x="601" y="668"/>
                  <a:pt x="601" y="668"/>
                </a:cubicBezTo>
                <a:cubicBezTo>
                  <a:pt x="589" y="668"/>
                  <a:pt x="579" y="678"/>
                  <a:pt x="579" y="690"/>
                </a:cubicBezTo>
                <a:cubicBezTo>
                  <a:pt x="579" y="702"/>
                  <a:pt x="589" y="712"/>
                  <a:pt x="601" y="712"/>
                </a:cubicBezTo>
                <a:cubicBezTo>
                  <a:pt x="728" y="712"/>
                  <a:pt x="728" y="712"/>
                  <a:pt x="728" y="712"/>
                </a:cubicBezTo>
                <a:cubicBezTo>
                  <a:pt x="728" y="712"/>
                  <a:pt x="728" y="712"/>
                  <a:pt x="728" y="712"/>
                </a:cubicBezTo>
                <a:close/>
                <a:moveTo>
                  <a:pt x="750" y="179"/>
                </a:moveTo>
                <a:cubicBezTo>
                  <a:pt x="750" y="179"/>
                  <a:pt x="750" y="179"/>
                  <a:pt x="750" y="179"/>
                </a:cubicBezTo>
                <a:cubicBezTo>
                  <a:pt x="750" y="167"/>
                  <a:pt x="740" y="158"/>
                  <a:pt x="728" y="158"/>
                </a:cubicBezTo>
                <a:cubicBezTo>
                  <a:pt x="728" y="158"/>
                  <a:pt x="728" y="158"/>
                  <a:pt x="728" y="158"/>
                </a:cubicBezTo>
                <a:cubicBezTo>
                  <a:pt x="601" y="158"/>
                  <a:pt x="601" y="158"/>
                  <a:pt x="601" y="158"/>
                </a:cubicBezTo>
                <a:cubicBezTo>
                  <a:pt x="589" y="158"/>
                  <a:pt x="579" y="167"/>
                  <a:pt x="579" y="179"/>
                </a:cubicBezTo>
                <a:cubicBezTo>
                  <a:pt x="579" y="191"/>
                  <a:pt x="589" y="201"/>
                  <a:pt x="601" y="201"/>
                </a:cubicBezTo>
                <a:cubicBezTo>
                  <a:pt x="676" y="201"/>
                  <a:pt x="676" y="201"/>
                  <a:pt x="676" y="201"/>
                </a:cubicBezTo>
                <a:cubicBezTo>
                  <a:pt x="598" y="278"/>
                  <a:pt x="598" y="278"/>
                  <a:pt x="598" y="278"/>
                </a:cubicBezTo>
                <a:cubicBezTo>
                  <a:pt x="590" y="287"/>
                  <a:pt x="590" y="300"/>
                  <a:pt x="598" y="309"/>
                </a:cubicBezTo>
                <a:cubicBezTo>
                  <a:pt x="607" y="318"/>
                  <a:pt x="621" y="318"/>
                  <a:pt x="629" y="309"/>
                </a:cubicBezTo>
                <a:cubicBezTo>
                  <a:pt x="707" y="232"/>
                  <a:pt x="707" y="232"/>
                  <a:pt x="707" y="232"/>
                </a:cubicBezTo>
                <a:cubicBezTo>
                  <a:pt x="707" y="307"/>
                  <a:pt x="707" y="307"/>
                  <a:pt x="707" y="307"/>
                </a:cubicBezTo>
                <a:cubicBezTo>
                  <a:pt x="707" y="319"/>
                  <a:pt x="716" y="328"/>
                  <a:pt x="728" y="328"/>
                </a:cubicBezTo>
                <a:cubicBezTo>
                  <a:pt x="740" y="328"/>
                  <a:pt x="750" y="319"/>
                  <a:pt x="750" y="307"/>
                </a:cubicBezTo>
                <a:cubicBezTo>
                  <a:pt x="750" y="179"/>
                  <a:pt x="750" y="179"/>
                  <a:pt x="750" y="179"/>
                </a:cubicBezTo>
                <a:close/>
                <a:moveTo>
                  <a:pt x="196" y="690"/>
                </a:moveTo>
                <a:cubicBezTo>
                  <a:pt x="196" y="690"/>
                  <a:pt x="196" y="690"/>
                  <a:pt x="196" y="690"/>
                </a:cubicBezTo>
                <a:cubicBezTo>
                  <a:pt x="196" y="702"/>
                  <a:pt x="206" y="712"/>
                  <a:pt x="218" y="712"/>
                </a:cubicBezTo>
                <a:cubicBezTo>
                  <a:pt x="218" y="712"/>
                  <a:pt x="218" y="712"/>
                  <a:pt x="218" y="712"/>
                </a:cubicBezTo>
                <a:cubicBezTo>
                  <a:pt x="345" y="712"/>
                  <a:pt x="345" y="712"/>
                  <a:pt x="345" y="712"/>
                </a:cubicBezTo>
                <a:cubicBezTo>
                  <a:pt x="357" y="712"/>
                  <a:pt x="367" y="702"/>
                  <a:pt x="367" y="690"/>
                </a:cubicBezTo>
                <a:cubicBezTo>
                  <a:pt x="367" y="678"/>
                  <a:pt x="357" y="668"/>
                  <a:pt x="345" y="668"/>
                </a:cubicBezTo>
                <a:cubicBezTo>
                  <a:pt x="270" y="668"/>
                  <a:pt x="270" y="668"/>
                  <a:pt x="270" y="668"/>
                </a:cubicBezTo>
                <a:cubicBezTo>
                  <a:pt x="348" y="591"/>
                  <a:pt x="348" y="591"/>
                  <a:pt x="348" y="591"/>
                </a:cubicBezTo>
                <a:cubicBezTo>
                  <a:pt x="356" y="582"/>
                  <a:pt x="356" y="568"/>
                  <a:pt x="348" y="560"/>
                </a:cubicBezTo>
                <a:cubicBezTo>
                  <a:pt x="339" y="551"/>
                  <a:pt x="325" y="551"/>
                  <a:pt x="317" y="560"/>
                </a:cubicBezTo>
                <a:cubicBezTo>
                  <a:pt x="240" y="637"/>
                  <a:pt x="240" y="637"/>
                  <a:pt x="240" y="637"/>
                </a:cubicBezTo>
                <a:cubicBezTo>
                  <a:pt x="240" y="563"/>
                  <a:pt x="240" y="563"/>
                  <a:pt x="240" y="563"/>
                </a:cubicBezTo>
                <a:cubicBezTo>
                  <a:pt x="240" y="551"/>
                  <a:pt x="230" y="541"/>
                  <a:pt x="218" y="541"/>
                </a:cubicBezTo>
                <a:cubicBezTo>
                  <a:pt x="206" y="541"/>
                  <a:pt x="196" y="551"/>
                  <a:pt x="196" y="563"/>
                </a:cubicBezTo>
                <a:cubicBezTo>
                  <a:pt x="196" y="690"/>
                  <a:pt x="196" y="690"/>
                  <a:pt x="196" y="690"/>
                </a:cubicBezTo>
                <a:close/>
                <a:moveTo>
                  <a:pt x="715" y="73"/>
                </a:moveTo>
                <a:cubicBezTo>
                  <a:pt x="715" y="73"/>
                  <a:pt x="715" y="73"/>
                  <a:pt x="715" y="73"/>
                </a:cubicBezTo>
                <a:cubicBezTo>
                  <a:pt x="231" y="73"/>
                  <a:pt x="231" y="73"/>
                  <a:pt x="231" y="73"/>
                </a:cubicBezTo>
                <a:cubicBezTo>
                  <a:pt x="144" y="73"/>
                  <a:pt x="72" y="145"/>
                  <a:pt x="72" y="232"/>
                </a:cubicBezTo>
                <a:cubicBezTo>
                  <a:pt x="72" y="637"/>
                  <a:pt x="72" y="637"/>
                  <a:pt x="72" y="637"/>
                </a:cubicBezTo>
                <a:cubicBezTo>
                  <a:pt x="72" y="724"/>
                  <a:pt x="144" y="796"/>
                  <a:pt x="231" y="796"/>
                </a:cubicBezTo>
                <a:cubicBezTo>
                  <a:pt x="715" y="796"/>
                  <a:pt x="715" y="796"/>
                  <a:pt x="715" y="796"/>
                </a:cubicBezTo>
                <a:cubicBezTo>
                  <a:pt x="802" y="796"/>
                  <a:pt x="874" y="724"/>
                  <a:pt x="874" y="637"/>
                </a:cubicBezTo>
                <a:cubicBezTo>
                  <a:pt x="874" y="232"/>
                  <a:pt x="874" y="232"/>
                  <a:pt x="874" y="232"/>
                </a:cubicBezTo>
                <a:cubicBezTo>
                  <a:pt x="874" y="145"/>
                  <a:pt x="802" y="73"/>
                  <a:pt x="715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60" name="Freeform 22"/>
          <p:cNvSpPr>
            <a:spLocks noEditPoints="1" noChangeArrowheads="1"/>
          </p:cNvSpPr>
          <p:nvPr/>
        </p:nvSpPr>
        <p:spPr bwMode="auto">
          <a:xfrm>
            <a:off x="6637338" y="2979738"/>
            <a:ext cx="271462" cy="244475"/>
          </a:xfrm>
          <a:custGeom>
            <a:avLst/>
            <a:gdLst>
              <a:gd name="T0" fmla="*/ 0 w 854"/>
              <a:gd name="T1" fmla="*/ 194039 h 698"/>
              <a:gd name="T2" fmla="*/ 26383 w 854"/>
              <a:gd name="T3" fmla="*/ 181430 h 698"/>
              <a:gd name="T4" fmla="*/ 94408 w 854"/>
              <a:gd name="T5" fmla="*/ 132395 h 698"/>
              <a:gd name="T6" fmla="*/ 108712 w 854"/>
              <a:gd name="T7" fmla="*/ 153060 h 698"/>
              <a:gd name="T8" fmla="*/ 26383 w 854"/>
              <a:gd name="T9" fmla="*/ 206648 h 698"/>
              <a:gd name="T10" fmla="*/ 268919 w 854"/>
              <a:gd name="T11" fmla="*/ 54989 h 698"/>
              <a:gd name="T12" fmla="*/ 249847 w 854"/>
              <a:gd name="T13" fmla="*/ 76004 h 698"/>
              <a:gd name="T14" fmla="*/ 220920 w 854"/>
              <a:gd name="T15" fmla="*/ 96669 h 698"/>
              <a:gd name="T16" fmla="*/ 219013 w 854"/>
              <a:gd name="T17" fmla="*/ 61994 h 698"/>
              <a:gd name="T18" fmla="*/ 190723 w 854"/>
              <a:gd name="T19" fmla="*/ 61994 h 698"/>
              <a:gd name="T20" fmla="*/ 134460 w 854"/>
              <a:gd name="T21" fmla="*/ 106476 h 698"/>
              <a:gd name="T22" fmla="*/ 190723 w 854"/>
              <a:gd name="T23" fmla="*/ 36776 h 698"/>
              <a:gd name="T24" fmla="*/ 219013 w 854"/>
              <a:gd name="T25" fmla="*/ 36776 h 698"/>
              <a:gd name="T26" fmla="*/ 226006 w 854"/>
              <a:gd name="T27" fmla="*/ 0 h 698"/>
              <a:gd name="T28" fmla="*/ 249847 w 854"/>
              <a:gd name="T29" fmla="*/ 23117 h 698"/>
              <a:gd name="T30" fmla="*/ 268919 w 854"/>
              <a:gd name="T31" fmla="*/ 54989 h 698"/>
              <a:gd name="T32" fmla="*/ 254297 w 854"/>
              <a:gd name="T33" fmla="*/ 49385 h 698"/>
              <a:gd name="T34" fmla="*/ 233000 w 854"/>
              <a:gd name="T35" fmla="*/ 25919 h 698"/>
              <a:gd name="T36" fmla="*/ 254297 w 854"/>
              <a:gd name="T37" fmla="*/ 49385 h 698"/>
              <a:gd name="T38" fmla="*/ 268919 w 854"/>
              <a:gd name="T39" fmla="*/ 199643 h 698"/>
              <a:gd name="T40" fmla="*/ 268919 w 854"/>
              <a:gd name="T41" fmla="*/ 188785 h 698"/>
              <a:gd name="T42" fmla="*/ 230774 w 854"/>
              <a:gd name="T43" fmla="*/ 146755 h 698"/>
              <a:gd name="T44" fmla="*/ 219013 w 854"/>
              <a:gd name="T45" fmla="*/ 152009 h 698"/>
              <a:gd name="T46" fmla="*/ 205663 w 854"/>
              <a:gd name="T47" fmla="*/ 181430 h 698"/>
              <a:gd name="T48" fmla="*/ 125241 w 854"/>
              <a:gd name="T49" fmla="*/ 114182 h 698"/>
              <a:gd name="T50" fmla="*/ 26383 w 854"/>
              <a:gd name="T51" fmla="*/ 36776 h 698"/>
              <a:gd name="T52" fmla="*/ 0 w 854"/>
              <a:gd name="T53" fmla="*/ 49385 h 698"/>
              <a:gd name="T54" fmla="*/ 26383 w 854"/>
              <a:gd name="T55" fmla="*/ 61994 h 698"/>
              <a:gd name="T56" fmla="*/ 106805 w 854"/>
              <a:gd name="T57" fmla="*/ 129593 h 698"/>
              <a:gd name="T58" fmla="*/ 205663 w 854"/>
              <a:gd name="T59" fmla="*/ 206648 h 698"/>
              <a:gd name="T60" fmla="*/ 219013 w 854"/>
              <a:gd name="T61" fmla="*/ 235368 h 698"/>
              <a:gd name="T62" fmla="*/ 230774 w 854"/>
              <a:gd name="T63" fmla="*/ 241323 h 698"/>
              <a:gd name="T64" fmla="*/ 268919 w 854"/>
              <a:gd name="T65" fmla="*/ 199643 h 698"/>
              <a:gd name="T66" fmla="*/ 254297 w 854"/>
              <a:gd name="T67" fmla="*/ 194039 h 698"/>
              <a:gd name="T68" fmla="*/ 233000 w 854"/>
              <a:gd name="T69" fmla="*/ 170572 h 698"/>
              <a:gd name="T70" fmla="*/ 254297 w 854"/>
              <a:gd name="T71" fmla="*/ 194039 h 69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854"/>
              <a:gd name="T109" fmla="*/ 0 h 698"/>
              <a:gd name="T110" fmla="*/ 854 w 854"/>
              <a:gd name="T111" fmla="*/ 698 h 698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854" h="698">
                <a:moveTo>
                  <a:pt x="36" y="590"/>
                </a:moveTo>
                <a:cubicBezTo>
                  <a:pt x="16" y="590"/>
                  <a:pt x="0" y="574"/>
                  <a:pt x="0" y="554"/>
                </a:cubicBezTo>
                <a:cubicBezTo>
                  <a:pt x="0" y="534"/>
                  <a:pt x="16" y="518"/>
                  <a:pt x="36" y="518"/>
                </a:cubicBezTo>
                <a:cubicBezTo>
                  <a:pt x="83" y="518"/>
                  <a:pt x="83" y="518"/>
                  <a:pt x="83" y="518"/>
                </a:cubicBezTo>
                <a:cubicBezTo>
                  <a:pt x="130" y="518"/>
                  <a:pt x="130" y="518"/>
                  <a:pt x="130" y="518"/>
                </a:cubicBezTo>
                <a:cubicBezTo>
                  <a:pt x="180" y="518"/>
                  <a:pt x="238" y="454"/>
                  <a:pt x="297" y="378"/>
                </a:cubicBezTo>
                <a:cubicBezTo>
                  <a:pt x="307" y="391"/>
                  <a:pt x="307" y="391"/>
                  <a:pt x="307" y="391"/>
                </a:cubicBezTo>
                <a:cubicBezTo>
                  <a:pt x="319" y="406"/>
                  <a:pt x="330" y="422"/>
                  <a:pt x="342" y="437"/>
                </a:cubicBezTo>
                <a:cubicBezTo>
                  <a:pt x="275" y="521"/>
                  <a:pt x="206" y="590"/>
                  <a:pt x="130" y="590"/>
                </a:cubicBezTo>
                <a:cubicBezTo>
                  <a:pt x="83" y="590"/>
                  <a:pt x="83" y="590"/>
                  <a:pt x="83" y="590"/>
                </a:cubicBezTo>
                <a:cubicBezTo>
                  <a:pt x="36" y="590"/>
                  <a:pt x="36" y="590"/>
                  <a:pt x="36" y="590"/>
                </a:cubicBezTo>
                <a:close/>
                <a:moveTo>
                  <a:pt x="846" y="157"/>
                </a:moveTo>
                <a:cubicBezTo>
                  <a:pt x="846" y="157"/>
                  <a:pt x="846" y="157"/>
                  <a:pt x="846" y="157"/>
                </a:cubicBezTo>
                <a:cubicBezTo>
                  <a:pt x="786" y="217"/>
                  <a:pt x="786" y="217"/>
                  <a:pt x="786" y="217"/>
                </a:cubicBezTo>
                <a:cubicBezTo>
                  <a:pt x="726" y="276"/>
                  <a:pt x="726" y="276"/>
                  <a:pt x="726" y="276"/>
                </a:cubicBezTo>
                <a:cubicBezTo>
                  <a:pt x="718" y="285"/>
                  <a:pt x="704" y="285"/>
                  <a:pt x="695" y="276"/>
                </a:cubicBezTo>
                <a:cubicBezTo>
                  <a:pt x="690" y="272"/>
                  <a:pt x="689" y="266"/>
                  <a:pt x="689" y="260"/>
                </a:cubicBezTo>
                <a:cubicBezTo>
                  <a:pt x="689" y="177"/>
                  <a:pt x="689" y="177"/>
                  <a:pt x="689" y="177"/>
                </a:cubicBezTo>
                <a:cubicBezTo>
                  <a:pt x="647" y="177"/>
                  <a:pt x="647" y="177"/>
                  <a:pt x="647" y="177"/>
                </a:cubicBezTo>
                <a:cubicBezTo>
                  <a:pt x="600" y="177"/>
                  <a:pt x="600" y="177"/>
                  <a:pt x="600" y="177"/>
                </a:cubicBezTo>
                <a:cubicBezTo>
                  <a:pt x="551" y="177"/>
                  <a:pt x="492" y="242"/>
                  <a:pt x="433" y="318"/>
                </a:cubicBezTo>
                <a:cubicBezTo>
                  <a:pt x="423" y="304"/>
                  <a:pt x="423" y="304"/>
                  <a:pt x="423" y="304"/>
                </a:cubicBezTo>
                <a:cubicBezTo>
                  <a:pt x="411" y="289"/>
                  <a:pt x="400" y="274"/>
                  <a:pt x="388" y="259"/>
                </a:cubicBezTo>
                <a:cubicBezTo>
                  <a:pt x="455" y="175"/>
                  <a:pt x="524" y="105"/>
                  <a:pt x="600" y="105"/>
                </a:cubicBezTo>
                <a:cubicBezTo>
                  <a:pt x="647" y="105"/>
                  <a:pt x="647" y="105"/>
                  <a:pt x="647" y="105"/>
                </a:cubicBezTo>
                <a:cubicBezTo>
                  <a:pt x="689" y="105"/>
                  <a:pt x="689" y="105"/>
                  <a:pt x="689" y="105"/>
                </a:cubicBezTo>
                <a:cubicBezTo>
                  <a:pt x="689" y="21"/>
                  <a:pt x="689" y="21"/>
                  <a:pt x="689" y="21"/>
                </a:cubicBezTo>
                <a:cubicBezTo>
                  <a:pt x="689" y="10"/>
                  <a:pt x="699" y="0"/>
                  <a:pt x="711" y="0"/>
                </a:cubicBezTo>
                <a:cubicBezTo>
                  <a:pt x="717" y="0"/>
                  <a:pt x="722" y="2"/>
                  <a:pt x="726" y="6"/>
                </a:cubicBezTo>
                <a:cubicBezTo>
                  <a:pt x="786" y="66"/>
                  <a:pt x="786" y="66"/>
                  <a:pt x="786" y="66"/>
                </a:cubicBezTo>
                <a:cubicBezTo>
                  <a:pt x="846" y="126"/>
                  <a:pt x="846" y="126"/>
                  <a:pt x="846" y="126"/>
                </a:cubicBezTo>
                <a:cubicBezTo>
                  <a:pt x="854" y="134"/>
                  <a:pt x="854" y="149"/>
                  <a:pt x="846" y="157"/>
                </a:cubicBezTo>
                <a:cubicBezTo>
                  <a:pt x="846" y="157"/>
                  <a:pt x="846" y="157"/>
                  <a:pt x="846" y="157"/>
                </a:cubicBezTo>
                <a:close/>
                <a:moveTo>
                  <a:pt x="800" y="141"/>
                </a:moveTo>
                <a:cubicBezTo>
                  <a:pt x="800" y="141"/>
                  <a:pt x="800" y="141"/>
                  <a:pt x="800" y="141"/>
                </a:cubicBezTo>
                <a:cubicBezTo>
                  <a:pt x="777" y="119"/>
                  <a:pt x="755" y="96"/>
                  <a:pt x="733" y="74"/>
                </a:cubicBezTo>
                <a:cubicBezTo>
                  <a:pt x="733" y="208"/>
                  <a:pt x="733" y="208"/>
                  <a:pt x="733" y="208"/>
                </a:cubicBezTo>
                <a:cubicBezTo>
                  <a:pt x="755" y="186"/>
                  <a:pt x="777" y="164"/>
                  <a:pt x="800" y="141"/>
                </a:cubicBezTo>
                <a:close/>
                <a:moveTo>
                  <a:pt x="846" y="570"/>
                </a:moveTo>
                <a:cubicBezTo>
                  <a:pt x="846" y="570"/>
                  <a:pt x="846" y="570"/>
                  <a:pt x="846" y="570"/>
                </a:cubicBezTo>
                <a:cubicBezTo>
                  <a:pt x="846" y="570"/>
                  <a:pt x="846" y="570"/>
                  <a:pt x="846" y="570"/>
                </a:cubicBezTo>
                <a:cubicBezTo>
                  <a:pt x="854" y="561"/>
                  <a:pt x="854" y="547"/>
                  <a:pt x="846" y="539"/>
                </a:cubicBezTo>
                <a:cubicBezTo>
                  <a:pt x="786" y="479"/>
                  <a:pt x="786" y="479"/>
                  <a:pt x="786" y="479"/>
                </a:cubicBezTo>
                <a:cubicBezTo>
                  <a:pt x="726" y="419"/>
                  <a:pt x="726" y="419"/>
                  <a:pt x="726" y="419"/>
                </a:cubicBezTo>
                <a:cubicBezTo>
                  <a:pt x="722" y="415"/>
                  <a:pt x="717" y="413"/>
                  <a:pt x="711" y="413"/>
                </a:cubicBezTo>
                <a:cubicBezTo>
                  <a:pt x="699" y="413"/>
                  <a:pt x="689" y="422"/>
                  <a:pt x="689" y="434"/>
                </a:cubicBezTo>
                <a:cubicBezTo>
                  <a:pt x="689" y="518"/>
                  <a:pt x="689" y="518"/>
                  <a:pt x="689" y="518"/>
                </a:cubicBezTo>
                <a:cubicBezTo>
                  <a:pt x="647" y="518"/>
                  <a:pt x="647" y="518"/>
                  <a:pt x="647" y="518"/>
                </a:cubicBezTo>
                <a:cubicBezTo>
                  <a:pt x="600" y="518"/>
                  <a:pt x="600" y="518"/>
                  <a:pt x="600" y="518"/>
                </a:cubicBezTo>
                <a:cubicBezTo>
                  <a:pt x="539" y="518"/>
                  <a:pt x="466" y="422"/>
                  <a:pt x="394" y="326"/>
                </a:cubicBezTo>
                <a:cubicBezTo>
                  <a:pt x="310" y="216"/>
                  <a:pt x="226" y="105"/>
                  <a:pt x="130" y="105"/>
                </a:cubicBezTo>
                <a:cubicBezTo>
                  <a:pt x="83" y="105"/>
                  <a:pt x="83" y="105"/>
                  <a:pt x="83" y="105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16" y="105"/>
                  <a:pt x="0" y="121"/>
                  <a:pt x="0" y="141"/>
                </a:cubicBezTo>
                <a:cubicBezTo>
                  <a:pt x="0" y="161"/>
                  <a:pt x="16" y="177"/>
                  <a:pt x="36" y="177"/>
                </a:cubicBezTo>
                <a:cubicBezTo>
                  <a:pt x="83" y="177"/>
                  <a:pt x="83" y="177"/>
                  <a:pt x="83" y="177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91" y="177"/>
                  <a:pt x="263" y="274"/>
                  <a:pt x="336" y="370"/>
                </a:cubicBezTo>
                <a:cubicBezTo>
                  <a:pt x="420" y="480"/>
                  <a:pt x="504" y="590"/>
                  <a:pt x="600" y="590"/>
                </a:cubicBezTo>
                <a:cubicBezTo>
                  <a:pt x="647" y="590"/>
                  <a:pt x="647" y="590"/>
                  <a:pt x="647" y="590"/>
                </a:cubicBezTo>
                <a:cubicBezTo>
                  <a:pt x="689" y="590"/>
                  <a:pt x="689" y="590"/>
                  <a:pt x="689" y="590"/>
                </a:cubicBezTo>
                <a:cubicBezTo>
                  <a:pt x="689" y="672"/>
                  <a:pt x="689" y="672"/>
                  <a:pt x="689" y="672"/>
                </a:cubicBezTo>
                <a:cubicBezTo>
                  <a:pt x="689" y="678"/>
                  <a:pt x="690" y="685"/>
                  <a:pt x="695" y="689"/>
                </a:cubicBezTo>
                <a:cubicBezTo>
                  <a:pt x="704" y="698"/>
                  <a:pt x="718" y="698"/>
                  <a:pt x="726" y="689"/>
                </a:cubicBezTo>
                <a:cubicBezTo>
                  <a:pt x="786" y="629"/>
                  <a:pt x="786" y="629"/>
                  <a:pt x="786" y="629"/>
                </a:cubicBezTo>
                <a:cubicBezTo>
                  <a:pt x="846" y="570"/>
                  <a:pt x="846" y="570"/>
                  <a:pt x="846" y="570"/>
                </a:cubicBezTo>
                <a:close/>
                <a:moveTo>
                  <a:pt x="800" y="554"/>
                </a:moveTo>
                <a:cubicBezTo>
                  <a:pt x="800" y="554"/>
                  <a:pt x="800" y="554"/>
                  <a:pt x="800" y="554"/>
                </a:cubicBezTo>
                <a:cubicBezTo>
                  <a:pt x="777" y="577"/>
                  <a:pt x="755" y="599"/>
                  <a:pt x="733" y="621"/>
                </a:cubicBezTo>
                <a:cubicBezTo>
                  <a:pt x="733" y="487"/>
                  <a:pt x="733" y="487"/>
                  <a:pt x="733" y="487"/>
                </a:cubicBezTo>
                <a:cubicBezTo>
                  <a:pt x="755" y="510"/>
                  <a:pt x="755" y="510"/>
                  <a:pt x="755" y="510"/>
                </a:cubicBezTo>
                <a:cubicBezTo>
                  <a:pt x="800" y="554"/>
                  <a:pt x="800" y="554"/>
                  <a:pt x="800" y="5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61" name="Freeform 23"/>
          <p:cNvSpPr>
            <a:spLocks noEditPoints="1" noChangeArrowheads="1"/>
          </p:cNvSpPr>
          <p:nvPr/>
        </p:nvSpPr>
        <p:spPr bwMode="auto">
          <a:xfrm>
            <a:off x="5532438" y="2979738"/>
            <a:ext cx="287337" cy="184150"/>
          </a:xfrm>
          <a:custGeom>
            <a:avLst/>
            <a:gdLst>
              <a:gd name="T0" fmla="*/ 96201 w 908"/>
              <a:gd name="T1" fmla="*/ 25207 h 526"/>
              <a:gd name="T2" fmla="*/ 84809 w 908"/>
              <a:gd name="T3" fmla="*/ 12603 h 526"/>
              <a:gd name="T4" fmla="*/ 96201 w 908"/>
              <a:gd name="T5" fmla="*/ 0 h 526"/>
              <a:gd name="T6" fmla="*/ 224363 w 908"/>
              <a:gd name="T7" fmla="*/ 0 h 526"/>
              <a:gd name="T8" fmla="*/ 268666 w 908"/>
              <a:gd name="T9" fmla="*/ 20306 h 526"/>
              <a:gd name="T10" fmla="*/ 287337 w 908"/>
              <a:gd name="T11" fmla="*/ 69319 h 526"/>
              <a:gd name="T12" fmla="*/ 287337 w 908"/>
              <a:gd name="T13" fmla="*/ 114481 h 526"/>
              <a:gd name="T14" fmla="*/ 268666 w 908"/>
              <a:gd name="T15" fmla="*/ 163844 h 526"/>
              <a:gd name="T16" fmla="*/ 224363 w 908"/>
              <a:gd name="T17" fmla="*/ 184150 h 526"/>
              <a:gd name="T18" fmla="*/ 96201 w 908"/>
              <a:gd name="T19" fmla="*/ 184150 h 526"/>
              <a:gd name="T20" fmla="*/ 51898 w 908"/>
              <a:gd name="T21" fmla="*/ 163844 h 526"/>
              <a:gd name="T22" fmla="*/ 51898 w 908"/>
              <a:gd name="T23" fmla="*/ 163494 h 526"/>
              <a:gd name="T24" fmla="*/ 33544 w 908"/>
              <a:gd name="T25" fmla="*/ 120433 h 526"/>
              <a:gd name="T26" fmla="*/ 6962 w 908"/>
              <a:gd name="T27" fmla="*/ 120433 h 526"/>
              <a:gd name="T28" fmla="*/ 0 w 908"/>
              <a:gd name="T29" fmla="*/ 112731 h 526"/>
              <a:gd name="T30" fmla="*/ 2215 w 908"/>
              <a:gd name="T31" fmla="*/ 107479 h 526"/>
              <a:gd name="T32" fmla="*/ 2215 w 908"/>
              <a:gd name="T33" fmla="*/ 107479 h 526"/>
              <a:gd name="T34" fmla="*/ 21202 w 908"/>
              <a:gd name="T35" fmla="*/ 86473 h 526"/>
              <a:gd name="T36" fmla="*/ 39873 w 908"/>
              <a:gd name="T37" fmla="*/ 65818 h 526"/>
              <a:gd name="T38" fmla="*/ 49683 w 908"/>
              <a:gd name="T39" fmla="*/ 65468 h 526"/>
              <a:gd name="T40" fmla="*/ 49683 w 908"/>
              <a:gd name="T41" fmla="*/ 65818 h 526"/>
              <a:gd name="T42" fmla="*/ 68670 w 908"/>
              <a:gd name="T43" fmla="*/ 86473 h 526"/>
              <a:gd name="T44" fmla="*/ 87657 w 908"/>
              <a:gd name="T45" fmla="*/ 107479 h 526"/>
              <a:gd name="T46" fmla="*/ 87657 w 908"/>
              <a:gd name="T47" fmla="*/ 118332 h 526"/>
              <a:gd name="T48" fmla="*/ 82277 w 908"/>
              <a:gd name="T49" fmla="*/ 120433 h 526"/>
              <a:gd name="T50" fmla="*/ 56645 w 908"/>
              <a:gd name="T51" fmla="*/ 120433 h 526"/>
              <a:gd name="T52" fmla="*/ 68037 w 908"/>
              <a:gd name="T53" fmla="*/ 145640 h 526"/>
              <a:gd name="T54" fmla="*/ 68037 w 908"/>
              <a:gd name="T55" fmla="*/ 145640 h 526"/>
              <a:gd name="T56" fmla="*/ 96201 w 908"/>
              <a:gd name="T57" fmla="*/ 158593 h 526"/>
              <a:gd name="T58" fmla="*/ 224363 w 908"/>
              <a:gd name="T59" fmla="*/ 158593 h 526"/>
              <a:gd name="T60" fmla="*/ 252527 w 908"/>
              <a:gd name="T61" fmla="*/ 145640 h 526"/>
              <a:gd name="T62" fmla="*/ 264236 w 908"/>
              <a:gd name="T63" fmla="*/ 114481 h 526"/>
              <a:gd name="T64" fmla="*/ 264236 w 908"/>
              <a:gd name="T65" fmla="*/ 69319 h 526"/>
              <a:gd name="T66" fmla="*/ 252527 w 908"/>
              <a:gd name="T67" fmla="*/ 38510 h 526"/>
              <a:gd name="T68" fmla="*/ 224363 w 908"/>
              <a:gd name="T69" fmla="*/ 25207 h 526"/>
              <a:gd name="T70" fmla="*/ 96201 w 908"/>
              <a:gd name="T71" fmla="*/ 25207 h 526"/>
              <a:gd name="T72" fmla="*/ 37025 w 908"/>
              <a:gd name="T73" fmla="*/ 105379 h 526"/>
              <a:gd name="T74" fmla="*/ 37025 w 908"/>
              <a:gd name="T75" fmla="*/ 105379 h 526"/>
              <a:gd name="T76" fmla="*/ 44936 w 908"/>
              <a:gd name="T77" fmla="*/ 101878 h 526"/>
              <a:gd name="T78" fmla="*/ 52847 w 908"/>
              <a:gd name="T79" fmla="*/ 105379 h 526"/>
              <a:gd name="T80" fmla="*/ 66138 w 908"/>
              <a:gd name="T81" fmla="*/ 105379 h 526"/>
              <a:gd name="T82" fmla="*/ 58860 w 908"/>
              <a:gd name="T83" fmla="*/ 97326 h 526"/>
              <a:gd name="T84" fmla="*/ 58860 w 908"/>
              <a:gd name="T85" fmla="*/ 97326 h 526"/>
              <a:gd name="T86" fmla="*/ 44936 w 908"/>
              <a:gd name="T87" fmla="*/ 81922 h 526"/>
              <a:gd name="T88" fmla="*/ 30696 w 908"/>
              <a:gd name="T89" fmla="*/ 97326 h 526"/>
              <a:gd name="T90" fmla="*/ 30696 w 908"/>
              <a:gd name="T91" fmla="*/ 97326 h 526"/>
              <a:gd name="T92" fmla="*/ 23734 w 908"/>
              <a:gd name="T93" fmla="*/ 105379 h 526"/>
              <a:gd name="T94" fmla="*/ 37025 w 908"/>
              <a:gd name="T95" fmla="*/ 105379 h 52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908"/>
              <a:gd name="T145" fmla="*/ 0 h 526"/>
              <a:gd name="T146" fmla="*/ 908 w 908"/>
              <a:gd name="T147" fmla="*/ 526 h 52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908" h="526">
                <a:moveTo>
                  <a:pt x="304" y="72"/>
                </a:moveTo>
                <a:cubicBezTo>
                  <a:pt x="284" y="72"/>
                  <a:pt x="268" y="56"/>
                  <a:pt x="268" y="36"/>
                </a:cubicBezTo>
                <a:cubicBezTo>
                  <a:pt x="268" y="16"/>
                  <a:pt x="284" y="0"/>
                  <a:pt x="304" y="0"/>
                </a:cubicBezTo>
                <a:cubicBezTo>
                  <a:pt x="709" y="0"/>
                  <a:pt x="709" y="0"/>
                  <a:pt x="709" y="0"/>
                </a:cubicBezTo>
                <a:cubicBezTo>
                  <a:pt x="764" y="0"/>
                  <a:pt x="814" y="22"/>
                  <a:pt x="849" y="58"/>
                </a:cubicBezTo>
                <a:cubicBezTo>
                  <a:pt x="885" y="94"/>
                  <a:pt x="908" y="144"/>
                  <a:pt x="908" y="198"/>
                </a:cubicBezTo>
                <a:cubicBezTo>
                  <a:pt x="908" y="327"/>
                  <a:pt x="908" y="327"/>
                  <a:pt x="908" y="327"/>
                </a:cubicBezTo>
                <a:cubicBezTo>
                  <a:pt x="908" y="382"/>
                  <a:pt x="885" y="432"/>
                  <a:pt x="849" y="468"/>
                </a:cubicBezTo>
                <a:cubicBezTo>
                  <a:pt x="814" y="503"/>
                  <a:pt x="764" y="526"/>
                  <a:pt x="709" y="526"/>
                </a:cubicBezTo>
                <a:cubicBezTo>
                  <a:pt x="304" y="526"/>
                  <a:pt x="304" y="526"/>
                  <a:pt x="304" y="526"/>
                </a:cubicBezTo>
                <a:cubicBezTo>
                  <a:pt x="249" y="526"/>
                  <a:pt x="200" y="503"/>
                  <a:pt x="164" y="468"/>
                </a:cubicBezTo>
                <a:cubicBezTo>
                  <a:pt x="164" y="467"/>
                  <a:pt x="164" y="467"/>
                  <a:pt x="164" y="467"/>
                </a:cubicBezTo>
                <a:cubicBezTo>
                  <a:pt x="132" y="435"/>
                  <a:pt x="111" y="392"/>
                  <a:pt x="106" y="344"/>
                </a:cubicBezTo>
                <a:cubicBezTo>
                  <a:pt x="22" y="344"/>
                  <a:pt x="22" y="344"/>
                  <a:pt x="22" y="344"/>
                </a:cubicBezTo>
                <a:cubicBezTo>
                  <a:pt x="10" y="344"/>
                  <a:pt x="0" y="335"/>
                  <a:pt x="0" y="322"/>
                </a:cubicBezTo>
                <a:cubicBezTo>
                  <a:pt x="0" y="316"/>
                  <a:pt x="3" y="311"/>
                  <a:pt x="7" y="307"/>
                </a:cubicBezTo>
                <a:cubicBezTo>
                  <a:pt x="7" y="307"/>
                  <a:pt x="7" y="307"/>
                  <a:pt x="7" y="307"/>
                </a:cubicBezTo>
                <a:cubicBezTo>
                  <a:pt x="67" y="247"/>
                  <a:pt x="67" y="247"/>
                  <a:pt x="67" y="247"/>
                </a:cubicBezTo>
                <a:cubicBezTo>
                  <a:pt x="126" y="188"/>
                  <a:pt x="126" y="188"/>
                  <a:pt x="126" y="188"/>
                </a:cubicBezTo>
                <a:cubicBezTo>
                  <a:pt x="135" y="179"/>
                  <a:pt x="149" y="179"/>
                  <a:pt x="157" y="187"/>
                </a:cubicBezTo>
                <a:cubicBezTo>
                  <a:pt x="157" y="188"/>
                  <a:pt x="157" y="188"/>
                  <a:pt x="157" y="188"/>
                </a:cubicBezTo>
                <a:cubicBezTo>
                  <a:pt x="217" y="247"/>
                  <a:pt x="217" y="247"/>
                  <a:pt x="217" y="247"/>
                </a:cubicBezTo>
                <a:cubicBezTo>
                  <a:pt x="277" y="307"/>
                  <a:pt x="277" y="307"/>
                  <a:pt x="277" y="307"/>
                </a:cubicBezTo>
                <a:cubicBezTo>
                  <a:pt x="286" y="316"/>
                  <a:pt x="286" y="330"/>
                  <a:pt x="277" y="338"/>
                </a:cubicBezTo>
                <a:cubicBezTo>
                  <a:pt x="273" y="343"/>
                  <a:pt x="266" y="345"/>
                  <a:pt x="260" y="344"/>
                </a:cubicBezTo>
                <a:cubicBezTo>
                  <a:pt x="179" y="344"/>
                  <a:pt x="179" y="344"/>
                  <a:pt x="179" y="344"/>
                </a:cubicBezTo>
                <a:cubicBezTo>
                  <a:pt x="183" y="372"/>
                  <a:pt x="196" y="397"/>
                  <a:pt x="215" y="416"/>
                </a:cubicBezTo>
                <a:cubicBezTo>
                  <a:pt x="215" y="416"/>
                  <a:pt x="215" y="416"/>
                  <a:pt x="215" y="416"/>
                </a:cubicBezTo>
                <a:cubicBezTo>
                  <a:pt x="238" y="439"/>
                  <a:pt x="269" y="453"/>
                  <a:pt x="304" y="453"/>
                </a:cubicBezTo>
                <a:cubicBezTo>
                  <a:pt x="709" y="453"/>
                  <a:pt x="709" y="453"/>
                  <a:pt x="709" y="453"/>
                </a:cubicBezTo>
                <a:cubicBezTo>
                  <a:pt x="744" y="453"/>
                  <a:pt x="775" y="439"/>
                  <a:pt x="798" y="416"/>
                </a:cubicBezTo>
                <a:cubicBezTo>
                  <a:pt x="821" y="394"/>
                  <a:pt x="835" y="362"/>
                  <a:pt x="835" y="327"/>
                </a:cubicBezTo>
                <a:cubicBezTo>
                  <a:pt x="835" y="198"/>
                  <a:pt x="835" y="198"/>
                  <a:pt x="835" y="198"/>
                </a:cubicBezTo>
                <a:cubicBezTo>
                  <a:pt x="835" y="164"/>
                  <a:pt x="821" y="132"/>
                  <a:pt x="798" y="110"/>
                </a:cubicBezTo>
                <a:cubicBezTo>
                  <a:pt x="775" y="87"/>
                  <a:pt x="744" y="72"/>
                  <a:pt x="709" y="72"/>
                </a:cubicBezTo>
                <a:cubicBezTo>
                  <a:pt x="304" y="72"/>
                  <a:pt x="304" y="72"/>
                  <a:pt x="304" y="72"/>
                </a:cubicBezTo>
                <a:close/>
                <a:moveTo>
                  <a:pt x="117" y="301"/>
                </a:moveTo>
                <a:cubicBezTo>
                  <a:pt x="117" y="301"/>
                  <a:pt x="117" y="301"/>
                  <a:pt x="117" y="301"/>
                </a:cubicBezTo>
                <a:cubicBezTo>
                  <a:pt x="124" y="295"/>
                  <a:pt x="132" y="291"/>
                  <a:pt x="142" y="291"/>
                </a:cubicBezTo>
                <a:cubicBezTo>
                  <a:pt x="152" y="291"/>
                  <a:pt x="160" y="295"/>
                  <a:pt x="167" y="301"/>
                </a:cubicBezTo>
                <a:cubicBezTo>
                  <a:pt x="209" y="301"/>
                  <a:pt x="209" y="301"/>
                  <a:pt x="209" y="301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86" y="278"/>
                  <a:pt x="186" y="278"/>
                  <a:pt x="186" y="278"/>
                </a:cubicBezTo>
                <a:cubicBezTo>
                  <a:pt x="142" y="234"/>
                  <a:pt x="142" y="234"/>
                  <a:pt x="142" y="234"/>
                </a:cubicBezTo>
                <a:cubicBezTo>
                  <a:pt x="97" y="278"/>
                  <a:pt x="97" y="278"/>
                  <a:pt x="97" y="278"/>
                </a:cubicBezTo>
                <a:cubicBezTo>
                  <a:pt x="97" y="278"/>
                  <a:pt x="97" y="278"/>
                  <a:pt x="97" y="278"/>
                </a:cubicBezTo>
                <a:cubicBezTo>
                  <a:pt x="75" y="301"/>
                  <a:pt x="75" y="301"/>
                  <a:pt x="75" y="301"/>
                </a:cubicBezTo>
                <a:cubicBezTo>
                  <a:pt x="117" y="301"/>
                  <a:pt x="117" y="301"/>
                  <a:pt x="117" y="3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62" name="Freeform 32"/>
          <p:cNvSpPr>
            <a:spLocks noEditPoints="1" noChangeArrowheads="1"/>
          </p:cNvSpPr>
          <p:nvPr/>
        </p:nvSpPr>
        <p:spPr bwMode="auto">
          <a:xfrm>
            <a:off x="3300413" y="2979738"/>
            <a:ext cx="298450" cy="319087"/>
          </a:xfrm>
          <a:custGeom>
            <a:avLst/>
            <a:gdLst>
              <a:gd name="T0" fmla="*/ 148439 w 949"/>
              <a:gd name="T1" fmla="*/ 55341 h 911"/>
              <a:gd name="T2" fmla="*/ 127054 w 949"/>
              <a:gd name="T3" fmla="*/ 129246 h 911"/>
              <a:gd name="T4" fmla="*/ 115732 w 949"/>
              <a:gd name="T5" fmla="*/ 138003 h 911"/>
              <a:gd name="T6" fmla="*/ 46859 w 949"/>
              <a:gd name="T7" fmla="*/ 137652 h 911"/>
              <a:gd name="T8" fmla="*/ 103152 w 949"/>
              <a:gd name="T9" fmla="*/ 183186 h 911"/>
              <a:gd name="T10" fmla="*/ 107241 w 949"/>
              <a:gd name="T11" fmla="*/ 197897 h 911"/>
              <a:gd name="T12" fmla="*/ 85541 w 949"/>
              <a:gd name="T13" fmla="*/ 271101 h 911"/>
              <a:gd name="T14" fmla="*/ 141835 w 949"/>
              <a:gd name="T15" fmla="*/ 225568 h 911"/>
              <a:gd name="T16" fmla="*/ 155358 w 949"/>
              <a:gd name="T17" fmla="*/ 225568 h 911"/>
              <a:gd name="T18" fmla="*/ 155358 w 949"/>
              <a:gd name="T19" fmla="*/ 225568 h 911"/>
              <a:gd name="T20" fmla="*/ 211337 w 949"/>
              <a:gd name="T21" fmla="*/ 271101 h 911"/>
              <a:gd name="T22" fmla="*/ 189951 w 949"/>
              <a:gd name="T23" fmla="*/ 197547 h 911"/>
              <a:gd name="T24" fmla="*/ 194040 w 949"/>
              <a:gd name="T25" fmla="*/ 183186 h 911"/>
              <a:gd name="T26" fmla="*/ 250333 w 949"/>
              <a:gd name="T27" fmla="*/ 137652 h 911"/>
              <a:gd name="T28" fmla="*/ 180831 w 949"/>
              <a:gd name="T29" fmla="*/ 138003 h 911"/>
              <a:gd name="T30" fmla="*/ 169824 w 949"/>
              <a:gd name="T31" fmla="*/ 129246 h 911"/>
              <a:gd name="T32" fmla="*/ 148439 w 949"/>
              <a:gd name="T33" fmla="*/ 55341 h 911"/>
              <a:gd name="T34" fmla="*/ 108184 w 949"/>
              <a:gd name="T35" fmla="*/ 112434 h 911"/>
              <a:gd name="T36" fmla="*/ 108184 w 949"/>
              <a:gd name="T37" fmla="*/ 112434 h 911"/>
              <a:gd name="T38" fmla="*/ 137746 w 949"/>
              <a:gd name="T39" fmla="*/ 10508 h 911"/>
              <a:gd name="T40" fmla="*/ 145294 w 949"/>
              <a:gd name="T41" fmla="*/ 2102 h 911"/>
              <a:gd name="T42" fmla="*/ 159446 w 949"/>
              <a:gd name="T43" fmla="*/ 10508 h 911"/>
              <a:gd name="T44" fmla="*/ 189008 w 949"/>
              <a:gd name="T45" fmla="*/ 112434 h 911"/>
              <a:gd name="T46" fmla="*/ 284927 w 949"/>
              <a:gd name="T47" fmla="*/ 112434 h 911"/>
              <a:gd name="T48" fmla="*/ 294991 w 949"/>
              <a:gd name="T49" fmla="*/ 117687 h 911"/>
              <a:gd name="T50" fmla="*/ 292475 w 949"/>
              <a:gd name="T51" fmla="*/ 135200 h 911"/>
              <a:gd name="T52" fmla="*/ 214167 w 949"/>
              <a:gd name="T53" fmla="*/ 198247 h 911"/>
              <a:gd name="T54" fmla="*/ 244043 w 949"/>
              <a:gd name="T55" fmla="*/ 300523 h 911"/>
              <a:gd name="T56" fmla="*/ 242471 w 949"/>
              <a:gd name="T57" fmla="*/ 312082 h 911"/>
              <a:gd name="T58" fmla="*/ 226432 w 949"/>
              <a:gd name="T59" fmla="*/ 314884 h 911"/>
              <a:gd name="T60" fmla="*/ 148439 w 949"/>
              <a:gd name="T61" fmla="*/ 251487 h 911"/>
              <a:gd name="T62" fmla="*/ 71074 w 949"/>
              <a:gd name="T63" fmla="*/ 314183 h 911"/>
              <a:gd name="T64" fmla="*/ 60382 w 949"/>
              <a:gd name="T65" fmla="*/ 316635 h 911"/>
              <a:gd name="T66" fmla="*/ 53149 w 949"/>
              <a:gd name="T67" fmla="*/ 300523 h 911"/>
              <a:gd name="T68" fmla="*/ 83025 w 949"/>
              <a:gd name="T69" fmla="*/ 198247 h 911"/>
              <a:gd name="T70" fmla="*/ 5032 w 949"/>
              <a:gd name="T71" fmla="*/ 135200 h 911"/>
              <a:gd name="T72" fmla="*/ 0 w 949"/>
              <a:gd name="T73" fmla="*/ 125043 h 911"/>
              <a:gd name="T74" fmla="*/ 11322 w 949"/>
              <a:gd name="T75" fmla="*/ 112434 h 911"/>
              <a:gd name="T76" fmla="*/ 108184 w 949"/>
              <a:gd name="T77" fmla="*/ 112434 h 91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949"/>
              <a:gd name="T118" fmla="*/ 0 h 911"/>
              <a:gd name="T119" fmla="*/ 949 w 949"/>
              <a:gd name="T120" fmla="*/ 911 h 911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949" h="911">
                <a:moveTo>
                  <a:pt x="472" y="158"/>
                </a:moveTo>
                <a:cubicBezTo>
                  <a:pt x="404" y="369"/>
                  <a:pt x="404" y="369"/>
                  <a:pt x="404" y="369"/>
                </a:cubicBezTo>
                <a:cubicBezTo>
                  <a:pt x="399" y="385"/>
                  <a:pt x="384" y="395"/>
                  <a:pt x="368" y="394"/>
                </a:cubicBezTo>
                <a:cubicBezTo>
                  <a:pt x="149" y="393"/>
                  <a:pt x="149" y="393"/>
                  <a:pt x="149" y="393"/>
                </a:cubicBezTo>
                <a:cubicBezTo>
                  <a:pt x="328" y="523"/>
                  <a:pt x="328" y="523"/>
                  <a:pt x="328" y="523"/>
                </a:cubicBezTo>
                <a:cubicBezTo>
                  <a:pt x="341" y="533"/>
                  <a:pt x="346" y="550"/>
                  <a:pt x="341" y="565"/>
                </a:cubicBezTo>
                <a:cubicBezTo>
                  <a:pt x="272" y="774"/>
                  <a:pt x="272" y="774"/>
                  <a:pt x="272" y="774"/>
                </a:cubicBezTo>
                <a:cubicBezTo>
                  <a:pt x="451" y="644"/>
                  <a:pt x="451" y="644"/>
                  <a:pt x="451" y="644"/>
                </a:cubicBezTo>
                <a:cubicBezTo>
                  <a:pt x="464" y="634"/>
                  <a:pt x="481" y="634"/>
                  <a:pt x="494" y="644"/>
                </a:cubicBezTo>
                <a:cubicBezTo>
                  <a:pt x="494" y="644"/>
                  <a:pt x="494" y="644"/>
                  <a:pt x="494" y="644"/>
                </a:cubicBezTo>
                <a:cubicBezTo>
                  <a:pt x="672" y="774"/>
                  <a:pt x="672" y="774"/>
                  <a:pt x="672" y="774"/>
                </a:cubicBezTo>
                <a:cubicBezTo>
                  <a:pt x="604" y="564"/>
                  <a:pt x="604" y="564"/>
                  <a:pt x="604" y="564"/>
                </a:cubicBezTo>
                <a:cubicBezTo>
                  <a:pt x="598" y="548"/>
                  <a:pt x="605" y="532"/>
                  <a:pt x="617" y="523"/>
                </a:cubicBezTo>
                <a:cubicBezTo>
                  <a:pt x="796" y="393"/>
                  <a:pt x="796" y="393"/>
                  <a:pt x="796" y="393"/>
                </a:cubicBezTo>
                <a:cubicBezTo>
                  <a:pt x="575" y="394"/>
                  <a:pt x="575" y="394"/>
                  <a:pt x="575" y="394"/>
                </a:cubicBezTo>
                <a:cubicBezTo>
                  <a:pt x="559" y="394"/>
                  <a:pt x="545" y="383"/>
                  <a:pt x="540" y="369"/>
                </a:cubicBezTo>
                <a:cubicBezTo>
                  <a:pt x="472" y="158"/>
                  <a:pt x="472" y="158"/>
                  <a:pt x="472" y="158"/>
                </a:cubicBezTo>
                <a:close/>
                <a:moveTo>
                  <a:pt x="344" y="321"/>
                </a:moveTo>
                <a:cubicBezTo>
                  <a:pt x="344" y="321"/>
                  <a:pt x="344" y="321"/>
                  <a:pt x="344" y="321"/>
                </a:cubicBezTo>
                <a:cubicBezTo>
                  <a:pt x="438" y="30"/>
                  <a:pt x="438" y="30"/>
                  <a:pt x="438" y="30"/>
                </a:cubicBezTo>
                <a:cubicBezTo>
                  <a:pt x="441" y="19"/>
                  <a:pt x="450" y="9"/>
                  <a:pt x="462" y="6"/>
                </a:cubicBezTo>
                <a:cubicBezTo>
                  <a:pt x="481" y="0"/>
                  <a:pt x="501" y="10"/>
                  <a:pt x="507" y="30"/>
                </a:cubicBezTo>
                <a:cubicBezTo>
                  <a:pt x="601" y="321"/>
                  <a:pt x="601" y="321"/>
                  <a:pt x="601" y="321"/>
                </a:cubicBezTo>
                <a:cubicBezTo>
                  <a:pt x="906" y="321"/>
                  <a:pt x="906" y="321"/>
                  <a:pt x="906" y="321"/>
                </a:cubicBezTo>
                <a:cubicBezTo>
                  <a:pt x="918" y="320"/>
                  <a:pt x="930" y="325"/>
                  <a:pt x="938" y="336"/>
                </a:cubicBezTo>
                <a:cubicBezTo>
                  <a:pt x="949" y="352"/>
                  <a:pt x="946" y="375"/>
                  <a:pt x="930" y="386"/>
                </a:cubicBezTo>
                <a:cubicBezTo>
                  <a:pt x="681" y="566"/>
                  <a:pt x="681" y="566"/>
                  <a:pt x="681" y="566"/>
                </a:cubicBezTo>
                <a:cubicBezTo>
                  <a:pt x="776" y="858"/>
                  <a:pt x="776" y="858"/>
                  <a:pt x="776" y="858"/>
                </a:cubicBezTo>
                <a:cubicBezTo>
                  <a:pt x="780" y="869"/>
                  <a:pt x="778" y="881"/>
                  <a:pt x="771" y="891"/>
                </a:cubicBezTo>
                <a:cubicBezTo>
                  <a:pt x="759" y="907"/>
                  <a:pt x="737" y="911"/>
                  <a:pt x="720" y="899"/>
                </a:cubicBezTo>
                <a:cubicBezTo>
                  <a:pt x="472" y="718"/>
                  <a:pt x="472" y="718"/>
                  <a:pt x="472" y="718"/>
                </a:cubicBezTo>
                <a:cubicBezTo>
                  <a:pt x="226" y="897"/>
                  <a:pt x="226" y="897"/>
                  <a:pt x="226" y="897"/>
                </a:cubicBezTo>
                <a:cubicBezTo>
                  <a:pt x="218" y="905"/>
                  <a:pt x="204" y="908"/>
                  <a:pt x="192" y="904"/>
                </a:cubicBezTo>
                <a:cubicBezTo>
                  <a:pt x="173" y="898"/>
                  <a:pt x="163" y="877"/>
                  <a:pt x="169" y="858"/>
                </a:cubicBezTo>
                <a:cubicBezTo>
                  <a:pt x="264" y="566"/>
                  <a:pt x="264" y="566"/>
                  <a:pt x="264" y="566"/>
                </a:cubicBezTo>
                <a:cubicBezTo>
                  <a:pt x="16" y="386"/>
                  <a:pt x="16" y="386"/>
                  <a:pt x="16" y="386"/>
                </a:cubicBezTo>
                <a:cubicBezTo>
                  <a:pt x="6" y="380"/>
                  <a:pt x="0" y="369"/>
                  <a:pt x="0" y="357"/>
                </a:cubicBezTo>
                <a:cubicBezTo>
                  <a:pt x="0" y="337"/>
                  <a:pt x="17" y="321"/>
                  <a:pt x="36" y="321"/>
                </a:cubicBezTo>
                <a:cubicBezTo>
                  <a:pt x="344" y="321"/>
                  <a:pt x="344" y="321"/>
                  <a:pt x="344" y="3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63" name="Freeform 33"/>
          <p:cNvSpPr>
            <a:spLocks noEditPoints="1" noChangeArrowheads="1"/>
          </p:cNvSpPr>
          <p:nvPr/>
        </p:nvSpPr>
        <p:spPr bwMode="auto">
          <a:xfrm>
            <a:off x="4416425" y="2979738"/>
            <a:ext cx="298450" cy="217487"/>
          </a:xfrm>
          <a:custGeom>
            <a:avLst/>
            <a:gdLst>
              <a:gd name="T0" fmla="*/ 149383 w 947"/>
              <a:gd name="T1" fmla="*/ 32888 h 615"/>
              <a:gd name="T2" fmla="*/ 81625 w 947"/>
              <a:gd name="T3" fmla="*/ 108920 h 615"/>
              <a:gd name="T4" fmla="*/ 149383 w 947"/>
              <a:gd name="T5" fmla="*/ 184599 h 615"/>
              <a:gd name="T6" fmla="*/ 216825 w 947"/>
              <a:gd name="T7" fmla="*/ 108920 h 615"/>
              <a:gd name="T8" fmla="*/ 149383 w 947"/>
              <a:gd name="T9" fmla="*/ 32888 h 615"/>
              <a:gd name="T10" fmla="*/ 149383 w 947"/>
              <a:gd name="T11" fmla="*/ 169392 h 615"/>
              <a:gd name="T12" fmla="*/ 149383 w 947"/>
              <a:gd name="T13" fmla="*/ 169392 h 615"/>
              <a:gd name="T14" fmla="*/ 95491 w 947"/>
              <a:gd name="T15" fmla="*/ 108920 h 615"/>
              <a:gd name="T16" fmla="*/ 149383 w 947"/>
              <a:gd name="T17" fmla="*/ 48448 h 615"/>
              <a:gd name="T18" fmla="*/ 203274 w 947"/>
              <a:gd name="T19" fmla="*/ 108920 h 615"/>
              <a:gd name="T20" fmla="*/ 149383 w 947"/>
              <a:gd name="T21" fmla="*/ 169392 h 615"/>
              <a:gd name="T22" fmla="*/ 296874 w 947"/>
              <a:gd name="T23" fmla="*/ 102908 h 615"/>
              <a:gd name="T24" fmla="*/ 296874 w 947"/>
              <a:gd name="T25" fmla="*/ 102908 h 615"/>
              <a:gd name="T26" fmla="*/ 149383 w 947"/>
              <a:gd name="T27" fmla="*/ 0 h 615"/>
              <a:gd name="T28" fmla="*/ 1576 w 947"/>
              <a:gd name="T29" fmla="*/ 102908 h 615"/>
              <a:gd name="T30" fmla="*/ 1576 w 947"/>
              <a:gd name="T31" fmla="*/ 114579 h 615"/>
              <a:gd name="T32" fmla="*/ 149383 w 947"/>
              <a:gd name="T33" fmla="*/ 217487 h 615"/>
              <a:gd name="T34" fmla="*/ 296874 w 947"/>
              <a:gd name="T35" fmla="*/ 114579 h 615"/>
              <a:gd name="T36" fmla="*/ 296874 w 947"/>
              <a:gd name="T37" fmla="*/ 102908 h 615"/>
              <a:gd name="T38" fmla="*/ 149383 w 947"/>
              <a:gd name="T39" fmla="*/ 191671 h 615"/>
              <a:gd name="T40" fmla="*/ 149383 w 947"/>
              <a:gd name="T41" fmla="*/ 191671 h 615"/>
              <a:gd name="T42" fmla="*/ 24897 w 947"/>
              <a:gd name="T43" fmla="*/ 108920 h 615"/>
              <a:gd name="T44" fmla="*/ 149383 w 947"/>
              <a:gd name="T45" fmla="*/ 25816 h 615"/>
              <a:gd name="T46" fmla="*/ 273868 w 947"/>
              <a:gd name="T47" fmla="*/ 108920 h 615"/>
              <a:gd name="T48" fmla="*/ 149383 w 947"/>
              <a:gd name="T49" fmla="*/ 191671 h 615"/>
              <a:gd name="T50" fmla="*/ 175225 w 947"/>
              <a:gd name="T51" fmla="*/ 96897 h 615"/>
              <a:gd name="T52" fmla="*/ 175225 w 947"/>
              <a:gd name="T53" fmla="*/ 96897 h 615"/>
              <a:gd name="T54" fmla="*/ 149383 w 947"/>
              <a:gd name="T55" fmla="*/ 77447 h 615"/>
              <a:gd name="T56" fmla="*/ 142449 w 947"/>
              <a:gd name="T57" fmla="*/ 85227 h 615"/>
              <a:gd name="T58" fmla="*/ 149383 w 947"/>
              <a:gd name="T59" fmla="*/ 92653 h 615"/>
              <a:gd name="T60" fmla="*/ 162304 w 947"/>
              <a:gd name="T61" fmla="*/ 102555 h 615"/>
              <a:gd name="T62" fmla="*/ 162619 w 947"/>
              <a:gd name="T63" fmla="*/ 102908 h 615"/>
              <a:gd name="T64" fmla="*/ 163564 w 947"/>
              <a:gd name="T65" fmla="*/ 108920 h 615"/>
              <a:gd name="T66" fmla="*/ 154740 w 947"/>
              <a:gd name="T67" fmla="*/ 123419 h 615"/>
              <a:gd name="T68" fmla="*/ 154425 w 947"/>
              <a:gd name="T69" fmla="*/ 123773 h 615"/>
              <a:gd name="T70" fmla="*/ 144025 w 947"/>
              <a:gd name="T71" fmla="*/ 123419 h 615"/>
              <a:gd name="T72" fmla="*/ 144025 w 947"/>
              <a:gd name="T73" fmla="*/ 123419 h 615"/>
              <a:gd name="T74" fmla="*/ 134886 w 947"/>
              <a:gd name="T75" fmla="*/ 108920 h 615"/>
              <a:gd name="T76" fmla="*/ 128267 w 947"/>
              <a:gd name="T77" fmla="*/ 101140 h 615"/>
              <a:gd name="T78" fmla="*/ 121334 w 947"/>
              <a:gd name="T79" fmla="*/ 108920 h 615"/>
              <a:gd name="T80" fmla="*/ 129528 w 947"/>
              <a:gd name="T81" fmla="*/ 130846 h 615"/>
              <a:gd name="T82" fmla="*/ 138667 w 947"/>
              <a:gd name="T83" fmla="*/ 137565 h 615"/>
              <a:gd name="T84" fmla="*/ 159783 w 947"/>
              <a:gd name="T85" fmla="*/ 137919 h 615"/>
              <a:gd name="T86" fmla="*/ 160098 w 947"/>
              <a:gd name="T87" fmla="*/ 137565 h 615"/>
              <a:gd name="T88" fmla="*/ 169237 w 947"/>
              <a:gd name="T89" fmla="*/ 130846 h 615"/>
              <a:gd name="T90" fmla="*/ 177116 w 947"/>
              <a:gd name="T91" fmla="*/ 108920 h 615"/>
              <a:gd name="T92" fmla="*/ 175225 w 947"/>
              <a:gd name="T93" fmla="*/ 97250 h 615"/>
              <a:gd name="T94" fmla="*/ 175225 w 947"/>
              <a:gd name="T95" fmla="*/ 96897 h 61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947"/>
              <a:gd name="T145" fmla="*/ 0 h 615"/>
              <a:gd name="T146" fmla="*/ 947 w 947"/>
              <a:gd name="T147" fmla="*/ 615 h 615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947" h="615">
                <a:moveTo>
                  <a:pt x="474" y="93"/>
                </a:moveTo>
                <a:cubicBezTo>
                  <a:pt x="356" y="93"/>
                  <a:pt x="259" y="189"/>
                  <a:pt x="259" y="308"/>
                </a:cubicBezTo>
                <a:cubicBezTo>
                  <a:pt x="259" y="425"/>
                  <a:pt x="356" y="522"/>
                  <a:pt x="474" y="522"/>
                </a:cubicBezTo>
                <a:cubicBezTo>
                  <a:pt x="591" y="522"/>
                  <a:pt x="688" y="425"/>
                  <a:pt x="688" y="308"/>
                </a:cubicBezTo>
                <a:cubicBezTo>
                  <a:pt x="688" y="189"/>
                  <a:pt x="591" y="93"/>
                  <a:pt x="474" y="93"/>
                </a:cubicBezTo>
                <a:close/>
                <a:moveTo>
                  <a:pt x="474" y="479"/>
                </a:moveTo>
                <a:cubicBezTo>
                  <a:pt x="474" y="479"/>
                  <a:pt x="474" y="479"/>
                  <a:pt x="474" y="479"/>
                </a:cubicBezTo>
                <a:cubicBezTo>
                  <a:pt x="380" y="479"/>
                  <a:pt x="303" y="402"/>
                  <a:pt x="303" y="308"/>
                </a:cubicBezTo>
                <a:cubicBezTo>
                  <a:pt x="303" y="213"/>
                  <a:pt x="380" y="137"/>
                  <a:pt x="474" y="137"/>
                </a:cubicBezTo>
                <a:cubicBezTo>
                  <a:pt x="568" y="137"/>
                  <a:pt x="645" y="213"/>
                  <a:pt x="645" y="308"/>
                </a:cubicBezTo>
                <a:cubicBezTo>
                  <a:pt x="645" y="402"/>
                  <a:pt x="568" y="479"/>
                  <a:pt x="474" y="479"/>
                </a:cubicBezTo>
                <a:close/>
                <a:moveTo>
                  <a:pt x="942" y="291"/>
                </a:moveTo>
                <a:cubicBezTo>
                  <a:pt x="942" y="291"/>
                  <a:pt x="942" y="291"/>
                  <a:pt x="942" y="291"/>
                </a:cubicBezTo>
                <a:cubicBezTo>
                  <a:pt x="855" y="114"/>
                  <a:pt x="671" y="0"/>
                  <a:pt x="474" y="0"/>
                </a:cubicBezTo>
                <a:cubicBezTo>
                  <a:pt x="276" y="0"/>
                  <a:pt x="93" y="114"/>
                  <a:pt x="5" y="291"/>
                </a:cubicBezTo>
                <a:cubicBezTo>
                  <a:pt x="1" y="301"/>
                  <a:pt x="0" y="313"/>
                  <a:pt x="5" y="324"/>
                </a:cubicBezTo>
                <a:cubicBezTo>
                  <a:pt x="93" y="501"/>
                  <a:pt x="276" y="615"/>
                  <a:pt x="474" y="615"/>
                </a:cubicBezTo>
                <a:cubicBezTo>
                  <a:pt x="671" y="615"/>
                  <a:pt x="855" y="501"/>
                  <a:pt x="942" y="324"/>
                </a:cubicBezTo>
                <a:cubicBezTo>
                  <a:pt x="947" y="314"/>
                  <a:pt x="947" y="302"/>
                  <a:pt x="942" y="291"/>
                </a:cubicBezTo>
                <a:close/>
                <a:moveTo>
                  <a:pt x="474" y="542"/>
                </a:moveTo>
                <a:cubicBezTo>
                  <a:pt x="474" y="542"/>
                  <a:pt x="474" y="542"/>
                  <a:pt x="474" y="542"/>
                </a:cubicBezTo>
                <a:cubicBezTo>
                  <a:pt x="310" y="542"/>
                  <a:pt x="157" y="452"/>
                  <a:pt x="79" y="308"/>
                </a:cubicBezTo>
                <a:cubicBezTo>
                  <a:pt x="157" y="164"/>
                  <a:pt x="310" y="73"/>
                  <a:pt x="474" y="73"/>
                </a:cubicBezTo>
                <a:cubicBezTo>
                  <a:pt x="638" y="73"/>
                  <a:pt x="790" y="164"/>
                  <a:pt x="869" y="308"/>
                </a:cubicBezTo>
                <a:cubicBezTo>
                  <a:pt x="790" y="452"/>
                  <a:pt x="638" y="542"/>
                  <a:pt x="474" y="542"/>
                </a:cubicBezTo>
                <a:close/>
                <a:moveTo>
                  <a:pt x="556" y="274"/>
                </a:moveTo>
                <a:cubicBezTo>
                  <a:pt x="556" y="274"/>
                  <a:pt x="556" y="274"/>
                  <a:pt x="556" y="274"/>
                </a:cubicBezTo>
                <a:cubicBezTo>
                  <a:pt x="542" y="241"/>
                  <a:pt x="509" y="219"/>
                  <a:pt x="474" y="219"/>
                </a:cubicBezTo>
                <a:cubicBezTo>
                  <a:pt x="461" y="219"/>
                  <a:pt x="452" y="229"/>
                  <a:pt x="452" y="241"/>
                </a:cubicBezTo>
                <a:cubicBezTo>
                  <a:pt x="452" y="253"/>
                  <a:pt x="461" y="262"/>
                  <a:pt x="474" y="262"/>
                </a:cubicBezTo>
                <a:cubicBezTo>
                  <a:pt x="492" y="262"/>
                  <a:pt x="509" y="273"/>
                  <a:pt x="515" y="290"/>
                </a:cubicBezTo>
                <a:cubicBezTo>
                  <a:pt x="516" y="291"/>
                  <a:pt x="516" y="291"/>
                  <a:pt x="516" y="291"/>
                </a:cubicBezTo>
                <a:cubicBezTo>
                  <a:pt x="517" y="296"/>
                  <a:pt x="519" y="302"/>
                  <a:pt x="519" y="308"/>
                </a:cubicBezTo>
                <a:cubicBezTo>
                  <a:pt x="519" y="325"/>
                  <a:pt x="508" y="342"/>
                  <a:pt x="491" y="349"/>
                </a:cubicBezTo>
                <a:cubicBezTo>
                  <a:pt x="490" y="350"/>
                  <a:pt x="490" y="350"/>
                  <a:pt x="490" y="350"/>
                </a:cubicBezTo>
                <a:cubicBezTo>
                  <a:pt x="480" y="354"/>
                  <a:pt x="467" y="353"/>
                  <a:pt x="457" y="349"/>
                </a:cubicBezTo>
                <a:cubicBezTo>
                  <a:pt x="457" y="349"/>
                  <a:pt x="457" y="349"/>
                  <a:pt x="457" y="349"/>
                </a:cubicBezTo>
                <a:cubicBezTo>
                  <a:pt x="440" y="342"/>
                  <a:pt x="428" y="325"/>
                  <a:pt x="428" y="308"/>
                </a:cubicBezTo>
                <a:cubicBezTo>
                  <a:pt x="428" y="295"/>
                  <a:pt x="419" y="286"/>
                  <a:pt x="407" y="286"/>
                </a:cubicBezTo>
                <a:cubicBezTo>
                  <a:pt x="395" y="286"/>
                  <a:pt x="385" y="295"/>
                  <a:pt x="385" y="308"/>
                </a:cubicBezTo>
                <a:cubicBezTo>
                  <a:pt x="385" y="331"/>
                  <a:pt x="395" y="354"/>
                  <a:pt x="411" y="370"/>
                </a:cubicBezTo>
                <a:cubicBezTo>
                  <a:pt x="419" y="378"/>
                  <a:pt x="429" y="385"/>
                  <a:pt x="440" y="389"/>
                </a:cubicBezTo>
                <a:cubicBezTo>
                  <a:pt x="461" y="398"/>
                  <a:pt x="485" y="398"/>
                  <a:pt x="507" y="390"/>
                </a:cubicBezTo>
                <a:cubicBezTo>
                  <a:pt x="508" y="389"/>
                  <a:pt x="508" y="389"/>
                  <a:pt x="508" y="389"/>
                </a:cubicBezTo>
                <a:cubicBezTo>
                  <a:pt x="518" y="385"/>
                  <a:pt x="528" y="378"/>
                  <a:pt x="537" y="370"/>
                </a:cubicBezTo>
                <a:cubicBezTo>
                  <a:pt x="553" y="354"/>
                  <a:pt x="562" y="331"/>
                  <a:pt x="562" y="308"/>
                </a:cubicBezTo>
                <a:cubicBezTo>
                  <a:pt x="562" y="297"/>
                  <a:pt x="560" y="285"/>
                  <a:pt x="556" y="275"/>
                </a:cubicBezTo>
                <a:cubicBezTo>
                  <a:pt x="556" y="274"/>
                  <a:pt x="556" y="274"/>
                  <a:pt x="556" y="2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64" name="Freeform 34"/>
          <p:cNvSpPr>
            <a:spLocks noEditPoints="1" noChangeArrowheads="1"/>
          </p:cNvSpPr>
          <p:nvPr/>
        </p:nvSpPr>
        <p:spPr bwMode="auto">
          <a:xfrm>
            <a:off x="10929938" y="2979738"/>
            <a:ext cx="298450" cy="331787"/>
          </a:xfrm>
          <a:custGeom>
            <a:avLst/>
            <a:gdLst>
              <a:gd name="T0" fmla="*/ 149383 w 945"/>
              <a:gd name="T1" fmla="*/ 0 h 944"/>
              <a:gd name="T2" fmla="*/ 254867 w 945"/>
              <a:gd name="T3" fmla="*/ 48503 h 944"/>
              <a:gd name="T4" fmla="*/ 298450 w 945"/>
              <a:gd name="T5" fmla="*/ 165894 h 944"/>
              <a:gd name="T6" fmla="*/ 254867 w 945"/>
              <a:gd name="T7" fmla="*/ 282933 h 944"/>
              <a:gd name="T8" fmla="*/ 254551 w 945"/>
              <a:gd name="T9" fmla="*/ 282933 h 944"/>
              <a:gd name="T10" fmla="*/ 254551 w 945"/>
              <a:gd name="T11" fmla="*/ 283284 h 944"/>
              <a:gd name="T12" fmla="*/ 149383 w 945"/>
              <a:gd name="T13" fmla="*/ 331787 h 944"/>
              <a:gd name="T14" fmla="*/ 43899 w 945"/>
              <a:gd name="T15" fmla="*/ 282933 h 944"/>
              <a:gd name="T16" fmla="*/ 0 w 945"/>
              <a:gd name="T17" fmla="*/ 165894 h 944"/>
              <a:gd name="T18" fmla="*/ 43899 w 945"/>
              <a:gd name="T19" fmla="*/ 48503 h 944"/>
              <a:gd name="T20" fmla="*/ 43899 w 945"/>
              <a:gd name="T21" fmla="*/ 48503 h 944"/>
              <a:gd name="T22" fmla="*/ 43899 w 945"/>
              <a:gd name="T23" fmla="*/ 48151 h 944"/>
              <a:gd name="T24" fmla="*/ 149383 w 945"/>
              <a:gd name="T25" fmla="*/ 0 h 944"/>
              <a:gd name="T26" fmla="*/ 137698 w 945"/>
              <a:gd name="T27" fmla="*/ 61156 h 944"/>
              <a:gd name="T28" fmla="*/ 137698 w 945"/>
              <a:gd name="T29" fmla="*/ 61156 h 944"/>
              <a:gd name="T30" fmla="*/ 137698 w 945"/>
              <a:gd name="T31" fmla="*/ 165894 h 944"/>
              <a:gd name="T32" fmla="*/ 149383 w 945"/>
              <a:gd name="T33" fmla="*/ 178546 h 944"/>
              <a:gd name="T34" fmla="*/ 149699 w 945"/>
              <a:gd name="T35" fmla="*/ 178546 h 944"/>
              <a:gd name="T36" fmla="*/ 224864 w 945"/>
              <a:gd name="T37" fmla="*/ 178546 h 944"/>
              <a:gd name="T38" fmla="*/ 236549 w 945"/>
              <a:gd name="T39" fmla="*/ 165894 h 944"/>
              <a:gd name="T40" fmla="*/ 224864 w 945"/>
              <a:gd name="T41" fmla="*/ 152889 h 944"/>
              <a:gd name="T42" fmla="*/ 160752 w 945"/>
              <a:gd name="T43" fmla="*/ 152889 h 944"/>
              <a:gd name="T44" fmla="*/ 160752 w 945"/>
              <a:gd name="T45" fmla="*/ 61156 h 944"/>
              <a:gd name="T46" fmla="*/ 149383 w 945"/>
              <a:gd name="T47" fmla="*/ 48503 h 944"/>
              <a:gd name="T48" fmla="*/ 137698 w 945"/>
              <a:gd name="T49" fmla="*/ 61156 h 944"/>
              <a:gd name="T50" fmla="*/ 238444 w 945"/>
              <a:gd name="T51" fmla="*/ 66428 h 944"/>
              <a:gd name="T52" fmla="*/ 238444 w 945"/>
              <a:gd name="T53" fmla="*/ 66428 h 944"/>
              <a:gd name="T54" fmla="*/ 149383 w 945"/>
              <a:gd name="T55" fmla="*/ 25306 h 944"/>
              <a:gd name="T56" fmla="*/ 60006 w 945"/>
              <a:gd name="T57" fmla="*/ 66428 h 944"/>
              <a:gd name="T58" fmla="*/ 60006 w 945"/>
              <a:gd name="T59" fmla="*/ 66428 h 944"/>
              <a:gd name="T60" fmla="*/ 23055 w 945"/>
              <a:gd name="T61" fmla="*/ 165894 h 944"/>
              <a:gd name="T62" fmla="*/ 60006 w 945"/>
              <a:gd name="T63" fmla="*/ 265008 h 944"/>
              <a:gd name="T64" fmla="*/ 149383 w 945"/>
              <a:gd name="T65" fmla="*/ 306130 h 944"/>
              <a:gd name="T66" fmla="*/ 238444 w 945"/>
              <a:gd name="T67" fmla="*/ 265008 h 944"/>
              <a:gd name="T68" fmla="*/ 275395 w 945"/>
              <a:gd name="T69" fmla="*/ 165894 h 944"/>
              <a:gd name="T70" fmla="*/ 238444 w 945"/>
              <a:gd name="T71" fmla="*/ 66428 h 9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945"/>
              <a:gd name="T109" fmla="*/ 0 h 944"/>
              <a:gd name="T110" fmla="*/ 945 w 945"/>
              <a:gd name="T111" fmla="*/ 944 h 944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945" h="944">
                <a:moveTo>
                  <a:pt x="473" y="0"/>
                </a:moveTo>
                <a:cubicBezTo>
                  <a:pt x="603" y="0"/>
                  <a:pt x="721" y="52"/>
                  <a:pt x="807" y="138"/>
                </a:cubicBezTo>
                <a:cubicBezTo>
                  <a:pt x="893" y="223"/>
                  <a:pt x="945" y="341"/>
                  <a:pt x="945" y="472"/>
                </a:cubicBezTo>
                <a:cubicBezTo>
                  <a:pt x="945" y="602"/>
                  <a:pt x="893" y="720"/>
                  <a:pt x="807" y="805"/>
                </a:cubicBezTo>
                <a:cubicBezTo>
                  <a:pt x="806" y="805"/>
                  <a:pt x="806" y="805"/>
                  <a:pt x="806" y="805"/>
                </a:cubicBezTo>
                <a:cubicBezTo>
                  <a:pt x="806" y="806"/>
                  <a:pt x="806" y="806"/>
                  <a:pt x="806" y="806"/>
                </a:cubicBezTo>
                <a:cubicBezTo>
                  <a:pt x="721" y="891"/>
                  <a:pt x="603" y="944"/>
                  <a:pt x="473" y="944"/>
                </a:cubicBezTo>
                <a:cubicBezTo>
                  <a:pt x="342" y="944"/>
                  <a:pt x="224" y="891"/>
                  <a:pt x="139" y="805"/>
                </a:cubicBezTo>
                <a:cubicBezTo>
                  <a:pt x="54" y="720"/>
                  <a:pt x="0" y="602"/>
                  <a:pt x="0" y="472"/>
                </a:cubicBezTo>
                <a:cubicBezTo>
                  <a:pt x="0" y="341"/>
                  <a:pt x="53" y="223"/>
                  <a:pt x="139" y="138"/>
                </a:cubicBezTo>
                <a:cubicBezTo>
                  <a:pt x="139" y="138"/>
                  <a:pt x="139" y="138"/>
                  <a:pt x="139" y="138"/>
                </a:cubicBezTo>
                <a:cubicBezTo>
                  <a:pt x="139" y="137"/>
                  <a:pt x="139" y="137"/>
                  <a:pt x="139" y="137"/>
                </a:cubicBezTo>
                <a:cubicBezTo>
                  <a:pt x="225" y="52"/>
                  <a:pt x="343" y="0"/>
                  <a:pt x="473" y="0"/>
                </a:cubicBezTo>
                <a:close/>
                <a:moveTo>
                  <a:pt x="436" y="174"/>
                </a:moveTo>
                <a:cubicBezTo>
                  <a:pt x="436" y="174"/>
                  <a:pt x="436" y="174"/>
                  <a:pt x="436" y="174"/>
                </a:cubicBezTo>
                <a:cubicBezTo>
                  <a:pt x="436" y="472"/>
                  <a:pt x="436" y="472"/>
                  <a:pt x="436" y="472"/>
                </a:cubicBezTo>
                <a:cubicBezTo>
                  <a:pt x="436" y="491"/>
                  <a:pt x="453" y="508"/>
                  <a:pt x="473" y="508"/>
                </a:cubicBezTo>
                <a:cubicBezTo>
                  <a:pt x="474" y="508"/>
                  <a:pt x="474" y="508"/>
                  <a:pt x="474" y="508"/>
                </a:cubicBezTo>
                <a:cubicBezTo>
                  <a:pt x="712" y="508"/>
                  <a:pt x="712" y="508"/>
                  <a:pt x="712" y="508"/>
                </a:cubicBezTo>
                <a:cubicBezTo>
                  <a:pt x="733" y="508"/>
                  <a:pt x="749" y="491"/>
                  <a:pt x="749" y="472"/>
                </a:cubicBezTo>
                <a:cubicBezTo>
                  <a:pt x="749" y="452"/>
                  <a:pt x="733" y="435"/>
                  <a:pt x="712" y="435"/>
                </a:cubicBezTo>
                <a:cubicBezTo>
                  <a:pt x="509" y="435"/>
                  <a:pt x="509" y="435"/>
                  <a:pt x="509" y="435"/>
                </a:cubicBezTo>
                <a:cubicBezTo>
                  <a:pt x="509" y="174"/>
                  <a:pt x="509" y="174"/>
                  <a:pt x="509" y="174"/>
                </a:cubicBezTo>
                <a:cubicBezTo>
                  <a:pt x="509" y="154"/>
                  <a:pt x="493" y="138"/>
                  <a:pt x="473" y="138"/>
                </a:cubicBezTo>
                <a:cubicBezTo>
                  <a:pt x="453" y="138"/>
                  <a:pt x="436" y="154"/>
                  <a:pt x="436" y="174"/>
                </a:cubicBezTo>
                <a:close/>
                <a:moveTo>
                  <a:pt x="755" y="189"/>
                </a:moveTo>
                <a:cubicBezTo>
                  <a:pt x="755" y="189"/>
                  <a:pt x="755" y="189"/>
                  <a:pt x="755" y="189"/>
                </a:cubicBezTo>
                <a:cubicBezTo>
                  <a:pt x="683" y="117"/>
                  <a:pt x="583" y="72"/>
                  <a:pt x="473" y="72"/>
                </a:cubicBezTo>
                <a:cubicBezTo>
                  <a:pt x="362" y="72"/>
                  <a:pt x="262" y="117"/>
                  <a:pt x="190" y="189"/>
                </a:cubicBezTo>
                <a:cubicBezTo>
                  <a:pt x="190" y="189"/>
                  <a:pt x="190" y="189"/>
                  <a:pt x="190" y="189"/>
                </a:cubicBezTo>
                <a:cubicBezTo>
                  <a:pt x="118" y="261"/>
                  <a:pt x="73" y="361"/>
                  <a:pt x="73" y="472"/>
                </a:cubicBezTo>
                <a:cubicBezTo>
                  <a:pt x="73" y="582"/>
                  <a:pt x="118" y="682"/>
                  <a:pt x="190" y="754"/>
                </a:cubicBezTo>
                <a:cubicBezTo>
                  <a:pt x="262" y="826"/>
                  <a:pt x="363" y="871"/>
                  <a:pt x="473" y="871"/>
                </a:cubicBezTo>
                <a:cubicBezTo>
                  <a:pt x="583" y="871"/>
                  <a:pt x="683" y="826"/>
                  <a:pt x="755" y="754"/>
                </a:cubicBezTo>
                <a:cubicBezTo>
                  <a:pt x="828" y="682"/>
                  <a:pt x="872" y="582"/>
                  <a:pt x="872" y="472"/>
                </a:cubicBezTo>
                <a:cubicBezTo>
                  <a:pt x="872" y="361"/>
                  <a:pt x="828" y="261"/>
                  <a:pt x="755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65" name="Freeform 5"/>
          <p:cNvSpPr>
            <a:spLocks noEditPoints="1" noChangeArrowheads="1"/>
          </p:cNvSpPr>
          <p:nvPr/>
        </p:nvSpPr>
        <p:spPr bwMode="auto">
          <a:xfrm>
            <a:off x="4024313" y="3689350"/>
            <a:ext cx="358775" cy="388938"/>
          </a:xfrm>
          <a:custGeom>
            <a:avLst/>
            <a:gdLst>
              <a:gd name="T0" fmla="*/ 122648 w 1565"/>
              <a:gd name="T1" fmla="*/ 280220 h 1685"/>
              <a:gd name="T2" fmla="*/ 300316 w 1565"/>
              <a:gd name="T3" fmla="*/ 386630 h 1685"/>
              <a:gd name="T4" fmla="*/ 211368 w 1565"/>
              <a:gd name="T5" fmla="*/ 280220 h 1685"/>
              <a:gd name="T6" fmla="*/ 358775 w 1565"/>
              <a:gd name="T7" fmla="*/ 388938 h 1685"/>
              <a:gd name="T8" fmla="*/ 350522 w 1565"/>
              <a:gd name="T9" fmla="*/ 220898 h 1685"/>
              <a:gd name="T10" fmla="*/ 350522 w 1565"/>
              <a:gd name="T11" fmla="*/ 176349 h 1685"/>
              <a:gd name="T12" fmla="*/ 347542 w 1565"/>
              <a:gd name="T13" fmla="*/ 166655 h 1685"/>
              <a:gd name="T14" fmla="*/ 342498 w 1565"/>
              <a:gd name="T15" fmla="*/ 158114 h 1685"/>
              <a:gd name="T16" fmla="*/ 335162 w 1565"/>
              <a:gd name="T17" fmla="*/ 151190 h 1685"/>
              <a:gd name="T18" fmla="*/ 326222 w 1565"/>
              <a:gd name="T19" fmla="*/ 147035 h 1685"/>
              <a:gd name="T20" fmla="*/ 315905 w 1565"/>
              <a:gd name="T21" fmla="*/ 145419 h 1685"/>
              <a:gd name="T22" fmla="*/ 309028 w 1565"/>
              <a:gd name="T23" fmla="*/ 144496 h 1685"/>
              <a:gd name="T24" fmla="*/ 299629 w 1565"/>
              <a:gd name="T25" fmla="*/ 141264 h 1685"/>
              <a:gd name="T26" fmla="*/ 291834 w 1565"/>
              <a:gd name="T27" fmla="*/ 135263 h 1685"/>
              <a:gd name="T28" fmla="*/ 286332 w 1565"/>
              <a:gd name="T29" fmla="*/ 127184 h 1685"/>
              <a:gd name="T30" fmla="*/ 282435 w 1565"/>
              <a:gd name="T31" fmla="*/ 117951 h 1685"/>
              <a:gd name="T32" fmla="*/ 281977 w 1565"/>
              <a:gd name="T33" fmla="*/ 110795 h 1685"/>
              <a:gd name="T34" fmla="*/ 281518 w 1565"/>
              <a:gd name="T35" fmla="*/ 83789 h 1685"/>
              <a:gd name="T36" fmla="*/ 278309 w 1565"/>
              <a:gd name="T37" fmla="*/ 70632 h 1685"/>
              <a:gd name="T38" fmla="*/ 272348 w 1565"/>
              <a:gd name="T39" fmla="*/ 58398 h 1685"/>
              <a:gd name="T40" fmla="*/ 262949 w 1565"/>
              <a:gd name="T41" fmla="*/ 49165 h 1685"/>
              <a:gd name="T42" fmla="*/ 251486 w 1565"/>
              <a:gd name="T43" fmla="*/ 42010 h 1685"/>
              <a:gd name="T44" fmla="*/ 238419 w 1565"/>
              <a:gd name="T45" fmla="*/ 38317 h 1685"/>
              <a:gd name="T46" fmla="*/ 238419 w 1565"/>
              <a:gd name="T47" fmla="*/ 35085 h 1685"/>
              <a:gd name="T48" fmla="*/ 237044 w 1565"/>
              <a:gd name="T49" fmla="*/ 24698 h 1685"/>
              <a:gd name="T50" fmla="*/ 232917 w 1565"/>
              <a:gd name="T51" fmla="*/ 15465 h 1685"/>
              <a:gd name="T52" fmla="*/ 225810 w 1565"/>
              <a:gd name="T53" fmla="*/ 7848 h 1685"/>
              <a:gd name="T54" fmla="*/ 217557 w 1565"/>
              <a:gd name="T55" fmla="*/ 2770 h 1685"/>
              <a:gd name="T56" fmla="*/ 207241 w 1565"/>
              <a:gd name="T57" fmla="*/ 462 h 1685"/>
              <a:gd name="T58" fmla="*/ 200364 w 1565"/>
              <a:gd name="T59" fmla="*/ 462 h 1685"/>
              <a:gd name="T60" fmla="*/ 190048 w 1565"/>
              <a:gd name="T61" fmla="*/ 2770 h 1685"/>
              <a:gd name="T62" fmla="*/ 181565 w 1565"/>
              <a:gd name="T63" fmla="*/ 7848 h 1685"/>
              <a:gd name="T64" fmla="*/ 174688 w 1565"/>
              <a:gd name="T65" fmla="*/ 15465 h 1685"/>
              <a:gd name="T66" fmla="*/ 170561 w 1565"/>
              <a:gd name="T67" fmla="*/ 24698 h 1685"/>
              <a:gd name="T68" fmla="*/ 168727 w 1565"/>
              <a:gd name="T69" fmla="*/ 35085 h 1685"/>
              <a:gd name="T70" fmla="*/ 169644 w 1565"/>
              <a:gd name="T71" fmla="*/ 42933 h 1685"/>
              <a:gd name="T72" fmla="*/ 171937 w 1565"/>
              <a:gd name="T73" fmla="*/ 50089 h 1685"/>
              <a:gd name="T74" fmla="*/ 162996 w 1565"/>
              <a:gd name="T75" fmla="*/ 61861 h 1685"/>
              <a:gd name="T76" fmla="*/ 157953 w 1565"/>
              <a:gd name="T77" fmla="*/ 75710 h 1685"/>
              <a:gd name="T78" fmla="*/ 157036 w 1565"/>
              <a:gd name="T79" fmla="*/ 86097 h 1685"/>
              <a:gd name="T80" fmla="*/ 159328 w 1565"/>
              <a:gd name="T81" fmla="*/ 101562 h 1685"/>
              <a:gd name="T82" fmla="*/ 165976 w 1565"/>
              <a:gd name="T83" fmla="*/ 115181 h 1685"/>
              <a:gd name="T84" fmla="*/ 175605 w 1565"/>
              <a:gd name="T85" fmla="*/ 126261 h 1685"/>
              <a:gd name="T86" fmla="*/ 188672 w 1565"/>
              <a:gd name="T87" fmla="*/ 133878 h 1685"/>
              <a:gd name="T88" fmla="*/ 203115 w 1565"/>
              <a:gd name="T89" fmla="*/ 137571 h 1685"/>
              <a:gd name="T90" fmla="*/ 212743 w 1565"/>
              <a:gd name="T91" fmla="*/ 138033 h 1685"/>
              <a:gd name="T92" fmla="*/ 223518 w 1565"/>
              <a:gd name="T93" fmla="*/ 138956 h 1685"/>
              <a:gd name="T94" fmla="*/ 231312 w 1565"/>
              <a:gd name="T95" fmla="*/ 150728 h 1685"/>
              <a:gd name="T96" fmla="*/ 248506 w 1565"/>
              <a:gd name="T97" fmla="*/ 163423 h 1685"/>
              <a:gd name="T98" fmla="*/ 270514 w 1565"/>
              <a:gd name="T99" fmla="*/ 168040 h 1685"/>
              <a:gd name="T100" fmla="*/ 281060 w 1565"/>
              <a:gd name="T101" fmla="*/ 169425 h 1685"/>
              <a:gd name="T102" fmla="*/ 295502 w 1565"/>
              <a:gd name="T103" fmla="*/ 174503 h 1685"/>
              <a:gd name="T104" fmla="*/ 307652 w 1565"/>
              <a:gd name="T105" fmla="*/ 183505 h 1685"/>
              <a:gd name="T106" fmla="*/ 316364 w 1565"/>
              <a:gd name="T107" fmla="*/ 195508 h 1685"/>
              <a:gd name="T108" fmla="*/ 321637 w 1565"/>
              <a:gd name="T109" fmla="*/ 210511 h 1685"/>
              <a:gd name="T110" fmla="*/ 350522 w 1565"/>
              <a:gd name="T111" fmla="*/ 220898 h 168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565"/>
              <a:gd name="T169" fmla="*/ 0 h 1685"/>
              <a:gd name="T170" fmla="*/ 1565 w 1565"/>
              <a:gd name="T171" fmla="*/ 1685 h 1685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565" h="1685">
                <a:moveTo>
                  <a:pt x="922" y="1214"/>
                </a:moveTo>
                <a:lnTo>
                  <a:pt x="535" y="1383"/>
                </a:lnTo>
                <a:lnTo>
                  <a:pt x="535" y="1214"/>
                </a:lnTo>
                <a:lnTo>
                  <a:pt x="0" y="1448"/>
                </a:lnTo>
                <a:lnTo>
                  <a:pt x="0" y="1675"/>
                </a:lnTo>
                <a:lnTo>
                  <a:pt x="1310" y="1675"/>
                </a:lnTo>
                <a:lnTo>
                  <a:pt x="1310" y="1214"/>
                </a:lnTo>
                <a:lnTo>
                  <a:pt x="922" y="1383"/>
                </a:lnTo>
                <a:lnTo>
                  <a:pt x="922" y="1214"/>
                </a:lnTo>
                <a:close/>
                <a:moveTo>
                  <a:pt x="1366" y="1034"/>
                </a:moveTo>
                <a:lnTo>
                  <a:pt x="1366" y="1685"/>
                </a:lnTo>
                <a:lnTo>
                  <a:pt x="1565" y="1685"/>
                </a:lnTo>
                <a:lnTo>
                  <a:pt x="1565" y="1034"/>
                </a:lnTo>
                <a:lnTo>
                  <a:pt x="1366" y="1034"/>
                </a:lnTo>
                <a:close/>
                <a:moveTo>
                  <a:pt x="1529" y="957"/>
                </a:moveTo>
                <a:lnTo>
                  <a:pt x="1529" y="779"/>
                </a:lnTo>
                <a:lnTo>
                  <a:pt x="1529" y="764"/>
                </a:lnTo>
                <a:lnTo>
                  <a:pt x="1524" y="750"/>
                </a:lnTo>
                <a:lnTo>
                  <a:pt x="1522" y="736"/>
                </a:lnTo>
                <a:lnTo>
                  <a:pt x="1516" y="722"/>
                </a:lnTo>
                <a:lnTo>
                  <a:pt x="1510" y="708"/>
                </a:lnTo>
                <a:lnTo>
                  <a:pt x="1502" y="695"/>
                </a:lnTo>
                <a:lnTo>
                  <a:pt x="1494" y="685"/>
                </a:lnTo>
                <a:lnTo>
                  <a:pt x="1484" y="673"/>
                </a:lnTo>
                <a:lnTo>
                  <a:pt x="1474" y="665"/>
                </a:lnTo>
                <a:lnTo>
                  <a:pt x="1462" y="655"/>
                </a:lnTo>
                <a:lnTo>
                  <a:pt x="1449" y="649"/>
                </a:lnTo>
                <a:lnTo>
                  <a:pt x="1437" y="643"/>
                </a:lnTo>
                <a:lnTo>
                  <a:pt x="1423" y="637"/>
                </a:lnTo>
                <a:lnTo>
                  <a:pt x="1409" y="633"/>
                </a:lnTo>
                <a:lnTo>
                  <a:pt x="1395" y="630"/>
                </a:lnTo>
                <a:lnTo>
                  <a:pt x="1378" y="630"/>
                </a:lnTo>
                <a:lnTo>
                  <a:pt x="1364" y="628"/>
                </a:lnTo>
                <a:lnTo>
                  <a:pt x="1348" y="626"/>
                </a:lnTo>
                <a:lnTo>
                  <a:pt x="1334" y="624"/>
                </a:lnTo>
                <a:lnTo>
                  <a:pt x="1322" y="618"/>
                </a:lnTo>
                <a:lnTo>
                  <a:pt x="1307" y="612"/>
                </a:lnTo>
                <a:lnTo>
                  <a:pt x="1295" y="604"/>
                </a:lnTo>
                <a:lnTo>
                  <a:pt x="1283" y="596"/>
                </a:lnTo>
                <a:lnTo>
                  <a:pt x="1273" y="586"/>
                </a:lnTo>
                <a:lnTo>
                  <a:pt x="1263" y="576"/>
                </a:lnTo>
                <a:lnTo>
                  <a:pt x="1255" y="564"/>
                </a:lnTo>
                <a:lnTo>
                  <a:pt x="1249" y="551"/>
                </a:lnTo>
                <a:lnTo>
                  <a:pt x="1241" y="539"/>
                </a:lnTo>
                <a:lnTo>
                  <a:pt x="1237" y="525"/>
                </a:lnTo>
                <a:lnTo>
                  <a:pt x="1232" y="511"/>
                </a:lnTo>
                <a:lnTo>
                  <a:pt x="1230" y="497"/>
                </a:lnTo>
                <a:lnTo>
                  <a:pt x="1230" y="480"/>
                </a:lnTo>
                <a:lnTo>
                  <a:pt x="1230" y="383"/>
                </a:lnTo>
                <a:lnTo>
                  <a:pt x="1228" y="363"/>
                </a:lnTo>
                <a:lnTo>
                  <a:pt x="1226" y="343"/>
                </a:lnTo>
                <a:lnTo>
                  <a:pt x="1222" y="324"/>
                </a:lnTo>
                <a:lnTo>
                  <a:pt x="1214" y="306"/>
                </a:lnTo>
                <a:lnTo>
                  <a:pt x="1208" y="288"/>
                </a:lnTo>
                <a:lnTo>
                  <a:pt x="1198" y="270"/>
                </a:lnTo>
                <a:lnTo>
                  <a:pt x="1188" y="253"/>
                </a:lnTo>
                <a:lnTo>
                  <a:pt x="1176" y="239"/>
                </a:lnTo>
                <a:lnTo>
                  <a:pt x="1162" y="225"/>
                </a:lnTo>
                <a:lnTo>
                  <a:pt x="1147" y="213"/>
                </a:lnTo>
                <a:lnTo>
                  <a:pt x="1131" y="201"/>
                </a:lnTo>
                <a:lnTo>
                  <a:pt x="1115" y="190"/>
                </a:lnTo>
                <a:lnTo>
                  <a:pt x="1097" y="182"/>
                </a:lnTo>
                <a:lnTo>
                  <a:pt x="1078" y="174"/>
                </a:lnTo>
                <a:lnTo>
                  <a:pt x="1060" y="170"/>
                </a:lnTo>
                <a:lnTo>
                  <a:pt x="1040" y="166"/>
                </a:lnTo>
                <a:lnTo>
                  <a:pt x="1040" y="152"/>
                </a:lnTo>
                <a:lnTo>
                  <a:pt x="1040" y="138"/>
                </a:lnTo>
                <a:lnTo>
                  <a:pt x="1038" y="122"/>
                </a:lnTo>
                <a:lnTo>
                  <a:pt x="1034" y="107"/>
                </a:lnTo>
                <a:lnTo>
                  <a:pt x="1028" y="93"/>
                </a:lnTo>
                <a:lnTo>
                  <a:pt x="1022" y="81"/>
                </a:lnTo>
                <a:lnTo>
                  <a:pt x="1016" y="67"/>
                </a:lnTo>
                <a:lnTo>
                  <a:pt x="1005" y="57"/>
                </a:lnTo>
                <a:lnTo>
                  <a:pt x="995" y="45"/>
                </a:lnTo>
                <a:lnTo>
                  <a:pt x="985" y="34"/>
                </a:lnTo>
                <a:lnTo>
                  <a:pt x="973" y="26"/>
                </a:lnTo>
                <a:lnTo>
                  <a:pt x="961" y="18"/>
                </a:lnTo>
                <a:lnTo>
                  <a:pt x="949" y="12"/>
                </a:lnTo>
                <a:lnTo>
                  <a:pt x="934" y="8"/>
                </a:lnTo>
                <a:lnTo>
                  <a:pt x="918" y="4"/>
                </a:lnTo>
                <a:lnTo>
                  <a:pt x="904" y="2"/>
                </a:lnTo>
                <a:lnTo>
                  <a:pt x="888" y="0"/>
                </a:lnTo>
                <a:lnTo>
                  <a:pt x="874" y="2"/>
                </a:lnTo>
                <a:lnTo>
                  <a:pt x="857" y="4"/>
                </a:lnTo>
                <a:lnTo>
                  <a:pt x="843" y="8"/>
                </a:lnTo>
                <a:lnTo>
                  <a:pt x="829" y="12"/>
                </a:lnTo>
                <a:lnTo>
                  <a:pt x="817" y="18"/>
                </a:lnTo>
                <a:lnTo>
                  <a:pt x="803" y="26"/>
                </a:lnTo>
                <a:lnTo>
                  <a:pt x="792" y="34"/>
                </a:lnTo>
                <a:lnTo>
                  <a:pt x="780" y="45"/>
                </a:lnTo>
                <a:lnTo>
                  <a:pt x="770" y="57"/>
                </a:lnTo>
                <a:lnTo>
                  <a:pt x="762" y="67"/>
                </a:lnTo>
                <a:lnTo>
                  <a:pt x="754" y="81"/>
                </a:lnTo>
                <a:lnTo>
                  <a:pt x="748" y="93"/>
                </a:lnTo>
                <a:lnTo>
                  <a:pt x="744" y="107"/>
                </a:lnTo>
                <a:lnTo>
                  <a:pt x="740" y="122"/>
                </a:lnTo>
                <a:lnTo>
                  <a:pt x="738" y="138"/>
                </a:lnTo>
                <a:lnTo>
                  <a:pt x="736" y="152"/>
                </a:lnTo>
                <a:lnTo>
                  <a:pt x="738" y="170"/>
                </a:lnTo>
                <a:lnTo>
                  <a:pt x="740" y="186"/>
                </a:lnTo>
                <a:lnTo>
                  <a:pt x="744" y="201"/>
                </a:lnTo>
                <a:lnTo>
                  <a:pt x="750" y="217"/>
                </a:lnTo>
                <a:lnTo>
                  <a:pt x="736" y="231"/>
                </a:lnTo>
                <a:lnTo>
                  <a:pt x="724" y="249"/>
                </a:lnTo>
                <a:lnTo>
                  <a:pt x="711" y="268"/>
                </a:lnTo>
                <a:lnTo>
                  <a:pt x="703" y="288"/>
                </a:lnTo>
                <a:lnTo>
                  <a:pt x="695" y="308"/>
                </a:lnTo>
                <a:lnTo>
                  <a:pt x="689" y="328"/>
                </a:lnTo>
                <a:lnTo>
                  <a:pt x="687" y="351"/>
                </a:lnTo>
                <a:lnTo>
                  <a:pt x="685" y="373"/>
                </a:lnTo>
                <a:lnTo>
                  <a:pt x="687" y="397"/>
                </a:lnTo>
                <a:lnTo>
                  <a:pt x="689" y="420"/>
                </a:lnTo>
                <a:lnTo>
                  <a:pt x="695" y="440"/>
                </a:lnTo>
                <a:lnTo>
                  <a:pt x="703" y="460"/>
                </a:lnTo>
                <a:lnTo>
                  <a:pt x="713" y="480"/>
                </a:lnTo>
                <a:lnTo>
                  <a:pt x="724" y="499"/>
                </a:lnTo>
                <a:lnTo>
                  <a:pt x="736" y="517"/>
                </a:lnTo>
                <a:lnTo>
                  <a:pt x="752" y="533"/>
                </a:lnTo>
                <a:lnTo>
                  <a:pt x="766" y="547"/>
                </a:lnTo>
                <a:lnTo>
                  <a:pt x="784" y="560"/>
                </a:lnTo>
                <a:lnTo>
                  <a:pt x="803" y="572"/>
                </a:lnTo>
                <a:lnTo>
                  <a:pt x="823" y="580"/>
                </a:lnTo>
                <a:lnTo>
                  <a:pt x="843" y="588"/>
                </a:lnTo>
                <a:lnTo>
                  <a:pt x="863" y="594"/>
                </a:lnTo>
                <a:lnTo>
                  <a:pt x="886" y="596"/>
                </a:lnTo>
                <a:lnTo>
                  <a:pt x="910" y="598"/>
                </a:lnTo>
                <a:lnTo>
                  <a:pt x="928" y="598"/>
                </a:lnTo>
                <a:lnTo>
                  <a:pt x="945" y="596"/>
                </a:lnTo>
                <a:lnTo>
                  <a:pt x="975" y="602"/>
                </a:lnTo>
                <a:lnTo>
                  <a:pt x="991" y="628"/>
                </a:lnTo>
                <a:lnTo>
                  <a:pt x="1009" y="653"/>
                </a:lnTo>
                <a:lnTo>
                  <a:pt x="1032" y="675"/>
                </a:lnTo>
                <a:lnTo>
                  <a:pt x="1058" y="693"/>
                </a:lnTo>
                <a:lnTo>
                  <a:pt x="1084" y="708"/>
                </a:lnTo>
                <a:lnTo>
                  <a:pt x="1115" y="720"/>
                </a:lnTo>
                <a:lnTo>
                  <a:pt x="1145" y="726"/>
                </a:lnTo>
                <a:lnTo>
                  <a:pt x="1180" y="728"/>
                </a:lnTo>
                <a:lnTo>
                  <a:pt x="1202" y="730"/>
                </a:lnTo>
                <a:lnTo>
                  <a:pt x="1226" y="734"/>
                </a:lnTo>
                <a:lnTo>
                  <a:pt x="1247" y="738"/>
                </a:lnTo>
                <a:lnTo>
                  <a:pt x="1269" y="746"/>
                </a:lnTo>
                <a:lnTo>
                  <a:pt x="1289" y="756"/>
                </a:lnTo>
                <a:lnTo>
                  <a:pt x="1307" y="768"/>
                </a:lnTo>
                <a:lnTo>
                  <a:pt x="1326" y="781"/>
                </a:lnTo>
                <a:lnTo>
                  <a:pt x="1342" y="795"/>
                </a:lnTo>
                <a:lnTo>
                  <a:pt x="1356" y="811"/>
                </a:lnTo>
                <a:lnTo>
                  <a:pt x="1368" y="829"/>
                </a:lnTo>
                <a:lnTo>
                  <a:pt x="1380" y="847"/>
                </a:lnTo>
                <a:lnTo>
                  <a:pt x="1391" y="868"/>
                </a:lnTo>
                <a:lnTo>
                  <a:pt x="1399" y="890"/>
                </a:lnTo>
                <a:lnTo>
                  <a:pt x="1403" y="912"/>
                </a:lnTo>
                <a:lnTo>
                  <a:pt x="1407" y="935"/>
                </a:lnTo>
                <a:lnTo>
                  <a:pt x="1409" y="957"/>
                </a:lnTo>
                <a:lnTo>
                  <a:pt x="1529" y="9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66" name="Freeform 6"/>
          <p:cNvSpPr>
            <a:spLocks noEditPoints="1" noChangeArrowheads="1"/>
          </p:cNvSpPr>
          <p:nvPr/>
        </p:nvSpPr>
        <p:spPr bwMode="auto">
          <a:xfrm>
            <a:off x="10152063" y="3689350"/>
            <a:ext cx="187325" cy="187325"/>
          </a:xfrm>
          <a:custGeom>
            <a:avLst/>
            <a:gdLst>
              <a:gd name="T0" fmla="*/ 179433 w 807"/>
              <a:gd name="T1" fmla="*/ 139275 h 807"/>
              <a:gd name="T2" fmla="*/ 154363 w 807"/>
              <a:gd name="T3" fmla="*/ 98421 h 807"/>
              <a:gd name="T4" fmla="*/ 123258 w 807"/>
              <a:gd name="T5" fmla="*/ 98885 h 807"/>
              <a:gd name="T6" fmla="*/ 121866 w 807"/>
              <a:gd name="T7" fmla="*/ 104921 h 807"/>
              <a:gd name="T8" fmla="*/ 120473 w 807"/>
              <a:gd name="T9" fmla="*/ 107706 h 807"/>
              <a:gd name="T10" fmla="*/ 117223 w 807"/>
              <a:gd name="T11" fmla="*/ 112581 h 807"/>
              <a:gd name="T12" fmla="*/ 113045 w 807"/>
              <a:gd name="T13" fmla="*/ 116759 h 807"/>
              <a:gd name="T14" fmla="*/ 105385 w 807"/>
              <a:gd name="T15" fmla="*/ 121401 h 807"/>
              <a:gd name="T16" fmla="*/ 97493 w 807"/>
              <a:gd name="T17" fmla="*/ 123723 h 807"/>
              <a:gd name="T18" fmla="*/ 91225 w 807"/>
              <a:gd name="T19" fmla="*/ 123723 h 807"/>
              <a:gd name="T20" fmla="*/ 85654 w 807"/>
              <a:gd name="T21" fmla="*/ 122794 h 807"/>
              <a:gd name="T22" fmla="*/ 82404 w 807"/>
              <a:gd name="T23" fmla="*/ 121866 h 807"/>
              <a:gd name="T24" fmla="*/ 75905 w 807"/>
              <a:gd name="T25" fmla="*/ 118152 h 807"/>
              <a:gd name="T26" fmla="*/ 70566 w 807"/>
              <a:gd name="T27" fmla="*/ 113045 h 807"/>
              <a:gd name="T28" fmla="*/ 66388 w 807"/>
              <a:gd name="T29" fmla="*/ 106778 h 807"/>
              <a:gd name="T30" fmla="*/ 64067 w 807"/>
              <a:gd name="T31" fmla="*/ 99814 h 807"/>
              <a:gd name="T32" fmla="*/ 929 w 807"/>
              <a:gd name="T33" fmla="*/ 121866 h 807"/>
              <a:gd name="T34" fmla="*/ 47121 w 807"/>
              <a:gd name="T35" fmla="*/ 133240 h 807"/>
              <a:gd name="T36" fmla="*/ 51300 w 807"/>
              <a:gd name="T37" fmla="*/ 137418 h 807"/>
              <a:gd name="T38" fmla="*/ 48050 w 807"/>
              <a:gd name="T39" fmla="*/ 179201 h 807"/>
              <a:gd name="T40" fmla="*/ 88904 w 807"/>
              <a:gd name="T41" fmla="*/ 154363 h 807"/>
              <a:gd name="T42" fmla="*/ 94707 w 807"/>
              <a:gd name="T43" fmla="*/ 154827 h 807"/>
              <a:gd name="T44" fmla="*/ 121866 w 807"/>
              <a:gd name="T45" fmla="*/ 186861 h 807"/>
              <a:gd name="T46" fmla="*/ 133240 w 807"/>
              <a:gd name="T47" fmla="*/ 140204 h 807"/>
              <a:gd name="T48" fmla="*/ 137418 w 807"/>
              <a:gd name="T49" fmla="*/ 136025 h 807"/>
              <a:gd name="T50" fmla="*/ 141132 w 807"/>
              <a:gd name="T51" fmla="*/ 131847 h 807"/>
              <a:gd name="T52" fmla="*/ 65924 w 807"/>
              <a:gd name="T53" fmla="*/ 82404 h 807"/>
              <a:gd name="T54" fmla="*/ 68709 w 807"/>
              <a:gd name="T55" fmla="*/ 77298 h 807"/>
              <a:gd name="T56" fmla="*/ 71959 w 807"/>
              <a:gd name="T57" fmla="*/ 72423 h 807"/>
              <a:gd name="T58" fmla="*/ 76833 w 807"/>
              <a:gd name="T59" fmla="*/ 68709 h 807"/>
              <a:gd name="T60" fmla="*/ 87047 w 807"/>
              <a:gd name="T61" fmla="*/ 64067 h 807"/>
              <a:gd name="T62" fmla="*/ 93314 w 807"/>
              <a:gd name="T63" fmla="*/ 63602 h 807"/>
              <a:gd name="T64" fmla="*/ 98885 w 807"/>
              <a:gd name="T65" fmla="*/ 64067 h 807"/>
              <a:gd name="T66" fmla="*/ 104921 w 807"/>
              <a:gd name="T67" fmla="*/ 65459 h 807"/>
              <a:gd name="T68" fmla="*/ 108170 w 807"/>
              <a:gd name="T69" fmla="*/ 67316 h 807"/>
              <a:gd name="T70" fmla="*/ 114438 w 807"/>
              <a:gd name="T71" fmla="*/ 71495 h 807"/>
              <a:gd name="T72" fmla="*/ 119080 w 807"/>
              <a:gd name="T73" fmla="*/ 77762 h 807"/>
              <a:gd name="T74" fmla="*/ 122330 w 807"/>
              <a:gd name="T75" fmla="*/ 84261 h 807"/>
              <a:gd name="T76" fmla="*/ 154363 w 807"/>
              <a:gd name="T77" fmla="*/ 87047 h 807"/>
              <a:gd name="T78" fmla="*/ 177808 w 807"/>
              <a:gd name="T79" fmla="*/ 45729 h 807"/>
              <a:gd name="T80" fmla="*/ 140204 w 807"/>
              <a:gd name="T81" fmla="*/ 54085 h 807"/>
              <a:gd name="T82" fmla="*/ 131847 w 807"/>
              <a:gd name="T83" fmla="*/ 46193 h 807"/>
              <a:gd name="T84" fmla="*/ 119080 w 807"/>
              <a:gd name="T85" fmla="*/ 0 h 807"/>
              <a:gd name="T86" fmla="*/ 98421 w 807"/>
              <a:gd name="T87" fmla="*/ 32962 h 807"/>
              <a:gd name="T88" fmla="*/ 87047 w 807"/>
              <a:gd name="T89" fmla="*/ 32962 h 807"/>
              <a:gd name="T90" fmla="*/ 45729 w 807"/>
              <a:gd name="T91" fmla="*/ 9517 h 807"/>
              <a:gd name="T92" fmla="*/ 54085 w 807"/>
              <a:gd name="T93" fmla="*/ 47121 h 807"/>
              <a:gd name="T94" fmla="*/ 46193 w 807"/>
              <a:gd name="T95" fmla="*/ 55478 h 807"/>
              <a:gd name="T96" fmla="*/ 0 w 807"/>
              <a:gd name="T97" fmla="*/ 68245 h 807"/>
              <a:gd name="T98" fmla="*/ 64067 w 807"/>
              <a:gd name="T99" fmla="*/ 88440 h 807"/>
              <a:gd name="T100" fmla="*/ 64531 w 807"/>
              <a:gd name="T101" fmla="*/ 85190 h 807"/>
              <a:gd name="T102" fmla="*/ 65924 w 807"/>
              <a:gd name="T103" fmla="*/ 82404 h 80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807"/>
              <a:gd name="T157" fmla="*/ 0 h 807"/>
              <a:gd name="T158" fmla="*/ 807 w 807"/>
              <a:gd name="T159" fmla="*/ 807 h 80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807" h="807">
                <a:moveTo>
                  <a:pt x="608" y="568"/>
                </a:moveTo>
                <a:lnTo>
                  <a:pt x="773" y="600"/>
                </a:lnTo>
                <a:lnTo>
                  <a:pt x="807" y="513"/>
                </a:lnTo>
                <a:lnTo>
                  <a:pt x="665" y="424"/>
                </a:lnTo>
                <a:lnTo>
                  <a:pt x="531" y="426"/>
                </a:lnTo>
                <a:lnTo>
                  <a:pt x="529" y="440"/>
                </a:lnTo>
                <a:lnTo>
                  <a:pt x="525" y="452"/>
                </a:lnTo>
                <a:lnTo>
                  <a:pt x="519" y="464"/>
                </a:lnTo>
                <a:lnTo>
                  <a:pt x="513" y="474"/>
                </a:lnTo>
                <a:lnTo>
                  <a:pt x="505" y="485"/>
                </a:lnTo>
                <a:lnTo>
                  <a:pt x="497" y="495"/>
                </a:lnTo>
                <a:lnTo>
                  <a:pt x="487" y="503"/>
                </a:lnTo>
                <a:lnTo>
                  <a:pt x="477" y="511"/>
                </a:lnTo>
                <a:lnTo>
                  <a:pt x="454" y="523"/>
                </a:lnTo>
                <a:lnTo>
                  <a:pt x="432" y="531"/>
                </a:lnTo>
                <a:lnTo>
                  <a:pt x="420" y="533"/>
                </a:lnTo>
                <a:lnTo>
                  <a:pt x="406" y="533"/>
                </a:lnTo>
                <a:lnTo>
                  <a:pt x="393" y="533"/>
                </a:lnTo>
                <a:lnTo>
                  <a:pt x="381" y="531"/>
                </a:lnTo>
                <a:lnTo>
                  <a:pt x="369" y="529"/>
                </a:lnTo>
                <a:lnTo>
                  <a:pt x="355" y="525"/>
                </a:lnTo>
                <a:lnTo>
                  <a:pt x="341" y="517"/>
                </a:lnTo>
                <a:lnTo>
                  <a:pt x="327" y="509"/>
                </a:lnTo>
                <a:lnTo>
                  <a:pt x="314" y="499"/>
                </a:lnTo>
                <a:lnTo>
                  <a:pt x="304" y="487"/>
                </a:lnTo>
                <a:lnTo>
                  <a:pt x="294" y="474"/>
                </a:lnTo>
                <a:lnTo>
                  <a:pt x="286" y="460"/>
                </a:lnTo>
                <a:lnTo>
                  <a:pt x="280" y="446"/>
                </a:lnTo>
                <a:lnTo>
                  <a:pt x="276" y="430"/>
                </a:lnTo>
                <a:lnTo>
                  <a:pt x="142" y="432"/>
                </a:lnTo>
                <a:lnTo>
                  <a:pt x="4" y="525"/>
                </a:lnTo>
                <a:lnTo>
                  <a:pt x="41" y="610"/>
                </a:lnTo>
                <a:lnTo>
                  <a:pt x="203" y="574"/>
                </a:lnTo>
                <a:lnTo>
                  <a:pt x="221" y="592"/>
                </a:lnTo>
                <a:lnTo>
                  <a:pt x="239" y="608"/>
                </a:lnTo>
                <a:lnTo>
                  <a:pt x="207" y="772"/>
                </a:lnTo>
                <a:lnTo>
                  <a:pt x="294" y="807"/>
                </a:lnTo>
                <a:lnTo>
                  <a:pt x="383" y="665"/>
                </a:lnTo>
                <a:lnTo>
                  <a:pt x="408" y="667"/>
                </a:lnTo>
                <a:lnTo>
                  <a:pt x="432" y="665"/>
                </a:lnTo>
                <a:lnTo>
                  <a:pt x="525" y="805"/>
                </a:lnTo>
                <a:lnTo>
                  <a:pt x="610" y="766"/>
                </a:lnTo>
                <a:lnTo>
                  <a:pt x="574" y="604"/>
                </a:lnTo>
                <a:lnTo>
                  <a:pt x="592" y="586"/>
                </a:lnTo>
                <a:lnTo>
                  <a:pt x="608" y="568"/>
                </a:lnTo>
                <a:close/>
                <a:moveTo>
                  <a:pt x="284" y="355"/>
                </a:moveTo>
                <a:lnTo>
                  <a:pt x="284" y="355"/>
                </a:lnTo>
                <a:lnTo>
                  <a:pt x="288" y="343"/>
                </a:lnTo>
                <a:lnTo>
                  <a:pt x="296" y="333"/>
                </a:lnTo>
                <a:lnTo>
                  <a:pt x="302" y="322"/>
                </a:lnTo>
                <a:lnTo>
                  <a:pt x="310" y="312"/>
                </a:lnTo>
                <a:lnTo>
                  <a:pt x="320" y="304"/>
                </a:lnTo>
                <a:lnTo>
                  <a:pt x="331" y="296"/>
                </a:lnTo>
                <a:lnTo>
                  <a:pt x="353" y="284"/>
                </a:lnTo>
                <a:lnTo>
                  <a:pt x="375" y="276"/>
                </a:lnTo>
                <a:lnTo>
                  <a:pt x="389" y="274"/>
                </a:lnTo>
                <a:lnTo>
                  <a:pt x="402" y="274"/>
                </a:lnTo>
                <a:lnTo>
                  <a:pt x="414" y="274"/>
                </a:lnTo>
                <a:lnTo>
                  <a:pt x="426" y="276"/>
                </a:lnTo>
                <a:lnTo>
                  <a:pt x="440" y="278"/>
                </a:lnTo>
                <a:lnTo>
                  <a:pt x="452" y="282"/>
                </a:lnTo>
                <a:lnTo>
                  <a:pt x="466" y="290"/>
                </a:lnTo>
                <a:lnTo>
                  <a:pt x="481" y="298"/>
                </a:lnTo>
                <a:lnTo>
                  <a:pt x="493" y="308"/>
                </a:lnTo>
                <a:lnTo>
                  <a:pt x="505" y="320"/>
                </a:lnTo>
                <a:lnTo>
                  <a:pt x="513" y="335"/>
                </a:lnTo>
                <a:lnTo>
                  <a:pt x="521" y="347"/>
                </a:lnTo>
                <a:lnTo>
                  <a:pt x="527" y="363"/>
                </a:lnTo>
                <a:lnTo>
                  <a:pt x="531" y="377"/>
                </a:lnTo>
                <a:lnTo>
                  <a:pt x="665" y="375"/>
                </a:lnTo>
                <a:lnTo>
                  <a:pt x="805" y="282"/>
                </a:lnTo>
                <a:lnTo>
                  <a:pt x="766" y="197"/>
                </a:lnTo>
                <a:lnTo>
                  <a:pt x="604" y="233"/>
                </a:lnTo>
                <a:lnTo>
                  <a:pt x="588" y="215"/>
                </a:lnTo>
                <a:lnTo>
                  <a:pt x="568" y="199"/>
                </a:lnTo>
                <a:lnTo>
                  <a:pt x="602" y="34"/>
                </a:lnTo>
                <a:lnTo>
                  <a:pt x="513" y="0"/>
                </a:lnTo>
                <a:lnTo>
                  <a:pt x="424" y="142"/>
                </a:lnTo>
                <a:lnTo>
                  <a:pt x="399" y="140"/>
                </a:lnTo>
                <a:lnTo>
                  <a:pt x="375" y="142"/>
                </a:lnTo>
                <a:lnTo>
                  <a:pt x="282" y="2"/>
                </a:lnTo>
                <a:lnTo>
                  <a:pt x="197" y="41"/>
                </a:lnTo>
                <a:lnTo>
                  <a:pt x="233" y="203"/>
                </a:lnTo>
                <a:lnTo>
                  <a:pt x="215" y="221"/>
                </a:lnTo>
                <a:lnTo>
                  <a:pt x="199" y="239"/>
                </a:lnTo>
                <a:lnTo>
                  <a:pt x="35" y="207"/>
                </a:lnTo>
                <a:lnTo>
                  <a:pt x="0" y="294"/>
                </a:lnTo>
                <a:lnTo>
                  <a:pt x="142" y="383"/>
                </a:lnTo>
                <a:lnTo>
                  <a:pt x="276" y="381"/>
                </a:lnTo>
                <a:lnTo>
                  <a:pt x="278" y="367"/>
                </a:lnTo>
                <a:lnTo>
                  <a:pt x="284" y="3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67" name="Freeform 7"/>
          <p:cNvSpPr>
            <a:spLocks noEditPoints="1" noChangeArrowheads="1"/>
          </p:cNvSpPr>
          <p:nvPr/>
        </p:nvSpPr>
        <p:spPr bwMode="auto">
          <a:xfrm>
            <a:off x="8804275" y="3690938"/>
            <a:ext cx="246063" cy="252412"/>
          </a:xfrm>
          <a:custGeom>
            <a:avLst/>
            <a:gdLst>
              <a:gd name="T0" fmla="*/ 65033 w 1067"/>
              <a:gd name="T1" fmla="*/ 121703 h 1093"/>
              <a:gd name="T2" fmla="*/ 68722 w 1067"/>
              <a:gd name="T3" fmla="*/ 104845 h 1093"/>
              <a:gd name="T4" fmla="*/ 74488 w 1067"/>
              <a:gd name="T5" fmla="*/ 94683 h 1093"/>
              <a:gd name="T6" fmla="*/ 85557 w 1067"/>
              <a:gd name="T7" fmla="*/ 81520 h 1093"/>
              <a:gd name="T8" fmla="*/ 100086 w 1067"/>
              <a:gd name="T9" fmla="*/ 72975 h 1093"/>
              <a:gd name="T10" fmla="*/ 115998 w 1067"/>
              <a:gd name="T11" fmla="*/ 68357 h 1093"/>
              <a:gd name="T12" fmla="*/ 132833 w 1067"/>
              <a:gd name="T13" fmla="*/ 68819 h 1093"/>
              <a:gd name="T14" fmla="*/ 149667 w 1067"/>
              <a:gd name="T15" fmla="*/ 74361 h 1093"/>
              <a:gd name="T16" fmla="*/ 161890 w 1067"/>
              <a:gd name="T17" fmla="*/ 82906 h 1093"/>
              <a:gd name="T18" fmla="*/ 174573 w 1067"/>
              <a:gd name="T19" fmla="*/ 100226 h 1093"/>
              <a:gd name="T20" fmla="*/ 180569 w 1067"/>
              <a:gd name="T21" fmla="*/ 120317 h 1093"/>
              <a:gd name="T22" fmla="*/ 213316 w 1067"/>
              <a:gd name="T23" fmla="*/ 114775 h 1093"/>
              <a:gd name="T24" fmla="*/ 202477 w 1067"/>
              <a:gd name="T25" fmla="*/ 81982 h 1093"/>
              <a:gd name="T26" fmla="*/ 196481 w 1067"/>
              <a:gd name="T27" fmla="*/ 72514 h 1093"/>
              <a:gd name="T28" fmla="*/ 205245 w 1067"/>
              <a:gd name="T29" fmla="*/ 30483 h 1093"/>
              <a:gd name="T30" fmla="*/ 161428 w 1067"/>
              <a:gd name="T31" fmla="*/ 43647 h 1093"/>
              <a:gd name="T32" fmla="*/ 145516 w 1067"/>
              <a:gd name="T33" fmla="*/ 37873 h 1093"/>
              <a:gd name="T34" fmla="*/ 112308 w 1067"/>
              <a:gd name="T35" fmla="*/ 0 h 1093"/>
              <a:gd name="T36" fmla="*/ 100086 w 1067"/>
              <a:gd name="T37" fmla="*/ 37873 h 1093"/>
              <a:gd name="T38" fmla="*/ 84173 w 1067"/>
              <a:gd name="T39" fmla="*/ 43647 h 1093"/>
              <a:gd name="T40" fmla="*/ 56269 w 1067"/>
              <a:gd name="T41" fmla="*/ 64200 h 1093"/>
              <a:gd name="T42" fmla="*/ 49120 w 1067"/>
              <a:gd name="T43" fmla="*/ 72514 h 1093"/>
              <a:gd name="T44" fmla="*/ 6688 w 1067"/>
              <a:gd name="T45" fmla="*/ 77363 h 1093"/>
              <a:gd name="T46" fmla="*/ 32747 w 1067"/>
              <a:gd name="T47" fmla="*/ 115237 h 1093"/>
              <a:gd name="T48" fmla="*/ 202477 w 1067"/>
              <a:gd name="T49" fmla="*/ 170430 h 1093"/>
              <a:gd name="T50" fmla="*/ 213316 w 1067"/>
              <a:gd name="T51" fmla="*/ 137175 h 1093"/>
              <a:gd name="T52" fmla="*/ 180569 w 1067"/>
              <a:gd name="T53" fmla="*/ 132095 h 1093"/>
              <a:gd name="T54" fmla="*/ 178724 w 1067"/>
              <a:gd name="T55" fmla="*/ 142256 h 1093"/>
              <a:gd name="T56" fmla="*/ 174573 w 1067"/>
              <a:gd name="T57" fmla="*/ 152648 h 1093"/>
              <a:gd name="T58" fmla="*/ 164196 w 1067"/>
              <a:gd name="T59" fmla="*/ 166735 h 1093"/>
              <a:gd name="T60" fmla="*/ 151051 w 1067"/>
              <a:gd name="T61" fmla="*/ 176896 h 1093"/>
              <a:gd name="T62" fmla="*/ 135139 w 1067"/>
              <a:gd name="T63" fmla="*/ 183131 h 1093"/>
              <a:gd name="T64" fmla="*/ 118765 w 1067"/>
              <a:gd name="T65" fmla="*/ 184055 h 1093"/>
              <a:gd name="T66" fmla="*/ 101931 w 1067"/>
              <a:gd name="T67" fmla="*/ 180360 h 1093"/>
              <a:gd name="T68" fmla="*/ 90400 w 1067"/>
              <a:gd name="T69" fmla="*/ 174125 h 1093"/>
              <a:gd name="T70" fmla="*/ 75410 w 1067"/>
              <a:gd name="T71" fmla="*/ 159114 h 1093"/>
              <a:gd name="T72" fmla="*/ 66877 w 1067"/>
              <a:gd name="T73" fmla="*/ 139947 h 1093"/>
              <a:gd name="T74" fmla="*/ 32286 w 1067"/>
              <a:gd name="T75" fmla="*/ 133480 h 1093"/>
              <a:gd name="T76" fmla="*/ 6688 w 1067"/>
              <a:gd name="T77" fmla="*/ 175049 h 1093"/>
              <a:gd name="T78" fmla="*/ 46353 w 1067"/>
              <a:gd name="T79" fmla="*/ 175049 h 1093"/>
              <a:gd name="T80" fmla="*/ 56731 w 1067"/>
              <a:gd name="T81" fmla="*/ 188212 h 1093"/>
              <a:gd name="T82" fmla="*/ 84635 w 1067"/>
              <a:gd name="T83" fmla="*/ 208765 h 1093"/>
              <a:gd name="T84" fmla="*/ 95012 w 1067"/>
              <a:gd name="T85" fmla="*/ 213153 h 1093"/>
              <a:gd name="T86" fmla="*/ 112308 w 1067"/>
              <a:gd name="T87" fmla="*/ 251950 h 1093"/>
              <a:gd name="T88" fmla="*/ 140904 w 1067"/>
              <a:gd name="T89" fmla="*/ 215462 h 1093"/>
              <a:gd name="T90" fmla="*/ 156816 w 1067"/>
              <a:gd name="T91" fmla="*/ 210613 h 1093"/>
              <a:gd name="T92" fmla="*/ 205706 w 1067"/>
              <a:gd name="T93" fmla="*/ 221929 h 1093"/>
              <a:gd name="T94" fmla="*/ 193253 w 1067"/>
              <a:gd name="T95" fmla="*/ 184055 h 1093"/>
              <a:gd name="T96" fmla="*/ 202477 w 1067"/>
              <a:gd name="T97" fmla="*/ 170430 h 109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067"/>
              <a:gd name="T148" fmla="*/ 0 h 1093"/>
              <a:gd name="T149" fmla="*/ 1067 w 1067"/>
              <a:gd name="T150" fmla="*/ 1093 h 1093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067" h="1093">
                <a:moveTo>
                  <a:pt x="138" y="527"/>
                </a:moveTo>
                <a:lnTo>
                  <a:pt x="282" y="527"/>
                </a:lnTo>
                <a:lnTo>
                  <a:pt x="286" y="503"/>
                </a:lnTo>
                <a:lnTo>
                  <a:pt x="292" y="479"/>
                </a:lnTo>
                <a:lnTo>
                  <a:pt x="298" y="454"/>
                </a:lnTo>
                <a:lnTo>
                  <a:pt x="311" y="432"/>
                </a:lnTo>
                <a:lnTo>
                  <a:pt x="323" y="410"/>
                </a:lnTo>
                <a:lnTo>
                  <a:pt x="337" y="389"/>
                </a:lnTo>
                <a:lnTo>
                  <a:pt x="353" y="371"/>
                </a:lnTo>
                <a:lnTo>
                  <a:pt x="371" y="353"/>
                </a:lnTo>
                <a:lnTo>
                  <a:pt x="392" y="339"/>
                </a:lnTo>
                <a:lnTo>
                  <a:pt x="412" y="326"/>
                </a:lnTo>
                <a:lnTo>
                  <a:pt x="434" y="316"/>
                </a:lnTo>
                <a:lnTo>
                  <a:pt x="457" y="306"/>
                </a:lnTo>
                <a:lnTo>
                  <a:pt x="481" y="300"/>
                </a:lnTo>
                <a:lnTo>
                  <a:pt x="503" y="296"/>
                </a:lnTo>
                <a:lnTo>
                  <a:pt x="528" y="296"/>
                </a:lnTo>
                <a:lnTo>
                  <a:pt x="552" y="296"/>
                </a:lnTo>
                <a:lnTo>
                  <a:pt x="576" y="298"/>
                </a:lnTo>
                <a:lnTo>
                  <a:pt x="601" y="304"/>
                </a:lnTo>
                <a:lnTo>
                  <a:pt x="625" y="312"/>
                </a:lnTo>
                <a:lnTo>
                  <a:pt x="649" y="322"/>
                </a:lnTo>
                <a:lnTo>
                  <a:pt x="676" y="341"/>
                </a:lnTo>
                <a:lnTo>
                  <a:pt x="702" y="359"/>
                </a:lnTo>
                <a:lnTo>
                  <a:pt x="724" y="381"/>
                </a:lnTo>
                <a:lnTo>
                  <a:pt x="742" y="406"/>
                </a:lnTo>
                <a:lnTo>
                  <a:pt x="757" y="434"/>
                </a:lnTo>
                <a:lnTo>
                  <a:pt x="769" y="462"/>
                </a:lnTo>
                <a:lnTo>
                  <a:pt x="779" y="491"/>
                </a:lnTo>
                <a:lnTo>
                  <a:pt x="783" y="521"/>
                </a:lnTo>
                <a:lnTo>
                  <a:pt x="927" y="519"/>
                </a:lnTo>
                <a:lnTo>
                  <a:pt x="925" y="497"/>
                </a:lnTo>
                <a:lnTo>
                  <a:pt x="1067" y="422"/>
                </a:lnTo>
                <a:lnTo>
                  <a:pt x="1038" y="333"/>
                </a:lnTo>
                <a:lnTo>
                  <a:pt x="878" y="355"/>
                </a:lnTo>
                <a:lnTo>
                  <a:pt x="866" y="333"/>
                </a:lnTo>
                <a:lnTo>
                  <a:pt x="852" y="314"/>
                </a:lnTo>
                <a:lnTo>
                  <a:pt x="838" y="294"/>
                </a:lnTo>
                <a:lnTo>
                  <a:pt x="822" y="276"/>
                </a:lnTo>
                <a:lnTo>
                  <a:pt x="890" y="132"/>
                </a:lnTo>
                <a:lnTo>
                  <a:pt x="817" y="77"/>
                </a:lnTo>
                <a:lnTo>
                  <a:pt x="700" y="189"/>
                </a:lnTo>
                <a:lnTo>
                  <a:pt x="678" y="178"/>
                </a:lnTo>
                <a:lnTo>
                  <a:pt x="653" y="170"/>
                </a:lnTo>
                <a:lnTo>
                  <a:pt x="631" y="164"/>
                </a:lnTo>
                <a:lnTo>
                  <a:pt x="609" y="158"/>
                </a:lnTo>
                <a:lnTo>
                  <a:pt x="580" y="0"/>
                </a:lnTo>
                <a:lnTo>
                  <a:pt x="487" y="0"/>
                </a:lnTo>
                <a:lnTo>
                  <a:pt x="457" y="158"/>
                </a:lnTo>
                <a:lnTo>
                  <a:pt x="434" y="164"/>
                </a:lnTo>
                <a:lnTo>
                  <a:pt x="410" y="170"/>
                </a:lnTo>
                <a:lnTo>
                  <a:pt x="388" y="178"/>
                </a:lnTo>
                <a:lnTo>
                  <a:pt x="365" y="189"/>
                </a:lnTo>
                <a:lnTo>
                  <a:pt x="250" y="77"/>
                </a:lnTo>
                <a:lnTo>
                  <a:pt x="175" y="132"/>
                </a:lnTo>
                <a:lnTo>
                  <a:pt x="244" y="278"/>
                </a:lnTo>
                <a:lnTo>
                  <a:pt x="227" y="296"/>
                </a:lnTo>
                <a:lnTo>
                  <a:pt x="213" y="314"/>
                </a:lnTo>
                <a:lnTo>
                  <a:pt x="201" y="335"/>
                </a:lnTo>
                <a:lnTo>
                  <a:pt x="187" y="355"/>
                </a:lnTo>
                <a:lnTo>
                  <a:pt x="29" y="335"/>
                </a:lnTo>
                <a:lnTo>
                  <a:pt x="0" y="422"/>
                </a:lnTo>
                <a:lnTo>
                  <a:pt x="142" y="499"/>
                </a:lnTo>
                <a:lnTo>
                  <a:pt x="138" y="527"/>
                </a:lnTo>
                <a:close/>
                <a:moveTo>
                  <a:pt x="878" y="738"/>
                </a:moveTo>
                <a:lnTo>
                  <a:pt x="1038" y="758"/>
                </a:lnTo>
                <a:lnTo>
                  <a:pt x="1067" y="671"/>
                </a:lnTo>
                <a:lnTo>
                  <a:pt x="925" y="594"/>
                </a:lnTo>
                <a:lnTo>
                  <a:pt x="927" y="570"/>
                </a:lnTo>
                <a:lnTo>
                  <a:pt x="783" y="572"/>
                </a:lnTo>
                <a:lnTo>
                  <a:pt x="779" y="594"/>
                </a:lnTo>
                <a:lnTo>
                  <a:pt x="775" y="616"/>
                </a:lnTo>
                <a:lnTo>
                  <a:pt x="767" y="639"/>
                </a:lnTo>
                <a:lnTo>
                  <a:pt x="757" y="661"/>
                </a:lnTo>
                <a:lnTo>
                  <a:pt x="744" y="683"/>
                </a:lnTo>
                <a:lnTo>
                  <a:pt x="728" y="704"/>
                </a:lnTo>
                <a:lnTo>
                  <a:pt x="712" y="722"/>
                </a:lnTo>
                <a:lnTo>
                  <a:pt x="694" y="740"/>
                </a:lnTo>
                <a:lnTo>
                  <a:pt x="676" y="754"/>
                </a:lnTo>
                <a:lnTo>
                  <a:pt x="655" y="766"/>
                </a:lnTo>
                <a:lnTo>
                  <a:pt x="633" y="777"/>
                </a:lnTo>
                <a:lnTo>
                  <a:pt x="611" y="785"/>
                </a:lnTo>
                <a:lnTo>
                  <a:pt x="586" y="793"/>
                </a:lnTo>
                <a:lnTo>
                  <a:pt x="562" y="797"/>
                </a:lnTo>
                <a:lnTo>
                  <a:pt x="540" y="797"/>
                </a:lnTo>
                <a:lnTo>
                  <a:pt x="515" y="797"/>
                </a:lnTo>
                <a:lnTo>
                  <a:pt x="489" y="795"/>
                </a:lnTo>
                <a:lnTo>
                  <a:pt x="467" y="789"/>
                </a:lnTo>
                <a:lnTo>
                  <a:pt x="442" y="781"/>
                </a:lnTo>
                <a:lnTo>
                  <a:pt x="418" y="770"/>
                </a:lnTo>
                <a:lnTo>
                  <a:pt x="392" y="754"/>
                </a:lnTo>
                <a:lnTo>
                  <a:pt x="365" y="734"/>
                </a:lnTo>
                <a:lnTo>
                  <a:pt x="345" y="712"/>
                </a:lnTo>
                <a:lnTo>
                  <a:pt x="327" y="689"/>
                </a:lnTo>
                <a:lnTo>
                  <a:pt x="311" y="663"/>
                </a:lnTo>
                <a:lnTo>
                  <a:pt x="298" y="635"/>
                </a:lnTo>
                <a:lnTo>
                  <a:pt x="290" y="606"/>
                </a:lnTo>
                <a:lnTo>
                  <a:pt x="284" y="576"/>
                </a:lnTo>
                <a:lnTo>
                  <a:pt x="140" y="578"/>
                </a:lnTo>
                <a:lnTo>
                  <a:pt x="142" y="594"/>
                </a:lnTo>
                <a:lnTo>
                  <a:pt x="0" y="671"/>
                </a:lnTo>
                <a:lnTo>
                  <a:pt x="29" y="758"/>
                </a:lnTo>
                <a:lnTo>
                  <a:pt x="189" y="738"/>
                </a:lnTo>
                <a:lnTo>
                  <a:pt x="201" y="758"/>
                </a:lnTo>
                <a:lnTo>
                  <a:pt x="215" y="779"/>
                </a:lnTo>
                <a:lnTo>
                  <a:pt x="229" y="799"/>
                </a:lnTo>
                <a:lnTo>
                  <a:pt x="246" y="815"/>
                </a:lnTo>
                <a:lnTo>
                  <a:pt x="175" y="961"/>
                </a:lnTo>
                <a:lnTo>
                  <a:pt x="250" y="1016"/>
                </a:lnTo>
                <a:lnTo>
                  <a:pt x="367" y="904"/>
                </a:lnTo>
                <a:lnTo>
                  <a:pt x="390" y="914"/>
                </a:lnTo>
                <a:lnTo>
                  <a:pt x="412" y="923"/>
                </a:lnTo>
                <a:lnTo>
                  <a:pt x="436" y="929"/>
                </a:lnTo>
                <a:lnTo>
                  <a:pt x="459" y="935"/>
                </a:lnTo>
                <a:lnTo>
                  <a:pt x="487" y="1091"/>
                </a:lnTo>
                <a:lnTo>
                  <a:pt x="580" y="1093"/>
                </a:lnTo>
                <a:lnTo>
                  <a:pt x="611" y="933"/>
                </a:lnTo>
                <a:lnTo>
                  <a:pt x="633" y="929"/>
                </a:lnTo>
                <a:lnTo>
                  <a:pt x="655" y="921"/>
                </a:lnTo>
                <a:lnTo>
                  <a:pt x="680" y="912"/>
                </a:lnTo>
                <a:lnTo>
                  <a:pt x="700" y="904"/>
                </a:lnTo>
                <a:lnTo>
                  <a:pt x="817" y="1014"/>
                </a:lnTo>
                <a:lnTo>
                  <a:pt x="892" y="961"/>
                </a:lnTo>
                <a:lnTo>
                  <a:pt x="824" y="815"/>
                </a:lnTo>
                <a:lnTo>
                  <a:pt x="838" y="797"/>
                </a:lnTo>
                <a:lnTo>
                  <a:pt x="852" y="779"/>
                </a:lnTo>
                <a:lnTo>
                  <a:pt x="866" y="758"/>
                </a:lnTo>
                <a:lnTo>
                  <a:pt x="878" y="7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68" name="Freeform 8"/>
          <p:cNvSpPr>
            <a:spLocks noEditPoints="1" noChangeArrowheads="1"/>
          </p:cNvSpPr>
          <p:nvPr/>
        </p:nvSpPr>
        <p:spPr bwMode="auto">
          <a:xfrm>
            <a:off x="7837488" y="3690938"/>
            <a:ext cx="268287" cy="295275"/>
          </a:xfrm>
          <a:custGeom>
            <a:avLst/>
            <a:gdLst>
              <a:gd name="T0" fmla="*/ 249387 w 1164"/>
              <a:gd name="T1" fmla="*/ 0 h 1281"/>
              <a:gd name="T2" fmla="*/ 243855 w 1164"/>
              <a:gd name="T3" fmla="*/ 7837 h 1281"/>
              <a:gd name="T4" fmla="*/ 229335 w 1164"/>
              <a:gd name="T5" fmla="*/ 23281 h 1281"/>
              <a:gd name="T6" fmla="*/ 212509 w 1164"/>
              <a:gd name="T7" fmla="*/ 36881 h 1281"/>
              <a:gd name="T8" fmla="*/ 193379 w 1164"/>
              <a:gd name="T9" fmla="*/ 49558 h 1281"/>
              <a:gd name="T10" fmla="*/ 172865 w 1164"/>
              <a:gd name="T11" fmla="*/ 59700 h 1281"/>
              <a:gd name="T12" fmla="*/ 151430 w 1164"/>
              <a:gd name="T13" fmla="*/ 68229 h 1281"/>
              <a:gd name="T14" fmla="*/ 129764 w 1164"/>
              <a:gd name="T15" fmla="*/ 74222 h 1281"/>
              <a:gd name="T16" fmla="*/ 108790 w 1164"/>
              <a:gd name="T17" fmla="*/ 76988 h 1281"/>
              <a:gd name="T18" fmla="*/ 0 w 1164"/>
              <a:gd name="T19" fmla="*/ 77449 h 1281"/>
              <a:gd name="T20" fmla="*/ 98648 w 1164"/>
              <a:gd name="T21" fmla="*/ 132309 h 1281"/>
              <a:gd name="T22" fmla="*/ 108790 w 1164"/>
              <a:gd name="T23" fmla="*/ 132770 h 1281"/>
              <a:gd name="T24" fmla="*/ 129764 w 1164"/>
              <a:gd name="T25" fmla="*/ 135536 h 1281"/>
              <a:gd name="T26" fmla="*/ 151430 w 1164"/>
              <a:gd name="T27" fmla="*/ 141529 h 1281"/>
              <a:gd name="T28" fmla="*/ 172865 w 1164"/>
              <a:gd name="T29" fmla="*/ 150058 h 1281"/>
              <a:gd name="T30" fmla="*/ 193379 w 1164"/>
              <a:gd name="T31" fmla="*/ 160200 h 1281"/>
              <a:gd name="T32" fmla="*/ 212509 w 1164"/>
              <a:gd name="T33" fmla="*/ 172878 h 1281"/>
              <a:gd name="T34" fmla="*/ 229335 w 1164"/>
              <a:gd name="T35" fmla="*/ 186477 h 1281"/>
              <a:gd name="T36" fmla="*/ 243855 w 1164"/>
              <a:gd name="T37" fmla="*/ 201921 h 1281"/>
              <a:gd name="T38" fmla="*/ 249387 w 1164"/>
              <a:gd name="T39" fmla="*/ 126546 h 1281"/>
              <a:gd name="T40" fmla="*/ 268287 w 1164"/>
              <a:gd name="T41" fmla="*/ 83212 h 1281"/>
              <a:gd name="T42" fmla="*/ 109712 w 1164"/>
              <a:gd name="T43" fmla="*/ 141529 h 1281"/>
              <a:gd name="T44" fmla="*/ 18208 w 1164"/>
              <a:gd name="T45" fmla="*/ 141529 h 1281"/>
              <a:gd name="T46" fmla="*/ 21435 w 1164"/>
              <a:gd name="T47" fmla="*/ 150519 h 1281"/>
              <a:gd name="T48" fmla="*/ 27889 w 1164"/>
              <a:gd name="T49" fmla="*/ 162044 h 1281"/>
              <a:gd name="T50" fmla="*/ 32729 w 1164"/>
              <a:gd name="T51" fmla="*/ 168268 h 1281"/>
              <a:gd name="T52" fmla="*/ 38722 w 1164"/>
              <a:gd name="T53" fmla="*/ 173800 h 1281"/>
              <a:gd name="T54" fmla="*/ 46097 w 1164"/>
              <a:gd name="T55" fmla="*/ 177949 h 1281"/>
              <a:gd name="T56" fmla="*/ 144285 w 1164"/>
              <a:gd name="T57" fmla="*/ 295275 h 1281"/>
              <a:gd name="T58" fmla="*/ 88738 w 1164"/>
              <a:gd name="T59" fmla="*/ 172417 h 1281"/>
              <a:gd name="T60" fmla="*/ 98648 w 1164"/>
              <a:gd name="T61" fmla="*/ 162505 h 1281"/>
              <a:gd name="T62" fmla="*/ 105102 w 1164"/>
              <a:gd name="T63" fmla="*/ 152824 h 1281"/>
              <a:gd name="T64" fmla="*/ 108329 w 1164"/>
              <a:gd name="T65" fmla="*/ 144756 h 1281"/>
              <a:gd name="T66" fmla="*/ 109712 w 1164"/>
              <a:gd name="T67" fmla="*/ 141529 h 128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164"/>
              <a:gd name="T103" fmla="*/ 0 h 1281"/>
              <a:gd name="T104" fmla="*/ 1164 w 1164"/>
              <a:gd name="T105" fmla="*/ 1281 h 1281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164" h="1281">
                <a:moveTo>
                  <a:pt x="1082" y="361"/>
                </a:moveTo>
                <a:lnTo>
                  <a:pt x="1082" y="0"/>
                </a:lnTo>
                <a:lnTo>
                  <a:pt x="1058" y="34"/>
                </a:lnTo>
                <a:lnTo>
                  <a:pt x="1028" y="69"/>
                </a:lnTo>
                <a:lnTo>
                  <a:pt x="995" y="101"/>
                </a:lnTo>
                <a:lnTo>
                  <a:pt x="961" y="132"/>
                </a:lnTo>
                <a:lnTo>
                  <a:pt x="922" y="160"/>
                </a:lnTo>
                <a:lnTo>
                  <a:pt x="882" y="188"/>
                </a:lnTo>
                <a:lnTo>
                  <a:pt x="839" y="215"/>
                </a:lnTo>
                <a:lnTo>
                  <a:pt x="794" y="239"/>
                </a:lnTo>
                <a:lnTo>
                  <a:pt x="750" y="259"/>
                </a:lnTo>
                <a:lnTo>
                  <a:pt x="703" y="280"/>
                </a:lnTo>
                <a:lnTo>
                  <a:pt x="657" y="296"/>
                </a:lnTo>
                <a:lnTo>
                  <a:pt x="610" y="310"/>
                </a:lnTo>
                <a:lnTo>
                  <a:pt x="563" y="322"/>
                </a:lnTo>
                <a:lnTo>
                  <a:pt x="517" y="330"/>
                </a:lnTo>
                <a:lnTo>
                  <a:pt x="472" y="334"/>
                </a:lnTo>
                <a:lnTo>
                  <a:pt x="428" y="336"/>
                </a:lnTo>
                <a:lnTo>
                  <a:pt x="0" y="336"/>
                </a:lnTo>
                <a:lnTo>
                  <a:pt x="0" y="574"/>
                </a:lnTo>
                <a:lnTo>
                  <a:pt x="428" y="574"/>
                </a:lnTo>
                <a:lnTo>
                  <a:pt x="472" y="576"/>
                </a:lnTo>
                <a:lnTo>
                  <a:pt x="517" y="580"/>
                </a:lnTo>
                <a:lnTo>
                  <a:pt x="563" y="588"/>
                </a:lnTo>
                <a:lnTo>
                  <a:pt x="610" y="600"/>
                </a:lnTo>
                <a:lnTo>
                  <a:pt x="657" y="614"/>
                </a:lnTo>
                <a:lnTo>
                  <a:pt x="703" y="630"/>
                </a:lnTo>
                <a:lnTo>
                  <a:pt x="750" y="651"/>
                </a:lnTo>
                <a:lnTo>
                  <a:pt x="794" y="671"/>
                </a:lnTo>
                <a:lnTo>
                  <a:pt x="839" y="695"/>
                </a:lnTo>
                <a:lnTo>
                  <a:pt x="882" y="722"/>
                </a:lnTo>
                <a:lnTo>
                  <a:pt x="922" y="750"/>
                </a:lnTo>
                <a:lnTo>
                  <a:pt x="961" y="778"/>
                </a:lnTo>
                <a:lnTo>
                  <a:pt x="995" y="809"/>
                </a:lnTo>
                <a:lnTo>
                  <a:pt x="1028" y="841"/>
                </a:lnTo>
                <a:lnTo>
                  <a:pt x="1058" y="876"/>
                </a:lnTo>
                <a:lnTo>
                  <a:pt x="1082" y="910"/>
                </a:lnTo>
                <a:lnTo>
                  <a:pt x="1082" y="549"/>
                </a:lnTo>
                <a:lnTo>
                  <a:pt x="1164" y="549"/>
                </a:lnTo>
                <a:lnTo>
                  <a:pt x="1164" y="361"/>
                </a:lnTo>
                <a:lnTo>
                  <a:pt x="1082" y="361"/>
                </a:lnTo>
                <a:close/>
                <a:moveTo>
                  <a:pt x="476" y="614"/>
                </a:moveTo>
                <a:lnTo>
                  <a:pt x="79" y="614"/>
                </a:lnTo>
                <a:lnTo>
                  <a:pt x="85" y="632"/>
                </a:lnTo>
                <a:lnTo>
                  <a:pt x="93" y="653"/>
                </a:lnTo>
                <a:lnTo>
                  <a:pt x="105" y="677"/>
                </a:lnTo>
                <a:lnTo>
                  <a:pt x="121" y="703"/>
                </a:lnTo>
                <a:lnTo>
                  <a:pt x="129" y="718"/>
                </a:lnTo>
                <a:lnTo>
                  <a:pt x="142" y="730"/>
                </a:lnTo>
                <a:lnTo>
                  <a:pt x="154" y="742"/>
                </a:lnTo>
                <a:lnTo>
                  <a:pt x="168" y="754"/>
                </a:lnTo>
                <a:lnTo>
                  <a:pt x="184" y="764"/>
                </a:lnTo>
                <a:lnTo>
                  <a:pt x="200" y="772"/>
                </a:lnTo>
                <a:lnTo>
                  <a:pt x="432" y="1281"/>
                </a:lnTo>
                <a:lnTo>
                  <a:pt x="626" y="1281"/>
                </a:lnTo>
                <a:lnTo>
                  <a:pt x="385" y="748"/>
                </a:lnTo>
                <a:lnTo>
                  <a:pt x="409" y="728"/>
                </a:lnTo>
                <a:lnTo>
                  <a:pt x="428" y="705"/>
                </a:lnTo>
                <a:lnTo>
                  <a:pt x="444" y="683"/>
                </a:lnTo>
                <a:lnTo>
                  <a:pt x="456" y="663"/>
                </a:lnTo>
                <a:lnTo>
                  <a:pt x="464" y="645"/>
                </a:lnTo>
                <a:lnTo>
                  <a:pt x="470" y="628"/>
                </a:lnTo>
                <a:lnTo>
                  <a:pt x="476" y="6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8969" name="组合 19"/>
          <p:cNvGrpSpPr/>
          <p:nvPr/>
        </p:nvGrpSpPr>
        <p:grpSpPr bwMode="auto">
          <a:xfrm>
            <a:off x="10558463" y="3689350"/>
            <a:ext cx="149225" cy="212725"/>
            <a:chOff x="0" y="0"/>
            <a:chExt cx="1042988" cy="1458913"/>
          </a:xfrm>
        </p:grpSpPr>
        <p:sp>
          <p:nvSpPr>
            <p:cNvPr id="39058" name="Freeform 9"/>
            <p:cNvSpPr>
              <a:spLocks noEditPoints="1" noChangeArrowheads="1"/>
            </p:cNvSpPr>
            <p:nvPr/>
          </p:nvSpPr>
          <p:spPr bwMode="auto">
            <a:xfrm>
              <a:off x="228600" y="585788"/>
              <a:ext cx="595313" cy="873125"/>
            </a:xfrm>
            <a:custGeom>
              <a:avLst/>
              <a:gdLst>
                <a:gd name="T0" fmla="*/ 38100 w 375"/>
                <a:gd name="T1" fmla="*/ 569913 h 550"/>
                <a:gd name="T2" fmla="*/ 595313 w 375"/>
                <a:gd name="T3" fmla="*/ 280988 h 550"/>
                <a:gd name="T4" fmla="*/ 595313 w 375"/>
                <a:gd name="T5" fmla="*/ 138113 h 550"/>
                <a:gd name="T6" fmla="*/ 0 w 375"/>
                <a:gd name="T7" fmla="*/ 447675 h 550"/>
                <a:gd name="T8" fmla="*/ 0 w 375"/>
                <a:gd name="T9" fmla="*/ 447675 h 550"/>
                <a:gd name="T10" fmla="*/ 3175 w 375"/>
                <a:gd name="T11" fmla="*/ 476250 h 550"/>
                <a:gd name="T12" fmla="*/ 12700 w 375"/>
                <a:gd name="T13" fmla="*/ 508000 h 550"/>
                <a:gd name="T14" fmla="*/ 22225 w 375"/>
                <a:gd name="T15" fmla="*/ 541338 h 550"/>
                <a:gd name="T16" fmla="*/ 38100 w 375"/>
                <a:gd name="T17" fmla="*/ 569913 h 550"/>
                <a:gd name="T18" fmla="*/ 38100 w 375"/>
                <a:gd name="T19" fmla="*/ 569913 h 550"/>
                <a:gd name="T20" fmla="*/ 304800 w 375"/>
                <a:gd name="T21" fmla="*/ 873125 h 550"/>
                <a:gd name="T22" fmla="*/ 304800 w 375"/>
                <a:gd name="T23" fmla="*/ 873125 h 550"/>
                <a:gd name="T24" fmla="*/ 330200 w 375"/>
                <a:gd name="T25" fmla="*/ 852488 h 550"/>
                <a:gd name="T26" fmla="*/ 392113 w 375"/>
                <a:gd name="T27" fmla="*/ 798513 h 550"/>
                <a:gd name="T28" fmla="*/ 427038 w 375"/>
                <a:gd name="T29" fmla="*/ 763588 h 550"/>
                <a:gd name="T30" fmla="*/ 466725 w 375"/>
                <a:gd name="T31" fmla="*/ 720725 h 550"/>
                <a:gd name="T32" fmla="*/ 504825 w 375"/>
                <a:gd name="T33" fmla="*/ 673100 h 550"/>
                <a:gd name="T34" fmla="*/ 539750 w 375"/>
                <a:gd name="T35" fmla="*/ 620713 h 550"/>
                <a:gd name="T36" fmla="*/ 214313 w 375"/>
                <a:gd name="T37" fmla="*/ 792163 h 550"/>
                <a:gd name="T38" fmla="*/ 214313 w 375"/>
                <a:gd name="T39" fmla="*/ 792163 h 550"/>
                <a:gd name="T40" fmla="*/ 279400 w 375"/>
                <a:gd name="T41" fmla="*/ 849313 h 550"/>
                <a:gd name="T42" fmla="*/ 304800 w 375"/>
                <a:gd name="T43" fmla="*/ 873125 h 550"/>
                <a:gd name="T44" fmla="*/ 304800 w 375"/>
                <a:gd name="T45" fmla="*/ 873125 h 550"/>
                <a:gd name="T46" fmla="*/ 157163 w 375"/>
                <a:gd name="T47" fmla="*/ 733425 h 550"/>
                <a:gd name="T48" fmla="*/ 585788 w 375"/>
                <a:gd name="T49" fmla="*/ 512763 h 550"/>
                <a:gd name="T50" fmla="*/ 585788 w 375"/>
                <a:gd name="T51" fmla="*/ 512763 h 550"/>
                <a:gd name="T52" fmla="*/ 592138 w 375"/>
                <a:gd name="T53" fmla="*/ 476250 h 550"/>
                <a:gd name="T54" fmla="*/ 595313 w 375"/>
                <a:gd name="T55" fmla="*/ 444500 h 550"/>
                <a:gd name="T56" fmla="*/ 595313 w 375"/>
                <a:gd name="T57" fmla="*/ 366713 h 550"/>
                <a:gd name="T58" fmla="*/ 76200 w 375"/>
                <a:gd name="T59" fmla="*/ 635000 h 550"/>
                <a:gd name="T60" fmla="*/ 76200 w 375"/>
                <a:gd name="T61" fmla="*/ 635000 h 550"/>
                <a:gd name="T62" fmla="*/ 115888 w 375"/>
                <a:gd name="T63" fmla="*/ 685800 h 550"/>
                <a:gd name="T64" fmla="*/ 157163 w 375"/>
                <a:gd name="T65" fmla="*/ 733425 h 550"/>
                <a:gd name="T66" fmla="*/ 157163 w 375"/>
                <a:gd name="T67" fmla="*/ 733425 h 550"/>
                <a:gd name="T68" fmla="*/ 427038 w 375"/>
                <a:gd name="T69" fmla="*/ 0 h 550"/>
                <a:gd name="T70" fmla="*/ 0 w 375"/>
                <a:gd name="T71" fmla="*/ 222250 h 550"/>
                <a:gd name="T72" fmla="*/ 0 w 375"/>
                <a:gd name="T73" fmla="*/ 363538 h 550"/>
                <a:gd name="T74" fmla="*/ 595313 w 375"/>
                <a:gd name="T75" fmla="*/ 55563 h 550"/>
                <a:gd name="T76" fmla="*/ 595313 w 375"/>
                <a:gd name="T77" fmla="*/ 55563 h 550"/>
                <a:gd name="T78" fmla="*/ 595313 w 375"/>
                <a:gd name="T79" fmla="*/ 0 h 550"/>
                <a:gd name="T80" fmla="*/ 427038 w 375"/>
                <a:gd name="T81" fmla="*/ 0 h 550"/>
                <a:gd name="T82" fmla="*/ 0 w 375"/>
                <a:gd name="T83" fmla="*/ 0 h 550"/>
                <a:gd name="T84" fmla="*/ 0 w 375"/>
                <a:gd name="T85" fmla="*/ 0 h 550"/>
                <a:gd name="T86" fmla="*/ 0 w 375"/>
                <a:gd name="T87" fmla="*/ 134938 h 550"/>
                <a:gd name="T88" fmla="*/ 263525 w 375"/>
                <a:gd name="T89" fmla="*/ 0 h 550"/>
                <a:gd name="T90" fmla="*/ 0 w 375"/>
                <a:gd name="T91" fmla="*/ 0 h 5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5"/>
                <a:gd name="T139" fmla="*/ 0 h 550"/>
                <a:gd name="T140" fmla="*/ 375 w 375"/>
                <a:gd name="T141" fmla="*/ 550 h 55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5" h="550">
                  <a:moveTo>
                    <a:pt x="24" y="359"/>
                  </a:moveTo>
                  <a:lnTo>
                    <a:pt x="375" y="177"/>
                  </a:lnTo>
                  <a:lnTo>
                    <a:pt x="375" y="87"/>
                  </a:lnTo>
                  <a:lnTo>
                    <a:pt x="0" y="282"/>
                  </a:lnTo>
                  <a:lnTo>
                    <a:pt x="2" y="300"/>
                  </a:lnTo>
                  <a:lnTo>
                    <a:pt x="8" y="320"/>
                  </a:lnTo>
                  <a:lnTo>
                    <a:pt x="14" y="341"/>
                  </a:lnTo>
                  <a:lnTo>
                    <a:pt x="24" y="359"/>
                  </a:lnTo>
                  <a:close/>
                  <a:moveTo>
                    <a:pt x="192" y="550"/>
                  </a:moveTo>
                  <a:lnTo>
                    <a:pt x="192" y="550"/>
                  </a:lnTo>
                  <a:lnTo>
                    <a:pt x="208" y="537"/>
                  </a:lnTo>
                  <a:lnTo>
                    <a:pt x="247" y="503"/>
                  </a:lnTo>
                  <a:lnTo>
                    <a:pt x="269" y="481"/>
                  </a:lnTo>
                  <a:lnTo>
                    <a:pt x="294" y="454"/>
                  </a:lnTo>
                  <a:lnTo>
                    <a:pt x="318" y="424"/>
                  </a:lnTo>
                  <a:lnTo>
                    <a:pt x="340" y="391"/>
                  </a:lnTo>
                  <a:lnTo>
                    <a:pt x="135" y="499"/>
                  </a:lnTo>
                  <a:lnTo>
                    <a:pt x="176" y="535"/>
                  </a:lnTo>
                  <a:lnTo>
                    <a:pt x="192" y="550"/>
                  </a:lnTo>
                  <a:close/>
                  <a:moveTo>
                    <a:pt x="99" y="462"/>
                  </a:moveTo>
                  <a:lnTo>
                    <a:pt x="369" y="323"/>
                  </a:lnTo>
                  <a:lnTo>
                    <a:pt x="373" y="300"/>
                  </a:lnTo>
                  <a:lnTo>
                    <a:pt x="375" y="280"/>
                  </a:lnTo>
                  <a:lnTo>
                    <a:pt x="375" y="231"/>
                  </a:lnTo>
                  <a:lnTo>
                    <a:pt x="48" y="400"/>
                  </a:lnTo>
                  <a:lnTo>
                    <a:pt x="73" y="432"/>
                  </a:lnTo>
                  <a:lnTo>
                    <a:pt x="99" y="462"/>
                  </a:lnTo>
                  <a:close/>
                  <a:moveTo>
                    <a:pt x="269" y="0"/>
                  </a:moveTo>
                  <a:lnTo>
                    <a:pt x="0" y="140"/>
                  </a:lnTo>
                  <a:lnTo>
                    <a:pt x="0" y="229"/>
                  </a:lnTo>
                  <a:lnTo>
                    <a:pt x="375" y="35"/>
                  </a:lnTo>
                  <a:lnTo>
                    <a:pt x="375" y="0"/>
                  </a:lnTo>
                  <a:lnTo>
                    <a:pt x="269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85"/>
                  </a:lnTo>
                  <a:lnTo>
                    <a:pt x="16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59" name="Freeform 10"/>
            <p:cNvSpPr>
              <a:spLocks noChangeArrowheads="1"/>
            </p:cNvSpPr>
            <p:nvPr/>
          </p:nvSpPr>
          <p:spPr bwMode="auto">
            <a:xfrm>
              <a:off x="0" y="0"/>
              <a:ext cx="1042988" cy="515938"/>
            </a:xfrm>
            <a:custGeom>
              <a:avLst/>
              <a:gdLst>
                <a:gd name="T0" fmla="*/ 604838 w 657"/>
                <a:gd name="T1" fmla="*/ 0 h 325"/>
                <a:gd name="T2" fmla="*/ 604838 w 657"/>
                <a:gd name="T3" fmla="*/ 287338 h 325"/>
                <a:gd name="T4" fmla="*/ 604838 w 657"/>
                <a:gd name="T5" fmla="*/ 287338 h 325"/>
                <a:gd name="T6" fmla="*/ 601663 w 657"/>
                <a:gd name="T7" fmla="*/ 300038 h 325"/>
                <a:gd name="T8" fmla="*/ 598488 w 657"/>
                <a:gd name="T9" fmla="*/ 312738 h 325"/>
                <a:gd name="T10" fmla="*/ 592138 w 657"/>
                <a:gd name="T11" fmla="*/ 322263 h 325"/>
                <a:gd name="T12" fmla="*/ 585788 w 657"/>
                <a:gd name="T13" fmla="*/ 331788 h 325"/>
                <a:gd name="T14" fmla="*/ 576263 w 657"/>
                <a:gd name="T15" fmla="*/ 341313 h 325"/>
                <a:gd name="T16" fmla="*/ 561975 w 657"/>
                <a:gd name="T17" fmla="*/ 347663 h 325"/>
                <a:gd name="T18" fmla="*/ 552450 w 657"/>
                <a:gd name="T19" fmla="*/ 350838 h 325"/>
                <a:gd name="T20" fmla="*/ 536575 w 657"/>
                <a:gd name="T21" fmla="*/ 350838 h 325"/>
                <a:gd name="T22" fmla="*/ 498475 w 657"/>
                <a:gd name="T23" fmla="*/ 350838 h 325"/>
                <a:gd name="T24" fmla="*/ 498475 w 657"/>
                <a:gd name="T25" fmla="*/ 350838 h 325"/>
                <a:gd name="T26" fmla="*/ 485775 w 657"/>
                <a:gd name="T27" fmla="*/ 350838 h 325"/>
                <a:gd name="T28" fmla="*/ 473075 w 657"/>
                <a:gd name="T29" fmla="*/ 347663 h 325"/>
                <a:gd name="T30" fmla="*/ 460375 w 657"/>
                <a:gd name="T31" fmla="*/ 341313 h 325"/>
                <a:gd name="T32" fmla="*/ 449263 w 657"/>
                <a:gd name="T33" fmla="*/ 331788 h 325"/>
                <a:gd name="T34" fmla="*/ 442913 w 657"/>
                <a:gd name="T35" fmla="*/ 322263 h 325"/>
                <a:gd name="T36" fmla="*/ 436563 w 657"/>
                <a:gd name="T37" fmla="*/ 312738 h 325"/>
                <a:gd name="T38" fmla="*/ 433388 w 657"/>
                <a:gd name="T39" fmla="*/ 300038 h 325"/>
                <a:gd name="T40" fmla="*/ 433388 w 657"/>
                <a:gd name="T41" fmla="*/ 287338 h 325"/>
                <a:gd name="T42" fmla="*/ 433388 w 657"/>
                <a:gd name="T43" fmla="*/ 0 h 325"/>
                <a:gd name="T44" fmla="*/ 433388 w 657"/>
                <a:gd name="T45" fmla="*/ 0 h 325"/>
                <a:gd name="T46" fmla="*/ 385763 w 657"/>
                <a:gd name="T47" fmla="*/ 9525 h 325"/>
                <a:gd name="T48" fmla="*/ 344488 w 657"/>
                <a:gd name="T49" fmla="*/ 25400 h 325"/>
                <a:gd name="T50" fmla="*/ 301625 w 657"/>
                <a:gd name="T51" fmla="*/ 41275 h 325"/>
                <a:gd name="T52" fmla="*/ 260350 w 657"/>
                <a:gd name="T53" fmla="*/ 65088 h 325"/>
                <a:gd name="T54" fmla="*/ 225425 w 657"/>
                <a:gd name="T55" fmla="*/ 87313 h 325"/>
                <a:gd name="T56" fmla="*/ 188913 w 657"/>
                <a:gd name="T57" fmla="*/ 115888 h 325"/>
                <a:gd name="T58" fmla="*/ 153988 w 657"/>
                <a:gd name="T59" fmla="*/ 144463 h 325"/>
                <a:gd name="T60" fmla="*/ 125413 w 657"/>
                <a:gd name="T61" fmla="*/ 177800 h 325"/>
                <a:gd name="T62" fmla="*/ 95250 w 657"/>
                <a:gd name="T63" fmla="*/ 212725 h 325"/>
                <a:gd name="T64" fmla="*/ 73025 w 657"/>
                <a:gd name="T65" fmla="*/ 250825 h 325"/>
                <a:gd name="T66" fmla="*/ 50800 w 657"/>
                <a:gd name="T67" fmla="*/ 290513 h 325"/>
                <a:gd name="T68" fmla="*/ 34925 w 657"/>
                <a:gd name="T69" fmla="*/ 331788 h 325"/>
                <a:gd name="T70" fmla="*/ 19050 w 657"/>
                <a:gd name="T71" fmla="*/ 376238 h 325"/>
                <a:gd name="T72" fmla="*/ 9525 w 657"/>
                <a:gd name="T73" fmla="*/ 422275 h 325"/>
                <a:gd name="T74" fmla="*/ 3175 w 657"/>
                <a:gd name="T75" fmla="*/ 466725 h 325"/>
                <a:gd name="T76" fmla="*/ 0 w 657"/>
                <a:gd name="T77" fmla="*/ 515938 h 325"/>
                <a:gd name="T78" fmla="*/ 1042988 w 657"/>
                <a:gd name="T79" fmla="*/ 515938 h 325"/>
                <a:gd name="T80" fmla="*/ 1042988 w 657"/>
                <a:gd name="T81" fmla="*/ 515938 h 325"/>
                <a:gd name="T82" fmla="*/ 1042988 w 657"/>
                <a:gd name="T83" fmla="*/ 466725 h 325"/>
                <a:gd name="T84" fmla="*/ 1035050 w 657"/>
                <a:gd name="T85" fmla="*/ 419100 h 325"/>
                <a:gd name="T86" fmla="*/ 1022350 w 657"/>
                <a:gd name="T87" fmla="*/ 373063 h 325"/>
                <a:gd name="T88" fmla="*/ 1009650 w 657"/>
                <a:gd name="T89" fmla="*/ 328613 h 325"/>
                <a:gd name="T90" fmla="*/ 990600 w 657"/>
                <a:gd name="T91" fmla="*/ 287338 h 325"/>
                <a:gd name="T92" fmla="*/ 971550 w 657"/>
                <a:gd name="T93" fmla="*/ 247650 h 325"/>
                <a:gd name="T94" fmla="*/ 946150 w 657"/>
                <a:gd name="T95" fmla="*/ 209550 h 325"/>
                <a:gd name="T96" fmla="*/ 915988 w 657"/>
                <a:gd name="T97" fmla="*/ 174625 h 325"/>
                <a:gd name="T98" fmla="*/ 884238 w 657"/>
                <a:gd name="T99" fmla="*/ 141288 h 325"/>
                <a:gd name="T100" fmla="*/ 852488 w 657"/>
                <a:gd name="T101" fmla="*/ 112713 h 325"/>
                <a:gd name="T102" fmla="*/ 817563 w 657"/>
                <a:gd name="T103" fmla="*/ 84138 h 325"/>
                <a:gd name="T104" fmla="*/ 777875 w 657"/>
                <a:gd name="T105" fmla="*/ 61913 h 325"/>
                <a:gd name="T106" fmla="*/ 736600 w 657"/>
                <a:gd name="T107" fmla="*/ 38100 h 325"/>
                <a:gd name="T108" fmla="*/ 695325 w 657"/>
                <a:gd name="T109" fmla="*/ 22225 h 325"/>
                <a:gd name="T110" fmla="*/ 649288 w 657"/>
                <a:gd name="T111" fmla="*/ 9525 h 325"/>
                <a:gd name="T112" fmla="*/ 604838 w 657"/>
                <a:gd name="T113" fmla="*/ 0 h 325"/>
                <a:gd name="T114" fmla="*/ 604838 w 657"/>
                <a:gd name="T115" fmla="*/ 0 h 32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657"/>
                <a:gd name="T175" fmla="*/ 0 h 325"/>
                <a:gd name="T176" fmla="*/ 657 w 657"/>
                <a:gd name="T177" fmla="*/ 325 h 32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657" h="325">
                  <a:moveTo>
                    <a:pt x="381" y="0"/>
                  </a:moveTo>
                  <a:lnTo>
                    <a:pt x="381" y="181"/>
                  </a:lnTo>
                  <a:lnTo>
                    <a:pt x="379" y="189"/>
                  </a:lnTo>
                  <a:lnTo>
                    <a:pt x="377" y="197"/>
                  </a:lnTo>
                  <a:lnTo>
                    <a:pt x="373" y="203"/>
                  </a:lnTo>
                  <a:lnTo>
                    <a:pt x="369" y="209"/>
                  </a:lnTo>
                  <a:lnTo>
                    <a:pt x="363" y="215"/>
                  </a:lnTo>
                  <a:lnTo>
                    <a:pt x="354" y="219"/>
                  </a:lnTo>
                  <a:lnTo>
                    <a:pt x="348" y="221"/>
                  </a:lnTo>
                  <a:lnTo>
                    <a:pt x="338" y="221"/>
                  </a:lnTo>
                  <a:lnTo>
                    <a:pt x="314" y="221"/>
                  </a:lnTo>
                  <a:lnTo>
                    <a:pt x="306" y="221"/>
                  </a:lnTo>
                  <a:lnTo>
                    <a:pt x="298" y="219"/>
                  </a:lnTo>
                  <a:lnTo>
                    <a:pt x="290" y="215"/>
                  </a:lnTo>
                  <a:lnTo>
                    <a:pt x="283" y="209"/>
                  </a:lnTo>
                  <a:lnTo>
                    <a:pt x="279" y="203"/>
                  </a:lnTo>
                  <a:lnTo>
                    <a:pt x="275" y="197"/>
                  </a:lnTo>
                  <a:lnTo>
                    <a:pt x="273" y="189"/>
                  </a:lnTo>
                  <a:lnTo>
                    <a:pt x="273" y="181"/>
                  </a:lnTo>
                  <a:lnTo>
                    <a:pt x="273" y="0"/>
                  </a:lnTo>
                  <a:lnTo>
                    <a:pt x="243" y="6"/>
                  </a:lnTo>
                  <a:lnTo>
                    <a:pt x="217" y="16"/>
                  </a:lnTo>
                  <a:lnTo>
                    <a:pt x="190" y="26"/>
                  </a:lnTo>
                  <a:lnTo>
                    <a:pt x="164" y="41"/>
                  </a:lnTo>
                  <a:lnTo>
                    <a:pt x="142" y="55"/>
                  </a:lnTo>
                  <a:lnTo>
                    <a:pt x="119" y="73"/>
                  </a:lnTo>
                  <a:lnTo>
                    <a:pt x="97" y="91"/>
                  </a:lnTo>
                  <a:lnTo>
                    <a:pt x="79" y="112"/>
                  </a:lnTo>
                  <a:lnTo>
                    <a:pt x="60" y="134"/>
                  </a:lnTo>
                  <a:lnTo>
                    <a:pt x="46" y="158"/>
                  </a:lnTo>
                  <a:lnTo>
                    <a:pt x="32" y="183"/>
                  </a:lnTo>
                  <a:lnTo>
                    <a:pt x="22" y="209"/>
                  </a:lnTo>
                  <a:lnTo>
                    <a:pt x="12" y="237"/>
                  </a:lnTo>
                  <a:lnTo>
                    <a:pt x="6" y="266"/>
                  </a:lnTo>
                  <a:lnTo>
                    <a:pt x="2" y="294"/>
                  </a:lnTo>
                  <a:lnTo>
                    <a:pt x="0" y="325"/>
                  </a:lnTo>
                  <a:lnTo>
                    <a:pt x="657" y="325"/>
                  </a:lnTo>
                  <a:lnTo>
                    <a:pt x="657" y="294"/>
                  </a:lnTo>
                  <a:lnTo>
                    <a:pt x="652" y="264"/>
                  </a:lnTo>
                  <a:lnTo>
                    <a:pt x="644" y="235"/>
                  </a:lnTo>
                  <a:lnTo>
                    <a:pt x="636" y="207"/>
                  </a:lnTo>
                  <a:lnTo>
                    <a:pt x="624" y="181"/>
                  </a:lnTo>
                  <a:lnTo>
                    <a:pt x="612" y="156"/>
                  </a:lnTo>
                  <a:lnTo>
                    <a:pt x="596" y="132"/>
                  </a:lnTo>
                  <a:lnTo>
                    <a:pt x="577" y="110"/>
                  </a:lnTo>
                  <a:lnTo>
                    <a:pt x="557" y="89"/>
                  </a:lnTo>
                  <a:lnTo>
                    <a:pt x="537" y="71"/>
                  </a:lnTo>
                  <a:lnTo>
                    <a:pt x="515" y="53"/>
                  </a:lnTo>
                  <a:lnTo>
                    <a:pt x="490" y="39"/>
                  </a:lnTo>
                  <a:lnTo>
                    <a:pt x="464" y="24"/>
                  </a:lnTo>
                  <a:lnTo>
                    <a:pt x="438" y="14"/>
                  </a:lnTo>
                  <a:lnTo>
                    <a:pt x="409" y="6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970" name="Freeform 11"/>
          <p:cNvSpPr>
            <a:spLocks noChangeArrowheads="1"/>
          </p:cNvSpPr>
          <p:nvPr/>
        </p:nvSpPr>
        <p:spPr bwMode="auto">
          <a:xfrm>
            <a:off x="5165725" y="3689350"/>
            <a:ext cx="339725" cy="161925"/>
          </a:xfrm>
          <a:custGeom>
            <a:avLst/>
            <a:gdLst>
              <a:gd name="T0" fmla="*/ 0 w 1468"/>
              <a:gd name="T1" fmla="*/ 70160 h 697"/>
              <a:gd name="T2" fmla="*/ 9720 w 1468"/>
              <a:gd name="T3" fmla="*/ 79917 h 697"/>
              <a:gd name="T4" fmla="*/ 9720 w 1468"/>
              <a:gd name="T5" fmla="*/ 79917 h 697"/>
              <a:gd name="T6" fmla="*/ 17357 w 1468"/>
              <a:gd name="T7" fmla="*/ 72483 h 697"/>
              <a:gd name="T8" fmla="*/ 25688 w 1468"/>
              <a:gd name="T9" fmla="*/ 64816 h 697"/>
              <a:gd name="T10" fmla="*/ 34250 w 1468"/>
              <a:gd name="T11" fmla="*/ 58312 h 697"/>
              <a:gd name="T12" fmla="*/ 42581 w 1468"/>
              <a:gd name="T13" fmla="*/ 52271 h 697"/>
              <a:gd name="T14" fmla="*/ 42581 w 1468"/>
              <a:gd name="T15" fmla="*/ 161925 h 697"/>
              <a:gd name="T16" fmla="*/ 76832 w 1468"/>
              <a:gd name="T17" fmla="*/ 161925 h 697"/>
              <a:gd name="T18" fmla="*/ 76832 w 1468"/>
              <a:gd name="T19" fmla="*/ 107330 h 697"/>
              <a:gd name="T20" fmla="*/ 99974 w 1468"/>
              <a:gd name="T21" fmla="*/ 107330 h 697"/>
              <a:gd name="T22" fmla="*/ 99974 w 1468"/>
              <a:gd name="T23" fmla="*/ 161925 h 697"/>
              <a:gd name="T24" fmla="*/ 300846 w 1468"/>
              <a:gd name="T25" fmla="*/ 161925 h 697"/>
              <a:gd name="T26" fmla="*/ 300846 w 1468"/>
              <a:gd name="T27" fmla="*/ 55059 h 697"/>
              <a:gd name="T28" fmla="*/ 300846 w 1468"/>
              <a:gd name="T29" fmla="*/ 55059 h 697"/>
              <a:gd name="T30" fmla="*/ 308252 w 1468"/>
              <a:gd name="T31" fmla="*/ 60635 h 697"/>
              <a:gd name="T32" fmla="*/ 315657 w 1468"/>
              <a:gd name="T33" fmla="*/ 66675 h 697"/>
              <a:gd name="T34" fmla="*/ 322831 w 1468"/>
              <a:gd name="T35" fmla="*/ 72948 h 697"/>
              <a:gd name="T36" fmla="*/ 329774 w 1468"/>
              <a:gd name="T37" fmla="*/ 79917 h 697"/>
              <a:gd name="T38" fmla="*/ 339725 w 1468"/>
              <a:gd name="T39" fmla="*/ 70160 h 697"/>
              <a:gd name="T40" fmla="*/ 339725 w 1468"/>
              <a:gd name="T41" fmla="*/ 70160 h 697"/>
              <a:gd name="T42" fmla="*/ 330700 w 1468"/>
              <a:gd name="T43" fmla="*/ 61564 h 697"/>
              <a:gd name="T44" fmla="*/ 321443 w 1468"/>
              <a:gd name="T45" fmla="*/ 53665 h 697"/>
              <a:gd name="T46" fmla="*/ 311492 w 1468"/>
              <a:gd name="T47" fmla="*/ 45999 h 697"/>
              <a:gd name="T48" fmla="*/ 302235 w 1468"/>
              <a:gd name="T49" fmla="*/ 39494 h 697"/>
              <a:gd name="T50" fmla="*/ 291821 w 1468"/>
              <a:gd name="T51" fmla="*/ 32757 h 697"/>
              <a:gd name="T52" fmla="*/ 281407 w 1468"/>
              <a:gd name="T53" fmla="*/ 27181 h 697"/>
              <a:gd name="T54" fmla="*/ 270762 w 1468"/>
              <a:gd name="T55" fmla="*/ 22070 h 697"/>
              <a:gd name="T56" fmla="*/ 260348 w 1468"/>
              <a:gd name="T57" fmla="*/ 17424 h 697"/>
              <a:gd name="T58" fmla="*/ 249240 w 1468"/>
              <a:gd name="T59" fmla="*/ 13010 h 697"/>
              <a:gd name="T60" fmla="*/ 238363 w 1468"/>
              <a:gd name="T61" fmla="*/ 9757 h 697"/>
              <a:gd name="T62" fmla="*/ 227023 w 1468"/>
              <a:gd name="T63" fmla="*/ 6505 h 697"/>
              <a:gd name="T64" fmla="*/ 215915 w 1468"/>
              <a:gd name="T65" fmla="*/ 4182 h 697"/>
              <a:gd name="T66" fmla="*/ 204113 w 1468"/>
              <a:gd name="T67" fmla="*/ 2323 h 697"/>
              <a:gd name="T68" fmla="*/ 192773 w 1468"/>
              <a:gd name="T69" fmla="*/ 929 h 697"/>
              <a:gd name="T70" fmla="*/ 181665 w 1468"/>
              <a:gd name="T71" fmla="*/ 0 h 697"/>
              <a:gd name="T72" fmla="*/ 169863 w 1468"/>
              <a:gd name="T73" fmla="*/ 0 h 697"/>
              <a:gd name="T74" fmla="*/ 158060 w 1468"/>
              <a:gd name="T75" fmla="*/ 0 h 697"/>
              <a:gd name="T76" fmla="*/ 146952 w 1468"/>
              <a:gd name="T77" fmla="*/ 929 h 697"/>
              <a:gd name="T78" fmla="*/ 135612 w 1468"/>
              <a:gd name="T79" fmla="*/ 2323 h 697"/>
              <a:gd name="T80" fmla="*/ 123810 w 1468"/>
              <a:gd name="T81" fmla="*/ 4182 h 697"/>
              <a:gd name="T82" fmla="*/ 112702 w 1468"/>
              <a:gd name="T83" fmla="*/ 6505 h 697"/>
              <a:gd name="T84" fmla="*/ 101362 w 1468"/>
              <a:gd name="T85" fmla="*/ 9757 h 697"/>
              <a:gd name="T86" fmla="*/ 90485 w 1468"/>
              <a:gd name="T87" fmla="*/ 13010 h 697"/>
              <a:gd name="T88" fmla="*/ 79377 w 1468"/>
              <a:gd name="T89" fmla="*/ 17424 h 697"/>
              <a:gd name="T90" fmla="*/ 68963 w 1468"/>
              <a:gd name="T91" fmla="*/ 22070 h 697"/>
              <a:gd name="T92" fmla="*/ 58086 w 1468"/>
              <a:gd name="T93" fmla="*/ 27181 h 697"/>
              <a:gd name="T94" fmla="*/ 47904 w 1468"/>
              <a:gd name="T95" fmla="*/ 32757 h 697"/>
              <a:gd name="T96" fmla="*/ 37490 w 1468"/>
              <a:gd name="T97" fmla="*/ 39494 h 697"/>
              <a:gd name="T98" fmla="*/ 28233 w 1468"/>
              <a:gd name="T99" fmla="*/ 45999 h 697"/>
              <a:gd name="T100" fmla="*/ 18282 w 1468"/>
              <a:gd name="T101" fmla="*/ 53665 h 697"/>
              <a:gd name="T102" fmla="*/ 8794 w 1468"/>
              <a:gd name="T103" fmla="*/ 61564 h 697"/>
              <a:gd name="T104" fmla="*/ 0 w 1468"/>
              <a:gd name="T105" fmla="*/ 70160 h 697"/>
              <a:gd name="T106" fmla="*/ 0 w 1468"/>
              <a:gd name="T107" fmla="*/ 70160 h 697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1468"/>
              <a:gd name="T163" fmla="*/ 0 h 697"/>
              <a:gd name="T164" fmla="*/ 1468 w 1468"/>
              <a:gd name="T165" fmla="*/ 697 h 697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1468" h="697">
                <a:moveTo>
                  <a:pt x="0" y="302"/>
                </a:moveTo>
                <a:lnTo>
                  <a:pt x="42" y="344"/>
                </a:lnTo>
                <a:lnTo>
                  <a:pt x="75" y="312"/>
                </a:lnTo>
                <a:lnTo>
                  <a:pt x="111" y="279"/>
                </a:lnTo>
                <a:lnTo>
                  <a:pt x="148" y="251"/>
                </a:lnTo>
                <a:lnTo>
                  <a:pt x="184" y="225"/>
                </a:lnTo>
                <a:lnTo>
                  <a:pt x="184" y="697"/>
                </a:lnTo>
                <a:lnTo>
                  <a:pt x="332" y="697"/>
                </a:lnTo>
                <a:lnTo>
                  <a:pt x="332" y="462"/>
                </a:lnTo>
                <a:lnTo>
                  <a:pt x="432" y="462"/>
                </a:lnTo>
                <a:lnTo>
                  <a:pt x="432" y="697"/>
                </a:lnTo>
                <a:lnTo>
                  <a:pt x="1300" y="697"/>
                </a:lnTo>
                <a:lnTo>
                  <a:pt x="1300" y="237"/>
                </a:lnTo>
                <a:lnTo>
                  <a:pt x="1332" y="261"/>
                </a:lnTo>
                <a:lnTo>
                  <a:pt x="1364" y="287"/>
                </a:lnTo>
                <a:lnTo>
                  <a:pt x="1395" y="314"/>
                </a:lnTo>
                <a:lnTo>
                  <a:pt x="1425" y="344"/>
                </a:lnTo>
                <a:lnTo>
                  <a:pt x="1468" y="302"/>
                </a:lnTo>
                <a:lnTo>
                  <a:pt x="1429" y="265"/>
                </a:lnTo>
                <a:lnTo>
                  <a:pt x="1389" y="231"/>
                </a:lnTo>
                <a:lnTo>
                  <a:pt x="1346" y="198"/>
                </a:lnTo>
                <a:lnTo>
                  <a:pt x="1306" y="170"/>
                </a:lnTo>
                <a:lnTo>
                  <a:pt x="1261" y="141"/>
                </a:lnTo>
                <a:lnTo>
                  <a:pt x="1216" y="117"/>
                </a:lnTo>
                <a:lnTo>
                  <a:pt x="1170" y="95"/>
                </a:lnTo>
                <a:lnTo>
                  <a:pt x="1125" y="75"/>
                </a:lnTo>
                <a:lnTo>
                  <a:pt x="1077" y="56"/>
                </a:lnTo>
                <a:lnTo>
                  <a:pt x="1030" y="42"/>
                </a:lnTo>
                <a:lnTo>
                  <a:pt x="981" y="28"/>
                </a:lnTo>
                <a:lnTo>
                  <a:pt x="933" y="18"/>
                </a:lnTo>
                <a:lnTo>
                  <a:pt x="882" y="10"/>
                </a:lnTo>
                <a:lnTo>
                  <a:pt x="833" y="4"/>
                </a:lnTo>
                <a:lnTo>
                  <a:pt x="785" y="0"/>
                </a:lnTo>
                <a:lnTo>
                  <a:pt x="734" y="0"/>
                </a:lnTo>
                <a:lnTo>
                  <a:pt x="683" y="0"/>
                </a:lnTo>
                <a:lnTo>
                  <a:pt x="635" y="4"/>
                </a:lnTo>
                <a:lnTo>
                  <a:pt x="586" y="10"/>
                </a:lnTo>
                <a:lnTo>
                  <a:pt x="535" y="18"/>
                </a:lnTo>
                <a:lnTo>
                  <a:pt x="487" y="28"/>
                </a:lnTo>
                <a:lnTo>
                  <a:pt x="438" y="42"/>
                </a:lnTo>
                <a:lnTo>
                  <a:pt x="391" y="56"/>
                </a:lnTo>
                <a:lnTo>
                  <a:pt x="343" y="75"/>
                </a:lnTo>
                <a:lnTo>
                  <a:pt x="298" y="95"/>
                </a:lnTo>
                <a:lnTo>
                  <a:pt x="251" y="117"/>
                </a:lnTo>
                <a:lnTo>
                  <a:pt x="207" y="141"/>
                </a:lnTo>
                <a:lnTo>
                  <a:pt x="162" y="170"/>
                </a:lnTo>
                <a:lnTo>
                  <a:pt x="122" y="198"/>
                </a:lnTo>
                <a:lnTo>
                  <a:pt x="79" y="231"/>
                </a:lnTo>
                <a:lnTo>
                  <a:pt x="38" y="265"/>
                </a:lnTo>
                <a:lnTo>
                  <a:pt x="0" y="3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8971" name="组合 17"/>
          <p:cNvGrpSpPr/>
          <p:nvPr/>
        </p:nvGrpSpPr>
        <p:grpSpPr bwMode="auto">
          <a:xfrm>
            <a:off x="8324850" y="3690938"/>
            <a:ext cx="260350" cy="354012"/>
            <a:chOff x="0" y="0"/>
            <a:chExt cx="1787525" cy="2432051"/>
          </a:xfrm>
        </p:grpSpPr>
        <p:sp>
          <p:nvSpPr>
            <p:cNvPr id="39056" name="Freeform 12"/>
            <p:cNvSpPr>
              <a:spLocks noChangeArrowheads="1"/>
            </p:cNvSpPr>
            <p:nvPr/>
          </p:nvSpPr>
          <p:spPr bwMode="auto">
            <a:xfrm>
              <a:off x="933450" y="338138"/>
              <a:ext cx="854075" cy="2093913"/>
            </a:xfrm>
            <a:custGeom>
              <a:avLst/>
              <a:gdLst>
                <a:gd name="T0" fmla="*/ 303213 w 538"/>
                <a:gd name="T1" fmla="*/ 0 h 1319"/>
                <a:gd name="T2" fmla="*/ 303213 w 538"/>
                <a:gd name="T3" fmla="*/ 0 h 1319"/>
                <a:gd name="T4" fmla="*/ 296863 w 538"/>
                <a:gd name="T5" fmla="*/ 38100 h 1319"/>
                <a:gd name="T6" fmla="*/ 284163 w 538"/>
                <a:gd name="T7" fmla="*/ 76200 h 1319"/>
                <a:gd name="T8" fmla="*/ 284163 w 538"/>
                <a:gd name="T9" fmla="*/ 76200 h 1319"/>
                <a:gd name="T10" fmla="*/ 250825 w 538"/>
                <a:gd name="T11" fmla="*/ 144463 h 1319"/>
                <a:gd name="T12" fmla="*/ 190500 w 538"/>
                <a:gd name="T13" fmla="*/ 266700 h 1319"/>
                <a:gd name="T14" fmla="*/ 0 w 538"/>
                <a:gd name="T15" fmla="*/ 623888 h 1319"/>
                <a:gd name="T16" fmla="*/ 0 w 538"/>
                <a:gd name="T17" fmla="*/ 623888 h 1319"/>
                <a:gd name="T18" fmla="*/ 265113 w 538"/>
                <a:gd name="T19" fmla="*/ 1112838 h 1319"/>
                <a:gd name="T20" fmla="*/ 403225 w 538"/>
                <a:gd name="T21" fmla="*/ 1360488 h 1319"/>
                <a:gd name="T22" fmla="*/ 534988 w 538"/>
                <a:gd name="T23" fmla="*/ 1595438 h 1319"/>
                <a:gd name="T24" fmla="*/ 650875 w 538"/>
                <a:gd name="T25" fmla="*/ 1798638 h 1319"/>
                <a:gd name="T26" fmla="*/ 747713 w 538"/>
                <a:gd name="T27" fmla="*/ 1958975 h 1319"/>
                <a:gd name="T28" fmla="*/ 785813 w 538"/>
                <a:gd name="T29" fmla="*/ 2017713 h 1319"/>
                <a:gd name="T30" fmla="*/ 817563 w 538"/>
                <a:gd name="T31" fmla="*/ 2062163 h 1319"/>
                <a:gd name="T32" fmla="*/ 836613 w 538"/>
                <a:gd name="T33" fmla="*/ 2087563 h 1319"/>
                <a:gd name="T34" fmla="*/ 847725 w 538"/>
                <a:gd name="T35" fmla="*/ 2093913 h 1319"/>
                <a:gd name="T36" fmla="*/ 850900 w 538"/>
                <a:gd name="T37" fmla="*/ 2093913 h 1319"/>
                <a:gd name="T38" fmla="*/ 850900 w 538"/>
                <a:gd name="T39" fmla="*/ 2093913 h 1319"/>
                <a:gd name="T40" fmla="*/ 854075 w 538"/>
                <a:gd name="T41" fmla="*/ 2087563 h 1319"/>
                <a:gd name="T42" fmla="*/ 854075 w 538"/>
                <a:gd name="T43" fmla="*/ 2074863 h 1319"/>
                <a:gd name="T44" fmla="*/ 847725 w 538"/>
                <a:gd name="T45" fmla="*/ 2020888 h 1319"/>
                <a:gd name="T46" fmla="*/ 830263 w 538"/>
                <a:gd name="T47" fmla="*/ 1939925 h 1319"/>
                <a:gd name="T48" fmla="*/ 804863 w 538"/>
                <a:gd name="T49" fmla="*/ 1833563 h 1319"/>
                <a:gd name="T50" fmla="*/ 738188 w 538"/>
                <a:gd name="T51" fmla="*/ 1563688 h 1319"/>
                <a:gd name="T52" fmla="*/ 654050 w 538"/>
                <a:gd name="T53" fmla="*/ 1235075 h 1319"/>
                <a:gd name="T54" fmla="*/ 557213 w 538"/>
                <a:gd name="T55" fmla="*/ 887413 h 1319"/>
                <a:gd name="T56" fmla="*/ 460375 w 538"/>
                <a:gd name="T57" fmla="*/ 542925 h 1319"/>
                <a:gd name="T58" fmla="*/ 373063 w 538"/>
                <a:gd name="T59" fmla="*/ 238125 h 1319"/>
                <a:gd name="T60" fmla="*/ 303213 w 538"/>
                <a:gd name="T61" fmla="*/ 0 h 1319"/>
                <a:gd name="T62" fmla="*/ 303213 w 538"/>
                <a:gd name="T63" fmla="*/ 0 h 131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38"/>
                <a:gd name="T97" fmla="*/ 0 h 1319"/>
                <a:gd name="T98" fmla="*/ 538 w 538"/>
                <a:gd name="T99" fmla="*/ 1319 h 131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38" h="1319">
                  <a:moveTo>
                    <a:pt x="191" y="0"/>
                  </a:moveTo>
                  <a:lnTo>
                    <a:pt x="191" y="0"/>
                  </a:lnTo>
                  <a:lnTo>
                    <a:pt x="187" y="24"/>
                  </a:lnTo>
                  <a:lnTo>
                    <a:pt x="179" y="48"/>
                  </a:lnTo>
                  <a:lnTo>
                    <a:pt x="158" y="91"/>
                  </a:lnTo>
                  <a:lnTo>
                    <a:pt x="120" y="168"/>
                  </a:lnTo>
                  <a:lnTo>
                    <a:pt x="0" y="393"/>
                  </a:lnTo>
                  <a:lnTo>
                    <a:pt x="167" y="701"/>
                  </a:lnTo>
                  <a:lnTo>
                    <a:pt x="254" y="857"/>
                  </a:lnTo>
                  <a:lnTo>
                    <a:pt x="337" y="1005"/>
                  </a:lnTo>
                  <a:lnTo>
                    <a:pt x="410" y="1133"/>
                  </a:lnTo>
                  <a:lnTo>
                    <a:pt x="471" y="1234"/>
                  </a:lnTo>
                  <a:lnTo>
                    <a:pt x="495" y="1271"/>
                  </a:lnTo>
                  <a:lnTo>
                    <a:pt x="515" y="1299"/>
                  </a:lnTo>
                  <a:lnTo>
                    <a:pt x="527" y="1315"/>
                  </a:lnTo>
                  <a:lnTo>
                    <a:pt x="534" y="1319"/>
                  </a:lnTo>
                  <a:lnTo>
                    <a:pt x="536" y="1319"/>
                  </a:lnTo>
                  <a:lnTo>
                    <a:pt x="538" y="1315"/>
                  </a:lnTo>
                  <a:lnTo>
                    <a:pt x="538" y="1307"/>
                  </a:lnTo>
                  <a:lnTo>
                    <a:pt x="534" y="1273"/>
                  </a:lnTo>
                  <a:lnTo>
                    <a:pt x="523" y="1222"/>
                  </a:lnTo>
                  <a:lnTo>
                    <a:pt x="507" y="1155"/>
                  </a:lnTo>
                  <a:lnTo>
                    <a:pt x="465" y="985"/>
                  </a:lnTo>
                  <a:lnTo>
                    <a:pt x="412" y="778"/>
                  </a:lnTo>
                  <a:lnTo>
                    <a:pt x="351" y="559"/>
                  </a:lnTo>
                  <a:lnTo>
                    <a:pt x="290" y="342"/>
                  </a:lnTo>
                  <a:lnTo>
                    <a:pt x="235" y="150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57" name="Freeform 13"/>
            <p:cNvSpPr>
              <a:spLocks noChangeArrowheads="1"/>
            </p:cNvSpPr>
            <p:nvPr/>
          </p:nvSpPr>
          <p:spPr bwMode="auto">
            <a:xfrm>
              <a:off x="0" y="0"/>
              <a:ext cx="1165225" cy="2432050"/>
            </a:xfrm>
            <a:custGeom>
              <a:avLst/>
              <a:gdLst>
                <a:gd name="T0" fmla="*/ 985838 w 734"/>
                <a:gd name="T1" fmla="*/ 19050 h 1532"/>
                <a:gd name="T2" fmla="*/ 898525 w 734"/>
                <a:gd name="T3" fmla="*/ 0 h 1532"/>
                <a:gd name="T4" fmla="*/ 898525 w 734"/>
                <a:gd name="T5" fmla="*/ 138113 h 1532"/>
                <a:gd name="T6" fmla="*/ 946150 w 734"/>
                <a:gd name="T7" fmla="*/ 157163 h 1532"/>
                <a:gd name="T8" fmla="*/ 982663 w 734"/>
                <a:gd name="T9" fmla="*/ 192088 h 1532"/>
                <a:gd name="T10" fmla="*/ 1008063 w 734"/>
                <a:gd name="T11" fmla="*/ 234950 h 1532"/>
                <a:gd name="T12" fmla="*/ 1017588 w 734"/>
                <a:gd name="T13" fmla="*/ 285750 h 1532"/>
                <a:gd name="T14" fmla="*/ 1014413 w 734"/>
                <a:gd name="T15" fmla="*/ 317500 h 1532"/>
                <a:gd name="T16" fmla="*/ 992188 w 734"/>
                <a:gd name="T17" fmla="*/ 369888 h 1532"/>
                <a:gd name="T18" fmla="*/ 949325 w 734"/>
                <a:gd name="T19" fmla="*/ 411163 h 1532"/>
                <a:gd name="T20" fmla="*/ 898525 w 734"/>
                <a:gd name="T21" fmla="*/ 433388 h 1532"/>
                <a:gd name="T22" fmla="*/ 866775 w 734"/>
                <a:gd name="T23" fmla="*/ 436563 h 1532"/>
                <a:gd name="T24" fmla="*/ 808038 w 734"/>
                <a:gd name="T25" fmla="*/ 423863 h 1532"/>
                <a:gd name="T26" fmla="*/ 760413 w 734"/>
                <a:gd name="T27" fmla="*/ 392113 h 1532"/>
                <a:gd name="T28" fmla="*/ 728663 w 734"/>
                <a:gd name="T29" fmla="*/ 344488 h 1532"/>
                <a:gd name="T30" fmla="*/ 714375 w 734"/>
                <a:gd name="T31" fmla="*/ 285750 h 1532"/>
                <a:gd name="T32" fmla="*/ 717550 w 734"/>
                <a:gd name="T33" fmla="*/ 260350 h 1532"/>
                <a:gd name="T34" fmla="*/ 735013 w 734"/>
                <a:gd name="T35" fmla="*/ 211138 h 1532"/>
                <a:gd name="T36" fmla="*/ 766763 w 734"/>
                <a:gd name="T37" fmla="*/ 173038 h 1532"/>
                <a:gd name="T38" fmla="*/ 808038 w 734"/>
                <a:gd name="T39" fmla="*/ 147638 h 1532"/>
                <a:gd name="T40" fmla="*/ 833438 w 734"/>
                <a:gd name="T41" fmla="*/ 0 h 1532"/>
                <a:gd name="T42" fmla="*/ 798513 w 734"/>
                <a:gd name="T43" fmla="*/ 9525 h 1532"/>
                <a:gd name="T44" fmla="*/ 728663 w 734"/>
                <a:gd name="T45" fmla="*/ 38100 h 1532"/>
                <a:gd name="T46" fmla="*/ 666750 w 734"/>
                <a:gd name="T47" fmla="*/ 82550 h 1532"/>
                <a:gd name="T48" fmla="*/ 622300 w 734"/>
                <a:gd name="T49" fmla="*/ 144463 h 1532"/>
                <a:gd name="T50" fmla="*/ 601663 w 734"/>
                <a:gd name="T51" fmla="*/ 179388 h 1532"/>
                <a:gd name="T52" fmla="*/ 557213 w 734"/>
                <a:gd name="T53" fmla="*/ 317500 h 1532"/>
                <a:gd name="T54" fmla="*/ 374650 w 734"/>
                <a:gd name="T55" fmla="*/ 952500 h 1532"/>
                <a:gd name="T56" fmla="*/ 155575 w 734"/>
                <a:gd name="T57" fmla="*/ 1751013 h 1532"/>
                <a:gd name="T58" fmla="*/ 36513 w 734"/>
                <a:gd name="T59" fmla="*/ 2230438 h 1532"/>
                <a:gd name="T60" fmla="*/ 0 w 734"/>
                <a:gd name="T61" fmla="*/ 2406650 h 1532"/>
                <a:gd name="T62" fmla="*/ 3175 w 734"/>
                <a:gd name="T63" fmla="*/ 2432050 h 1532"/>
                <a:gd name="T64" fmla="*/ 6350 w 734"/>
                <a:gd name="T65" fmla="*/ 2432050 h 1532"/>
                <a:gd name="T66" fmla="*/ 26988 w 734"/>
                <a:gd name="T67" fmla="*/ 2416175 h 1532"/>
                <a:gd name="T68" fmla="*/ 125413 w 734"/>
                <a:gd name="T69" fmla="*/ 2268538 h 1532"/>
                <a:gd name="T70" fmla="*/ 374650 w 734"/>
                <a:gd name="T71" fmla="*/ 1839913 h 1532"/>
                <a:gd name="T72" fmla="*/ 773113 w 734"/>
                <a:gd name="T73" fmla="*/ 1116013 h 1532"/>
                <a:gd name="T74" fmla="*/ 1082675 w 734"/>
                <a:gd name="T75" fmla="*/ 530225 h 1532"/>
                <a:gd name="T76" fmla="*/ 1146175 w 734"/>
                <a:gd name="T77" fmla="*/ 398463 h 1532"/>
                <a:gd name="T78" fmla="*/ 1155700 w 734"/>
                <a:gd name="T79" fmla="*/ 373063 h 1532"/>
                <a:gd name="T80" fmla="*/ 1165225 w 734"/>
                <a:gd name="T81" fmla="*/ 314325 h 1532"/>
                <a:gd name="T82" fmla="*/ 1165225 w 734"/>
                <a:gd name="T83" fmla="*/ 257175 h 1532"/>
                <a:gd name="T84" fmla="*/ 1152525 w 734"/>
                <a:gd name="T85" fmla="*/ 201613 h 1532"/>
                <a:gd name="T86" fmla="*/ 1130300 w 734"/>
                <a:gd name="T87" fmla="*/ 150813 h 1532"/>
                <a:gd name="T88" fmla="*/ 1101725 w 734"/>
                <a:gd name="T89" fmla="*/ 103188 h 1532"/>
                <a:gd name="T90" fmla="*/ 1058863 w 734"/>
                <a:gd name="T91" fmla="*/ 63500 h 1532"/>
                <a:gd name="T92" fmla="*/ 1011238 w 734"/>
                <a:gd name="T93" fmla="*/ 31750 h 1532"/>
                <a:gd name="T94" fmla="*/ 985838 w 734"/>
                <a:gd name="T95" fmla="*/ 19050 h 15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34"/>
                <a:gd name="T145" fmla="*/ 0 h 1532"/>
                <a:gd name="T146" fmla="*/ 734 w 734"/>
                <a:gd name="T147" fmla="*/ 1532 h 153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34" h="1532">
                  <a:moveTo>
                    <a:pt x="621" y="12"/>
                  </a:moveTo>
                  <a:lnTo>
                    <a:pt x="621" y="12"/>
                  </a:lnTo>
                  <a:lnTo>
                    <a:pt x="592" y="4"/>
                  </a:lnTo>
                  <a:lnTo>
                    <a:pt x="566" y="0"/>
                  </a:lnTo>
                  <a:lnTo>
                    <a:pt x="566" y="87"/>
                  </a:lnTo>
                  <a:lnTo>
                    <a:pt x="582" y="93"/>
                  </a:lnTo>
                  <a:lnTo>
                    <a:pt x="596" y="99"/>
                  </a:lnTo>
                  <a:lnTo>
                    <a:pt x="609" y="109"/>
                  </a:lnTo>
                  <a:lnTo>
                    <a:pt x="619" y="121"/>
                  </a:lnTo>
                  <a:lnTo>
                    <a:pt x="629" y="133"/>
                  </a:lnTo>
                  <a:lnTo>
                    <a:pt x="635" y="148"/>
                  </a:lnTo>
                  <a:lnTo>
                    <a:pt x="639" y="164"/>
                  </a:lnTo>
                  <a:lnTo>
                    <a:pt x="641" y="180"/>
                  </a:lnTo>
                  <a:lnTo>
                    <a:pt x="639" y="200"/>
                  </a:lnTo>
                  <a:lnTo>
                    <a:pt x="633" y="217"/>
                  </a:lnTo>
                  <a:lnTo>
                    <a:pt x="625" y="233"/>
                  </a:lnTo>
                  <a:lnTo>
                    <a:pt x="613" y="247"/>
                  </a:lnTo>
                  <a:lnTo>
                    <a:pt x="598" y="259"/>
                  </a:lnTo>
                  <a:lnTo>
                    <a:pt x="582" y="267"/>
                  </a:lnTo>
                  <a:lnTo>
                    <a:pt x="566" y="273"/>
                  </a:lnTo>
                  <a:lnTo>
                    <a:pt x="546" y="275"/>
                  </a:lnTo>
                  <a:lnTo>
                    <a:pt x="527" y="273"/>
                  </a:lnTo>
                  <a:lnTo>
                    <a:pt x="509" y="267"/>
                  </a:lnTo>
                  <a:lnTo>
                    <a:pt x="493" y="259"/>
                  </a:lnTo>
                  <a:lnTo>
                    <a:pt x="479" y="247"/>
                  </a:lnTo>
                  <a:lnTo>
                    <a:pt x="467" y="233"/>
                  </a:lnTo>
                  <a:lnTo>
                    <a:pt x="459" y="217"/>
                  </a:lnTo>
                  <a:lnTo>
                    <a:pt x="452" y="200"/>
                  </a:lnTo>
                  <a:lnTo>
                    <a:pt x="450" y="180"/>
                  </a:lnTo>
                  <a:lnTo>
                    <a:pt x="452" y="164"/>
                  </a:lnTo>
                  <a:lnTo>
                    <a:pt x="457" y="148"/>
                  </a:lnTo>
                  <a:lnTo>
                    <a:pt x="463" y="133"/>
                  </a:lnTo>
                  <a:lnTo>
                    <a:pt x="473" y="121"/>
                  </a:lnTo>
                  <a:lnTo>
                    <a:pt x="483" y="109"/>
                  </a:lnTo>
                  <a:lnTo>
                    <a:pt x="495" y="99"/>
                  </a:lnTo>
                  <a:lnTo>
                    <a:pt x="509" y="93"/>
                  </a:lnTo>
                  <a:lnTo>
                    <a:pt x="525" y="87"/>
                  </a:lnTo>
                  <a:lnTo>
                    <a:pt x="525" y="0"/>
                  </a:lnTo>
                  <a:lnTo>
                    <a:pt x="503" y="6"/>
                  </a:lnTo>
                  <a:lnTo>
                    <a:pt x="481" y="12"/>
                  </a:lnTo>
                  <a:lnTo>
                    <a:pt x="459" y="24"/>
                  </a:lnTo>
                  <a:lnTo>
                    <a:pt x="438" y="36"/>
                  </a:lnTo>
                  <a:lnTo>
                    <a:pt x="420" y="52"/>
                  </a:lnTo>
                  <a:lnTo>
                    <a:pt x="404" y="71"/>
                  </a:lnTo>
                  <a:lnTo>
                    <a:pt x="392" y="91"/>
                  </a:lnTo>
                  <a:lnTo>
                    <a:pt x="379" y="113"/>
                  </a:lnTo>
                  <a:lnTo>
                    <a:pt x="369" y="144"/>
                  </a:lnTo>
                  <a:lnTo>
                    <a:pt x="351" y="200"/>
                  </a:lnTo>
                  <a:lnTo>
                    <a:pt x="300" y="373"/>
                  </a:lnTo>
                  <a:lnTo>
                    <a:pt x="236" y="600"/>
                  </a:lnTo>
                  <a:lnTo>
                    <a:pt x="165" y="853"/>
                  </a:lnTo>
                  <a:lnTo>
                    <a:pt x="98" y="1103"/>
                  </a:lnTo>
                  <a:lnTo>
                    <a:pt x="43" y="1320"/>
                  </a:lnTo>
                  <a:lnTo>
                    <a:pt x="23" y="1405"/>
                  </a:lnTo>
                  <a:lnTo>
                    <a:pt x="8" y="1472"/>
                  </a:lnTo>
                  <a:lnTo>
                    <a:pt x="0" y="1516"/>
                  </a:lnTo>
                  <a:lnTo>
                    <a:pt x="0" y="1528"/>
                  </a:lnTo>
                  <a:lnTo>
                    <a:pt x="2" y="1532"/>
                  </a:lnTo>
                  <a:lnTo>
                    <a:pt x="4" y="1532"/>
                  </a:lnTo>
                  <a:lnTo>
                    <a:pt x="8" y="1530"/>
                  </a:lnTo>
                  <a:lnTo>
                    <a:pt x="17" y="1522"/>
                  </a:lnTo>
                  <a:lnTo>
                    <a:pt x="43" y="1486"/>
                  </a:lnTo>
                  <a:lnTo>
                    <a:pt x="79" y="1429"/>
                  </a:lnTo>
                  <a:lnTo>
                    <a:pt x="124" y="1352"/>
                  </a:lnTo>
                  <a:lnTo>
                    <a:pt x="236" y="1159"/>
                  </a:lnTo>
                  <a:lnTo>
                    <a:pt x="361" y="932"/>
                  </a:lnTo>
                  <a:lnTo>
                    <a:pt x="487" y="703"/>
                  </a:lnTo>
                  <a:lnTo>
                    <a:pt x="598" y="494"/>
                  </a:lnTo>
                  <a:lnTo>
                    <a:pt x="682" y="334"/>
                  </a:lnTo>
                  <a:lnTo>
                    <a:pt x="708" y="281"/>
                  </a:lnTo>
                  <a:lnTo>
                    <a:pt x="722" y="251"/>
                  </a:lnTo>
                  <a:lnTo>
                    <a:pt x="728" y="235"/>
                  </a:lnTo>
                  <a:lnTo>
                    <a:pt x="732" y="217"/>
                  </a:lnTo>
                  <a:lnTo>
                    <a:pt x="734" y="198"/>
                  </a:lnTo>
                  <a:lnTo>
                    <a:pt x="734" y="180"/>
                  </a:lnTo>
                  <a:lnTo>
                    <a:pt x="734" y="162"/>
                  </a:lnTo>
                  <a:lnTo>
                    <a:pt x="730" y="144"/>
                  </a:lnTo>
                  <a:lnTo>
                    <a:pt x="726" y="127"/>
                  </a:lnTo>
                  <a:lnTo>
                    <a:pt x="720" y="111"/>
                  </a:lnTo>
                  <a:lnTo>
                    <a:pt x="712" y="95"/>
                  </a:lnTo>
                  <a:lnTo>
                    <a:pt x="704" y="79"/>
                  </a:lnTo>
                  <a:lnTo>
                    <a:pt x="694" y="65"/>
                  </a:lnTo>
                  <a:lnTo>
                    <a:pt x="682" y="52"/>
                  </a:lnTo>
                  <a:lnTo>
                    <a:pt x="667" y="40"/>
                  </a:lnTo>
                  <a:lnTo>
                    <a:pt x="653" y="30"/>
                  </a:lnTo>
                  <a:lnTo>
                    <a:pt x="637" y="20"/>
                  </a:lnTo>
                  <a:lnTo>
                    <a:pt x="621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972" name="Freeform 14"/>
          <p:cNvSpPr>
            <a:spLocks noEditPoints="1" noChangeArrowheads="1"/>
          </p:cNvSpPr>
          <p:nvPr/>
        </p:nvSpPr>
        <p:spPr bwMode="auto">
          <a:xfrm>
            <a:off x="6810375" y="3690938"/>
            <a:ext cx="307975" cy="307975"/>
          </a:xfrm>
          <a:custGeom>
            <a:avLst/>
            <a:gdLst>
              <a:gd name="T0" fmla="*/ 304753 w 1338"/>
              <a:gd name="T1" fmla="*/ 162056 h 1336"/>
              <a:gd name="T2" fmla="*/ 291172 w 1338"/>
              <a:gd name="T3" fmla="*/ 135546 h 1336"/>
              <a:gd name="T4" fmla="*/ 306594 w 1338"/>
              <a:gd name="T5" fmla="*/ 128861 h 1336"/>
              <a:gd name="T6" fmla="*/ 282886 w 1338"/>
              <a:gd name="T7" fmla="*/ 104656 h 1336"/>
              <a:gd name="T8" fmla="*/ 289331 w 1338"/>
              <a:gd name="T9" fmla="*/ 90594 h 1336"/>
              <a:gd name="T10" fmla="*/ 272528 w 1338"/>
              <a:gd name="T11" fmla="*/ 77916 h 1336"/>
              <a:gd name="T12" fmla="*/ 263781 w 1338"/>
              <a:gd name="T13" fmla="*/ 62010 h 1336"/>
              <a:gd name="T14" fmla="*/ 261710 w 1338"/>
              <a:gd name="T15" fmla="*/ 51867 h 1336"/>
              <a:gd name="T16" fmla="*/ 237081 w 1338"/>
              <a:gd name="T17" fmla="*/ 41955 h 1336"/>
              <a:gd name="T18" fmla="*/ 241684 w 1338"/>
              <a:gd name="T19" fmla="*/ 27432 h 1336"/>
              <a:gd name="T20" fmla="*/ 208539 w 1338"/>
              <a:gd name="T21" fmla="*/ 26971 h 1336"/>
              <a:gd name="T22" fmla="*/ 206698 w 1338"/>
              <a:gd name="T23" fmla="*/ 11065 h 1336"/>
              <a:gd name="T24" fmla="*/ 179767 w 1338"/>
              <a:gd name="T25" fmla="*/ 17289 h 1336"/>
              <a:gd name="T26" fmla="*/ 166647 w 1338"/>
              <a:gd name="T27" fmla="*/ 11065 h 1336"/>
              <a:gd name="T28" fmla="*/ 158591 w 1338"/>
              <a:gd name="T29" fmla="*/ 126556 h 1336"/>
              <a:gd name="T30" fmla="*/ 181609 w 1338"/>
              <a:gd name="T31" fmla="*/ 154218 h 1336"/>
              <a:gd name="T32" fmla="*/ 158591 w 1338"/>
              <a:gd name="T33" fmla="*/ 296218 h 1336"/>
              <a:gd name="T34" fmla="*/ 178386 w 1338"/>
              <a:gd name="T35" fmla="*/ 295296 h 1336"/>
              <a:gd name="T36" fmla="*/ 188514 w 1338"/>
              <a:gd name="T37" fmla="*/ 298524 h 1336"/>
              <a:gd name="T38" fmla="*/ 208999 w 1338"/>
              <a:gd name="T39" fmla="*/ 281696 h 1336"/>
              <a:gd name="T40" fmla="*/ 219357 w 1338"/>
              <a:gd name="T41" fmla="*/ 293452 h 1336"/>
              <a:gd name="T42" fmla="*/ 236621 w 1338"/>
              <a:gd name="T43" fmla="*/ 264868 h 1336"/>
              <a:gd name="T44" fmla="*/ 251122 w 1338"/>
              <a:gd name="T45" fmla="*/ 271553 h 1336"/>
              <a:gd name="T46" fmla="*/ 258948 w 1338"/>
              <a:gd name="T47" fmla="*/ 244812 h 1336"/>
              <a:gd name="T48" fmla="*/ 271147 w 1338"/>
              <a:gd name="T49" fmla="*/ 236514 h 1336"/>
              <a:gd name="T50" fmla="*/ 279663 w 1338"/>
              <a:gd name="T51" fmla="*/ 223374 h 1336"/>
              <a:gd name="T52" fmla="*/ 284727 w 1338"/>
              <a:gd name="T53" fmla="*/ 204241 h 1336"/>
              <a:gd name="T54" fmla="*/ 298308 w 1338"/>
              <a:gd name="T55" fmla="*/ 206085 h 1336"/>
              <a:gd name="T56" fmla="*/ 291172 w 1338"/>
              <a:gd name="T57" fmla="*/ 171968 h 1336"/>
              <a:gd name="T58" fmla="*/ 132121 w 1338"/>
              <a:gd name="T59" fmla="*/ 15445 h 1336"/>
              <a:gd name="T60" fmla="*/ 126827 w 1338"/>
              <a:gd name="T61" fmla="*/ 2766 h 1336"/>
              <a:gd name="T62" fmla="*/ 100817 w 1338"/>
              <a:gd name="T63" fmla="*/ 26049 h 1336"/>
              <a:gd name="T64" fmla="*/ 89999 w 1338"/>
              <a:gd name="T65" fmla="*/ 12909 h 1336"/>
              <a:gd name="T66" fmla="*/ 74577 w 1338"/>
              <a:gd name="T67" fmla="*/ 40572 h 1336"/>
              <a:gd name="T68" fmla="*/ 59846 w 1338"/>
              <a:gd name="T69" fmla="*/ 41955 h 1336"/>
              <a:gd name="T70" fmla="*/ 50408 w 1338"/>
              <a:gd name="T71" fmla="*/ 54633 h 1336"/>
              <a:gd name="T72" fmla="*/ 38670 w 1338"/>
              <a:gd name="T73" fmla="*/ 71922 h 1336"/>
              <a:gd name="T74" fmla="*/ 27161 w 1338"/>
              <a:gd name="T75" fmla="*/ 71461 h 1336"/>
              <a:gd name="T76" fmla="*/ 25780 w 1338"/>
              <a:gd name="T77" fmla="*/ 101429 h 1336"/>
              <a:gd name="T78" fmla="*/ 9437 w 1338"/>
              <a:gd name="T79" fmla="*/ 99585 h 1336"/>
              <a:gd name="T80" fmla="*/ 17724 w 1338"/>
              <a:gd name="T81" fmla="*/ 132319 h 1336"/>
              <a:gd name="T82" fmla="*/ 5064 w 1338"/>
              <a:gd name="T83" fmla="*/ 141078 h 1336"/>
              <a:gd name="T84" fmla="*/ 13120 w 1338"/>
              <a:gd name="T85" fmla="*/ 160673 h 1336"/>
              <a:gd name="T86" fmla="*/ 13120 w 1338"/>
              <a:gd name="T87" fmla="*/ 178423 h 1336"/>
              <a:gd name="T88" fmla="*/ 9437 w 1338"/>
              <a:gd name="T89" fmla="*/ 188796 h 1336"/>
              <a:gd name="T90" fmla="*/ 26240 w 1338"/>
              <a:gd name="T91" fmla="*/ 209312 h 1336"/>
              <a:gd name="T92" fmla="*/ 14961 w 1338"/>
              <a:gd name="T93" fmla="*/ 219686 h 1336"/>
              <a:gd name="T94" fmla="*/ 43503 w 1338"/>
              <a:gd name="T95" fmla="*/ 236514 h 1336"/>
              <a:gd name="T96" fmla="*/ 36828 w 1338"/>
              <a:gd name="T97" fmla="*/ 251498 h 1336"/>
              <a:gd name="T98" fmla="*/ 63068 w 1338"/>
              <a:gd name="T99" fmla="*/ 259335 h 1336"/>
              <a:gd name="T100" fmla="*/ 71354 w 1338"/>
              <a:gd name="T101" fmla="*/ 271553 h 1336"/>
              <a:gd name="T102" fmla="*/ 84474 w 1338"/>
              <a:gd name="T103" fmla="*/ 279852 h 1336"/>
              <a:gd name="T104" fmla="*/ 103579 w 1338"/>
              <a:gd name="T105" fmla="*/ 285153 h 1336"/>
              <a:gd name="T106" fmla="*/ 101738 w 1338"/>
              <a:gd name="T107" fmla="*/ 298524 h 1336"/>
              <a:gd name="T108" fmla="*/ 136264 w 1338"/>
              <a:gd name="T109" fmla="*/ 291608 h 1336"/>
              <a:gd name="T110" fmla="*/ 138566 w 1338"/>
              <a:gd name="T111" fmla="*/ 307975 h 1336"/>
              <a:gd name="T112" fmla="*/ 136264 w 1338"/>
              <a:gd name="T113" fmla="*/ 175656 h 1336"/>
              <a:gd name="T114" fmla="*/ 132581 w 1338"/>
              <a:gd name="T115" fmla="*/ 136007 h 1336"/>
              <a:gd name="T116" fmla="*/ 137645 w 1338"/>
              <a:gd name="T117" fmla="*/ 16828 h 13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338"/>
              <a:gd name="T178" fmla="*/ 0 h 1336"/>
              <a:gd name="T179" fmla="*/ 1338 w 1338"/>
              <a:gd name="T180" fmla="*/ 1336 h 13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338" h="1336">
                <a:moveTo>
                  <a:pt x="1288" y="724"/>
                </a:moveTo>
                <a:lnTo>
                  <a:pt x="1288" y="724"/>
                </a:lnTo>
                <a:lnTo>
                  <a:pt x="1302" y="722"/>
                </a:lnTo>
                <a:lnTo>
                  <a:pt x="1316" y="724"/>
                </a:lnTo>
                <a:lnTo>
                  <a:pt x="1328" y="730"/>
                </a:lnTo>
                <a:lnTo>
                  <a:pt x="1338" y="734"/>
                </a:lnTo>
                <a:lnTo>
                  <a:pt x="1334" y="724"/>
                </a:lnTo>
                <a:lnTo>
                  <a:pt x="1324" y="703"/>
                </a:lnTo>
                <a:lnTo>
                  <a:pt x="1314" y="685"/>
                </a:lnTo>
                <a:lnTo>
                  <a:pt x="1292" y="657"/>
                </a:lnTo>
                <a:lnTo>
                  <a:pt x="1279" y="640"/>
                </a:lnTo>
                <a:lnTo>
                  <a:pt x="1269" y="624"/>
                </a:lnTo>
                <a:lnTo>
                  <a:pt x="1267" y="616"/>
                </a:lnTo>
                <a:lnTo>
                  <a:pt x="1265" y="608"/>
                </a:lnTo>
                <a:lnTo>
                  <a:pt x="1263" y="598"/>
                </a:lnTo>
                <a:lnTo>
                  <a:pt x="1265" y="588"/>
                </a:lnTo>
                <a:lnTo>
                  <a:pt x="1267" y="580"/>
                </a:lnTo>
                <a:lnTo>
                  <a:pt x="1271" y="571"/>
                </a:lnTo>
                <a:lnTo>
                  <a:pt x="1275" y="565"/>
                </a:lnTo>
                <a:lnTo>
                  <a:pt x="1281" y="561"/>
                </a:lnTo>
                <a:lnTo>
                  <a:pt x="1294" y="557"/>
                </a:lnTo>
                <a:lnTo>
                  <a:pt x="1308" y="555"/>
                </a:lnTo>
                <a:lnTo>
                  <a:pt x="1320" y="555"/>
                </a:lnTo>
                <a:lnTo>
                  <a:pt x="1332" y="559"/>
                </a:lnTo>
                <a:lnTo>
                  <a:pt x="1326" y="549"/>
                </a:lnTo>
                <a:lnTo>
                  <a:pt x="1310" y="533"/>
                </a:lnTo>
                <a:lnTo>
                  <a:pt x="1296" y="519"/>
                </a:lnTo>
                <a:lnTo>
                  <a:pt x="1267" y="494"/>
                </a:lnTo>
                <a:lnTo>
                  <a:pt x="1251" y="482"/>
                </a:lnTo>
                <a:lnTo>
                  <a:pt x="1239" y="470"/>
                </a:lnTo>
                <a:lnTo>
                  <a:pt x="1233" y="462"/>
                </a:lnTo>
                <a:lnTo>
                  <a:pt x="1229" y="454"/>
                </a:lnTo>
                <a:lnTo>
                  <a:pt x="1225" y="446"/>
                </a:lnTo>
                <a:lnTo>
                  <a:pt x="1225" y="436"/>
                </a:lnTo>
                <a:lnTo>
                  <a:pt x="1223" y="428"/>
                </a:lnTo>
                <a:lnTo>
                  <a:pt x="1225" y="419"/>
                </a:lnTo>
                <a:lnTo>
                  <a:pt x="1229" y="413"/>
                </a:lnTo>
                <a:lnTo>
                  <a:pt x="1233" y="407"/>
                </a:lnTo>
                <a:lnTo>
                  <a:pt x="1245" y="399"/>
                </a:lnTo>
                <a:lnTo>
                  <a:pt x="1257" y="393"/>
                </a:lnTo>
                <a:lnTo>
                  <a:pt x="1269" y="391"/>
                </a:lnTo>
                <a:lnTo>
                  <a:pt x="1279" y="391"/>
                </a:lnTo>
                <a:lnTo>
                  <a:pt x="1273" y="385"/>
                </a:lnTo>
                <a:lnTo>
                  <a:pt x="1253" y="371"/>
                </a:lnTo>
                <a:lnTo>
                  <a:pt x="1235" y="361"/>
                </a:lnTo>
                <a:lnTo>
                  <a:pt x="1202" y="346"/>
                </a:lnTo>
                <a:lnTo>
                  <a:pt x="1184" y="338"/>
                </a:lnTo>
                <a:lnTo>
                  <a:pt x="1168" y="328"/>
                </a:lnTo>
                <a:lnTo>
                  <a:pt x="1160" y="324"/>
                </a:lnTo>
                <a:lnTo>
                  <a:pt x="1154" y="318"/>
                </a:lnTo>
                <a:lnTo>
                  <a:pt x="1150" y="310"/>
                </a:lnTo>
                <a:lnTo>
                  <a:pt x="1146" y="302"/>
                </a:lnTo>
                <a:lnTo>
                  <a:pt x="1142" y="292"/>
                </a:lnTo>
                <a:lnTo>
                  <a:pt x="1142" y="284"/>
                </a:lnTo>
                <a:lnTo>
                  <a:pt x="1144" y="277"/>
                </a:lnTo>
                <a:lnTo>
                  <a:pt x="1146" y="269"/>
                </a:lnTo>
                <a:lnTo>
                  <a:pt x="1154" y="259"/>
                </a:lnTo>
                <a:lnTo>
                  <a:pt x="1166" y="251"/>
                </a:lnTo>
                <a:lnTo>
                  <a:pt x="1178" y="245"/>
                </a:lnTo>
                <a:lnTo>
                  <a:pt x="1188" y="241"/>
                </a:lnTo>
                <a:lnTo>
                  <a:pt x="1178" y="237"/>
                </a:lnTo>
                <a:lnTo>
                  <a:pt x="1158" y="229"/>
                </a:lnTo>
                <a:lnTo>
                  <a:pt x="1137" y="225"/>
                </a:lnTo>
                <a:lnTo>
                  <a:pt x="1101" y="219"/>
                </a:lnTo>
                <a:lnTo>
                  <a:pt x="1081" y="217"/>
                </a:lnTo>
                <a:lnTo>
                  <a:pt x="1062" y="211"/>
                </a:lnTo>
                <a:lnTo>
                  <a:pt x="1054" y="209"/>
                </a:lnTo>
                <a:lnTo>
                  <a:pt x="1046" y="202"/>
                </a:lnTo>
                <a:lnTo>
                  <a:pt x="1040" y="198"/>
                </a:lnTo>
                <a:lnTo>
                  <a:pt x="1034" y="190"/>
                </a:lnTo>
                <a:lnTo>
                  <a:pt x="1030" y="182"/>
                </a:lnTo>
                <a:lnTo>
                  <a:pt x="1026" y="174"/>
                </a:lnTo>
                <a:lnTo>
                  <a:pt x="1026" y="168"/>
                </a:lnTo>
                <a:lnTo>
                  <a:pt x="1026" y="160"/>
                </a:lnTo>
                <a:lnTo>
                  <a:pt x="1032" y="148"/>
                </a:lnTo>
                <a:lnTo>
                  <a:pt x="1040" y="136"/>
                </a:lnTo>
                <a:lnTo>
                  <a:pt x="1050" y="127"/>
                </a:lnTo>
                <a:lnTo>
                  <a:pt x="1060" y="121"/>
                </a:lnTo>
                <a:lnTo>
                  <a:pt x="1050" y="119"/>
                </a:lnTo>
                <a:lnTo>
                  <a:pt x="1026" y="117"/>
                </a:lnTo>
                <a:lnTo>
                  <a:pt x="1006" y="117"/>
                </a:lnTo>
                <a:lnTo>
                  <a:pt x="969" y="121"/>
                </a:lnTo>
                <a:lnTo>
                  <a:pt x="949" y="125"/>
                </a:lnTo>
                <a:lnTo>
                  <a:pt x="931" y="125"/>
                </a:lnTo>
                <a:lnTo>
                  <a:pt x="923" y="123"/>
                </a:lnTo>
                <a:lnTo>
                  <a:pt x="914" y="121"/>
                </a:lnTo>
                <a:lnTo>
                  <a:pt x="906" y="117"/>
                </a:lnTo>
                <a:lnTo>
                  <a:pt x="898" y="111"/>
                </a:lnTo>
                <a:lnTo>
                  <a:pt x="890" y="105"/>
                </a:lnTo>
                <a:lnTo>
                  <a:pt x="886" y="99"/>
                </a:lnTo>
                <a:lnTo>
                  <a:pt x="884" y="91"/>
                </a:lnTo>
                <a:lnTo>
                  <a:pt x="882" y="85"/>
                </a:lnTo>
                <a:lnTo>
                  <a:pt x="884" y="71"/>
                </a:lnTo>
                <a:lnTo>
                  <a:pt x="890" y="59"/>
                </a:lnTo>
                <a:lnTo>
                  <a:pt x="898" y="48"/>
                </a:lnTo>
                <a:lnTo>
                  <a:pt x="904" y="38"/>
                </a:lnTo>
                <a:lnTo>
                  <a:pt x="894" y="40"/>
                </a:lnTo>
                <a:lnTo>
                  <a:pt x="872" y="44"/>
                </a:lnTo>
                <a:lnTo>
                  <a:pt x="852" y="50"/>
                </a:lnTo>
                <a:lnTo>
                  <a:pt x="819" y="63"/>
                </a:lnTo>
                <a:lnTo>
                  <a:pt x="799" y="71"/>
                </a:lnTo>
                <a:lnTo>
                  <a:pt x="781" y="75"/>
                </a:lnTo>
                <a:lnTo>
                  <a:pt x="773" y="77"/>
                </a:lnTo>
                <a:lnTo>
                  <a:pt x="764" y="77"/>
                </a:lnTo>
                <a:lnTo>
                  <a:pt x="754" y="75"/>
                </a:lnTo>
                <a:lnTo>
                  <a:pt x="746" y="73"/>
                </a:lnTo>
                <a:lnTo>
                  <a:pt x="738" y="67"/>
                </a:lnTo>
                <a:lnTo>
                  <a:pt x="732" y="63"/>
                </a:lnTo>
                <a:lnTo>
                  <a:pt x="728" y="56"/>
                </a:lnTo>
                <a:lnTo>
                  <a:pt x="724" y="48"/>
                </a:lnTo>
                <a:lnTo>
                  <a:pt x="722" y="34"/>
                </a:lnTo>
                <a:lnTo>
                  <a:pt x="726" y="22"/>
                </a:lnTo>
                <a:lnTo>
                  <a:pt x="730" y="10"/>
                </a:lnTo>
                <a:lnTo>
                  <a:pt x="734" y="0"/>
                </a:lnTo>
                <a:lnTo>
                  <a:pt x="724" y="4"/>
                </a:lnTo>
                <a:lnTo>
                  <a:pt x="706" y="12"/>
                </a:lnTo>
                <a:lnTo>
                  <a:pt x="689" y="22"/>
                </a:lnTo>
                <a:lnTo>
                  <a:pt x="689" y="549"/>
                </a:lnTo>
                <a:lnTo>
                  <a:pt x="710" y="555"/>
                </a:lnTo>
                <a:lnTo>
                  <a:pt x="728" y="563"/>
                </a:lnTo>
                <a:lnTo>
                  <a:pt x="746" y="576"/>
                </a:lnTo>
                <a:lnTo>
                  <a:pt x="760" y="590"/>
                </a:lnTo>
                <a:lnTo>
                  <a:pt x="773" y="606"/>
                </a:lnTo>
                <a:lnTo>
                  <a:pt x="783" y="626"/>
                </a:lnTo>
                <a:lnTo>
                  <a:pt x="787" y="647"/>
                </a:lnTo>
                <a:lnTo>
                  <a:pt x="789" y="669"/>
                </a:lnTo>
                <a:lnTo>
                  <a:pt x="787" y="691"/>
                </a:lnTo>
                <a:lnTo>
                  <a:pt x="783" y="711"/>
                </a:lnTo>
                <a:lnTo>
                  <a:pt x="773" y="730"/>
                </a:lnTo>
                <a:lnTo>
                  <a:pt x="760" y="746"/>
                </a:lnTo>
                <a:lnTo>
                  <a:pt x="746" y="762"/>
                </a:lnTo>
                <a:lnTo>
                  <a:pt x="728" y="772"/>
                </a:lnTo>
                <a:lnTo>
                  <a:pt x="710" y="782"/>
                </a:lnTo>
                <a:lnTo>
                  <a:pt x="689" y="788"/>
                </a:lnTo>
                <a:lnTo>
                  <a:pt x="689" y="1285"/>
                </a:lnTo>
                <a:lnTo>
                  <a:pt x="704" y="1275"/>
                </a:lnTo>
                <a:lnTo>
                  <a:pt x="718" y="1269"/>
                </a:lnTo>
                <a:lnTo>
                  <a:pt x="732" y="1265"/>
                </a:lnTo>
                <a:lnTo>
                  <a:pt x="740" y="1263"/>
                </a:lnTo>
                <a:lnTo>
                  <a:pt x="748" y="1265"/>
                </a:lnTo>
                <a:lnTo>
                  <a:pt x="756" y="1267"/>
                </a:lnTo>
                <a:lnTo>
                  <a:pt x="764" y="1269"/>
                </a:lnTo>
                <a:lnTo>
                  <a:pt x="770" y="1275"/>
                </a:lnTo>
                <a:lnTo>
                  <a:pt x="775" y="1281"/>
                </a:lnTo>
                <a:lnTo>
                  <a:pt x="781" y="1293"/>
                </a:lnTo>
                <a:lnTo>
                  <a:pt x="781" y="1308"/>
                </a:lnTo>
                <a:lnTo>
                  <a:pt x="781" y="1320"/>
                </a:lnTo>
                <a:lnTo>
                  <a:pt x="779" y="1332"/>
                </a:lnTo>
                <a:lnTo>
                  <a:pt x="787" y="1326"/>
                </a:lnTo>
                <a:lnTo>
                  <a:pt x="805" y="1310"/>
                </a:lnTo>
                <a:lnTo>
                  <a:pt x="819" y="1295"/>
                </a:lnTo>
                <a:lnTo>
                  <a:pt x="841" y="1267"/>
                </a:lnTo>
                <a:lnTo>
                  <a:pt x="854" y="1251"/>
                </a:lnTo>
                <a:lnTo>
                  <a:pt x="868" y="1239"/>
                </a:lnTo>
                <a:lnTo>
                  <a:pt x="874" y="1232"/>
                </a:lnTo>
                <a:lnTo>
                  <a:pt x="882" y="1228"/>
                </a:lnTo>
                <a:lnTo>
                  <a:pt x="890" y="1224"/>
                </a:lnTo>
                <a:lnTo>
                  <a:pt x="900" y="1222"/>
                </a:lnTo>
                <a:lnTo>
                  <a:pt x="908" y="1222"/>
                </a:lnTo>
                <a:lnTo>
                  <a:pt x="916" y="1224"/>
                </a:lnTo>
                <a:lnTo>
                  <a:pt x="925" y="1228"/>
                </a:lnTo>
                <a:lnTo>
                  <a:pt x="931" y="1232"/>
                </a:lnTo>
                <a:lnTo>
                  <a:pt x="939" y="1243"/>
                </a:lnTo>
                <a:lnTo>
                  <a:pt x="943" y="1257"/>
                </a:lnTo>
                <a:lnTo>
                  <a:pt x="945" y="1269"/>
                </a:lnTo>
                <a:lnTo>
                  <a:pt x="947" y="1279"/>
                </a:lnTo>
                <a:lnTo>
                  <a:pt x="953" y="1273"/>
                </a:lnTo>
                <a:lnTo>
                  <a:pt x="965" y="1253"/>
                </a:lnTo>
                <a:lnTo>
                  <a:pt x="975" y="1235"/>
                </a:lnTo>
                <a:lnTo>
                  <a:pt x="991" y="1202"/>
                </a:lnTo>
                <a:lnTo>
                  <a:pt x="1000" y="1184"/>
                </a:lnTo>
                <a:lnTo>
                  <a:pt x="1008" y="1168"/>
                </a:lnTo>
                <a:lnTo>
                  <a:pt x="1014" y="1159"/>
                </a:lnTo>
                <a:lnTo>
                  <a:pt x="1020" y="1153"/>
                </a:lnTo>
                <a:lnTo>
                  <a:pt x="1028" y="1149"/>
                </a:lnTo>
                <a:lnTo>
                  <a:pt x="1036" y="1145"/>
                </a:lnTo>
                <a:lnTo>
                  <a:pt x="1044" y="1141"/>
                </a:lnTo>
                <a:lnTo>
                  <a:pt x="1052" y="1141"/>
                </a:lnTo>
                <a:lnTo>
                  <a:pt x="1060" y="1143"/>
                </a:lnTo>
                <a:lnTo>
                  <a:pt x="1066" y="1145"/>
                </a:lnTo>
                <a:lnTo>
                  <a:pt x="1079" y="1153"/>
                </a:lnTo>
                <a:lnTo>
                  <a:pt x="1087" y="1166"/>
                </a:lnTo>
                <a:lnTo>
                  <a:pt x="1091" y="1178"/>
                </a:lnTo>
                <a:lnTo>
                  <a:pt x="1095" y="1188"/>
                </a:lnTo>
                <a:lnTo>
                  <a:pt x="1099" y="1178"/>
                </a:lnTo>
                <a:lnTo>
                  <a:pt x="1107" y="1155"/>
                </a:lnTo>
                <a:lnTo>
                  <a:pt x="1113" y="1137"/>
                </a:lnTo>
                <a:lnTo>
                  <a:pt x="1117" y="1101"/>
                </a:lnTo>
                <a:lnTo>
                  <a:pt x="1121" y="1080"/>
                </a:lnTo>
                <a:lnTo>
                  <a:pt x="1125" y="1062"/>
                </a:lnTo>
                <a:lnTo>
                  <a:pt x="1129" y="1054"/>
                </a:lnTo>
                <a:lnTo>
                  <a:pt x="1133" y="1046"/>
                </a:lnTo>
                <a:lnTo>
                  <a:pt x="1139" y="1040"/>
                </a:lnTo>
                <a:lnTo>
                  <a:pt x="1148" y="1034"/>
                </a:lnTo>
                <a:lnTo>
                  <a:pt x="1154" y="1028"/>
                </a:lnTo>
                <a:lnTo>
                  <a:pt x="1162" y="1026"/>
                </a:lnTo>
                <a:lnTo>
                  <a:pt x="1170" y="1026"/>
                </a:lnTo>
                <a:lnTo>
                  <a:pt x="1178" y="1026"/>
                </a:lnTo>
                <a:lnTo>
                  <a:pt x="1190" y="1032"/>
                </a:lnTo>
                <a:lnTo>
                  <a:pt x="1200" y="1040"/>
                </a:lnTo>
                <a:lnTo>
                  <a:pt x="1208" y="1050"/>
                </a:lnTo>
                <a:lnTo>
                  <a:pt x="1215" y="1060"/>
                </a:lnTo>
                <a:lnTo>
                  <a:pt x="1217" y="1050"/>
                </a:lnTo>
                <a:lnTo>
                  <a:pt x="1219" y="1026"/>
                </a:lnTo>
                <a:lnTo>
                  <a:pt x="1219" y="1005"/>
                </a:lnTo>
                <a:lnTo>
                  <a:pt x="1215" y="969"/>
                </a:lnTo>
                <a:lnTo>
                  <a:pt x="1212" y="949"/>
                </a:lnTo>
                <a:lnTo>
                  <a:pt x="1212" y="930"/>
                </a:lnTo>
                <a:lnTo>
                  <a:pt x="1212" y="922"/>
                </a:lnTo>
                <a:lnTo>
                  <a:pt x="1215" y="914"/>
                </a:lnTo>
                <a:lnTo>
                  <a:pt x="1219" y="906"/>
                </a:lnTo>
                <a:lnTo>
                  <a:pt x="1225" y="898"/>
                </a:lnTo>
                <a:lnTo>
                  <a:pt x="1231" y="890"/>
                </a:lnTo>
                <a:lnTo>
                  <a:pt x="1237" y="886"/>
                </a:lnTo>
                <a:lnTo>
                  <a:pt x="1245" y="884"/>
                </a:lnTo>
                <a:lnTo>
                  <a:pt x="1253" y="882"/>
                </a:lnTo>
                <a:lnTo>
                  <a:pt x="1265" y="884"/>
                </a:lnTo>
                <a:lnTo>
                  <a:pt x="1279" y="890"/>
                </a:lnTo>
                <a:lnTo>
                  <a:pt x="1290" y="898"/>
                </a:lnTo>
                <a:lnTo>
                  <a:pt x="1298" y="904"/>
                </a:lnTo>
                <a:lnTo>
                  <a:pt x="1296" y="894"/>
                </a:lnTo>
                <a:lnTo>
                  <a:pt x="1294" y="872"/>
                </a:lnTo>
                <a:lnTo>
                  <a:pt x="1288" y="851"/>
                </a:lnTo>
                <a:lnTo>
                  <a:pt x="1273" y="817"/>
                </a:lnTo>
                <a:lnTo>
                  <a:pt x="1267" y="799"/>
                </a:lnTo>
                <a:lnTo>
                  <a:pt x="1261" y="780"/>
                </a:lnTo>
                <a:lnTo>
                  <a:pt x="1259" y="772"/>
                </a:lnTo>
                <a:lnTo>
                  <a:pt x="1261" y="764"/>
                </a:lnTo>
                <a:lnTo>
                  <a:pt x="1261" y="754"/>
                </a:lnTo>
                <a:lnTo>
                  <a:pt x="1265" y="746"/>
                </a:lnTo>
                <a:lnTo>
                  <a:pt x="1269" y="738"/>
                </a:lnTo>
                <a:lnTo>
                  <a:pt x="1275" y="732"/>
                </a:lnTo>
                <a:lnTo>
                  <a:pt x="1281" y="728"/>
                </a:lnTo>
                <a:lnTo>
                  <a:pt x="1288" y="724"/>
                </a:lnTo>
                <a:close/>
                <a:moveTo>
                  <a:pt x="588" y="73"/>
                </a:moveTo>
                <a:lnTo>
                  <a:pt x="588" y="73"/>
                </a:lnTo>
                <a:lnTo>
                  <a:pt x="580" y="71"/>
                </a:lnTo>
                <a:lnTo>
                  <a:pt x="574" y="67"/>
                </a:lnTo>
                <a:lnTo>
                  <a:pt x="568" y="63"/>
                </a:lnTo>
                <a:lnTo>
                  <a:pt x="562" y="54"/>
                </a:lnTo>
                <a:lnTo>
                  <a:pt x="558" y="42"/>
                </a:lnTo>
                <a:lnTo>
                  <a:pt x="556" y="28"/>
                </a:lnTo>
                <a:lnTo>
                  <a:pt x="558" y="16"/>
                </a:lnTo>
                <a:lnTo>
                  <a:pt x="560" y="6"/>
                </a:lnTo>
                <a:lnTo>
                  <a:pt x="551" y="12"/>
                </a:lnTo>
                <a:lnTo>
                  <a:pt x="533" y="26"/>
                </a:lnTo>
                <a:lnTo>
                  <a:pt x="519" y="40"/>
                </a:lnTo>
                <a:lnTo>
                  <a:pt x="495" y="69"/>
                </a:lnTo>
                <a:lnTo>
                  <a:pt x="483" y="85"/>
                </a:lnTo>
                <a:lnTo>
                  <a:pt x="470" y="99"/>
                </a:lnTo>
                <a:lnTo>
                  <a:pt x="462" y="103"/>
                </a:lnTo>
                <a:lnTo>
                  <a:pt x="456" y="107"/>
                </a:lnTo>
                <a:lnTo>
                  <a:pt x="446" y="111"/>
                </a:lnTo>
                <a:lnTo>
                  <a:pt x="438" y="113"/>
                </a:lnTo>
                <a:lnTo>
                  <a:pt x="428" y="113"/>
                </a:lnTo>
                <a:lnTo>
                  <a:pt x="420" y="111"/>
                </a:lnTo>
                <a:lnTo>
                  <a:pt x="414" y="109"/>
                </a:lnTo>
                <a:lnTo>
                  <a:pt x="408" y="103"/>
                </a:lnTo>
                <a:lnTo>
                  <a:pt x="399" y="93"/>
                </a:lnTo>
                <a:lnTo>
                  <a:pt x="393" y="81"/>
                </a:lnTo>
                <a:lnTo>
                  <a:pt x="391" y="67"/>
                </a:lnTo>
                <a:lnTo>
                  <a:pt x="391" y="56"/>
                </a:lnTo>
                <a:lnTo>
                  <a:pt x="385" y="65"/>
                </a:lnTo>
                <a:lnTo>
                  <a:pt x="371" y="83"/>
                </a:lnTo>
                <a:lnTo>
                  <a:pt x="361" y="101"/>
                </a:lnTo>
                <a:lnTo>
                  <a:pt x="347" y="134"/>
                </a:lnTo>
                <a:lnTo>
                  <a:pt x="339" y="154"/>
                </a:lnTo>
                <a:lnTo>
                  <a:pt x="328" y="170"/>
                </a:lnTo>
                <a:lnTo>
                  <a:pt x="324" y="176"/>
                </a:lnTo>
                <a:lnTo>
                  <a:pt x="318" y="182"/>
                </a:lnTo>
                <a:lnTo>
                  <a:pt x="310" y="188"/>
                </a:lnTo>
                <a:lnTo>
                  <a:pt x="302" y="192"/>
                </a:lnTo>
                <a:lnTo>
                  <a:pt x="292" y="194"/>
                </a:lnTo>
                <a:lnTo>
                  <a:pt x="284" y="194"/>
                </a:lnTo>
                <a:lnTo>
                  <a:pt x="278" y="194"/>
                </a:lnTo>
                <a:lnTo>
                  <a:pt x="270" y="190"/>
                </a:lnTo>
                <a:lnTo>
                  <a:pt x="260" y="182"/>
                </a:lnTo>
                <a:lnTo>
                  <a:pt x="251" y="172"/>
                </a:lnTo>
                <a:lnTo>
                  <a:pt x="245" y="160"/>
                </a:lnTo>
                <a:lnTo>
                  <a:pt x="241" y="150"/>
                </a:lnTo>
                <a:lnTo>
                  <a:pt x="237" y="158"/>
                </a:lnTo>
                <a:lnTo>
                  <a:pt x="229" y="180"/>
                </a:lnTo>
                <a:lnTo>
                  <a:pt x="225" y="200"/>
                </a:lnTo>
                <a:lnTo>
                  <a:pt x="219" y="237"/>
                </a:lnTo>
                <a:lnTo>
                  <a:pt x="217" y="255"/>
                </a:lnTo>
                <a:lnTo>
                  <a:pt x="211" y="273"/>
                </a:lnTo>
                <a:lnTo>
                  <a:pt x="209" y="282"/>
                </a:lnTo>
                <a:lnTo>
                  <a:pt x="205" y="290"/>
                </a:lnTo>
                <a:lnTo>
                  <a:pt x="199" y="298"/>
                </a:lnTo>
                <a:lnTo>
                  <a:pt x="191" y="304"/>
                </a:lnTo>
                <a:lnTo>
                  <a:pt x="182" y="308"/>
                </a:lnTo>
                <a:lnTo>
                  <a:pt x="176" y="310"/>
                </a:lnTo>
                <a:lnTo>
                  <a:pt x="168" y="312"/>
                </a:lnTo>
                <a:lnTo>
                  <a:pt x="160" y="310"/>
                </a:lnTo>
                <a:lnTo>
                  <a:pt x="148" y="304"/>
                </a:lnTo>
                <a:lnTo>
                  <a:pt x="138" y="296"/>
                </a:lnTo>
                <a:lnTo>
                  <a:pt x="128" y="286"/>
                </a:lnTo>
                <a:lnTo>
                  <a:pt x="122" y="277"/>
                </a:lnTo>
                <a:lnTo>
                  <a:pt x="120" y="288"/>
                </a:lnTo>
                <a:lnTo>
                  <a:pt x="118" y="310"/>
                </a:lnTo>
                <a:lnTo>
                  <a:pt x="120" y="330"/>
                </a:lnTo>
                <a:lnTo>
                  <a:pt x="122" y="367"/>
                </a:lnTo>
                <a:lnTo>
                  <a:pt x="126" y="387"/>
                </a:lnTo>
                <a:lnTo>
                  <a:pt x="126" y="405"/>
                </a:lnTo>
                <a:lnTo>
                  <a:pt x="124" y="415"/>
                </a:lnTo>
                <a:lnTo>
                  <a:pt x="122" y="423"/>
                </a:lnTo>
                <a:lnTo>
                  <a:pt x="118" y="432"/>
                </a:lnTo>
                <a:lnTo>
                  <a:pt x="112" y="440"/>
                </a:lnTo>
                <a:lnTo>
                  <a:pt x="105" y="446"/>
                </a:lnTo>
                <a:lnTo>
                  <a:pt x="99" y="450"/>
                </a:lnTo>
                <a:lnTo>
                  <a:pt x="93" y="454"/>
                </a:lnTo>
                <a:lnTo>
                  <a:pt x="85" y="454"/>
                </a:lnTo>
                <a:lnTo>
                  <a:pt x="71" y="452"/>
                </a:lnTo>
                <a:lnTo>
                  <a:pt x="59" y="446"/>
                </a:lnTo>
                <a:lnTo>
                  <a:pt x="49" y="440"/>
                </a:lnTo>
                <a:lnTo>
                  <a:pt x="41" y="432"/>
                </a:lnTo>
                <a:lnTo>
                  <a:pt x="41" y="442"/>
                </a:lnTo>
                <a:lnTo>
                  <a:pt x="45" y="464"/>
                </a:lnTo>
                <a:lnTo>
                  <a:pt x="51" y="484"/>
                </a:lnTo>
                <a:lnTo>
                  <a:pt x="63" y="519"/>
                </a:lnTo>
                <a:lnTo>
                  <a:pt x="71" y="537"/>
                </a:lnTo>
                <a:lnTo>
                  <a:pt x="75" y="555"/>
                </a:lnTo>
                <a:lnTo>
                  <a:pt x="77" y="563"/>
                </a:lnTo>
                <a:lnTo>
                  <a:pt x="77" y="574"/>
                </a:lnTo>
                <a:lnTo>
                  <a:pt x="75" y="582"/>
                </a:lnTo>
                <a:lnTo>
                  <a:pt x="73" y="592"/>
                </a:lnTo>
                <a:lnTo>
                  <a:pt x="67" y="598"/>
                </a:lnTo>
                <a:lnTo>
                  <a:pt x="63" y="606"/>
                </a:lnTo>
                <a:lnTo>
                  <a:pt x="57" y="610"/>
                </a:lnTo>
                <a:lnTo>
                  <a:pt x="49" y="612"/>
                </a:lnTo>
                <a:lnTo>
                  <a:pt x="36" y="614"/>
                </a:lnTo>
                <a:lnTo>
                  <a:pt x="22" y="612"/>
                </a:lnTo>
                <a:lnTo>
                  <a:pt x="10" y="608"/>
                </a:lnTo>
                <a:lnTo>
                  <a:pt x="0" y="602"/>
                </a:lnTo>
                <a:lnTo>
                  <a:pt x="4" y="612"/>
                </a:lnTo>
                <a:lnTo>
                  <a:pt x="12" y="632"/>
                </a:lnTo>
                <a:lnTo>
                  <a:pt x="24" y="651"/>
                </a:lnTo>
                <a:lnTo>
                  <a:pt x="45" y="681"/>
                </a:lnTo>
                <a:lnTo>
                  <a:pt x="57" y="697"/>
                </a:lnTo>
                <a:lnTo>
                  <a:pt x="67" y="713"/>
                </a:lnTo>
                <a:lnTo>
                  <a:pt x="71" y="722"/>
                </a:lnTo>
                <a:lnTo>
                  <a:pt x="73" y="730"/>
                </a:lnTo>
                <a:lnTo>
                  <a:pt x="73" y="738"/>
                </a:lnTo>
                <a:lnTo>
                  <a:pt x="73" y="748"/>
                </a:lnTo>
                <a:lnTo>
                  <a:pt x="71" y="756"/>
                </a:lnTo>
                <a:lnTo>
                  <a:pt x="67" y="764"/>
                </a:lnTo>
                <a:lnTo>
                  <a:pt x="63" y="770"/>
                </a:lnTo>
                <a:lnTo>
                  <a:pt x="57" y="774"/>
                </a:lnTo>
                <a:lnTo>
                  <a:pt x="43" y="780"/>
                </a:lnTo>
                <a:lnTo>
                  <a:pt x="30" y="780"/>
                </a:lnTo>
                <a:lnTo>
                  <a:pt x="16" y="780"/>
                </a:lnTo>
                <a:lnTo>
                  <a:pt x="6" y="778"/>
                </a:lnTo>
                <a:lnTo>
                  <a:pt x="12" y="786"/>
                </a:lnTo>
                <a:lnTo>
                  <a:pt x="26" y="805"/>
                </a:lnTo>
                <a:lnTo>
                  <a:pt x="41" y="819"/>
                </a:lnTo>
                <a:lnTo>
                  <a:pt x="69" y="841"/>
                </a:lnTo>
                <a:lnTo>
                  <a:pt x="85" y="853"/>
                </a:lnTo>
                <a:lnTo>
                  <a:pt x="99" y="868"/>
                </a:lnTo>
                <a:lnTo>
                  <a:pt x="103" y="874"/>
                </a:lnTo>
                <a:lnTo>
                  <a:pt x="109" y="882"/>
                </a:lnTo>
                <a:lnTo>
                  <a:pt x="112" y="890"/>
                </a:lnTo>
                <a:lnTo>
                  <a:pt x="114" y="900"/>
                </a:lnTo>
                <a:lnTo>
                  <a:pt x="114" y="908"/>
                </a:lnTo>
                <a:lnTo>
                  <a:pt x="112" y="916"/>
                </a:lnTo>
                <a:lnTo>
                  <a:pt x="109" y="924"/>
                </a:lnTo>
                <a:lnTo>
                  <a:pt x="103" y="930"/>
                </a:lnTo>
                <a:lnTo>
                  <a:pt x="93" y="938"/>
                </a:lnTo>
                <a:lnTo>
                  <a:pt x="81" y="943"/>
                </a:lnTo>
                <a:lnTo>
                  <a:pt x="67" y="945"/>
                </a:lnTo>
                <a:lnTo>
                  <a:pt x="57" y="947"/>
                </a:lnTo>
                <a:lnTo>
                  <a:pt x="65" y="953"/>
                </a:lnTo>
                <a:lnTo>
                  <a:pt x="83" y="965"/>
                </a:lnTo>
                <a:lnTo>
                  <a:pt x="101" y="975"/>
                </a:lnTo>
                <a:lnTo>
                  <a:pt x="134" y="991"/>
                </a:lnTo>
                <a:lnTo>
                  <a:pt x="154" y="999"/>
                </a:lnTo>
                <a:lnTo>
                  <a:pt x="170" y="1007"/>
                </a:lnTo>
                <a:lnTo>
                  <a:pt x="176" y="1014"/>
                </a:lnTo>
                <a:lnTo>
                  <a:pt x="182" y="1020"/>
                </a:lnTo>
                <a:lnTo>
                  <a:pt x="189" y="1026"/>
                </a:lnTo>
                <a:lnTo>
                  <a:pt x="193" y="1036"/>
                </a:lnTo>
                <a:lnTo>
                  <a:pt x="195" y="1044"/>
                </a:lnTo>
                <a:lnTo>
                  <a:pt x="195" y="1052"/>
                </a:lnTo>
                <a:lnTo>
                  <a:pt x="195" y="1060"/>
                </a:lnTo>
                <a:lnTo>
                  <a:pt x="191" y="1066"/>
                </a:lnTo>
                <a:lnTo>
                  <a:pt x="182" y="1078"/>
                </a:lnTo>
                <a:lnTo>
                  <a:pt x="172" y="1086"/>
                </a:lnTo>
                <a:lnTo>
                  <a:pt x="160" y="1091"/>
                </a:lnTo>
                <a:lnTo>
                  <a:pt x="150" y="1095"/>
                </a:lnTo>
                <a:lnTo>
                  <a:pt x="158" y="1099"/>
                </a:lnTo>
                <a:lnTo>
                  <a:pt x="180" y="1107"/>
                </a:lnTo>
                <a:lnTo>
                  <a:pt x="201" y="1113"/>
                </a:lnTo>
                <a:lnTo>
                  <a:pt x="237" y="1117"/>
                </a:lnTo>
                <a:lnTo>
                  <a:pt x="258" y="1121"/>
                </a:lnTo>
                <a:lnTo>
                  <a:pt x="274" y="1125"/>
                </a:lnTo>
                <a:lnTo>
                  <a:pt x="282" y="1129"/>
                </a:lnTo>
                <a:lnTo>
                  <a:pt x="290" y="1133"/>
                </a:lnTo>
                <a:lnTo>
                  <a:pt x="298" y="1139"/>
                </a:lnTo>
                <a:lnTo>
                  <a:pt x="304" y="1145"/>
                </a:lnTo>
                <a:lnTo>
                  <a:pt x="308" y="1153"/>
                </a:lnTo>
                <a:lnTo>
                  <a:pt x="310" y="1162"/>
                </a:lnTo>
                <a:lnTo>
                  <a:pt x="312" y="1170"/>
                </a:lnTo>
                <a:lnTo>
                  <a:pt x="310" y="1178"/>
                </a:lnTo>
                <a:lnTo>
                  <a:pt x="306" y="1190"/>
                </a:lnTo>
                <a:lnTo>
                  <a:pt x="296" y="1200"/>
                </a:lnTo>
                <a:lnTo>
                  <a:pt x="286" y="1208"/>
                </a:lnTo>
                <a:lnTo>
                  <a:pt x="278" y="1214"/>
                </a:lnTo>
                <a:lnTo>
                  <a:pt x="288" y="1216"/>
                </a:lnTo>
                <a:lnTo>
                  <a:pt x="310" y="1218"/>
                </a:lnTo>
                <a:lnTo>
                  <a:pt x="330" y="1218"/>
                </a:lnTo>
                <a:lnTo>
                  <a:pt x="367" y="1214"/>
                </a:lnTo>
                <a:lnTo>
                  <a:pt x="387" y="1212"/>
                </a:lnTo>
                <a:lnTo>
                  <a:pt x="406" y="1212"/>
                </a:lnTo>
                <a:lnTo>
                  <a:pt x="416" y="1212"/>
                </a:lnTo>
                <a:lnTo>
                  <a:pt x="424" y="1214"/>
                </a:lnTo>
                <a:lnTo>
                  <a:pt x="432" y="1218"/>
                </a:lnTo>
                <a:lnTo>
                  <a:pt x="440" y="1224"/>
                </a:lnTo>
                <a:lnTo>
                  <a:pt x="446" y="1230"/>
                </a:lnTo>
                <a:lnTo>
                  <a:pt x="450" y="1237"/>
                </a:lnTo>
                <a:lnTo>
                  <a:pt x="454" y="1245"/>
                </a:lnTo>
                <a:lnTo>
                  <a:pt x="454" y="1253"/>
                </a:lnTo>
                <a:lnTo>
                  <a:pt x="452" y="1265"/>
                </a:lnTo>
                <a:lnTo>
                  <a:pt x="446" y="1279"/>
                </a:lnTo>
                <a:lnTo>
                  <a:pt x="440" y="1289"/>
                </a:lnTo>
                <a:lnTo>
                  <a:pt x="432" y="1297"/>
                </a:lnTo>
                <a:lnTo>
                  <a:pt x="442" y="1295"/>
                </a:lnTo>
                <a:lnTo>
                  <a:pt x="464" y="1291"/>
                </a:lnTo>
                <a:lnTo>
                  <a:pt x="485" y="1287"/>
                </a:lnTo>
                <a:lnTo>
                  <a:pt x="519" y="1273"/>
                </a:lnTo>
                <a:lnTo>
                  <a:pt x="537" y="1265"/>
                </a:lnTo>
                <a:lnTo>
                  <a:pt x="556" y="1261"/>
                </a:lnTo>
                <a:lnTo>
                  <a:pt x="564" y="1259"/>
                </a:lnTo>
                <a:lnTo>
                  <a:pt x="574" y="1259"/>
                </a:lnTo>
                <a:lnTo>
                  <a:pt x="582" y="1261"/>
                </a:lnTo>
                <a:lnTo>
                  <a:pt x="592" y="1265"/>
                </a:lnTo>
                <a:lnTo>
                  <a:pt x="600" y="1269"/>
                </a:lnTo>
                <a:lnTo>
                  <a:pt x="606" y="1275"/>
                </a:lnTo>
                <a:lnTo>
                  <a:pt x="610" y="1281"/>
                </a:lnTo>
                <a:lnTo>
                  <a:pt x="612" y="1287"/>
                </a:lnTo>
                <a:lnTo>
                  <a:pt x="614" y="1301"/>
                </a:lnTo>
                <a:lnTo>
                  <a:pt x="612" y="1316"/>
                </a:lnTo>
                <a:lnTo>
                  <a:pt x="608" y="1328"/>
                </a:lnTo>
                <a:lnTo>
                  <a:pt x="602" y="1336"/>
                </a:lnTo>
                <a:lnTo>
                  <a:pt x="612" y="1334"/>
                </a:lnTo>
                <a:lnTo>
                  <a:pt x="633" y="1324"/>
                </a:lnTo>
                <a:lnTo>
                  <a:pt x="649" y="1316"/>
                </a:lnTo>
                <a:lnTo>
                  <a:pt x="649" y="788"/>
                </a:lnTo>
                <a:lnTo>
                  <a:pt x="629" y="782"/>
                </a:lnTo>
                <a:lnTo>
                  <a:pt x="608" y="772"/>
                </a:lnTo>
                <a:lnTo>
                  <a:pt x="592" y="762"/>
                </a:lnTo>
                <a:lnTo>
                  <a:pt x="576" y="746"/>
                </a:lnTo>
                <a:lnTo>
                  <a:pt x="564" y="730"/>
                </a:lnTo>
                <a:lnTo>
                  <a:pt x="556" y="711"/>
                </a:lnTo>
                <a:lnTo>
                  <a:pt x="549" y="691"/>
                </a:lnTo>
                <a:lnTo>
                  <a:pt x="547" y="669"/>
                </a:lnTo>
                <a:lnTo>
                  <a:pt x="549" y="647"/>
                </a:lnTo>
                <a:lnTo>
                  <a:pt x="556" y="626"/>
                </a:lnTo>
                <a:lnTo>
                  <a:pt x="564" y="606"/>
                </a:lnTo>
                <a:lnTo>
                  <a:pt x="576" y="590"/>
                </a:lnTo>
                <a:lnTo>
                  <a:pt x="592" y="576"/>
                </a:lnTo>
                <a:lnTo>
                  <a:pt x="608" y="563"/>
                </a:lnTo>
                <a:lnTo>
                  <a:pt x="629" y="555"/>
                </a:lnTo>
                <a:lnTo>
                  <a:pt x="649" y="549"/>
                </a:lnTo>
                <a:lnTo>
                  <a:pt x="649" y="50"/>
                </a:lnTo>
                <a:lnTo>
                  <a:pt x="635" y="61"/>
                </a:lnTo>
                <a:lnTo>
                  <a:pt x="620" y="69"/>
                </a:lnTo>
                <a:lnTo>
                  <a:pt x="606" y="73"/>
                </a:lnTo>
                <a:lnTo>
                  <a:pt x="598" y="73"/>
                </a:lnTo>
                <a:lnTo>
                  <a:pt x="588" y="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8973" name="组合 18"/>
          <p:cNvGrpSpPr/>
          <p:nvPr/>
        </p:nvGrpSpPr>
        <p:grpSpPr bwMode="auto">
          <a:xfrm>
            <a:off x="9728200" y="3689350"/>
            <a:ext cx="204788" cy="319088"/>
            <a:chOff x="0" y="0"/>
            <a:chExt cx="1416050" cy="2193926"/>
          </a:xfrm>
        </p:grpSpPr>
        <p:sp>
          <p:nvSpPr>
            <p:cNvPr id="39054" name="Freeform 15"/>
            <p:cNvSpPr>
              <a:spLocks noChangeArrowheads="1"/>
            </p:cNvSpPr>
            <p:nvPr/>
          </p:nvSpPr>
          <p:spPr bwMode="auto">
            <a:xfrm>
              <a:off x="419100" y="1604963"/>
              <a:ext cx="592138" cy="588963"/>
            </a:xfrm>
            <a:custGeom>
              <a:avLst/>
              <a:gdLst>
                <a:gd name="T0" fmla="*/ 0 w 373"/>
                <a:gd name="T1" fmla="*/ 450850 h 371"/>
                <a:gd name="T2" fmla="*/ 0 w 373"/>
                <a:gd name="T3" fmla="*/ 450850 h 371"/>
                <a:gd name="T4" fmla="*/ 0 w 373"/>
                <a:gd name="T5" fmla="*/ 479425 h 371"/>
                <a:gd name="T6" fmla="*/ 9525 w 373"/>
                <a:gd name="T7" fmla="*/ 506413 h 371"/>
                <a:gd name="T8" fmla="*/ 19050 w 373"/>
                <a:gd name="T9" fmla="*/ 528638 h 371"/>
                <a:gd name="T10" fmla="*/ 34925 w 373"/>
                <a:gd name="T11" fmla="*/ 547688 h 371"/>
                <a:gd name="T12" fmla="*/ 57150 w 373"/>
                <a:gd name="T13" fmla="*/ 563563 h 371"/>
                <a:gd name="T14" fmla="*/ 77788 w 373"/>
                <a:gd name="T15" fmla="*/ 576263 h 371"/>
                <a:gd name="T16" fmla="*/ 103188 w 373"/>
                <a:gd name="T17" fmla="*/ 585788 h 371"/>
                <a:gd name="T18" fmla="*/ 128588 w 373"/>
                <a:gd name="T19" fmla="*/ 588963 h 371"/>
                <a:gd name="T20" fmla="*/ 128588 w 373"/>
                <a:gd name="T21" fmla="*/ 588963 h 371"/>
                <a:gd name="T22" fmla="*/ 460375 w 373"/>
                <a:gd name="T23" fmla="*/ 588963 h 371"/>
                <a:gd name="T24" fmla="*/ 460375 w 373"/>
                <a:gd name="T25" fmla="*/ 588963 h 371"/>
                <a:gd name="T26" fmla="*/ 460375 w 373"/>
                <a:gd name="T27" fmla="*/ 588963 h 371"/>
                <a:gd name="T28" fmla="*/ 485775 w 373"/>
                <a:gd name="T29" fmla="*/ 585788 h 371"/>
                <a:gd name="T30" fmla="*/ 511175 w 373"/>
                <a:gd name="T31" fmla="*/ 576263 h 371"/>
                <a:gd name="T32" fmla="*/ 533400 w 373"/>
                <a:gd name="T33" fmla="*/ 563563 h 371"/>
                <a:gd name="T34" fmla="*/ 554038 w 373"/>
                <a:gd name="T35" fmla="*/ 547688 h 371"/>
                <a:gd name="T36" fmla="*/ 569913 w 373"/>
                <a:gd name="T37" fmla="*/ 528638 h 371"/>
                <a:gd name="T38" fmla="*/ 582613 w 373"/>
                <a:gd name="T39" fmla="*/ 506413 h 371"/>
                <a:gd name="T40" fmla="*/ 588963 w 373"/>
                <a:gd name="T41" fmla="*/ 479425 h 371"/>
                <a:gd name="T42" fmla="*/ 592138 w 373"/>
                <a:gd name="T43" fmla="*/ 450850 h 371"/>
                <a:gd name="T44" fmla="*/ 592138 w 373"/>
                <a:gd name="T45" fmla="*/ 0 h 371"/>
                <a:gd name="T46" fmla="*/ 0 w 373"/>
                <a:gd name="T47" fmla="*/ 0 h 371"/>
                <a:gd name="T48" fmla="*/ 0 w 373"/>
                <a:gd name="T49" fmla="*/ 450850 h 37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73"/>
                <a:gd name="T76" fmla="*/ 0 h 371"/>
                <a:gd name="T77" fmla="*/ 373 w 373"/>
                <a:gd name="T78" fmla="*/ 371 h 37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73" h="371">
                  <a:moveTo>
                    <a:pt x="0" y="284"/>
                  </a:moveTo>
                  <a:lnTo>
                    <a:pt x="0" y="284"/>
                  </a:lnTo>
                  <a:lnTo>
                    <a:pt x="0" y="302"/>
                  </a:lnTo>
                  <a:lnTo>
                    <a:pt x="6" y="319"/>
                  </a:lnTo>
                  <a:lnTo>
                    <a:pt x="12" y="333"/>
                  </a:lnTo>
                  <a:lnTo>
                    <a:pt x="22" y="345"/>
                  </a:lnTo>
                  <a:lnTo>
                    <a:pt x="36" y="355"/>
                  </a:lnTo>
                  <a:lnTo>
                    <a:pt x="49" y="363"/>
                  </a:lnTo>
                  <a:lnTo>
                    <a:pt x="65" y="369"/>
                  </a:lnTo>
                  <a:lnTo>
                    <a:pt x="81" y="371"/>
                  </a:lnTo>
                  <a:lnTo>
                    <a:pt x="290" y="371"/>
                  </a:lnTo>
                  <a:lnTo>
                    <a:pt x="306" y="369"/>
                  </a:lnTo>
                  <a:lnTo>
                    <a:pt x="322" y="363"/>
                  </a:lnTo>
                  <a:lnTo>
                    <a:pt x="336" y="355"/>
                  </a:lnTo>
                  <a:lnTo>
                    <a:pt x="349" y="345"/>
                  </a:lnTo>
                  <a:lnTo>
                    <a:pt x="359" y="333"/>
                  </a:lnTo>
                  <a:lnTo>
                    <a:pt x="367" y="319"/>
                  </a:lnTo>
                  <a:lnTo>
                    <a:pt x="371" y="302"/>
                  </a:lnTo>
                  <a:lnTo>
                    <a:pt x="373" y="284"/>
                  </a:lnTo>
                  <a:lnTo>
                    <a:pt x="373" y="0"/>
                  </a:lnTo>
                  <a:lnTo>
                    <a:pt x="0" y="0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55" name="Freeform 16"/>
            <p:cNvSpPr>
              <a:spLocks noEditPoints="1" noChangeArrowheads="1"/>
            </p:cNvSpPr>
            <p:nvPr/>
          </p:nvSpPr>
          <p:spPr bwMode="auto">
            <a:xfrm>
              <a:off x="0" y="0"/>
              <a:ext cx="1416050" cy="1547813"/>
            </a:xfrm>
            <a:custGeom>
              <a:avLst/>
              <a:gdLst>
                <a:gd name="T0" fmla="*/ 760413 w 892"/>
                <a:gd name="T1" fmla="*/ 884238 h 975"/>
                <a:gd name="T2" fmla="*/ 792163 w 892"/>
                <a:gd name="T3" fmla="*/ 962025 h 975"/>
                <a:gd name="T4" fmla="*/ 785813 w 892"/>
                <a:gd name="T5" fmla="*/ 1071563 h 975"/>
                <a:gd name="T6" fmla="*/ 738188 w 892"/>
                <a:gd name="T7" fmla="*/ 1147763 h 975"/>
                <a:gd name="T8" fmla="*/ 692150 w 892"/>
                <a:gd name="T9" fmla="*/ 1154113 h 975"/>
                <a:gd name="T10" fmla="*/ 635000 w 892"/>
                <a:gd name="T11" fmla="*/ 1093788 h 975"/>
                <a:gd name="T12" fmla="*/ 619125 w 892"/>
                <a:gd name="T13" fmla="*/ 993775 h 975"/>
                <a:gd name="T14" fmla="*/ 663575 w 892"/>
                <a:gd name="T15" fmla="*/ 881063 h 975"/>
                <a:gd name="T16" fmla="*/ 619125 w 892"/>
                <a:gd name="T17" fmla="*/ 881063 h 975"/>
                <a:gd name="T18" fmla="*/ 544513 w 892"/>
                <a:gd name="T19" fmla="*/ 925513 h 975"/>
                <a:gd name="T20" fmla="*/ 522288 w 892"/>
                <a:gd name="T21" fmla="*/ 1547813 h 975"/>
                <a:gd name="T22" fmla="*/ 895350 w 892"/>
                <a:gd name="T23" fmla="*/ 952500 h 975"/>
                <a:gd name="T24" fmla="*/ 839788 w 892"/>
                <a:gd name="T25" fmla="*/ 884238 h 975"/>
                <a:gd name="T26" fmla="*/ 1416050 w 892"/>
                <a:gd name="T27" fmla="*/ 708025 h 975"/>
                <a:gd name="T28" fmla="*/ 1384300 w 892"/>
                <a:gd name="T29" fmla="*/ 495300 h 975"/>
                <a:gd name="T30" fmla="*/ 1255713 w 892"/>
                <a:gd name="T31" fmla="*/ 257175 h 975"/>
                <a:gd name="T32" fmla="*/ 1046163 w 892"/>
                <a:gd name="T33" fmla="*/ 85725 h 975"/>
                <a:gd name="T34" fmla="*/ 779463 w 892"/>
                <a:gd name="T35" fmla="*/ 3175 h 975"/>
                <a:gd name="T36" fmla="*/ 566738 w 892"/>
                <a:gd name="T37" fmla="*/ 15875 h 975"/>
                <a:gd name="T38" fmla="*/ 312738 w 892"/>
                <a:gd name="T39" fmla="*/ 122238 h 975"/>
                <a:gd name="T40" fmla="*/ 122238 w 892"/>
                <a:gd name="T41" fmla="*/ 311150 h 975"/>
                <a:gd name="T42" fmla="*/ 15875 w 892"/>
                <a:gd name="T43" fmla="*/ 561975 h 975"/>
                <a:gd name="T44" fmla="*/ 3175 w 892"/>
                <a:gd name="T45" fmla="*/ 739775 h 975"/>
                <a:gd name="T46" fmla="*/ 3175 w 892"/>
                <a:gd name="T47" fmla="*/ 827088 h 975"/>
                <a:gd name="T48" fmla="*/ 71438 w 892"/>
                <a:gd name="T49" fmla="*/ 1025525 h 975"/>
                <a:gd name="T50" fmla="*/ 203200 w 892"/>
                <a:gd name="T51" fmla="*/ 1222375 h 975"/>
                <a:gd name="T52" fmla="*/ 319088 w 892"/>
                <a:gd name="T53" fmla="*/ 1341438 h 975"/>
                <a:gd name="T54" fmla="*/ 384175 w 892"/>
                <a:gd name="T55" fmla="*/ 1454150 h 975"/>
                <a:gd name="T56" fmla="*/ 400050 w 892"/>
                <a:gd name="T57" fmla="*/ 1547813 h 975"/>
                <a:gd name="T58" fmla="*/ 466725 w 892"/>
                <a:gd name="T59" fmla="*/ 974725 h 975"/>
                <a:gd name="T60" fmla="*/ 500063 w 892"/>
                <a:gd name="T61" fmla="*/ 890588 h 975"/>
                <a:gd name="T62" fmla="*/ 609600 w 892"/>
                <a:gd name="T63" fmla="*/ 823913 h 975"/>
                <a:gd name="T64" fmla="*/ 679450 w 892"/>
                <a:gd name="T65" fmla="*/ 827088 h 975"/>
                <a:gd name="T66" fmla="*/ 735013 w 892"/>
                <a:gd name="T67" fmla="*/ 833438 h 975"/>
                <a:gd name="T68" fmla="*/ 801688 w 892"/>
                <a:gd name="T69" fmla="*/ 820738 h 975"/>
                <a:gd name="T70" fmla="*/ 908050 w 892"/>
                <a:gd name="T71" fmla="*/ 858838 h 975"/>
                <a:gd name="T72" fmla="*/ 955675 w 892"/>
                <a:gd name="T73" fmla="*/ 984250 h 975"/>
                <a:gd name="T74" fmla="*/ 1017588 w 892"/>
                <a:gd name="T75" fmla="*/ 1547813 h 975"/>
                <a:gd name="T76" fmla="*/ 1046163 w 892"/>
                <a:gd name="T77" fmla="*/ 1425575 h 975"/>
                <a:gd name="T78" fmla="*/ 1117600 w 892"/>
                <a:gd name="T79" fmla="*/ 1319213 h 975"/>
                <a:gd name="T80" fmla="*/ 1268413 w 892"/>
                <a:gd name="T81" fmla="*/ 1150938 h 975"/>
                <a:gd name="T82" fmla="*/ 1368425 w 892"/>
                <a:gd name="T83" fmla="*/ 977900 h 975"/>
                <a:gd name="T84" fmla="*/ 1416050 w 892"/>
                <a:gd name="T85" fmla="*/ 774700 h 975"/>
                <a:gd name="T86" fmla="*/ 1416050 w 892"/>
                <a:gd name="T87" fmla="*/ 708025 h 975"/>
                <a:gd name="T88" fmla="*/ 735013 w 892"/>
                <a:gd name="T89" fmla="*/ 968375 h 975"/>
                <a:gd name="T90" fmla="*/ 711200 w 892"/>
                <a:gd name="T91" fmla="*/ 912813 h 975"/>
                <a:gd name="T92" fmla="*/ 676275 w 892"/>
                <a:gd name="T93" fmla="*/ 993775 h 975"/>
                <a:gd name="T94" fmla="*/ 688975 w 892"/>
                <a:gd name="T95" fmla="*/ 1074738 h 975"/>
                <a:gd name="T96" fmla="*/ 711200 w 892"/>
                <a:gd name="T97" fmla="*/ 1093788 h 975"/>
                <a:gd name="T98" fmla="*/ 735013 w 892"/>
                <a:gd name="T99" fmla="*/ 1022350 h 9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92"/>
                <a:gd name="T151" fmla="*/ 0 h 975"/>
                <a:gd name="T152" fmla="*/ 892 w 892"/>
                <a:gd name="T153" fmla="*/ 975 h 97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92" h="975">
                  <a:moveTo>
                    <a:pt x="505" y="553"/>
                  </a:moveTo>
                  <a:lnTo>
                    <a:pt x="505" y="553"/>
                  </a:lnTo>
                  <a:lnTo>
                    <a:pt x="493" y="553"/>
                  </a:lnTo>
                  <a:lnTo>
                    <a:pt x="479" y="557"/>
                  </a:lnTo>
                  <a:lnTo>
                    <a:pt x="489" y="571"/>
                  </a:lnTo>
                  <a:lnTo>
                    <a:pt x="495" y="588"/>
                  </a:lnTo>
                  <a:lnTo>
                    <a:pt x="499" y="606"/>
                  </a:lnTo>
                  <a:lnTo>
                    <a:pt x="499" y="626"/>
                  </a:lnTo>
                  <a:lnTo>
                    <a:pt x="499" y="652"/>
                  </a:lnTo>
                  <a:lnTo>
                    <a:pt x="495" y="675"/>
                  </a:lnTo>
                  <a:lnTo>
                    <a:pt x="489" y="691"/>
                  </a:lnTo>
                  <a:lnTo>
                    <a:pt x="481" y="705"/>
                  </a:lnTo>
                  <a:lnTo>
                    <a:pt x="473" y="715"/>
                  </a:lnTo>
                  <a:lnTo>
                    <a:pt x="465" y="723"/>
                  </a:lnTo>
                  <a:lnTo>
                    <a:pt x="454" y="727"/>
                  </a:lnTo>
                  <a:lnTo>
                    <a:pt x="446" y="729"/>
                  </a:lnTo>
                  <a:lnTo>
                    <a:pt x="436" y="727"/>
                  </a:lnTo>
                  <a:lnTo>
                    <a:pt x="426" y="723"/>
                  </a:lnTo>
                  <a:lnTo>
                    <a:pt x="416" y="715"/>
                  </a:lnTo>
                  <a:lnTo>
                    <a:pt x="408" y="703"/>
                  </a:lnTo>
                  <a:lnTo>
                    <a:pt x="400" y="689"/>
                  </a:lnTo>
                  <a:lnTo>
                    <a:pt x="396" y="673"/>
                  </a:lnTo>
                  <a:lnTo>
                    <a:pt x="392" y="650"/>
                  </a:lnTo>
                  <a:lnTo>
                    <a:pt x="390" y="626"/>
                  </a:lnTo>
                  <a:lnTo>
                    <a:pt x="392" y="606"/>
                  </a:lnTo>
                  <a:lnTo>
                    <a:pt x="398" y="588"/>
                  </a:lnTo>
                  <a:lnTo>
                    <a:pt x="406" y="569"/>
                  </a:lnTo>
                  <a:lnTo>
                    <a:pt x="418" y="555"/>
                  </a:lnTo>
                  <a:lnTo>
                    <a:pt x="402" y="553"/>
                  </a:lnTo>
                  <a:lnTo>
                    <a:pt x="390" y="555"/>
                  </a:lnTo>
                  <a:lnTo>
                    <a:pt x="375" y="559"/>
                  </a:lnTo>
                  <a:lnTo>
                    <a:pt x="363" y="565"/>
                  </a:lnTo>
                  <a:lnTo>
                    <a:pt x="353" y="573"/>
                  </a:lnTo>
                  <a:lnTo>
                    <a:pt x="343" y="583"/>
                  </a:lnTo>
                  <a:lnTo>
                    <a:pt x="337" y="596"/>
                  </a:lnTo>
                  <a:lnTo>
                    <a:pt x="331" y="610"/>
                  </a:lnTo>
                  <a:lnTo>
                    <a:pt x="329" y="626"/>
                  </a:lnTo>
                  <a:lnTo>
                    <a:pt x="329" y="975"/>
                  </a:lnTo>
                  <a:lnTo>
                    <a:pt x="566" y="975"/>
                  </a:lnTo>
                  <a:lnTo>
                    <a:pt x="566" y="620"/>
                  </a:lnTo>
                  <a:lnTo>
                    <a:pt x="564" y="600"/>
                  </a:lnTo>
                  <a:lnTo>
                    <a:pt x="558" y="583"/>
                  </a:lnTo>
                  <a:lnTo>
                    <a:pt x="550" y="571"/>
                  </a:lnTo>
                  <a:lnTo>
                    <a:pt x="542" y="563"/>
                  </a:lnTo>
                  <a:lnTo>
                    <a:pt x="529" y="557"/>
                  </a:lnTo>
                  <a:lnTo>
                    <a:pt x="521" y="555"/>
                  </a:lnTo>
                  <a:lnTo>
                    <a:pt x="505" y="553"/>
                  </a:lnTo>
                  <a:close/>
                  <a:moveTo>
                    <a:pt x="892" y="446"/>
                  </a:moveTo>
                  <a:lnTo>
                    <a:pt x="892" y="446"/>
                  </a:lnTo>
                  <a:lnTo>
                    <a:pt x="890" y="399"/>
                  </a:lnTo>
                  <a:lnTo>
                    <a:pt x="882" y="354"/>
                  </a:lnTo>
                  <a:lnTo>
                    <a:pt x="872" y="312"/>
                  </a:lnTo>
                  <a:lnTo>
                    <a:pt x="856" y="271"/>
                  </a:lnTo>
                  <a:lnTo>
                    <a:pt x="838" y="233"/>
                  </a:lnTo>
                  <a:lnTo>
                    <a:pt x="815" y="196"/>
                  </a:lnTo>
                  <a:lnTo>
                    <a:pt x="791" y="162"/>
                  </a:lnTo>
                  <a:lnTo>
                    <a:pt x="761" y="129"/>
                  </a:lnTo>
                  <a:lnTo>
                    <a:pt x="730" y="101"/>
                  </a:lnTo>
                  <a:lnTo>
                    <a:pt x="696" y="77"/>
                  </a:lnTo>
                  <a:lnTo>
                    <a:pt x="659" y="54"/>
                  </a:lnTo>
                  <a:lnTo>
                    <a:pt x="621" y="34"/>
                  </a:lnTo>
                  <a:lnTo>
                    <a:pt x="578" y="20"/>
                  </a:lnTo>
                  <a:lnTo>
                    <a:pt x="536" y="10"/>
                  </a:lnTo>
                  <a:lnTo>
                    <a:pt x="491" y="2"/>
                  </a:lnTo>
                  <a:lnTo>
                    <a:pt x="446" y="0"/>
                  </a:lnTo>
                  <a:lnTo>
                    <a:pt x="402" y="2"/>
                  </a:lnTo>
                  <a:lnTo>
                    <a:pt x="357" y="10"/>
                  </a:lnTo>
                  <a:lnTo>
                    <a:pt x="315" y="20"/>
                  </a:lnTo>
                  <a:lnTo>
                    <a:pt x="272" y="34"/>
                  </a:lnTo>
                  <a:lnTo>
                    <a:pt x="233" y="54"/>
                  </a:lnTo>
                  <a:lnTo>
                    <a:pt x="197" y="77"/>
                  </a:lnTo>
                  <a:lnTo>
                    <a:pt x="163" y="101"/>
                  </a:lnTo>
                  <a:lnTo>
                    <a:pt x="132" y="129"/>
                  </a:lnTo>
                  <a:lnTo>
                    <a:pt x="102" y="162"/>
                  </a:lnTo>
                  <a:lnTo>
                    <a:pt x="77" y="196"/>
                  </a:lnTo>
                  <a:lnTo>
                    <a:pt x="55" y="233"/>
                  </a:lnTo>
                  <a:lnTo>
                    <a:pt x="37" y="271"/>
                  </a:lnTo>
                  <a:lnTo>
                    <a:pt x="21" y="312"/>
                  </a:lnTo>
                  <a:lnTo>
                    <a:pt x="10" y="354"/>
                  </a:lnTo>
                  <a:lnTo>
                    <a:pt x="2" y="399"/>
                  </a:lnTo>
                  <a:lnTo>
                    <a:pt x="0" y="446"/>
                  </a:lnTo>
                  <a:lnTo>
                    <a:pt x="2" y="466"/>
                  </a:lnTo>
                  <a:lnTo>
                    <a:pt x="0" y="488"/>
                  </a:lnTo>
                  <a:lnTo>
                    <a:pt x="2" y="521"/>
                  </a:lnTo>
                  <a:lnTo>
                    <a:pt x="8" y="553"/>
                  </a:lnTo>
                  <a:lnTo>
                    <a:pt x="19" y="585"/>
                  </a:lnTo>
                  <a:lnTo>
                    <a:pt x="31" y="616"/>
                  </a:lnTo>
                  <a:lnTo>
                    <a:pt x="45" y="646"/>
                  </a:lnTo>
                  <a:lnTo>
                    <a:pt x="61" y="675"/>
                  </a:lnTo>
                  <a:lnTo>
                    <a:pt x="77" y="701"/>
                  </a:lnTo>
                  <a:lnTo>
                    <a:pt x="94" y="725"/>
                  </a:lnTo>
                  <a:lnTo>
                    <a:pt x="128" y="770"/>
                  </a:lnTo>
                  <a:lnTo>
                    <a:pt x="158" y="802"/>
                  </a:lnTo>
                  <a:lnTo>
                    <a:pt x="189" y="831"/>
                  </a:lnTo>
                  <a:lnTo>
                    <a:pt x="201" y="845"/>
                  </a:lnTo>
                  <a:lnTo>
                    <a:pt x="213" y="861"/>
                  </a:lnTo>
                  <a:lnTo>
                    <a:pt x="223" y="877"/>
                  </a:lnTo>
                  <a:lnTo>
                    <a:pt x="233" y="898"/>
                  </a:lnTo>
                  <a:lnTo>
                    <a:pt x="242" y="916"/>
                  </a:lnTo>
                  <a:lnTo>
                    <a:pt x="248" y="936"/>
                  </a:lnTo>
                  <a:lnTo>
                    <a:pt x="252" y="957"/>
                  </a:lnTo>
                  <a:lnTo>
                    <a:pt x="252" y="975"/>
                  </a:lnTo>
                  <a:lnTo>
                    <a:pt x="294" y="975"/>
                  </a:lnTo>
                  <a:lnTo>
                    <a:pt x="294" y="626"/>
                  </a:lnTo>
                  <a:lnTo>
                    <a:pt x="294" y="614"/>
                  </a:lnTo>
                  <a:lnTo>
                    <a:pt x="296" y="602"/>
                  </a:lnTo>
                  <a:lnTo>
                    <a:pt x="298" y="592"/>
                  </a:lnTo>
                  <a:lnTo>
                    <a:pt x="302" y="579"/>
                  </a:lnTo>
                  <a:lnTo>
                    <a:pt x="315" y="561"/>
                  </a:lnTo>
                  <a:lnTo>
                    <a:pt x="329" y="545"/>
                  </a:lnTo>
                  <a:lnTo>
                    <a:pt x="345" y="533"/>
                  </a:lnTo>
                  <a:lnTo>
                    <a:pt x="363" y="525"/>
                  </a:lnTo>
                  <a:lnTo>
                    <a:pt x="384" y="519"/>
                  </a:lnTo>
                  <a:lnTo>
                    <a:pt x="402" y="517"/>
                  </a:lnTo>
                  <a:lnTo>
                    <a:pt x="416" y="519"/>
                  </a:lnTo>
                  <a:lnTo>
                    <a:pt x="428" y="521"/>
                  </a:lnTo>
                  <a:lnTo>
                    <a:pt x="440" y="525"/>
                  </a:lnTo>
                  <a:lnTo>
                    <a:pt x="450" y="529"/>
                  </a:lnTo>
                  <a:lnTo>
                    <a:pt x="463" y="525"/>
                  </a:lnTo>
                  <a:lnTo>
                    <a:pt x="477" y="519"/>
                  </a:lnTo>
                  <a:lnTo>
                    <a:pt x="491" y="517"/>
                  </a:lnTo>
                  <a:lnTo>
                    <a:pt x="505" y="517"/>
                  </a:lnTo>
                  <a:lnTo>
                    <a:pt x="523" y="517"/>
                  </a:lnTo>
                  <a:lnTo>
                    <a:pt x="540" y="523"/>
                  </a:lnTo>
                  <a:lnTo>
                    <a:pt x="558" y="531"/>
                  </a:lnTo>
                  <a:lnTo>
                    <a:pt x="572" y="541"/>
                  </a:lnTo>
                  <a:lnTo>
                    <a:pt x="584" y="555"/>
                  </a:lnTo>
                  <a:lnTo>
                    <a:pt x="594" y="573"/>
                  </a:lnTo>
                  <a:lnTo>
                    <a:pt x="600" y="596"/>
                  </a:lnTo>
                  <a:lnTo>
                    <a:pt x="602" y="620"/>
                  </a:lnTo>
                  <a:lnTo>
                    <a:pt x="602" y="975"/>
                  </a:lnTo>
                  <a:lnTo>
                    <a:pt x="641" y="975"/>
                  </a:lnTo>
                  <a:lnTo>
                    <a:pt x="641" y="957"/>
                  </a:lnTo>
                  <a:lnTo>
                    <a:pt x="645" y="936"/>
                  </a:lnTo>
                  <a:lnTo>
                    <a:pt x="651" y="916"/>
                  </a:lnTo>
                  <a:lnTo>
                    <a:pt x="659" y="898"/>
                  </a:lnTo>
                  <a:lnTo>
                    <a:pt x="669" y="877"/>
                  </a:lnTo>
                  <a:lnTo>
                    <a:pt x="680" y="861"/>
                  </a:lnTo>
                  <a:lnTo>
                    <a:pt x="692" y="845"/>
                  </a:lnTo>
                  <a:lnTo>
                    <a:pt x="704" y="831"/>
                  </a:lnTo>
                  <a:lnTo>
                    <a:pt x="734" y="802"/>
                  </a:lnTo>
                  <a:lnTo>
                    <a:pt x="765" y="770"/>
                  </a:lnTo>
                  <a:lnTo>
                    <a:pt x="799" y="725"/>
                  </a:lnTo>
                  <a:lnTo>
                    <a:pt x="815" y="701"/>
                  </a:lnTo>
                  <a:lnTo>
                    <a:pt x="832" y="675"/>
                  </a:lnTo>
                  <a:lnTo>
                    <a:pt x="848" y="646"/>
                  </a:lnTo>
                  <a:lnTo>
                    <a:pt x="862" y="616"/>
                  </a:lnTo>
                  <a:lnTo>
                    <a:pt x="874" y="585"/>
                  </a:lnTo>
                  <a:lnTo>
                    <a:pt x="884" y="553"/>
                  </a:lnTo>
                  <a:lnTo>
                    <a:pt x="890" y="521"/>
                  </a:lnTo>
                  <a:lnTo>
                    <a:pt x="892" y="488"/>
                  </a:lnTo>
                  <a:lnTo>
                    <a:pt x="890" y="466"/>
                  </a:lnTo>
                  <a:lnTo>
                    <a:pt x="892" y="446"/>
                  </a:lnTo>
                  <a:close/>
                  <a:moveTo>
                    <a:pt x="463" y="626"/>
                  </a:moveTo>
                  <a:lnTo>
                    <a:pt x="463" y="626"/>
                  </a:lnTo>
                  <a:lnTo>
                    <a:pt x="463" y="610"/>
                  </a:lnTo>
                  <a:lnTo>
                    <a:pt x="459" y="596"/>
                  </a:lnTo>
                  <a:lnTo>
                    <a:pt x="454" y="585"/>
                  </a:lnTo>
                  <a:lnTo>
                    <a:pt x="448" y="575"/>
                  </a:lnTo>
                  <a:lnTo>
                    <a:pt x="440" y="585"/>
                  </a:lnTo>
                  <a:lnTo>
                    <a:pt x="432" y="598"/>
                  </a:lnTo>
                  <a:lnTo>
                    <a:pt x="428" y="612"/>
                  </a:lnTo>
                  <a:lnTo>
                    <a:pt x="426" y="626"/>
                  </a:lnTo>
                  <a:lnTo>
                    <a:pt x="428" y="642"/>
                  </a:lnTo>
                  <a:lnTo>
                    <a:pt x="428" y="656"/>
                  </a:lnTo>
                  <a:lnTo>
                    <a:pt x="434" y="677"/>
                  </a:lnTo>
                  <a:lnTo>
                    <a:pt x="440" y="689"/>
                  </a:lnTo>
                  <a:lnTo>
                    <a:pt x="446" y="693"/>
                  </a:lnTo>
                  <a:lnTo>
                    <a:pt x="448" y="689"/>
                  </a:lnTo>
                  <a:lnTo>
                    <a:pt x="454" y="679"/>
                  </a:lnTo>
                  <a:lnTo>
                    <a:pt x="459" y="669"/>
                  </a:lnTo>
                  <a:lnTo>
                    <a:pt x="461" y="658"/>
                  </a:lnTo>
                  <a:lnTo>
                    <a:pt x="463" y="644"/>
                  </a:lnTo>
                  <a:lnTo>
                    <a:pt x="463" y="6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974" name="Freeform 17"/>
          <p:cNvSpPr>
            <a:spLocks noChangeArrowheads="1"/>
          </p:cNvSpPr>
          <p:nvPr/>
        </p:nvSpPr>
        <p:spPr bwMode="auto">
          <a:xfrm>
            <a:off x="9269413" y="3690938"/>
            <a:ext cx="239712" cy="438150"/>
          </a:xfrm>
          <a:custGeom>
            <a:avLst/>
            <a:gdLst>
              <a:gd name="T0" fmla="*/ 220618 w 1042"/>
              <a:gd name="T1" fmla="*/ 199285 h 1904"/>
              <a:gd name="T2" fmla="*/ 204744 w 1042"/>
              <a:gd name="T3" fmla="*/ 192381 h 1904"/>
              <a:gd name="T4" fmla="*/ 191632 w 1042"/>
              <a:gd name="T5" fmla="*/ 191461 h 1904"/>
              <a:gd name="T6" fmla="*/ 174838 w 1042"/>
              <a:gd name="T7" fmla="*/ 196983 h 1904"/>
              <a:gd name="T8" fmla="*/ 160345 w 1042"/>
              <a:gd name="T9" fmla="*/ 208720 h 1904"/>
              <a:gd name="T10" fmla="*/ 151143 w 1042"/>
              <a:gd name="T11" fmla="*/ 227359 h 1904"/>
              <a:gd name="T12" fmla="*/ 148842 w 1042"/>
              <a:gd name="T13" fmla="*/ 371415 h 1904"/>
              <a:gd name="T14" fmla="*/ 147002 w 1042"/>
              <a:gd name="T15" fmla="*/ 387754 h 1904"/>
              <a:gd name="T16" fmla="*/ 140330 w 1042"/>
              <a:gd name="T17" fmla="*/ 403632 h 1904"/>
              <a:gd name="T18" fmla="*/ 129748 w 1042"/>
              <a:gd name="T19" fmla="*/ 413527 h 1904"/>
              <a:gd name="T20" fmla="*/ 117095 w 1042"/>
              <a:gd name="T21" fmla="*/ 417209 h 1904"/>
              <a:gd name="T22" fmla="*/ 106743 w 1042"/>
              <a:gd name="T23" fmla="*/ 416749 h 1904"/>
              <a:gd name="T24" fmla="*/ 93400 w 1042"/>
              <a:gd name="T25" fmla="*/ 410766 h 1904"/>
              <a:gd name="T26" fmla="*/ 82588 w 1042"/>
              <a:gd name="T27" fmla="*/ 398109 h 1904"/>
              <a:gd name="T28" fmla="*/ 76607 w 1042"/>
              <a:gd name="T29" fmla="*/ 379009 h 1904"/>
              <a:gd name="T30" fmla="*/ 80287 w 1042"/>
              <a:gd name="T31" fmla="*/ 201586 h 1904"/>
              <a:gd name="T32" fmla="*/ 94320 w 1042"/>
              <a:gd name="T33" fmla="*/ 159244 h 1904"/>
              <a:gd name="T34" fmla="*/ 108584 w 1042"/>
              <a:gd name="T35" fmla="*/ 150729 h 1904"/>
              <a:gd name="T36" fmla="*/ 119396 w 1042"/>
              <a:gd name="T37" fmla="*/ 139223 h 1904"/>
              <a:gd name="T38" fmla="*/ 125377 w 1042"/>
              <a:gd name="T39" fmla="*/ 124725 h 1904"/>
              <a:gd name="T40" fmla="*/ 108584 w 1042"/>
              <a:gd name="T41" fmla="*/ 59371 h 1904"/>
              <a:gd name="T42" fmla="*/ 107663 w 1042"/>
              <a:gd name="T43" fmla="*/ 6213 h 1904"/>
              <a:gd name="T44" fmla="*/ 101682 w 1042"/>
              <a:gd name="T45" fmla="*/ 920 h 1904"/>
              <a:gd name="T46" fmla="*/ 95241 w 1042"/>
              <a:gd name="T47" fmla="*/ 460 h 1904"/>
              <a:gd name="T48" fmla="*/ 88109 w 1042"/>
              <a:gd name="T49" fmla="*/ 4833 h 1904"/>
              <a:gd name="T50" fmla="*/ 86269 w 1042"/>
              <a:gd name="T51" fmla="*/ 59371 h 1904"/>
              <a:gd name="T52" fmla="*/ 40949 w 1042"/>
              <a:gd name="T53" fmla="*/ 8054 h 1904"/>
              <a:gd name="T54" fmla="*/ 36348 w 1042"/>
              <a:gd name="T55" fmla="*/ 1841 h 1904"/>
              <a:gd name="T56" fmla="*/ 29906 w 1042"/>
              <a:gd name="T57" fmla="*/ 0 h 1904"/>
              <a:gd name="T58" fmla="*/ 21855 w 1042"/>
              <a:gd name="T59" fmla="*/ 2761 h 1904"/>
              <a:gd name="T60" fmla="*/ 18634 w 1042"/>
              <a:gd name="T61" fmla="*/ 9895 h 1904"/>
              <a:gd name="T62" fmla="*/ 0 w 1042"/>
              <a:gd name="T63" fmla="*/ 116671 h 1904"/>
              <a:gd name="T64" fmla="*/ 3221 w 1042"/>
              <a:gd name="T65" fmla="*/ 132089 h 1904"/>
              <a:gd name="T66" fmla="*/ 11733 w 1042"/>
              <a:gd name="T67" fmla="*/ 145666 h 1904"/>
              <a:gd name="T68" fmla="*/ 24615 w 1042"/>
              <a:gd name="T69" fmla="*/ 156022 h 1904"/>
              <a:gd name="T70" fmla="*/ 40949 w 1042"/>
              <a:gd name="T71" fmla="*/ 162005 h 1904"/>
              <a:gd name="T72" fmla="*/ 54522 w 1042"/>
              <a:gd name="T73" fmla="*/ 366813 h 1904"/>
              <a:gd name="T74" fmla="*/ 59813 w 1042"/>
              <a:gd name="T75" fmla="*/ 397649 h 1904"/>
              <a:gd name="T76" fmla="*/ 73156 w 1042"/>
              <a:gd name="T77" fmla="*/ 419970 h 1904"/>
              <a:gd name="T78" fmla="*/ 91790 w 1042"/>
              <a:gd name="T79" fmla="*/ 433548 h 1904"/>
              <a:gd name="T80" fmla="*/ 113875 w 1042"/>
              <a:gd name="T81" fmla="*/ 438150 h 1904"/>
              <a:gd name="T82" fmla="*/ 129288 w 1042"/>
              <a:gd name="T83" fmla="*/ 435849 h 1904"/>
              <a:gd name="T84" fmla="*/ 147922 w 1042"/>
              <a:gd name="T85" fmla="*/ 425033 h 1904"/>
              <a:gd name="T86" fmla="*/ 162415 w 1042"/>
              <a:gd name="T87" fmla="*/ 406393 h 1904"/>
              <a:gd name="T88" fmla="*/ 169317 w 1042"/>
              <a:gd name="T89" fmla="*/ 379469 h 1904"/>
              <a:gd name="T90" fmla="*/ 169777 w 1042"/>
              <a:gd name="T91" fmla="*/ 241857 h 1904"/>
              <a:gd name="T92" fmla="*/ 172998 w 1042"/>
              <a:gd name="T93" fmla="*/ 228280 h 1904"/>
              <a:gd name="T94" fmla="*/ 180129 w 1042"/>
              <a:gd name="T95" fmla="*/ 218845 h 1904"/>
              <a:gd name="T96" fmla="*/ 196463 w 1042"/>
              <a:gd name="T97" fmla="*/ 211941 h 1904"/>
              <a:gd name="T98" fmla="*/ 205205 w 1042"/>
              <a:gd name="T99" fmla="*/ 214242 h 1904"/>
              <a:gd name="T100" fmla="*/ 211416 w 1042"/>
              <a:gd name="T101" fmla="*/ 218845 h 1904"/>
              <a:gd name="T102" fmla="*/ 216937 w 1042"/>
              <a:gd name="T103" fmla="*/ 230121 h 1904"/>
              <a:gd name="T104" fmla="*/ 219238 w 1042"/>
              <a:gd name="T105" fmla="*/ 355537 h 1904"/>
              <a:gd name="T106" fmla="*/ 239712 w 1042"/>
              <a:gd name="T107" fmla="*/ 239326 h 1904"/>
              <a:gd name="T108" fmla="*/ 234651 w 1042"/>
              <a:gd name="T109" fmla="*/ 217924 h 1904"/>
              <a:gd name="T110" fmla="*/ 227059 w 1042"/>
              <a:gd name="T111" fmla="*/ 205268 h 190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042"/>
              <a:gd name="T169" fmla="*/ 0 h 1904"/>
              <a:gd name="T170" fmla="*/ 1042 w 1042"/>
              <a:gd name="T171" fmla="*/ 1904 h 1904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042" h="1904">
                <a:moveTo>
                  <a:pt x="987" y="892"/>
                </a:moveTo>
                <a:lnTo>
                  <a:pt x="987" y="892"/>
                </a:lnTo>
                <a:lnTo>
                  <a:pt x="973" y="878"/>
                </a:lnTo>
                <a:lnTo>
                  <a:pt x="959" y="866"/>
                </a:lnTo>
                <a:lnTo>
                  <a:pt x="943" y="856"/>
                </a:lnTo>
                <a:lnTo>
                  <a:pt x="927" y="848"/>
                </a:lnTo>
                <a:lnTo>
                  <a:pt x="908" y="840"/>
                </a:lnTo>
                <a:lnTo>
                  <a:pt x="890" y="836"/>
                </a:lnTo>
                <a:lnTo>
                  <a:pt x="872" y="832"/>
                </a:lnTo>
                <a:lnTo>
                  <a:pt x="854" y="832"/>
                </a:lnTo>
                <a:lnTo>
                  <a:pt x="833" y="832"/>
                </a:lnTo>
                <a:lnTo>
                  <a:pt x="815" y="836"/>
                </a:lnTo>
                <a:lnTo>
                  <a:pt x="797" y="840"/>
                </a:lnTo>
                <a:lnTo>
                  <a:pt x="779" y="846"/>
                </a:lnTo>
                <a:lnTo>
                  <a:pt x="760" y="856"/>
                </a:lnTo>
                <a:lnTo>
                  <a:pt x="744" y="866"/>
                </a:lnTo>
                <a:lnTo>
                  <a:pt x="728" y="878"/>
                </a:lnTo>
                <a:lnTo>
                  <a:pt x="712" y="892"/>
                </a:lnTo>
                <a:lnTo>
                  <a:pt x="697" y="907"/>
                </a:lnTo>
                <a:lnTo>
                  <a:pt x="685" y="925"/>
                </a:lnTo>
                <a:lnTo>
                  <a:pt x="675" y="945"/>
                </a:lnTo>
                <a:lnTo>
                  <a:pt x="665" y="965"/>
                </a:lnTo>
                <a:lnTo>
                  <a:pt x="657" y="988"/>
                </a:lnTo>
                <a:lnTo>
                  <a:pt x="651" y="1012"/>
                </a:lnTo>
                <a:lnTo>
                  <a:pt x="649" y="1038"/>
                </a:lnTo>
                <a:lnTo>
                  <a:pt x="647" y="1067"/>
                </a:lnTo>
                <a:lnTo>
                  <a:pt x="647" y="1614"/>
                </a:lnTo>
                <a:lnTo>
                  <a:pt x="647" y="1641"/>
                </a:lnTo>
                <a:lnTo>
                  <a:pt x="643" y="1663"/>
                </a:lnTo>
                <a:lnTo>
                  <a:pt x="639" y="1685"/>
                </a:lnTo>
                <a:lnTo>
                  <a:pt x="635" y="1703"/>
                </a:lnTo>
                <a:lnTo>
                  <a:pt x="627" y="1722"/>
                </a:lnTo>
                <a:lnTo>
                  <a:pt x="618" y="1738"/>
                </a:lnTo>
                <a:lnTo>
                  <a:pt x="610" y="1754"/>
                </a:lnTo>
                <a:lnTo>
                  <a:pt x="598" y="1766"/>
                </a:lnTo>
                <a:lnTo>
                  <a:pt x="588" y="1779"/>
                </a:lnTo>
                <a:lnTo>
                  <a:pt x="576" y="1789"/>
                </a:lnTo>
                <a:lnTo>
                  <a:pt x="564" y="1797"/>
                </a:lnTo>
                <a:lnTo>
                  <a:pt x="549" y="1803"/>
                </a:lnTo>
                <a:lnTo>
                  <a:pt x="535" y="1809"/>
                </a:lnTo>
                <a:lnTo>
                  <a:pt x="523" y="1811"/>
                </a:lnTo>
                <a:lnTo>
                  <a:pt x="509" y="1813"/>
                </a:lnTo>
                <a:lnTo>
                  <a:pt x="495" y="1815"/>
                </a:lnTo>
                <a:lnTo>
                  <a:pt x="479" y="1813"/>
                </a:lnTo>
                <a:lnTo>
                  <a:pt x="464" y="1811"/>
                </a:lnTo>
                <a:lnTo>
                  <a:pt x="448" y="1807"/>
                </a:lnTo>
                <a:lnTo>
                  <a:pt x="434" y="1801"/>
                </a:lnTo>
                <a:lnTo>
                  <a:pt x="420" y="1795"/>
                </a:lnTo>
                <a:lnTo>
                  <a:pt x="406" y="1785"/>
                </a:lnTo>
                <a:lnTo>
                  <a:pt x="393" y="1774"/>
                </a:lnTo>
                <a:lnTo>
                  <a:pt x="381" y="1760"/>
                </a:lnTo>
                <a:lnTo>
                  <a:pt x="369" y="1746"/>
                </a:lnTo>
                <a:lnTo>
                  <a:pt x="359" y="1730"/>
                </a:lnTo>
                <a:lnTo>
                  <a:pt x="351" y="1712"/>
                </a:lnTo>
                <a:lnTo>
                  <a:pt x="343" y="1693"/>
                </a:lnTo>
                <a:lnTo>
                  <a:pt x="337" y="1671"/>
                </a:lnTo>
                <a:lnTo>
                  <a:pt x="333" y="1647"/>
                </a:lnTo>
                <a:lnTo>
                  <a:pt x="328" y="1622"/>
                </a:lnTo>
                <a:lnTo>
                  <a:pt x="328" y="1594"/>
                </a:lnTo>
                <a:lnTo>
                  <a:pt x="328" y="876"/>
                </a:lnTo>
                <a:lnTo>
                  <a:pt x="349" y="876"/>
                </a:lnTo>
                <a:lnTo>
                  <a:pt x="373" y="702"/>
                </a:lnTo>
                <a:lnTo>
                  <a:pt x="391" y="698"/>
                </a:lnTo>
                <a:lnTo>
                  <a:pt x="410" y="692"/>
                </a:lnTo>
                <a:lnTo>
                  <a:pt x="426" y="684"/>
                </a:lnTo>
                <a:lnTo>
                  <a:pt x="442" y="675"/>
                </a:lnTo>
                <a:lnTo>
                  <a:pt x="458" y="665"/>
                </a:lnTo>
                <a:lnTo>
                  <a:pt x="472" y="655"/>
                </a:lnTo>
                <a:lnTo>
                  <a:pt x="487" y="643"/>
                </a:lnTo>
                <a:lnTo>
                  <a:pt x="499" y="631"/>
                </a:lnTo>
                <a:lnTo>
                  <a:pt x="509" y="619"/>
                </a:lnTo>
                <a:lnTo>
                  <a:pt x="519" y="605"/>
                </a:lnTo>
                <a:lnTo>
                  <a:pt x="527" y="588"/>
                </a:lnTo>
                <a:lnTo>
                  <a:pt x="535" y="574"/>
                </a:lnTo>
                <a:lnTo>
                  <a:pt x="541" y="558"/>
                </a:lnTo>
                <a:lnTo>
                  <a:pt x="545" y="542"/>
                </a:lnTo>
                <a:lnTo>
                  <a:pt x="547" y="523"/>
                </a:lnTo>
                <a:lnTo>
                  <a:pt x="547" y="507"/>
                </a:lnTo>
                <a:lnTo>
                  <a:pt x="547" y="258"/>
                </a:lnTo>
                <a:lnTo>
                  <a:pt x="472" y="258"/>
                </a:lnTo>
                <a:lnTo>
                  <a:pt x="472" y="43"/>
                </a:lnTo>
                <a:lnTo>
                  <a:pt x="470" y="35"/>
                </a:lnTo>
                <a:lnTo>
                  <a:pt x="468" y="27"/>
                </a:lnTo>
                <a:lnTo>
                  <a:pt x="462" y="21"/>
                </a:lnTo>
                <a:lnTo>
                  <a:pt x="458" y="12"/>
                </a:lnTo>
                <a:lnTo>
                  <a:pt x="450" y="8"/>
                </a:lnTo>
                <a:lnTo>
                  <a:pt x="442" y="4"/>
                </a:lnTo>
                <a:lnTo>
                  <a:pt x="432" y="2"/>
                </a:lnTo>
                <a:lnTo>
                  <a:pt x="424" y="0"/>
                </a:lnTo>
                <a:lnTo>
                  <a:pt x="414" y="2"/>
                </a:lnTo>
                <a:lnTo>
                  <a:pt x="404" y="4"/>
                </a:lnTo>
                <a:lnTo>
                  <a:pt x="395" y="8"/>
                </a:lnTo>
                <a:lnTo>
                  <a:pt x="389" y="12"/>
                </a:lnTo>
                <a:lnTo>
                  <a:pt x="383" y="21"/>
                </a:lnTo>
                <a:lnTo>
                  <a:pt x="377" y="27"/>
                </a:lnTo>
                <a:lnTo>
                  <a:pt x="375" y="35"/>
                </a:lnTo>
                <a:lnTo>
                  <a:pt x="375" y="43"/>
                </a:lnTo>
                <a:lnTo>
                  <a:pt x="375" y="258"/>
                </a:lnTo>
                <a:lnTo>
                  <a:pt x="178" y="258"/>
                </a:lnTo>
                <a:lnTo>
                  <a:pt x="178" y="43"/>
                </a:lnTo>
                <a:lnTo>
                  <a:pt x="178" y="35"/>
                </a:lnTo>
                <a:lnTo>
                  <a:pt x="176" y="27"/>
                </a:lnTo>
                <a:lnTo>
                  <a:pt x="170" y="21"/>
                </a:lnTo>
                <a:lnTo>
                  <a:pt x="164" y="12"/>
                </a:lnTo>
                <a:lnTo>
                  <a:pt x="158" y="8"/>
                </a:lnTo>
                <a:lnTo>
                  <a:pt x="150" y="4"/>
                </a:lnTo>
                <a:lnTo>
                  <a:pt x="140" y="2"/>
                </a:lnTo>
                <a:lnTo>
                  <a:pt x="130" y="0"/>
                </a:lnTo>
                <a:lnTo>
                  <a:pt x="122" y="2"/>
                </a:lnTo>
                <a:lnTo>
                  <a:pt x="112" y="4"/>
                </a:lnTo>
                <a:lnTo>
                  <a:pt x="103" y="8"/>
                </a:lnTo>
                <a:lnTo>
                  <a:pt x="95" y="12"/>
                </a:lnTo>
                <a:lnTo>
                  <a:pt x="89" y="21"/>
                </a:lnTo>
                <a:lnTo>
                  <a:pt x="85" y="27"/>
                </a:lnTo>
                <a:lnTo>
                  <a:pt x="83" y="35"/>
                </a:lnTo>
                <a:lnTo>
                  <a:pt x="81" y="43"/>
                </a:lnTo>
                <a:lnTo>
                  <a:pt x="81" y="258"/>
                </a:lnTo>
                <a:lnTo>
                  <a:pt x="0" y="258"/>
                </a:lnTo>
                <a:lnTo>
                  <a:pt x="0" y="507"/>
                </a:lnTo>
                <a:lnTo>
                  <a:pt x="2" y="523"/>
                </a:lnTo>
                <a:lnTo>
                  <a:pt x="4" y="542"/>
                </a:lnTo>
                <a:lnTo>
                  <a:pt x="8" y="558"/>
                </a:lnTo>
                <a:lnTo>
                  <a:pt x="14" y="574"/>
                </a:lnTo>
                <a:lnTo>
                  <a:pt x="20" y="590"/>
                </a:lnTo>
                <a:lnTo>
                  <a:pt x="30" y="605"/>
                </a:lnTo>
                <a:lnTo>
                  <a:pt x="41" y="619"/>
                </a:lnTo>
                <a:lnTo>
                  <a:pt x="51" y="633"/>
                </a:lnTo>
                <a:lnTo>
                  <a:pt x="63" y="645"/>
                </a:lnTo>
                <a:lnTo>
                  <a:pt x="77" y="657"/>
                </a:lnTo>
                <a:lnTo>
                  <a:pt x="91" y="667"/>
                </a:lnTo>
                <a:lnTo>
                  <a:pt x="107" y="678"/>
                </a:lnTo>
                <a:lnTo>
                  <a:pt x="124" y="686"/>
                </a:lnTo>
                <a:lnTo>
                  <a:pt x="142" y="692"/>
                </a:lnTo>
                <a:lnTo>
                  <a:pt x="160" y="698"/>
                </a:lnTo>
                <a:lnTo>
                  <a:pt x="178" y="704"/>
                </a:lnTo>
                <a:lnTo>
                  <a:pt x="197" y="876"/>
                </a:lnTo>
                <a:lnTo>
                  <a:pt x="237" y="876"/>
                </a:lnTo>
                <a:lnTo>
                  <a:pt x="237" y="1594"/>
                </a:lnTo>
                <a:lnTo>
                  <a:pt x="239" y="1630"/>
                </a:lnTo>
                <a:lnTo>
                  <a:pt x="243" y="1667"/>
                </a:lnTo>
                <a:lnTo>
                  <a:pt x="249" y="1699"/>
                </a:lnTo>
                <a:lnTo>
                  <a:pt x="260" y="1728"/>
                </a:lnTo>
                <a:lnTo>
                  <a:pt x="272" y="1756"/>
                </a:lnTo>
                <a:lnTo>
                  <a:pt x="286" y="1783"/>
                </a:lnTo>
                <a:lnTo>
                  <a:pt x="300" y="1805"/>
                </a:lnTo>
                <a:lnTo>
                  <a:pt x="318" y="1825"/>
                </a:lnTo>
                <a:lnTo>
                  <a:pt x="337" y="1843"/>
                </a:lnTo>
                <a:lnTo>
                  <a:pt x="357" y="1860"/>
                </a:lnTo>
                <a:lnTo>
                  <a:pt x="377" y="1874"/>
                </a:lnTo>
                <a:lnTo>
                  <a:pt x="399" y="1884"/>
                </a:lnTo>
                <a:lnTo>
                  <a:pt x="424" y="1894"/>
                </a:lnTo>
                <a:lnTo>
                  <a:pt x="446" y="1900"/>
                </a:lnTo>
                <a:lnTo>
                  <a:pt x="470" y="1904"/>
                </a:lnTo>
                <a:lnTo>
                  <a:pt x="495" y="1904"/>
                </a:lnTo>
                <a:lnTo>
                  <a:pt x="517" y="1904"/>
                </a:lnTo>
                <a:lnTo>
                  <a:pt x="539" y="1900"/>
                </a:lnTo>
                <a:lnTo>
                  <a:pt x="562" y="1894"/>
                </a:lnTo>
                <a:lnTo>
                  <a:pt x="582" y="1886"/>
                </a:lnTo>
                <a:lnTo>
                  <a:pt x="604" y="1876"/>
                </a:lnTo>
                <a:lnTo>
                  <a:pt x="625" y="1864"/>
                </a:lnTo>
                <a:lnTo>
                  <a:pt x="643" y="1847"/>
                </a:lnTo>
                <a:lnTo>
                  <a:pt x="661" y="1831"/>
                </a:lnTo>
                <a:lnTo>
                  <a:pt x="677" y="1811"/>
                </a:lnTo>
                <a:lnTo>
                  <a:pt x="691" y="1791"/>
                </a:lnTo>
                <a:lnTo>
                  <a:pt x="706" y="1766"/>
                </a:lnTo>
                <a:lnTo>
                  <a:pt x="716" y="1740"/>
                </a:lnTo>
                <a:lnTo>
                  <a:pt x="726" y="1712"/>
                </a:lnTo>
                <a:lnTo>
                  <a:pt x="732" y="1681"/>
                </a:lnTo>
                <a:lnTo>
                  <a:pt x="736" y="1649"/>
                </a:lnTo>
                <a:lnTo>
                  <a:pt x="738" y="1614"/>
                </a:lnTo>
                <a:lnTo>
                  <a:pt x="738" y="1067"/>
                </a:lnTo>
                <a:lnTo>
                  <a:pt x="738" y="1051"/>
                </a:lnTo>
                <a:lnTo>
                  <a:pt x="740" y="1034"/>
                </a:lnTo>
                <a:lnTo>
                  <a:pt x="742" y="1018"/>
                </a:lnTo>
                <a:lnTo>
                  <a:pt x="748" y="1004"/>
                </a:lnTo>
                <a:lnTo>
                  <a:pt x="752" y="992"/>
                </a:lnTo>
                <a:lnTo>
                  <a:pt x="758" y="980"/>
                </a:lnTo>
                <a:lnTo>
                  <a:pt x="766" y="969"/>
                </a:lnTo>
                <a:lnTo>
                  <a:pt x="775" y="959"/>
                </a:lnTo>
                <a:lnTo>
                  <a:pt x="783" y="951"/>
                </a:lnTo>
                <a:lnTo>
                  <a:pt x="791" y="943"/>
                </a:lnTo>
                <a:lnTo>
                  <a:pt x="811" y="931"/>
                </a:lnTo>
                <a:lnTo>
                  <a:pt x="831" y="925"/>
                </a:lnTo>
                <a:lnTo>
                  <a:pt x="854" y="921"/>
                </a:lnTo>
                <a:lnTo>
                  <a:pt x="868" y="923"/>
                </a:lnTo>
                <a:lnTo>
                  <a:pt x="884" y="927"/>
                </a:lnTo>
                <a:lnTo>
                  <a:pt x="892" y="931"/>
                </a:lnTo>
                <a:lnTo>
                  <a:pt x="902" y="937"/>
                </a:lnTo>
                <a:lnTo>
                  <a:pt x="910" y="943"/>
                </a:lnTo>
                <a:lnTo>
                  <a:pt x="919" y="951"/>
                </a:lnTo>
                <a:lnTo>
                  <a:pt x="927" y="963"/>
                </a:lnTo>
                <a:lnTo>
                  <a:pt x="933" y="974"/>
                </a:lnTo>
                <a:lnTo>
                  <a:pt x="939" y="986"/>
                </a:lnTo>
                <a:lnTo>
                  <a:pt x="943" y="1000"/>
                </a:lnTo>
                <a:lnTo>
                  <a:pt x="947" y="1016"/>
                </a:lnTo>
                <a:lnTo>
                  <a:pt x="951" y="1032"/>
                </a:lnTo>
                <a:lnTo>
                  <a:pt x="953" y="1067"/>
                </a:lnTo>
                <a:lnTo>
                  <a:pt x="953" y="1545"/>
                </a:lnTo>
                <a:lnTo>
                  <a:pt x="1042" y="1545"/>
                </a:lnTo>
                <a:lnTo>
                  <a:pt x="1042" y="1067"/>
                </a:lnTo>
                <a:lnTo>
                  <a:pt x="1042" y="1040"/>
                </a:lnTo>
                <a:lnTo>
                  <a:pt x="1038" y="1016"/>
                </a:lnTo>
                <a:lnTo>
                  <a:pt x="1034" y="992"/>
                </a:lnTo>
                <a:lnTo>
                  <a:pt x="1028" y="969"/>
                </a:lnTo>
                <a:lnTo>
                  <a:pt x="1020" y="947"/>
                </a:lnTo>
                <a:lnTo>
                  <a:pt x="1012" y="929"/>
                </a:lnTo>
                <a:lnTo>
                  <a:pt x="1000" y="911"/>
                </a:lnTo>
                <a:lnTo>
                  <a:pt x="987" y="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75" name="Freeform 5"/>
          <p:cNvSpPr>
            <a:spLocks noEditPoints="1" noChangeArrowheads="1"/>
          </p:cNvSpPr>
          <p:nvPr/>
        </p:nvSpPr>
        <p:spPr bwMode="auto">
          <a:xfrm>
            <a:off x="1631950" y="3689350"/>
            <a:ext cx="395288" cy="288925"/>
          </a:xfrm>
          <a:custGeom>
            <a:avLst/>
            <a:gdLst>
              <a:gd name="T0" fmla="*/ 106168 w 1009"/>
              <a:gd name="T1" fmla="*/ 157417 h 736"/>
              <a:gd name="T2" fmla="*/ 115178 w 1009"/>
              <a:gd name="T3" fmla="*/ 147603 h 736"/>
              <a:gd name="T4" fmla="*/ 72476 w 1009"/>
              <a:gd name="T5" fmla="*/ 113058 h 736"/>
              <a:gd name="T6" fmla="*/ 34083 w 1009"/>
              <a:gd name="T7" fmla="*/ 76157 h 736"/>
              <a:gd name="T8" fmla="*/ 48187 w 1009"/>
              <a:gd name="T9" fmla="*/ 48678 h 736"/>
              <a:gd name="T10" fmla="*/ 128498 w 1009"/>
              <a:gd name="T11" fmla="*/ 9421 h 736"/>
              <a:gd name="T12" fmla="*/ 228006 w 1009"/>
              <a:gd name="T13" fmla="*/ 785 h 736"/>
              <a:gd name="T14" fmla="*/ 305966 w 1009"/>
              <a:gd name="T15" fmla="*/ 21983 h 736"/>
              <a:gd name="T16" fmla="*/ 365122 w 1009"/>
              <a:gd name="T17" fmla="*/ 64380 h 736"/>
              <a:gd name="T18" fmla="*/ 390979 w 1009"/>
              <a:gd name="T19" fmla="*/ 109917 h 736"/>
              <a:gd name="T20" fmla="*/ 389412 w 1009"/>
              <a:gd name="T21" fmla="*/ 174297 h 736"/>
              <a:gd name="T22" fmla="*/ 332606 w 1009"/>
              <a:gd name="T23" fmla="*/ 246528 h 736"/>
              <a:gd name="T24" fmla="*/ 246418 w 1009"/>
              <a:gd name="T25" fmla="*/ 283429 h 736"/>
              <a:gd name="T26" fmla="*/ 144560 w 1009"/>
              <a:gd name="T27" fmla="*/ 285785 h 736"/>
              <a:gd name="T28" fmla="*/ 58373 w 1009"/>
              <a:gd name="T29" fmla="*/ 253987 h 736"/>
              <a:gd name="T30" fmla="*/ 11361 w 1009"/>
              <a:gd name="T31" fmla="*/ 207665 h 736"/>
              <a:gd name="T32" fmla="*/ 1567 w 1009"/>
              <a:gd name="T33" fmla="*/ 175867 h 736"/>
              <a:gd name="T34" fmla="*/ 34083 w 1009"/>
              <a:gd name="T35" fmla="*/ 164091 h 736"/>
              <a:gd name="T36" fmla="*/ 92456 w 1009"/>
              <a:gd name="T37" fmla="*/ 82830 h 736"/>
              <a:gd name="T38" fmla="*/ 137117 w 1009"/>
              <a:gd name="T39" fmla="*/ 103244 h 736"/>
              <a:gd name="T40" fmla="*/ 183736 w 1009"/>
              <a:gd name="T41" fmla="*/ 91467 h 736"/>
              <a:gd name="T42" fmla="*/ 197056 w 1009"/>
              <a:gd name="T43" fmla="*/ 69483 h 736"/>
              <a:gd name="T44" fmla="*/ 177860 w 1009"/>
              <a:gd name="T45" fmla="*/ 50248 h 736"/>
              <a:gd name="T46" fmla="*/ 121055 w 1009"/>
              <a:gd name="T47" fmla="*/ 47892 h 736"/>
              <a:gd name="T48" fmla="*/ 90889 w 1009"/>
              <a:gd name="T49" fmla="*/ 69483 h 736"/>
              <a:gd name="T50" fmla="*/ 86579 w 1009"/>
              <a:gd name="T51" fmla="*/ 191177 h 736"/>
              <a:gd name="T52" fmla="*/ 60723 w 1009"/>
              <a:gd name="T53" fmla="*/ 204524 h 736"/>
              <a:gd name="T54" fmla="*/ 70125 w 1009"/>
              <a:gd name="T55" fmla="*/ 220227 h 736"/>
              <a:gd name="T56" fmla="*/ 100291 w 1009"/>
              <a:gd name="T57" fmla="*/ 225330 h 736"/>
              <a:gd name="T58" fmla="*/ 125364 w 1009"/>
              <a:gd name="T59" fmla="*/ 211983 h 736"/>
              <a:gd name="T60" fmla="*/ 116745 w 1009"/>
              <a:gd name="T61" fmla="*/ 196281 h 736"/>
              <a:gd name="T62" fmla="*/ 331039 w 1009"/>
              <a:gd name="T63" fmla="*/ 100496 h 736"/>
              <a:gd name="T64" fmla="*/ 304007 w 1009"/>
              <a:gd name="T65" fmla="*/ 107954 h 736"/>
              <a:gd name="T66" fmla="*/ 300873 w 1009"/>
              <a:gd name="T67" fmla="*/ 124834 h 736"/>
              <a:gd name="T68" fmla="*/ 331039 w 1009"/>
              <a:gd name="T69" fmla="*/ 135826 h 736"/>
              <a:gd name="T70" fmla="*/ 358462 w 1009"/>
              <a:gd name="T71" fmla="*/ 127582 h 736"/>
              <a:gd name="T72" fmla="*/ 361988 w 1009"/>
              <a:gd name="T73" fmla="*/ 111487 h 736"/>
              <a:gd name="T74" fmla="*/ 331039 w 1009"/>
              <a:gd name="T75" fmla="*/ 100496 h 736"/>
              <a:gd name="T76" fmla="*/ 305966 w 1009"/>
              <a:gd name="T77" fmla="*/ 158595 h 736"/>
              <a:gd name="T78" fmla="*/ 291471 w 1009"/>
              <a:gd name="T79" fmla="*/ 173512 h 736"/>
              <a:gd name="T80" fmla="*/ 311843 w 1009"/>
              <a:gd name="T81" fmla="*/ 189214 h 736"/>
              <a:gd name="T82" fmla="*/ 342792 w 1009"/>
              <a:gd name="T83" fmla="*/ 187644 h 736"/>
              <a:gd name="T84" fmla="*/ 357679 w 1009"/>
              <a:gd name="T85" fmla="*/ 173512 h 736"/>
              <a:gd name="T86" fmla="*/ 337699 w 1009"/>
              <a:gd name="T87" fmla="*/ 157417 h 736"/>
              <a:gd name="T88" fmla="*/ 261697 w 1009"/>
              <a:gd name="T89" fmla="*/ 200991 h 736"/>
              <a:gd name="T90" fmla="*/ 235449 w 1009"/>
              <a:gd name="T91" fmla="*/ 214731 h 736"/>
              <a:gd name="T92" fmla="*/ 244851 w 1009"/>
              <a:gd name="T93" fmla="*/ 230433 h 736"/>
              <a:gd name="T94" fmla="*/ 275017 w 1009"/>
              <a:gd name="T95" fmla="*/ 234752 h 736"/>
              <a:gd name="T96" fmla="*/ 300873 w 1009"/>
              <a:gd name="T97" fmla="*/ 221404 h 736"/>
              <a:gd name="T98" fmla="*/ 291471 w 1009"/>
              <a:gd name="T99" fmla="*/ 205309 h 736"/>
              <a:gd name="T100" fmla="*/ 176293 w 1009"/>
              <a:gd name="T101" fmla="*/ 218657 h 736"/>
              <a:gd name="T102" fmla="*/ 148478 w 1009"/>
              <a:gd name="T103" fmla="*/ 226115 h 736"/>
              <a:gd name="T104" fmla="*/ 145344 w 1009"/>
              <a:gd name="T105" fmla="*/ 242995 h 736"/>
              <a:gd name="T106" fmla="*/ 176293 w 1009"/>
              <a:gd name="T107" fmla="*/ 253202 h 736"/>
              <a:gd name="T108" fmla="*/ 203716 w 1009"/>
              <a:gd name="T109" fmla="*/ 245743 h 736"/>
              <a:gd name="T110" fmla="*/ 206459 w 1009"/>
              <a:gd name="T111" fmla="*/ 228863 h 736"/>
              <a:gd name="T112" fmla="*/ 176293 w 1009"/>
              <a:gd name="T113" fmla="*/ 218657 h 7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009"/>
              <a:gd name="T172" fmla="*/ 0 h 736"/>
              <a:gd name="T173" fmla="*/ 1009 w 1009"/>
              <a:gd name="T174" fmla="*/ 736 h 7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009" h="736">
                <a:moveTo>
                  <a:pt x="128" y="416"/>
                </a:moveTo>
                <a:lnTo>
                  <a:pt x="128" y="416"/>
                </a:lnTo>
                <a:lnTo>
                  <a:pt x="192" y="414"/>
                </a:lnTo>
                <a:lnTo>
                  <a:pt x="224" y="410"/>
                </a:lnTo>
                <a:lnTo>
                  <a:pt x="249" y="406"/>
                </a:lnTo>
                <a:lnTo>
                  <a:pt x="271" y="401"/>
                </a:lnTo>
                <a:lnTo>
                  <a:pt x="286" y="395"/>
                </a:lnTo>
                <a:lnTo>
                  <a:pt x="292" y="391"/>
                </a:lnTo>
                <a:lnTo>
                  <a:pt x="294" y="386"/>
                </a:lnTo>
                <a:lnTo>
                  <a:pt x="294" y="380"/>
                </a:lnTo>
                <a:lnTo>
                  <a:pt x="294" y="376"/>
                </a:lnTo>
                <a:lnTo>
                  <a:pt x="288" y="365"/>
                </a:lnTo>
                <a:lnTo>
                  <a:pt x="279" y="357"/>
                </a:lnTo>
                <a:lnTo>
                  <a:pt x="254" y="335"/>
                </a:lnTo>
                <a:lnTo>
                  <a:pt x="219" y="312"/>
                </a:lnTo>
                <a:lnTo>
                  <a:pt x="185" y="288"/>
                </a:lnTo>
                <a:lnTo>
                  <a:pt x="140" y="258"/>
                </a:lnTo>
                <a:lnTo>
                  <a:pt x="123" y="243"/>
                </a:lnTo>
                <a:lnTo>
                  <a:pt x="111" y="231"/>
                </a:lnTo>
                <a:lnTo>
                  <a:pt x="100" y="218"/>
                </a:lnTo>
                <a:lnTo>
                  <a:pt x="91" y="207"/>
                </a:lnTo>
                <a:lnTo>
                  <a:pt x="87" y="194"/>
                </a:lnTo>
                <a:lnTo>
                  <a:pt x="85" y="184"/>
                </a:lnTo>
                <a:lnTo>
                  <a:pt x="87" y="171"/>
                </a:lnTo>
                <a:lnTo>
                  <a:pt x="91" y="160"/>
                </a:lnTo>
                <a:lnTo>
                  <a:pt x="98" y="147"/>
                </a:lnTo>
                <a:lnTo>
                  <a:pt x="111" y="135"/>
                </a:lnTo>
                <a:lnTo>
                  <a:pt x="123" y="124"/>
                </a:lnTo>
                <a:lnTo>
                  <a:pt x="143" y="109"/>
                </a:lnTo>
                <a:lnTo>
                  <a:pt x="187" y="81"/>
                </a:lnTo>
                <a:lnTo>
                  <a:pt x="232" y="60"/>
                </a:lnTo>
                <a:lnTo>
                  <a:pt x="279" y="41"/>
                </a:lnTo>
                <a:lnTo>
                  <a:pt x="328" y="24"/>
                </a:lnTo>
                <a:lnTo>
                  <a:pt x="377" y="13"/>
                </a:lnTo>
                <a:lnTo>
                  <a:pt x="429" y="4"/>
                </a:lnTo>
                <a:lnTo>
                  <a:pt x="480" y="0"/>
                </a:lnTo>
                <a:lnTo>
                  <a:pt x="531" y="0"/>
                </a:lnTo>
                <a:lnTo>
                  <a:pt x="582" y="2"/>
                </a:lnTo>
                <a:lnTo>
                  <a:pt x="616" y="7"/>
                </a:lnTo>
                <a:lnTo>
                  <a:pt x="653" y="13"/>
                </a:lnTo>
                <a:lnTo>
                  <a:pt x="687" y="21"/>
                </a:lnTo>
                <a:lnTo>
                  <a:pt x="719" y="30"/>
                </a:lnTo>
                <a:lnTo>
                  <a:pt x="751" y="43"/>
                </a:lnTo>
                <a:lnTo>
                  <a:pt x="781" y="56"/>
                </a:lnTo>
                <a:lnTo>
                  <a:pt x="811" y="68"/>
                </a:lnTo>
                <a:lnTo>
                  <a:pt x="838" y="86"/>
                </a:lnTo>
                <a:lnTo>
                  <a:pt x="864" y="103"/>
                </a:lnTo>
                <a:lnTo>
                  <a:pt x="889" y="122"/>
                </a:lnTo>
                <a:lnTo>
                  <a:pt x="911" y="141"/>
                </a:lnTo>
                <a:lnTo>
                  <a:pt x="932" y="164"/>
                </a:lnTo>
                <a:lnTo>
                  <a:pt x="951" y="186"/>
                </a:lnTo>
                <a:lnTo>
                  <a:pt x="966" y="211"/>
                </a:lnTo>
                <a:lnTo>
                  <a:pt x="981" y="235"/>
                </a:lnTo>
                <a:lnTo>
                  <a:pt x="992" y="263"/>
                </a:lnTo>
                <a:lnTo>
                  <a:pt x="998" y="280"/>
                </a:lnTo>
                <a:lnTo>
                  <a:pt x="1003" y="299"/>
                </a:lnTo>
                <a:lnTo>
                  <a:pt x="1007" y="316"/>
                </a:lnTo>
                <a:lnTo>
                  <a:pt x="1009" y="335"/>
                </a:lnTo>
                <a:lnTo>
                  <a:pt x="1009" y="372"/>
                </a:lnTo>
                <a:lnTo>
                  <a:pt x="1005" y="408"/>
                </a:lnTo>
                <a:lnTo>
                  <a:pt x="994" y="444"/>
                </a:lnTo>
                <a:lnTo>
                  <a:pt x="981" y="478"/>
                </a:lnTo>
                <a:lnTo>
                  <a:pt x="962" y="510"/>
                </a:lnTo>
                <a:lnTo>
                  <a:pt x="941" y="542"/>
                </a:lnTo>
                <a:lnTo>
                  <a:pt x="913" y="574"/>
                </a:lnTo>
                <a:lnTo>
                  <a:pt x="883" y="602"/>
                </a:lnTo>
                <a:lnTo>
                  <a:pt x="849" y="628"/>
                </a:lnTo>
                <a:lnTo>
                  <a:pt x="811" y="653"/>
                </a:lnTo>
                <a:lnTo>
                  <a:pt x="770" y="675"/>
                </a:lnTo>
                <a:lnTo>
                  <a:pt x="725" y="694"/>
                </a:lnTo>
                <a:lnTo>
                  <a:pt x="678" y="709"/>
                </a:lnTo>
                <a:lnTo>
                  <a:pt x="629" y="722"/>
                </a:lnTo>
                <a:lnTo>
                  <a:pt x="584" y="730"/>
                </a:lnTo>
                <a:lnTo>
                  <a:pt x="542" y="734"/>
                </a:lnTo>
                <a:lnTo>
                  <a:pt x="497" y="736"/>
                </a:lnTo>
                <a:lnTo>
                  <a:pt x="454" y="736"/>
                </a:lnTo>
                <a:lnTo>
                  <a:pt x="411" y="734"/>
                </a:lnTo>
                <a:lnTo>
                  <a:pt x="369" y="728"/>
                </a:lnTo>
                <a:lnTo>
                  <a:pt x="328" y="722"/>
                </a:lnTo>
                <a:lnTo>
                  <a:pt x="290" y="711"/>
                </a:lnTo>
                <a:lnTo>
                  <a:pt x="251" y="698"/>
                </a:lnTo>
                <a:lnTo>
                  <a:pt x="215" y="683"/>
                </a:lnTo>
                <a:lnTo>
                  <a:pt x="181" y="666"/>
                </a:lnTo>
                <a:lnTo>
                  <a:pt x="149" y="647"/>
                </a:lnTo>
                <a:lnTo>
                  <a:pt x="119" y="626"/>
                </a:lnTo>
                <a:lnTo>
                  <a:pt x="91" y="602"/>
                </a:lnTo>
                <a:lnTo>
                  <a:pt x="68" y="579"/>
                </a:lnTo>
                <a:lnTo>
                  <a:pt x="44" y="551"/>
                </a:lnTo>
                <a:lnTo>
                  <a:pt x="29" y="529"/>
                </a:lnTo>
                <a:lnTo>
                  <a:pt x="19" y="512"/>
                </a:lnTo>
                <a:lnTo>
                  <a:pt x="10" y="495"/>
                </a:lnTo>
                <a:lnTo>
                  <a:pt x="4" y="480"/>
                </a:lnTo>
                <a:lnTo>
                  <a:pt x="2" y="468"/>
                </a:lnTo>
                <a:lnTo>
                  <a:pt x="0" y="457"/>
                </a:lnTo>
                <a:lnTo>
                  <a:pt x="4" y="448"/>
                </a:lnTo>
                <a:lnTo>
                  <a:pt x="8" y="442"/>
                </a:lnTo>
                <a:lnTo>
                  <a:pt x="17" y="436"/>
                </a:lnTo>
                <a:lnTo>
                  <a:pt x="25" y="429"/>
                </a:lnTo>
                <a:lnTo>
                  <a:pt x="38" y="427"/>
                </a:lnTo>
                <a:lnTo>
                  <a:pt x="51" y="423"/>
                </a:lnTo>
                <a:lnTo>
                  <a:pt x="87" y="418"/>
                </a:lnTo>
                <a:lnTo>
                  <a:pt x="128" y="416"/>
                </a:lnTo>
                <a:close/>
                <a:moveTo>
                  <a:pt x="232" y="196"/>
                </a:moveTo>
                <a:lnTo>
                  <a:pt x="232" y="196"/>
                </a:lnTo>
                <a:lnTo>
                  <a:pt x="234" y="203"/>
                </a:lnTo>
                <a:lnTo>
                  <a:pt x="236" y="211"/>
                </a:lnTo>
                <a:lnTo>
                  <a:pt x="245" y="224"/>
                </a:lnTo>
                <a:lnTo>
                  <a:pt x="260" y="237"/>
                </a:lnTo>
                <a:lnTo>
                  <a:pt x="277" y="248"/>
                </a:lnTo>
                <a:lnTo>
                  <a:pt x="298" y="254"/>
                </a:lnTo>
                <a:lnTo>
                  <a:pt x="324" y="261"/>
                </a:lnTo>
                <a:lnTo>
                  <a:pt x="350" y="263"/>
                </a:lnTo>
                <a:lnTo>
                  <a:pt x="377" y="263"/>
                </a:lnTo>
                <a:lnTo>
                  <a:pt x="403" y="258"/>
                </a:lnTo>
                <a:lnTo>
                  <a:pt x="429" y="252"/>
                </a:lnTo>
                <a:lnTo>
                  <a:pt x="450" y="243"/>
                </a:lnTo>
                <a:lnTo>
                  <a:pt x="469" y="233"/>
                </a:lnTo>
                <a:lnTo>
                  <a:pt x="484" y="220"/>
                </a:lnTo>
                <a:lnTo>
                  <a:pt x="495" y="207"/>
                </a:lnTo>
                <a:lnTo>
                  <a:pt x="501" y="192"/>
                </a:lnTo>
                <a:lnTo>
                  <a:pt x="503" y="184"/>
                </a:lnTo>
                <a:lnTo>
                  <a:pt x="503" y="177"/>
                </a:lnTo>
                <a:lnTo>
                  <a:pt x="501" y="169"/>
                </a:lnTo>
                <a:lnTo>
                  <a:pt x="497" y="162"/>
                </a:lnTo>
                <a:lnTo>
                  <a:pt x="493" y="154"/>
                </a:lnTo>
                <a:lnTo>
                  <a:pt x="486" y="150"/>
                </a:lnTo>
                <a:lnTo>
                  <a:pt x="471" y="137"/>
                </a:lnTo>
                <a:lnTo>
                  <a:pt x="454" y="128"/>
                </a:lnTo>
                <a:lnTo>
                  <a:pt x="433" y="122"/>
                </a:lnTo>
                <a:lnTo>
                  <a:pt x="409" y="118"/>
                </a:lnTo>
                <a:lnTo>
                  <a:pt x="384" y="115"/>
                </a:lnTo>
                <a:lnTo>
                  <a:pt x="358" y="115"/>
                </a:lnTo>
                <a:lnTo>
                  <a:pt x="332" y="118"/>
                </a:lnTo>
                <a:lnTo>
                  <a:pt x="309" y="122"/>
                </a:lnTo>
                <a:lnTo>
                  <a:pt x="286" y="128"/>
                </a:lnTo>
                <a:lnTo>
                  <a:pt x="266" y="139"/>
                </a:lnTo>
                <a:lnTo>
                  <a:pt x="251" y="150"/>
                </a:lnTo>
                <a:lnTo>
                  <a:pt x="239" y="162"/>
                </a:lnTo>
                <a:lnTo>
                  <a:pt x="234" y="171"/>
                </a:lnTo>
                <a:lnTo>
                  <a:pt x="232" y="177"/>
                </a:lnTo>
                <a:lnTo>
                  <a:pt x="232" y="186"/>
                </a:lnTo>
                <a:lnTo>
                  <a:pt x="232" y="196"/>
                </a:lnTo>
                <a:close/>
                <a:moveTo>
                  <a:pt x="239" y="487"/>
                </a:moveTo>
                <a:lnTo>
                  <a:pt x="239" y="487"/>
                </a:lnTo>
                <a:lnTo>
                  <a:pt x="221" y="487"/>
                </a:lnTo>
                <a:lnTo>
                  <a:pt x="204" y="489"/>
                </a:lnTo>
                <a:lnTo>
                  <a:pt x="189" y="493"/>
                </a:lnTo>
                <a:lnTo>
                  <a:pt x="179" y="500"/>
                </a:lnTo>
                <a:lnTo>
                  <a:pt x="168" y="506"/>
                </a:lnTo>
                <a:lnTo>
                  <a:pt x="160" y="512"/>
                </a:lnTo>
                <a:lnTo>
                  <a:pt x="155" y="521"/>
                </a:lnTo>
                <a:lnTo>
                  <a:pt x="153" y="529"/>
                </a:lnTo>
                <a:lnTo>
                  <a:pt x="155" y="540"/>
                </a:lnTo>
                <a:lnTo>
                  <a:pt x="160" y="549"/>
                </a:lnTo>
                <a:lnTo>
                  <a:pt x="168" y="555"/>
                </a:lnTo>
                <a:lnTo>
                  <a:pt x="179" y="561"/>
                </a:lnTo>
                <a:lnTo>
                  <a:pt x="189" y="568"/>
                </a:lnTo>
                <a:lnTo>
                  <a:pt x="204" y="572"/>
                </a:lnTo>
                <a:lnTo>
                  <a:pt x="221" y="574"/>
                </a:lnTo>
                <a:lnTo>
                  <a:pt x="239" y="574"/>
                </a:lnTo>
                <a:lnTo>
                  <a:pt x="256" y="574"/>
                </a:lnTo>
                <a:lnTo>
                  <a:pt x="271" y="572"/>
                </a:lnTo>
                <a:lnTo>
                  <a:pt x="286" y="568"/>
                </a:lnTo>
                <a:lnTo>
                  <a:pt x="298" y="561"/>
                </a:lnTo>
                <a:lnTo>
                  <a:pt x="309" y="555"/>
                </a:lnTo>
                <a:lnTo>
                  <a:pt x="315" y="549"/>
                </a:lnTo>
                <a:lnTo>
                  <a:pt x="320" y="540"/>
                </a:lnTo>
                <a:lnTo>
                  <a:pt x="322" y="529"/>
                </a:lnTo>
                <a:lnTo>
                  <a:pt x="320" y="521"/>
                </a:lnTo>
                <a:lnTo>
                  <a:pt x="315" y="512"/>
                </a:lnTo>
                <a:lnTo>
                  <a:pt x="309" y="506"/>
                </a:lnTo>
                <a:lnTo>
                  <a:pt x="298" y="500"/>
                </a:lnTo>
                <a:lnTo>
                  <a:pt x="286" y="493"/>
                </a:lnTo>
                <a:lnTo>
                  <a:pt x="271" y="489"/>
                </a:lnTo>
                <a:lnTo>
                  <a:pt x="256" y="487"/>
                </a:lnTo>
                <a:lnTo>
                  <a:pt x="239" y="487"/>
                </a:lnTo>
                <a:close/>
                <a:moveTo>
                  <a:pt x="845" y="256"/>
                </a:moveTo>
                <a:lnTo>
                  <a:pt x="845" y="256"/>
                </a:lnTo>
                <a:lnTo>
                  <a:pt x="828" y="258"/>
                </a:lnTo>
                <a:lnTo>
                  <a:pt x="813" y="261"/>
                </a:lnTo>
                <a:lnTo>
                  <a:pt x="798" y="265"/>
                </a:lnTo>
                <a:lnTo>
                  <a:pt x="785" y="269"/>
                </a:lnTo>
                <a:lnTo>
                  <a:pt x="776" y="275"/>
                </a:lnTo>
                <a:lnTo>
                  <a:pt x="768" y="284"/>
                </a:lnTo>
                <a:lnTo>
                  <a:pt x="764" y="293"/>
                </a:lnTo>
                <a:lnTo>
                  <a:pt x="761" y="301"/>
                </a:lnTo>
                <a:lnTo>
                  <a:pt x="764" y="310"/>
                </a:lnTo>
                <a:lnTo>
                  <a:pt x="768" y="318"/>
                </a:lnTo>
                <a:lnTo>
                  <a:pt x="776" y="325"/>
                </a:lnTo>
                <a:lnTo>
                  <a:pt x="785" y="333"/>
                </a:lnTo>
                <a:lnTo>
                  <a:pt x="798" y="337"/>
                </a:lnTo>
                <a:lnTo>
                  <a:pt x="813" y="342"/>
                </a:lnTo>
                <a:lnTo>
                  <a:pt x="828" y="344"/>
                </a:lnTo>
                <a:lnTo>
                  <a:pt x="845" y="346"/>
                </a:lnTo>
                <a:lnTo>
                  <a:pt x="862" y="344"/>
                </a:lnTo>
                <a:lnTo>
                  <a:pt x="879" y="342"/>
                </a:lnTo>
                <a:lnTo>
                  <a:pt x="894" y="337"/>
                </a:lnTo>
                <a:lnTo>
                  <a:pt x="904" y="333"/>
                </a:lnTo>
                <a:lnTo>
                  <a:pt x="915" y="325"/>
                </a:lnTo>
                <a:lnTo>
                  <a:pt x="924" y="318"/>
                </a:lnTo>
                <a:lnTo>
                  <a:pt x="928" y="310"/>
                </a:lnTo>
                <a:lnTo>
                  <a:pt x="930" y="301"/>
                </a:lnTo>
                <a:lnTo>
                  <a:pt x="928" y="293"/>
                </a:lnTo>
                <a:lnTo>
                  <a:pt x="924" y="284"/>
                </a:lnTo>
                <a:lnTo>
                  <a:pt x="915" y="275"/>
                </a:lnTo>
                <a:lnTo>
                  <a:pt x="904" y="269"/>
                </a:lnTo>
                <a:lnTo>
                  <a:pt x="894" y="265"/>
                </a:lnTo>
                <a:lnTo>
                  <a:pt x="879" y="261"/>
                </a:lnTo>
                <a:lnTo>
                  <a:pt x="862" y="258"/>
                </a:lnTo>
                <a:lnTo>
                  <a:pt x="845" y="256"/>
                </a:lnTo>
                <a:close/>
                <a:moveTo>
                  <a:pt x="828" y="397"/>
                </a:moveTo>
                <a:lnTo>
                  <a:pt x="828" y="397"/>
                </a:lnTo>
                <a:lnTo>
                  <a:pt x="811" y="397"/>
                </a:lnTo>
                <a:lnTo>
                  <a:pt x="796" y="401"/>
                </a:lnTo>
                <a:lnTo>
                  <a:pt x="781" y="404"/>
                </a:lnTo>
                <a:lnTo>
                  <a:pt x="768" y="410"/>
                </a:lnTo>
                <a:lnTo>
                  <a:pt x="757" y="416"/>
                </a:lnTo>
                <a:lnTo>
                  <a:pt x="751" y="425"/>
                </a:lnTo>
                <a:lnTo>
                  <a:pt x="744" y="431"/>
                </a:lnTo>
                <a:lnTo>
                  <a:pt x="744" y="442"/>
                </a:lnTo>
                <a:lnTo>
                  <a:pt x="744" y="450"/>
                </a:lnTo>
                <a:lnTo>
                  <a:pt x="751" y="459"/>
                </a:lnTo>
                <a:lnTo>
                  <a:pt x="757" y="465"/>
                </a:lnTo>
                <a:lnTo>
                  <a:pt x="768" y="472"/>
                </a:lnTo>
                <a:lnTo>
                  <a:pt x="781" y="478"/>
                </a:lnTo>
                <a:lnTo>
                  <a:pt x="796" y="482"/>
                </a:lnTo>
                <a:lnTo>
                  <a:pt x="811" y="485"/>
                </a:lnTo>
                <a:lnTo>
                  <a:pt x="828" y="485"/>
                </a:lnTo>
                <a:lnTo>
                  <a:pt x="845" y="485"/>
                </a:lnTo>
                <a:lnTo>
                  <a:pt x="862" y="482"/>
                </a:lnTo>
                <a:lnTo>
                  <a:pt x="875" y="478"/>
                </a:lnTo>
                <a:lnTo>
                  <a:pt x="887" y="472"/>
                </a:lnTo>
                <a:lnTo>
                  <a:pt x="898" y="465"/>
                </a:lnTo>
                <a:lnTo>
                  <a:pt x="907" y="459"/>
                </a:lnTo>
                <a:lnTo>
                  <a:pt x="911" y="450"/>
                </a:lnTo>
                <a:lnTo>
                  <a:pt x="913" y="442"/>
                </a:lnTo>
                <a:lnTo>
                  <a:pt x="911" y="431"/>
                </a:lnTo>
                <a:lnTo>
                  <a:pt x="907" y="425"/>
                </a:lnTo>
                <a:lnTo>
                  <a:pt x="898" y="416"/>
                </a:lnTo>
                <a:lnTo>
                  <a:pt x="887" y="410"/>
                </a:lnTo>
                <a:lnTo>
                  <a:pt x="875" y="404"/>
                </a:lnTo>
                <a:lnTo>
                  <a:pt x="862" y="401"/>
                </a:lnTo>
                <a:lnTo>
                  <a:pt x="845" y="397"/>
                </a:lnTo>
                <a:lnTo>
                  <a:pt x="828" y="397"/>
                </a:lnTo>
                <a:close/>
                <a:moveTo>
                  <a:pt x="685" y="510"/>
                </a:moveTo>
                <a:lnTo>
                  <a:pt x="685" y="510"/>
                </a:lnTo>
                <a:lnTo>
                  <a:pt x="668" y="512"/>
                </a:lnTo>
                <a:lnTo>
                  <a:pt x="653" y="515"/>
                </a:lnTo>
                <a:lnTo>
                  <a:pt x="638" y="519"/>
                </a:lnTo>
                <a:lnTo>
                  <a:pt x="625" y="523"/>
                </a:lnTo>
                <a:lnTo>
                  <a:pt x="614" y="529"/>
                </a:lnTo>
                <a:lnTo>
                  <a:pt x="608" y="538"/>
                </a:lnTo>
                <a:lnTo>
                  <a:pt x="601" y="547"/>
                </a:lnTo>
                <a:lnTo>
                  <a:pt x="601" y="555"/>
                </a:lnTo>
                <a:lnTo>
                  <a:pt x="601" y="564"/>
                </a:lnTo>
                <a:lnTo>
                  <a:pt x="608" y="572"/>
                </a:lnTo>
                <a:lnTo>
                  <a:pt x="614" y="581"/>
                </a:lnTo>
                <a:lnTo>
                  <a:pt x="625" y="587"/>
                </a:lnTo>
                <a:lnTo>
                  <a:pt x="638" y="591"/>
                </a:lnTo>
                <a:lnTo>
                  <a:pt x="653" y="596"/>
                </a:lnTo>
                <a:lnTo>
                  <a:pt x="668" y="598"/>
                </a:lnTo>
                <a:lnTo>
                  <a:pt x="685" y="600"/>
                </a:lnTo>
                <a:lnTo>
                  <a:pt x="702" y="598"/>
                </a:lnTo>
                <a:lnTo>
                  <a:pt x="719" y="596"/>
                </a:lnTo>
                <a:lnTo>
                  <a:pt x="732" y="591"/>
                </a:lnTo>
                <a:lnTo>
                  <a:pt x="744" y="587"/>
                </a:lnTo>
                <a:lnTo>
                  <a:pt x="755" y="581"/>
                </a:lnTo>
                <a:lnTo>
                  <a:pt x="764" y="572"/>
                </a:lnTo>
                <a:lnTo>
                  <a:pt x="768" y="564"/>
                </a:lnTo>
                <a:lnTo>
                  <a:pt x="770" y="555"/>
                </a:lnTo>
                <a:lnTo>
                  <a:pt x="768" y="547"/>
                </a:lnTo>
                <a:lnTo>
                  <a:pt x="764" y="538"/>
                </a:lnTo>
                <a:lnTo>
                  <a:pt x="755" y="529"/>
                </a:lnTo>
                <a:lnTo>
                  <a:pt x="744" y="523"/>
                </a:lnTo>
                <a:lnTo>
                  <a:pt x="732" y="519"/>
                </a:lnTo>
                <a:lnTo>
                  <a:pt x="719" y="515"/>
                </a:lnTo>
                <a:lnTo>
                  <a:pt x="702" y="512"/>
                </a:lnTo>
                <a:lnTo>
                  <a:pt x="685" y="510"/>
                </a:lnTo>
                <a:close/>
                <a:moveTo>
                  <a:pt x="450" y="557"/>
                </a:moveTo>
                <a:lnTo>
                  <a:pt x="450" y="557"/>
                </a:lnTo>
                <a:lnTo>
                  <a:pt x="433" y="557"/>
                </a:lnTo>
                <a:lnTo>
                  <a:pt x="416" y="559"/>
                </a:lnTo>
                <a:lnTo>
                  <a:pt x="403" y="564"/>
                </a:lnTo>
                <a:lnTo>
                  <a:pt x="390" y="570"/>
                </a:lnTo>
                <a:lnTo>
                  <a:pt x="379" y="576"/>
                </a:lnTo>
                <a:lnTo>
                  <a:pt x="371" y="583"/>
                </a:lnTo>
                <a:lnTo>
                  <a:pt x="367" y="591"/>
                </a:lnTo>
                <a:lnTo>
                  <a:pt x="364" y="600"/>
                </a:lnTo>
                <a:lnTo>
                  <a:pt x="367" y="611"/>
                </a:lnTo>
                <a:lnTo>
                  <a:pt x="371" y="619"/>
                </a:lnTo>
                <a:lnTo>
                  <a:pt x="379" y="626"/>
                </a:lnTo>
                <a:lnTo>
                  <a:pt x="390" y="632"/>
                </a:lnTo>
                <a:lnTo>
                  <a:pt x="403" y="638"/>
                </a:lnTo>
                <a:lnTo>
                  <a:pt x="416" y="643"/>
                </a:lnTo>
                <a:lnTo>
                  <a:pt x="433" y="645"/>
                </a:lnTo>
                <a:lnTo>
                  <a:pt x="450" y="645"/>
                </a:lnTo>
                <a:lnTo>
                  <a:pt x="467" y="645"/>
                </a:lnTo>
                <a:lnTo>
                  <a:pt x="482" y="643"/>
                </a:lnTo>
                <a:lnTo>
                  <a:pt x="497" y="638"/>
                </a:lnTo>
                <a:lnTo>
                  <a:pt x="510" y="632"/>
                </a:lnTo>
                <a:lnTo>
                  <a:pt x="520" y="626"/>
                </a:lnTo>
                <a:lnTo>
                  <a:pt x="527" y="619"/>
                </a:lnTo>
                <a:lnTo>
                  <a:pt x="533" y="611"/>
                </a:lnTo>
                <a:lnTo>
                  <a:pt x="533" y="600"/>
                </a:lnTo>
                <a:lnTo>
                  <a:pt x="533" y="591"/>
                </a:lnTo>
                <a:lnTo>
                  <a:pt x="527" y="583"/>
                </a:lnTo>
                <a:lnTo>
                  <a:pt x="520" y="576"/>
                </a:lnTo>
                <a:lnTo>
                  <a:pt x="510" y="570"/>
                </a:lnTo>
                <a:lnTo>
                  <a:pt x="497" y="564"/>
                </a:lnTo>
                <a:lnTo>
                  <a:pt x="482" y="559"/>
                </a:lnTo>
                <a:lnTo>
                  <a:pt x="467" y="557"/>
                </a:lnTo>
                <a:lnTo>
                  <a:pt x="450" y="5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76" name="Freeform 8"/>
          <p:cNvSpPr>
            <a:spLocks noEditPoints="1" noChangeArrowheads="1"/>
          </p:cNvSpPr>
          <p:nvPr/>
        </p:nvSpPr>
        <p:spPr bwMode="auto">
          <a:xfrm>
            <a:off x="3438525" y="3689350"/>
            <a:ext cx="366713" cy="374650"/>
          </a:xfrm>
          <a:custGeom>
            <a:avLst/>
            <a:gdLst>
              <a:gd name="T0" fmla="*/ 101189 w 935"/>
              <a:gd name="T1" fmla="*/ 138236 h 954"/>
              <a:gd name="T2" fmla="*/ 100405 w 935"/>
              <a:gd name="T3" fmla="*/ 138236 h 954"/>
              <a:gd name="T4" fmla="*/ 98052 w 935"/>
              <a:gd name="T5" fmla="*/ 140199 h 954"/>
              <a:gd name="T6" fmla="*/ 96091 w 935"/>
              <a:gd name="T7" fmla="*/ 140985 h 954"/>
              <a:gd name="T8" fmla="*/ 94522 w 935"/>
              <a:gd name="T9" fmla="*/ 141770 h 954"/>
              <a:gd name="T10" fmla="*/ 93737 w 935"/>
              <a:gd name="T11" fmla="*/ 142556 h 954"/>
              <a:gd name="T12" fmla="*/ 92169 w 935"/>
              <a:gd name="T13" fmla="*/ 143341 h 954"/>
              <a:gd name="T14" fmla="*/ 90992 w 935"/>
              <a:gd name="T15" fmla="*/ 144126 h 954"/>
              <a:gd name="T16" fmla="*/ 89423 w 935"/>
              <a:gd name="T17" fmla="*/ 145305 h 954"/>
              <a:gd name="T18" fmla="*/ 87854 w 935"/>
              <a:gd name="T19" fmla="*/ 146875 h 954"/>
              <a:gd name="T20" fmla="*/ 87070 w 935"/>
              <a:gd name="T21" fmla="*/ 147661 h 954"/>
              <a:gd name="T22" fmla="*/ 86285 w 935"/>
              <a:gd name="T23" fmla="*/ 148446 h 954"/>
              <a:gd name="T24" fmla="*/ 70989 w 935"/>
              <a:gd name="T25" fmla="*/ 172795 h 954"/>
              <a:gd name="T26" fmla="*/ 67852 w 935"/>
              <a:gd name="T27" fmla="*/ 186147 h 954"/>
              <a:gd name="T28" fmla="*/ 71774 w 935"/>
              <a:gd name="T29" fmla="*/ 217171 h 954"/>
              <a:gd name="T30" fmla="*/ 68636 w 935"/>
              <a:gd name="T31" fmla="*/ 236414 h 954"/>
              <a:gd name="T32" fmla="*/ 194927 w 935"/>
              <a:gd name="T33" fmla="*/ 245054 h 954"/>
              <a:gd name="T34" fmla="*/ 198456 w 935"/>
              <a:gd name="T35" fmla="*/ 219920 h 954"/>
              <a:gd name="T36" fmla="*/ 193358 w 935"/>
              <a:gd name="T37" fmla="*/ 181042 h 954"/>
              <a:gd name="T38" fmla="*/ 174140 w 935"/>
              <a:gd name="T39" fmla="*/ 149232 h 954"/>
              <a:gd name="T40" fmla="*/ 138841 w 935"/>
              <a:gd name="T41" fmla="*/ 132738 h 954"/>
              <a:gd name="T42" fmla="*/ 110602 w 935"/>
              <a:gd name="T43" fmla="*/ 135094 h 954"/>
              <a:gd name="T44" fmla="*/ 307098 w 935"/>
              <a:gd name="T45" fmla="*/ 0 h 954"/>
              <a:gd name="T46" fmla="*/ 343965 w 935"/>
              <a:gd name="T47" fmla="*/ 239163 h 954"/>
              <a:gd name="T48" fmla="*/ 61969 w 935"/>
              <a:gd name="T49" fmla="*/ 87183 h 954"/>
              <a:gd name="T50" fmla="*/ 258464 w 935"/>
              <a:gd name="T51" fmla="*/ 96608 h 954"/>
              <a:gd name="T52" fmla="*/ 0 w 935"/>
              <a:gd name="T53" fmla="*/ 96608 h 954"/>
              <a:gd name="T54" fmla="*/ 14904 w 935"/>
              <a:gd name="T55" fmla="*/ 337735 h 954"/>
              <a:gd name="T56" fmla="*/ 127075 w 935"/>
              <a:gd name="T57" fmla="*/ 186932 h 954"/>
              <a:gd name="T58" fmla="*/ 139625 w 935"/>
              <a:gd name="T59" fmla="*/ 173580 h 954"/>
              <a:gd name="T60" fmla="*/ 174140 w 935"/>
              <a:gd name="T61" fmla="*/ 192823 h 954"/>
              <a:gd name="T62" fmla="*/ 165511 w 935"/>
              <a:gd name="T63" fmla="*/ 218742 h 954"/>
              <a:gd name="T64" fmla="*/ 136488 w 935"/>
              <a:gd name="T65" fmla="*/ 237985 h 954"/>
              <a:gd name="T66" fmla="*/ 109426 w 935"/>
              <a:gd name="T67" fmla="*/ 235629 h 954"/>
              <a:gd name="T68" fmla="*/ 84324 w 935"/>
              <a:gd name="T69" fmla="*/ 211281 h 954"/>
              <a:gd name="T70" fmla="*/ 81187 w 935"/>
              <a:gd name="T71" fmla="*/ 186932 h 954"/>
              <a:gd name="T72" fmla="*/ 81971 w 935"/>
              <a:gd name="T73" fmla="*/ 186147 h 954"/>
              <a:gd name="T74" fmla="*/ 149823 w 935"/>
              <a:gd name="T75" fmla="*/ 198714 h 954"/>
              <a:gd name="T76" fmla="*/ 151392 w 935"/>
              <a:gd name="T77" fmla="*/ 205390 h 954"/>
              <a:gd name="T78" fmla="*/ 145509 w 935"/>
              <a:gd name="T79" fmla="*/ 208924 h 954"/>
              <a:gd name="T80" fmla="*/ 138841 w 935"/>
              <a:gd name="T81" fmla="*/ 203034 h 954"/>
              <a:gd name="T82" fmla="*/ 143155 w 935"/>
              <a:gd name="T83" fmla="*/ 197143 h 954"/>
              <a:gd name="T84" fmla="*/ 107857 w 935"/>
              <a:gd name="T85" fmla="*/ 196357 h 954"/>
              <a:gd name="T86" fmla="*/ 113740 w 935"/>
              <a:gd name="T87" fmla="*/ 203034 h 954"/>
              <a:gd name="T88" fmla="*/ 110602 w 935"/>
              <a:gd name="T89" fmla="*/ 208924 h 954"/>
              <a:gd name="T90" fmla="*/ 103542 w 935"/>
              <a:gd name="T91" fmla="*/ 207353 h 954"/>
              <a:gd name="T92" fmla="*/ 101974 w 935"/>
              <a:gd name="T93" fmla="*/ 200285 h 954"/>
              <a:gd name="T94" fmla="*/ 107857 w 935"/>
              <a:gd name="T95" fmla="*/ 196357 h 954"/>
              <a:gd name="T96" fmla="*/ 200810 w 935"/>
              <a:gd name="T97" fmla="*/ 322026 h 954"/>
              <a:gd name="T98" fmla="*/ 191789 w 935"/>
              <a:gd name="T99" fmla="*/ 285896 h 954"/>
              <a:gd name="T100" fmla="*/ 159628 w 935"/>
              <a:gd name="T101" fmla="*/ 253301 h 954"/>
              <a:gd name="T102" fmla="*/ 111387 w 935"/>
              <a:gd name="T103" fmla="*/ 248196 h 954"/>
              <a:gd name="T104" fmla="*/ 74519 w 935"/>
              <a:gd name="T105" fmla="*/ 276079 h 954"/>
              <a:gd name="T106" fmla="*/ 59223 w 935"/>
              <a:gd name="T107" fmla="*/ 322026 h 95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935"/>
              <a:gd name="T163" fmla="*/ 0 h 954"/>
              <a:gd name="T164" fmla="*/ 935 w 935"/>
              <a:gd name="T165" fmla="*/ 954 h 954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935" h="954">
                <a:moveTo>
                  <a:pt x="267" y="348"/>
                </a:moveTo>
                <a:lnTo>
                  <a:pt x="267" y="348"/>
                </a:lnTo>
                <a:lnTo>
                  <a:pt x="258" y="352"/>
                </a:lnTo>
                <a:lnTo>
                  <a:pt x="256" y="352"/>
                </a:lnTo>
                <a:lnTo>
                  <a:pt x="250" y="357"/>
                </a:lnTo>
                <a:lnTo>
                  <a:pt x="247" y="357"/>
                </a:lnTo>
                <a:lnTo>
                  <a:pt x="247" y="359"/>
                </a:lnTo>
                <a:lnTo>
                  <a:pt x="245" y="359"/>
                </a:lnTo>
                <a:lnTo>
                  <a:pt x="243" y="361"/>
                </a:lnTo>
                <a:lnTo>
                  <a:pt x="241" y="361"/>
                </a:lnTo>
                <a:lnTo>
                  <a:pt x="239" y="363"/>
                </a:lnTo>
                <a:lnTo>
                  <a:pt x="237" y="365"/>
                </a:lnTo>
                <a:lnTo>
                  <a:pt x="235" y="365"/>
                </a:lnTo>
                <a:lnTo>
                  <a:pt x="235" y="367"/>
                </a:lnTo>
                <a:lnTo>
                  <a:pt x="232" y="367"/>
                </a:lnTo>
                <a:lnTo>
                  <a:pt x="230" y="370"/>
                </a:lnTo>
                <a:lnTo>
                  <a:pt x="228" y="370"/>
                </a:lnTo>
                <a:lnTo>
                  <a:pt x="228" y="372"/>
                </a:lnTo>
                <a:lnTo>
                  <a:pt x="226" y="372"/>
                </a:lnTo>
                <a:lnTo>
                  <a:pt x="226" y="374"/>
                </a:lnTo>
                <a:lnTo>
                  <a:pt x="224" y="374"/>
                </a:lnTo>
                <a:lnTo>
                  <a:pt x="224" y="376"/>
                </a:lnTo>
                <a:lnTo>
                  <a:pt x="222" y="376"/>
                </a:lnTo>
                <a:lnTo>
                  <a:pt x="220" y="378"/>
                </a:lnTo>
                <a:lnTo>
                  <a:pt x="203" y="397"/>
                </a:lnTo>
                <a:lnTo>
                  <a:pt x="190" y="419"/>
                </a:lnTo>
                <a:lnTo>
                  <a:pt x="181" y="440"/>
                </a:lnTo>
                <a:lnTo>
                  <a:pt x="175" y="466"/>
                </a:lnTo>
                <a:lnTo>
                  <a:pt x="173" y="474"/>
                </a:lnTo>
                <a:lnTo>
                  <a:pt x="173" y="485"/>
                </a:lnTo>
                <a:lnTo>
                  <a:pt x="175" y="508"/>
                </a:lnTo>
                <a:lnTo>
                  <a:pt x="179" y="530"/>
                </a:lnTo>
                <a:lnTo>
                  <a:pt x="183" y="553"/>
                </a:lnTo>
                <a:lnTo>
                  <a:pt x="183" y="574"/>
                </a:lnTo>
                <a:lnTo>
                  <a:pt x="181" y="585"/>
                </a:lnTo>
                <a:lnTo>
                  <a:pt x="179" y="594"/>
                </a:lnTo>
                <a:lnTo>
                  <a:pt x="175" y="602"/>
                </a:lnTo>
                <a:lnTo>
                  <a:pt x="166" y="611"/>
                </a:lnTo>
                <a:lnTo>
                  <a:pt x="158" y="617"/>
                </a:lnTo>
                <a:lnTo>
                  <a:pt x="145" y="624"/>
                </a:lnTo>
                <a:lnTo>
                  <a:pt x="497" y="624"/>
                </a:lnTo>
                <a:lnTo>
                  <a:pt x="501" y="604"/>
                </a:lnTo>
                <a:lnTo>
                  <a:pt x="503" y="583"/>
                </a:lnTo>
                <a:lnTo>
                  <a:pt x="506" y="560"/>
                </a:lnTo>
                <a:lnTo>
                  <a:pt x="506" y="536"/>
                </a:lnTo>
                <a:lnTo>
                  <a:pt x="503" y="510"/>
                </a:lnTo>
                <a:lnTo>
                  <a:pt x="499" y="487"/>
                </a:lnTo>
                <a:lnTo>
                  <a:pt x="493" y="461"/>
                </a:lnTo>
                <a:lnTo>
                  <a:pt x="484" y="440"/>
                </a:lnTo>
                <a:lnTo>
                  <a:pt x="474" y="417"/>
                </a:lnTo>
                <a:lnTo>
                  <a:pt x="459" y="397"/>
                </a:lnTo>
                <a:lnTo>
                  <a:pt x="444" y="380"/>
                </a:lnTo>
                <a:lnTo>
                  <a:pt x="425" y="363"/>
                </a:lnTo>
                <a:lnTo>
                  <a:pt x="405" y="352"/>
                </a:lnTo>
                <a:lnTo>
                  <a:pt x="382" y="342"/>
                </a:lnTo>
                <a:lnTo>
                  <a:pt x="354" y="338"/>
                </a:lnTo>
                <a:lnTo>
                  <a:pt x="326" y="335"/>
                </a:lnTo>
                <a:lnTo>
                  <a:pt x="294" y="340"/>
                </a:lnTo>
                <a:lnTo>
                  <a:pt x="282" y="344"/>
                </a:lnTo>
                <a:lnTo>
                  <a:pt x="267" y="348"/>
                </a:lnTo>
                <a:close/>
                <a:moveTo>
                  <a:pt x="141" y="141"/>
                </a:moveTo>
                <a:lnTo>
                  <a:pt x="783" y="0"/>
                </a:lnTo>
                <a:lnTo>
                  <a:pt x="935" y="694"/>
                </a:lnTo>
                <a:lnTo>
                  <a:pt x="683" y="747"/>
                </a:lnTo>
                <a:lnTo>
                  <a:pt x="683" y="651"/>
                </a:lnTo>
                <a:lnTo>
                  <a:pt x="877" y="609"/>
                </a:lnTo>
                <a:lnTo>
                  <a:pt x="755" y="49"/>
                </a:lnTo>
                <a:lnTo>
                  <a:pt x="185" y="173"/>
                </a:lnTo>
                <a:lnTo>
                  <a:pt x="196" y="222"/>
                </a:lnTo>
                <a:lnTo>
                  <a:pt x="158" y="222"/>
                </a:lnTo>
                <a:lnTo>
                  <a:pt x="141" y="141"/>
                </a:lnTo>
                <a:close/>
                <a:moveTo>
                  <a:pt x="0" y="246"/>
                </a:moveTo>
                <a:lnTo>
                  <a:pt x="659" y="246"/>
                </a:lnTo>
                <a:lnTo>
                  <a:pt x="659" y="954"/>
                </a:lnTo>
                <a:lnTo>
                  <a:pt x="0" y="954"/>
                </a:lnTo>
                <a:lnTo>
                  <a:pt x="0" y="246"/>
                </a:lnTo>
                <a:close/>
                <a:moveTo>
                  <a:pt x="38" y="286"/>
                </a:moveTo>
                <a:lnTo>
                  <a:pt x="621" y="286"/>
                </a:lnTo>
                <a:lnTo>
                  <a:pt x="621" y="860"/>
                </a:lnTo>
                <a:lnTo>
                  <a:pt x="38" y="860"/>
                </a:lnTo>
                <a:lnTo>
                  <a:pt x="38" y="286"/>
                </a:lnTo>
                <a:close/>
                <a:moveTo>
                  <a:pt x="209" y="474"/>
                </a:moveTo>
                <a:lnTo>
                  <a:pt x="324" y="476"/>
                </a:lnTo>
                <a:lnTo>
                  <a:pt x="337" y="406"/>
                </a:lnTo>
                <a:lnTo>
                  <a:pt x="339" y="476"/>
                </a:lnTo>
                <a:lnTo>
                  <a:pt x="350" y="478"/>
                </a:lnTo>
                <a:lnTo>
                  <a:pt x="356" y="442"/>
                </a:lnTo>
                <a:lnTo>
                  <a:pt x="369" y="476"/>
                </a:lnTo>
                <a:lnTo>
                  <a:pt x="442" y="474"/>
                </a:lnTo>
                <a:lnTo>
                  <a:pt x="444" y="491"/>
                </a:lnTo>
                <a:lnTo>
                  <a:pt x="442" y="515"/>
                </a:lnTo>
                <a:lnTo>
                  <a:pt x="433" y="538"/>
                </a:lnTo>
                <a:lnTo>
                  <a:pt x="422" y="557"/>
                </a:lnTo>
                <a:lnTo>
                  <a:pt x="407" y="574"/>
                </a:lnTo>
                <a:lnTo>
                  <a:pt x="390" y="589"/>
                </a:lnTo>
                <a:lnTo>
                  <a:pt x="371" y="600"/>
                </a:lnTo>
                <a:lnTo>
                  <a:pt x="348" y="606"/>
                </a:lnTo>
                <a:lnTo>
                  <a:pt x="324" y="611"/>
                </a:lnTo>
                <a:lnTo>
                  <a:pt x="301" y="606"/>
                </a:lnTo>
                <a:lnTo>
                  <a:pt x="279" y="600"/>
                </a:lnTo>
                <a:lnTo>
                  <a:pt x="258" y="589"/>
                </a:lnTo>
                <a:lnTo>
                  <a:pt x="241" y="574"/>
                </a:lnTo>
                <a:lnTo>
                  <a:pt x="226" y="557"/>
                </a:lnTo>
                <a:lnTo>
                  <a:pt x="215" y="538"/>
                </a:lnTo>
                <a:lnTo>
                  <a:pt x="209" y="515"/>
                </a:lnTo>
                <a:lnTo>
                  <a:pt x="207" y="491"/>
                </a:lnTo>
                <a:lnTo>
                  <a:pt x="207" y="476"/>
                </a:lnTo>
                <a:lnTo>
                  <a:pt x="211" y="463"/>
                </a:lnTo>
                <a:lnTo>
                  <a:pt x="209" y="474"/>
                </a:lnTo>
                <a:close/>
                <a:moveTo>
                  <a:pt x="371" y="500"/>
                </a:moveTo>
                <a:lnTo>
                  <a:pt x="371" y="500"/>
                </a:lnTo>
                <a:lnTo>
                  <a:pt x="378" y="502"/>
                </a:lnTo>
                <a:lnTo>
                  <a:pt x="382" y="506"/>
                </a:lnTo>
                <a:lnTo>
                  <a:pt x="386" y="510"/>
                </a:lnTo>
                <a:lnTo>
                  <a:pt x="386" y="517"/>
                </a:lnTo>
                <a:lnTo>
                  <a:pt x="386" y="523"/>
                </a:lnTo>
                <a:lnTo>
                  <a:pt x="382" y="528"/>
                </a:lnTo>
                <a:lnTo>
                  <a:pt x="378" y="532"/>
                </a:lnTo>
                <a:lnTo>
                  <a:pt x="371" y="532"/>
                </a:lnTo>
                <a:lnTo>
                  <a:pt x="365" y="532"/>
                </a:lnTo>
                <a:lnTo>
                  <a:pt x="358" y="528"/>
                </a:lnTo>
                <a:lnTo>
                  <a:pt x="356" y="523"/>
                </a:lnTo>
                <a:lnTo>
                  <a:pt x="354" y="517"/>
                </a:lnTo>
                <a:lnTo>
                  <a:pt x="356" y="510"/>
                </a:lnTo>
                <a:lnTo>
                  <a:pt x="358" y="506"/>
                </a:lnTo>
                <a:lnTo>
                  <a:pt x="365" y="502"/>
                </a:lnTo>
                <a:lnTo>
                  <a:pt x="371" y="500"/>
                </a:lnTo>
                <a:close/>
                <a:moveTo>
                  <a:pt x="275" y="500"/>
                </a:moveTo>
                <a:lnTo>
                  <a:pt x="275" y="500"/>
                </a:lnTo>
                <a:lnTo>
                  <a:pt x="282" y="502"/>
                </a:lnTo>
                <a:lnTo>
                  <a:pt x="286" y="506"/>
                </a:lnTo>
                <a:lnTo>
                  <a:pt x="290" y="510"/>
                </a:lnTo>
                <a:lnTo>
                  <a:pt x="290" y="517"/>
                </a:lnTo>
                <a:lnTo>
                  <a:pt x="290" y="523"/>
                </a:lnTo>
                <a:lnTo>
                  <a:pt x="286" y="528"/>
                </a:lnTo>
                <a:lnTo>
                  <a:pt x="282" y="532"/>
                </a:lnTo>
                <a:lnTo>
                  <a:pt x="275" y="532"/>
                </a:lnTo>
                <a:lnTo>
                  <a:pt x="269" y="532"/>
                </a:lnTo>
                <a:lnTo>
                  <a:pt x="264" y="528"/>
                </a:lnTo>
                <a:lnTo>
                  <a:pt x="260" y="523"/>
                </a:lnTo>
                <a:lnTo>
                  <a:pt x="260" y="517"/>
                </a:lnTo>
                <a:lnTo>
                  <a:pt x="260" y="510"/>
                </a:lnTo>
                <a:lnTo>
                  <a:pt x="264" y="506"/>
                </a:lnTo>
                <a:lnTo>
                  <a:pt x="269" y="502"/>
                </a:lnTo>
                <a:lnTo>
                  <a:pt x="275" y="500"/>
                </a:lnTo>
                <a:close/>
                <a:moveTo>
                  <a:pt x="151" y="820"/>
                </a:moveTo>
                <a:lnTo>
                  <a:pt x="309" y="820"/>
                </a:lnTo>
                <a:lnTo>
                  <a:pt x="354" y="820"/>
                </a:lnTo>
                <a:lnTo>
                  <a:pt x="512" y="820"/>
                </a:lnTo>
                <a:lnTo>
                  <a:pt x="508" y="788"/>
                </a:lnTo>
                <a:lnTo>
                  <a:pt x="501" y="758"/>
                </a:lnTo>
                <a:lnTo>
                  <a:pt x="489" y="728"/>
                </a:lnTo>
                <a:lnTo>
                  <a:pt x="474" y="703"/>
                </a:lnTo>
                <a:lnTo>
                  <a:pt x="454" y="679"/>
                </a:lnTo>
                <a:lnTo>
                  <a:pt x="431" y="660"/>
                </a:lnTo>
                <a:lnTo>
                  <a:pt x="407" y="645"/>
                </a:lnTo>
                <a:lnTo>
                  <a:pt x="380" y="632"/>
                </a:lnTo>
                <a:lnTo>
                  <a:pt x="331" y="700"/>
                </a:lnTo>
                <a:lnTo>
                  <a:pt x="284" y="632"/>
                </a:lnTo>
                <a:lnTo>
                  <a:pt x="256" y="645"/>
                </a:lnTo>
                <a:lnTo>
                  <a:pt x="232" y="660"/>
                </a:lnTo>
                <a:lnTo>
                  <a:pt x="209" y="679"/>
                </a:lnTo>
                <a:lnTo>
                  <a:pt x="190" y="703"/>
                </a:lnTo>
                <a:lnTo>
                  <a:pt x="175" y="728"/>
                </a:lnTo>
                <a:lnTo>
                  <a:pt x="162" y="758"/>
                </a:lnTo>
                <a:lnTo>
                  <a:pt x="153" y="788"/>
                </a:lnTo>
                <a:lnTo>
                  <a:pt x="151" y="8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77" name="Freeform 9"/>
          <p:cNvSpPr>
            <a:spLocks noEditPoints="1" noChangeArrowheads="1"/>
          </p:cNvSpPr>
          <p:nvPr/>
        </p:nvSpPr>
        <p:spPr bwMode="auto">
          <a:xfrm>
            <a:off x="1016000" y="3689350"/>
            <a:ext cx="396875" cy="401638"/>
          </a:xfrm>
          <a:custGeom>
            <a:avLst/>
            <a:gdLst>
              <a:gd name="T0" fmla="*/ 394529 w 1015"/>
              <a:gd name="T1" fmla="*/ 112067 h 1025"/>
              <a:gd name="T2" fmla="*/ 349563 w 1015"/>
              <a:gd name="T3" fmla="*/ 361278 h 1025"/>
              <a:gd name="T4" fmla="*/ 326884 w 1015"/>
              <a:gd name="T5" fmla="*/ 380479 h 1025"/>
              <a:gd name="T6" fmla="*/ 245945 w 1015"/>
              <a:gd name="T7" fmla="*/ 375385 h 1025"/>
              <a:gd name="T8" fmla="*/ 215055 w 1015"/>
              <a:gd name="T9" fmla="*/ 297016 h 1025"/>
              <a:gd name="T10" fmla="*/ 276053 w 1015"/>
              <a:gd name="T11" fmla="*/ 47805 h 1025"/>
              <a:gd name="T12" fmla="*/ 358556 w 1015"/>
              <a:gd name="T13" fmla="*/ 44278 h 1025"/>
              <a:gd name="T14" fmla="*/ 123168 w 1015"/>
              <a:gd name="T15" fmla="*/ 367940 h 1025"/>
              <a:gd name="T16" fmla="*/ 127469 w 1015"/>
              <a:gd name="T17" fmla="*/ 381262 h 1025"/>
              <a:gd name="T18" fmla="*/ 167743 w 1015"/>
              <a:gd name="T19" fmla="*/ 387140 h 1025"/>
              <a:gd name="T20" fmla="*/ 188467 w 1015"/>
              <a:gd name="T21" fmla="*/ 367156 h 1025"/>
              <a:gd name="T22" fmla="*/ 150930 w 1015"/>
              <a:gd name="T23" fmla="*/ 3527 h 1025"/>
              <a:gd name="T24" fmla="*/ 200197 w 1015"/>
              <a:gd name="T25" fmla="*/ 302110 h 1025"/>
              <a:gd name="T26" fmla="*/ 206844 w 1015"/>
              <a:gd name="T27" fmla="*/ 348739 h 1025"/>
              <a:gd name="T28" fmla="*/ 200197 w 1015"/>
              <a:gd name="T29" fmla="*/ 367940 h 1025"/>
              <a:gd name="T30" fmla="*/ 162660 w 1015"/>
              <a:gd name="T31" fmla="*/ 400462 h 1025"/>
              <a:gd name="T32" fmla="*/ 114175 w 1015"/>
              <a:gd name="T33" fmla="*/ 385572 h 1025"/>
              <a:gd name="T34" fmla="*/ 102445 w 1015"/>
              <a:gd name="T35" fmla="*/ 356968 h 1025"/>
              <a:gd name="T36" fmla="*/ 98143 w 1015"/>
              <a:gd name="T37" fmla="*/ 318568 h 1025"/>
              <a:gd name="T38" fmla="*/ 105964 w 1015"/>
              <a:gd name="T39" fmla="*/ 113634 h 1025"/>
              <a:gd name="T40" fmla="*/ 105964 w 1015"/>
              <a:gd name="T41" fmla="*/ 112850 h 1025"/>
              <a:gd name="T42" fmla="*/ 105964 w 1015"/>
              <a:gd name="T43" fmla="*/ 112850 h 1025"/>
              <a:gd name="T44" fmla="*/ 105964 w 1015"/>
              <a:gd name="T45" fmla="*/ 112850 h 1025"/>
              <a:gd name="T46" fmla="*/ 105964 w 1015"/>
              <a:gd name="T47" fmla="*/ 112067 h 1025"/>
              <a:gd name="T48" fmla="*/ 106746 w 1015"/>
              <a:gd name="T49" fmla="*/ 112067 h 1025"/>
              <a:gd name="T50" fmla="*/ 106746 w 1015"/>
              <a:gd name="T51" fmla="*/ 112067 h 1025"/>
              <a:gd name="T52" fmla="*/ 106746 w 1015"/>
              <a:gd name="T53" fmla="*/ 112067 h 1025"/>
              <a:gd name="T54" fmla="*/ 106746 w 1015"/>
              <a:gd name="T55" fmla="*/ 111283 h 1025"/>
              <a:gd name="T56" fmla="*/ 106746 w 1015"/>
              <a:gd name="T57" fmla="*/ 111283 h 1025"/>
              <a:gd name="T58" fmla="*/ 174390 w 1015"/>
              <a:gd name="T59" fmla="*/ 119512 h 1025"/>
              <a:gd name="T60" fmla="*/ 161878 w 1015"/>
              <a:gd name="T61" fmla="*/ 294273 h 1025"/>
              <a:gd name="T62" fmla="*/ 120040 w 1015"/>
              <a:gd name="T63" fmla="*/ 107757 h 1025"/>
              <a:gd name="T64" fmla="*/ 126687 w 1015"/>
              <a:gd name="T65" fmla="*/ 315433 h 1025"/>
              <a:gd name="T66" fmla="*/ 171653 w 1015"/>
              <a:gd name="T67" fmla="*/ 315433 h 1025"/>
              <a:gd name="T68" fmla="*/ 180256 w 1015"/>
              <a:gd name="T69" fmla="*/ 348739 h 1025"/>
              <a:gd name="T70" fmla="*/ 114175 w 1015"/>
              <a:gd name="T71" fmla="*/ 310339 h 1025"/>
              <a:gd name="T72" fmla="*/ 110656 w 1015"/>
              <a:gd name="T73" fmla="*/ 346388 h 1025"/>
              <a:gd name="T74" fmla="*/ 192768 w 1015"/>
              <a:gd name="T75" fmla="*/ 352266 h 1025"/>
              <a:gd name="T76" fmla="*/ 192768 w 1015"/>
              <a:gd name="T77" fmla="*/ 310339 h 1025"/>
              <a:gd name="T78" fmla="*/ 36364 w 1015"/>
              <a:gd name="T79" fmla="*/ 38401 h 1025"/>
              <a:gd name="T80" fmla="*/ 34018 w 1015"/>
              <a:gd name="T81" fmla="*/ 62695 h 1025"/>
              <a:gd name="T82" fmla="*/ 53959 w 1015"/>
              <a:gd name="T83" fmla="*/ 65438 h 1025"/>
              <a:gd name="T84" fmla="*/ 57478 w 1015"/>
              <a:gd name="T85" fmla="*/ 42711 h 1025"/>
              <a:gd name="T86" fmla="*/ 58260 w 1015"/>
              <a:gd name="T87" fmla="*/ 20768 h 1025"/>
              <a:gd name="T88" fmla="*/ 23852 w 1015"/>
              <a:gd name="T89" fmla="*/ 110499 h 1025"/>
              <a:gd name="T90" fmla="*/ 34800 w 1015"/>
              <a:gd name="T91" fmla="*/ 14106 h 1025"/>
              <a:gd name="T92" fmla="*/ 6647 w 1015"/>
              <a:gd name="T93" fmla="*/ 197488 h 1025"/>
              <a:gd name="T94" fmla="*/ 3910 w 1015"/>
              <a:gd name="T95" fmla="*/ 202582 h 1025"/>
              <a:gd name="T96" fmla="*/ 85631 w 1015"/>
              <a:gd name="T97" fmla="*/ 324445 h 1025"/>
              <a:gd name="T98" fmla="*/ 8211 w 1015"/>
              <a:gd name="T99" fmla="*/ 325229 h 1025"/>
              <a:gd name="T100" fmla="*/ 3910 w 1015"/>
              <a:gd name="T101" fmla="*/ 202582 h 1025"/>
              <a:gd name="T102" fmla="*/ 326102 w 1015"/>
              <a:gd name="T103" fmla="*/ 235105 h 1025"/>
              <a:gd name="T104" fmla="*/ 355428 w 1015"/>
              <a:gd name="T105" fmla="*/ 61911 h 1025"/>
              <a:gd name="T106" fmla="*/ 351127 w 1015"/>
              <a:gd name="T107" fmla="*/ 59560 h 1025"/>
              <a:gd name="T108" fmla="*/ 247509 w 1015"/>
              <a:gd name="T109" fmla="*/ 219040 h 1025"/>
              <a:gd name="T110" fmla="*/ 367158 w 1015"/>
              <a:gd name="T111" fmla="*/ 88556 h 1025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1015"/>
              <a:gd name="T169" fmla="*/ 0 h 1025"/>
              <a:gd name="T170" fmla="*/ 1015 w 1015"/>
              <a:gd name="T171" fmla="*/ 1025 h 1025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1015" h="1025">
                <a:moveTo>
                  <a:pt x="941" y="130"/>
                </a:moveTo>
                <a:lnTo>
                  <a:pt x="941" y="130"/>
                </a:lnTo>
                <a:lnTo>
                  <a:pt x="945" y="139"/>
                </a:lnTo>
                <a:lnTo>
                  <a:pt x="1009" y="284"/>
                </a:lnTo>
                <a:lnTo>
                  <a:pt x="1009" y="286"/>
                </a:lnTo>
                <a:lnTo>
                  <a:pt x="1013" y="299"/>
                </a:lnTo>
                <a:lnTo>
                  <a:pt x="1015" y="314"/>
                </a:lnTo>
                <a:lnTo>
                  <a:pt x="1015" y="329"/>
                </a:lnTo>
                <a:lnTo>
                  <a:pt x="1013" y="344"/>
                </a:lnTo>
                <a:lnTo>
                  <a:pt x="894" y="920"/>
                </a:lnTo>
                <a:lnTo>
                  <a:pt x="894" y="922"/>
                </a:lnTo>
                <a:lnTo>
                  <a:pt x="885" y="941"/>
                </a:lnTo>
                <a:lnTo>
                  <a:pt x="879" y="948"/>
                </a:lnTo>
                <a:lnTo>
                  <a:pt x="872" y="954"/>
                </a:lnTo>
                <a:lnTo>
                  <a:pt x="864" y="961"/>
                </a:lnTo>
                <a:lnTo>
                  <a:pt x="857" y="965"/>
                </a:lnTo>
                <a:lnTo>
                  <a:pt x="847" y="969"/>
                </a:lnTo>
                <a:lnTo>
                  <a:pt x="836" y="971"/>
                </a:lnTo>
                <a:lnTo>
                  <a:pt x="670" y="976"/>
                </a:lnTo>
                <a:lnTo>
                  <a:pt x="655" y="973"/>
                </a:lnTo>
                <a:lnTo>
                  <a:pt x="640" y="967"/>
                </a:lnTo>
                <a:lnTo>
                  <a:pt x="629" y="958"/>
                </a:lnTo>
                <a:lnTo>
                  <a:pt x="623" y="946"/>
                </a:lnTo>
                <a:lnTo>
                  <a:pt x="554" y="792"/>
                </a:lnTo>
                <a:lnTo>
                  <a:pt x="550" y="781"/>
                </a:lnTo>
                <a:lnTo>
                  <a:pt x="548" y="771"/>
                </a:lnTo>
                <a:lnTo>
                  <a:pt x="550" y="758"/>
                </a:lnTo>
                <a:lnTo>
                  <a:pt x="672" y="167"/>
                </a:lnTo>
                <a:lnTo>
                  <a:pt x="676" y="156"/>
                </a:lnTo>
                <a:lnTo>
                  <a:pt x="680" y="145"/>
                </a:lnTo>
                <a:lnTo>
                  <a:pt x="687" y="137"/>
                </a:lnTo>
                <a:lnTo>
                  <a:pt x="695" y="128"/>
                </a:lnTo>
                <a:lnTo>
                  <a:pt x="706" y="122"/>
                </a:lnTo>
                <a:lnTo>
                  <a:pt x="717" y="115"/>
                </a:lnTo>
                <a:lnTo>
                  <a:pt x="727" y="113"/>
                </a:lnTo>
                <a:lnTo>
                  <a:pt x="738" y="111"/>
                </a:lnTo>
                <a:lnTo>
                  <a:pt x="898" y="109"/>
                </a:lnTo>
                <a:lnTo>
                  <a:pt x="911" y="111"/>
                </a:lnTo>
                <a:lnTo>
                  <a:pt x="917" y="113"/>
                </a:lnTo>
                <a:lnTo>
                  <a:pt x="926" y="115"/>
                </a:lnTo>
                <a:lnTo>
                  <a:pt x="932" y="122"/>
                </a:lnTo>
                <a:lnTo>
                  <a:pt x="939" y="128"/>
                </a:lnTo>
                <a:lnTo>
                  <a:pt x="941" y="130"/>
                </a:lnTo>
                <a:close/>
                <a:moveTo>
                  <a:pt x="469" y="939"/>
                </a:moveTo>
                <a:lnTo>
                  <a:pt x="315" y="939"/>
                </a:lnTo>
                <a:lnTo>
                  <a:pt x="303" y="937"/>
                </a:lnTo>
                <a:lnTo>
                  <a:pt x="305" y="948"/>
                </a:lnTo>
                <a:lnTo>
                  <a:pt x="311" y="958"/>
                </a:lnTo>
                <a:lnTo>
                  <a:pt x="318" y="967"/>
                </a:lnTo>
                <a:lnTo>
                  <a:pt x="326" y="973"/>
                </a:lnTo>
                <a:lnTo>
                  <a:pt x="341" y="982"/>
                </a:lnTo>
                <a:lnTo>
                  <a:pt x="356" y="988"/>
                </a:lnTo>
                <a:lnTo>
                  <a:pt x="373" y="993"/>
                </a:lnTo>
                <a:lnTo>
                  <a:pt x="392" y="995"/>
                </a:lnTo>
                <a:lnTo>
                  <a:pt x="411" y="993"/>
                </a:lnTo>
                <a:lnTo>
                  <a:pt x="429" y="988"/>
                </a:lnTo>
                <a:lnTo>
                  <a:pt x="443" y="982"/>
                </a:lnTo>
                <a:lnTo>
                  <a:pt x="458" y="973"/>
                </a:lnTo>
                <a:lnTo>
                  <a:pt x="467" y="967"/>
                </a:lnTo>
                <a:lnTo>
                  <a:pt x="473" y="958"/>
                </a:lnTo>
                <a:lnTo>
                  <a:pt x="480" y="948"/>
                </a:lnTo>
                <a:lnTo>
                  <a:pt x="482" y="937"/>
                </a:lnTo>
                <a:lnTo>
                  <a:pt x="469" y="939"/>
                </a:lnTo>
                <a:close/>
                <a:moveTo>
                  <a:pt x="273" y="284"/>
                </a:moveTo>
                <a:lnTo>
                  <a:pt x="373" y="17"/>
                </a:lnTo>
                <a:lnTo>
                  <a:pt x="377" y="13"/>
                </a:lnTo>
                <a:lnTo>
                  <a:pt x="382" y="9"/>
                </a:lnTo>
                <a:lnTo>
                  <a:pt x="386" y="9"/>
                </a:lnTo>
                <a:lnTo>
                  <a:pt x="392" y="9"/>
                </a:lnTo>
                <a:lnTo>
                  <a:pt x="399" y="13"/>
                </a:lnTo>
                <a:lnTo>
                  <a:pt x="401" y="17"/>
                </a:lnTo>
                <a:lnTo>
                  <a:pt x="512" y="282"/>
                </a:lnTo>
                <a:lnTo>
                  <a:pt x="512" y="290"/>
                </a:lnTo>
                <a:lnTo>
                  <a:pt x="512" y="771"/>
                </a:lnTo>
                <a:lnTo>
                  <a:pt x="520" y="779"/>
                </a:lnTo>
                <a:lnTo>
                  <a:pt x="527" y="790"/>
                </a:lnTo>
                <a:lnTo>
                  <a:pt x="529" y="801"/>
                </a:lnTo>
                <a:lnTo>
                  <a:pt x="531" y="813"/>
                </a:lnTo>
                <a:lnTo>
                  <a:pt x="531" y="877"/>
                </a:lnTo>
                <a:lnTo>
                  <a:pt x="529" y="890"/>
                </a:lnTo>
                <a:lnTo>
                  <a:pt x="527" y="901"/>
                </a:lnTo>
                <a:lnTo>
                  <a:pt x="520" y="911"/>
                </a:lnTo>
                <a:lnTo>
                  <a:pt x="512" y="920"/>
                </a:lnTo>
                <a:lnTo>
                  <a:pt x="512" y="929"/>
                </a:lnTo>
                <a:lnTo>
                  <a:pt x="512" y="931"/>
                </a:lnTo>
                <a:lnTo>
                  <a:pt x="512" y="939"/>
                </a:lnTo>
                <a:lnTo>
                  <a:pt x="510" y="950"/>
                </a:lnTo>
                <a:lnTo>
                  <a:pt x="503" y="967"/>
                </a:lnTo>
                <a:lnTo>
                  <a:pt x="490" y="984"/>
                </a:lnTo>
                <a:lnTo>
                  <a:pt x="475" y="999"/>
                </a:lnTo>
                <a:lnTo>
                  <a:pt x="458" y="1010"/>
                </a:lnTo>
                <a:lnTo>
                  <a:pt x="437" y="1018"/>
                </a:lnTo>
                <a:lnTo>
                  <a:pt x="416" y="1022"/>
                </a:lnTo>
                <a:lnTo>
                  <a:pt x="392" y="1025"/>
                </a:lnTo>
                <a:lnTo>
                  <a:pt x="369" y="1022"/>
                </a:lnTo>
                <a:lnTo>
                  <a:pt x="345" y="1018"/>
                </a:lnTo>
                <a:lnTo>
                  <a:pt x="326" y="1010"/>
                </a:lnTo>
                <a:lnTo>
                  <a:pt x="309" y="999"/>
                </a:lnTo>
                <a:lnTo>
                  <a:pt x="292" y="984"/>
                </a:lnTo>
                <a:lnTo>
                  <a:pt x="281" y="967"/>
                </a:lnTo>
                <a:lnTo>
                  <a:pt x="275" y="950"/>
                </a:lnTo>
                <a:lnTo>
                  <a:pt x="273" y="939"/>
                </a:lnTo>
                <a:lnTo>
                  <a:pt x="271" y="931"/>
                </a:lnTo>
                <a:lnTo>
                  <a:pt x="271" y="922"/>
                </a:lnTo>
                <a:lnTo>
                  <a:pt x="271" y="920"/>
                </a:lnTo>
                <a:lnTo>
                  <a:pt x="262" y="911"/>
                </a:lnTo>
                <a:lnTo>
                  <a:pt x="258" y="901"/>
                </a:lnTo>
                <a:lnTo>
                  <a:pt x="254" y="890"/>
                </a:lnTo>
                <a:lnTo>
                  <a:pt x="251" y="877"/>
                </a:lnTo>
                <a:lnTo>
                  <a:pt x="251" y="813"/>
                </a:lnTo>
                <a:lnTo>
                  <a:pt x="254" y="801"/>
                </a:lnTo>
                <a:lnTo>
                  <a:pt x="258" y="790"/>
                </a:lnTo>
                <a:lnTo>
                  <a:pt x="262" y="779"/>
                </a:lnTo>
                <a:lnTo>
                  <a:pt x="271" y="771"/>
                </a:lnTo>
                <a:lnTo>
                  <a:pt x="271" y="768"/>
                </a:lnTo>
                <a:lnTo>
                  <a:pt x="271" y="290"/>
                </a:lnTo>
                <a:lnTo>
                  <a:pt x="271" y="288"/>
                </a:lnTo>
                <a:lnTo>
                  <a:pt x="271" y="286"/>
                </a:lnTo>
                <a:lnTo>
                  <a:pt x="273" y="286"/>
                </a:lnTo>
                <a:lnTo>
                  <a:pt x="273" y="284"/>
                </a:lnTo>
                <a:close/>
                <a:moveTo>
                  <a:pt x="446" y="305"/>
                </a:moveTo>
                <a:lnTo>
                  <a:pt x="446" y="751"/>
                </a:lnTo>
                <a:lnTo>
                  <a:pt x="469" y="751"/>
                </a:lnTo>
                <a:lnTo>
                  <a:pt x="482" y="754"/>
                </a:lnTo>
                <a:lnTo>
                  <a:pt x="482" y="305"/>
                </a:lnTo>
                <a:lnTo>
                  <a:pt x="446" y="305"/>
                </a:lnTo>
                <a:close/>
                <a:moveTo>
                  <a:pt x="414" y="751"/>
                </a:moveTo>
                <a:lnTo>
                  <a:pt x="414" y="305"/>
                </a:lnTo>
                <a:lnTo>
                  <a:pt x="352" y="305"/>
                </a:lnTo>
                <a:lnTo>
                  <a:pt x="352" y="751"/>
                </a:lnTo>
                <a:lnTo>
                  <a:pt x="414" y="751"/>
                </a:lnTo>
                <a:close/>
                <a:moveTo>
                  <a:pt x="433" y="173"/>
                </a:moveTo>
                <a:lnTo>
                  <a:pt x="345" y="173"/>
                </a:lnTo>
                <a:lnTo>
                  <a:pt x="307" y="275"/>
                </a:lnTo>
                <a:lnTo>
                  <a:pt x="475" y="275"/>
                </a:lnTo>
                <a:lnTo>
                  <a:pt x="433" y="173"/>
                </a:lnTo>
                <a:close/>
                <a:moveTo>
                  <a:pt x="324" y="805"/>
                </a:moveTo>
                <a:lnTo>
                  <a:pt x="294" y="805"/>
                </a:lnTo>
                <a:lnTo>
                  <a:pt x="294" y="890"/>
                </a:lnTo>
                <a:lnTo>
                  <a:pt x="324" y="890"/>
                </a:lnTo>
                <a:lnTo>
                  <a:pt x="324" y="805"/>
                </a:lnTo>
                <a:close/>
                <a:moveTo>
                  <a:pt x="379" y="805"/>
                </a:moveTo>
                <a:lnTo>
                  <a:pt x="350" y="805"/>
                </a:lnTo>
                <a:lnTo>
                  <a:pt x="350" y="890"/>
                </a:lnTo>
                <a:lnTo>
                  <a:pt x="379" y="890"/>
                </a:lnTo>
                <a:lnTo>
                  <a:pt x="379" y="805"/>
                </a:lnTo>
                <a:close/>
                <a:moveTo>
                  <a:pt x="439" y="805"/>
                </a:moveTo>
                <a:lnTo>
                  <a:pt x="407" y="805"/>
                </a:lnTo>
                <a:lnTo>
                  <a:pt x="407" y="890"/>
                </a:lnTo>
                <a:lnTo>
                  <a:pt x="439" y="890"/>
                </a:lnTo>
                <a:lnTo>
                  <a:pt x="439" y="805"/>
                </a:lnTo>
                <a:close/>
                <a:moveTo>
                  <a:pt x="490" y="805"/>
                </a:moveTo>
                <a:lnTo>
                  <a:pt x="461" y="805"/>
                </a:lnTo>
                <a:lnTo>
                  <a:pt x="461" y="890"/>
                </a:lnTo>
                <a:lnTo>
                  <a:pt x="490" y="890"/>
                </a:lnTo>
                <a:lnTo>
                  <a:pt x="490" y="805"/>
                </a:lnTo>
                <a:close/>
                <a:moveTo>
                  <a:pt x="486" y="788"/>
                </a:moveTo>
                <a:lnTo>
                  <a:pt x="296" y="788"/>
                </a:lnTo>
                <a:lnTo>
                  <a:pt x="292" y="792"/>
                </a:lnTo>
                <a:lnTo>
                  <a:pt x="286" y="801"/>
                </a:lnTo>
                <a:lnTo>
                  <a:pt x="283" y="807"/>
                </a:lnTo>
                <a:lnTo>
                  <a:pt x="281" y="813"/>
                </a:lnTo>
                <a:lnTo>
                  <a:pt x="281" y="877"/>
                </a:lnTo>
                <a:lnTo>
                  <a:pt x="283" y="884"/>
                </a:lnTo>
                <a:lnTo>
                  <a:pt x="286" y="890"/>
                </a:lnTo>
                <a:lnTo>
                  <a:pt x="292" y="899"/>
                </a:lnTo>
                <a:lnTo>
                  <a:pt x="298" y="905"/>
                </a:lnTo>
                <a:lnTo>
                  <a:pt x="484" y="905"/>
                </a:lnTo>
                <a:lnTo>
                  <a:pt x="493" y="899"/>
                </a:lnTo>
                <a:lnTo>
                  <a:pt x="499" y="890"/>
                </a:lnTo>
                <a:lnTo>
                  <a:pt x="501" y="884"/>
                </a:lnTo>
                <a:lnTo>
                  <a:pt x="501" y="877"/>
                </a:lnTo>
                <a:lnTo>
                  <a:pt x="501" y="813"/>
                </a:lnTo>
                <a:lnTo>
                  <a:pt x="501" y="807"/>
                </a:lnTo>
                <a:lnTo>
                  <a:pt x="499" y="801"/>
                </a:lnTo>
                <a:lnTo>
                  <a:pt x="493" y="792"/>
                </a:lnTo>
                <a:lnTo>
                  <a:pt x="486" y="788"/>
                </a:lnTo>
                <a:close/>
                <a:moveTo>
                  <a:pt x="96" y="0"/>
                </a:moveTo>
                <a:lnTo>
                  <a:pt x="106" y="0"/>
                </a:lnTo>
                <a:lnTo>
                  <a:pt x="106" y="94"/>
                </a:lnTo>
                <a:lnTo>
                  <a:pt x="93" y="98"/>
                </a:lnTo>
                <a:lnTo>
                  <a:pt x="85" y="107"/>
                </a:lnTo>
                <a:lnTo>
                  <a:pt x="78" y="120"/>
                </a:lnTo>
                <a:lnTo>
                  <a:pt x="76" y="132"/>
                </a:lnTo>
                <a:lnTo>
                  <a:pt x="76" y="141"/>
                </a:lnTo>
                <a:lnTo>
                  <a:pt x="78" y="150"/>
                </a:lnTo>
                <a:lnTo>
                  <a:pt x="83" y="156"/>
                </a:lnTo>
                <a:lnTo>
                  <a:pt x="87" y="160"/>
                </a:lnTo>
                <a:lnTo>
                  <a:pt x="93" y="167"/>
                </a:lnTo>
                <a:lnTo>
                  <a:pt x="100" y="169"/>
                </a:lnTo>
                <a:lnTo>
                  <a:pt x="106" y="173"/>
                </a:lnTo>
                <a:lnTo>
                  <a:pt x="115" y="173"/>
                </a:lnTo>
                <a:lnTo>
                  <a:pt x="123" y="173"/>
                </a:lnTo>
                <a:lnTo>
                  <a:pt x="130" y="169"/>
                </a:lnTo>
                <a:lnTo>
                  <a:pt x="138" y="167"/>
                </a:lnTo>
                <a:lnTo>
                  <a:pt x="143" y="160"/>
                </a:lnTo>
                <a:lnTo>
                  <a:pt x="149" y="156"/>
                </a:lnTo>
                <a:lnTo>
                  <a:pt x="151" y="150"/>
                </a:lnTo>
                <a:lnTo>
                  <a:pt x="155" y="141"/>
                </a:lnTo>
                <a:lnTo>
                  <a:pt x="155" y="132"/>
                </a:lnTo>
                <a:lnTo>
                  <a:pt x="153" y="120"/>
                </a:lnTo>
                <a:lnTo>
                  <a:pt x="147" y="109"/>
                </a:lnTo>
                <a:lnTo>
                  <a:pt x="136" y="98"/>
                </a:lnTo>
                <a:lnTo>
                  <a:pt x="125" y="94"/>
                </a:lnTo>
                <a:lnTo>
                  <a:pt x="125" y="0"/>
                </a:lnTo>
                <a:lnTo>
                  <a:pt x="134" y="0"/>
                </a:lnTo>
                <a:lnTo>
                  <a:pt x="138" y="19"/>
                </a:lnTo>
                <a:lnTo>
                  <a:pt x="143" y="36"/>
                </a:lnTo>
                <a:lnTo>
                  <a:pt x="149" y="53"/>
                </a:lnTo>
                <a:lnTo>
                  <a:pt x="155" y="68"/>
                </a:lnTo>
                <a:lnTo>
                  <a:pt x="166" y="83"/>
                </a:lnTo>
                <a:lnTo>
                  <a:pt x="177" y="96"/>
                </a:lnTo>
                <a:lnTo>
                  <a:pt x="202" y="122"/>
                </a:lnTo>
                <a:lnTo>
                  <a:pt x="170" y="282"/>
                </a:lnTo>
                <a:lnTo>
                  <a:pt x="117" y="282"/>
                </a:lnTo>
                <a:lnTo>
                  <a:pt x="115" y="282"/>
                </a:lnTo>
                <a:lnTo>
                  <a:pt x="61" y="282"/>
                </a:lnTo>
                <a:lnTo>
                  <a:pt x="29" y="122"/>
                </a:lnTo>
                <a:lnTo>
                  <a:pt x="42" y="109"/>
                </a:lnTo>
                <a:lnTo>
                  <a:pt x="55" y="96"/>
                </a:lnTo>
                <a:lnTo>
                  <a:pt x="66" y="83"/>
                </a:lnTo>
                <a:lnTo>
                  <a:pt x="74" y="68"/>
                </a:lnTo>
                <a:lnTo>
                  <a:pt x="83" y="53"/>
                </a:lnTo>
                <a:lnTo>
                  <a:pt x="89" y="36"/>
                </a:lnTo>
                <a:lnTo>
                  <a:pt x="93" y="19"/>
                </a:lnTo>
                <a:lnTo>
                  <a:pt x="96" y="0"/>
                </a:lnTo>
                <a:close/>
                <a:moveTo>
                  <a:pt x="17" y="504"/>
                </a:moveTo>
                <a:lnTo>
                  <a:pt x="215" y="504"/>
                </a:lnTo>
                <a:lnTo>
                  <a:pt x="168" y="297"/>
                </a:lnTo>
                <a:lnTo>
                  <a:pt x="64" y="297"/>
                </a:lnTo>
                <a:lnTo>
                  <a:pt x="17" y="504"/>
                </a:lnTo>
                <a:close/>
                <a:moveTo>
                  <a:pt x="49" y="489"/>
                </a:moveTo>
                <a:lnTo>
                  <a:pt x="81" y="307"/>
                </a:lnTo>
                <a:lnTo>
                  <a:pt x="113" y="307"/>
                </a:lnTo>
                <a:lnTo>
                  <a:pt x="111" y="489"/>
                </a:lnTo>
                <a:lnTo>
                  <a:pt x="49" y="489"/>
                </a:lnTo>
                <a:close/>
                <a:moveTo>
                  <a:pt x="10" y="517"/>
                </a:moveTo>
                <a:lnTo>
                  <a:pt x="10" y="517"/>
                </a:lnTo>
                <a:lnTo>
                  <a:pt x="219" y="517"/>
                </a:lnTo>
                <a:lnTo>
                  <a:pt x="228" y="581"/>
                </a:lnTo>
                <a:lnTo>
                  <a:pt x="232" y="643"/>
                </a:lnTo>
                <a:lnTo>
                  <a:pt x="232" y="704"/>
                </a:lnTo>
                <a:lnTo>
                  <a:pt x="228" y="766"/>
                </a:lnTo>
                <a:lnTo>
                  <a:pt x="219" y="828"/>
                </a:lnTo>
                <a:lnTo>
                  <a:pt x="207" y="888"/>
                </a:lnTo>
                <a:lnTo>
                  <a:pt x="187" y="948"/>
                </a:lnTo>
                <a:lnTo>
                  <a:pt x="164" y="1008"/>
                </a:lnTo>
                <a:lnTo>
                  <a:pt x="85" y="1008"/>
                </a:lnTo>
                <a:lnTo>
                  <a:pt x="59" y="950"/>
                </a:lnTo>
                <a:lnTo>
                  <a:pt x="38" y="890"/>
                </a:lnTo>
                <a:lnTo>
                  <a:pt x="21" y="830"/>
                </a:lnTo>
                <a:lnTo>
                  <a:pt x="8" y="771"/>
                </a:lnTo>
                <a:lnTo>
                  <a:pt x="2" y="709"/>
                </a:lnTo>
                <a:lnTo>
                  <a:pt x="0" y="677"/>
                </a:lnTo>
                <a:lnTo>
                  <a:pt x="0" y="647"/>
                </a:lnTo>
                <a:lnTo>
                  <a:pt x="0" y="615"/>
                </a:lnTo>
                <a:lnTo>
                  <a:pt x="2" y="583"/>
                </a:lnTo>
                <a:lnTo>
                  <a:pt x="6" y="551"/>
                </a:lnTo>
                <a:lnTo>
                  <a:pt x="10" y="517"/>
                </a:lnTo>
                <a:close/>
                <a:moveTo>
                  <a:pt x="591" y="779"/>
                </a:moveTo>
                <a:lnTo>
                  <a:pt x="591" y="794"/>
                </a:lnTo>
                <a:lnTo>
                  <a:pt x="781" y="790"/>
                </a:lnTo>
                <a:lnTo>
                  <a:pt x="843" y="944"/>
                </a:lnTo>
                <a:lnTo>
                  <a:pt x="855" y="937"/>
                </a:lnTo>
                <a:lnTo>
                  <a:pt x="793" y="781"/>
                </a:lnTo>
                <a:lnTo>
                  <a:pt x="834" y="600"/>
                </a:lnTo>
                <a:lnTo>
                  <a:pt x="819" y="596"/>
                </a:lnTo>
                <a:lnTo>
                  <a:pt x="779" y="775"/>
                </a:lnTo>
                <a:lnTo>
                  <a:pt x="591" y="779"/>
                </a:lnTo>
                <a:close/>
                <a:moveTo>
                  <a:pt x="633" y="559"/>
                </a:moveTo>
                <a:lnTo>
                  <a:pt x="825" y="557"/>
                </a:lnTo>
                <a:lnTo>
                  <a:pt x="909" y="158"/>
                </a:lnTo>
                <a:lnTo>
                  <a:pt x="907" y="156"/>
                </a:lnTo>
                <a:lnTo>
                  <a:pt x="907" y="154"/>
                </a:lnTo>
                <a:lnTo>
                  <a:pt x="902" y="152"/>
                </a:lnTo>
                <a:lnTo>
                  <a:pt x="898" y="152"/>
                </a:lnTo>
                <a:lnTo>
                  <a:pt x="738" y="154"/>
                </a:lnTo>
                <a:lnTo>
                  <a:pt x="729" y="156"/>
                </a:lnTo>
                <a:lnTo>
                  <a:pt x="723" y="160"/>
                </a:lnTo>
                <a:lnTo>
                  <a:pt x="717" y="167"/>
                </a:lnTo>
                <a:lnTo>
                  <a:pt x="712" y="175"/>
                </a:lnTo>
                <a:lnTo>
                  <a:pt x="633" y="559"/>
                </a:lnTo>
                <a:close/>
                <a:moveTo>
                  <a:pt x="862" y="585"/>
                </a:moveTo>
                <a:lnTo>
                  <a:pt x="904" y="675"/>
                </a:lnTo>
                <a:lnTo>
                  <a:pt x="975" y="327"/>
                </a:lnTo>
                <a:lnTo>
                  <a:pt x="973" y="312"/>
                </a:lnTo>
                <a:lnTo>
                  <a:pt x="968" y="297"/>
                </a:lnTo>
                <a:lnTo>
                  <a:pt x="939" y="226"/>
                </a:lnTo>
                <a:lnTo>
                  <a:pt x="862" y="5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78" name="Freeform 10"/>
          <p:cNvSpPr>
            <a:spLocks noEditPoints="1" noChangeArrowheads="1"/>
          </p:cNvSpPr>
          <p:nvPr/>
        </p:nvSpPr>
        <p:spPr bwMode="auto">
          <a:xfrm>
            <a:off x="2246313" y="3690938"/>
            <a:ext cx="377825" cy="385762"/>
          </a:xfrm>
          <a:custGeom>
            <a:avLst/>
            <a:gdLst>
              <a:gd name="T0" fmla="*/ 72824 w 965"/>
              <a:gd name="T1" fmla="*/ 332445 h 984"/>
              <a:gd name="T2" fmla="*/ 318313 w 965"/>
              <a:gd name="T3" fmla="*/ 78799 h 984"/>
              <a:gd name="T4" fmla="*/ 323403 w 965"/>
              <a:gd name="T5" fmla="*/ 78015 h 984"/>
              <a:gd name="T6" fmla="*/ 377042 w 965"/>
              <a:gd name="T7" fmla="*/ 130548 h 984"/>
              <a:gd name="T8" fmla="*/ 131162 w 965"/>
              <a:gd name="T9" fmla="*/ 384194 h 984"/>
              <a:gd name="T10" fmla="*/ 125289 w 965"/>
              <a:gd name="T11" fmla="*/ 384978 h 984"/>
              <a:gd name="T12" fmla="*/ 178145 w 965"/>
              <a:gd name="T13" fmla="*/ 75663 h 984"/>
              <a:gd name="T14" fmla="*/ 133120 w 965"/>
              <a:gd name="T15" fmla="*/ 70566 h 984"/>
              <a:gd name="T16" fmla="*/ 92009 w 965"/>
              <a:gd name="T17" fmla="*/ 92128 h 984"/>
              <a:gd name="T18" fmla="*/ 73607 w 965"/>
              <a:gd name="T19" fmla="*/ 122315 h 984"/>
              <a:gd name="T20" fmla="*/ 72041 w 965"/>
              <a:gd name="T21" fmla="*/ 167399 h 984"/>
              <a:gd name="T22" fmla="*/ 43460 w 965"/>
              <a:gd name="T23" fmla="*/ 43516 h 984"/>
              <a:gd name="T24" fmla="*/ 20359 w 965"/>
              <a:gd name="T25" fmla="*/ 74487 h 984"/>
              <a:gd name="T26" fmla="*/ 2741 w 965"/>
              <a:gd name="T27" fmla="*/ 121531 h 984"/>
              <a:gd name="T28" fmla="*/ 2741 w 965"/>
              <a:gd name="T29" fmla="*/ 170927 h 984"/>
              <a:gd name="T30" fmla="*/ 19185 w 965"/>
              <a:gd name="T31" fmla="*/ 217579 h 984"/>
              <a:gd name="T32" fmla="*/ 68517 w 965"/>
              <a:gd name="T33" fmla="*/ 297162 h 984"/>
              <a:gd name="T34" fmla="*/ 80263 w 965"/>
              <a:gd name="T35" fmla="*/ 285401 h 984"/>
              <a:gd name="T36" fmla="*/ 92009 w 965"/>
              <a:gd name="T37" fmla="*/ 273640 h 984"/>
              <a:gd name="T38" fmla="*/ 111194 w 965"/>
              <a:gd name="T39" fmla="*/ 254430 h 984"/>
              <a:gd name="T40" fmla="*/ 122940 w 965"/>
              <a:gd name="T41" fmla="*/ 242669 h 984"/>
              <a:gd name="T42" fmla="*/ 134686 w 965"/>
              <a:gd name="T43" fmla="*/ 231300 h 984"/>
              <a:gd name="T44" fmla="*/ 152305 w 965"/>
              <a:gd name="T45" fmla="*/ 213659 h 984"/>
              <a:gd name="T46" fmla="*/ 162876 w 965"/>
              <a:gd name="T47" fmla="*/ 201898 h 984"/>
              <a:gd name="T48" fmla="*/ 174622 w 965"/>
              <a:gd name="T49" fmla="*/ 190137 h 984"/>
              <a:gd name="T50" fmla="*/ 194981 w 965"/>
              <a:gd name="T51" fmla="*/ 170143 h 984"/>
              <a:gd name="T52" fmla="*/ 206336 w 965"/>
              <a:gd name="T53" fmla="*/ 159166 h 984"/>
              <a:gd name="T54" fmla="*/ 218081 w 965"/>
              <a:gd name="T55" fmla="*/ 147405 h 984"/>
              <a:gd name="T56" fmla="*/ 235700 w 965"/>
              <a:gd name="T57" fmla="*/ 128979 h 984"/>
              <a:gd name="T58" fmla="*/ 247446 w 965"/>
              <a:gd name="T59" fmla="*/ 117218 h 984"/>
              <a:gd name="T60" fmla="*/ 259192 w 965"/>
              <a:gd name="T61" fmla="*/ 105457 h 984"/>
              <a:gd name="T62" fmla="*/ 278377 w 965"/>
              <a:gd name="T63" fmla="*/ 85464 h 984"/>
              <a:gd name="T64" fmla="*/ 290123 w 965"/>
              <a:gd name="T65" fmla="*/ 74487 h 984"/>
              <a:gd name="T66" fmla="*/ 306958 w 965"/>
              <a:gd name="T67" fmla="*/ 57237 h 984"/>
              <a:gd name="T68" fmla="*/ 217298 w 965"/>
              <a:gd name="T69" fmla="*/ 17642 h 984"/>
              <a:gd name="T70" fmla="*/ 170706 w 965"/>
              <a:gd name="T71" fmla="*/ 1960 h 984"/>
              <a:gd name="T72" fmla="*/ 121374 w 965"/>
              <a:gd name="T73" fmla="*/ 2744 h 984"/>
              <a:gd name="T74" fmla="*/ 74390 w 965"/>
              <a:gd name="T75" fmla="*/ 19602 h 984"/>
              <a:gd name="T76" fmla="*/ 43460 w 965"/>
              <a:gd name="T77" fmla="*/ 43516 h 984"/>
              <a:gd name="T78" fmla="*/ 321836 w 965"/>
              <a:gd name="T79" fmla="*/ 90560 h 984"/>
              <a:gd name="T80" fmla="*/ 126464 w 965"/>
              <a:gd name="T81" fmla="*/ 339110 h 984"/>
              <a:gd name="T82" fmla="*/ 137035 w 965"/>
              <a:gd name="T83" fmla="*/ 305787 h 984"/>
              <a:gd name="T84" fmla="*/ 170706 w 965"/>
              <a:gd name="T85" fmla="*/ 294810 h 984"/>
              <a:gd name="T86" fmla="*/ 180495 w 965"/>
              <a:gd name="T87" fmla="*/ 261095 h 984"/>
              <a:gd name="T88" fmla="*/ 214166 w 965"/>
              <a:gd name="T89" fmla="*/ 250510 h 984"/>
              <a:gd name="T90" fmla="*/ 223954 w 965"/>
              <a:gd name="T91" fmla="*/ 217579 h 984"/>
              <a:gd name="T92" fmla="*/ 257626 w 965"/>
              <a:gd name="T93" fmla="*/ 206994 h 984"/>
              <a:gd name="T94" fmla="*/ 268197 w 965"/>
              <a:gd name="T95" fmla="*/ 173279 h 984"/>
              <a:gd name="T96" fmla="*/ 301085 w 965"/>
              <a:gd name="T97" fmla="*/ 162694 h 984"/>
              <a:gd name="T98" fmla="*/ 311657 w 965"/>
              <a:gd name="T99" fmla="*/ 128979 h 98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965"/>
              <a:gd name="T151" fmla="*/ 0 h 984"/>
              <a:gd name="T152" fmla="*/ 965 w 965"/>
              <a:gd name="T153" fmla="*/ 984 h 98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965" h="984">
                <a:moveTo>
                  <a:pt x="316" y="980"/>
                </a:moveTo>
                <a:lnTo>
                  <a:pt x="188" y="852"/>
                </a:lnTo>
                <a:lnTo>
                  <a:pt x="186" y="848"/>
                </a:lnTo>
                <a:lnTo>
                  <a:pt x="184" y="844"/>
                </a:lnTo>
                <a:lnTo>
                  <a:pt x="186" y="837"/>
                </a:lnTo>
                <a:lnTo>
                  <a:pt x="188" y="833"/>
                </a:lnTo>
                <a:lnTo>
                  <a:pt x="813" y="201"/>
                </a:lnTo>
                <a:lnTo>
                  <a:pt x="818" y="199"/>
                </a:lnTo>
                <a:lnTo>
                  <a:pt x="822" y="197"/>
                </a:lnTo>
                <a:lnTo>
                  <a:pt x="826" y="199"/>
                </a:lnTo>
                <a:lnTo>
                  <a:pt x="833" y="201"/>
                </a:lnTo>
                <a:lnTo>
                  <a:pt x="961" y="329"/>
                </a:lnTo>
                <a:lnTo>
                  <a:pt x="963" y="333"/>
                </a:lnTo>
                <a:lnTo>
                  <a:pt x="965" y="338"/>
                </a:lnTo>
                <a:lnTo>
                  <a:pt x="963" y="344"/>
                </a:lnTo>
                <a:lnTo>
                  <a:pt x="961" y="348"/>
                </a:lnTo>
                <a:lnTo>
                  <a:pt x="335" y="980"/>
                </a:lnTo>
                <a:lnTo>
                  <a:pt x="331" y="982"/>
                </a:lnTo>
                <a:lnTo>
                  <a:pt x="327" y="984"/>
                </a:lnTo>
                <a:lnTo>
                  <a:pt x="320" y="982"/>
                </a:lnTo>
                <a:lnTo>
                  <a:pt x="316" y="980"/>
                </a:lnTo>
                <a:close/>
                <a:moveTo>
                  <a:pt x="455" y="193"/>
                </a:moveTo>
                <a:lnTo>
                  <a:pt x="455" y="193"/>
                </a:lnTo>
                <a:lnTo>
                  <a:pt x="427" y="182"/>
                </a:lnTo>
                <a:lnTo>
                  <a:pt x="399" y="178"/>
                </a:lnTo>
                <a:lnTo>
                  <a:pt x="370" y="175"/>
                </a:lnTo>
                <a:lnTo>
                  <a:pt x="340" y="180"/>
                </a:lnTo>
                <a:lnTo>
                  <a:pt x="312" y="186"/>
                </a:lnTo>
                <a:lnTo>
                  <a:pt x="284" y="199"/>
                </a:lnTo>
                <a:lnTo>
                  <a:pt x="259" y="214"/>
                </a:lnTo>
                <a:lnTo>
                  <a:pt x="235" y="235"/>
                </a:lnTo>
                <a:lnTo>
                  <a:pt x="216" y="259"/>
                </a:lnTo>
                <a:lnTo>
                  <a:pt x="199" y="284"/>
                </a:lnTo>
                <a:lnTo>
                  <a:pt x="188" y="312"/>
                </a:lnTo>
                <a:lnTo>
                  <a:pt x="182" y="340"/>
                </a:lnTo>
                <a:lnTo>
                  <a:pt x="177" y="370"/>
                </a:lnTo>
                <a:lnTo>
                  <a:pt x="180" y="397"/>
                </a:lnTo>
                <a:lnTo>
                  <a:pt x="184" y="427"/>
                </a:lnTo>
                <a:lnTo>
                  <a:pt x="195" y="455"/>
                </a:lnTo>
                <a:lnTo>
                  <a:pt x="455" y="193"/>
                </a:lnTo>
                <a:close/>
                <a:moveTo>
                  <a:pt x="111" y="111"/>
                </a:moveTo>
                <a:lnTo>
                  <a:pt x="111" y="111"/>
                </a:lnTo>
                <a:lnTo>
                  <a:pt x="88" y="135"/>
                </a:lnTo>
                <a:lnTo>
                  <a:pt x="69" y="163"/>
                </a:lnTo>
                <a:lnTo>
                  <a:pt x="52" y="190"/>
                </a:lnTo>
                <a:lnTo>
                  <a:pt x="37" y="218"/>
                </a:lnTo>
                <a:lnTo>
                  <a:pt x="24" y="248"/>
                </a:lnTo>
                <a:lnTo>
                  <a:pt x="15" y="278"/>
                </a:lnTo>
                <a:lnTo>
                  <a:pt x="7" y="310"/>
                </a:lnTo>
                <a:lnTo>
                  <a:pt x="5" y="342"/>
                </a:lnTo>
                <a:lnTo>
                  <a:pt x="2" y="372"/>
                </a:lnTo>
                <a:lnTo>
                  <a:pt x="2" y="404"/>
                </a:lnTo>
                <a:lnTo>
                  <a:pt x="7" y="436"/>
                </a:lnTo>
                <a:lnTo>
                  <a:pt x="13" y="468"/>
                </a:lnTo>
                <a:lnTo>
                  <a:pt x="22" y="498"/>
                </a:lnTo>
                <a:lnTo>
                  <a:pt x="34" y="528"/>
                </a:lnTo>
                <a:lnTo>
                  <a:pt x="49" y="555"/>
                </a:lnTo>
                <a:lnTo>
                  <a:pt x="64" y="585"/>
                </a:lnTo>
                <a:lnTo>
                  <a:pt x="0" y="649"/>
                </a:lnTo>
                <a:lnTo>
                  <a:pt x="143" y="792"/>
                </a:lnTo>
                <a:lnTo>
                  <a:pt x="175" y="758"/>
                </a:lnTo>
                <a:lnTo>
                  <a:pt x="135" y="718"/>
                </a:lnTo>
                <a:lnTo>
                  <a:pt x="145" y="707"/>
                </a:lnTo>
                <a:lnTo>
                  <a:pt x="186" y="748"/>
                </a:lnTo>
                <a:lnTo>
                  <a:pt x="205" y="728"/>
                </a:lnTo>
                <a:lnTo>
                  <a:pt x="165" y="688"/>
                </a:lnTo>
                <a:lnTo>
                  <a:pt x="173" y="677"/>
                </a:lnTo>
                <a:lnTo>
                  <a:pt x="216" y="718"/>
                </a:lnTo>
                <a:lnTo>
                  <a:pt x="235" y="698"/>
                </a:lnTo>
                <a:lnTo>
                  <a:pt x="177" y="643"/>
                </a:lnTo>
                <a:lnTo>
                  <a:pt x="199" y="622"/>
                </a:lnTo>
                <a:lnTo>
                  <a:pt x="256" y="677"/>
                </a:lnTo>
                <a:lnTo>
                  <a:pt x="284" y="649"/>
                </a:lnTo>
                <a:lnTo>
                  <a:pt x="244" y="607"/>
                </a:lnTo>
                <a:lnTo>
                  <a:pt x="254" y="598"/>
                </a:lnTo>
                <a:lnTo>
                  <a:pt x="295" y="639"/>
                </a:lnTo>
                <a:lnTo>
                  <a:pt x="314" y="619"/>
                </a:lnTo>
                <a:lnTo>
                  <a:pt x="273" y="577"/>
                </a:lnTo>
                <a:lnTo>
                  <a:pt x="284" y="568"/>
                </a:lnTo>
                <a:lnTo>
                  <a:pt x="325" y="609"/>
                </a:lnTo>
                <a:lnTo>
                  <a:pt x="344" y="590"/>
                </a:lnTo>
                <a:lnTo>
                  <a:pt x="288" y="532"/>
                </a:lnTo>
                <a:lnTo>
                  <a:pt x="308" y="513"/>
                </a:lnTo>
                <a:lnTo>
                  <a:pt x="365" y="568"/>
                </a:lnTo>
                <a:lnTo>
                  <a:pt x="389" y="545"/>
                </a:lnTo>
                <a:lnTo>
                  <a:pt x="346" y="504"/>
                </a:lnTo>
                <a:lnTo>
                  <a:pt x="357" y="494"/>
                </a:lnTo>
                <a:lnTo>
                  <a:pt x="397" y="534"/>
                </a:lnTo>
                <a:lnTo>
                  <a:pt x="416" y="515"/>
                </a:lnTo>
                <a:lnTo>
                  <a:pt x="376" y="474"/>
                </a:lnTo>
                <a:lnTo>
                  <a:pt x="387" y="464"/>
                </a:lnTo>
                <a:lnTo>
                  <a:pt x="427" y="504"/>
                </a:lnTo>
                <a:lnTo>
                  <a:pt x="446" y="485"/>
                </a:lnTo>
                <a:lnTo>
                  <a:pt x="391" y="429"/>
                </a:lnTo>
                <a:lnTo>
                  <a:pt x="412" y="408"/>
                </a:lnTo>
                <a:lnTo>
                  <a:pt x="468" y="464"/>
                </a:lnTo>
                <a:lnTo>
                  <a:pt x="498" y="434"/>
                </a:lnTo>
                <a:lnTo>
                  <a:pt x="455" y="393"/>
                </a:lnTo>
                <a:lnTo>
                  <a:pt x="466" y="383"/>
                </a:lnTo>
                <a:lnTo>
                  <a:pt x="508" y="425"/>
                </a:lnTo>
                <a:lnTo>
                  <a:pt x="527" y="406"/>
                </a:lnTo>
                <a:lnTo>
                  <a:pt x="485" y="363"/>
                </a:lnTo>
                <a:lnTo>
                  <a:pt x="495" y="353"/>
                </a:lnTo>
                <a:lnTo>
                  <a:pt x="538" y="395"/>
                </a:lnTo>
                <a:lnTo>
                  <a:pt x="557" y="376"/>
                </a:lnTo>
                <a:lnTo>
                  <a:pt x="500" y="318"/>
                </a:lnTo>
                <a:lnTo>
                  <a:pt x="521" y="297"/>
                </a:lnTo>
                <a:lnTo>
                  <a:pt x="577" y="355"/>
                </a:lnTo>
                <a:lnTo>
                  <a:pt x="602" y="329"/>
                </a:lnTo>
                <a:lnTo>
                  <a:pt x="562" y="289"/>
                </a:lnTo>
                <a:lnTo>
                  <a:pt x="572" y="278"/>
                </a:lnTo>
                <a:lnTo>
                  <a:pt x="613" y="318"/>
                </a:lnTo>
                <a:lnTo>
                  <a:pt x="632" y="299"/>
                </a:lnTo>
                <a:lnTo>
                  <a:pt x="591" y="259"/>
                </a:lnTo>
                <a:lnTo>
                  <a:pt x="600" y="248"/>
                </a:lnTo>
                <a:lnTo>
                  <a:pt x="643" y="289"/>
                </a:lnTo>
                <a:lnTo>
                  <a:pt x="662" y="269"/>
                </a:lnTo>
                <a:lnTo>
                  <a:pt x="604" y="214"/>
                </a:lnTo>
                <a:lnTo>
                  <a:pt x="626" y="193"/>
                </a:lnTo>
                <a:lnTo>
                  <a:pt x="683" y="248"/>
                </a:lnTo>
                <a:lnTo>
                  <a:pt x="711" y="218"/>
                </a:lnTo>
                <a:lnTo>
                  <a:pt x="670" y="178"/>
                </a:lnTo>
                <a:lnTo>
                  <a:pt x="681" y="167"/>
                </a:lnTo>
                <a:lnTo>
                  <a:pt x="722" y="210"/>
                </a:lnTo>
                <a:lnTo>
                  <a:pt x="741" y="190"/>
                </a:lnTo>
                <a:lnTo>
                  <a:pt x="700" y="148"/>
                </a:lnTo>
                <a:lnTo>
                  <a:pt x="711" y="137"/>
                </a:lnTo>
                <a:lnTo>
                  <a:pt x="752" y="180"/>
                </a:lnTo>
                <a:lnTo>
                  <a:pt x="784" y="146"/>
                </a:lnTo>
                <a:lnTo>
                  <a:pt x="641" y="5"/>
                </a:lnTo>
                <a:lnTo>
                  <a:pt x="585" y="62"/>
                </a:lnTo>
                <a:lnTo>
                  <a:pt x="555" y="45"/>
                </a:lnTo>
                <a:lnTo>
                  <a:pt x="527" y="30"/>
                </a:lnTo>
                <a:lnTo>
                  <a:pt x="498" y="20"/>
                </a:lnTo>
                <a:lnTo>
                  <a:pt x="468" y="11"/>
                </a:lnTo>
                <a:lnTo>
                  <a:pt x="436" y="5"/>
                </a:lnTo>
                <a:lnTo>
                  <a:pt x="404" y="0"/>
                </a:lnTo>
                <a:lnTo>
                  <a:pt x="372" y="0"/>
                </a:lnTo>
                <a:lnTo>
                  <a:pt x="342" y="3"/>
                </a:lnTo>
                <a:lnTo>
                  <a:pt x="310" y="7"/>
                </a:lnTo>
                <a:lnTo>
                  <a:pt x="278" y="13"/>
                </a:lnTo>
                <a:lnTo>
                  <a:pt x="248" y="22"/>
                </a:lnTo>
                <a:lnTo>
                  <a:pt x="218" y="35"/>
                </a:lnTo>
                <a:lnTo>
                  <a:pt x="190" y="50"/>
                </a:lnTo>
                <a:lnTo>
                  <a:pt x="162" y="67"/>
                </a:lnTo>
                <a:lnTo>
                  <a:pt x="137" y="88"/>
                </a:lnTo>
                <a:lnTo>
                  <a:pt x="111" y="111"/>
                </a:lnTo>
                <a:close/>
                <a:moveTo>
                  <a:pt x="816" y="310"/>
                </a:moveTo>
                <a:lnTo>
                  <a:pt x="888" y="383"/>
                </a:lnTo>
                <a:lnTo>
                  <a:pt x="931" y="340"/>
                </a:lnTo>
                <a:lnTo>
                  <a:pt x="822" y="231"/>
                </a:lnTo>
                <a:lnTo>
                  <a:pt x="216" y="841"/>
                </a:lnTo>
                <a:lnTo>
                  <a:pt x="327" y="950"/>
                </a:lnTo>
                <a:lnTo>
                  <a:pt x="367" y="910"/>
                </a:lnTo>
                <a:lnTo>
                  <a:pt x="323" y="865"/>
                </a:lnTo>
                <a:lnTo>
                  <a:pt x="342" y="846"/>
                </a:lnTo>
                <a:lnTo>
                  <a:pt x="387" y="891"/>
                </a:lnTo>
                <a:lnTo>
                  <a:pt x="423" y="852"/>
                </a:lnTo>
                <a:lnTo>
                  <a:pt x="350" y="780"/>
                </a:lnTo>
                <a:lnTo>
                  <a:pt x="370" y="760"/>
                </a:lnTo>
                <a:lnTo>
                  <a:pt x="442" y="833"/>
                </a:lnTo>
                <a:lnTo>
                  <a:pt x="478" y="797"/>
                </a:lnTo>
                <a:lnTo>
                  <a:pt x="436" y="752"/>
                </a:lnTo>
                <a:lnTo>
                  <a:pt x="455" y="733"/>
                </a:lnTo>
                <a:lnTo>
                  <a:pt x="498" y="777"/>
                </a:lnTo>
                <a:lnTo>
                  <a:pt x="536" y="739"/>
                </a:lnTo>
                <a:lnTo>
                  <a:pt x="461" y="666"/>
                </a:lnTo>
                <a:lnTo>
                  <a:pt x="480" y="647"/>
                </a:lnTo>
                <a:lnTo>
                  <a:pt x="555" y="720"/>
                </a:lnTo>
                <a:lnTo>
                  <a:pt x="591" y="683"/>
                </a:lnTo>
                <a:lnTo>
                  <a:pt x="547" y="639"/>
                </a:lnTo>
                <a:lnTo>
                  <a:pt x="566" y="619"/>
                </a:lnTo>
                <a:lnTo>
                  <a:pt x="611" y="664"/>
                </a:lnTo>
                <a:lnTo>
                  <a:pt x="647" y="628"/>
                </a:lnTo>
                <a:lnTo>
                  <a:pt x="572" y="555"/>
                </a:lnTo>
                <a:lnTo>
                  <a:pt x="591" y="536"/>
                </a:lnTo>
                <a:lnTo>
                  <a:pt x="666" y="609"/>
                </a:lnTo>
                <a:lnTo>
                  <a:pt x="702" y="570"/>
                </a:lnTo>
                <a:lnTo>
                  <a:pt x="658" y="528"/>
                </a:lnTo>
                <a:lnTo>
                  <a:pt x="677" y="508"/>
                </a:lnTo>
                <a:lnTo>
                  <a:pt x="722" y="551"/>
                </a:lnTo>
                <a:lnTo>
                  <a:pt x="758" y="515"/>
                </a:lnTo>
                <a:lnTo>
                  <a:pt x="685" y="442"/>
                </a:lnTo>
                <a:lnTo>
                  <a:pt x="705" y="423"/>
                </a:lnTo>
                <a:lnTo>
                  <a:pt x="777" y="496"/>
                </a:lnTo>
                <a:lnTo>
                  <a:pt x="813" y="457"/>
                </a:lnTo>
                <a:lnTo>
                  <a:pt x="769" y="415"/>
                </a:lnTo>
                <a:lnTo>
                  <a:pt x="788" y="395"/>
                </a:lnTo>
                <a:lnTo>
                  <a:pt x="833" y="438"/>
                </a:lnTo>
                <a:lnTo>
                  <a:pt x="869" y="402"/>
                </a:lnTo>
                <a:lnTo>
                  <a:pt x="796" y="329"/>
                </a:lnTo>
                <a:lnTo>
                  <a:pt x="816" y="3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79" name="Freeform 11"/>
          <p:cNvSpPr>
            <a:spLocks noEditPoints="1" noChangeArrowheads="1"/>
          </p:cNvSpPr>
          <p:nvPr/>
        </p:nvSpPr>
        <p:spPr bwMode="auto">
          <a:xfrm>
            <a:off x="2843213" y="3690938"/>
            <a:ext cx="376237" cy="266700"/>
          </a:xfrm>
          <a:custGeom>
            <a:avLst/>
            <a:gdLst>
              <a:gd name="T0" fmla="*/ 35162 w 963"/>
              <a:gd name="T1" fmla="*/ 197584 h 683"/>
              <a:gd name="T2" fmla="*/ 16018 w 963"/>
              <a:gd name="T3" fmla="*/ 179232 h 683"/>
              <a:gd name="T4" fmla="*/ 4298 w 963"/>
              <a:gd name="T5" fmla="*/ 155022 h 683"/>
              <a:gd name="T6" fmla="*/ 0 w 963"/>
              <a:gd name="T7" fmla="*/ 126517 h 683"/>
              <a:gd name="T8" fmla="*/ 2344 w 963"/>
              <a:gd name="T9" fmla="*/ 103088 h 683"/>
              <a:gd name="T10" fmla="*/ 17581 w 963"/>
              <a:gd name="T11" fmla="*/ 77316 h 683"/>
              <a:gd name="T12" fmla="*/ 53525 w 963"/>
              <a:gd name="T13" fmla="*/ 44906 h 683"/>
              <a:gd name="T14" fmla="*/ 111738 w 963"/>
              <a:gd name="T15" fmla="*/ 14838 h 683"/>
              <a:gd name="T16" fmla="*/ 161747 w 963"/>
              <a:gd name="T17" fmla="*/ 1562 h 683"/>
              <a:gd name="T18" fmla="*/ 203551 w 963"/>
              <a:gd name="T19" fmla="*/ 781 h 683"/>
              <a:gd name="T20" fmla="*/ 253560 w 963"/>
              <a:gd name="T21" fmla="*/ 11714 h 683"/>
              <a:gd name="T22" fmla="*/ 321149 w 963"/>
              <a:gd name="T23" fmla="*/ 48420 h 683"/>
              <a:gd name="T24" fmla="*/ 365298 w 963"/>
              <a:gd name="T25" fmla="*/ 94106 h 683"/>
              <a:gd name="T26" fmla="*/ 375065 w 963"/>
              <a:gd name="T27" fmla="*/ 121440 h 683"/>
              <a:gd name="T28" fmla="*/ 373502 w 963"/>
              <a:gd name="T29" fmla="*/ 139793 h 683"/>
              <a:gd name="T30" fmla="*/ 358656 w 963"/>
              <a:gd name="T31" fmla="*/ 164784 h 683"/>
              <a:gd name="T32" fmla="*/ 331698 w 963"/>
              <a:gd name="T33" fmla="*/ 186651 h 683"/>
              <a:gd name="T34" fmla="*/ 282471 w 963"/>
              <a:gd name="T35" fmla="*/ 258109 h 683"/>
              <a:gd name="T36" fmla="*/ 213318 w 963"/>
              <a:gd name="T37" fmla="*/ 228433 h 683"/>
              <a:gd name="T38" fmla="*/ 156668 w 963"/>
              <a:gd name="T39" fmla="*/ 233899 h 683"/>
              <a:gd name="T40" fmla="*/ 127756 w 963"/>
              <a:gd name="T41" fmla="*/ 229214 h 683"/>
              <a:gd name="T42" fmla="*/ 102752 w 963"/>
              <a:gd name="T43" fmla="*/ 212423 h 683"/>
              <a:gd name="T44" fmla="*/ 91813 w 963"/>
              <a:gd name="T45" fmla="*/ 202270 h 683"/>
              <a:gd name="T46" fmla="*/ 76576 w 963"/>
              <a:gd name="T47" fmla="*/ 169860 h 683"/>
              <a:gd name="T48" fmla="*/ 72669 w 963"/>
              <a:gd name="T49" fmla="*/ 133936 h 683"/>
              <a:gd name="T50" fmla="*/ 119943 w 963"/>
              <a:gd name="T51" fmla="*/ 102307 h 683"/>
              <a:gd name="T52" fmla="*/ 164091 w 963"/>
              <a:gd name="T53" fmla="*/ 83954 h 683"/>
              <a:gd name="T54" fmla="*/ 176593 w 963"/>
              <a:gd name="T55" fmla="*/ 80830 h 683"/>
              <a:gd name="T56" fmla="*/ 221913 w 963"/>
              <a:gd name="T57" fmla="*/ 76535 h 683"/>
              <a:gd name="T58" fmla="*/ 197690 w 963"/>
              <a:gd name="T59" fmla="*/ 45687 h 683"/>
              <a:gd name="T60" fmla="*/ 172686 w 963"/>
              <a:gd name="T61" fmla="*/ 68335 h 683"/>
              <a:gd name="T62" fmla="*/ 132445 w 963"/>
              <a:gd name="T63" fmla="*/ 81611 h 683"/>
              <a:gd name="T64" fmla="*/ 85171 w 963"/>
              <a:gd name="T65" fmla="*/ 82392 h 683"/>
              <a:gd name="T66" fmla="*/ 66027 w 963"/>
              <a:gd name="T67" fmla="*/ 122221 h 683"/>
              <a:gd name="T68" fmla="*/ 59385 w 963"/>
              <a:gd name="T69" fmla="*/ 133936 h 683"/>
              <a:gd name="T70" fmla="*/ 62511 w 963"/>
              <a:gd name="T71" fmla="*/ 168298 h 683"/>
              <a:gd name="T72" fmla="*/ 75794 w 963"/>
              <a:gd name="T73" fmla="*/ 203051 h 683"/>
              <a:gd name="T74" fmla="*/ 117598 w 963"/>
              <a:gd name="T75" fmla="*/ 160098 h 683"/>
              <a:gd name="T76" fmla="*/ 166044 w 963"/>
              <a:gd name="T77" fmla="*/ 136669 h 683"/>
              <a:gd name="T78" fmla="*/ 222695 w 963"/>
              <a:gd name="T79" fmla="*/ 126517 h 683"/>
              <a:gd name="T80" fmla="*/ 268406 w 963"/>
              <a:gd name="T81" fmla="*/ 124174 h 683"/>
              <a:gd name="T82" fmla="*/ 261764 w 963"/>
              <a:gd name="T83" fmla="*/ 112459 h 683"/>
              <a:gd name="T84" fmla="*/ 212537 w 963"/>
              <a:gd name="T85" fmla="*/ 91373 h 683"/>
              <a:gd name="T86" fmla="*/ 180891 w 963"/>
              <a:gd name="T87" fmla="*/ 119097 h 683"/>
              <a:gd name="T88" fmla="*/ 148463 w 963"/>
              <a:gd name="T89" fmla="*/ 113240 h 683"/>
              <a:gd name="T90" fmla="*/ 125022 w 963"/>
              <a:gd name="T91" fmla="*/ 139012 h 683"/>
              <a:gd name="T92" fmla="*/ 155886 w 963"/>
              <a:gd name="T93" fmla="*/ 190556 h 683"/>
              <a:gd name="T94" fmla="*/ 238323 w 963"/>
              <a:gd name="T95" fmla="*/ 183137 h 683"/>
              <a:gd name="T96" fmla="*/ 309429 w 963"/>
              <a:gd name="T97" fmla="*/ 163222 h 683"/>
              <a:gd name="T98" fmla="*/ 271922 w 963"/>
              <a:gd name="T99" fmla="*/ 149165 h 683"/>
              <a:gd name="T100" fmla="*/ 194956 w 963"/>
              <a:gd name="T101" fmla="*/ 161660 h 683"/>
              <a:gd name="T102" fmla="*/ 150807 w 963"/>
              <a:gd name="T103" fmla="*/ 178060 h 683"/>
              <a:gd name="T104" fmla="*/ 93376 w 963"/>
              <a:gd name="T105" fmla="*/ 70677 h 683"/>
              <a:gd name="T106" fmla="*/ 148463 w 963"/>
              <a:gd name="T107" fmla="*/ 47248 h 683"/>
              <a:gd name="T108" fmla="*/ 211755 w 963"/>
              <a:gd name="T109" fmla="*/ 44125 h 683"/>
              <a:gd name="T110" fmla="*/ 263327 w 963"/>
              <a:gd name="T111" fmla="*/ 39829 h 683"/>
              <a:gd name="T112" fmla="*/ 213318 w 963"/>
              <a:gd name="T113" fmla="*/ 30067 h 683"/>
              <a:gd name="T114" fmla="*/ 146900 w 963"/>
              <a:gd name="T115" fmla="*/ 33191 h 683"/>
              <a:gd name="T116" fmla="*/ 85171 w 963"/>
              <a:gd name="T117" fmla="*/ 58963 h 68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963"/>
              <a:gd name="T178" fmla="*/ 0 h 683"/>
              <a:gd name="T179" fmla="*/ 963 w 963"/>
              <a:gd name="T180" fmla="*/ 683 h 68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963" h="683">
                <a:moveTo>
                  <a:pt x="122" y="525"/>
                </a:moveTo>
                <a:lnTo>
                  <a:pt x="122" y="525"/>
                </a:lnTo>
                <a:lnTo>
                  <a:pt x="105" y="516"/>
                </a:lnTo>
                <a:lnTo>
                  <a:pt x="90" y="506"/>
                </a:lnTo>
                <a:lnTo>
                  <a:pt x="75" y="495"/>
                </a:lnTo>
                <a:lnTo>
                  <a:pt x="62" y="484"/>
                </a:lnTo>
                <a:lnTo>
                  <a:pt x="51" y="471"/>
                </a:lnTo>
                <a:lnTo>
                  <a:pt x="41" y="459"/>
                </a:lnTo>
                <a:lnTo>
                  <a:pt x="30" y="444"/>
                </a:lnTo>
                <a:lnTo>
                  <a:pt x="23" y="429"/>
                </a:lnTo>
                <a:lnTo>
                  <a:pt x="15" y="414"/>
                </a:lnTo>
                <a:lnTo>
                  <a:pt x="11" y="397"/>
                </a:lnTo>
                <a:lnTo>
                  <a:pt x="6" y="380"/>
                </a:lnTo>
                <a:lnTo>
                  <a:pt x="2" y="363"/>
                </a:lnTo>
                <a:lnTo>
                  <a:pt x="2" y="343"/>
                </a:lnTo>
                <a:lnTo>
                  <a:pt x="0" y="324"/>
                </a:lnTo>
                <a:lnTo>
                  <a:pt x="4" y="284"/>
                </a:lnTo>
                <a:lnTo>
                  <a:pt x="2" y="275"/>
                </a:lnTo>
                <a:lnTo>
                  <a:pt x="6" y="264"/>
                </a:lnTo>
                <a:lnTo>
                  <a:pt x="11" y="252"/>
                </a:lnTo>
                <a:lnTo>
                  <a:pt x="19" y="234"/>
                </a:lnTo>
                <a:lnTo>
                  <a:pt x="30" y="217"/>
                </a:lnTo>
                <a:lnTo>
                  <a:pt x="45" y="198"/>
                </a:lnTo>
                <a:lnTo>
                  <a:pt x="62" y="177"/>
                </a:lnTo>
                <a:lnTo>
                  <a:pt x="83" y="156"/>
                </a:lnTo>
                <a:lnTo>
                  <a:pt x="109" y="134"/>
                </a:lnTo>
                <a:lnTo>
                  <a:pt x="137" y="115"/>
                </a:lnTo>
                <a:lnTo>
                  <a:pt x="169" y="94"/>
                </a:lnTo>
                <a:lnTo>
                  <a:pt x="203" y="72"/>
                </a:lnTo>
                <a:lnTo>
                  <a:pt x="243" y="55"/>
                </a:lnTo>
                <a:lnTo>
                  <a:pt x="286" y="38"/>
                </a:lnTo>
                <a:lnTo>
                  <a:pt x="335" y="23"/>
                </a:lnTo>
                <a:lnTo>
                  <a:pt x="386" y="8"/>
                </a:lnTo>
                <a:lnTo>
                  <a:pt x="414" y="4"/>
                </a:lnTo>
                <a:lnTo>
                  <a:pt x="442" y="2"/>
                </a:lnTo>
                <a:lnTo>
                  <a:pt x="467" y="0"/>
                </a:lnTo>
                <a:lnTo>
                  <a:pt x="495" y="0"/>
                </a:lnTo>
                <a:lnTo>
                  <a:pt x="521" y="2"/>
                </a:lnTo>
                <a:lnTo>
                  <a:pt x="548" y="4"/>
                </a:lnTo>
                <a:lnTo>
                  <a:pt x="574" y="8"/>
                </a:lnTo>
                <a:lnTo>
                  <a:pt x="600" y="15"/>
                </a:lnTo>
                <a:lnTo>
                  <a:pt x="649" y="30"/>
                </a:lnTo>
                <a:lnTo>
                  <a:pt x="696" y="47"/>
                </a:lnTo>
                <a:lnTo>
                  <a:pt x="741" y="70"/>
                </a:lnTo>
                <a:lnTo>
                  <a:pt x="783" y="96"/>
                </a:lnTo>
                <a:lnTo>
                  <a:pt x="822" y="124"/>
                </a:lnTo>
                <a:lnTo>
                  <a:pt x="856" y="151"/>
                </a:lnTo>
                <a:lnTo>
                  <a:pt x="888" y="181"/>
                </a:lnTo>
                <a:lnTo>
                  <a:pt x="913" y="211"/>
                </a:lnTo>
                <a:lnTo>
                  <a:pt x="935" y="241"/>
                </a:lnTo>
                <a:lnTo>
                  <a:pt x="950" y="271"/>
                </a:lnTo>
                <a:lnTo>
                  <a:pt x="954" y="284"/>
                </a:lnTo>
                <a:lnTo>
                  <a:pt x="958" y="299"/>
                </a:lnTo>
                <a:lnTo>
                  <a:pt x="960" y="311"/>
                </a:lnTo>
                <a:lnTo>
                  <a:pt x="963" y="322"/>
                </a:lnTo>
                <a:lnTo>
                  <a:pt x="960" y="341"/>
                </a:lnTo>
                <a:lnTo>
                  <a:pt x="956" y="358"/>
                </a:lnTo>
                <a:lnTo>
                  <a:pt x="950" y="375"/>
                </a:lnTo>
                <a:lnTo>
                  <a:pt x="941" y="390"/>
                </a:lnTo>
                <a:lnTo>
                  <a:pt x="930" y="407"/>
                </a:lnTo>
                <a:lnTo>
                  <a:pt x="918" y="422"/>
                </a:lnTo>
                <a:lnTo>
                  <a:pt x="903" y="437"/>
                </a:lnTo>
                <a:lnTo>
                  <a:pt x="886" y="450"/>
                </a:lnTo>
                <a:lnTo>
                  <a:pt x="869" y="465"/>
                </a:lnTo>
                <a:lnTo>
                  <a:pt x="849" y="478"/>
                </a:lnTo>
                <a:lnTo>
                  <a:pt x="807" y="501"/>
                </a:lnTo>
                <a:lnTo>
                  <a:pt x="760" y="523"/>
                </a:lnTo>
                <a:lnTo>
                  <a:pt x="709" y="542"/>
                </a:lnTo>
                <a:lnTo>
                  <a:pt x="723" y="661"/>
                </a:lnTo>
                <a:lnTo>
                  <a:pt x="672" y="683"/>
                </a:lnTo>
                <a:lnTo>
                  <a:pt x="587" y="576"/>
                </a:lnTo>
                <a:lnTo>
                  <a:pt x="546" y="585"/>
                </a:lnTo>
                <a:lnTo>
                  <a:pt x="508" y="591"/>
                </a:lnTo>
                <a:lnTo>
                  <a:pt x="470" y="595"/>
                </a:lnTo>
                <a:lnTo>
                  <a:pt x="433" y="597"/>
                </a:lnTo>
                <a:lnTo>
                  <a:pt x="401" y="599"/>
                </a:lnTo>
                <a:lnTo>
                  <a:pt x="371" y="597"/>
                </a:lnTo>
                <a:lnTo>
                  <a:pt x="348" y="593"/>
                </a:lnTo>
                <a:lnTo>
                  <a:pt x="327" y="587"/>
                </a:lnTo>
                <a:lnTo>
                  <a:pt x="309" y="578"/>
                </a:lnTo>
                <a:lnTo>
                  <a:pt x="290" y="567"/>
                </a:lnTo>
                <a:lnTo>
                  <a:pt x="275" y="557"/>
                </a:lnTo>
                <a:lnTo>
                  <a:pt x="263" y="544"/>
                </a:lnTo>
                <a:lnTo>
                  <a:pt x="243" y="525"/>
                </a:lnTo>
                <a:lnTo>
                  <a:pt x="237" y="516"/>
                </a:lnTo>
                <a:lnTo>
                  <a:pt x="235" y="518"/>
                </a:lnTo>
                <a:lnTo>
                  <a:pt x="222" y="501"/>
                </a:lnTo>
                <a:lnTo>
                  <a:pt x="211" y="482"/>
                </a:lnTo>
                <a:lnTo>
                  <a:pt x="203" y="459"/>
                </a:lnTo>
                <a:lnTo>
                  <a:pt x="196" y="435"/>
                </a:lnTo>
                <a:lnTo>
                  <a:pt x="190" y="410"/>
                </a:lnTo>
                <a:lnTo>
                  <a:pt x="188" y="386"/>
                </a:lnTo>
                <a:lnTo>
                  <a:pt x="186" y="365"/>
                </a:lnTo>
                <a:lnTo>
                  <a:pt x="186" y="343"/>
                </a:lnTo>
                <a:lnTo>
                  <a:pt x="224" y="313"/>
                </a:lnTo>
                <a:lnTo>
                  <a:pt x="265" y="286"/>
                </a:lnTo>
                <a:lnTo>
                  <a:pt x="307" y="262"/>
                </a:lnTo>
                <a:lnTo>
                  <a:pt x="352" y="239"/>
                </a:lnTo>
                <a:lnTo>
                  <a:pt x="384" y="226"/>
                </a:lnTo>
                <a:lnTo>
                  <a:pt x="420" y="215"/>
                </a:lnTo>
                <a:lnTo>
                  <a:pt x="433" y="262"/>
                </a:lnTo>
                <a:lnTo>
                  <a:pt x="465" y="254"/>
                </a:lnTo>
                <a:lnTo>
                  <a:pt x="452" y="207"/>
                </a:lnTo>
                <a:lnTo>
                  <a:pt x="480" y="202"/>
                </a:lnTo>
                <a:lnTo>
                  <a:pt x="508" y="200"/>
                </a:lnTo>
                <a:lnTo>
                  <a:pt x="538" y="198"/>
                </a:lnTo>
                <a:lnTo>
                  <a:pt x="568" y="196"/>
                </a:lnTo>
                <a:lnTo>
                  <a:pt x="568" y="164"/>
                </a:lnTo>
                <a:lnTo>
                  <a:pt x="514" y="164"/>
                </a:lnTo>
                <a:lnTo>
                  <a:pt x="506" y="117"/>
                </a:lnTo>
                <a:lnTo>
                  <a:pt x="474" y="121"/>
                </a:lnTo>
                <a:lnTo>
                  <a:pt x="480" y="168"/>
                </a:lnTo>
                <a:lnTo>
                  <a:pt x="442" y="175"/>
                </a:lnTo>
                <a:lnTo>
                  <a:pt x="405" y="183"/>
                </a:lnTo>
                <a:lnTo>
                  <a:pt x="371" y="196"/>
                </a:lnTo>
                <a:lnTo>
                  <a:pt x="339" y="209"/>
                </a:lnTo>
                <a:lnTo>
                  <a:pt x="307" y="224"/>
                </a:lnTo>
                <a:lnTo>
                  <a:pt x="277" y="239"/>
                </a:lnTo>
                <a:lnTo>
                  <a:pt x="245" y="192"/>
                </a:lnTo>
                <a:lnTo>
                  <a:pt x="218" y="211"/>
                </a:lnTo>
                <a:lnTo>
                  <a:pt x="250" y="256"/>
                </a:lnTo>
                <a:lnTo>
                  <a:pt x="209" y="284"/>
                </a:lnTo>
                <a:lnTo>
                  <a:pt x="169" y="313"/>
                </a:lnTo>
                <a:lnTo>
                  <a:pt x="120" y="273"/>
                </a:lnTo>
                <a:lnTo>
                  <a:pt x="98" y="299"/>
                </a:lnTo>
                <a:lnTo>
                  <a:pt x="152" y="343"/>
                </a:lnTo>
                <a:lnTo>
                  <a:pt x="152" y="363"/>
                </a:lnTo>
                <a:lnTo>
                  <a:pt x="154" y="384"/>
                </a:lnTo>
                <a:lnTo>
                  <a:pt x="156" y="407"/>
                </a:lnTo>
                <a:lnTo>
                  <a:pt x="160" y="431"/>
                </a:lnTo>
                <a:lnTo>
                  <a:pt x="166" y="456"/>
                </a:lnTo>
                <a:lnTo>
                  <a:pt x="175" y="478"/>
                </a:lnTo>
                <a:lnTo>
                  <a:pt x="184" y="501"/>
                </a:lnTo>
                <a:lnTo>
                  <a:pt x="194" y="520"/>
                </a:lnTo>
                <a:lnTo>
                  <a:pt x="122" y="525"/>
                </a:lnTo>
                <a:close/>
                <a:moveTo>
                  <a:pt x="282" y="382"/>
                </a:moveTo>
                <a:lnTo>
                  <a:pt x="301" y="410"/>
                </a:lnTo>
                <a:lnTo>
                  <a:pt x="339" y="386"/>
                </a:lnTo>
                <a:lnTo>
                  <a:pt x="380" y="367"/>
                </a:lnTo>
                <a:lnTo>
                  <a:pt x="425" y="350"/>
                </a:lnTo>
                <a:lnTo>
                  <a:pt x="470" y="337"/>
                </a:lnTo>
                <a:lnTo>
                  <a:pt x="519" y="328"/>
                </a:lnTo>
                <a:lnTo>
                  <a:pt x="570" y="324"/>
                </a:lnTo>
                <a:lnTo>
                  <a:pt x="621" y="320"/>
                </a:lnTo>
                <a:lnTo>
                  <a:pt x="677" y="322"/>
                </a:lnTo>
                <a:lnTo>
                  <a:pt x="683" y="322"/>
                </a:lnTo>
                <a:lnTo>
                  <a:pt x="687" y="318"/>
                </a:lnTo>
                <a:lnTo>
                  <a:pt x="802" y="220"/>
                </a:lnTo>
                <a:lnTo>
                  <a:pt x="779" y="194"/>
                </a:lnTo>
                <a:lnTo>
                  <a:pt x="670" y="288"/>
                </a:lnTo>
                <a:lnTo>
                  <a:pt x="625" y="288"/>
                </a:lnTo>
                <a:lnTo>
                  <a:pt x="578" y="288"/>
                </a:lnTo>
                <a:lnTo>
                  <a:pt x="578" y="234"/>
                </a:lnTo>
                <a:lnTo>
                  <a:pt x="544" y="234"/>
                </a:lnTo>
                <a:lnTo>
                  <a:pt x="546" y="292"/>
                </a:lnTo>
                <a:lnTo>
                  <a:pt x="504" y="296"/>
                </a:lnTo>
                <a:lnTo>
                  <a:pt x="463" y="305"/>
                </a:lnTo>
                <a:lnTo>
                  <a:pt x="429" y="313"/>
                </a:lnTo>
                <a:lnTo>
                  <a:pt x="395" y="324"/>
                </a:lnTo>
                <a:lnTo>
                  <a:pt x="380" y="290"/>
                </a:lnTo>
                <a:lnTo>
                  <a:pt x="348" y="303"/>
                </a:lnTo>
                <a:lnTo>
                  <a:pt x="363" y="337"/>
                </a:lnTo>
                <a:lnTo>
                  <a:pt x="320" y="356"/>
                </a:lnTo>
                <a:lnTo>
                  <a:pt x="282" y="382"/>
                </a:lnTo>
                <a:close/>
                <a:moveTo>
                  <a:pt x="386" y="456"/>
                </a:moveTo>
                <a:lnTo>
                  <a:pt x="399" y="488"/>
                </a:lnTo>
                <a:lnTo>
                  <a:pt x="497" y="450"/>
                </a:lnTo>
                <a:lnTo>
                  <a:pt x="598" y="471"/>
                </a:lnTo>
                <a:lnTo>
                  <a:pt x="604" y="474"/>
                </a:lnTo>
                <a:lnTo>
                  <a:pt x="610" y="469"/>
                </a:lnTo>
                <a:lnTo>
                  <a:pt x="700" y="416"/>
                </a:lnTo>
                <a:lnTo>
                  <a:pt x="779" y="422"/>
                </a:lnTo>
                <a:lnTo>
                  <a:pt x="788" y="422"/>
                </a:lnTo>
                <a:lnTo>
                  <a:pt x="792" y="418"/>
                </a:lnTo>
                <a:lnTo>
                  <a:pt x="862" y="348"/>
                </a:lnTo>
                <a:lnTo>
                  <a:pt x="839" y="324"/>
                </a:lnTo>
                <a:lnTo>
                  <a:pt x="775" y="388"/>
                </a:lnTo>
                <a:lnTo>
                  <a:pt x="696" y="382"/>
                </a:lnTo>
                <a:lnTo>
                  <a:pt x="691" y="380"/>
                </a:lnTo>
                <a:lnTo>
                  <a:pt x="687" y="384"/>
                </a:lnTo>
                <a:lnTo>
                  <a:pt x="600" y="437"/>
                </a:lnTo>
                <a:lnTo>
                  <a:pt x="499" y="414"/>
                </a:lnTo>
                <a:lnTo>
                  <a:pt x="495" y="414"/>
                </a:lnTo>
                <a:lnTo>
                  <a:pt x="489" y="416"/>
                </a:lnTo>
                <a:lnTo>
                  <a:pt x="386" y="456"/>
                </a:lnTo>
                <a:close/>
                <a:moveTo>
                  <a:pt x="96" y="181"/>
                </a:moveTo>
                <a:lnTo>
                  <a:pt x="105" y="215"/>
                </a:lnTo>
                <a:lnTo>
                  <a:pt x="233" y="181"/>
                </a:lnTo>
                <a:lnTo>
                  <a:pt x="239" y="181"/>
                </a:lnTo>
                <a:lnTo>
                  <a:pt x="243" y="175"/>
                </a:lnTo>
                <a:lnTo>
                  <a:pt x="292" y="102"/>
                </a:lnTo>
                <a:lnTo>
                  <a:pt x="373" y="119"/>
                </a:lnTo>
                <a:lnTo>
                  <a:pt x="380" y="121"/>
                </a:lnTo>
                <a:lnTo>
                  <a:pt x="384" y="119"/>
                </a:lnTo>
                <a:lnTo>
                  <a:pt x="487" y="79"/>
                </a:lnTo>
                <a:lnTo>
                  <a:pt x="536" y="111"/>
                </a:lnTo>
                <a:lnTo>
                  <a:pt x="542" y="113"/>
                </a:lnTo>
                <a:lnTo>
                  <a:pt x="548" y="113"/>
                </a:lnTo>
                <a:lnTo>
                  <a:pt x="617" y="94"/>
                </a:lnTo>
                <a:lnTo>
                  <a:pt x="651" y="128"/>
                </a:lnTo>
                <a:lnTo>
                  <a:pt x="674" y="102"/>
                </a:lnTo>
                <a:lnTo>
                  <a:pt x="632" y="64"/>
                </a:lnTo>
                <a:lnTo>
                  <a:pt x="625" y="55"/>
                </a:lnTo>
                <a:lnTo>
                  <a:pt x="617" y="59"/>
                </a:lnTo>
                <a:lnTo>
                  <a:pt x="546" y="77"/>
                </a:lnTo>
                <a:lnTo>
                  <a:pt x="497" y="47"/>
                </a:lnTo>
                <a:lnTo>
                  <a:pt x="491" y="42"/>
                </a:lnTo>
                <a:lnTo>
                  <a:pt x="482" y="45"/>
                </a:lnTo>
                <a:lnTo>
                  <a:pt x="376" y="85"/>
                </a:lnTo>
                <a:lnTo>
                  <a:pt x="288" y="68"/>
                </a:lnTo>
                <a:lnTo>
                  <a:pt x="277" y="66"/>
                </a:lnTo>
                <a:lnTo>
                  <a:pt x="271" y="74"/>
                </a:lnTo>
                <a:lnTo>
                  <a:pt x="218" y="151"/>
                </a:lnTo>
                <a:lnTo>
                  <a:pt x="96" y="1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80" name="Freeform 14"/>
          <p:cNvSpPr>
            <a:spLocks noEditPoints="1" noChangeArrowheads="1"/>
          </p:cNvSpPr>
          <p:nvPr/>
        </p:nvSpPr>
        <p:spPr bwMode="auto">
          <a:xfrm>
            <a:off x="10926763" y="3690938"/>
            <a:ext cx="311150" cy="407987"/>
          </a:xfrm>
          <a:custGeom>
            <a:avLst/>
            <a:gdLst>
              <a:gd name="T0" fmla="*/ 0 w 798"/>
              <a:gd name="T1" fmla="*/ 55937 h 1043"/>
              <a:gd name="T2" fmla="*/ 69014 w 798"/>
              <a:gd name="T3" fmla="*/ 55937 h 1043"/>
              <a:gd name="T4" fmla="*/ 71354 w 798"/>
              <a:gd name="T5" fmla="*/ 0 h 1043"/>
              <a:gd name="T6" fmla="*/ 108786 w 798"/>
              <a:gd name="T7" fmla="*/ 0 h 1043"/>
              <a:gd name="T8" fmla="*/ 106446 w 798"/>
              <a:gd name="T9" fmla="*/ 55937 h 1043"/>
              <a:gd name="T10" fmla="*/ 203924 w 798"/>
              <a:gd name="T11" fmla="*/ 55937 h 1043"/>
              <a:gd name="T12" fmla="*/ 201195 w 798"/>
              <a:gd name="T13" fmla="*/ 0 h 1043"/>
              <a:gd name="T14" fmla="*/ 238626 w 798"/>
              <a:gd name="T15" fmla="*/ 0 h 1043"/>
              <a:gd name="T16" fmla="*/ 241356 w 798"/>
              <a:gd name="T17" fmla="*/ 55937 h 1043"/>
              <a:gd name="T18" fmla="*/ 311150 w 798"/>
              <a:gd name="T19" fmla="*/ 55937 h 1043"/>
              <a:gd name="T20" fmla="*/ 311150 w 798"/>
              <a:gd name="T21" fmla="*/ 243697 h 1043"/>
              <a:gd name="T22" fmla="*/ 249544 w 798"/>
              <a:gd name="T23" fmla="*/ 243697 h 1043"/>
              <a:gd name="T24" fmla="*/ 252273 w 798"/>
              <a:gd name="T25" fmla="*/ 287899 h 1043"/>
              <a:gd name="T26" fmla="*/ 272159 w 798"/>
              <a:gd name="T27" fmla="*/ 287899 h 1043"/>
              <a:gd name="T28" fmla="*/ 272159 w 798"/>
              <a:gd name="T29" fmla="*/ 304719 h 1043"/>
              <a:gd name="T30" fmla="*/ 253053 w 798"/>
              <a:gd name="T31" fmla="*/ 304719 h 1043"/>
              <a:gd name="T32" fmla="*/ 256952 w 798"/>
              <a:gd name="T33" fmla="*/ 407987 h 1043"/>
              <a:gd name="T34" fmla="*/ 219521 w 798"/>
              <a:gd name="T35" fmla="*/ 407987 h 1043"/>
              <a:gd name="T36" fmla="*/ 215621 w 798"/>
              <a:gd name="T37" fmla="*/ 304719 h 1043"/>
              <a:gd name="T38" fmla="*/ 94749 w 798"/>
              <a:gd name="T39" fmla="*/ 304719 h 1043"/>
              <a:gd name="T40" fmla="*/ 90460 w 798"/>
              <a:gd name="T41" fmla="*/ 407987 h 1043"/>
              <a:gd name="T42" fmla="*/ 53028 w 798"/>
              <a:gd name="T43" fmla="*/ 407987 h 1043"/>
              <a:gd name="T44" fmla="*/ 58097 w 798"/>
              <a:gd name="T45" fmla="*/ 304719 h 1043"/>
              <a:gd name="T46" fmla="*/ 41721 w 798"/>
              <a:gd name="T47" fmla="*/ 304719 h 1043"/>
              <a:gd name="T48" fmla="*/ 41721 w 798"/>
              <a:gd name="T49" fmla="*/ 287899 h 1043"/>
              <a:gd name="T50" fmla="*/ 58877 w 798"/>
              <a:gd name="T51" fmla="*/ 287899 h 1043"/>
              <a:gd name="T52" fmla="*/ 60826 w 798"/>
              <a:gd name="T53" fmla="*/ 243697 h 1043"/>
              <a:gd name="T54" fmla="*/ 0 w 798"/>
              <a:gd name="T55" fmla="*/ 243697 h 1043"/>
              <a:gd name="T56" fmla="*/ 0 w 798"/>
              <a:gd name="T57" fmla="*/ 55937 h 1043"/>
              <a:gd name="T58" fmla="*/ 0 w 798"/>
              <a:gd name="T59" fmla="*/ 55937 h 1043"/>
              <a:gd name="T60" fmla="*/ 240576 w 798"/>
              <a:gd name="T61" fmla="*/ 97401 h 1043"/>
              <a:gd name="T62" fmla="*/ 114634 w 798"/>
              <a:gd name="T63" fmla="*/ 84101 h 1043"/>
              <a:gd name="T64" fmla="*/ 112295 w 798"/>
              <a:gd name="T65" fmla="*/ 105224 h 1043"/>
              <a:gd name="T66" fmla="*/ 155575 w 798"/>
              <a:gd name="T67" fmla="*/ 109136 h 1043"/>
              <a:gd name="T68" fmla="*/ 45620 w 798"/>
              <a:gd name="T69" fmla="*/ 120871 h 1043"/>
              <a:gd name="T70" fmla="*/ 43280 w 798"/>
              <a:gd name="T71" fmla="*/ 149426 h 1043"/>
              <a:gd name="T72" fmla="*/ 213672 w 798"/>
              <a:gd name="T73" fmla="*/ 172505 h 1043"/>
              <a:gd name="T74" fmla="*/ 184818 w 798"/>
              <a:gd name="T75" fmla="*/ 181893 h 1043"/>
              <a:gd name="T76" fmla="*/ 186378 w 798"/>
              <a:gd name="T77" fmla="*/ 211230 h 1043"/>
              <a:gd name="T78" fmla="*/ 253833 w 798"/>
              <a:gd name="T79" fmla="*/ 203407 h 1043"/>
              <a:gd name="T80" fmla="*/ 263581 w 798"/>
              <a:gd name="T81" fmla="*/ 174460 h 1043"/>
              <a:gd name="T82" fmla="*/ 237067 w 798"/>
              <a:gd name="T83" fmla="*/ 167028 h 1043"/>
              <a:gd name="T84" fmla="*/ 263581 w 798"/>
              <a:gd name="T85" fmla="*/ 164290 h 1043"/>
              <a:gd name="T86" fmla="*/ 264750 w 798"/>
              <a:gd name="T87" fmla="*/ 149426 h 1043"/>
              <a:gd name="T88" fmla="*/ 172341 w 798"/>
              <a:gd name="T89" fmla="*/ 134170 h 1043"/>
              <a:gd name="T90" fmla="*/ 244475 w 798"/>
              <a:gd name="T91" fmla="*/ 136126 h 1043"/>
              <a:gd name="T92" fmla="*/ 240576 w 798"/>
              <a:gd name="T93" fmla="*/ 97401 h 1043"/>
              <a:gd name="T94" fmla="*/ 240576 w 798"/>
              <a:gd name="T95" fmla="*/ 97401 h 1043"/>
              <a:gd name="T96" fmla="*/ 214452 w 798"/>
              <a:gd name="T97" fmla="*/ 287899 h 1043"/>
              <a:gd name="T98" fmla="*/ 212892 w 798"/>
              <a:gd name="T99" fmla="*/ 243697 h 1043"/>
              <a:gd name="T100" fmla="*/ 98258 w 798"/>
              <a:gd name="T101" fmla="*/ 243697 h 1043"/>
              <a:gd name="T102" fmla="*/ 95529 w 798"/>
              <a:gd name="T103" fmla="*/ 287899 h 1043"/>
              <a:gd name="T104" fmla="*/ 214452 w 798"/>
              <a:gd name="T105" fmla="*/ 287899 h 1043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798"/>
              <a:gd name="T160" fmla="*/ 0 h 1043"/>
              <a:gd name="T161" fmla="*/ 798 w 798"/>
              <a:gd name="T162" fmla="*/ 1043 h 1043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798" h="1043">
                <a:moveTo>
                  <a:pt x="0" y="143"/>
                </a:moveTo>
                <a:lnTo>
                  <a:pt x="177" y="143"/>
                </a:lnTo>
                <a:lnTo>
                  <a:pt x="183" y="0"/>
                </a:lnTo>
                <a:lnTo>
                  <a:pt x="279" y="0"/>
                </a:lnTo>
                <a:lnTo>
                  <a:pt x="273" y="143"/>
                </a:lnTo>
                <a:lnTo>
                  <a:pt x="523" y="143"/>
                </a:lnTo>
                <a:lnTo>
                  <a:pt x="516" y="0"/>
                </a:lnTo>
                <a:lnTo>
                  <a:pt x="612" y="0"/>
                </a:lnTo>
                <a:lnTo>
                  <a:pt x="619" y="143"/>
                </a:lnTo>
                <a:lnTo>
                  <a:pt x="798" y="143"/>
                </a:lnTo>
                <a:lnTo>
                  <a:pt x="798" y="623"/>
                </a:lnTo>
                <a:lnTo>
                  <a:pt x="640" y="623"/>
                </a:lnTo>
                <a:lnTo>
                  <a:pt x="647" y="736"/>
                </a:lnTo>
                <a:lnTo>
                  <a:pt x="698" y="736"/>
                </a:lnTo>
                <a:lnTo>
                  <a:pt x="698" y="779"/>
                </a:lnTo>
                <a:lnTo>
                  <a:pt x="649" y="779"/>
                </a:lnTo>
                <a:lnTo>
                  <a:pt x="659" y="1043"/>
                </a:lnTo>
                <a:lnTo>
                  <a:pt x="563" y="1043"/>
                </a:lnTo>
                <a:lnTo>
                  <a:pt x="553" y="779"/>
                </a:lnTo>
                <a:lnTo>
                  <a:pt x="243" y="779"/>
                </a:lnTo>
                <a:lnTo>
                  <a:pt x="232" y="1043"/>
                </a:lnTo>
                <a:lnTo>
                  <a:pt x="136" y="1043"/>
                </a:lnTo>
                <a:lnTo>
                  <a:pt x="149" y="779"/>
                </a:lnTo>
                <a:lnTo>
                  <a:pt x="107" y="779"/>
                </a:lnTo>
                <a:lnTo>
                  <a:pt x="107" y="736"/>
                </a:lnTo>
                <a:lnTo>
                  <a:pt x="151" y="736"/>
                </a:lnTo>
                <a:lnTo>
                  <a:pt x="156" y="623"/>
                </a:lnTo>
                <a:lnTo>
                  <a:pt x="0" y="623"/>
                </a:lnTo>
                <a:lnTo>
                  <a:pt x="0" y="143"/>
                </a:lnTo>
                <a:close/>
                <a:moveTo>
                  <a:pt x="617" y="249"/>
                </a:moveTo>
                <a:lnTo>
                  <a:pt x="294" y="215"/>
                </a:lnTo>
                <a:lnTo>
                  <a:pt x="288" y="269"/>
                </a:lnTo>
                <a:lnTo>
                  <a:pt x="399" y="279"/>
                </a:lnTo>
                <a:lnTo>
                  <a:pt x="117" y="309"/>
                </a:lnTo>
                <a:lnTo>
                  <a:pt x="111" y="382"/>
                </a:lnTo>
                <a:lnTo>
                  <a:pt x="548" y="441"/>
                </a:lnTo>
                <a:lnTo>
                  <a:pt x="474" y="465"/>
                </a:lnTo>
                <a:lnTo>
                  <a:pt x="478" y="540"/>
                </a:lnTo>
                <a:lnTo>
                  <a:pt x="651" y="520"/>
                </a:lnTo>
                <a:lnTo>
                  <a:pt x="676" y="446"/>
                </a:lnTo>
                <a:lnTo>
                  <a:pt x="608" y="427"/>
                </a:lnTo>
                <a:lnTo>
                  <a:pt x="676" y="420"/>
                </a:lnTo>
                <a:lnTo>
                  <a:pt x="679" y="382"/>
                </a:lnTo>
                <a:lnTo>
                  <a:pt x="442" y="343"/>
                </a:lnTo>
                <a:lnTo>
                  <a:pt x="627" y="348"/>
                </a:lnTo>
                <a:lnTo>
                  <a:pt x="617" y="249"/>
                </a:lnTo>
                <a:close/>
                <a:moveTo>
                  <a:pt x="550" y="736"/>
                </a:moveTo>
                <a:lnTo>
                  <a:pt x="546" y="623"/>
                </a:lnTo>
                <a:lnTo>
                  <a:pt x="252" y="623"/>
                </a:lnTo>
                <a:lnTo>
                  <a:pt x="245" y="736"/>
                </a:lnTo>
                <a:lnTo>
                  <a:pt x="550" y="7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81" name="Freeform 15"/>
          <p:cNvSpPr>
            <a:spLocks noEditPoints="1" noChangeArrowheads="1"/>
          </p:cNvSpPr>
          <p:nvPr/>
        </p:nvSpPr>
        <p:spPr bwMode="auto">
          <a:xfrm>
            <a:off x="5724525" y="3690938"/>
            <a:ext cx="333375" cy="398462"/>
          </a:xfrm>
          <a:custGeom>
            <a:avLst/>
            <a:gdLst>
              <a:gd name="T0" fmla="*/ 11739 w 852"/>
              <a:gd name="T1" fmla="*/ 361669 h 1018"/>
              <a:gd name="T2" fmla="*/ 18390 w 852"/>
              <a:gd name="T3" fmla="*/ 385154 h 1018"/>
              <a:gd name="T4" fmla="*/ 33651 w 852"/>
              <a:gd name="T5" fmla="*/ 396114 h 1018"/>
              <a:gd name="T6" fmla="*/ 54389 w 852"/>
              <a:gd name="T7" fmla="*/ 396896 h 1018"/>
              <a:gd name="T8" fmla="*/ 15260 w 852"/>
              <a:gd name="T9" fmla="*/ 349144 h 1018"/>
              <a:gd name="T10" fmla="*/ 104473 w 852"/>
              <a:gd name="T11" fmla="*/ 371846 h 1018"/>
              <a:gd name="T12" fmla="*/ 107212 w 852"/>
              <a:gd name="T13" fmla="*/ 388285 h 1018"/>
              <a:gd name="T14" fmla="*/ 104473 w 852"/>
              <a:gd name="T15" fmla="*/ 393374 h 1018"/>
              <a:gd name="T16" fmla="*/ 95474 w 852"/>
              <a:gd name="T17" fmla="*/ 396896 h 1018"/>
              <a:gd name="T18" fmla="*/ 5869 w 852"/>
              <a:gd name="T19" fmla="*/ 332313 h 1018"/>
              <a:gd name="T20" fmla="*/ 0 w 852"/>
              <a:gd name="T21" fmla="*/ 323310 h 1018"/>
              <a:gd name="T22" fmla="*/ 1956 w 852"/>
              <a:gd name="T23" fmla="*/ 311568 h 1018"/>
              <a:gd name="T24" fmla="*/ 7826 w 852"/>
              <a:gd name="T25" fmla="*/ 306479 h 1018"/>
              <a:gd name="T26" fmla="*/ 17608 w 852"/>
              <a:gd name="T27" fmla="*/ 306479 h 1018"/>
              <a:gd name="T28" fmla="*/ 282508 w 852"/>
              <a:gd name="T29" fmla="*/ 198057 h 1018"/>
              <a:gd name="T30" fmla="*/ 282508 w 852"/>
              <a:gd name="T31" fmla="*/ 198057 h 1018"/>
              <a:gd name="T32" fmla="*/ 48519 w 852"/>
              <a:gd name="T33" fmla="*/ 30139 h 1018"/>
              <a:gd name="T34" fmla="*/ 163166 w 852"/>
              <a:gd name="T35" fmla="*/ 50884 h 1018"/>
              <a:gd name="T36" fmla="*/ 163166 w 852"/>
              <a:gd name="T37" fmla="*/ 50884 h 1018"/>
              <a:gd name="T38" fmla="*/ 304029 w 852"/>
              <a:gd name="T39" fmla="*/ 82589 h 1018"/>
              <a:gd name="T40" fmla="*/ 227337 w 852"/>
              <a:gd name="T41" fmla="*/ 75935 h 1018"/>
              <a:gd name="T42" fmla="*/ 227337 w 852"/>
              <a:gd name="T43" fmla="*/ 75935 h 1018"/>
              <a:gd name="T44" fmla="*/ 124429 w 852"/>
              <a:gd name="T45" fmla="*/ 336618 h 1018"/>
              <a:gd name="T46" fmla="*/ 127950 w 852"/>
              <a:gd name="T47" fmla="*/ 353449 h 1018"/>
              <a:gd name="T48" fmla="*/ 124429 w 852"/>
              <a:gd name="T49" fmla="*/ 358538 h 1018"/>
              <a:gd name="T50" fmla="*/ 115429 w 852"/>
              <a:gd name="T51" fmla="*/ 361669 h 1018"/>
              <a:gd name="T52" fmla="*/ 26999 w 852"/>
              <a:gd name="T53" fmla="*/ 297477 h 1018"/>
              <a:gd name="T54" fmla="*/ 21129 w 852"/>
              <a:gd name="T55" fmla="*/ 288083 h 1018"/>
              <a:gd name="T56" fmla="*/ 22695 w 852"/>
              <a:gd name="T57" fmla="*/ 276340 h 1018"/>
              <a:gd name="T58" fmla="*/ 28564 w 852"/>
              <a:gd name="T59" fmla="*/ 271643 h 1018"/>
              <a:gd name="T60" fmla="*/ 38737 w 852"/>
              <a:gd name="T61" fmla="*/ 271643 h 1018"/>
              <a:gd name="T62" fmla="*/ 203860 w 852"/>
              <a:gd name="T63" fmla="*/ 93549 h 1018"/>
              <a:gd name="T64" fmla="*/ 175687 w 852"/>
              <a:gd name="T65" fmla="*/ 81806 h 1018"/>
              <a:gd name="T66" fmla="*/ 138124 w 852"/>
              <a:gd name="T67" fmla="*/ 79458 h 1018"/>
              <a:gd name="T68" fmla="*/ 102908 w 852"/>
              <a:gd name="T69" fmla="*/ 91200 h 1018"/>
              <a:gd name="T70" fmla="*/ 76301 w 852"/>
              <a:gd name="T71" fmla="*/ 114294 h 1018"/>
              <a:gd name="T72" fmla="*/ 63779 w 852"/>
              <a:gd name="T73" fmla="*/ 139344 h 1018"/>
              <a:gd name="T74" fmla="*/ 60258 w 852"/>
              <a:gd name="T75" fmla="*/ 174572 h 1018"/>
              <a:gd name="T76" fmla="*/ 63779 w 852"/>
              <a:gd name="T77" fmla="*/ 228196 h 1018"/>
              <a:gd name="T78" fmla="*/ 55171 w 852"/>
              <a:gd name="T79" fmla="*/ 263032 h 1018"/>
              <a:gd name="T80" fmla="*/ 142037 w 852"/>
              <a:gd name="T81" fmla="*/ 292388 h 1018"/>
              <a:gd name="T82" fmla="*/ 172165 w 852"/>
              <a:gd name="T83" fmla="*/ 273209 h 1018"/>
              <a:gd name="T84" fmla="*/ 219902 w 852"/>
              <a:gd name="T85" fmla="*/ 248941 h 1018"/>
              <a:gd name="T86" fmla="*/ 244945 w 852"/>
              <a:gd name="T87" fmla="*/ 223107 h 1018"/>
              <a:gd name="T88" fmla="*/ 253944 w 852"/>
              <a:gd name="T89" fmla="*/ 197274 h 1018"/>
              <a:gd name="T90" fmla="*/ 253944 w 852"/>
              <a:gd name="T91" fmla="*/ 161264 h 1018"/>
              <a:gd name="T92" fmla="*/ 239858 w 852"/>
              <a:gd name="T93" fmla="*/ 126819 h 1018"/>
              <a:gd name="T94" fmla="*/ 212077 w 852"/>
              <a:gd name="T95" fmla="*/ 99420 h 1018"/>
              <a:gd name="T96" fmla="*/ 89604 w 852"/>
              <a:gd name="T97" fmla="*/ 218802 h 1018"/>
              <a:gd name="T98" fmla="*/ 88822 w 852"/>
              <a:gd name="T99" fmla="*/ 164395 h 1018"/>
              <a:gd name="T100" fmla="*/ 100169 w 852"/>
              <a:gd name="T101" fmla="*/ 125253 h 1018"/>
              <a:gd name="T102" fmla="*/ 129515 w 852"/>
              <a:gd name="T103" fmla="*/ 106074 h 1018"/>
              <a:gd name="T104" fmla="*/ 182339 w 852"/>
              <a:gd name="T105" fmla="*/ 110379 h 1018"/>
              <a:gd name="T106" fmla="*/ 131081 w 852"/>
              <a:gd name="T107" fmla="*/ 139344 h 1018"/>
              <a:gd name="T108" fmla="*/ 111125 w 852"/>
              <a:gd name="T109" fmla="*/ 161264 h 1018"/>
              <a:gd name="T110" fmla="*/ 89604 w 852"/>
              <a:gd name="T111" fmla="*/ 218802 h 101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52"/>
              <a:gd name="T169" fmla="*/ 0 h 1018"/>
              <a:gd name="T170" fmla="*/ 852 w 852"/>
              <a:gd name="T171" fmla="*/ 1018 h 101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52" h="1018">
                <a:moveTo>
                  <a:pt x="39" y="892"/>
                </a:moveTo>
                <a:lnTo>
                  <a:pt x="39" y="892"/>
                </a:lnTo>
                <a:lnTo>
                  <a:pt x="32" y="909"/>
                </a:lnTo>
                <a:lnTo>
                  <a:pt x="30" y="924"/>
                </a:lnTo>
                <a:lnTo>
                  <a:pt x="30" y="941"/>
                </a:lnTo>
                <a:lnTo>
                  <a:pt x="32" y="956"/>
                </a:lnTo>
                <a:lnTo>
                  <a:pt x="39" y="971"/>
                </a:lnTo>
                <a:lnTo>
                  <a:pt x="47" y="984"/>
                </a:lnTo>
                <a:lnTo>
                  <a:pt x="60" y="997"/>
                </a:lnTo>
                <a:lnTo>
                  <a:pt x="73" y="1005"/>
                </a:lnTo>
                <a:lnTo>
                  <a:pt x="86" y="1012"/>
                </a:lnTo>
                <a:lnTo>
                  <a:pt x="99" y="1016"/>
                </a:lnTo>
                <a:lnTo>
                  <a:pt x="111" y="1018"/>
                </a:lnTo>
                <a:lnTo>
                  <a:pt x="126" y="1018"/>
                </a:lnTo>
                <a:lnTo>
                  <a:pt x="139" y="1014"/>
                </a:lnTo>
                <a:lnTo>
                  <a:pt x="152" y="1010"/>
                </a:lnTo>
                <a:lnTo>
                  <a:pt x="163" y="1003"/>
                </a:lnTo>
                <a:lnTo>
                  <a:pt x="173" y="997"/>
                </a:lnTo>
                <a:lnTo>
                  <a:pt x="39" y="892"/>
                </a:lnTo>
                <a:close/>
                <a:moveTo>
                  <a:pt x="261" y="946"/>
                </a:moveTo>
                <a:lnTo>
                  <a:pt x="261" y="946"/>
                </a:lnTo>
                <a:lnTo>
                  <a:pt x="267" y="950"/>
                </a:lnTo>
                <a:lnTo>
                  <a:pt x="271" y="956"/>
                </a:lnTo>
                <a:lnTo>
                  <a:pt x="276" y="971"/>
                </a:lnTo>
                <a:lnTo>
                  <a:pt x="276" y="984"/>
                </a:lnTo>
                <a:lnTo>
                  <a:pt x="274" y="992"/>
                </a:lnTo>
                <a:lnTo>
                  <a:pt x="271" y="999"/>
                </a:lnTo>
                <a:lnTo>
                  <a:pt x="267" y="1005"/>
                </a:lnTo>
                <a:lnTo>
                  <a:pt x="263" y="1010"/>
                </a:lnTo>
                <a:lnTo>
                  <a:pt x="256" y="1012"/>
                </a:lnTo>
                <a:lnTo>
                  <a:pt x="250" y="1014"/>
                </a:lnTo>
                <a:lnTo>
                  <a:pt x="244" y="1014"/>
                </a:lnTo>
                <a:lnTo>
                  <a:pt x="237" y="1014"/>
                </a:lnTo>
                <a:lnTo>
                  <a:pt x="231" y="1012"/>
                </a:lnTo>
                <a:lnTo>
                  <a:pt x="224" y="1007"/>
                </a:lnTo>
                <a:lnTo>
                  <a:pt x="15" y="849"/>
                </a:lnTo>
                <a:lnTo>
                  <a:pt x="11" y="845"/>
                </a:lnTo>
                <a:lnTo>
                  <a:pt x="7" y="839"/>
                </a:lnTo>
                <a:lnTo>
                  <a:pt x="0" y="826"/>
                </a:lnTo>
                <a:lnTo>
                  <a:pt x="0" y="811"/>
                </a:lnTo>
                <a:lnTo>
                  <a:pt x="3" y="805"/>
                </a:lnTo>
                <a:lnTo>
                  <a:pt x="5" y="796"/>
                </a:lnTo>
                <a:lnTo>
                  <a:pt x="9" y="792"/>
                </a:lnTo>
                <a:lnTo>
                  <a:pt x="15" y="788"/>
                </a:lnTo>
                <a:lnTo>
                  <a:pt x="20" y="783"/>
                </a:lnTo>
                <a:lnTo>
                  <a:pt x="26" y="781"/>
                </a:lnTo>
                <a:lnTo>
                  <a:pt x="32" y="781"/>
                </a:lnTo>
                <a:lnTo>
                  <a:pt x="39" y="781"/>
                </a:lnTo>
                <a:lnTo>
                  <a:pt x="45" y="783"/>
                </a:lnTo>
                <a:lnTo>
                  <a:pt x="52" y="788"/>
                </a:lnTo>
                <a:lnTo>
                  <a:pt x="261" y="946"/>
                </a:lnTo>
                <a:close/>
                <a:moveTo>
                  <a:pt x="722" y="506"/>
                </a:moveTo>
                <a:lnTo>
                  <a:pt x="852" y="506"/>
                </a:lnTo>
                <a:lnTo>
                  <a:pt x="852" y="444"/>
                </a:lnTo>
                <a:lnTo>
                  <a:pt x="722" y="444"/>
                </a:lnTo>
                <a:lnTo>
                  <a:pt x="722" y="506"/>
                </a:lnTo>
                <a:close/>
                <a:moveTo>
                  <a:pt x="242" y="158"/>
                </a:moveTo>
                <a:lnTo>
                  <a:pt x="178" y="45"/>
                </a:lnTo>
                <a:lnTo>
                  <a:pt x="124" y="77"/>
                </a:lnTo>
                <a:lnTo>
                  <a:pt x="190" y="190"/>
                </a:lnTo>
                <a:lnTo>
                  <a:pt x="242" y="158"/>
                </a:lnTo>
                <a:close/>
                <a:moveTo>
                  <a:pt x="417" y="130"/>
                </a:moveTo>
                <a:lnTo>
                  <a:pt x="417" y="0"/>
                </a:lnTo>
                <a:lnTo>
                  <a:pt x="357" y="0"/>
                </a:lnTo>
                <a:lnTo>
                  <a:pt x="357" y="130"/>
                </a:lnTo>
                <a:lnTo>
                  <a:pt x="417" y="130"/>
                </a:lnTo>
                <a:close/>
                <a:moveTo>
                  <a:pt x="694" y="331"/>
                </a:moveTo>
                <a:lnTo>
                  <a:pt x="807" y="265"/>
                </a:lnTo>
                <a:lnTo>
                  <a:pt x="777" y="211"/>
                </a:lnTo>
                <a:lnTo>
                  <a:pt x="664" y="277"/>
                </a:lnTo>
                <a:lnTo>
                  <a:pt x="694" y="331"/>
                </a:lnTo>
                <a:close/>
                <a:moveTo>
                  <a:pt x="581" y="194"/>
                </a:moveTo>
                <a:lnTo>
                  <a:pt x="647" y="81"/>
                </a:lnTo>
                <a:lnTo>
                  <a:pt x="594" y="49"/>
                </a:lnTo>
                <a:lnTo>
                  <a:pt x="530" y="162"/>
                </a:lnTo>
                <a:lnTo>
                  <a:pt x="581" y="194"/>
                </a:lnTo>
                <a:close/>
                <a:moveTo>
                  <a:pt x="312" y="856"/>
                </a:moveTo>
                <a:lnTo>
                  <a:pt x="312" y="856"/>
                </a:lnTo>
                <a:lnTo>
                  <a:pt x="318" y="860"/>
                </a:lnTo>
                <a:lnTo>
                  <a:pt x="323" y="867"/>
                </a:lnTo>
                <a:lnTo>
                  <a:pt x="327" y="881"/>
                </a:lnTo>
                <a:lnTo>
                  <a:pt x="329" y="894"/>
                </a:lnTo>
                <a:lnTo>
                  <a:pt x="327" y="903"/>
                </a:lnTo>
                <a:lnTo>
                  <a:pt x="323" y="909"/>
                </a:lnTo>
                <a:lnTo>
                  <a:pt x="318" y="916"/>
                </a:lnTo>
                <a:lnTo>
                  <a:pt x="314" y="920"/>
                </a:lnTo>
                <a:lnTo>
                  <a:pt x="308" y="922"/>
                </a:lnTo>
                <a:lnTo>
                  <a:pt x="301" y="924"/>
                </a:lnTo>
                <a:lnTo>
                  <a:pt x="295" y="924"/>
                </a:lnTo>
                <a:lnTo>
                  <a:pt x="288" y="924"/>
                </a:lnTo>
                <a:lnTo>
                  <a:pt x="282" y="922"/>
                </a:lnTo>
                <a:lnTo>
                  <a:pt x="276" y="918"/>
                </a:lnTo>
                <a:lnTo>
                  <a:pt x="69" y="760"/>
                </a:lnTo>
                <a:lnTo>
                  <a:pt x="62" y="756"/>
                </a:lnTo>
                <a:lnTo>
                  <a:pt x="58" y="749"/>
                </a:lnTo>
                <a:lnTo>
                  <a:pt x="54" y="736"/>
                </a:lnTo>
                <a:lnTo>
                  <a:pt x="52" y="721"/>
                </a:lnTo>
                <a:lnTo>
                  <a:pt x="54" y="715"/>
                </a:lnTo>
                <a:lnTo>
                  <a:pt x="58" y="706"/>
                </a:lnTo>
                <a:lnTo>
                  <a:pt x="62" y="702"/>
                </a:lnTo>
                <a:lnTo>
                  <a:pt x="67" y="698"/>
                </a:lnTo>
                <a:lnTo>
                  <a:pt x="73" y="694"/>
                </a:lnTo>
                <a:lnTo>
                  <a:pt x="79" y="692"/>
                </a:lnTo>
                <a:lnTo>
                  <a:pt x="86" y="692"/>
                </a:lnTo>
                <a:lnTo>
                  <a:pt x="92" y="692"/>
                </a:lnTo>
                <a:lnTo>
                  <a:pt x="99" y="694"/>
                </a:lnTo>
                <a:lnTo>
                  <a:pt x="105" y="698"/>
                </a:lnTo>
                <a:lnTo>
                  <a:pt x="312" y="856"/>
                </a:lnTo>
                <a:close/>
                <a:moveTo>
                  <a:pt x="521" y="239"/>
                </a:moveTo>
                <a:lnTo>
                  <a:pt x="521" y="239"/>
                </a:lnTo>
                <a:lnTo>
                  <a:pt x="498" y="226"/>
                </a:lnTo>
                <a:lnTo>
                  <a:pt x="472" y="218"/>
                </a:lnTo>
                <a:lnTo>
                  <a:pt x="449" y="209"/>
                </a:lnTo>
                <a:lnTo>
                  <a:pt x="425" y="205"/>
                </a:lnTo>
                <a:lnTo>
                  <a:pt x="399" y="203"/>
                </a:lnTo>
                <a:lnTo>
                  <a:pt x="376" y="203"/>
                </a:lnTo>
                <a:lnTo>
                  <a:pt x="353" y="203"/>
                </a:lnTo>
                <a:lnTo>
                  <a:pt x="329" y="207"/>
                </a:lnTo>
                <a:lnTo>
                  <a:pt x="306" y="213"/>
                </a:lnTo>
                <a:lnTo>
                  <a:pt x="284" y="222"/>
                </a:lnTo>
                <a:lnTo>
                  <a:pt x="263" y="233"/>
                </a:lnTo>
                <a:lnTo>
                  <a:pt x="244" y="245"/>
                </a:lnTo>
                <a:lnTo>
                  <a:pt x="224" y="258"/>
                </a:lnTo>
                <a:lnTo>
                  <a:pt x="210" y="275"/>
                </a:lnTo>
                <a:lnTo>
                  <a:pt x="195" y="292"/>
                </a:lnTo>
                <a:lnTo>
                  <a:pt x="180" y="314"/>
                </a:lnTo>
                <a:lnTo>
                  <a:pt x="169" y="335"/>
                </a:lnTo>
                <a:lnTo>
                  <a:pt x="163" y="356"/>
                </a:lnTo>
                <a:lnTo>
                  <a:pt x="156" y="380"/>
                </a:lnTo>
                <a:lnTo>
                  <a:pt x="154" y="401"/>
                </a:lnTo>
                <a:lnTo>
                  <a:pt x="154" y="425"/>
                </a:lnTo>
                <a:lnTo>
                  <a:pt x="154" y="446"/>
                </a:lnTo>
                <a:lnTo>
                  <a:pt x="158" y="493"/>
                </a:lnTo>
                <a:lnTo>
                  <a:pt x="163" y="538"/>
                </a:lnTo>
                <a:lnTo>
                  <a:pt x="163" y="561"/>
                </a:lnTo>
                <a:lnTo>
                  <a:pt x="163" y="583"/>
                </a:lnTo>
                <a:lnTo>
                  <a:pt x="160" y="606"/>
                </a:lnTo>
                <a:lnTo>
                  <a:pt x="156" y="627"/>
                </a:lnTo>
                <a:lnTo>
                  <a:pt x="150" y="651"/>
                </a:lnTo>
                <a:lnTo>
                  <a:pt x="141" y="672"/>
                </a:lnTo>
                <a:lnTo>
                  <a:pt x="333" y="783"/>
                </a:lnTo>
                <a:lnTo>
                  <a:pt x="346" y="764"/>
                </a:lnTo>
                <a:lnTo>
                  <a:pt x="363" y="747"/>
                </a:lnTo>
                <a:lnTo>
                  <a:pt x="380" y="734"/>
                </a:lnTo>
                <a:lnTo>
                  <a:pt x="399" y="719"/>
                </a:lnTo>
                <a:lnTo>
                  <a:pt x="419" y="709"/>
                </a:lnTo>
                <a:lnTo>
                  <a:pt x="440" y="698"/>
                </a:lnTo>
                <a:lnTo>
                  <a:pt x="481" y="679"/>
                </a:lnTo>
                <a:lnTo>
                  <a:pt x="523" y="660"/>
                </a:lnTo>
                <a:lnTo>
                  <a:pt x="542" y="649"/>
                </a:lnTo>
                <a:lnTo>
                  <a:pt x="562" y="636"/>
                </a:lnTo>
                <a:lnTo>
                  <a:pt x="581" y="623"/>
                </a:lnTo>
                <a:lnTo>
                  <a:pt x="596" y="608"/>
                </a:lnTo>
                <a:lnTo>
                  <a:pt x="613" y="591"/>
                </a:lnTo>
                <a:lnTo>
                  <a:pt x="626" y="570"/>
                </a:lnTo>
                <a:lnTo>
                  <a:pt x="636" y="549"/>
                </a:lnTo>
                <a:lnTo>
                  <a:pt x="645" y="527"/>
                </a:lnTo>
                <a:lnTo>
                  <a:pt x="649" y="504"/>
                </a:lnTo>
                <a:lnTo>
                  <a:pt x="653" y="480"/>
                </a:lnTo>
                <a:lnTo>
                  <a:pt x="653" y="459"/>
                </a:lnTo>
                <a:lnTo>
                  <a:pt x="653" y="435"/>
                </a:lnTo>
                <a:lnTo>
                  <a:pt x="649" y="412"/>
                </a:lnTo>
                <a:lnTo>
                  <a:pt x="643" y="388"/>
                </a:lnTo>
                <a:lnTo>
                  <a:pt x="634" y="367"/>
                </a:lnTo>
                <a:lnTo>
                  <a:pt x="624" y="346"/>
                </a:lnTo>
                <a:lnTo>
                  <a:pt x="613" y="324"/>
                </a:lnTo>
                <a:lnTo>
                  <a:pt x="598" y="305"/>
                </a:lnTo>
                <a:lnTo>
                  <a:pt x="581" y="286"/>
                </a:lnTo>
                <a:lnTo>
                  <a:pt x="562" y="269"/>
                </a:lnTo>
                <a:lnTo>
                  <a:pt x="542" y="254"/>
                </a:lnTo>
                <a:lnTo>
                  <a:pt x="521" y="239"/>
                </a:lnTo>
                <a:close/>
                <a:moveTo>
                  <a:pt x="229" y="559"/>
                </a:moveTo>
                <a:lnTo>
                  <a:pt x="229" y="559"/>
                </a:lnTo>
                <a:lnTo>
                  <a:pt x="224" y="521"/>
                </a:lnTo>
                <a:lnTo>
                  <a:pt x="224" y="484"/>
                </a:lnTo>
                <a:lnTo>
                  <a:pt x="224" y="450"/>
                </a:lnTo>
                <a:lnTo>
                  <a:pt x="227" y="420"/>
                </a:lnTo>
                <a:lnTo>
                  <a:pt x="231" y="391"/>
                </a:lnTo>
                <a:lnTo>
                  <a:pt x="235" y="365"/>
                </a:lnTo>
                <a:lnTo>
                  <a:pt x="244" y="341"/>
                </a:lnTo>
                <a:lnTo>
                  <a:pt x="256" y="320"/>
                </a:lnTo>
                <a:lnTo>
                  <a:pt x="269" y="303"/>
                </a:lnTo>
                <a:lnTo>
                  <a:pt x="286" y="288"/>
                </a:lnTo>
                <a:lnTo>
                  <a:pt x="308" y="277"/>
                </a:lnTo>
                <a:lnTo>
                  <a:pt x="331" y="271"/>
                </a:lnTo>
                <a:lnTo>
                  <a:pt x="359" y="267"/>
                </a:lnTo>
                <a:lnTo>
                  <a:pt x="391" y="269"/>
                </a:lnTo>
                <a:lnTo>
                  <a:pt x="425" y="273"/>
                </a:lnTo>
                <a:lnTo>
                  <a:pt x="466" y="282"/>
                </a:lnTo>
                <a:lnTo>
                  <a:pt x="414" y="309"/>
                </a:lnTo>
                <a:lnTo>
                  <a:pt x="372" y="333"/>
                </a:lnTo>
                <a:lnTo>
                  <a:pt x="335" y="356"/>
                </a:lnTo>
                <a:lnTo>
                  <a:pt x="321" y="369"/>
                </a:lnTo>
                <a:lnTo>
                  <a:pt x="308" y="382"/>
                </a:lnTo>
                <a:lnTo>
                  <a:pt x="297" y="397"/>
                </a:lnTo>
                <a:lnTo>
                  <a:pt x="284" y="412"/>
                </a:lnTo>
                <a:lnTo>
                  <a:pt x="276" y="429"/>
                </a:lnTo>
                <a:lnTo>
                  <a:pt x="265" y="448"/>
                </a:lnTo>
                <a:lnTo>
                  <a:pt x="246" y="497"/>
                </a:lnTo>
                <a:lnTo>
                  <a:pt x="229" y="5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82" name="Freeform 16"/>
          <p:cNvSpPr>
            <a:spLocks noEditPoints="1" noChangeArrowheads="1"/>
          </p:cNvSpPr>
          <p:nvPr/>
        </p:nvSpPr>
        <p:spPr bwMode="auto">
          <a:xfrm>
            <a:off x="7337425" y="3689350"/>
            <a:ext cx="280988" cy="361950"/>
          </a:xfrm>
          <a:custGeom>
            <a:avLst/>
            <a:gdLst>
              <a:gd name="T0" fmla="*/ 245034 w 719"/>
              <a:gd name="T1" fmla="*/ 75994 h 924"/>
              <a:gd name="T2" fmla="*/ 226666 w 719"/>
              <a:gd name="T3" fmla="*/ 184109 h 924"/>
              <a:gd name="T4" fmla="*/ 226666 w 719"/>
              <a:gd name="T5" fmla="*/ 184109 h 924"/>
              <a:gd name="T6" fmla="*/ 226666 w 719"/>
              <a:gd name="T7" fmla="*/ 184109 h 924"/>
              <a:gd name="T8" fmla="*/ 233701 w 719"/>
              <a:gd name="T9" fmla="*/ 188026 h 924"/>
              <a:gd name="T10" fmla="*/ 238390 w 719"/>
              <a:gd name="T11" fmla="*/ 192335 h 924"/>
              <a:gd name="T12" fmla="*/ 242689 w 719"/>
              <a:gd name="T13" fmla="*/ 198211 h 924"/>
              <a:gd name="T14" fmla="*/ 245034 w 719"/>
              <a:gd name="T15" fmla="*/ 203303 h 924"/>
              <a:gd name="T16" fmla="*/ 247770 w 719"/>
              <a:gd name="T17" fmla="*/ 209179 h 924"/>
              <a:gd name="T18" fmla="*/ 248551 w 719"/>
              <a:gd name="T19" fmla="*/ 215838 h 924"/>
              <a:gd name="T20" fmla="*/ 247770 w 719"/>
              <a:gd name="T21" fmla="*/ 223281 h 924"/>
              <a:gd name="T22" fmla="*/ 246988 w 719"/>
              <a:gd name="T23" fmla="*/ 229940 h 924"/>
              <a:gd name="T24" fmla="*/ 236046 w 719"/>
              <a:gd name="T25" fmla="*/ 271854 h 924"/>
              <a:gd name="T26" fmla="*/ 259494 w 719"/>
              <a:gd name="T27" fmla="*/ 278513 h 924"/>
              <a:gd name="T28" fmla="*/ 249333 w 719"/>
              <a:gd name="T29" fmla="*/ 317686 h 924"/>
              <a:gd name="T30" fmla="*/ 0 w 719"/>
              <a:gd name="T31" fmla="*/ 250701 h 924"/>
              <a:gd name="T32" fmla="*/ 10943 w 719"/>
              <a:gd name="T33" fmla="*/ 211529 h 924"/>
              <a:gd name="T34" fmla="*/ 33218 w 719"/>
              <a:gd name="T35" fmla="*/ 217405 h 924"/>
              <a:gd name="T36" fmla="*/ 44161 w 719"/>
              <a:gd name="T37" fmla="*/ 176274 h 924"/>
              <a:gd name="T38" fmla="*/ 44161 w 719"/>
              <a:gd name="T39" fmla="*/ 176274 h 924"/>
              <a:gd name="T40" fmla="*/ 46506 w 719"/>
              <a:gd name="T41" fmla="*/ 168832 h 924"/>
              <a:gd name="T42" fmla="*/ 50023 w 719"/>
              <a:gd name="T43" fmla="*/ 162956 h 924"/>
              <a:gd name="T44" fmla="*/ 54322 w 719"/>
              <a:gd name="T45" fmla="*/ 157080 h 924"/>
              <a:gd name="T46" fmla="*/ 59011 w 719"/>
              <a:gd name="T47" fmla="*/ 153163 h 924"/>
              <a:gd name="T48" fmla="*/ 64092 w 719"/>
              <a:gd name="T49" fmla="*/ 149637 h 924"/>
              <a:gd name="T50" fmla="*/ 69954 w 719"/>
              <a:gd name="T51" fmla="*/ 147287 h 924"/>
              <a:gd name="T52" fmla="*/ 76598 w 719"/>
              <a:gd name="T53" fmla="*/ 146504 h 924"/>
              <a:gd name="T54" fmla="*/ 84023 w 719"/>
              <a:gd name="T55" fmla="*/ 145328 h 924"/>
              <a:gd name="T56" fmla="*/ 122712 w 719"/>
              <a:gd name="T57" fmla="*/ 42698 h 924"/>
              <a:gd name="T58" fmla="*/ 96529 w 719"/>
              <a:gd name="T59" fmla="*/ 36038 h 924"/>
              <a:gd name="T60" fmla="*/ 105908 w 719"/>
              <a:gd name="T61" fmla="*/ 0 h 924"/>
              <a:gd name="T62" fmla="*/ 280988 w 719"/>
              <a:gd name="T63" fmla="*/ 47006 h 924"/>
              <a:gd name="T64" fmla="*/ 271218 w 719"/>
              <a:gd name="T65" fmla="*/ 82653 h 924"/>
              <a:gd name="T66" fmla="*/ 245034 w 719"/>
              <a:gd name="T67" fmla="*/ 75994 h 924"/>
              <a:gd name="T68" fmla="*/ 245034 w 719"/>
              <a:gd name="T69" fmla="*/ 75994 h 924"/>
              <a:gd name="T70" fmla="*/ 100827 w 719"/>
              <a:gd name="T71" fmla="*/ 289482 h 924"/>
              <a:gd name="T72" fmla="*/ 89885 w 719"/>
              <a:gd name="T73" fmla="*/ 361950 h 924"/>
              <a:gd name="T74" fmla="*/ 125057 w 719"/>
              <a:gd name="T75" fmla="*/ 361950 h 924"/>
              <a:gd name="T76" fmla="*/ 147724 w 719"/>
              <a:gd name="T77" fmla="*/ 302017 h 924"/>
              <a:gd name="T78" fmla="*/ 100827 w 719"/>
              <a:gd name="T79" fmla="*/ 289482 h 924"/>
              <a:gd name="T80" fmla="*/ 100827 w 719"/>
              <a:gd name="T81" fmla="*/ 289482 h 924"/>
              <a:gd name="T82" fmla="*/ 79333 w 719"/>
              <a:gd name="T83" fmla="*/ 184109 h 924"/>
              <a:gd name="T84" fmla="*/ 68391 w 719"/>
              <a:gd name="T85" fmla="*/ 225631 h 924"/>
              <a:gd name="T86" fmla="*/ 117632 w 719"/>
              <a:gd name="T87" fmla="*/ 238950 h 924"/>
              <a:gd name="T88" fmla="*/ 128574 w 719"/>
              <a:gd name="T89" fmla="*/ 197427 h 924"/>
              <a:gd name="T90" fmla="*/ 79333 w 719"/>
              <a:gd name="T91" fmla="*/ 184109 h 924"/>
              <a:gd name="T92" fmla="*/ 79333 w 719"/>
              <a:gd name="T93" fmla="*/ 184109 h 924"/>
              <a:gd name="T94" fmla="*/ 149287 w 719"/>
              <a:gd name="T95" fmla="*/ 51707 h 924"/>
              <a:gd name="T96" fmla="*/ 113333 w 719"/>
              <a:gd name="T97" fmla="*/ 151204 h 924"/>
              <a:gd name="T98" fmla="*/ 146942 w 719"/>
              <a:gd name="T99" fmla="*/ 160606 h 924"/>
              <a:gd name="T100" fmla="*/ 181724 w 719"/>
              <a:gd name="T101" fmla="*/ 61108 h 924"/>
              <a:gd name="T102" fmla="*/ 149287 w 719"/>
              <a:gd name="T103" fmla="*/ 51707 h 92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719"/>
              <a:gd name="T157" fmla="*/ 0 h 924"/>
              <a:gd name="T158" fmla="*/ 719 w 719"/>
              <a:gd name="T159" fmla="*/ 924 h 924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719" h="924">
                <a:moveTo>
                  <a:pt x="627" y="194"/>
                </a:moveTo>
                <a:lnTo>
                  <a:pt x="580" y="470"/>
                </a:lnTo>
                <a:lnTo>
                  <a:pt x="598" y="480"/>
                </a:lnTo>
                <a:lnTo>
                  <a:pt x="610" y="491"/>
                </a:lnTo>
                <a:lnTo>
                  <a:pt x="621" y="506"/>
                </a:lnTo>
                <a:lnTo>
                  <a:pt x="627" y="519"/>
                </a:lnTo>
                <a:lnTo>
                  <a:pt x="634" y="534"/>
                </a:lnTo>
                <a:lnTo>
                  <a:pt x="636" y="551"/>
                </a:lnTo>
                <a:lnTo>
                  <a:pt x="634" y="570"/>
                </a:lnTo>
                <a:lnTo>
                  <a:pt x="632" y="587"/>
                </a:lnTo>
                <a:lnTo>
                  <a:pt x="604" y="694"/>
                </a:lnTo>
                <a:lnTo>
                  <a:pt x="664" y="711"/>
                </a:lnTo>
                <a:lnTo>
                  <a:pt x="638" y="811"/>
                </a:lnTo>
                <a:lnTo>
                  <a:pt x="0" y="640"/>
                </a:lnTo>
                <a:lnTo>
                  <a:pt x="28" y="540"/>
                </a:lnTo>
                <a:lnTo>
                  <a:pt x="85" y="555"/>
                </a:lnTo>
                <a:lnTo>
                  <a:pt x="113" y="450"/>
                </a:lnTo>
                <a:lnTo>
                  <a:pt x="119" y="431"/>
                </a:lnTo>
                <a:lnTo>
                  <a:pt x="128" y="416"/>
                </a:lnTo>
                <a:lnTo>
                  <a:pt x="139" y="401"/>
                </a:lnTo>
                <a:lnTo>
                  <a:pt x="151" y="391"/>
                </a:lnTo>
                <a:lnTo>
                  <a:pt x="164" y="382"/>
                </a:lnTo>
                <a:lnTo>
                  <a:pt x="179" y="376"/>
                </a:lnTo>
                <a:lnTo>
                  <a:pt x="196" y="374"/>
                </a:lnTo>
                <a:lnTo>
                  <a:pt x="215" y="371"/>
                </a:lnTo>
                <a:lnTo>
                  <a:pt x="314" y="109"/>
                </a:lnTo>
                <a:lnTo>
                  <a:pt x="247" y="92"/>
                </a:lnTo>
                <a:lnTo>
                  <a:pt x="271" y="0"/>
                </a:lnTo>
                <a:lnTo>
                  <a:pt x="719" y="120"/>
                </a:lnTo>
                <a:lnTo>
                  <a:pt x="694" y="211"/>
                </a:lnTo>
                <a:lnTo>
                  <a:pt x="627" y="194"/>
                </a:lnTo>
                <a:close/>
                <a:moveTo>
                  <a:pt x="258" y="739"/>
                </a:moveTo>
                <a:lnTo>
                  <a:pt x="230" y="924"/>
                </a:lnTo>
                <a:lnTo>
                  <a:pt x="320" y="924"/>
                </a:lnTo>
                <a:lnTo>
                  <a:pt x="378" y="771"/>
                </a:lnTo>
                <a:lnTo>
                  <a:pt x="258" y="739"/>
                </a:lnTo>
                <a:close/>
                <a:moveTo>
                  <a:pt x="203" y="470"/>
                </a:moveTo>
                <a:lnTo>
                  <a:pt x="175" y="576"/>
                </a:lnTo>
                <a:lnTo>
                  <a:pt x="301" y="610"/>
                </a:lnTo>
                <a:lnTo>
                  <a:pt x="329" y="504"/>
                </a:lnTo>
                <a:lnTo>
                  <a:pt x="203" y="470"/>
                </a:lnTo>
                <a:close/>
                <a:moveTo>
                  <a:pt x="382" y="132"/>
                </a:moveTo>
                <a:lnTo>
                  <a:pt x="290" y="386"/>
                </a:lnTo>
                <a:lnTo>
                  <a:pt x="376" y="410"/>
                </a:lnTo>
                <a:lnTo>
                  <a:pt x="465" y="156"/>
                </a:lnTo>
                <a:lnTo>
                  <a:pt x="382" y="1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83" name="Freeform 17"/>
          <p:cNvSpPr>
            <a:spLocks noEditPoints="1" noChangeArrowheads="1"/>
          </p:cNvSpPr>
          <p:nvPr/>
        </p:nvSpPr>
        <p:spPr bwMode="auto">
          <a:xfrm>
            <a:off x="6276975" y="3689350"/>
            <a:ext cx="314325" cy="346075"/>
          </a:xfrm>
          <a:custGeom>
            <a:avLst/>
            <a:gdLst>
              <a:gd name="T0" fmla="*/ 94728 w 803"/>
              <a:gd name="T1" fmla="*/ 195011 h 882"/>
              <a:gd name="T2" fmla="*/ 97077 w 803"/>
              <a:gd name="T3" fmla="*/ 212667 h 882"/>
              <a:gd name="T4" fmla="*/ 108820 w 803"/>
              <a:gd name="T5" fmla="*/ 233856 h 882"/>
              <a:gd name="T6" fmla="*/ 126435 w 803"/>
              <a:gd name="T7" fmla="*/ 247981 h 882"/>
              <a:gd name="T8" fmla="*/ 149529 w 803"/>
              <a:gd name="T9" fmla="*/ 254652 h 882"/>
              <a:gd name="T10" fmla="*/ 168710 w 803"/>
              <a:gd name="T11" fmla="*/ 253867 h 882"/>
              <a:gd name="T12" fmla="*/ 190630 w 803"/>
              <a:gd name="T13" fmla="*/ 244450 h 882"/>
              <a:gd name="T14" fmla="*/ 207462 w 803"/>
              <a:gd name="T15" fmla="*/ 228755 h 882"/>
              <a:gd name="T16" fmla="*/ 216465 w 803"/>
              <a:gd name="T17" fmla="*/ 206782 h 882"/>
              <a:gd name="T18" fmla="*/ 218031 w 803"/>
              <a:gd name="T19" fmla="*/ 193441 h 882"/>
              <a:gd name="T20" fmla="*/ 307671 w 803"/>
              <a:gd name="T21" fmla="*/ 249551 h 882"/>
              <a:gd name="T22" fmla="*/ 314325 w 803"/>
              <a:gd name="T23" fmla="*/ 312331 h 882"/>
              <a:gd name="T24" fmla="*/ 0 w 803"/>
              <a:gd name="T25" fmla="*/ 346075 h 882"/>
              <a:gd name="T26" fmla="*/ 1957 w 803"/>
              <a:gd name="T27" fmla="*/ 271524 h 882"/>
              <a:gd name="T28" fmla="*/ 13700 w 803"/>
              <a:gd name="T29" fmla="*/ 223654 h 882"/>
              <a:gd name="T30" fmla="*/ 183193 w 803"/>
              <a:gd name="T31" fmla="*/ 146748 h 882"/>
              <a:gd name="T32" fmla="*/ 167927 w 803"/>
              <a:gd name="T33" fmla="*/ 140863 h 882"/>
              <a:gd name="T34" fmla="*/ 137003 w 803"/>
              <a:gd name="T35" fmla="*/ 141647 h 882"/>
              <a:gd name="T36" fmla="*/ 131132 w 803"/>
              <a:gd name="T37" fmla="*/ 147533 h 882"/>
              <a:gd name="T38" fmla="*/ 115474 w 803"/>
              <a:gd name="T39" fmla="*/ 147533 h 882"/>
              <a:gd name="T40" fmla="*/ 102165 w 803"/>
              <a:gd name="T41" fmla="*/ 138901 h 882"/>
              <a:gd name="T42" fmla="*/ 113909 w 803"/>
              <a:gd name="T43" fmla="*/ 174215 h 882"/>
              <a:gd name="T44" fmla="*/ 125652 w 803"/>
              <a:gd name="T45" fmla="*/ 191087 h 882"/>
              <a:gd name="T46" fmla="*/ 197285 w 803"/>
              <a:gd name="T47" fmla="*/ 180100 h 882"/>
              <a:gd name="T48" fmla="*/ 209811 w 803"/>
              <a:gd name="T49" fmla="*/ 138901 h 882"/>
              <a:gd name="T50" fmla="*/ 201591 w 803"/>
              <a:gd name="T51" fmla="*/ 138901 h 882"/>
              <a:gd name="T52" fmla="*/ 158141 w 803"/>
              <a:gd name="T53" fmla="*/ 151457 h 882"/>
              <a:gd name="T54" fmla="*/ 177322 w 803"/>
              <a:gd name="T55" fmla="*/ 154203 h 882"/>
              <a:gd name="T56" fmla="*/ 177322 w 803"/>
              <a:gd name="T57" fmla="*/ 165190 h 882"/>
              <a:gd name="T58" fmla="*/ 150704 w 803"/>
              <a:gd name="T59" fmla="*/ 169114 h 882"/>
              <a:gd name="T60" fmla="*/ 133089 w 803"/>
              <a:gd name="T61" fmla="*/ 163228 h 882"/>
              <a:gd name="T62" fmla="*/ 147181 w 803"/>
              <a:gd name="T63" fmla="*/ 152634 h 882"/>
              <a:gd name="T64" fmla="*/ 96294 w 803"/>
              <a:gd name="T65" fmla="*/ 102018 h 882"/>
              <a:gd name="T66" fmla="*/ 97860 w 803"/>
              <a:gd name="T67" fmla="*/ 61211 h 882"/>
              <a:gd name="T68" fmla="*/ 113909 w 803"/>
              <a:gd name="T69" fmla="*/ 42769 h 882"/>
              <a:gd name="T70" fmla="*/ 158924 w 803"/>
              <a:gd name="T71" fmla="*/ 35314 h 882"/>
              <a:gd name="T72" fmla="*/ 200808 w 803"/>
              <a:gd name="T73" fmla="*/ 43554 h 882"/>
              <a:gd name="T74" fmla="*/ 213334 w 803"/>
              <a:gd name="T75" fmla="*/ 62780 h 882"/>
              <a:gd name="T76" fmla="*/ 214900 w 803"/>
              <a:gd name="T77" fmla="*/ 103195 h 882"/>
              <a:gd name="T78" fmla="*/ 232514 w 803"/>
              <a:gd name="T79" fmla="*/ 81222 h 882"/>
              <a:gd name="T80" fmla="*/ 234080 w 803"/>
              <a:gd name="T81" fmla="*/ 64350 h 882"/>
              <a:gd name="T82" fmla="*/ 225860 w 803"/>
              <a:gd name="T83" fmla="*/ 27859 h 882"/>
              <a:gd name="T84" fmla="*/ 206679 w 803"/>
              <a:gd name="T85" fmla="*/ 11771 h 882"/>
              <a:gd name="T86" fmla="*/ 167927 w 803"/>
              <a:gd name="T87" fmla="*/ 785 h 882"/>
              <a:gd name="T88" fmla="*/ 126435 w 803"/>
              <a:gd name="T89" fmla="*/ 2354 h 882"/>
              <a:gd name="T90" fmla="*/ 93554 w 803"/>
              <a:gd name="T91" fmla="*/ 16872 h 882"/>
              <a:gd name="T92" fmla="*/ 82985 w 803"/>
              <a:gd name="T93" fmla="*/ 34529 h 882"/>
              <a:gd name="T94" fmla="*/ 77113 w 803"/>
              <a:gd name="T95" fmla="*/ 74551 h 882"/>
              <a:gd name="T96" fmla="*/ 80245 w 803"/>
              <a:gd name="T97" fmla="*/ 87892 h 882"/>
              <a:gd name="T98" fmla="*/ 96294 w 803"/>
              <a:gd name="T99" fmla="*/ 102018 h 88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803"/>
              <a:gd name="T151" fmla="*/ 0 h 882"/>
              <a:gd name="T152" fmla="*/ 803 w 803"/>
              <a:gd name="T153" fmla="*/ 882 h 882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803" h="882">
                <a:moveTo>
                  <a:pt x="35" y="570"/>
                </a:moveTo>
                <a:lnTo>
                  <a:pt x="242" y="489"/>
                </a:lnTo>
                <a:lnTo>
                  <a:pt x="242" y="497"/>
                </a:lnTo>
                <a:lnTo>
                  <a:pt x="242" y="512"/>
                </a:lnTo>
                <a:lnTo>
                  <a:pt x="244" y="527"/>
                </a:lnTo>
                <a:lnTo>
                  <a:pt x="248" y="542"/>
                </a:lnTo>
                <a:lnTo>
                  <a:pt x="254" y="557"/>
                </a:lnTo>
                <a:lnTo>
                  <a:pt x="261" y="570"/>
                </a:lnTo>
                <a:lnTo>
                  <a:pt x="267" y="583"/>
                </a:lnTo>
                <a:lnTo>
                  <a:pt x="278" y="596"/>
                </a:lnTo>
                <a:lnTo>
                  <a:pt x="286" y="606"/>
                </a:lnTo>
                <a:lnTo>
                  <a:pt x="299" y="615"/>
                </a:lnTo>
                <a:lnTo>
                  <a:pt x="310" y="623"/>
                </a:lnTo>
                <a:lnTo>
                  <a:pt x="323" y="632"/>
                </a:lnTo>
                <a:lnTo>
                  <a:pt x="338" y="638"/>
                </a:lnTo>
                <a:lnTo>
                  <a:pt x="353" y="643"/>
                </a:lnTo>
                <a:lnTo>
                  <a:pt x="367" y="647"/>
                </a:lnTo>
                <a:lnTo>
                  <a:pt x="382" y="649"/>
                </a:lnTo>
                <a:lnTo>
                  <a:pt x="399" y="651"/>
                </a:lnTo>
                <a:lnTo>
                  <a:pt x="414" y="649"/>
                </a:lnTo>
                <a:lnTo>
                  <a:pt x="431" y="647"/>
                </a:lnTo>
                <a:lnTo>
                  <a:pt x="446" y="643"/>
                </a:lnTo>
                <a:lnTo>
                  <a:pt x="461" y="638"/>
                </a:lnTo>
                <a:lnTo>
                  <a:pt x="474" y="632"/>
                </a:lnTo>
                <a:lnTo>
                  <a:pt x="487" y="623"/>
                </a:lnTo>
                <a:lnTo>
                  <a:pt x="500" y="615"/>
                </a:lnTo>
                <a:lnTo>
                  <a:pt x="510" y="606"/>
                </a:lnTo>
                <a:lnTo>
                  <a:pt x="521" y="596"/>
                </a:lnTo>
                <a:lnTo>
                  <a:pt x="530" y="583"/>
                </a:lnTo>
                <a:lnTo>
                  <a:pt x="538" y="570"/>
                </a:lnTo>
                <a:lnTo>
                  <a:pt x="545" y="557"/>
                </a:lnTo>
                <a:lnTo>
                  <a:pt x="549" y="542"/>
                </a:lnTo>
                <a:lnTo>
                  <a:pt x="553" y="527"/>
                </a:lnTo>
                <a:lnTo>
                  <a:pt x="555" y="512"/>
                </a:lnTo>
                <a:lnTo>
                  <a:pt x="557" y="497"/>
                </a:lnTo>
                <a:lnTo>
                  <a:pt x="557" y="493"/>
                </a:lnTo>
                <a:lnTo>
                  <a:pt x="760" y="570"/>
                </a:lnTo>
                <a:lnTo>
                  <a:pt x="775" y="602"/>
                </a:lnTo>
                <a:lnTo>
                  <a:pt x="786" y="636"/>
                </a:lnTo>
                <a:lnTo>
                  <a:pt x="792" y="672"/>
                </a:lnTo>
                <a:lnTo>
                  <a:pt x="799" y="713"/>
                </a:lnTo>
                <a:lnTo>
                  <a:pt x="801" y="754"/>
                </a:lnTo>
                <a:lnTo>
                  <a:pt x="803" y="796"/>
                </a:lnTo>
                <a:lnTo>
                  <a:pt x="801" y="882"/>
                </a:lnTo>
                <a:lnTo>
                  <a:pt x="0" y="882"/>
                </a:lnTo>
                <a:lnTo>
                  <a:pt x="0" y="828"/>
                </a:lnTo>
                <a:lnTo>
                  <a:pt x="0" y="777"/>
                </a:lnTo>
                <a:lnTo>
                  <a:pt x="3" y="732"/>
                </a:lnTo>
                <a:lnTo>
                  <a:pt x="5" y="692"/>
                </a:lnTo>
                <a:lnTo>
                  <a:pt x="11" y="653"/>
                </a:lnTo>
                <a:lnTo>
                  <a:pt x="17" y="621"/>
                </a:lnTo>
                <a:lnTo>
                  <a:pt x="24" y="593"/>
                </a:lnTo>
                <a:lnTo>
                  <a:pt x="35" y="570"/>
                </a:lnTo>
                <a:close/>
                <a:moveTo>
                  <a:pt x="481" y="397"/>
                </a:moveTo>
                <a:lnTo>
                  <a:pt x="481" y="397"/>
                </a:lnTo>
                <a:lnTo>
                  <a:pt x="468" y="374"/>
                </a:lnTo>
                <a:lnTo>
                  <a:pt x="461" y="365"/>
                </a:lnTo>
                <a:lnTo>
                  <a:pt x="455" y="361"/>
                </a:lnTo>
                <a:lnTo>
                  <a:pt x="429" y="359"/>
                </a:lnTo>
                <a:lnTo>
                  <a:pt x="404" y="357"/>
                </a:lnTo>
                <a:lnTo>
                  <a:pt x="376" y="359"/>
                </a:lnTo>
                <a:lnTo>
                  <a:pt x="350" y="361"/>
                </a:lnTo>
                <a:lnTo>
                  <a:pt x="348" y="363"/>
                </a:lnTo>
                <a:lnTo>
                  <a:pt x="344" y="365"/>
                </a:lnTo>
                <a:lnTo>
                  <a:pt x="335" y="376"/>
                </a:lnTo>
                <a:lnTo>
                  <a:pt x="323" y="403"/>
                </a:lnTo>
                <a:lnTo>
                  <a:pt x="308" y="391"/>
                </a:lnTo>
                <a:lnTo>
                  <a:pt x="295" y="376"/>
                </a:lnTo>
                <a:lnTo>
                  <a:pt x="282" y="357"/>
                </a:lnTo>
                <a:lnTo>
                  <a:pt x="269" y="337"/>
                </a:lnTo>
                <a:lnTo>
                  <a:pt x="261" y="354"/>
                </a:lnTo>
                <a:lnTo>
                  <a:pt x="271" y="393"/>
                </a:lnTo>
                <a:lnTo>
                  <a:pt x="282" y="429"/>
                </a:lnTo>
                <a:lnTo>
                  <a:pt x="291" y="444"/>
                </a:lnTo>
                <a:lnTo>
                  <a:pt x="299" y="459"/>
                </a:lnTo>
                <a:lnTo>
                  <a:pt x="310" y="474"/>
                </a:lnTo>
                <a:lnTo>
                  <a:pt x="321" y="487"/>
                </a:lnTo>
                <a:lnTo>
                  <a:pt x="483" y="487"/>
                </a:lnTo>
                <a:lnTo>
                  <a:pt x="493" y="474"/>
                </a:lnTo>
                <a:lnTo>
                  <a:pt x="504" y="459"/>
                </a:lnTo>
                <a:lnTo>
                  <a:pt x="513" y="444"/>
                </a:lnTo>
                <a:lnTo>
                  <a:pt x="517" y="429"/>
                </a:lnTo>
                <a:lnTo>
                  <a:pt x="528" y="393"/>
                </a:lnTo>
                <a:lnTo>
                  <a:pt x="536" y="354"/>
                </a:lnTo>
                <a:lnTo>
                  <a:pt x="525" y="337"/>
                </a:lnTo>
                <a:lnTo>
                  <a:pt x="515" y="354"/>
                </a:lnTo>
                <a:lnTo>
                  <a:pt x="504" y="369"/>
                </a:lnTo>
                <a:lnTo>
                  <a:pt x="481" y="397"/>
                </a:lnTo>
                <a:close/>
                <a:moveTo>
                  <a:pt x="404" y="386"/>
                </a:moveTo>
                <a:lnTo>
                  <a:pt x="404" y="386"/>
                </a:lnTo>
                <a:lnTo>
                  <a:pt x="431" y="389"/>
                </a:lnTo>
                <a:lnTo>
                  <a:pt x="444" y="391"/>
                </a:lnTo>
                <a:lnTo>
                  <a:pt x="453" y="393"/>
                </a:lnTo>
                <a:lnTo>
                  <a:pt x="466" y="412"/>
                </a:lnTo>
                <a:lnTo>
                  <a:pt x="453" y="421"/>
                </a:lnTo>
                <a:lnTo>
                  <a:pt x="438" y="427"/>
                </a:lnTo>
                <a:lnTo>
                  <a:pt x="421" y="431"/>
                </a:lnTo>
                <a:lnTo>
                  <a:pt x="402" y="431"/>
                </a:lnTo>
                <a:lnTo>
                  <a:pt x="385" y="431"/>
                </a:lnTo>
                <a:lnTo>
                  <a:pt x="367" y="429"/>
                </a:lnTo>
                <a:lnTo>
                  <a:pt x="353" y="423"/>
                </a:lnTo>
                <a:lnTo>
                  <a:pt x="340" y="416"/>
                </a:lnTo>
                <a:lnTo>
                  <a:pt x="355" y="393"/>
                </a:lnTo>
                <a:lnTo>
                  <a:pt x="361" y="391"/>
                </a:lnTo>
                <a:lnTo>
                  <a:pt x="376" y="389"/>
                </a:lnTo>
                <a:lnTo>
                  <a:pt x="404" y="386"/>
                </a:lnTo>
                <a:close/>
                <a:moveTo>
                  <a:pt x="246" y="260"/>
                </a:moveTo>
                <a:lnTo>
                  <a:pt x="246" y="260"/>
                </a:lnTo>
                <a:lnTo>
                  <a:pt x="246" y="220"/>
                </a:lnTo>
                <a:lnTo>
                  <a:pt x="246" y="186"/>
                </a:lnTo>
                <a:lnTo>
                  <a:pt x="250" y="156"/>
                </a:lnTo>
                <a:lnTo>
                  <a:pt x="259" y="124"/>
                </a:lnTo>
                <a:lnTo>
                  <a:pt x="274" y="115"/>
                </a:lnTo>
                <a:lnTo>
                  <a:pt x="291" y="109"/>
                </a:lnTo>
                <a:lnTo>
                  <a:pt x="308" y="103"/>
                </a:lnTo>
                <a:lnTo>
                  <a:pt x="327" y="98"/>
                </a:lnTo>
                <a:lnTo>
                  <a:pt x="365" y="92"/>
                </a:lnTo>
                <a:lnTo>
                  <a:pt x="406" y="90"/>
                </a:lnTo>
                <a:lnTo>
                  <a:pt x="444" y="94"/>
                </a:lnTo>
                <a:lnTo>
                  <a:pt x="481" y="100"/>
                </a:lnTo>
                <a:lnTo>
                  <a:pt x="498" y="105"/>
                </a:lnTo>
                <a:lnTo>
                  <a:pt x="513" y="111"/>
                </a:lnTo>
                <a:lnTo>
                  <a:pt x="525" y="117"/>
                </a:lnTo>
                <a:lnTo>
                  <a:pt x="536" y="126"/>
                </a:lnTo>
                <a:lnTo>
                  <a:pt x="545" y="160"/>
                </a:lnTo>
                <a:lnTo>
                  <a:pt x="549" y="186"/>
                </a:lnTo>
                <a:lnTo>
                  <a:pt x="549" y="218"/>
                </a:lnTo>
                <a:lnTo>
                  <a:pt x="549" y="263"/>
                </a:lnTo>
                <a:lnTo>
                  <a:pt x="555" y="256"/>
                </a:lnTo>
                <a:lnTo>
                  <a:pt x="570" y="241"/>
                </a:lnTo>
                <a:lnTo>
                  <a:pt x="587" y="218"/>
                </a:lnTo>
                <a:lnTo>
                  <a:pt x="594" y="207"/>
                </a:lnTo>
                <a:lnTo>
                  <a:pt x="598" y="194"/>
                </a:lnTo>
                <a:lnTo>
                  <a:pt x="598" y="182"/>
                </a:lnTo>
                <a:lnTo>
                  <a:pt x="598" y="164"/>
                </a:lnTo>
                <a:lnTo>
                  <a:pt x="596" y="130"/>
                </a:lnTo>
                <a:lnTo>
                  <a:pt x="587" y="96"/>
                </a:lnTo>
                <a:lnTo>
                  <a:pt x="583" y="81"/>
                </a:lnTo>
                <a:lnTo>
                  <a:pt x="577" y="71"/>
                </a:lnTo>
                <a:lnTo>
                  <a:pt x="564" y="56"/>
                </a:lnTo>
                <a:lnTo>
                  <a:pt x="547" y="41"/>
                </a:lnTo>
                <a:lnTo>
                  <a:pt x="528" y="30"/>
                </a:lnTo>
                <a:lnTo>
                  <a:pt x="506" y="19"/>
                </a:lnTo>
                <a:lnTo>
                  <a:pt x="481" y="11"/>
                </a:lnTo>
                <a:lnTo>
                  <a:pt x="457" y="6"/>
                </a:lnTo>
                <a:lnTo>
                  <a:pt x="429" y="2"/>
                </a:lnTo>
                <a:lnTo>
                  <a:pt x="402" y="0"/>
                </a:lnTo>
                <a:lnTo>
                  <a:pt x="376" y="0"/>
                </a:lnTo>
                <a:lnTo>
                  <a:pt x="348" y="2"/>
                </a:lnTo>
                <a:lnTo>
                  <a:pt x="323" y="6"/>
                </a:lnTo>
                <a:lnTo>
                  <a:pt x="299" y="13"/>
                </a:lnTo>
                <a:lnTo>
                  <a:pt x="276" y="19"/>
                </a:lnTo>
                <a:lnTo>
                  <a:pt x="256" y="30"/>
                </a:lnTo>
                <a:lnTo>
                  <a:pt x="239" y="43"/>
                </a:lnTo>
                <a:lnTo>
                  <a:pt x="224" y="56"/>
                </a:lnTo>
                <a:lnTo>
                  <a:pt x="218" y="68"/>
                </a:lnTo>
                <a:lnTo>
                  <a:pt x="212" y="88"/>
                </a:lnTo>
                <a:lnTo>
                  <a:pt x="205" y="111"/>
                </a:lnTo>
                <a:lnTo>
                  <a:pt x="201" y="137"/>
                </a:lnTo>
                <a:lnTo>
                  <a:pt x="197" y="164"/>
                </a:lnTo>
                <a:lnTo>
                  <a:pt x="197" y="190"/>
                </a:lnTo>
                <a:lnTo>
                  <a:pt x="199" y="209"/>
                </a:lnTo>
                <a:lnTo>
                  <a:pt x="201" y="218"/>
                </a:lnTo>
                <a:lnTo>
                  <a:pt x="205" y="224"/>
                </a:lnTo>
                <a:lnTo>
                  <a:pt x="220" y="239"/>
                </a:lnTo>
                <a:lnTo>
                  <a:pt x="233" y="252"/>
                </a:lnTo>
                <a:lnTo>
                  <a:pt x="246" y="2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84" name="Freeform 18"/>
          <p:cNvSpPr>
            <a:spLocks noEditPoints="1" noChangeArrowheads="1"/>
          </p:cNvSpPr>
          <p:nvPr/>
        </p:nvSpPr>
        <p:spPr bwMode="auto">
          <a:xfrm>
            <a:off x="4602163" y="3690938"/>
            <a:ext cx="344487" cy="393700"/>
          </a:xfrm>
          <a:custGeom>
            <a:avLst/>
            <a:gdLst>
              <a:gd name="T0" fmla="*/ 67103 w 883"/>
              <a:gd name="T1" fmla="*/ 257645 h 1007"/>
              <a:gd name="T2" fmla="*/ 96363 w 883"/>
              <a:gd name="T3" fmla="*/ 248653 h 1007"/>
              <a:gd name="T4" fmla="*/ 110407 w 883"/>
              <a:gd name="T5" fmla="*/ 242006 h 1007"/>
              <a:gd name="T6" fmla="*/ 245393 w 883"/>
              <a:gd name="T7" fmla="*/ 215030 h 1007"/>
              <a:gd name="T8" fmla="*/ 239541 w 883"/>
              <a:gd name="T9" fmla="*/ 247871 h 1007"/>
              <a:gd name="T10" fmla="*/ 257097 w 883"/>
              <a:gd name="T11" fmla="*/ 248653 h 1007"/>
              <a:gd name="T12" fmla="*/ 326931 w 883"/>
              <a:gd name="T13" fmla="*/ 265073 h 1007"/>
              <a:gd name="T14" fmla="*/ 337074 w 883"/>
              <a:gd name="T15" fmla="*/ 292050 h 1007"/>
              <a:gd name="T16" fmla="*/ 343707 w 883"/>
              <a:gd name="T17" fmla="*/ 340529 h 1007"/>
              <a:gd name="T18" fmla="*/ 344487 w 883"/>
              <a:gd name="T19" fmla="*/ 393700 h 1007"/>
              <a:gd name="T20" fmla="*/ 0 w 883"/>
              <a:gd name="T21" fmla="*/ 371415 h 1007"/>
              <a:gd name="T22" fmla="*/ 2341 w 883"/>
              <a:gd name="T23" fmla="*/ 320981 h 1007"/>
              <a:gd name="T24" fmla="*/ 10534 w 883"/>
              <a:gd name="T25" fmla="*/ 286185 h 1007"/>
              <a:gd name="T26" fmla="*/ 171268 w 883"/>
              <a:gd name="T27" fmla="*/ 0 h 1007"/>
              <a:gd name="T28" fmla="*/ 194676 w 883"/>
              <a:gd name="T29" fmla="*/ 1564 h 1007"/>
              <a:gd name="T30" fmla="*/ 220425 w 883"/>
              <a:gd name="T31" fmla="*/ 10556 h 1007"/>
              <a:gd name="T32" fmla="*/ 237981 w 883"/>
              <a:gd name="T33" fmla="*/ 27367 h 1007"/>
              <a:gd name="T34" fmla="*/ 246954 w 883"/>
              <a:gd name="T35" fmla="*/ 50043 h 1007"/>
              <a:gd name="T36" fmla="*/ 251245 w 883"/>
              <a:gd name="T37" fmla="*/ 76629 h 1007"/>
              <a:gd name="T38" fmla="*/ 245393 w 883"/>
              <a:gd name="T39" fmla="*/ 95786 h 1007"/>
              <a:gd name="T40" fmla="*/ 240322 w 883"/>
              <a:gd name="T41" fmla="*/ 57472 h 1007"/>
              <a:gd name="T42" fmla="*/ 231349 w 883"/>
              <a:gd name="T43" fmla="*/ 39096 h 1007"/>
              <a:gd name="T44" fmla="*/ 215353 w 883"/>
              <a:gd name="T45" fmla="*/ 25022 h 1007"/>
              <a:gd name="T46" fmla="*/ 192335 w 883"/>
              <a:gd name="T47" fmla="*/ 17593 h 1007"/>
              <a:gd name="T48" fmla="*/ 171268 w 883"/>
              <a:gd name="T49" fmla="*/ 15639 h 1007"/>
              <a:gd name="T50" fmla="*/ 142398 w 883"/>
              <a:gd name="T51" fmla="*/ 19939 h 1007"/>
              <a:gd name="T52" fmla="*/ 121331 w 883"/>
              <a:gd name="T53" fmla="*/ 30104 h 1007"/>
              <a:gd name="T54" fmla="*/ 108067 w 883"/>
              <a:gd name="T55" fmla="*/ 44961 h 1007"/>
              <a:gd name="T56" fmla="*/ 100654 w 883"/>
              <a:gd name="T57" fmla="*/ 64900 h 1007"/>
              <a:gd name="T58" fmla="*/ 91291 w 883"/>
              <a:gd name="T59" fmla="*/ 95786 h 1007"/>
              <a:gd name="T60" fmla="*/ 93242 w 883"/>
              <a:gd name="T61" fmla="*/ 67637 h 1007"/>
              <a:gd name="T62" fmla="*/ 99094 w 883"/>
              <a:gd name="T63" fmla="*/ 42615 h 1007"/>
              <a:gd name="T64" fmla="*/ 110407 w 883"/>
              <a:gd name="T65" fmla="*/ 21503 h 1007"/>
              <a:gd name="T66" fmla="*/ 129524 w 883"/>
              <a:gd name="T67" fmla="*/ 7428 h 1007"/>
              <a:gd name="T68" fmla="*/ 159564 w 883"/>
              <a:gd name="T69" fmla="*/ 0 h 1007"/>
              <a:gd name="T70" fmla="*/ 212232 w 883"/>
              <a:gd name="T71" fmla="*/ 164205 h 1007"/>
              <a:gd name="T72" fmla="*/ 205600 w 883"/>
              <a:gd name="T73" fmla="*/ 150912 h 1007"/>
              <a:gd name="T74" fmla="*/ 198968 w 883"/>
              <a:gd name="T75" fmla="*/ 143484 h 1007"/>
              <a:gd name="T76" fmla="*/ 186483 w 883"/>
              <a:gd name="T77" fmla="*/ 142702 h 1007"/>
              <a:gd name="T78" fmla="*/ 160344 w 883"/>
              <a:gd name="T79" fmla="*/ 142702 h 1007"/>
              <a:gd name="T80" fmla="*/ 147860 w 883"/>
              <a:gd name="T81" fmla="*/ 143484 h 1007"/>
              <a:gd name="T82" fmla="*/ 140448 w 883"/>
              <a:gd name="T83" fmla="*/ 152476 h 1007"/>
              <a:gd name="T84" fmla="*/ 133815 w 883"/>
              <a:gd name="T85" fmla="*/ 167723 h 1007"/>
              <a:gd name="T86" fmla="*/ 114699 w 883"/>
              <a:gd name="T87" fmla="*/ 145047 h 1007"/>
              <a:gd name="T88" fmla="*/ 104556 w 883"/>
              <a:gd name="T89" fmla="*/ 144265 h 1007"/>
              <a:gd name="T90" fmla="*/ 112358 w 883"/>
              <a:gd name="T91" fmla="*/ 171633 h 1007"/>
              <a:gd name="T92" fmla="*/ 124062 w 883"/>
              <a:gd name="T93" fmla="*/ 195873 h 1007"/>
              <a:gd name="T94" fmla="*/ 134596 w 883"/>
              <a:gd name="T95" fmla="*/ 208383 h 1007"/>
              <a:gd name="T96" fmla="*/ 218864 w 883"/>
              <a:gd name="T97" fmla="*/ 202519 h 1007"/>
              <a:gd name="T98" fmla="*/ 229788 w 883"/>
              <a:gd name="T99" fmla="*/ 180234 h 1007"/>
              <a:gd name="T100" fmla="*/ 238761 w 883"/>
              <a:gd name="T101" fmla="*/ 144265 h 1007"/>
              <a:gd name="T102" fmla="*/ 233689 w 883"/>
              <a:gd name="T103" fmla="*/ 136055 h 1007"/>
              <a:gd name="T104" fmla="*/ 212232 w 883"/>
              <a:gd name="T105" fmla="*/ 164205 h 1007"/>
              <a:gd name="T106" fmla="*/ 141228 w 883"/>
              <a:gd name="T107" fmla="*/ 173588 h 1007"/>
              <a:gd name="T108" fmla="*/ 149811 w 883"/>
              <a:gd name="T109" fmla="*/ 159122 h 1007"/>
              <a:gd name="T110" fmla="*/ 173999 w 883"/>
              <a:gd name="T111" fmla="*/ 156776 h 1007"/>
              <a:gd name="T112" fmla="*/ 187264 w 883"/>
              <a:gd name="T113" fmla="*/ 157558 h 1007"/>
              <a:gd name="T114" fmla="*/ 197017 w 883"/>
              <a:gd name="T115" fmla="*/ 159122 h 1007"/>
              <a:gd name="T116" fmla="*/ 202089 w 883"/>
              <a:gd name="T117" fmla="*/ 174370 h 1007"/>
              <a:gd name="T118" fmla="*/ 182192 w 883"/>
              <a:gd name="T119" fmla="*/ 181798 h 1007"/>
              <a:gd name="T120" fmla="*/ 155663 w 883"/>
              <a:gd name="T121" fmla="*/ 180234 h 1007"/>
              <a:gd name="T122" fmla="*/ 141228 w 883"/>
              <a:gd name="T123" fmla="*/ 173588 h 100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883"/>
              <a:gd name="T187" fmla="*/ 0 h 1007"/>
              <a:gd name="T188" fmla="*/ 883 w 883"/>
              <a:gd name="T189" fmla="*/ 1007 h 100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883" h="1007">
                <a:moveTo>
                  <a:pt x="38" y="710"/>
                </a:moveTo>
                <a:lnTo>
                  <a:pt x="38" y="710"/>
                </a:lnTo>
                <a:lnTo>
                  <a:pt x="172" y="659"/>
                </a:lnTo>
                <a:lnTo>
                  <a:pt x="200" y="649"/>
                </a:lnTo>
                <a:lnTo>
                  <a:pt x="226" y="640"/>
                </a:lnTo>
                <a:lnTo>
                  <a:pt x="247" y="636"/>
                </a:lnTo>
                <a:lnTo>
                  <a:pt x="264" y="634"/>
                </a:lnTo>
                <a:lnTo>
                  <a:pt x="271" y="634"/>
                </a:lnTo>
                <a:lnTo>
                  <a:pt x="283" y="619"/>
                </a:lnTo>
                <a:lnTo>
                  <a:pt x="262" y="619"/>
                </a:lnTo>
                <a:lnTo>
                  <a:pt x="262" y="550"/>
                </a:lnTo>
                <a:lnTo>
                  <a:pt x="629" y="550"/>
                </a:lnTo>
                <a:lnTo>
                  <a:pt x="629" y="619"/>
                </a:lnTo>
                <a:lnTo>
                  <a:pt x="604" y="619"/>
                </a:lnTo>
                <a:lnTo>
                  <a:pt x="614" y="634"/>
                </a:lnTo>
                <a:lnTo>
                  <a:pt x="636" y="634"/>
                </a:lnTo>
                <a:lnTo>
                  <a:pt x="659" y="636"/>
                </a:lnTo>
                <a:lnTo>
                  <a:pt x="717" y="649"/>
                </a:lnTo>
                <a:lnTo>
                  <a:pt x="779" y="664"/>
                </a:lnTo>
                <a:lnTo>
                  <a:pt x="838" y="678"/>
                </a:lnTo>
                <a:lnTo>
                  <a:pt x="853" y="713"/>
                </a:lnTo>
                <a:lnTo>
                  <a:pt x="864" y="747"/>
                </a:lnTo>
                <a:lnTo>
                  <a:pt x="872" y="787"/>
                </a:lnTo>
                <a:lnTo>
                  <a:pt x="879" y="828"/>
                </a:lnTo>
                <a:lnTo>
                  <a:pt x="881" y="871"/>
                </a:lnTo>
                <a:lnTo>
                  <a:pt x="883" y="915"/>
                </a:lnTo>
                <a:lnTo>
                  <a:pt x="883" y="1007"/>
                </a:lnTo>
                <a:lnTo>
                  <a:pt x="2" y="1007"/>
                </a:lnTo>
                <a:lnTo>
                  <a:pt x="0" y="950"/>
                </a:lnTo>
                <a:lnTo>
                  <a:pt x="0" y="903"/>
                </a:lnTo>
                <a:lnTo>
                  <a:pt x="2" y="858"/>
                </a:lnTo>
                <a:lnTo>
                  <a:pt x="6" y="821"/>
                </a:lnTo>
                <a:lnTo>
                  <a:pt x="10" y="787"/>
                </a:lnTo>
                <a:lnTo>
                  <a:pt x="19" y="760"/>
                </a:lnTo>
                <a:lnTo>
                  <a:pt x="27" y="732"/>
                </a:lnTo>
                <a:lnTo>
                  <a:pt x="38" y="710"/>
                </a:lnTo>
                <a:close/>
                <a:moveTo>
                  <a:pt x="439" y="0"/>
                </a:moveTo>
                <a:lnTo>
                  <a:pt x="439" y="0"/>
                </a:lnTo>
                <a:lnTo>
                  <a:pt x="471" y="0"/>
                </a:lnTo>
                <a:lnTo>
                  <a:pt x="499" y="4"/>
                </a:lnTo>
                <a:lnTo>
                  <a:pt x="525" y="8"/>
                </a:lnTo>
                <a:lnTo>
                  <a:pt x="546" y="17"/>
                </a:lnTo>
                <a:lnTo>
                  <a:pt x="565" y="27"/>
                </a:lnTo>
                <a:lnTo>
                  <a:pt x="582" y="40"/>
                </a:lnTo>
                <a:lnTo>
                  <a:pt x="597" y="55"/>
                </a:lnTo>
                <a:lnTo>
                  <a:pt x="610" y="70"/>
                </a:lnTo>
                <a:lnTo>
                  <a:pt x="618" y="87"/>
                </a:lnTo>
                <a:lnTo>
                  <a:pt x="627" y="106"/>
                </a:lnTo>
                <a:lnTo>
                  <a:pt x="633" y="128"/>
                </a:lnTo>
                <a:lnTo>
                  <a:pt x="638" y="149"/>
                </a:lnTo>
                <a:lnTo>
                  <a:pt x="642" y="173"/>
                </a:lnTo>
                <a:lnTo>
                  <a:pt x="644" y="196"/>
                </a:lnTo>
                <a:lnTo>
                  <a:pt x="646" y="245"/>
                </a:lnTo>
                <a:lnTo>
                  <a:pt x="629" y="245"/>
                </a:lnTo>
                <a:lnTo>
                  <a:pt x="627" y="205"/>
                </a:lnTo>
                <a:lnTo>
                  <a:pt x="621" y="164"/>
                </a:lnTo>
                <a:lnTo>
                  <a:pt x="616" y="147"/>
                </a:lnTo>
                <a:lnTo>
                  <a:pt x="610" y="130"/>
                </a:lnTo>
                <a:lnTo>
                  <a:pt x="601" y="115"/>
                </a:lnTo>
                <a:lnTo>
                  <a:pt x="593" y="100"/>
                </a:lnTo>
                <a:lnTo>
                  <a:pt x="582" y="87"/>
                </a:lnTo>
                <a:lnTo>
                  <a:pt x="567" y="74"/>
                </a:lnTo>
                <a:lnTo>
                  <a:pt x="552" y="64"/>
                </a:lnTo>
                <a:lnTo>
                  <a:pt x="535" y="55"/>
                </a:lnTo>
                <a:lnTo>
                  <a:pt x="516" y="49"/>
                </a:lnTo>
                <a:lnTo>
                  <a:pt x="493" y="45"/>
                </a:lnTo>
                <a:lnTo>
                  <a:pt x="467" y="42"/>
                </a:lnTo>
                <a:lnTo>
                  <a:pt x="439" y="40"/>
                </a:lnTo>
                <a:lnTo>
                  <a:pt x="411" y="42"/>
                </a:lnTo>
                <a:lnTo>
                  <a:pt x="386" y="45"/>
                </a:lnTo>
                <a:lnTo>
                  <a:pt x="365" y="51"/>
                </a:lnTo>
                <a:lnTo>
                  <a:pt x="345" y="57"/>
                </a:lnTo>
                <a:lnTo>
                  <a:pt x="326" y="66"/>
                </a:lnTo>
                <a:lnTo>
                  <a:pt x="311" y="77"/>
                </a:lnTo>
                <a:lnTo>
                  <a:pt x="298" y="87"/>
                </a:lnTo>
                <a:lnTo>
                  <a:pt x="288" y="100"/>
                </a:lnTo>
                <a:lnTo>
                  <a:pt x="277" y="115"/>
                </a:lnTo>
                <a:lnTo>
                  <a:pt x="271" y="130"/>
                </a:lnTo>
                <a:lnTo>
                  <a:pt x="264" y="147"/>
                </a:lnTo>
                <a:lnTo>
                  <a:pt x="258" y="166"/>
                </a:lnTo>
                <a:lnTo>
                  <a:pt x="251" y="205"/>
                </a:lnTo>
                <a:lnTo>
                  <a:pt x="249" y="245"/>
                </a:lnTo>
                <a:lnTo>
                  <a:pt x="234" y="245"/>
                </a:lnTo>
                <a:lnTo>
                  <a:pt x="234" y="196"/>
                </a:lnTo>
                <a:lnTo>
                  <a:pt x="239" y="173"/>
                </a:lnTo>
                <a:lnTo>
                  <a:pt x="241" y="149"/>
                </a:lnTo>
                <a:lnTo>
                  <a:pt x="247" y="128"/>
                </a:lnTo>
                <a:lnTo>
                  <a:pt x="254" y="109"/>
                </a:lnTo>
                <a:lnTo>
                  <a:pt x="260" y="89"/>
                </a:lnTo>
                <a:lnTo>
                  <a:pt x="271" y="72"/>
                </a:lnTo>
                <a:lnTo>
                  <a:pt x="283" y="55"/>
                </a:lnTo>
                <a:lnTo>
                  <a:pt x="296" y="42"/>
                </a:lnTo>
                <a:lnTo>
                  <a:pt x="313" y="30"/>
                </a:lnTo>
                <a:lnTo>
                  <a:pt x="332" y="19"/>
                </a:lnTo>
                <a:lnTo>
                  <a:pt x="356" y="10"/>
                </a:lnTo>
                <a:lnTo>
                  <a:pt x="379" y="4"/>
                </a:lnTo>
                <a:lnTo>
                  <a:pt x="409" y="0"/>
                </a:lnTo>
                <a:lnTo>
                  <a:pt x="439" y="0"/>
                </a:lnTo>
                <a:close/>
                <a:moveTo>
                  <a:pt x="544" y="420"/>
                </a:moveTo>
                <a:lnTo>
                  <a:pt x="544" y="420"/>
                </a:lnTo>
                <a:lnTo>
                  <a:pt x="535" y="403"/>
                </a:lnTo>
                <a:lnTo>
                  <a:pt x="527" y="386"/>
                </a:lnTo>
                <a:lnTo>
                  <a:pt x="518" y="373"/>
                </a:lnTo>
                <a:lnTo>
                  <a:pt x="514" y="369"/>
                </a:lnTo>
                <a:lnTo>
                  <a:pt x="510" y="367"/>
                </a:lnTo>
                <a:lnTo>
                  <a:pt x="497" y="367"/>
                </a:lnTo>
                <a:lnTo>
                  <a:pt x="478" y="365"/>
                </a:lnTo>
                <a:lnTo>
                  <a:pt x="446" y="365"/>
                </a:lnTo>
                <a:lnTo>
                  <a:pt x="411" y="365"/>
                </a:lnTo>
                <a:lnTo>
                  <a:pt x="392" y="367"/>
                </a:lnTo>
                <a:lnTo>
                  <a:pt x="379" y="367"/>
                </a:lnTo>
                <a:lnTo>
                  <a:pt x="375" y="371"/>
                </a:lnTo>
                <a:lnTo>
                  <a:pt x="371" y="375"/>
                </a:lnTo>
                <a:lnTo>
                  <a:pt x="360" y="390"/>
                </a:lnTo>
                <a:lnTo>
                  <a:pt x="352" y="410"/>
                </a:lnTo>
                <a:lnTo>
                  <a:pt x="343" y="429"/>
                </a:lnTo>
                <a:lnTo>
                  <a:pt x="326" y="412"/>
                </a:lnTo>
                <a:lnTo>
                  <a:pt x="309" y="392"/>
                </a:lnTo>
                <a:lnTo>
                  <a:pt x="294" y="371"/>
                </a:lnTo>
                <a:lnTo>
                  <a:pt x="279" y="348"/>
                </a:lnTo>
                <a:lnTo>
                  <a:pt x="268" y="369"/>
                </a:lnTo>
                <a:lnTo>
                  <a:pt x="281" y="418"/>
                </a:lnTo>
                <a:lnTo>
                  <a:pt x="288" y="439"/>
                </a:lnTo>
                <a:lnTo>
                  <a:pt x="296" y="461"/>
                </a:lnTo>
                <a:lnTo>
                  <a:pt x="307" y="482"/>
                </a:lnTo>
                <a:lnTo>
                  <a:pt x="318" y="501"/>
                </a:lnTo>
                <a:lnTo>
                  <a:pt x="330" y="518"/>
                </a:lnTo>
                <a:lnTo>
                  <a:pt x="345" y="533"/>
                </a:lnTo>
                <a:lnTo>
                  <a:pt x="546" y="533"/>
                </a:lnTo>
                <a:lnTo>
                  <a:pt x="561" y="518"/>
                </a:lnTo>
                <a:lnTo>
                  <a:pt x="572" y="501"/>
                </a:lnTo>
                <a:lnTo>
                  <a:pt x="582" y="482"/>
                </a:lnTo>
                <a:lnTo>
                  <a:pt x="589" y="461"/>
                </a:lnTo>
                <a:lnTo>
                  <a:pt x="595" y="439"/>
                </a:lnTo>
                <a:lnTo>
                  <a:pt x="601" y="418"/>
                </a:lnTo>
                <a:lnTo>
                  <a:pt x="612" y="369"/>
                </a:lnTo>
                <a:lnTo>
                  <a:pt x="599" y="348"/>
                </a:lnTo>
                <a:lnTo>
                  <a:pt x="586" y="369"/>
                </a:lnTo>
                <a:lnTo>
                  <a:pt x="572" y="388"/>
                </a:lnTo>
                <a:lnTo>
                  <a:pt x="544" y="420"/>
                </a:lnTo>
                <a:close/>
                <a:moveTo>
                  <a:pt x="362" y="444"/>
                </a:moveTo>
                <a:lnTo>
                  <a:pt x="362" y="444"/>
                </a:lnTo>
                <a:lnTo>
                  <a:pt x="375" y="422"/>
                </a:lnTo>
                <a:lnTo>
                  <a:pt x="384" y="407"/>
                </a:lnTo>
                <a:lnTo>
                  <a:pt x="392" y="405"/>
                </a:lnTo>
                <a:lnTo>
                  <a:pt x="409" y="403"/>
                </a:lnTo>
                <a:lnTo>
                  <a:pt x="446" y="401"/>
                </a:lnTo>
                <a:lnTo>
                  <a:pt x="480" y="403"/>
                </a:lnTo>
                <a:lnTo>
                  <a:pt x="497" y="405"/>
                </a:lnTo>
                <a:lnTo>
                  <a:pt x="505" y="407"/>
                </a:lnTo>
                <a:lnTo>
                  <a:pt x="525" y="439"/>
                </a:lnTo>
                <a:lnTo>
                  <a:pt x="518" y="446"/>
                </a:lnTo>
                <a:lnTo>
                  <a:pt x="510" y="452"/>
                </a:lnTo>
                <a:lnTo>
                  <a:pt x="488" y="461"/>
                </a:lnTo>
                <a:lnTo>
                  <a:pt x="467" y="465"/>
                </a:lnTo>
                <a:lnTo>
                  <a:pt x="443" y="467"/>
                </a:lnTo>
                <a:lnTo>
                  <a:pt x="420" y="465"/>
                </a:lnTo>
                <a:lnTo>
                  <a:pt x="399" y="461"/>
                </a:lnTo>
                <a:lnTo>
                  <a:pt x="379" y="452"/>
                </a:lnTo>
                <a:lnTo>
                  <a:pt x="362" y="4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85" name="Freeform 6"/>
          <p:cNvSpPr>
            <a:spLocks noEditPoints="1" noChangeArrowheads="1"/>
          </p:cNvSpPr>
          <p:nvPr/>
        </p:nvSpPr>
        <p:spPr bwMode="auto">
          <a:xfrm>
            <a:off x="7085013" y="4359275"/>
            <a:ext cx="276225" cy="280988"/>
          </a:xfrm>
          <a:custGeom>
            <a:avLst/>
            <a:gdLst>
              <a:gd name="T0" fmla="*/ 178532 w 885"/>
              <a:gd name="T1" fmla="*/ 200216 h 901"/>
              <a:gd name="T2" fmla="*/ 171041 w 885"/>
              <a:gd name="T3" fmla="*/ 193667 h 901"/>
              <a:gd name="T4" fmla="*/ 192265 w 885"/>
              <a:gd name="T5" fmla="*/ 173084 h 901"/>
              <a:gd name="T6" fmla="*/ 223165 w 885"/>
              <a:gd name="T7" fmla="*/ 48027 h 901"/>
              <a:gd name="T8" fmla="*/ 168544 w 885"/>
              <a:gd name="T9" fmla="*/ 35240 h 901"/>
              <a:gd name="T10" fmla="*/ 156996 w 885"/>
              <a:gd name="T11" fmla="*/ 180256 h 901"/>
              <a:gd name="T12" fmla="*/ 77718 w 885"/>
              <a:gd name="T13" fmla="*/ 53952 h 901"/>
              <a:gd name="T14" fmla="*/ 31212 w 885"/>
              <a:gd name="T15" fmla="*/ 62684 h 901"/>
              <a:gd name="T16" fmla="*/ 11236 w 885"/>
              <a:gd name="T17" fmla="*/ 76406 h 901"/>
              <a:gd name="T18" fmla="*/ 1873 w 885"/>
              <a:gd name="T19" fmla="*/ 97301 h 901"/>
              <a:gd name="T20" fmla="*/ 1248 w 885"/>
              <a:gd name="T21" fmla="*/ 266330 h 901"/>
              <a:gd name="T22" fmla="*/ 111738 w 885"/>
              <a:gd name="T23" fmla="*/ 272880 h 901"/>
              <a:gd name="T24" fmla="*/ 269046 w 885"/>
              <a:gd name="T25" fmla="*/ 272256 h 901"/>
              <a:gd name="T26" fmla="*/ 276225 w 885"/>
              <a:gd name="T27" fmla="*/ 103850 h 901"/>
              <a:gd name="T28" fmla="*/ 266237 w 885"/>
              <a:gd name="T29" fmla="*/ 76406 h 901"/>
              <a:gd name="T30" fmla="*/ 243140 w 885"/>
              <a:gd name="T31" fmla="*/ 61125 h 901"/>
              <a:gd name="T32" fmla="*/ 239707 w 885"/>
              <a:gd name="T33" fmla="*/ 29939 h 901"/>
              <a:gd name="T34" fmla="*/ 192265 w 885"/>
              <a:gd name="T35" fmla="*/ 31186 h 901"/>
              <a:gd name="T36" fmla="*/ 189768 w 885"/>
              <a:gd name="T37" fmla="*/ 3430 h 901"/>
              <a:gd name="T38" fmla="*/ 161053 w 885"/>
              <a:gd name="T39" fmla="*/ 14034 h 901"/>
              <a:gd name="T40" fmla="*/ 132963 w 885"/>
              <a:gd name="T41" fmla="*/ 65179 h 901"/>
              <a:gd name="T42" fmla="*/ 121726 w 885"/>
              <a:gd name="T43" fmla="*/ 265707 h 901"/>
              <a:gd name="T44" fmla="*/ 121102 w 885"/>
              <a:gd name="T45" fmla="*/ 254792 h 901"/>
              <a:gd name="T46" fmla="*/ 139829 w 885"/>
              <a:gd name="T47" fmla="*/ 241693 h 901"/>
              <a:gd name="T48" fmla="*/ 155123 w 885"/>
              <a:gd name="T49" fmla="*/ 246371 h 901"/>
              <a:gd name="T50" fmla="*/ 163862 w 885"/>
              <a:gd name="T51" fmla="*/ 262276 h 901"/>
              <a:gd name="T52" fmla="*/ 155123 w 885"/>
              <a:gd name="T53" fmla="*/ 261653 h 901"/>
              <a:gd name="T54" fmla="*/ 142326 w 885"/>
              <a:gd name="T55" fmla="*/ 251049 h 901"/>
              <a:gd name="T56" fmla="*/ 127657 w 885"/>
              <a:gd name="T57" fmla="*/ 262900 h 901"/>
              <a:gd name="T58" fmla="*/ 77718 w 885"/>
              <a:gd name="T59" fmla="*/ 166535 h 901"/>
              <a:gd name="T60" fmla="*/ 40575 w 885"/>
              <a:gd name="T61" fmla="*/ 173707 h 901"/>
              <a:gd name="T62" fmla="*/ 37142 w 885"/>
              <a:gd name="T63" fmla="*/ 164975 h 901"/>
              <a:gd name="T64" fmla="*/ 77718 w 885"/>
              <a:gd name="T65" fmla="*/ 156555 h 901"/>
              <a:gd name="T66" fmla="*/ 119854 w 885"/>
              <a:gd name="T67" fmla="*/ 166535 h 901"/>
              <a:gd name="T68" fmla="*/ 113923 w 885"/>
              <a:gd name="T69" fmla="*/ 173084 h 901"/>
              <a:gd name="T70" fmla="*/ 77718 w 885"/>
              <a:gd name="T71" fmla="*/ 141897 h 901"/>
              <a:gd name="T72" fmla="*/ 40575 w 885"/>
              <a:gd name="T73" fmla="*/ 149070 h 901"/>
              <a:gd name="T74" fmla="*/ 37142 w 885"/>
              <a:gd name="T75" fmla="*/ 140338 h 901"/>
              <a:gd name="T76" fmla="*/ 77718 w 885"/>
              <a:gd name="T77" fmla="*/ 131918 h 901"/>
              <a:gd name="T78" fmla="*/ 119854 w 885"/>
              <a:gd name="T79" fmla="*/ 141897 h 901"/>
              <a:gd name="T80" fmla="*/ 113923 w 885"/>
              <a:gd name="T81" fmla="*/ 148446 h 901"/>
              <a:gd name="T82" fmla="*/ 77718 w 885"/>
              <a:gd name="T83" fmla="*/ 117884 h 901"/>
              <a:gd name="T84" fmla="*/ 40575 w 885"/>
              <a:gd name="T85" fmla="*/ 125057 h 901"/>
              <a:gd name="T86" fmla="*/ 37142 w 885"/>
              <a:gd name="T87" fmla="*/ 116637 h 901"/>
              <a:gd name="T88" fmla="*/ 77718 w 885"/>
              <a:gd name="T89" fmla="*/ 107904 h 901"/>
              <a:gd name="T90" fmla="*/ 119854 w 885"/>
              <a:gd name="T91" fmla="*/ 117884 h 901"/>
              <a:gd name="T92" fmla="*/ 113923 w 885"/>
              <a:gd name="T93" fmla="*/ 124433 h 901"/>
              <a:gd name="T94" fmla="*/ 77718 w 885"/>
              <a:gd name="T95" fmla="*/ 93247 h 901"/>
              <a:gd name="T96" fmla="*/ 40575 w 885"/>
              <a:gd name="T97" fmla="*/ 99796 h 901"/>
              <a:gd name="T98" fmla="*/ 37142 w 885"/>
              <a:gd name="T99" fmla="*/ 91064 h 901"/>
              <a:gd name="T100" fmla="*/ 77718 w 885"/>
              <a:gd name="T101" fmla="*/ 83267 h 901"/>
              <a:gd name="T102" fmla="*/ 119854 w 885"/>
              <a:gd name="T103" fmla="*/ 92623 h 901"/>
              <a:gd name="T104" fmla="*/ 113923 w 885"/>
              <a:gd name="T105" fmla="*/ 99796 h 901"/>
              <a:gd name="T106" fmla="*/ 239707 w 885"/>
              <a:gd name="T107" fmla="*/ 205829 h 901"/>
              <a:gd name="T108" fmla="*/ 207559 w 885"/>
              <a:gd name="T109" fmla="*/ 211755 h 901"/>
              <a:gd name="T110" fmla="*/ 185086 w 885"/>
              <a:gd name="T111" fmla="*/ 223605 h 901"/>
              <a:gd name="T112" fmla="*/ 250319 w 885"/>
              <a:gd name="T113" fmla="*/ 82020 h 901"/>
              <a:gd name="T114" fmla="*/ 103623 w 885"/>
              <a:gd name="T115" fmla="*/ 72664 h 901"/>
              <a:gd name="T116" fmla="*/ 90514 w 885"/>
              <a:gd name="T117" fmla="*/ 223605 h 901"/>
              <a:gd name="T118" fmla="*/ 27154 w 885"/>
              <a:gd name="T119" fmla="*/ 82020 h 90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885"/>
              <a:gd name="T181" fmla="*/ 0 h 901"/>
              <a:gd name="T182" fmla="*/ 885 w 885"/>
              <a:gd name="T183" fmla="*/ 901 h 90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885" h="901">
                <a:moveTo>
                  <a:pt x="715" y="154"/>
                </a:moveTo>
                <a:lnTo>
                  <a:pt x="715" y="606"/>
                </a:lnTo>
                <a:lnTo>
                  <a:pt x="674" y="613"/>
                </a:lnTo>
                <a:lnTo>
                  <a:pt x="638" y="619"/>
                </a:lnTo>
                <a:lnTo>
                  <a:pt x="604" y="630"/>
                </a:lnTo>
                <a:lnTo>
                  <a:pt x="572" y="642"/>
                </a:lnTo>
                <a:lnTo>
                  <a:pt x="542" y="657"/>
                </a:lnTo>
                <a:lnTo>
                  <a:pt x="516" y="672"/>
                </a:lnTo>
                <a:lnTo>
                  <a:pt x="535" y="640"/>
                </a:lnTo>
                <a:lnTo>
                  <a:pt x="548" y="621"/>
                </a:lnTo>
                <a:lnTo>
                  <a:pt x="565" y="604"/>
                </a:lnTo>
                <a:lnTo>
                  <a:pt x="582" y="587"/>
                </a:lnTo>
                <a:lnTo>
                  <a:pt x="601" y="574"/>
                </a:lnTo>
                <a:lnTo>
                  <a:pt x="608" y="570"/>
                </a:lnTo>
                <a:lnTo>
                  <a:pt x="612" y="563"/>
                </a:lnTo>
                <a:lnTo>
                  <a:pt x="616" y="555"/>
                </a:lnTo>
                <a:lnTo>
                  <a:pt x="616" y="546"/>
                </a:lnTo>
                <a:lnTo>
                  <a:pt x="616" y="166"/>
                </a:lnTo>
                <a:lnTo>
                  <a:pt x="640" y="162"/>
                </a:lnTo>
                <a:lnTo>
                  <a:pt x="663" y="158"/>
                </a:lnTo>
                <a:lnTo>
                  <a:pt x="715" y="154"/>
                </a:lnTo>
                <a:close/>
                <a:moveTo>
                  <a:pt x="503" y="578"/>
                </a:moveTo>
                <a:lnTo>
                  <a:pt x="503" y="578"/>
                </a:lnTo>
                <a:lnTo>
                  <a:pt x="527" y="553"/>
                </a:lnTo>
                <a:lnTo>
                  <a:pt x="554" y="529"/>
                </a:lnTo>
                <a:lnTo>
                  <a:pt x="554" y="96"/>
                </a:lnTo>
                <a:lnTo>
                  <a:pt x="540" y="113"/>
                </a:lnTo>
                <a:lnTo>
                  <a:pt x="525" y="132"/>
                </a:lnTo>
                <a:lnTo>
                  <a:pt x="514" y="154"/>
                </a:lnTo>
                <a:lnTo>
                  <a:pt x="503" y="175"/>
                </a:lnTo>
                <a:lnTo>
                  <a:pt x="503" y="250"/>
                </a:lnTo>
                <a:lnTo>
                  <a:pt x="503" y="258"/>
                </a:lnTo>
                <a:lnTo>
                  <a:pt x="503" y="578"/>
                </a:lnTo>
                <a:close/>
                <a:moveTo>
                  <a:pt x="426" y="209"/>
                </a:moveTo>
                <a:lnTo>
                  <a:pt x="426" y="209"/>
                </a:lnTo>
                <a:lnTo>
                  <a:pt x="382" y="192"/>
                </a:lnTo>
                <a:lnTo>
                  <a:pt x="337" y="181"/>
                </a:lnTo>
                <a:lnTo>
                  <a:pt x="292" y="173"/>
                </a:lnTo>
                <a:lnTo>
                  <a:pt x="249" y="173"/>
                </a:lnTo>
                <a:lnTo>
                  <a:pt x="224" y="173"/>
                </a:lnTo>
                <a:lnTo>
                  <a:pt x="198" y="175"/>
                </a:lnTo>
                <a:lnTo>
                  <a:pt x="172" y="179"/>
                </a:lnTo>
                <a:lnTo>
                  <a:pt x="149" y="186"/>
                </a:lnTo>
                <a:lnTo>
                  <a:pt x="123" y="192"/>
                </a:lnTo>
                <a:lnTo>
                  <a:pt x="100" y="201"/>
                </a:lnTo>
                <a:lnTo>
                  <a:pt x="51" y="222"/>
                </a:lnTo>
                <a:lnTo>
                  <a:pt x="44" y="226"/>
                </a:lnTo>
                <a:lnTo>
                  <a:pt x="40" y="233"/>
                </a:lnTo>
                <a:lnTo>
                  <a:pt x="36" y="239"/>
                </a:lnTo>
                <a:lnTo>
                  <a:pt x="36" y="245"/>
                </a:lnTo>
                <a:lnTo>
                  <a:pt x="36" y="295"/>
                </a:lnTo>
                <a:lnTo>
                  <a:pt x="29" y="297"/>
                </a:lnTo>
                <a:lnTo>
                  <a:pt x="21" y="299"/>
                </a:lnTo>
                <a:lnTo>
                  <a:pt x="17" y="303"/>
                </a:lnTo>
                <a:lnTo>
                  <a:pt x="10" y="307"/>
                </a:lnTo>
                <a:lnTo>
                  <a:pt x="6" y="312"/>
                </a:lnTo>
                <a:lnTo>
                  <a:pt x="4" y="318"/>
                </a:lnTo>
                <a:lnTo>
                  <a:pt x="2" y="324"/>
                </a:lnTo>
                <a:lnTo>
                  <a:pt x="0" y="333"/>
                </a:lnTo>
                <a:lnTo>
                  <a:pt x="0" y="839"/>
                </a:lnTo>
                <a:lnTo>
                  <a:pt x="2" y="845"/>
                </a:lnTo>
                <a:lnTo>
                  <a:pt x="4" y="854"/>
                </a:lnTo>
                <a:lnTo>
                  <a:pt x="6" y="858"/>
                </a:lnTo>
                <a:lnTo>
                  <a:pt x="12" y="864"/>
                </a:lnTo>
                <a:lnTo>
                  <a:pt x="17" y="869"/>
                </a:lnTo>
                <a:lnTo>
                  <a:pt x="23" y="873"/>
                </a:lnTo>
                <a:lnTo>
                  <a:pt x="29" y="875"/>
                </a:lnTo>
                <a:lnTo>
                  <a:pt x="38" y="875"/>
                </a:lnTo>
                <a:lnTo>
                  <a:pt x="358" y="875"/>
                </a:lnTo>
                <a:lnTo>
                  <a:pt x="358" y="901"/>
                </a:lnTo>
                <a:lnTo>
                  <a:pt x="548" y="901"/>
                </a:lnTo>
                <a:lnTo>
                  <a:pt x="548" y="875"/>
                </a:lnTo>
                <a:lnTo>
                  <a:pt x="849" y="875"/>
                </a:lnTo>
                <a:lnTo>
                  <a:pt x="855" y="875"/>
                </a:lnTo>
                <a:lnTo>
                  <a:pt x="862" y="873"/>
                </a:lnTo>
                <a:lnTo>
                  <a:pt x="868" y="869"/>
                </a:lnTo>
                <a:lnTo>
                  <a:pt x="875" y="864"/>
                </a:lnTo>
                <a:lnTo>
                  <a:pt x="879" y="858"/>
                </a:lnTo>
                <a:lnTo>
                  <a:pt x="883" y="854"/>
                </a:lnTo>
                <a:lnTo>
                  <a:pt x="885" y="845"/>
                </a:lnTo>
                <a:lnTo>
                  <a:pt x="885" y="839"/>
                </a:lnTo>
                <a:lnTo>
                  <a:pt x="885" y="333"/>
                </a:lnTo>
                <a:lnTo>
                  <a:pt x="883" y="318"/>
                </a:lnTo>
                <a:lnTo>
                  <a:pt x="877" y="307"/>
                </a:lnTo>
                <a:lnTo>
                  <a:pt x="866" y="299"/>
                </a:lnTo>
                <a:lnTo>
                  <a:pt x="853" y="295"/>
                </a:lnTo>
                <a:lnTo>
                  <a:pt x="853" y="245"/>
                </a:lnTo>
                <a:lnTo>
                  <a:pt x="853" y="239"/>
                </a:lnTo>
                <a:lnTo>
                  <a:pt x="849" y="230"/>
                </a:lnTo>
                <a:lnTo>
                  <a:pt x="845" y="226"/>
                </a:lnTo>
                <a:lnTo>
                  <a:pt x="838" y="222"/>
                </a:lnTo>
                <a:lnTo>
                  <a:pt x="808" y="207"/>
                </a:lnTo>
                <a:lnTo>
                  <a:pt x="779" y="196"/>
                </a:lnTo>
                <a:lnTo>
                  <a:pt x="779" y="120"/>
                </a:lnTo>
                <a:lnTo>
                  <a:pt x="779" y="117"/>
                </a:lnTo>
                <a:lnTo>
                  <a:pt x="776" y="111"/>
                </a:lnTo>
                <a:lnTo>
                  <a:pt x="774" y="105"/>
                </a:lnTo>
                <a:lnTo>
                  <a:pt x="768" y="96"/>
                </a:lnTo>
                <a:lnTo>
                  <a:pt x="757" y="87"/>
                </a:lnTo>
                <a:lnTo>
                  <a:pt x="751" y="87"/>
                </a:lnTo>
                <a:lnTo>
                  <a:pt x="744" y="87"/>
                </a:lnTo>
                <a:lnTo>
                  <a:pt x="680" y="92"/>
                </a:lnTo>
                <a:lnTo>
                  <a:pt x="648" y="94"/>
                </a:lnTo>
                <a:lnTo>
                  <a:pt x="616" y="100"/>
                </a:lnTo>
                <a:lnTo>
                  <a:pt x="616" y="30"/>
                </a:lnTo>
                <a:lnTo>
                  <a:pt x="616" y="23"/>
                </a:lnTo>
                <a:lnTo>
                  <a:pt x="612" y="15"/>
                </a:lnTo>
                <a:lnTo>
                  <a:pt x="608" y="11"/>
                </a:lnTo>
                <a:lnTo>
                  <a:pt x="604" y="6"/>
                </a:lnTo>
                <a:lnTo>
                  <a:pt x="593" y="0"/>
                </a:lnTo>
                <a:lnTo>
                  <a:pt x="580" y="0"/>
                </a:lnTo>
                <a:lnTo>
                  <a:pt x="569" y="4"/>
                </a:lnTo>
                <a:lnTo>
                  <a:pt x="542" y="23"/>
                </a:lnTo>
                <a:lnTo>
                  <a:pt x="516" y="45"/>
                </a:lnTo>
                <a:lnTo>
                  <a:pt x="493" y="70"/>
                </a:lnTo>
                <a:lnTo>
                  <a:pt x="473" y="98"/>
                </a:lnTo>
                <a:lnTo>
                  <a:pt x="458" y="124"/>
                </a:lnTo>
                <a:lnTo>
                  <a:pt x="446" y="152"/>
                </a:lnTo>
                <a:lnTo>
                  <a:pt x="435" y="179"/>
                </a:lnTo>
                <a:lnTo>
                  <a:pt x="426" y="209"/>
                </a:lnTo>
                <a:close/>
                <a:moveTo>
                  <a:pt x="409" y="843"/>
                </a:moveTo>
                <a:lnTo>
                  <a:pt x="409" y="843"/>
                </a:lnTo>
                <a:lnTo>
                  <a:pt x="407" y="849"/>
                </a:lnTo>
                <a:lnTo>
                  <a:pt x="401" y="852"/>
                </a:lnTo>
                <a:lnTo>
                  <a:pt x="394" y="854"/>
                </a:lnTo>
                <a:lnTo>
                  <a:pt x="390" y="852"/>
                </a:lnTo>
                <a:lnTo>
                  <a:pt x="384" y="849"/>
                </a:lnTo>
                <a:lnTo>
                  <a:pt x="382" y="843"/>
                </a:lnTo>
                <a:lnTo>
                  <a:pt x="379" y="839"/>
                </a:lnTo>
                <a:lnTo>
                  <a:pt x="382" y="832"/>
                </a:lnTo>
                <a:lnTo>
                  <a:pt x="388" y="817"/>
                </a:lnTo>
                <a:lnTo>
                  <a:pt x="397" y="805"/>
                </a:lnTo>
                <a:lnTo>
                  <a:pt x="405" y="794"/>
                </a:lnTo>
                <a:lnTo>
                  <a:pt x="416" y="785"/>
                </a:lnTo>
                <a:lnTo>
                  <a:pt x="426" y="781"/>
                </a:lnTo>
                <a:lnTo>
                  <a:pt x="437" y="777"/>
                </a:lnTo>
                <a:lnTo>
                  <a:pt x="448" y="775"/>
                </a:lnTo>
                <a:lnTo>
                  <a:pt x="458" y="775"/>
                </a:lnTo>
                <a:lnTo>
                  <a:pt x="469" y="775"/>
                </a:lnTo>
                <a:lnTo>
                  <a:pt x="478" y="779"/>
                </a:lnTo>
                <a:lnTo>
                  <a:pt x="488" y="783"/>
                </a:lnTo>
                <a:lnTo>
                  <a:pt x="497" y="790"/>
                </a:lnTo>
                <a:lnTo>
                  <a:pt x="505" y="796"/>
                </a:lnTo>
                <a:lnTo>
                  <a:pt x="514" y="807"/>
                </a:lnTo>
                <a:lnTo>
                  <a:pt x="520" y="817"/>
                </a:lnTo>
                <a:lnTo>
                  <a:pt x="527" y="830"/>
                </a:lnTo>
                <a:lnTo>
                  <a:pt x="527" y="835"/>
                </a:lnTo>
                <a:lnTo>
                  <a:pt x="525" y="841"/>
                </a:lnTo>
                <a:lnTo>
                  <a:pt x="522" y="845"/>
                </a:lnTo>
                <a:lnTo>
                  <a:pt x="516" y="849"/>
                </a:lnTo>
                <a:lnTo>
                  <a:pt x="510" y="849"/>
                </a:lnTo>
                <a:lnTo>
                  <a:pt x="505" y="847"/>
                </a:lnTo>
                <a:lnTo>
                  <a:pt x="499" y="845"/>
                </a:lnTo>
                <a:lnTo>
                  <a:pt x="497" y="839"/>
                </a:lnTo>
                <a:lnTo>
                  <a:pt x="488" y="824"/>
                </a:lnTo>
                <a:lnTo>
                  <a:pt x="478" y="813"/>
                </a:lnTo>
                <a:lnTo>
                  <a:pt x="467" y="809"/>
                </a:lnTo>
                <a:lnTo>
                  <a:pt x="456" y="805"/>
                </a:lnTo>
                <a:lnTo>
                  <a:pt x="443" y="807"/>
                </a:lnTo>
                <a:lnTo>
                  <a:pt x="433" y="811"/>
                </a:lnTo>
                <a:lnTo>
                  <a:pt x="426" y="817"/>
                </a:lnTo>
                <a:lnTo>
                  <a:pt x="420" y="824"/>
                </a:lnTo>
                <a:lnTo>
                  <a:pt x="416" y="832"/>
                </a:lnTo>
                <a:lnTo>
                  <a:pt x="409" y="843"/>
                </a:lnTo>
                <a:close/>
                <a:moveTo>
                  <a:pt x="365" y="555"/>
                </a:moveTo>
                <a:lnTo>
                  <a:pt x="365" y="555"/>
                </a:lnTo>
                <a:lnTo>
                  <a:pt x="335" y="546"/>
                </a:lnTo>
                <a:lnTo>
                  <a:pt x="307" y="540"/>
                </a:lnTo>
                <a:lnTo>
                  <a:pt x="279" y="536"/>
                </a:lnTo>
                <a:lnTo>
                  <a:pt x="249" y="534"/>
                </a:lnTo>
                <a:lnTo>
                  <a:pt x="222" y="536"/>
                </a:lnTo>
                <a:lnTo>
                  <a:pt x="194" y="540"/>
                </a:lnTo>
                <a:lnTo>
                  <a:pt x="164" y="546"/>
                </a:lnTo>
                <a:lnTo>
                  <a:pt x="136" y="555"/>
                </a:lnTo>
                <a:lnTo>
                  <a:pt x="130" y="557"/>
                </a:lnTo>
                <a:lnTo>
                  <a:pt x="123" y="555"/>
                </a:lnTo>
                <a:lnTo>
                  <a:pt x="119" y="551"/>
                </a:lnTo>
                <a:lnTo>
                  <a:pt x="115" y="546"/>
                </a:lnTo>
                <a:lnTo>
                  <a:pt x="115" y="540"/>
                </a:lnTo>
                <a:lnTo>
                  <a:pt x="115" y="534"/>
                </a:lnTo>
                <a:lnTo>
                  <a:pt x="119" y="529"/>
                </a:lnTo>
                <a:lnTo>
                  <a:pt x="125" y="525"/>
                </a:lnTo>
                <a:lnTo>
                  <a:pt x="155" y="514"/>
                </a:lnTo>
                <a:lnTo>
                  <a:pt x="187" y="508"/>
                </a:lnTo>
                <a:lnTo>
                  <a:pt x="219" y="504"/>
                </a:lnTo>
                <a:lnTo>
                  <a:pt x="249" y="502"/>
                </a:lnTo>
                <a:lnTo>
                  <a:pt x="281" y="504"/>
                </a:lnTo>
                <a:lnTo>
                  <a:pt x="313" y="508"/>
                </a:lnTo>
                <a:lnTo>
                  <a:pt x="343" y="514"/>
                </a:lnTo>
                <a:lnTo>
                  <a:pt x="375" y="525"/>
                </a:lnTo>
                <a:lnTo>
                  <a:pt x="382" y="529"/>
                </a:lnTo>
                <a:lnTo>
                  <a:pt x="384" y="534"/>
                </a:lnTo>
                <a:lnTo>
                  <a:pt x="386" y="540"/>
                </a:lnTo>
                <a:lnTo>
                  <a:pt x="386" y="546"/>
                </a:lnTo>
                <a:lnTo>
                  <a:pt x="382" y="551"/>
                </a:lnTo>
                <a:lnTo>
                  <a:pt x="377" y="555"/>
                </a:lnTo>
                <a:lnTo>
                  <a:pt x="371" y="557"/>
                </a:lnTo>
                <a:lnTo>
                  <a:pt x="365" y="555"/>
                </a:lnTo>
                <a:close/>
                <a:moveTo>
                  <a:pt x="365" y="476"/>
                </a:moveTo>
                <a:lnTo>
                  <a:pt x="365" y="476"/>
                </a:lnTo>
                <a:lnTo>
                  <a:pt x="335" y="467"/>
                </a:lnTo>
                <a:lnTo>
                  <a:pt x="307" y="461"/>
                </a:lnTo>
                <a:lnTo>
                  <a:pt x="279" y="457"/>
                </a:lnTo>
                <a:lnTo>
                  <a:pt x="249" y="455"/>
                </a:lnTo>
                <a:lnTo>
                  <a:pt x="222" y="457"/>
                </a:lnTo>
                <a:lnTo>
                  <a:pt x="194" y="461"/>
                </a:lnTo>
                <a:lnTo>
                  <a:pt x="164" y="467"/>
                </a:lnTo>
                <a:lnTo>
                  <a:pt x="136" y="476"/>
                </a:lnTo>
                <a:lnTo>
                  <a:pt x="130" y="478"/>
                </a:lnTo>
                <a:lnTo>
                  <a:pt x="123" y="476"/>
                </a:lnTo>
                <a:lnTo>
                  <a:pt x="119" y="472"/>
                </a:lnTo>
                <a:lnTo>
                  <a:pt x="115" y="467"/>
                </a:lnTo>
                <a:lnTo>
                  <a:pt x="115" y="461"/>
                </a:lnTo>
                <a:lnTo>
                  <a:pt x="115" y="455"/>
                </a:lnTo>
                <a:lnTo>
                  <a:pt x="119" y="450"/>
                </a:lnTo>
                <a:lnTo>
                  <a:pt x="125" y="446"/>
                </a:lnTo>
                <a:lnTo>
                  <a:pt x="155" y="438"/>
                </a:lnTo>
                <a:lnTo>
                  <a:pt x="187" y="429"/>
                </a:lnTo>
                <a:lnTo>
                  <a:pt x="219" y="425"/>
                </a:lnTo>
                <a:lnTo>
                  <a:pt x="249" y="423"/>
                </a:lnTo>
                <a:lnTo>
                  <a:pt x="281" y="425"/>
                </a:lnTo>
                <a:lnTo>
                  <a:pt x="313" y="429"/>
                </a:lnTo>
                <a:lnTo>
                  <a:pt x="343" y="435"/>
                </a:lnTo>
                <a:lnTo>
                  <a:pt x="375" y="446"/>
                </a:lnTo>
                <a:lnTo>
                  <a:pt x="382" y="450"/>
                </a:lnTo>
                <a:lnTo>
                  <a:pt x="384" y="455"/>
                </a:lnTo>
                <a:lnTo>
                  <a:pt x="386" y="461"/>
                </a:lnTo>
                <a:lnTo>
                  <a:pt x="386" y="467"/>
                </a:lnTo>
                <a:lnTo>
                  <a:pt x="382" y="474"/>
                </a:lnTo>
                <a:lnTo>
                  <a:pt x="377" y="476"/>
                </a:lnTo>
                <a:lnTo>
                  <a:pt x="371" y="478"/>
                </a:lnTo>
                <a:lnTo>
                  <a:pt x="365" y="476"/>
                </a:lnTo>
                <a:close/>
                <a:moveTo>
                  <a:pt x="365" y="399"/>
                </a:moveTo>
                <a:lnTo>
                  <a:pt x="365" y="399"/>
                </a:lnTo>
                <a:lnTo>
                  <a:pt x="335" y="391"/>
                </a:lnTo>
                <a:lnTo>
                  <a:pt x="307" y="384"/>
                </a:lnTo>
                <a:lnTo>
                  <a:pt x="279" y="380"/>
                </a:lnTo>
                <a:lnTo>
                  <a:pt x="249" y="378"/>
                </a:lnTo>
                <a:lnTo>
                  <a:pt x="222" y="380"/>
                </a:lnTo>
                <a:lnTo>
                  <a:pt x="194" y="384"/>
                </a:lnTo>
                <a:lnTo>
                  <a:pt x="164" y="391"/>
                </a:lnTo>
                <a:lnTo>
                  <a:pt x="136" y="399"/>
                </a:lnTo>
                <a:lnTo>
                  <a:pt x="130" y="401"/>
                </a:lnTo>
                <a:lnTo>
                  <a:pt x="123" y="399"/>
                </a:lnTo>
                <a:lnTo>
                  <a:pt x="119" y="395"/>
                </a:lnTo>
                <a:lnTo>
                  <a:pt x="115" y="391"/>
                </a:lnTo>
                <a:lnTo>
                  <a:pt x="115" y="384"/>
                </a:lnTo>
                <a:lnTo>
                  <a:pt x="115" y="378"/>
                </a:lnTo>
                <a:lnTo>
                  <a:pt x="119" y="374"/>
                </a:lnTo>
                <a:lnTo>
                  <a:pt x="125" y="369"/>
                </a:lnTo>
                <a:lnTo>
                  <a:pt x="155" y="359"/>
                </a:lnTo>
                <a:lnTo>
                  <a:pt x="187" y="352"/>
                </a:lnTo>
                <a:lnTo>
                  <a:pt x="219" y="348"/>
                </a:lnTo>
                <a:lnTo>
                  <a:pt x="249" y="346"/>
                </a:lnTo>
                <a:lnTo>
                  <a:pt x="281" y="348"/>
                </a:lnTo>
                <a:lnTo>
                  <a:pt x="313" y="352"/>
                </a:lnTo>
                <a:lnTo>
                  <a:pt x="343" y="359"/>
                </a:lnTo>
                <a:lnTo>
                  <a:pt x="375" y="369"/>
                </a:lnTo>
                <a:lnTo>
                  <a:pt x="382" y="374"/>
                </a:lnTo>
                <a:lnTo>
                  <a:pt x="384" y="378"/>
                </a:lnTo>
                <a:lnTo>
                  <a:pt x="386" y="384"/>
                </a:lnTo>
                <a:lnTo>
                  <a:pt x="386" y="391"/>
                </a:lnTo>
                <a:lnTo>
                  <a:pt x="382" y="395"/>
                </a:lnTo>
                <a:lnTo>
                  <a:pt x="377" y="399"/>
                </a:lnTo>
                <a:lnTo>
                  <a:pt x="371" y="401"/>
                </a:lnTo>
                <a:lnTo>
                  <a:pt x="365" y="399"/>
                </a:lnTo>
                <a:close/>
                <a:moveTo>
                  <a:pt x="365" y="320"/>
                </a:moveTo>
                <a:lnTo>
                  <a:pt x="365" y="320"/>
                </a:lnTo>
                <a:lnTo>
                  <a:pt x="335" y="309"/>
                </a:lnTo>
                <a:lnTo>
                  <a:pt x="307" y="303"/>
                </a:lnTo>
                <a:lnTo>
                  <a:pt x="279" y="299"/>
                </a:lnTo>
                <a:lnTo>
                  <a:pt x="249" y="299"/>
                </a:lnTo>
                <a:lnTo>
                  <a:pt x="222" y="299"/>
                </a:lnTo>
                <a:lnTo>
                  <a:pt x="194" y="303"/>
                </a:lnTo>
                <a:lnTo>
                  <a:pt x="164" y="309"/>
                </a:lnTo>
                <a:lnTo>
                  <a:pt x="136" y="320"/>
                </a:lnTo>
                <a:lnTo>
                  <a:pt x="130" y="320"/>
                </a:lnTo>
                <a:lnTo>
                  <a:pt x="123" y="318"/>
                </a:lnTo>
                <a:lnTo>
                  <a:pt x="119" y="316"/>
                </a:lnTo>
                <a:lnTo>
                  <a:pt x="115" y="309"/>
                </a:lnTo>
                <a:lnTo>
                  <a:pt x="115" y="303"/>
                </a:lnTo>
                <a:lnTo>
                  <a:pt x="115" y="297"/>
                </a:lnTo>
                <a:lnTo>
                  <a:pt x="119" y="292"/>
                </a:lnTo>
                <a:lnTo>
                  <a:pt x="125" y="288"/>
                </a:lnTo>
                <a:lnTo>
                  <a:pt x="155" y="280"/>
                </a:lnTo>
                <a:lnTo>
                  <a:pt x="187" y="271"/>
                </a:lnTo>
                <a:lnTo>
                  <a:pt x="219" y="267"/>
                </a:lnTo>
                <a:lnTo>
                  <a:pt x="249" y="267"/>
                </a:lnTo>
                <a:lnTo>
                  <a:pt x="281" y="267"/>
                </a:lnTo>
                <a:lnTo>
                  <a:pt x="313" y="271"/>
                </a:lnTo>
                <a:lnTo>
                  <a:pt x="343" y="280"/>
                </a:lnTo>
                <a:lnTo>
                  <a:pt x="375" y="288"/>
                </a:lnTo>
                <a:lnTo>
                  <a:pt x="382" y="292"/>
                </a:lnTo>
                <a:lnTo>
                  <a:pt x="384" y="297"/>
                </a:lnTo>
                <a:lnTo>
                  <a:pt x="386" y="303"/>
                </a:lnTo>
                <a:lnTo>
                  <a:pt x="386" y="309"/>
                </a:lnTo>
                <a:lnTo>
                  <a:pt x="382" y="316"/>
                </a:lnTo>
                <a:lnTo>
                  <a:pt x="377" y="318"/>
                </a:lnTo>
                <a:lnTo>
                  <a:pt x="371" y="320"/>
                </a:lnTo>
                <a:lnTo>
                  <a:pt x="365" y="320"/>
                </a:lnTo>
                <a:close/>
                <a:moveTo>
                  <a:pt x="779" y="252"/>
                </a:moveTo>
                <a:lnTo>
                  <a:pt x="779" y="638"/>
                </a:lnTo>
                <a:lnTo>
                  <a:pt x="779" y="645"/>
                </a:lnTo>
                <a:lnTo>
                  <a:pt x="776" y="649"/>
                </a:lnTo>
                <a:lnTo>
                  <a:pt x="768" y="660"/>
                </a:lnTo>
                <a:lnTo>
                  <a:pt x="759" y="666"/>
                </a:lnTo>
                <a:lnTo>
                  <a:pt x="753" y="668"/>
                </a:lnTo>
                <a:lnTo>
                  <a:pt x="747" y="670"/>
                </a:lnTo>
                <a:lnTo>
                  <a:pt x="744" y="670"/>
                </a:lnTo>
                <a:lnTo>
                  <a:pt x="704" y="672"/>
                </a:lnTo>
                <a:lnTo>
                  <a:pt x="665" y="679"/>
                </a:lnTo>
                <a:lnTo>
                  <a:pt x="629" y="689"/>
                </a:lnTo>
                <a:lnTo>
                  <a:pt x="597" y="702"/>
                </a:lnTo>
                <a:lnTo>
                  <a:pt x="576" y="713"/>
                </a:lnTo>
                <a:lnTo>
                  <a:pt x="554" y="724"/>
                </a:lnTo>
                <a:lnTo>
                  <a:pt x="593" y="717"/>
                </a:lnTo>
                <a:lnTo>
                  <a:pt x="631" y="715"/>
                </a:lnTo>
                <a:lnTo>
                  <a:pt x="674" y="717"/>
                </a:lnTo>
                <a:lnTo>
                  <a:pt x="717" y="724"/>
                </a:lnTo>
                <a:lnTo>
                  <a:pt x="759" y="734"/>
                </a:lnTo>
                <a:lnTo>
                  <a:pt x="802" y="751"/>
                </a:lnTo>
                <a:lnTo>
                  <a:pt x="802" y="263"/>
                </a:lnTo>
                <a:lnTo>
                  <a:pt x="779" y="252"/>
                </a:lnTo>
                <a:close/>
                <a:moveTo>
                  <a:pt x="249" y="224"/>
                </a:moveTo>
                <a:lnTo>
                  <a:pt x="249" y="224"/>
                </a:lnTo>
                <a:lnTo>
                  <a:pt x="290" y="226"/>
                </a:lnTo>
                <a:lnTo>
                  <a:pt x="332" y="233"/>
                </a:lnTo>
                <a:lnTo>
                  <a:pt x="375" y="245"/>
                </a:lnTo>
                <a:lnTo>
                  <a:pt x="418" y="263"/>
                </a:lnTo>
                <a:lnTo>
                  <a:pt x="418" y="751"/>
                </a:lnTo>
                <a:lnTo>
                  <a:pt x="375" y="734"/>
                </a:lnTo>
                <a:lnTo>
                  <a:pt x="332" y="724"/>
                </a:lnTo>
                <a:lnTo>
                  <a:pt x="290" y="717"/>
                </a:lnTo>
                <a:lnTo>
                  <a:pt x="249" y="715"/>
                </a:lnTo>
                <a:lnTo>
                  <a:pt x="207" y="717"/>
                </a:lnTo>
                <a:lnTo>
                  <a:pt x="168" y="726"/>
                </a:lnTo>
                <a:lnTo>
                  <a:pt x="128" y="736"/>
                </a:lnTo>
                <a:lnTo>
                  <a:pt x="87" y="751"/>
                </a:lnTo>
                <a:lnTo>
                  <a:pt x="87" y="263"/>
                </a:lnTo>
                <a:lnTo>
                  <a:pt x="128" y="245"/>
                </a:lnTo>
                <a:lnTo>
                  <a:pt x="168" y="235"/>
                </a:lnTo>
                <a:lnTo>
                  <a:pt x="209" y="226"/>
                </a:lnTo>
                <a:lnTo>
                  <a:pt x="249" y="2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86" name="Freeform 7"/>
          <p:cNvSpPr>
            <a:spLocks noEditPoints="1" noChangeArrowheads="1"/>
          </p:cNvSpPr>
          <p:nvPr/>
        </p:nvSpPr>
        <p:spPr bwMode="auto">
          <a:xfrm>
            <a:off x="8618538" y="4359275"/>
            <a:ext cx="254000" cy="307975"/>
          </a:xfrm>
          <a:custGeom>
            <a:avLst/>
            <a:gdLst>
              <a:gd name="T0" fmla="*/ 165625 w 822"/>
              <a:gd name="T1" fmla="*/ 25768 h 992"/>
              <a:gd name="T2" fmla="*/ 176131 w 822"/>
              <a:gd name="T3" fmla="*/ 27010 h 992"/>
              <a:gd name="T4" fmla="*/ 183547 w 822"/>
              <a:gd name="T5" fmla="*/ 34461 h 992"/>
              <a:gd name="T6" fmla="*/ 184783 w 822"/>
              <a:gd name="T7" fmla="*/ 46258 h 992"/>
              <a:gd name="T8" fmla="*/ 67363 w 822"/>
              <a:gd name="T9" fmla="*/ 62092 h 992"/>
              <a:gd name="T10" fmla="*/ 61491 w 822"/>
              <a:gd name="T11" fmla="*/ 66749 h 992"/>
              <a:gd name="T12" fmla="*/ 58710 w 822"/>
              <a:gd name="T13" fmla="*/ 79477 h 992"/>
              <a:gd name="T14" fmla="*/ 44187 w 822"/>
              <a:gd name="T15" fmla="*/ 40981 h 992"/>
              <a:gd name="T16" fmla="*/ 137197 w 822"/>
              <a:gd name="T17" fmla="*/ 166716 h 992"/>
              <a:gd name="T18" fmla="*/ 137197 w 822"/>
              <a:gd name="T19" fmla="*/ 123873 h 992"/>
              <a:gd name="T20" fmla="*/ 113404 w 822"/>
              <a:gd name="T21" fmla="*/ 305181 h 992"/>
              <a:gd name="T22" fmla="*/ 238859 w 822"/>
              <a:gd name="T23" fmla="*/ 288727 h 992"/>
              <a:gd name="T24" fmla="*/ 248747 w 822"/>
              <a:gd name="T25" fmla="*/ 282828 h 992"/>
              <a:gd name="T26" fmla="*/ 254000 w 822"/>
              <a:gd name="T27" fmla="*/ 272893 h 992"/>
              <a:gd name="T28" fmla="*/ 254000 w 822"/>
              <a:gd name="T29" fmla="*/ 95311 h 992"/>
              <a:gd name="T30" fmla="*/ 250601 w 822"/>
              <a:gd name="T31" fmla="*/ 85997 h 992"/>
              <a:gd name="T32" fmla="*/ 242258 w 822"/>
              <a:gd name="T33" fmla="*/ 80098 h 992"/>
              <a:gd name="T34" fmla="*/ 113404 w 822"/>
              <a:gd name="T35" fmla="*/ 95311 h 992"/>
              <a:gd name="T36" fmla="*/ 75397 w 822"/>
              <a:gd name="T37" fmla="*/ 72647 h 992"/>
              <a:gd name="T38" fmla="*/ 70144 w 822"/>
              <a:gd name="T39" fmla="*/ 74821 h 992"/>
              <a:gd name="T40" fmla="*/ 69217 w 822"/>
              <a:gd name="T41" fmla="*/ 280034 h 992"/>
              <a:gd name="T42" fmla="*/ 73234 w 822"/>
              <a:gd name="T43" fmla="*/ 291521 h 992"/>
              <a:gd name="T44" fmla="*/ 97027 w 822"/>
              <a:gd name="T45" fmla="*/ 307354 h 992"/>
              <a:gd name="T46" fmla="*/ 102898 w 822"/>
              <a:gd name="T47" fmla="*/ 305181 h 992"/>
              <a:gd name="T48" fmla="*/ 102898 w 822"/>
              <a:gd name="T49" fmla="*/ 99968 h 992"/>
              <a:gd name="T50" fmla="*/ 99808 w 822"/>
              <a:gd name="T51" fmla="*/ 88791 h 992"/>
              <a:gd name="T52" fmla="*/ 75397 w 822"/>
              <a:gd name="T53" fmla="*/ 72647 h 992"/>
              <a:gd name="T54" fmla="*/ 103516 w 822"/>
              <a:gd name="T55" fmla="*/ 77304 h 992"/>
              <a:gd name="T56" fmla="*/ 221555 w 822"/>
              <a:gd name="T57" fmla="*/ 63334 h 992"/>
              <a:gd name="T58" fmla="*/ 216302 w 822"/>
              <a:gd name="T59" fmla="*/ 57435 h 992"/>
              <a:gd name="T60" fmla="*/ 209195 w 822"/>
              <a:gd name="T61" fmla="*/ 54951 h 992"/>
              <a:gd name="T62" fmla="*/ 91156 w 822"/>
              <a:gd name="T63" fmla="*/ 68611 h 992"/>
              <a:gd name="T64" fmla="*/ 27810 w 822"/>
              <a:gd name="T65" fmla="*/ 32288 h 992"/>
              <a:gd name="T66" fmla="*/ 32445 w 822"/>
              <a:gd name="T67" fmla="*/ 37565 h 992"/>
              <a:gd name="T68" fmla="*/ 33681 w 822"/>
              <a:gd name="T69" fmla="*/ 247746 h 992"/>
              <a:gd name="T70" fmla="*/ 32445 w 822"/>
              <a:gd name="T71" fmla="*/ 253024 h 992"/>
              <a:gd name="T72" fmla="*/ 5871 w 822"/>
              <a:gd name="T73" fmla="*/ 239053 h 992"/>
              <a:gd name="T74" fmla="*/ 2163 w 822"/>
              <a:gd name="T75" fmla="*/ 233775 h 992"/>
              <a:gd name="T76" fmla="*/ 0 w 822"/>
              <a:gd name="T77" fmla="*/ 23595 h 992"/>
              <a:gd name="T78" fmla="*/ 2163 w 822"/>
              <a:gd name="T79" fmla="*/ 18317 h 992"/>
              <a:gd name="T80" fmla="*/ 5871 w 822"/>
              <a:gd name="T81" fmla="*/ 18317 h 992"/>
              <a:gd name="T82" fmla="*/ 34299 w 822"/>
              <a:gd name="T83" fmla="*/ 22974 h 992"/>
              <a:gd name="T84" fmla="*/ 152338 w 822"/>
              <a:gd name="T85" fmla="*/ 9935 h 992"/>
              <a:gd name="T86" fmla="*/ 147085 w 822"/>
              <a:gd name="T87" fmla="*/ 3726 h 992"/>
              <a:gd name="T88" fmla="*/ 139978 w 822"/>
              <a:gd name="T89" fmla="*/ 621 h 992"/>
              <a:gd name="T90" fmla="*/ 21939 w 822"/>
              <a:gd name="T91" fmla="*/ 15212 h 99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822"/>
              <a:gd name="T139" fmla="*/ 0 h 992"/>
              <a:gd name="T140" fmla="*/ 822 w 822"/>
              <a:gd name="T141" fmla="*/ 992 h 992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822" h="992">
                <a:moveTo>
                  <a:pt x="143" y="132"/>
                </a:moveTo>
                <a:lnTo>
                  <a:pt x="536" y="83"/>
                </a:lnTo>
                <a:lnTo>
                  <a:pt x="549" y="83"/>
                </a:lnTo>
                <a:lnTo>
                  <a:pt x="559" y="85"/>
                </a:lnTo>
                <a:lnTo>
                  <a:pt x="570" y="87"/>
                </a:lnTo>
                <a:lnTo>
                  <a:pt x="581" y="93"/>
                </a:lnTo>
                <a:lnTo>
                  <a:pt x="587" y="102"/>
                </a:lnTo>
                <a:lnTo>
                  <a:pt x="594" y="111"/>
                </a:lnTo>
                <a:lnTo>
                  <a:pt x="598" y="121"/>
                </a:lnTo>
                <a:lnTo>
                  <a:pt x="598" y="132"/>
                </a:lnTo>
                <a:lnTo>
                  <a:pt x="598" y="149"/>
                </a:lnTo>
                <a:lnTo>
                  <a:pt x="227" y="196"/>
                </a:lnTo>
                <a:lnTo>
                  <a:pt x="218" y="200"/>
                </a:lnTo>
                <a:lnTo>
                  <a:pt x="209" y="204"/>
                </a:lnTo>
                <a:lnTo>
                  <a:pt x="203" y="209"/>
                </a:lnTo>
                <a:lnTo>
                  <a:pt x="199" y="215"/>
                </a:lnTo>
                <a:lnTo>
                  <a:pt x="194" y="224"/>
                </a:lnTo>
                <a:lnTo>
                  <a:pt x="192" y="232"/>
                </a:lnTo>
                <a:lnTo>
                  <a:pt x="190" y="256"/>
                </a:lnTo>
                <a:lnTo>
                  <a:pt x="190" y="804"/>
                </a:lnTo>
                <a:lnTo>
                  <a:pt x="143" y="808"/>
                </a:lnTo>
                <a:lnTo>
                  <a:pt x="143" y="132"/>
                </a:lnTo>
                <a:close/>
                <a:moveTo>
                  <a:pt x="444" y="399"/>
                </a:moveTo>
                <a:lnTo>
                  <a:pt x="444" y="537"/>
                </a:lnTo>
                <a:lnTo>
                  <a:pt x="749" y="497"/>
                </a:lnTo>
                <a:lnTo>
                  <a:pt x="749" y="358"/>
                </a:lnTo>
                <a:lnTo>
                  <a:pt x="444" y="399"/>
                </a:lnTo>
                <a:close/>
                <a:moveTo>
                  <a:pt x="367" y="307"/>
                </a:moveTo>
                <a:lnTo>
                  <a:pt x="367" y="983"/>
                </a:lnTo>
                <a:lnTo>
                  <a:pt x="760" y="934"/>
                </a:lnTo>
                <a:lnTo>
                  <a:pt x="773" y="930"/>
                </a:lnTo>
                <a:lnTo>
                  <a:pt x="784" y="926"/>
                </a:lnTo>
                <a:lnTo>
                  <a:pt x="794" y="919"/>
                </a:lnTo>
                <a:lnTo>
                  <a:pt x="805" y="911"/>
                </a:lnTo>
                <a:lnTo>
                  <a:pt x="811" y="900"/>
                </a:lnTo>
                <a:lnTo>
                  <a:pt x="818" y="890"/>
                </a:lnTo>
                <a:lnTo>
                  <a:pt x="822" y="879"/>
                </a:lnTo>
                <a:lnTo>
                  <a:pt x="822" y="866"/>
                </a:lnTo>
                <a:lnTo>
                  <a:pt x="822" y="307"/>
                </a:lnTo>
                <a:lnTo>
                  <a:pt x="822" y="296"/>
                </a:lnTo>
                <a:lnTo>
                  <a:pt x="818" y="286"/>
                </a:lnTo>
                <a:lnTo>
                  <a:pt x="811" y="277"/>
                </a:lnTo>
                <a:lnTo>
                  <a:pt x="805" y="268"/>
                </a:lnTo>
                <a:lnTo>
                  <a:pt x="794" y="262"/>
                </a:lnTo>
                <a:lnTo>
                  <a:pt x="784" y="258"/>
                </a:lnTo>
                <a:lnTo>
                  <a:pt x="773" y="256"/>
                </a:lnTo>
                <a:lnTo>
                  <a:pt x="760" y="256"/>
                </a:lnTo>
                <a:lnTo>
                  <a:pt x="367" y="307"/>
                </a:lnTo>
                <a:close/>
                <a:moveTo>
                  <a:pt x="244" y="234"/>
                </a:moveTo>
                <a:lnTo>
                  <a:pt x="244" y="234"/>
                </a:lnTo>
                <a:lnTo>
                  <a:pt x="237" y="232"/>
                </a:lnTo>
                <a:lnTo>
                  <a:pt x="231" y="234"/>
                </a:lnTo>
                <a:lnTo>
                  <a:pt x="227" y="241"/>
                </a:lnTo>
                <a:lnTo>
                  <a:pt x="224" y="251"/>
                </a:lnTo>
                <a:lnTo>
                  <a:pt x="224" y="902"/>
                </a:lnTo>
                <a:lnTo>
                  <a:pt x="227" y="915"/>
                </a:lnTo>
                <a:lnTo>
                  <a:pt x="231" y="928"/>
                </a:lnTo>
                <a:lnTo>
                  <a:pt x="237" y="939"/>
                </a:lnTo>
                <a:lnTo>
                  <a:pt x="244" y="945"/>
                </a:lnTo>
                <a:lnTo>
                  <a:pt x="314" y="990"/>
                </a:lnTo>
                <a:lnTo>
                  <a:pt x="323" y="992"/>
                </a:lnTo>
                <a:lnTo>
                  <a:pt x="329" y="990"/>
                </a:lnTo>
                <a:lnTo>
                  <a:pt x="333" y="983"/>
                </a:lnTo>
                <a:lnTo>
                  <a:pt x="333" y="973"/>
                </a:lnTo>
                <a:lnTo>
                  <a:pt x="333" y="322"/>
                </a:lnTo>
                <a:lnTo>
                  <a:pt x="333" y="309"/>
                </a:lnTo>
                <a:lnTo>
                  <a:pt x="329" y="296"/>
                </a:lnTo>
                <a:lnTo>
                  <a:pt x="323" y="286"/>
                </a:lnTo>
                <a:lnTo>
                  <a:pt x="314" y="279"/>
                </a:lnTo>
                <a:lnTo>
                  <a:pt x="244" y="234"/>
                </a:lnTo>
                <a:close/>
                <a:moveTo>
                  <a:pt x="295" y="221"/>
                </a:moveTo>
                <a:lnTo>
                  <a:pt x="335" y="249"/>
                </a:lnTo>
                <a:lnTo>
                  <a:pt x="342" y="254"/>
                </a:lnTo>
                <a:lnTo>
                  <a:pt x="717" y="204"/>
                </a:lnTo>
                <a:lnTo>
                  <a:pt x="713" y="198"/>
                </a:lnTo>
                <a:lnTo>
                  <a:pt x="707" y="192"/>
                </a:lnTo>
                <a:lnTo>
                  <a:pt x="700" y="185"/>
                </a:lnTo>
                <a:lnTo>
                  <a:pt x="694" y="181"/>
                </a:lnTo>
                <a:lnTo>
                  <a:pt x="685" y="179"/>
                </a:lnTo>
                <a:lnTo>
                  <a:pt x="677" y="177"/>
                </a:lnTo>
                <a:lnTo>
                  <a:pt x="668" y="175"/>
                </a:lnTo>
                <a:lnTo>
                  <a:pt x="660" y="175"/>
                </a:lnTo>
                <a:lnTo>
                  <a:pt x="295" y="221"/>
                </a:lnTo>
                <a:close/>
                <a:moveTo>
                  <a:pt x="19" y="59"/>
                </a:moveTo>
                <a:lnTo>
                  <a:pt x="90" y="104"/>
                </a:lnTo>
                <a:lnTo>
                  <a:pt x="98" y="111"/>
                </a:lnTo>
                <a:lnTo>
                  <a:pt x="105" y="121"/>
                </a:lnTo>
                <a:lnTo>
                  <a:pt x="109" y="134"/>
                </a:lnTo>
                <a:lnTo>
                  <a:pt x="109" y="147"/>
                </a:lnTo>
                <a:lnTo>
                  <a:pt x="109" y="798"/>
                </a:lnTo>
                <a:lnTo>
                  <a:pt x="109" y="808"/>
                </a:lnTo>
                <a:lnTo>
                  <a:pt x="105" y="815"/>
                </a:lnTo>
                <a:lnTo>
                  <a:pt x="98" y="817"/>
                </a:lnTo>
                <a:lnTo>
                  <a:pt x="90" y="815"/>
                </a:lnTo>
                <a:lnTo>
                  <a:pt x="19" y="770"/>
                </a:lnTo>
                <a:lnTo>
                  <a:pt x="13" y="764"/>
                </a:lnTo>
                <a:lnTo>
                  <a:pt x="7" y="753"/>
                </a:lnTo>
                <a:lnTo>
                  <a:pt x="2" y="740"/>
                </a:lnTo>
                <a:lnTo>
                  <a:pt x="0" y="727"/>
                </a:lnTo>
                <a:lnTo>
                  <a:pt x="0" y="76"/>
                </a:lnTo>
                <a:lnTo>
                  <a:pt x="2" y="66"/>
                </a:lnTo>
                <a:lnTo>
                  <a:pt x="7" y="59"/>
                </a:lnTo>
                <a:lnTo>
                  <a:pt x="13" y="57"/>
                </a:lnTo>
                <a:lnTo>
                  <a:pt x="19" y="59"/>
                </a:lnTo>
                <a:close/>
                <a:moveTo>
                  <a:pt x="71" y="49"/>
                </a:moveTo>
                <a:lnTo>
                  <a:pt x="111" y="74"/>
                </a:lnTo>
                <a:lnTo>
                  <a:pt x="118" y="78"/>
                </a:lnTo>
                <a:lnTo>
                  <a:pt x="493" y="32"/>
                </a:lnTo>
                <a:lnTo>
                  <a:pt x="489" y="23"/>
                </a:lnTo>
                <a:lnTo>
                  <a:pt x="483" y="17"/>
                </a:lnTo>
                <a:lnTo>
                  <a:pt x="476" y="12"/>
                </a:lnTo>
                <a:lnTo>
                  <a:pt x="470" y="8"/>
                </a:lnTo>
                <a:lnTo>
                  <a:pt x="461" y="4"/>
                </a:lnTo>
                <a:lnTo>
                  <a:pt x="453" y="2"/>
                </a:lnTo>
                <a:lnTo>
                  <a:pt x="444" y="0"/>
                </a:lnTo>
                <a:lnTo>
                  <a:pt x="436" y="2"/>
                </a:lnTo>
                <a:lnTo>
                  <a:pt x="71" y="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87" name="Freeform 12"/>
          <p:cNvSpPr>
            <a:spLocks noEditPoints="1" noChangeArrowheads="1"/>
          </p:cNvSpPr>
          <p:nvPr/>
        </p:nvSpPr>
        <p:spPr bwMode="auto">
          <a:xfrm>
            <a:off x="7597775" y="4359275"/>
            <a:ext cx="274638" cy="300038"/>
          </a:xfrm>
          <a:custGeom>
            <a:avLst/>
            <a:gdLst>
              <a:gd name="T0" fmla="*/ 45979 w 890"/>
              <a:gd name="T1" fmla="*/ 33890 h 965"/>
              <a:gd name="T2" fmla="*/ 40116 w 890"/>
              <a:gd name="T3" fmla="*/ 32647 h 965"/>
              <a:gd name="T4" fmla="*/ 33018 w 890"/>
              <a:gd name="T5" fmla="*/ 26739 h 965"/>
              <a:gd name="T6" fmla="*/ 29624 w 890"/>
              <a:gd name="T7" fmla="*/ 17412 h 965"/>
              <a:gd name="T8" fmla="*/ 30858 w 890"/>
              <a:gd name="T9" fmla="*/ 10571 h 965"/>
              <a:gd name="T10" fmla="*/ 37338 w 890"/>
              <a:gd name="T11" fmla="*/ 3420 h 965"/>
              <a:gd name="T12" fmla="*/ 46596 w 890"/>
              <a:gd name="T13" fmla="*/ 0 h 965"/>
              <a:gd name="T14" fmla="*/ 53385 w 890"/>
              <a:gd name="T15" fmla="*/ 1555 h 965"/>
              <a:gd name="T16" fmla="*/ 60482 w 890"/>
              <a:gd name="T17" fmla="*/ 8084 h 965"/>
              <a:gd name="T18" fmla="*/ 63259 w 890"/>
              <a:gd name="T19" fmla="*/ 17412 h 965"/>
              <a:gd name="T20" fmla="*/ 62642 w 890"/>
              <a:gd name="T21" fmla="*/ 22697 h 965"/>
              <a:gd name="T22" fmla="*/ 119113 w 890"/>
              <a:gd name="T23" fmla="*/ 23319 h 965"/>
              <a:gd name="T24" fmla="*/ 117878 w 890"/>
              <a:gd name="T25" fmla="*/ 17412 h 965"/>
              <a:gd name="T26" fmla="*/ 121273 w 890"/>
              <a:gd name="T27" fmla="*/ 8084 h 965"/>
              <a:gd name="T28" fmla="*/ 128370 w 890"/>
              <a:gd name="T29" fmla="*/ 1555 h 965"/>
              <a:gd name="T30" fmla="*/ 134850 w 890"/>
              <a:gd name="T31" fmla="*/ 0 h 965"/>
              <a:gd name="T32" fmla="*/ 144108 w 890"/>
              <a:gd name="T33" fmla="*/ 3420 h 965"/>
              <a:gd name="T34" fmla="*/ 149971 w 890"/>
              <a:gd name="T35" fmla="*/ 10571 h 965"/>
              <a:gd name="T36" fmla="*/ 151514 w 890"/>
              <a:gd name="T37" fmla="*/ 17412 h 965"/>
              <a:gd name="T38" fmla="*/ 148737 w 890"/>
              <a:gd name="T39" fmla="*/ 26117 h 965"/>
              <a:gd name="T40" fmla="*/ 142256 w 890"/>
              <a:gd name="T41" fmla="*/ 32025 h 965"/>
              <a:gd name="T42" fmla="*/ 108004 w 890"/>
              <a:gd name="T43" fmla="*/ 65915 h 965"/>
              <a:gd name="T44" fmla="*/ 254889 w 890"/>
              <a:gd name="T45" fmla="*/ 270812 h 965"/>
              <a:gd name="T46" fmla="*/ 228351 w 890"/>
              <a:gd name="T47" fmla="*/ 270812 h 965"/>
              <a:gd name="T48" fmla="*/ 13886 w 890"/>
              <a:gd name="T49" fmla="*/ 300038 h 965"/>
              <a:gd name="T50" fmla="*/ 0 w 890"/>
              <a:gd name="T51" fmla="*/ 65915 h 965"/>
              <a:gd name="T52" fmla="*/ 231128 w 890"/>
              <a:gd name="T53" fmla="*/ 203964 h 965"/>
              <a:gd name="T54" fmla="*/ 223105 w 890"/>
              <a:gd name="T55" fmla="*/ 206451 h 965"/>
              <a:gd name="T56" fmla="*/ 217859 w 890"/>
              <a:gd name="T57" fmla="*/ 212980 h 965"/>
              <a:gd name="T58" fmla="*/ 216625 w 890"/>
              <a:gd name="T59" fmla="*/ 218577 h 965"/>
              <a:gd name="T60" fmla="*/ 219402 w 890"/>
              <a:gd name="T61" fmla="*/ 226972 h 965"/>
              <a:gd name="T62" fmla="*/ 225882 w 890"/>
              <a:gd name="T63" fmla="*/ 232257 h 965"/>
              <a:gd name="T64" fmla="*/ 231128 w 890"/>
              <a:gd name="T65" fmla="*/ 233812 h 965"/>
              <a:gd name="T66" fmla="*/ 239768 w 890"/>
              <a:gd name="T67" fmla="*/ 231014 h 965"/>
              <a:gd name="T68" fmla="*/ 245014 w 890"/>
              <a:gd name="T69" fmla="*/ 224484 h 965"/>
              <a:gd name="T70" fmla="*/ 246248 w 890"/>
              <a:gd name="T71" fmla="*/ 218577 h 965"/>
              <a:gd name="T72" fmla="*/ 243471 w 890"/>
              <a:gd name="T73" fmla="*/ 210493 h 965"/>
              <a:gd name="T74" fmla="*/ 236991 w 890"/>
              <a:gd name="T75" fmla="*/ 205207 h 965"/>
              <a:gd name="T76" fmla="*/ 231128 w 890"/>
              <a:gd name="T77" fmla="*/ 203964 h 965"/>
              <a:gd name="T78" fmla="*/ 195641 w 890"/>
              <a:gd name="T79" fmla="*/ 236299 h 965"/>
              <a:gd name="T80" fmla="*/ 29624 w 890"/>
              <a:gd name="T81" fmla="*/ 97629 h 965"/>
              <a:gd name="T82" fmla="*/ 228351 w 890"/>
              <a:gd name="T83" fmla="*/ 164166 h 965"/>
              <a:gd name="T84" fmla="*/ 221253 w 890"/>
              <a:gd name="T85" fmla="*/ 167897 h 965"/>
              <a:gd name="T86" fmla="*/ 216625 w 890"/>
              <a:gd name="T87" fmla="*/ 175359 h 965"/>
              <a:gd name="T88" fmla="*/ 216625 w 890"/>
              <a:gd name="T89" fmla="*/ 181266 h 965"/>
              <a:gd name="T90" fmla="*/ 221253 w 890"/>
              <a:gd name="T91" fmla="*/ 188418 h 965"/>
              <a:gd name="T92" fmla="*/ 228351 w 890"/>
              <a:gd name="T93" fmla="*/ 192460 h 965"/>
              <a:gd name="T94" fmla="*/ 234522 w 890"/>
              <a:gd name="T95" fmla="*/ 192460 h 965"/>
              <a:gd name="T96" fmla="*/ 241620 w 890"/>
              <a:gd name="T97" fmla="*/ 188418 h 965"/>
              <a:gd name="T98" fmla="*/ 245631 w 890"/>
              <a:gd name="T99" fmla="*/ 181266 h 965"/>
              <a:gd name="T100" fmla="*/ 245631 w 890"/>
              <a:gd name="T101" fmla="*/ 175359 h 965"/>
              <a:gd name="T102" fmla="*/ 241620 w 890"/>
              <a:gd name="T103" fmla="*/ 167897 h 965"/>
              <a:gd name="T104" fmla="*/ 234522 w 890"/>
              <a:gd name="T105" fmla="*/ 164166 h 96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90"/>
              <a:gd name="T160" fmla="*/ 0 h 965"/>
              <a:gd name="T161" fmla="*/ 890 w 890"/>
              <a:gd name="T162" fmla="*/ 965 h 965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90" h="965">
                <a:moveTo>
                  <a:pt x="0" y="212"/>
                </a:moveTo>
                <a:lnTo>
                  <a:pt x="226" y="212"/>
                </a:lnTo>
                <a:lnTo>
                  <a:pt x="149" y="109"/>
                </a:lnTo>
                <a:lnTo>
                  <a:pt x="139" y="107"/>
                </a:lnTo>
                <a:lnTo>
                  <a:pt x="130" y="105"/>
                </a:lnTo>
                <a:lnTo>
                  <a:pt x="119" y="99"/>
                </a:lnTo>
                <a:lnTo>
                  <a:pt x="113" y="92"/>
                </a:lnTo>
                <a:lnTo>
                  <a:pt x="107" y="86"/>
                </a:lnTo>
                <a:lnTo>
                  <a:pt x="100" y="75"/>
                </a:lnTo>
                <a:lnTo>
                  <a:pt x="98" y="66"/>
                </a:lnTo>
                <a:lnTo>
                  <a:pt x="96" y="56"/>
                </a:lnTo>
                <a:lnTo>
                  <a:pt x="98" y="45"/>
                </a:lnTo>
                <a:lnTo>
                  <a:pt x="100" y="34"/>
                </a:lnTo>
                <a:lnTo>
                  <a:pt x="107" y="26"/>
                </a:lnTo>
                <a:lnTo>
                  <a:pt x="113" y="17"/>
                </a:lnTo>
                <a:lnTo>
                  <a:pt x="121" y="11"/>
                </a:lnTo>
                <a:lnTo>
                  <a:pt x="130" y="5"/>
                </a:lnTo>
                <a:lnTo>
                  <a:pt x="141" y="2"/>
                </a:lnTo>
                <a:lnTo>
                  <a:pt x="151" y="0"/>
                </a:lnTo>
                <a:lnTo>
                  <a:pt x="162" y="2"/>
                </a:lnTo>
                <a:lnTo>
                  <a:pt x="173" y="5"/>
                </a:lnTo>
                <a:lnTo>
                  <a:pt x="181" y="11"/>
                </a:lnTo>
                <a:lnTo>
                  <a:pt x="190" y="17"/>
                </a:lnTo>
                <a:lnTo>
                  <a:pt x="196" y="26"/>
                </a:lnTo>
                <a:lnTo>
                  <a:pt x="200" y="34"/>
                </a:lnTo>
                <a:lnTo>
                  <a:pt x="205" y="45"/>
                </a:lnTo>
                <a:lnTo>
                  <a:pt x="205" y="56"/>
                </a:lnTo>
                <a:lnTo>
                  <a:pt x="205" y="64"/>
                </a:lnTo>
                <a:lnTo>
                  <a:pt x="203" y="73"/>
                </a:lnTo>
                <a:lnTo>
                  <a:pt x="288" y="186"/>
                </a:lnTo>
                <a:lnTo>
                  <a:pt x="386" y="75"/>
                </a:lnTo>
                <a:lnTo>
                  <a:pt x="384" y="64"/>
                </a:lnTo>
                <a:lnTo>
                  <a:pt x="382" y="56"/>
                </a:lnTo>
                <a:lnTo>
                  <a:pt x="384" y="45"/>
                </a:lnTo>
                <a:lnTo>
                  <a:pt x="386" y="34"/>
                </a:lnTo>
                <a:lnTo>
                  <a:pt x="393" y="26"/>
                </a:lnTo>
                <a:lnTo>
                  <a:pt x="399" y="17"/>
                </a:lnTo>
                <a:lnTo>
                  <a:pt x="407" y="11"/>
                </a:lnTo>
                <a:lnTo>
                  <a:pt x="416" y="5"/>
                </a:lnTo>
                <a:lnTo>
                  <a:pt x="427" y="2"/>
                </a:lnTo>
                <a:lnTo>
                  <a:pt x="437" y="0"/>
                </a:lnTo>
                <a:lnTo>
                  <a:pt x="448" y="2"/>
                </a:lnTo>
                <a:lnTo>
                  <a:pt x="459" y="5"/>
                </a:lnTo>
                <a:lnTo>
                  <a:pt x="467" y="11"/>
                </a:lnTo>
                <a:lnTo>
                  <a:pt x="476" y="17"/>
                </a:lnTo>
                <a:lnTo>
                  <a:pt x="482" y="26"/>
                </a:lnTo>
                <a:lnTo>
                  <a:pt x="486" y="34"/>
                </a:lnTo>
                <a:lnTo>
                  <a:pt x="491" y="45"/>
                </a:lnTo>
                <a:lnTo>
                  <a:pt x="491" y="56"/>
                </a:lnTo>
                <a:lnTo>
                  <a:pt x="491" y="64"/>
                </a:lnTo>
                <a:lnTo>
                  <a:pt x="486" y="75"/>
                </a:lnTo>
                <a:lnTo>
                  <a:pt x="482" y="84"/>
                </a:lnTo>
                <a:lnTo>
                  <a:pt x="476" y="92"/>
                </a:lnTo>
                <a:lnTo>
                  <a:pt x="469" y="99"/>
                </a:lnTo>
                <a:lnTo>
                  <a:pt x="461" y="103"/>
                </a:lnTo>
                <a:lnTo>
                  <a:pt x="452" y="107"/>
                </a:lnTo>
                <a:lnTo>
                  <a:pt x="442" y="109"/>
                </a:lnTo>
                <a:lnTo>
                  <a:pt x="350" y="212"/>
                </a:lnTo>
                <a:lnTo>
                  <a:pt x="890" y="212"/>
                </a:lnTo>
                <a:lnTo>
                  <a:pt x="890" y="871"/>
                </a:lnTo>
                <a:lnTo>
                  <a:pt x="826" y="871"/>
                </a:lnTo>
                <a:lnTo>
                  <a:pt x="826" y="965"/>
                </a:lnTo>
                <a:lnTo>
                  <a:pt x="740" y="965"/>
                </a:lnTo>
                <a:lnTo>
                  <a:pt x="740" y="871"/>
                </a:lnTo>
                <a:lnTo>
                  <a:pt x="132" y="871"/>
                </a:lnTo>
                <a:lnTo>
                  <a:pt x="132" y="965"/>
                </a:lnTo>
                <a:lnTo>
                  <a:pt x="45" y="965"/>
                </a:lnTo>
                <a:lnTo>
                  <a:pt x="45" y="871"/>
                </a:lnTo>
                <a:lnTo>
                  <a:pt x="0" y="871"/>
                </a:lnTo>
                <a:lnTo>
                  <a:pt x="0" y="212"/>
                </a:lnTo>
                <a:close/>
                <a:moveTo>
                  <a:pt x="749" y="656"/>
                </a:moveTo>
                <a:lnTo>
                  <a:pt x="749" y="656"/>
                </a:lnTo>
                <a:lnTo>
                  <a:pt x="740" y="658"/>
                </a:lnTo>
                <a:lnTo>
                  <a:pt x="732" y="660"/>
                </a:lnTo>
                <a:lnTo>
                  <a:pt x="723" y="664"/>
                </a:lnTo>
                <a:lnTo>
                  <a:pt x="717" y="671"/>
                </a:lnTo>
                <a:lnTo>
                  <a:pt x="711" y="677"/>
                </a:lnTo>
                <a:lnTo>
                  <a:pt x="706" y="685"/>
                </a:lnTo>
                <a:lnTo>
                  <a:pt x="702" y="694"/>
                </a:lnTo>
                <a:lnTo>
                  <a:pt x="702" y="703"/>
                </a:lnTo>
                <a:lnTo>
                  <a:pt x="702" y="713"/>
                </a:lnTo>
                <a:lnTo>
                  <a:pt x="706" y="722"/>
                </a:lnTo>
                <a:lnTo>
                  <a:pt x="711" y="730"/>
                </a:lnTo>
                <a:lnTo>
                  <a:pt x="717" y="737"/>
                </a:lnTo>
                <a:lnTo>
                  <a:pt x="723" y="743"/>
                </a:lnTo>
                <a:lnTo>
                  <a:pt x="732" y="747"/>
                </a:lnTo>
                <a:lnTo>
                  <a:pt x="740" y="749"/>
                </a:lnTo>
                <a:lnTo>
                  <a:pt x="749" y="752"/>
                </a:lnTo>
                <a:lnTo>
                  <a:pt x="760" y="749"/>
                </a:lnTo>
                <a:lnTo>
                  <a:pt x="768" y="747"/>
                </a:lnTo>
                <a:lnTo>
                  <a:pt x="777" y="743"/>
                </a:lnTo>
                <a:lnTo>
                  <a:pt x="783" y="737"/>
                </a:lnTo>
                <a:lnTo>
                  <a:pt x="789" y="730"/>
                </a:lnTo>
                <a:lnTo>
                  <a:pt x="794" y="722"/>
                </a:lnTo>
                <a:lnTo>
                  <a:pt x="796" y="713"/>
                </a:lnTo>
                <a:lnTo>
                  <a:pt x="798" y="703"/>
                </a:lnTo>
                <a:lnTo>
                  <a:pt x="796" y="694"/>
                </a:lnTo>
                <a:lnTo>
                  <a:pt x="794" y="685"/>
                </a:lnTo>
                <a:lnTo>
                  <a:pt x="789" y="677"/>
                </a:lnTo>
                <a:lnTo>
                  <a:pt x="783" y="671"/>
                </a:lnTo>
                <a:lnTo>
                  <a:pt x="777" y="664"/>
                </a:lnTo>
                <a:lnTo>
                  <a:pt x="768" y="660"/>
                </a:lnTo>
                <a:lnTo>
                  <a:pt x="760" y="658"/>
                </a:lnTo>
                <a:lnTo>
                  <a:pt x="749" y="656"/>
                </a:lnTo>
                <a:close/>
                <a:moveTo>
                  <a:pt x="96" y="314"/>
                </a:moveTo>
                <a:lnTo>
                  <a:pt x="96" y="760"/>
                </a:lnTo>
                <a:lnTo>
                  <a:pt x="634" y="760"/>
                </a:lnTo>
                <a:lnTo>
                  <a:pt x="634" y="314"/>
                </a:lnTo>
                <a:lnTo>
                  <a:pt x="96" y="314"/>
                </a:lnTo>
                <a:close/>
                <a:moveTo>
                  <a:pt x="749" y="525"/>
                </a:moveTo>
                <a:lnTo>
                  <a:pt x="749" y="525"/>
                </a:lnTo>
                <a:lnTo>
                  <a:pt x="740" y="528"/>
                </a:lnTo>
                <a:lnTo>
                  <a:pt x="732" y="530"/>
                </a:lnTo>
                <a:lnTo>
                  <a:pt x="723" y="534"/>
                </a:lnTo>
                <a:lnTo>
                  <a:pt x="717" y="540"/>
                </a:lnTo>
                <a:lnTo>
                  <a:pt x="711" y="547"/>
                </a:lnTo>
                <a:lnTo>
                  <a:pt x="706" y="555"/>
                </a:lnTo>
                <a:lnTo>
                  <a:pt x="702" y="564"/>
                </a:lnTo>
                <a:lnTo>
                  <a:pt x="702" y="572"/>
                </a:lnTo>
                <a:lnTo>
                  <a:pt x="702" y="583"/>
                </a:lnTo>
                <a:lnTo>
                  <a:pt x="706" y="592"/>
                </a:lnTo>
                <a:lnTo>
                  <a:pt x="711" y="600"/>
                </a:lnTo>
                <a:lnTo>
                  <a:pt x="717" y="606"/>
                </a:lnTo>
                <a:lnTo>
                  <a:pt x="723" y="613"/>
                </a:lnTo>
                <a:lnTo>
                  <a:pt x="732" y="617"/>
                </a:lnTo>
                <a:lnTo>
                  <a:pt x="740" y="619"/>
                </a:lnTo>
                <a:lnTo>
                  <a:pt x="749" y="621"/>
                </a:lnTo>
                <a:lnTo>
                  <a:pt x="760" y="619"/>
                </a:lnTo>
                <a:lnTo>
                  <a:pt x="768" y="617"/>
                </a:lnTo>
                <a:lnTo>
                  <a:pt x="777" y="613"/>
                </a:lnTo>
                <a:lnTo>
                  <a:pt x="783" y="606"/>
                </a:lnTo>
                <a:lnTo>
                  <a:pt x="789" y="600"/>
                </a:lnTo>
                <a:lnTo>
                  <a:pt x="794" y="592"/>
                </a:lnTo>
                <a:lnTo>
                  <a:pt x="796" y="583"/>
                </a:lnTo>
                <a:lnTo>
                  <a:pt x="798" y="572"/>
                </a:lnTo>
                <a:lnTo>
                  <a:pt x="796" y="564"/>
                </a:lnTo>
                <a:lnTo>
                  <a:pt x="794" y="555"/>
                </a:lnTo>
                <a:lnTo>
                  <a:pt x="789" y="547"/>
                </a:lnTo>
                <a:lnTo>
                  <a:pt x="783" y="540"/>
                </a:lnTo>
                <a:lnTo>
                  <a:pt x="777" y="534"/>
                </a:lnTo>
                <a:lnTo>
                  <a:pt x="768" y="530"/>
                </a:lnTo>
                <a:lnTo>
                  <a:pt x="760" y="528"/>
                </a:lnTo>
                <a:lnTo>
                  <a:pt x="749" y="5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88" name="Freeform 13"/>
          <p:cNvSpPr>
            <a:spLocks noEditPoints="1" noChangeArrowheads="1"/>
          </p:cNvSpPr>
          <p:nvPr/>
        </p:nvSpPr>
        <p:spPr bwMode="auto">
          <a:xfrm>
            <a:off x="6569075" y="4359275"/>
            <a:ext cx="277813" cy="303213"/>
          </a:xfrm>
          <a:custGeom>
            <a:avLst/>
            <a:gdLst>
              <a:gd name="T0" fmla="*/ 188416 w 895"/>
              <a:gd name="T1" fmla="*/ 73780 h 974"/>
              <a:gd name="T2" fmla="*/ 243358 w 895"/>
              <a:gd name="T3" fmla="*/ 218849 h 974"/>
              <a:gd name="T4" fmla="*/ 236529 w 895"/>
              <a:gd name="T5" fmla="*/ 247178 h 974"/>
              <a:gd name="T6" fmla="*/ 219457 w 895"/>
              <a:gd name="T7" fmla="*/ 231301 h 974"/>
              <a:gd name="T8" fmla="*/ 138751 w 895"/>
              <a:gd name="T9" fmla="*/ 99618 h 974"/>
              <a:gd name="T10" fmla="*/ 6829 w 895"/>
              <a:gd name="T11" fmla="*/ 287959 h 974"/>
              <a:gd name="T12" fmla="*/ 77601 w 895"/>
              <a:gd name="T13" fmla="*/ 261809 h 974"/>
              <a:gd name="T14" fmla="*/ 65185 w 895"/>
              <a:gd name="T15" fmla="*/ 275195 h 974"/>
              <a:gd name="T16" fmla="*/ 59908 w 895"/>
              <a:gd name="T17" fmla="*/ 284535 h 974"/>
              <a:gd name="T18" fmla="*/ 58356 w 895"/>
              <a:gd name="T19" fmla="*/ 289827 h 974"/>
              <a:gd name="T20" fmla="*/ 59908 w 895"/>
              <a:gd name="T21" fmla="*/ 294496 h 974"/>
              <a:gd name="T22" fmla="*/ 63633 w 895"/>
              <a:gd name="T23" fmla="*/ 298543 h 974"/>
              <a:gd name="T24" fmla="*/ 70462 w 895"/>
              <a:gd name="T25" fmla="*/ 301656 h 974"/>
              <a:gd name="T26" fmla="*/ 75739 w 895"/>
              <a:gd name="T27" fmla="*/ 302279 h 974"/>
              <a:gd name="T28" fmla="*/ 94363 w 895"/>
              <a:gd name="T29" fmla="*/ 302279 h 974"/>
              <a:gd name="T30" fmla="*/ 121369 w 895"/>
              <a:gd name="T31" fmla="*/ 298543 h 974"/>
              <a:gd name="T32" fmla="*/ 189658 w 895"/>
              <a:gd name="T33" fmla="*/ 285157 h 974"/>
              <a:gd name="T34" fmla="*/ 250497 w 895"/>
              <a:gd name="T35" fmla="*/ 270526 h 974"/>
              <a:gd name="T36" fmla="*/ 273157 w 895"/>
              <a:gd name="T37" fmla="*/ 244687 h 974"/>
              <a:gd name="T38" fmla="*/ 248635 w 895"/>
              <a:gd name="T39" fmla="*/ 251225 h 974"/>
              <a:gd name="T40" fmla="*/ 193693 w 895"/>
              <a:gd name="T41" fmla="*/ 265234 h 974"/>
              <a:gd name="T42" fmla="*/ 131922 w 895"/>
              <a:gd name="T43" fmla="*/ 277686 h 974"/>
              <a:gd name="T44" fmla="*/ 107400 w 895"/>
              <a:gd name="T45" fmla="*/ 281110 h 974"/>
              <a:gd name="T46" fmla="*/ 90949 w 895"/>
              <a:gd name="T47" fmla="*/ 281733 h 974"/>
              <a:gd name="T48" fmla="*/ 90328 w 895"/>
              <a:gd name="T49" fmla="*/ 281110 h 974"/>
              <a:gd name="T50" fmla="*/ 90949 w 895"/>
              <a:gd name="T51" fmla="*/ 279242 h 974"/>
              <a:gd name="T52" fmla="*/ 102744 w 895"/>
              <a:gd name="T53" fmla="*/ 267724 h 974"/>
              <a:gd name="T54" fmla="*/ 130681 w 895"/>
              <a:gd name="T55" fmla="*/ 245933 h 974"/>
              <a:gd name="T56" fmla="*/ 131302 w 895"/>
              <a:gd name="T57" fmla="*/ 221962 h 974"/>
              <a:gd name="T58" fmla="*/ 0 w 895"/>
              <a:gd name="T59" fmla="*/ 269903 h 974"/>
              <a:gd name="T60" fmla="*/ 150547 w 895"/>
              <a:gd name="T61" fmla="*/ 19924 h 974"/>
              <a:gd name="T62" fmla="*/ 139993 w 895"/>
              <a:gd name="T63" fmla="*/ 13386 h 974"/>
              <a:gd name="T64" fmla="*/ 130681 w 895"/>
              <a:gd name="T65" fmla="*/ 12141 h 974"/>
              <a:gd name="T66" fmla="*/ 123231 w 895"/>
              <a:gd name="T67" fmla="*/ 14631 h 974"/>
              <a:gd name="T68" fmla="*/ 117954 w 895"/>
              <a:gd name="T69" fmla="*/ 21480 h 974"/>
              <a:gd name="T70" fmla="*/ 116092 w 895"/>
              <a:gd name="T71" fmla="*/ 32687 h 974"/>
              <a:gd name="T72" fmla="*/ 117333 w 895"/>
              <a:gd name="T73" fmla="*/ 47319 h 974"/>
              <a:gd name="T74" fmla="*/ 121989 w 895"/>
              <a:gd name="T75" fmla="*/ 65997 h 974"/>
              <a:gd name="T76" fmla="*/ 131922 w 895"/>
              <a:gd name="T77" fmla="*/ 87166 h 974"/>
              <a:gd name="T78" fmla="*/ 181587 w 895"/>
              <a:gd name="T79" fmla="*/ 61327 h 974"/>
              <a:gd name="T80" fmla="*/ 164515 w 895"/>
              <a:gd name="T81" fmla="*/ 34555 h 974"/>
              <a:gd name="T82" fmla="*/ 216663 w 895"/>
              <a:gd name="T83" fmla="*/ 125768 h 974"/>
              <a:gd name="T84" fmla="*/ 193072 w 895"/>
              <a:gd name="T85" fmla="*/ 9962 h 974"/>
              <a:gd name="T86" fmla="*/ 179725 w 895"/>
              <a:gd name="T87" fmla="*/ 5292 h 97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895"/>
              <a:gd name="T133" fmla="*/ 0 h 974"/>
              <a:gd name="T134" fmla="*/ 895 w 895"/>
              <a:gd name="T135" fmla="*/ 974 h 97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895" h="974">
                <a:moveTo>
                  <a:pt x="447" y="320"/>
                </a:moveTo>
                <a:lnTo>
                  <a:pt x="607" y="237"/>
                </a:lnTo>
                <a:lnTo>
                  <a:pt x="807" y="690"/>
                </a:lnTo>
                <a:lnTo>
                  <a:pt x="784" y="703"/>
                </a:lnTo>
                <a:lnTo>
                  <a:pt x="818" y="764"/>
                </a:lnTo>
                <a:lnTo>
                  <a:pt x="762" y="794"/>
                </a:lnTo>
                <a:lnTo>
                  <a:pt x="728" y="730"/>
                </a:lnTo>
                <a:lnTo>
                  <a:pt x="707" y="743"/>
                </a:lnTo>
                <a:lnTo>
                  <a:pt x="447" y="320"/>
                </a:lnTo>
                <a:close/>
                <a:moveTo>
                  <a:pt x="0" y="867"/>
                </a:moveTo>
                <a:lnTo>
                  <a:pt x="22" y="925"/>
                </a:lnTo>
                <a:lnTo>
                  <a:pt x="250" y="841"/>
                </a:lnTo>
                <a:lnTo>
                  <a:pt x="229" y="863"/>
                </a:lnTo>
                <a:lnTo>
                  <a:pt x="210" y="884"/>
                </a:lnTo>
                <a:lnTo>
                  <a:pt x="197" y="903"/>
                </a:lnTo>
                <a:lnTo>
                  <a:pt x="193" y="914"/>
                </a:lnTo>
                <a:lnTo>
                  <a:pt x="188" y="922"/>
                </a:lnTo>
                <a:lnTo>
                  <a:pt x="188" y="931"/>
                </a:lnTo>
                <a:lnTo>
                  <a:pt x="188" y="939"/>
                </a:lnTo>
                <a:lnTo>
                  <a:pt x="193" y="946"/>
                </a:lnTo>
                <a:lnTo>
                  <a:pt x="197" y="954"/>
                </a:lnTo>
                <a:lnTo>
                  <a:pt x="205" y="959"/>
                </a:lnTo>
                <a:lnTo>
                  <a:pt x="214" y="965"/>
                </a:lnTo>
                <a:lnTo>
                  <a:pt x="227" y="969"/>
                </a:lnTo>
                <a:lnTo>
                  <a:pt x="244" y="971"/>
                </a:lnTo>
                <a:lnTo>
                  <a:pt x="269" y="974"/>
                </a:lnTo>
                <a:lnTo>
                  <a:pt x="304" y="971"/>
                </a:lnTo>
                <a:lnTo>
                  <a:pt x="344" y="967"/>
                </a:lnTo>
                <a:lnTo>
                  <a:pt x="391" y="959"/>
                </a:lnTo>
                <a:lnTo>
                  <a:pt x="498" y="939"/>
                </a:lnTo>
                <a:lnTo>
                  <a:pt x="611" y="916"/>
                </a:lnTo>
                <a:lnTo>
                  <a:pt x="718" y="890"/>
                </a:lnTo>
                <a:lnTo>
                  <a:pt x="807" y="869"/>
                </a:lnTo>
                <a:lnTo>
                  <a:pt x="895" y="846"/>
                </a:lnTo>
                <a:lnTo>
                  <a:pt x="880" y="786"/>
                </a:lnTo>
                <a:lnTo>
                  <a:pt x="801" y="807"/>
                </a:lnTo>
                <a:lnTo>
                  <a:pt x="720" y="828"/>
                </a:lnTo>
                <a:lnTo>
                  <a:pt x="624" y="852"/>
                </a:lnTo>
                <a:lnTo>
                  <a:pt x="521" y="873"/>
                </a:lnTo>
                <a:lnTo>
                  <a:pt x="425" y="892"/>
                </a:lnTo>
                <a:lnTo>
                  <a:pt x="385" y="899"/>
                </a:lnTo>
                <a:lnTo>
                  <a:pt x="346" y="903"/>
                </a:lnTo>
                <a:lnTo>
                  <a:pt x="316" y="905"/>
                </a:lnTo>
                <a:lnTo>
                  <a:pt x="293" y="905"/>
                </a:lnTo>
                <a:lnTo>
                  <a:pt x="291" y="903"/>
                </a:lnTo>
                <a:lnTo>
                  <a:pt x="293" y="897"/>
                </a:lnTo>
                <a:lnTo>
                  <a:pt x="308" y="882"/>
                </a:lnTo>
                <a:lnTo>
                  <a:pt x="331" y="860"/>
                </a:lnTo>
                <a:lnTo>
                  <a:pt x="361" y="835"/>
                </a:lnTo>
                <a:lnTo>
                  <a:pt x="421" y="790"/>
                </a:lnTo>
                <a:lnTo>
                  <a:pt x="449" y="769"/>
                </a:lnTo>
                <a:lnTo>
                  <a:pt x="423" y="713"/>
                </a:lnTo>
                <a:lnTo>
                  <a:pt x="0" y="867"/>
                </a:lnTo>
                <a:close/>
                <a:moveTo>
                  <a:pt x="485" y="64"/>
                </a:moveTo>
                <a:lnTo>
                  <a:pt x="485" y="64"/>
                </a:lnTo>
                <a:lnTo>
                  <a:pt x="468" y="54"/>
                </a:lnTo>
                <a:lnTo>
                  <a:pt x="451" y="43"/>
                </a:lnTo>
                <a:lnTo>
                  <a:pt x="436" y="39"/>
                </a:lnTo>
                <a:lnTo>
                  <a:pt x="421" y="39"/>
                </a:lnTo>
                <a:lnTo>
                  <a:pt x="408" y="41"/>
                </a:lnTo>
                <a:lnTo>
                  <a:pt x="397" y="47"/>
                </a:lnTo>
                <a:lnTo>
                  <a:pt x="387" y="56"/>
                </a:lnTo>
                <a:lnTo>
                  <a:pt x="380" y="69"/>
                </a:lnTo>
                <a:lnTo>
                  <a:pt x="376" y="86"/>
                </a:lnTo>
                <a:lnTo>
                  <a:pt x="374" y="105"/>
                </a:lnTo>
                <a:lnTo>
                  <a:pt x="374" y="126"/>
                </a:lnTo>
                <a:lnTo>
                  <a:pt x="378" y="152"/>
                </a:lnTo>
                <a:lnTo>
                  <a:pt x="385" y="180"/>
                </a:lnTo>
                <a:lnTo>
                  <a:pt x="393" y="212"/>
                </a:lnTo>
                <a:lnTo>
                  <a:pt x="408" y="244"/>
                </a:lnTo>
                <a:lnTo>
                  <a:pt x="425" y="280"/>
                </a:lnTo>
                <a:lnTo>
                  <a:pt x="585" y="197"/>
                </a:lnTo>
                <a:lnTo>
                  <a:pt x="558" y="150"/>
                </a:lnTo>
                <a:lnTo>
                  <a:pt x="530" y="111"/>
                </a:lnTo>
                <a:lnTo>
                  <a:pt x="577" y="86"/>
                </a:lnTo>
                <a:lnTo>
                  <a:pt x="698" y="404"/>
                </a:lnTo>
                <a:lnTo>
                  <a:pt x="756" y="380"/>
                </a:lnTo>
                <a:lnTo>
                  <a:pt x="622" y="32"/>
                </a:lnTo>
                <a:lnTo>
                  <a:pt x="609" y="0"/>
                </a:lnTo>
                <a:lnTo>
                  <a:pt x="579" y="17"/>
                </a:lnTo>
                <a:lnTo>
                  <a:pt x="485" y="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89" name="Freeform 19"/>
          <p:cNvSpPr>
            <a:spLocks noChangeArrowheads="1"/>
          </p:cNvSpPr>
          <p:nvPr/>
        </p:nvSpPr>
        <p:spPr bwMode="auto">
          <a:xfrm>
            <a:off x="10493375" y="4359275"/>
            <a:ext cx="192088" cy="279400"/>
          </a:xfrm>
          <a:custGeom>
            <a:avLst/>
            <a:gdLst>
              <a:gd name="T0" fmla="*/ 0 w 621"/>
              <a:gd name="T1" fmla="*/ 142494 h 900"/>
              <a:gd name="T2" fmla="*/ 15775 w 621"/>
              <a:gd name="T3" fmla="*/ 142494 h 900"/>
              <a:gd name="T4" fmla="*/ 15775 w 621"/>
              <a:gd name="T5" fmla="*/ 94065 h 900"/>
              <a:gd name="T6" fmla="*/ 77949 w 621"/>
              <a:gd name="T7" fmla="*/ 94065 h 900"/>
              <a:gd name="T8" fmla="*/ 77949 w 621"/>
              <a:gd name="T9" fmla="*/ 81336 h 900"/>
              <a:gd name="T10" fmla="*/ 48254 w 621"/>
              <a:gd name="T11" fmla="*/ 81336 h 900"/>
              <a:gd name="T12" fmla="*/ 48254 w 621"/>
              <a:gd name="T13" fmla="*/ 38185 h 900"/>
              <a:gd name="T14" fmla="*/ 139813 w 621"/>
              <a:gd name="T15" fmla="*/ 0 h 900"/>
              <a:gd name="T16" fmla="*/ 139813 w 621"/>
              <a:gd name="T17" fmla="*/ 94065 h 900"/>
              <a:gd name="T18" fmla="*/ 176313 w 621"/>
              <a:gd name="T19" fmla="*/ 94065 h 900"/>
              <a:gd name="T20" fmla="*/ 176313 w 621"/>
              <a:gd name="T21" fmla="*/ 142494 h 900"/>
              <a:gd name="T22" fmla="*/ 192088 w 621"/>
              <a:gd name="T23" fmla="*/ 142494 h 900"/>
              <a:gd name="T24" fmla="*/ 192088 w 621"/>
              <a:gd name="T25" fmla="*/ 279400 h 900"/>
              <a:gd name="T26" fmla="*/ 68669 w 621"/>
              <a:gd name="T27" fmla="*/ 279400 h 900"/>
              <a:gd name="T28" fmla="*/ 68669 w 621"/>
              <a:gd name="T29" fmla="*/ 167019 h 900"/>
              <a:gd name="T30" fmla="*/ 26292 w 621"/>
              <a:gd name="T31" fmla="*/ 167019 h 900"/>
              <a:gd name="T32" fmla="*/ 26292 w 621"/>
              <a:gd name="T33" fmla="*/ 279400 h 900"/>
              <a:gd name="T34" fmla="*/ 0 w 621"/>
              <a:gd name="T35" fmla="*/ 279400 h 900"/>
              <a:gd name="T36" fmla="*/ 0 w 621"/>
              <a:gd name="T37" fmla="*/ 142494 h 90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621"/>
              <a:gd name="T58" fmla="*/ 0 h 900"/>
              <a:gd name="T59" fmla="*/ 621 w 621"/>
              <a:gd name="T60" fmla="*/ 900 h 90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621" h="900">
                <a:moveTo>
                  <a:pt x="0" y="459"/>
                </a:moveTo>
                <a:lnTo>
                  <a:pt x="51" y="459"/>
                </a:lnTo>
                <a:lnTo>
                  <a:pt x="51" y="303"/>
                </a:lnTo>
                <a:lnTo>
                  <a:pt x="252" y="303"/>
                </a:lnTo>
                <a:lnTo>
                  <a:pt x="252" y="262"/>
                </a:lnTo>
                <a:lnTo>
                  <a:pt x="156" y="262"/>
                </a:lnTo>
                <a:lnTo>
                  <a:pt x="156" y="123"/>
                </a:lnTo>
                <a:lnTo>
                  <a:pt x="452" y="0"/>
                </a:lnTo>
                <a:lnTo>
                  <a:pt x="452" y="303"/>
                </a:lnTo>
                <a:lnTo>
                  <a:pt x="570" y="303"/>
                </a:lnTo>
                <a:lnTo>
                  <a:pt x="570" y="459"/>
                </a:lnTo>
                <a:lnTo>
                  <a:pt x="621" y="459"/>
                </a:lnTo>
                <a:lnTo>
                  <a:pt x="621" y="900"/>
                </a:lnTo>
                <a:lnTo>
                  <a:pt x="222" y="900"/>
                </a:lnTo>
                <a:lnTo>
                  <a:pt x="222" y="538"/>
                </a:lnTo>
                <a:lnTo>
                  <a:pt x="85" y="538"/>
                </a:lnTo>
                <a:lnTo>
                  <a:pt x="85" y="900"/>
                </a:lnTo>
                <a:lnTo>
                  <a:pt x="0" y="900"/>
                </a:lnTo>
                <a:lnTo>
                  <a:pt x="0" y="4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90" name="Freeform 6"/>
          <p:cNvSpPr>
            <a:spLocks noEditPoints="1" noChangeArrowheads="1"/>
          </p:cNvSpPr>
          <p:nvPr/>
        </p:nvSpPr>
        <p:spPr bwMode="auto">
          <a:xfrm>
            <a:off x="6043613" y="4359275"/>
            <a:ext cx="288925" cy="323850"/>
          </a:xfrm>
          <a:custGeom>
            <a:avLst/>
            <a:gdLst>
              <a:gd name="T0" fmla="*/ 206774 w 932"/>
              <a:gd name="T1" fmla="*/ 93196 h 1039"/>
              <a:gd name="T2" fmla="*/ 221654 w 932"/>
              <a:gd name="T3" fmla="*/ 86963 h 1039"/>
              <a:gd name="T4" fmla="*/ 241804 w 932"/>
              <a:gd name="T5" fmla="*/ 109093 h 1039"/>
              <a:gd name="T6" fmla="*/ 249244 w 932"/>
              <a:gd name="T7" fmla="*/ 120314 h 1039"/>
              <a:gd name="T8" fmla="*/ 194993 w 932"/>
              <a:gd name="T9" fmla="*/ 204160 h 1039"/>
              <a:gd name="T10" fmla="*/ 195613 w 932"/>
              <a:gd name="T11" fmla="*/ 209770 h 1039"/>
              <a:gd name="T12" fmla="*/ 203054 w 932"/>
              <a:gd name="T13" fmla="*/ 218497 h 1039"/>
              <a:gd name="T14" fmla="*/ 287065 w 932"/>
              <a:gd name="T15" fmla="*/ 293927 h 1039"/>
              <a:gd name="T16" fmla="*/ 288305 w 932"/>
              <a:gd name="T17" fmla="*/ 302031 h 1039"/>
              <a:gd name="T18" fmla="*/ 262265 w 932"/>
              <a:gd name="T19" fmla="*/ 323227 h 1039"/>
              <a:gd name="T20" fmla="*/ 198713 w 932"/>
              <a:gd name="T21" fmla="*/ 253095 h 1039"/>
              <a:gd name="T22" fmla="*/ 194993 w 932"/>
              <a:gd name="T23" fmla="*/ 222238 h 1039"/>
              <a:gd name="T24" fmla="*/ 186933 w 932"/>
              <a:gd name="T25" fmla="*/ 212887 h 1039"/>
              <a:gd name="T26" fmla="*/ 184453 w 932"/>
              <a:gd name="T27" fmla="*/ 205406 h 1039"/>
              <a:gd name="T28" fmla="*/ 237464 w 932"/>
              <a:gd name="T29" fmla="*/ 126548 h 1039"/>
              <a:gd name="T30" fmla="*/ 235604 w 932"/>
              <a:gd name="T31" fmla="*/ 114703 h 1039"/>
              <a:gd name="T32" fmla="*/ 219794 w 932"/>
              <a:gd name="T33" fmla="*/ 97249 h 1039"/>
              <a:gd name="T34" fmla="*/ 212354 w 932"/>
              <a:gd name="T35" fmla="*/ 100365 h 1039"/>
              <a:gd name="T36" fmla="*/ 222274 w 932"/>
              <a:gd name="T37" fmla="*/ 113457 h 1039"/>
              <a:gd name="T38" fmla="*/ 223514 w 932"/>
              <a:gd name="T39" fmla="*/ 122184 h 1039"/>
              <a:gd name="T40" fmla="*/ 85251 w 932"/>
              <a:gd name="T41" fmla="*/ 239381 h 1039"/>
              <a:gd name="T42" fmla="*/ 79051 w 932"/>
              <a:gd name="T43" fmla="*/ 242498 h 1039"/>
              <a:gd name="T44" fmla="*/ 70371 w 932"/>
              <a:gd name="T45" fmla="*/ 239381 h 1039"/>
              <a:gd name="T46" fmla="*/ 44021 w 932"/>
              <a:gd name="T47" fmla="*/ 228783 h 1039"/>
              <a:gd name="T48" fmla="*/ 42781 w 932"/>
              <a:gd name="T49" fmla="*/ 206653 h 1039"/>
              <a:gd name="T50" fmla="*/ 42161 w 932"/>
              <a:gd name="T51" fmla="*/ 197302 h 1039"/>
              <a:gd name="T52" fmla="*/ 180113 w 932"/>
              <a:gd name="T53" fmla="*/ 80105 h 1039"/>
              <a:gd name="T54" fmla="*/ 186933 w 932"/>
              <a:gd name="T55" fmla="*/ 77612 h 1039"/>
              <a:gd name="T56" fmla="*/ 195613 w 932"/>
              <a:gd name="T57" fmla="*/ 80105 h 1039"/>
              <a:gd name="T58" fmla="*/ 43401 w 932"/>
              <a:gd name="T59" fmla="*/ 99119 h 1039"/>
              <a:gd name="T60" fmla="*/ 27280 w 932"/>
              <a:gd name="T61" fmla="*/ 99119 h 1039"/>
              <a:gd name="T62" fmla="*/ 12400 w 932"/>
              <a:gd name="T63" fmla="*/ 105976 h 1039"/>
              <a:gd name="T64" fmla="*/ 3720 w 932"/>
              <a:gd name="T65" fmla="*/ 117197 h 1039"/>
              <a:gd name="T66" fmla="*/ 1240 w 932"/>
              <a:gd name="T67" fmla="*/ 143379 h 1039"/>
              <a:gd name="T68" fmla="*/ 78431 w 932"/>
              <a:gd name="T69" fmla="*/ 142132 h 1039"/>
              <a:gd name="T70" fmla="*/ 146323 w 932"/>
              <a:gd name="T71" fmla="*/ 85716 h 1039"/>
              <a:gd name="T72" fmla="*/ 129582 w 932"/>
              <a:gd name="T73" fmla="*/ 6857 h 1039"/>
              <a:gd name="T74" fmla="*/ 117182 w 932"/>
              <a:gd name="T75" fmla="*/ 0 h 1039"/>
              <a:gd name="T76" fmla="*/ 103232 w 932"/>
              <a:gd name="T77" fmla="*/ 4364 h 1039"/>
              <a:gd name="T78" fmla="*/ 98272 w 932"/>
              <a:gd name="T79" fmla="*/ 9974 h 1039"/>
              <a:gd name="T80" fmla="*/ 97032 w 932"/>
              <a:gd name="T81" fmla="*/ 23689 h 1039"/>
              <a:gd name="T82" fmla="*/ 113462 w 932"/>
              <a:gd name="T83" fmla="*/ 45819 h 1039"/>
              <a:gd name="T84" fmla="*/ 101992 w 932"/>
              <a:gd name="T85" fmla="*/ 50183 h 1039"/>
              <a:gd name="T86" fmla="*/ 98272 w 932"/>
              <a:gd name="T87" fmla="*/ 54546 h 1039"/>
              <a:gd name="T88" fmla="*/ 77811 w 932"/>
              <a:gd name="T89" fmla="*/ 34598 h 1039"/>
              <a:gd name="T90" fmla="*/ 51771 w 932"/>
              <a:gd name="T91" fmla="*/ 31169 h 1039"/>
              <a:gd name="T92" fmla="*/ 39061 w 932"/>
              <a:gd name="T93" fmla="*/ 38338 h 1039"/>
              <a:gd name="T94" fmla="*/ 26660 w 932"/>
              <a:gd name="T95" fmla="*/ 62027 h 1039"/>
              <a:gd name="T96" fmla="*/ 34101 w 932"/>
              <a:gd name="T97" fmla="*/ 87586 h 1039"/>
              <a:gd name="T98" fmla="*/ 66651 w 932"/>
              <a:gd name="T99" fmla="*/ 195432 h 103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932"/>
              <a:gd name="T151" fmla="*/ 0 h 1039"/>
              <a:gd name="T152" fmla="*/ 932 w 932"/>
              <a:gd name="T153" fmla="*/ 1039 h 1039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932" h="1039">
                <a:moveTo>
                  <a:pt x="635" y="263"/>
                </a:moveTo>
                <a:lnTo>
                  <a:pt x="667" y="301"/>
                </a:lnTo>
                <a:lnTo>
                  <a:pt x="667" y="299"/>
                </a:lnTo>
                <a:lnTo>
                  <a:pt x="689" y="283"/>
                </a:lnTo>
                <a:lnTo>
                  <a:pt x="699" y="277"/>
                </a:lnTo>
                <a:lnTo>
                  <a:pt x="707" y="277"/>
                </a:lnTo>
                <a:lnTo>
                  <a:pt x="715" y="279"/>
                </a:lnTo>
                <a:lnTo>
                  <a:pt x="723" y="285"/>
                </a:lnTo>
                <a:lnTo>
                  <a:pt x="735" y="295"/>
                </a:lnTo>
                <a:lnTo>
                  <a:pt x="747" y="312"/>
                </a:lnTo>
                <a:lnTo>
                  <a:pt x="780" y="350"/>
                </a:lnTo>
                <a:lnTo>
                  <a:pt x="796" y="370"/>
                </a:lnTo>
                <a:lnTo>
                  <a:pt x="802" y="378"/>
                </a:lnTo>
                <a:lnTo>
                  <a:pt x="804" y="386"/>
                </a:lnTo>
                <a:lnTo>
                  <a:pt x="802" y="392"/>
                </a:lnTo>
                <a:lnTo>
                  <a:pt x="800" y="400"/>
                </a:lnTo>
                <a:lnTo>
                  <a:pt x="790" y="420"/>
                </a:lnTo>
                <a:lnTo>
                  <a:pt x="629" y="655"/>
                </a:lnTo>
                <a:lnTo>
                  <a:pt x="625" y="661"/>
                </a:lnTo>
                <a:lnTo>
                  <a:pt x="627" y="667"/>
                </a:lnTo>
                <a:lnTo>
                  <a:pt x="631" y="673"/>
                </a:lnTo>
                <a:lnTo>
                  <a:pt x="637" y="681"/>
                </a:lnTo>
                <a:lnTo>
                  <a:pt x="649" y="695"/>
                </a:lnTo>
                <a:lnTo>
                  <a:pt x="655" y="701"/>
                </a:lnTo>
                <a:lnTo>
                  <a:pt x="756" y="619"/>
                </a:lnTo>
                <a:lnTo>
                  <a:pt x="762" y="711"/>
                </a:lnTo>
                <a:lnTo>
                  <a:pt x="747" y="724"/>
                </a:lnTo>
                <a:lnTo>
                  <a:pt x="926" y="943"/>
                </a:lnTo>
                <a:lnTo>
                  <a:pt x="932" y="951"/>
                </a:lnTo>
                <a:lnTo>
                  <a:pt x="932" y="959"/>
                </a:lnTo>
                <a:lnTo>
                  <a:pt x="930" y="969"/>
                </a:lnTo>
                <a:lnTo>
                  <a:pt x="924" y="977"/>
                </a:lnTo>
                <a:lnTo>
                  <a:pt x="854" y="1033"/>
                </a:lnTo>
                <a:lnTo>
                  <a:pt x="846" y="1037"/>
                </a:lnTo>
                <a:lnTo>
                  <a:pt x="836" y="1039"/>
                </a:lnTo>
                <a:lnTo>
                  <a:pt x="828" y="1035"/>
                </a:lnTo>
                <a:lnTo>
                  <a:pt x="820" y="1029"/>
                </a:lnTo>
                <a:lnTo>
                  <a:pt x="641" y="812"/>
                </a:lnTo>
                <a:lnTo>
                  <a:pt x="625" y="824"/>
                </a:lnTo>
                <a:lnTo>
                  <a:pt x="534" y="802"/>
                </a:lnTo>
                <a:lnTo>
                  <a:pt x="633" y="720"/>
                </a:lnTo>
                <a:lnTo>
                  <a:pt x="629" y="713"/>
                </a:lnTo>
                <a:lnTo>
                  <a:pt x="617" y="699"/>
                </a:lnTo>
                <a:lnTo>
                  <a:pt x="603" y="683"/>
                </a:lnTo>
                <a:lnTo>
                  <a:pt x="599" y="677"/>
                </a:lnTo>
                <a:lnTo>
                  <a:pt x="595" y="671"/>
                </a:lnTo>
                <a:lnTo>
                  <a:pt x="595" y="665"/>
                </a:lnTo>
                <a:lnTo>
                  <a:pt x="595" y="659"/>
                </a:lnTo>
                <a:lnTo>
                  <a:pt x="597" y="651"/>
                </a:lnTo>
                <a:lnTo>
                  <a:pt x="603" y="643"/>
                </a:lnTo>
                <a:lnTo>
                  <a:pt x="766" y="406"/>
                </a:lnTo>
                <a:lnTo>
                  <a:pt x="772" y="396"/>
                </a:lnTo>
                <a:lnTo>
                  <a:pt x="772" y="388"/>
                </a:lnTo>
                <a:lnTo>
                  <a:pt x="770" y="380"/>
                </a:lnTo>
                <a:lnTo>
                  <a:pt x="760" y="368"/>
                </a:lnTo>
                <a:lnTo>
                  <a:pt x="727" y="328"/>
                </a:lnTo>
                <a:lnTo>
                  <a:pt x="713" y="314"/>
                </a:lnTo>
                <a:lnTo>
                  <a:pt x="709" y="312"/>
                </a:lnTo>
                <a:lnTo>
                  <a:pt x="705" y="310"/>
                </a:lnTo>
                <a:lnTo>
                  <a:pt x="701" y="310"/>
                </a:lnTo>
                <a:lnTo>
                  <a:pt x="697" y="312"/>
                </a:lnTo>
                <a:lnTo>
                  <a:pt x="685" y="322"/>
                </a:lnTo>
                <a:lnTo>
                  <a:pt x="713" y="358"/>
                </a:lnTo>
                <a:lnTo>
                  <a:pt x="717" y="364"/>
                </a:lnTo>
                <a:lnTo>
                  <a:pt x="721" y="370"/>
                </a:lnTo>
                <a:lnTo>
                  <a:pt x="721" y="378"/>
                </a:lnTo>
                <a:lnTo>
                  <a:pt x="721" y="386"/>
                </a:lnTo>
                <a:lnTo>
                  <a:pt x="721" y="392"/>
                </a:lnTo>
                <a:lnTo>
                  <a:pt x="717" y="400"/>
                </a:lnTo>
                <a:lnTo>
                  <a:pt x="713" y="406"/>
                </a:lnTo>
                <a:lnTo>
                  <a:pt x="707" y="412"/>
                </a:lnTo>
                <a:lnTo>
                  <a:pt x="275" y="768"/>
                </a:lnTo>
                <a:lnTo>
                  <a:pt x="269" y="772"/>
                </a:lnTo>
                <a:lnTo>
                  <a:pt x="261" y="776"/>
                </a:lnTo>
                <a:lnTo>
                  <a:pt x="255" y="778"/>
                </a:lnTo>
                <a:lnTo>
                  <a:pt x="247" y="778"/>
                </a:lnTo>
                <a:lnTo>
                  <a:pt x="239" y="776"/>
                </a:lnTo>
                <a:lnTo>
                  <a:pt x="233" y="772"/>
                </a:lnTo>
                <a:lnTo>
                  <a:pt x="227" y="768"/>
                </a:lnTo>
                <a:lnTo>
                  <a:pt x="221" y="764"/>
                </a:lnTo>
                <a:lnTo>
                  <a:pt x="193" y="728"/>
                </a:lnTo>
                <a:lnTo>
                  <a:pt x="161" y="754"/>
                </a:lnTo>
                <a:lnTo>
                  <a:pt x="142" y="734"/>
                </a:lnTo>
                <a:lnTo>
                  <a:pt x="175" y="707"/>
                </a:lnTo>
                <a:lnTo>
                  <a:pt x="142" y="669"/>
                </a:lnTo>
                <a:lnTo>
                  <a:pt x="138" y="663"/>
                </a:lnTo>
                <a:lnTo>
                  <a:pt x="136" y="655"/>
                </a:lnTo>
                <a:lnTo>
                  <a:pt x="134" y="649"/>
                </a:lnTo>
                <a:lnTo>
                  <a:pt x="134" y="641"/>
                </a:lnTo>
                <a:lnTo>
                  <a:pt x="136" y="633"/>
                </a:lnTo>
                <a:lnTo>
                  <a:pt x="138" y="627"/>
                </a:lnTo>
                <a:lnTo>
                  <a:pt x="142" y="621"/>
                </a:lnTo>
                <a:lnTo>
                  <a:pt x="148" y="615"/>
                </a:lnTo>
                <a:lnTo>
                  <a:pt x="581" y="257"/>
                </a:lnTo>
                <a:lnTo>
                  <a:pt x="589" y="253"/>
                </a:lnTo>
                <a:lnTo>
                  <a:pt x="595" y="251"/>
                </a:lnTo>
                <a:lnTo>
                  <a:pt x="603" y="249"/>
                </a:lnTo>
                <a:lnTo>
                  <a:pt x="609" y="249"/>
                </a:lnTo>
                <a:lnTo>
                  <a:pt x="617" y="251"/>
                </a:lnTo>
                <a:lnTo>
                  <a:pt x="623" y="253"/>
                </a:lnTo>
                <a:lnTo>
                  <a:pt x="631" y="257"/>
                </a:lnTo>
                <a:lnTo>
                  <a:pt x="635" y="263"/>
                </a:lnTo>
                <a:close/>
                <a:moveTo>
                  <a:pt x="140" y="318"/>
                </a:moveTo>
                <a:lnTo>
                  <a:pt x="140" y="318"/>
                </a:lnTo>
                <a:lnTo>
                  <a:pt x="128" y="316"/>
                </a:lnTo>
                <a:lnTo>
                  <a:pt x="114" y="314"/>
                </a:lnTo>
                <a:lnTo>
                  <a:pt x="102" y="316"/>
                </a:lnTo>
                <a:lnTo>
                  <a:pt x="88" y="318"/>
                </a:lnTo>
                <a:lnTo>
                  <a:pt x="76" y="320"/>
                </a:lnTo>
                <a:lnTo>
                  <a:pt x="64" y="326"/>
                </a:lnTo>
                <a:lnTo>
                  <a:pt x="52" y="332"/>
                </a:lnTo>
                <a:lnTo>
                  <a:pt x="40" y="340"/>
                </a:lnTo>
                <a:lnTo>
                  <a:pt x="24" y="356"/>
                </a:lnTo>
                <a:lnTo>
                  <a:pt x="12" y="376"/>
                </a:lnTo>
                <a:lnTo>
                  <a:pt x="4" y="396"/>
                </a:lnTo>
                <a:lnTo>
                  <a:pt x="0" y="416"/>
                </a:lnTo>
                <a:lnTo>
                  <a:pt x="0" y="438"/>
                </a:lnTo>
                <a:lnTo>
                  <a:pt x="4" y="460"/>
                </a:lnTo>
                <a:lnTo>
                  <a:pt x="12" y="480"/>
                </a:lnTo>
                <a:lnTo>
                  <a:pt x="26" y="498"/>
                </a:lnTo>
                <a:lnTo>
                  <a:pt x="96" y="585"/>
                </a:lnTo>
                <a:lnTo>
                  <a:pt x="253" y="456"/>
                </a:lnTo>
                <a:lnTo>
                  <a:pt x="271" y="442"/>
                </a:lnTo>
                <a:lnTo>
                  <a:pt x="398" y="338"/>
                </a:lnTo>
                <a:lnTo>
                  <a:pt x="428" y="312"/>
                </a:lnTo>
                <a:lnTo>
                  <a:pt x="472" y="275"/>
                </a:lnTo>
                <a:lnTo>
                  <a:pt x="490" y="261"/>
                </a:lnTo>
                <a:lnTo>
                  <a:pt x="565" y="199"/>
                </a:lnTo>
                <a:lnTo>
                  <a:pt x="418" y="22"/>
                </a:lnTo>
                <a:lnTo>
                  <a:pt x="410" y="12"/>
                </a:lnTo>
                <a:lnTo>
                  <a:pt x="400" y="6"/>
                </a:lnTo>
                <a:lnTo>
                  <a:pt x="388" y="2"/>
                </a:lnTo>
                <a:lnTo>
                  <a:pt x="378" y="0"/>
                </a:lnTo>
                <a:lnTo>
                  <a:pt x="366" y="0"/>
                </a:lnTo>
                <a:lnTo>
                  <a:pt x="353" y="2"/>
                </a:lnTo>
                <a:lnTo>
                  <a:pt x="343" y="6"/>
                </a:lnTo>
                <a:lnTo>
                  <a:pt x="333" y="14"/>
                </a:lnTo>
                <a:lnTo>
                  <a:pt x="325" y="22"/>
                </a:lnTo>
                <a:lnTo>
                  <a:pt x="317" y="32"/>
                </a:lnTo>
                <a:lnTo>
                  <a:pt x="313" y="42"/>
                </a:lnTo>
                <a:lnTo>
                  <a:pt x="311" y="54"/>
                </a:lnTo>
                <a:lnTo>
                  <a:pt x="311" y="66"/>
                </a:lnTo>
                <a:lnTo>
                  <a:pt x="313" y="76"/>
                </a:lnTo>
                <a:lnTo>
                  <a:pt x="317" y="88"/>
                </a:lnTo>
                <a:lnTo>
                  <a:pt x="325" y="98"/>
                </a:lnTo>
                <a:lnTo>
                  <a:pt x="366" y="147"/>
                </a:lnTo>
                <a:lnTo>
                  <a:pt x="355" y="149"/>
                </a:lnTo>
                <a:lnTo>
                  <a:pt x="347" y="151"/>
                </a:lnTo>
                <a:lnTo>
                  <a:pt x="337" y="155"/>
                </a:lnTo>
                <a:lnTo>
                  <a:pt x="329" y="161"/>
                </a:lnTo>
                <a:lnTo>
                  <a:pt x="323" y="167"/>
                </a:lnTo>
                <a:lnTo>
                  <a:pt x="317" y="175"/>
                </a:lnTo>
                <a:lnTo>
                  <a:pt x="285" y="139"/>
                </a:lnTo>
                <a:lnTo>
                  <a:pt x="269" y="123"/>
                </a:lnTo>
                <a:lnTo>
                  <a:pt x="251" y="111"/>
                </a:lnTo>
                <a:lnTo>
                  <a:pt x="231" y="100"/>
                </a:lnTo>
                <a:lnTo>
                  <a:pt x="209" y="96"/>
                </a:lnTo>
                <a:lnTo>
                  <a:pt x="187" y="96"/>
                </a:lnTo>
                <a:lnTo>
                  <a:pt x="167" y="100"/>
                </a:lnTo>
                <a:lnTo>
                  <a:pt x="144" y="111"/>
                </a:lnTo>
                <a:lnTo>
                  <a:pt x="126" y="123"/>
                </a:lnTo>
                <a:lnTo>
                  <a:pt x="110" y="139"/>
                </a:lnTo>
                <a:lnTo>
                  <a:pt x="98" y="157"/>
                </a:lnTo>
                <a:lnTo>
                  <a:pt x="90" y="177"/>
                </a:lnTo>
                <a:lnTo>
                  <a:pt x="86" y="199"/>
                </a:lnTo>
                <a:lnTo>
                  <a:pt x="86" y="221"/>
                </a:lnTo>
                <a:lnTo>
                  <a:pt x="90" y="243"/>
                </a:lnTo>
                <a:lnTo>
                  <a:pt x="98" y="263"/>
                </a:lnTo>
                <a:lnTo>
                  <a:pt x="110" y="281"/>
                </a:lnTo>
                <a:lnTo>
                  <a:pt x="140" y="318"/>
                </a:lnTo>
                <a:close/>
                <a:moveTo>
                  <a:pt x="197" y="605"/>
                </a:moveTo>
                <a:lnTo>
                  <a:pt x="215" y="627"/>
                </a:lnTo>
                <a:lnTo>
                  <a:pt x="597" y="312"/>
                </a:lnTo>
                <a:lnTo>
                  <a:pt x="579" y="287"/>
                </a:lnTo>
                <a:lnTo>
                  <a:pt x="197" y="6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91" name="Freeform 9"/>
          <p:cNvSpPr>
            <a:spLocks noEditPoints="1" noChangeArrowheads="1"/>
          </p:cNvSpPr>
          <p:nvPr/>
        </p:nvSpPr>
        <p:spPr bwMode="auto">
          <a:xfrm>
            <a:off x="9586913" y="4359275"/>
            <a:ext cx="222250" cy="290513"/>
          </a:xfrm>
          <a:custGeom>
            <a:avLst/>
            <a:gdLst>
              <a:gd name="T0" fmla="*/ 69453 w 720"/>
              <a:gd name="T1" fmla="*/ 182154 h 933"/>
              <a:gd name="T2" fmla="*/ 34264 w 720"/>
              <a:gd name="T3" fmla="*/ 207376 h 933"/>
              <a:gd name="T4" fmla="*/ 9878 w 720"/>
              <a:gd name="T5" fmla="*/ 244741 h 933"/>
              <a:gd name="T6" fmla="*/ 0 w 720"/>
              <a:gd name="T7" fmla="*/ 290513 h 933"/>
              <a:gd name="T8" fmla="*/ 192925 w 720"/>
              <a:gd name="T9" fmla="*/ 116454 h 933"/>
              <a:gd name="T10" fmla="*/ 203112 w 720"/>
              <a:gd name="T11" fmla="*/ 108981 h 933"/>
              <a:gd name="T12" fmla="*/ 204347 w 720"/>
              <a:gd name="T13" fmla="*/ 91544 h 933"/>
              <a:gd name="T14" fmla="*/ 181813 w 720"/>
              <a:gd name="T15" fmla="*/ 43281 h 933"/>
              <a:gd name="T16" fmla="*/ 171935 w 720"/>
              <a:gd name="T17" fmla="*/ 18994 h 933"/>
              <a:gd name="T18" fmla="*/ 171935 w 720"/>
              <a:gd name="T19" fmla="*/ 11210 h 933"/>
              <a:gd name="T20" fmla="*/ 158970 w 720"/>
              <a:gd name="T21" fmla="*/ 15880 h 933"/>
              <a:gd name="T22" fmla="*/ 124707 w 720"/>
              <a:gd name="T23" fmla="*/ 4982 h 933"/>
              <a:gd name="T24" fmla="*/ 94456 w 720"/>
              <a:gd name="T25" fmla="*/ 0 h 933"/>
              <a:gd name="T26" fmla="*/ 65132 w 720"/>
              <a:gd name="T27" fmla="*/ 6850 h 933"/>
              <a:gd name="T28" fmla="*/ 50315 w 720"/>
              <a:gd name="T29" fmla="*/ 19617 h 933"/>
              <a:gd name="T30" fmla="*/ 43524 w 720"/>
              <a:gd name="T31" fmla="*/ 43904 h 933"/>
              <a:gd name="T32" fmla="*/ 180578 w 720"/>
              <a:gd name="T33" fmla="*/ 132646 h 933"/>
              <a:gd name="T34" fmla="*/ 162057 w 720"/>
              <a:gd name="T35" fmla="*/ 155999 h 933"/>
              <a:gd name="T36" fmla="*/ 136437 w 720"/>
              <a:gd name="T37" fmla="*/ 170322 h 933"/>
              <a:gd name="T38" fmla="*/ 112360 w 720"/>
              <a:gd name="T39" fmla="*/ 174059 h 933"/>
              <a:gd name="T40" fmla="*/ 75009 w 720"/>
              <a:gd name="T41" fmla="*/ 164717 h 933"/>
              <a:gd name="T42" fmla="*/ 47845 w 720"/>
              <a:gd name="T43" fmla="*/ 139807 h 933"/>
              <a:gd name="T44" fmla="*/ 34881 w 720"/>
              <a:gd name="T45" fmla="*/ 103377 h 933"/>
              <a:gd name="T46" fmla="*/ 36116 w 720"/>
              <a:gd name="T47" fmla="*/ 79089 h 933"/>
              <a:gd name="T48" fmla="*/ 116064 w 720"/>
              <a:gd name="T49" fmla="*/ 88431 h 933"/>
              <a:gd name="T50" fmla="*/ 66366 w 720"/>
              <a:gd name="T51" fmla="*/ 97772 h 933"/>
              <a:gd name="T52" fmla="*/ 42907 w 720"/>
              <a:gd name="T53" fmla="*/ 102754 h 933"/>
              <a:gd name="T54" fmla="*/ 54636 w 720"/>
              <a:gd name="T55" fmla="*/ 134514 h 933"/>
              <a:gd name="T56" fmla="*/ 79022 w 720"/>
              <a:gd name="T57" fmla="*/ 157244 h 933"/>
              <a:gd name="T58" fmla="*/ 112360 w 720"/>
              <a:gd name="T59" fmla="*/ 165963 h 933"/>
              <a:gd name="T60" fmla="*/ 133967 w 720"/>
              <a:gd name="T61" fmla="*/ 162226 h 933"/>
              <a:gd name="T62" fmla="*/ 157118 w 720"/>
              <a:gd name="T63" fmla="*/ 149149 h 933"/>
              <a:gd name="T64" fmla="*/ 173787 w 720"/>
              <a:gd name="T65" fmla="*/ 128287 h 933"/>
              <a:gd name="T66" fmla="*/ 134585 w 720"/>
              <a:gd name="T67" fmla="*/ 135137 h 933"/>
              <a:gd name="T68" fmla="*/ 94456 w 720"/>
              <a:gd name="T69" fmla="*/ 142298 h 933"/>
              <a:gd name="T70" fmla="*/ 111125 w 720"/>
              <a:gd name="T71" fmla="*/ 147280 h 933"/>
              <a:gd name="T72" fmla="*/ 124707 w 720"/>
              <a:gd name="T73" fmla="*/ 144167 h 933"/>
              <a:gd name="T74" fmla="*/ 134585 w 720"/>
              <a:gd name="T75" fmla="*/ 135137 h 933"/>
              <a:gd name="T76" fmla="*/ 146006 w 720"/>
              <a:gd name="T77" fmla="*/ 103377 h 933"/>
              <a:gd name="T78" fmla="*/ 148475 w 720"/>
              <a:gd name="T79" fmla="*/ 112095 h 933"/>
              <a:gd name="T80" fmla="*/ 139215 w 720"/>
              <a:gd name="T81" fmla="*/ 119568 h 933"/>
              <a:gd name="T82" fmla="*/ 130263 w 720"/>
              <a:gd name="T83" fmla="*/ 113963 h 933"/>
              <a:gd name="T84" fmla="*/ 130263 w 720"/>
              <a:gd name="T85" fmla="*/ 106490 h 933"/>
              <a:gd name="T86" fmla="*/ 139215 w 720"/>
              <a:gd name="T87" fmla="*/ 100886 h 933"/>
              <a:gd name="T88" fmla="*/ 89517 w 720"/>
              <a:gd name="T89" fmla="*/ 103377 h 933"/>
              <a:gd name="T90" fmla="*/ 91987 w 720"/>
              <a:gd name="T91" fmla="*/ 112095 h 933"/>
              <a:gd name="T92" fmla="*/ 83344 w 720"/>
              <a:gd name="T93" fmla="*/ 119568 h 933"/>
              <a:gd name="T94" fmla="*/ 74392 w 720"/>
              <a:gd name="T95" fmla="*/ 113963 h 933"/>
              <a:gd name="T96" fmla="*/ 74392 w 720"/>
              <a:gd name="T97" fmla="*/ 106490 h 933"/>
              <a:gd name="T98" fmla="*/ 83344 w 720"/>
              <a:gd name="T99" fmla="*/ 100886 h 933"/>
              <a:gd name="T100" fmla="*/ 220398 w 720"/>
              <a:gd name="T101" fmla="*/ 271830 h 933"/>
              <a:gd name="T102" fmla="*/ 204347 w 720"/>
              <a:gd name="T103" fmla="*/ 229172 h 933"/>
              <a:gd name="T104" fmla="*/ 175639 w 720"/>
              <a:gd name="T105" fmla="*/ 195855 h 933"/>
              <a:gd name="T106" fmla="*/ 146006 w 720"/>
              <a:gd name="T107" fmla="*/ 290513 h 933"/>
              <a:gd name="T108" fmla="*/ 144771 w 720"/>
              <a:gd name="T109" fmla="*/ 179041 h 93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720"/>
              <a:gd name="T166" fmla="*/ 0 h 933"/>
              <a:gd name="T167" fmla="*/ 720 w 720"/>
              <a:gd name="T168" fmla="*/ 933 h 933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720" h="933">
                <a:moveTo>
                  <a:pt x="0" y="933"/>
                </a:moveTo>
                <a:lnTo>
                  <a:pt x="251" y="933"/>
                </a:lnTo>
                <a:lnTo>
                  <a:pt x="251" y="575"/>
                </a:lnTo>
                <a:lnTo>
                  <a:pt x="225" y="585"/>
                </a:lnTo>
                <a:lnTo>
                  <a:pt x="201" y="597"/>
                </a:lnTo>
                <a:lnTo>
                  <a:pt x="177" y="611"/>
                </a:lnTo>
                <a:lnTo>
                  <a:pt x="153" y="627"/>
                </a:lnTo>
                <a:lnTo>
                  <a:pt x="131" y="645"/>
                </a:lnTo>
                <a:lnTo>
                  <a:pt x="111" y="666"/>
                </a:lnTo>
                <a:lnTo>
                  <a:pt x="93" y="686"/>
                </a:lnTo>
                <a:lnTo>
                  <a:pt x="75" y="710"/>
                </a:lnTo>
                <a:lnTo>
                  <a:pt x="59" y="734"/>
                </a:lnTo>
                <a:lnTo>
                  <a:pt x="44" y="758"/>
                </a:lnTo>
                <a:lnTo>
                  <a:pt x="32" y="786"/>
                </a:lnTo>
                <a:lnTo>
                  <a:pt x="20" y="812"/>
                </a:lnTo>
                <a:lnTo>
                  <a:pt x="12" y="842"/>
                </a:lnTo>
                <a:lnTo>
                  <a:pt x="6" y="873"/>
                </a:lnTo>
                <a:lnTo>
                  <a:pt x="2" y="903"/>
                </a:lnTo>
                <a:lnTo>
                  <a:pt x="0" y="933"/>
                </a:lnTo>
                <a:close/>
                <a:moveTo>
                  <a:pt x="141" y="141"/>
                </a:moveTo>
                <a:lnTo>
                  <a:pt x="141" y="141"/>
                </a:lnTo>
                <a:lnTo>
                  <a:pt x="625" y="374"/>
                </a:lnTo>
                <a:lnTo>
                  <a:pt x="635" y="372"/>
                </a:lnTo>
                <a:lnTo>
                  <a:pt x="643" y="368"/>
                </a:lnTo>
                <a:lnTo>
                  <a:pt x="650" y="362"/>
                </a:lnTo>
                <a:lnTo>
                  <a:pt x="654" y="356"/>
                </a:lnTo>
                <a:lnTo>
                  <a:pt x="658" y="350"/>
                </a:lnTo>
                <a:lnTo>
                  <a:pt x="662" y="342"/>
                </a:lnTo>
                <a:lnTo>
                  <a:pt x="664" y="328"/>
                </a:lnTo>
                <a:lnTo>
                  <a:pt x="664" y="310"/>
                </a:lnTo>
                <a:lnTo>
                  <a:pt x="662" y="294"/>
                </a:lnTo>
                <a:lnTo>
                  <a:pt x="656" y="262"/>
                </a:lnTo>
                <a:lnTo>
                  <a:pt x="643" y="227"/>
                </a:lnTo>
                <a:lnTo>
                  <a:pt x="629" y="197"/>
                </a:lnTo>
                <a:lnTo>
                  <a:pt x="611" y="167"/>
                </a:lnTo>
                <a:lnTo>
                  <a:pt x="589" y="139"/>
                </a:lnTo>
                <a:lnTo>
                  <a:pt x="563" y="113"/>
                </a:lnTo>
                <a:lnTo>
                  <a:pt x="537" y="89"/>
                </a:lnTo>
                <a:lnTo>
                  <a:pt x="547" y="75"/>
                </a:lnTo>
                <a:lnTo>
                  <a:pt x="557" y="61"/>
                </a:lnTo>
                <a:lnTo>
                  <a:pt x="559" y="53"/>
                </a:lnTo>
                <a:lnTo>
                  <a:pt x="561" y="47"/>
                </a:lnTo>
                <a:lnTo>
                  <a:pt x="561" y="41"/>
                </a:lnTo>
                <a:lnTo>
                  <a:pt x="557" y="36"/>
                </a:lnTo>
                <a:lnTo>
                  <a:pt x="551" y="34"/>
                </a:lnTo>
                <a:lnTo>
                  <a:pt x="545" y="34"/>
                </a:lnTo>
                <a:lnTo>
                  <a:pt x="537" y="36"/>
                </a:lnTo>
                <a:lnTo>
                  <a:pt x="531" y="41"/>
                </a:lnTo>
                <a:lnTo>
                  <a:pt x="515" y="51"/>
                </a:lnTo>
                <a:lnTo>
                  <a:pt x="501" y="63"/>
                </a:lnTo>
                <a:lnTo>
                  <a:pt x="463" y="41"/>
                </a:lnTo>
                <a:lnTo>
                  <a:pt x="424" y="22"/>
                </a:lnTo>
                <a:lnTo>
                  <a:pt x="404" y="16"/>
                </a:lnTo>
                <a:lnTo>
                  <a:pt x="384" y="10"/>
                </a:lnTo>
                <a:lnTo>
                  <a:pt x="364" y="6"/>
                </a:lnTo>
                <a:lnTo>
                  <a:pt x="344" y="2"/>
                </a:lnTo>
                <a:lnTo>
                  <a:pt x="326" y="0"/>
                </a:lnTo>
                <a:lnTo>
                  <a:pt x="306" y="0"/>
                </a:lnTo>
                <a:lnTo>
                  <a:pt x="286" y="2"/>
                </a:lnTo>
                <a:lnTo>
                  <a:pt x="266" y="4"/>
                </a:lnTo>
                <a:lnTo>
                  <a:pt x="247" y="8"/>
                </a:lnTo>
                <a:lnTo>
                  <a:pt x="229" y="14"/>
                </a:lnTo>
                <a:lnTo>
                  <a:pt x="211" y="22"/>
                </a:lnTo>
                <a:lnTo>
                  <a:pt x="195" y="32"/>
                </a:lnTo>
                <a:lnTo>
                  <a:pt x="183" y="41"/>
                </a:lnTo>
                <a:lnTo>
                  <a:pt x="173" y="51"/>
                </a:lnTo>
                <a:lnTo>
                  <a:pt x="163" y="63"/>
                </a:lnTo>
                <a:lnTo>
                  <a:pt x="155" y="77"/>
                </a:lnTo>
                <a:lnTo>
                  <a:pt x="149" y="91"/>
                </a:lnTo>
                <a:lnTo>
                  <a:pt x="145" y="107"/>
                </a:lnTo>
                <a:lnTo>
                  <a:pt x="141" y="123"/>
                </a:lnTo>
                <a:lnTo>
                  <a:pt x="141" y="141"/>
                </a:lnTo>
                <a:close/>
                <a:moveTo>
                  <a:pt x="601" y="392"/>
                </a:moveTo>
                <a:lnTo>
                  <a:pt x="601" y="392"/>
                </a:lnTo>
                <a:lnTo>
                  <a:pt x="593" y="410"/>
                </a:lnTo>
                <a:lnTo>
                  <a:pt x="585" y="426"/>
                </a:lnTo>
                <a:lnTo>
                  <a:pt x="575" y="442"/>
                </a:lnTo>
                <a:lnTo>
                  <a:pt x="565" y="459"/>
                </a:lnTo>
                <a:lnTo>
                  <a:pt x="553" y="473"/>
                </a:lnTo>
                <a:lnTo>
                  <a:pt x="539" y="487"/>
                </a:lnTo>
                <a:lnTo>
                  <a:pt x="525" y="501"/>
                </a:lnTo>
                <a:lnTo>
                  <a:pt x="511" y="511"/>
                </a:lnTo>
                <a:lnTo>
                  <a:pt x="495" y="523"/>
                </a:lnTo>
                <a:lnTo>
                  <a:pt x="477" y="531"/>
                </a:lnTo>
                <a:lnTo>
                  <a:pt x="461" y="539"/>
                </a:lnTo>
                <a:lnTo>
                  <a:pt x="442" y="547"/>
                </a:lnTo>
                <a:lnTo>
                  <a:pt x="422" y="551"/>
                </a:lnTo>
                <a:lnTo>
                  <a:pt x="404" y="555"/>
                </a:lnTo>
                <a:lnTo>
                  <a:pt x="384" y="557"/>
                </a:lnTo>
                <a:lnTo>
                  <a:pt x="364" y="559"/>
                </a:lnTo>
                <a:lnTo>
                  <a:pt x="338" y="557"/>
                </a:lnTo>
                <a:lnTo>
                  <a:pt x="312" y="553"/>
                </a:lnTo>
                <a:lnTo>
                  <a:pt x="288" y="547"/>
                </a:lnTo>
                <a:lnTo>
                  <a:pt x="266" y="539"/>
                </a:lnTo>
                <a:lnTo>
                  <a:pt x="243" y="529"/>
                </a:lnTo>
                <a:lnTo>
                  <a:pt x="223" y="515"/>
                </a:lnTo>
                <a:lnTo>
                  <a:pt x="203" y="501"/>
                </a:lnTo>
                <a:lnTo>
                  <a:pt x="185" y="485"/>
                </a:lnTo>
                <a:lnTo>
                  <a:pt x="169" y="467"/>
                </a:lnTo>
                <a:lnTo>
                  <a:pt x="155" y="449"/>
                </a:lnTo>
                <a:lnTo>
                  <a:pt x="143" y="426"/>
                </a:lnTo>
                <a:lnTo>
                  <a:pt x="131" y="404"/>
                </a:lnTo>
                <a:lnTo>
                  <a:pt x="123" y="382"/>
                </a:lnTo>
                <a:lnTo>
                  <a:pt x="117" y="358"/>
                </a:lnTo>
                <a:lnTo>
                  <a:pt x="113" y="332"/>
                </a:lnTo>
                <a:lnTo>
                  <a:pt x="111" y="308"/>
                </a:lnTo>
                <a:lnTo>
                  <a:pt x="113" y="290"/>
                </a:lnTo>
                <a:lnTo>
                  <a:pt x="115" y="272"/>
                </a:lnTo>
                <a:lnTo>
                  <a:pt x="117" y="254"/>
                </a:lnTo>
                <a:lnTo>
                  <a:pt x="121" y="237"/>
                </a:lnTo>
                <a:lnTo>
                  <a:pt x="133" y="205"/>
                </a:lnTo>
                <a:lnTo>
                  <a:pt x="149" y="175"/>
                </a:lnTo>
                <a:lnTo>
                  <a:pt x="376" y="284"/>
                </a:lnTo>
                <a:lnTo>
                  <a:pt x="340" y="296"/>
                </a:lnTo>
                <a:lnTo>
                  <a:pt x="300" y="306"/>
                </a:lnTo>
                <a:lnTo>
                  <a:pt x="258" y="312"/>
                </a:lnTo>
                <a:lnTo>
                  <a:pt x="215" y="314"/>
                </a:lnTo>
                <a:lnTo>
                  <a:pt x="175" y="312"/>
                </a:lnTo>
                <a:lnTo>
                  <a:pt x="139" y="308"/>
                </a:lnTo>
                <a:lnTo>
                  <a:pt x="139" y="330"/>
                </a:lnTo>
                <a:lnTo>
                  <a:pt x="143" y="352"/>
                </a:lnTo>
                <a:lnTo>
                  <a:pt x="149" y="374"/>
                </a:lnTo>
                <a:lnTo>
                  <a:pt x="155" y="394"/>
                </a:lnTo>
                <a:lnTo>
                  <a:pt x="165" y="414"/>
                </a:lnTo>
                <a:lnTo>
                  <a:pt x="177" y="432"/>
                </a:lnTo>
                <a:lnTo>
                  <a:pt x="189" y="451"/>
                </a:lnTo>
                <a:lnTo>
                  <a:pt x="203" y="467"/>
                </a:lnTo>
                <a:lnTo>
                  <a:pt x="219" y="481"/>
                </a:lnTo>
                <a:lnTo>
                  <a:pt x="237" y="495"/>
                </a:lnTo>
                <a:lnTo>
                  <a:pt x="256" y="505"/>
                </a:lnTo>
                <a:lnTo>
                  <a:pt x="276" y="515"/>
                </a:lnTo>
                <a:lnTo>
                  <a:pt x="296" y="523"/>
                </a:lnTo>
                <a:lnTo>
                  <a:pt x="318" y="527"/>
                </a:lnTo>
                <a:lnTo>
                  <a:pt x="340" y="531"/>
                </a:lnTo>
                <a:lnTo>
                  <a:pt x="364" y="533"/>
                </a:lnTo>
                <a:lnTo>
                  <a:pt x="382" y="531"/>
                </a:lnTo>
                <a:lnTo>
                  <a:pt x="400" y="529"/>
                </a:lnTo>
                <a:lnTo>
                  <a:pt x="416" y="525"/>
                </a:lnTo>
                <a:lnTo>
                  <a:pt x="434" y="521"/>
                </a:lnTo>
                <a:lnTo>
                  <a:pt x="451" y="515"/>
                </a:lnTo>
                <a:lnTo>
                  <a:pt x="467" y="507"/>
                </a:lnTo>
                <a:lnTo>
                  <a:pt x="481" y="499"/>
                </a:lnTo>
                <a:lnTo>
                  <a:pt x="497" y="489"/>
                </a:lnTo>
                <a:lnTo>
                  <a:pt x="509" y="479"/>
                </a:lnTo>
                <a:lnTo>
                  <a:pt x="523" y="467"/>
                </a:lnTo>
                <a:lnTo>
                  <a:pt x="533" y="455"/>
                </a:lnTo>
                <a:lnTo>
                  <a:pt x="545" y="440"/>
                </a:lnTo>
                <a:lnTo>
                  <a:pt x="555" y="426"/>
                </a:lnTo>
                <a:lnTo>
                  <a:pt x="563" y="412"/>
                </a:lnTo>
                <a:lnTo>
                  <a:pt x="571" y="396"/>
                </a:lnTo>
                <a:lnTo>
                  <a:pt x="577" y="380"/>
                </a:lnTo>
                <a:lnTo>
                  <a:pt x="601" y="392"/>
                </a:lnTo>
                <a:close/>
                <a:moveTo>
                  <a:pt x="436" y="434"/>
                </a:moveTo>
                <a:lnTo>
                  <a:pt x="282" y="434"/>
                </a:lnTo>
                <a:lnTo>
                  <a:pt x="290" y="442"/>
                </a:lnTo>
                <a:lnTo>
                  <a:pt x="298" y="451"/>
                </a:lnTo>
                <a:lnTo>
                  <a:pt x="306" y="457"/>
                </a:lnTo>
                <a:lnTo>
                  <a:pt x="316" y="463"/>
                </a:lnTo>
                <a:lnTo>
                  <a:pt x="326" y="467"/>
                </a:lnTo>
                <a:lnTo>
                  <a:pt x="336" y="471"/>
                </a:lnTo>
                <a:lnTo>
                  <a:pt x="348" y="473"/>
                </a:lnTo>
                <a:lnTo>
                  <a:pt x="360" y="473"/>
                </a:lnTo>
                <a:lnTo>
                  <a:pt x="372" y="473"/>
                </a:lnTo>
                <a:lnTo>
                  <a:pt x="382" y="471"/>
                </a:lnTo>
                <a:lnTo>
                  <a:pt x="394" y="467"/>
                </a:lnTo>
                <a:lnTo>
                  <a:pt x="404" y="463"/>
                </a:lnTo>
                <a:lnTo>
                  <a:pt x="414" y="457"/>
                </a:lnTo>
                <a:lnTo>
                  <a:pt x="422" y="451"/>
                </a:lnTo>
                <a:lnTo>
                  <a:pt x="430" y="442"/>
                </a:lnTo>
                <a:lnTo>
                  <a:pt x="436" y="434"/>
                </a:lnTo>
                <a:close/>
                <a:moveTo>
                  <a:pt x="451" y="324"/>
                </a:moveTo>
                <a:lnTo>
                  <a:pt x="451" y="324"/>
                </a:lnTo>
                <a:lnTo>
                  <a:pt x="457" y="324"/>
                </a:lnTo>
                <a:lnTo>
                  <a:pt x="463" y="326"/>
                </a:lnTo>
                <a:lnTo>
                  <a:pt x="473" y="332"/>
                </a:lnTo>
                <a:lnTo>
                  <a:pt x="479" y="342"/>
                </a:lnTo>
                <a:lnTo>
                  <a:pt x="481" y="348"/>
                </a:lnTo>
                <a:lnTo>
                  <a:pt x="481" y="354"/>
                </a:lnTo>
                <a:lnTo>
                  <a:pt x="481" y="360"/>
                </a:lnTo>
                <a:lnTo>
                  <a:pt x="479" y="366"/>
                </a:lnTo>
                <a:lnTo>
                  <a:pt x="473" y="376"/>
                </a:lnTo>
                <a:lnTo>
                  <a:pt x="463" y="382"/>
                </a:lnTo>
                <a:lnTo>
                  <a:pt x="457" y="384"/>
                </a:lnTo>
                <a:lnTo>
                  <a:pt x="451" y="384"/>
                </a:lnTo>
                <a:lnTo>
                  <a:pt x="444" y="384"/>
                </a:lnTo>
                <a:lnTo>
                  <a:pt x="438" y="382"/>
                </a:lnTo>
                <a:lnTo>
                  <a:pt x="428" y="376"/>
                </a:lnTo>
                <a:lnTo>
                  <a:pt x="422" y="366"/>
                </a:lnTo>
                <a:lnTo>
                  <a:pt x="420" y="360"/>
                </a:lnTo>
                <a:lnTo>
                  <a:pt x="420" y="354"/>
                </a:lnTo>
                <a:lnTo>
                  <a:pt x="420" y="348"/>
                </a:lnTo>
                <a:lnTo>
                  <a:pt x="422" y="342"/>
                </a:lnTo>
                <a:lnTo>
                  <a:pt x="428" y="332"/>
                </a:lnTo>
                <a:lnTo>
                  <a:pt x="438" y="326"/>
                </a:lnTo>
                <a:lnTo>
                  <a:pt x="444" y="324"/>
                </a:lnTo>
                <a:lnTo>
                  <a:pt x="451" y="324"/>
                </a:lnTo>
                <a:close/>
                <a:moveTo>
                  <a:pt x="270" y="324"/>
                </a:moveTo>
                <a:lnTo>
                  <a:pt x="270" y="324"/>
                </a:lnTo>
                <a:lnTo>
                  <a:pt x="276" y="324"/>
                </a:lnTo>
                <a:lnTo>
                  <a:pt x="280" y="326"/>
                </a:lnTo>
                <a:lnTo>
                  <a:pt x="290" y="332"/>
                </a:lnTo>
                <a:lnTo>
                  <a:pt x="296" y="342"/>
                </a:lnTo>
                <a:lnTo>
                  <a:pt x="298" y="348"/>
                </a:lnTo>
                <a:lnTo>
                  <a:pt x="300" y="354"/>
                </a:lnTo>
                <a:lnTo>
                  <a:pt x="298" y="360"/>
                </a:lnTo>
                <a:lnTo>
                  <a:pt x="296" y="366"/>
                </a:lnTo>
                <a:lnTo>
                  <a:pt x="290" y="376"/>
                </a:lnTo>
                <a:lnTo>
                  <a:pt x="280" y="382"/>
                </a:lnTo>
                <a:lnTo>
                  <a:pt x="276" y="384"/>
                </a:lnTo>
                <a:lnTo>
                  <a:pt x="270" y="384"/>
                </a:lnTo>
                <a:lnTo>
                  <a:pt x="264" y="384"/>
                </a:lnTo>
                <a:lnTo>
                  <a:pt x="258" y="382"/>
                </a:lnTo>
                <a:lnTo>
                  <a:pt x="247" y="376"/>
                </a:lnTo>
                <a:lnTo>
                  <a:pt x="241" y="366"/>
                </a:lnTo>
                <a:lnTo>
                  <a:pt x="239" y="360"/>
                </a:lnTo>
                <a:lnTo>
                  <a:pt x="239" y="354"/>
                </a:lnTo>
                <a:lnTo>
                  <a:pt x="239" y="348"/>
                </a:lnTo>
                <a:lnTo>
                  <a:pt x="241" y="342"/>
                </a:lnTo>
                <a:lnTo>
                  <a:pt x="247" y="332"/>
                </a:lnTo>
                <a:lnTo>
                  <a:pt x="258" y="326"/>
                </a:lnTo>
                <a:lnTo>
                  <a:pt x="264" y="324"/>
                </a:lnTo>
                <a:lnTo>
                  <a:pt x="270" y="324"/>
                </a:lnTo>
                <a:close/>
                <a:moveTo>
                  <a:pt x="473" y="933"/>
                </a:moveTo>
                <a:lnTo>
                  <a:pt x="720" y="933"/>
                </a:lnTo>
                <a:lnTo>
                  <a:pt x="718" y="903"/>
                </a:lnTo>
                <a:lnTo>
                  <a:pt x="714" y="873"/>
                </a:lnTo>
                <a:lnTo>
                  <a:pt x="708" y="842"/>
                </a:lnTo>
                <a:lnTo>
                  <a:pt x="700" y="814"/>
                </a:lnTo>
                <a:lnTo>
                  <a:pt x="688" y="786"/>
                </a:lnTo>
                <a:lnTo>
                  <a:pt x="676" y="760"/>
                </a:lnTo>
                <a:lnTo>
                  <a:pt x="662" y="736"/>
                </a:lnTo>
                <a:lnTo>
                  <a:pt x="647" y="712"/>
                </a:lnTo>
                <a:lnTo>
                  <a:pt x="629" y="690"/>
                </a:lnTo>
                <a:lnTo>
                  <a:pt x="611" y="668"/>
                </a:lnTo>
                <a:lnTo>
                  <a:pt x="591" y="647"/>
                </a:lnTo>
                <a:lnTo>
                  <a:pt x="569" y="629"/>
                </a:lnTo>
                <a:lnTo>
                  <a:pt x="547" y="613"/>
                </a:lnTo>
                <a:lnTo>
                  <a:pt x="523" y="599"/>
                </a:lnTo>
                <a:lnTo>
                  <a:pt x="499" y="587"/>
                </a:lnTo>
                <a:lnTo>
                  <a:pt x="473" y="577"/>
                </a:lnTo>
                <a:lnTo>
                  <a:pt x="473" y="933"/>
                </a:lnTo>
                <a:close/>
                <a:moveTo>
                  <a:pt x="469" y="575"/>
                </a:moveTo>
                <a:lnTo>
                  <a:pt x="467" y="575"/>
                </a:lnTo>
                <a:lnTo>
                  <a:pt x="469" y="5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92" name="Freeform 14"/>
          <p:cNvSpPr>
            <a:spLocks noEditPoints="1" noChangeArrowheads="1"/>
          </p:cNvSpPr>
          <p:nvPr/>
        </p:nvSpPr>
        <p:spPr bwMode="auto">
          <a:xfrm>
            <a:off x="2754313" y="4359275"/>
            <a:ext cx="320675" cy="266700"/>
          </a:xfrm>
          <a:custGeom>
            <a:avLst/>
            <a:gdLst>
              <a:gd name="T0" fmla="*/ 159561 w 1033"/>
              <a:gd name="T1" fmla="*/ 201886 h 860"/>
              <a:gd name="T2" fmla="*/ 163597 w 1033"/>
              <a:gd name="T3" fmla="*/ 219872 h 860"/>
              <a:gd name="T4" fmla="*/ 160493 w 1033"/>
              <a:gd name="T5" fmla="*/ 240030 h 860"/>
              <a:gd name="T6" fmla="*/ 149007 w 1033"/>
              <a:gd name="T7" fmla="*/ 254916 h 860"/>
              <a:gd name="T8" fmla="*/ 132864 w 1033"/>
              <a:gd name="T9" fmla="*/ 264219 h 860"/>
              <a:gd name="T10" fmla="*/ 114239 w 1033"/>
              <a:gd name="T11" fmla="*/ 266700 h 860"/>
              <a:gd name="T12" fmla="*/ 96544 w 1033"/>
              <a:gd name="T13" fmla="*/ 263599 h 860"/>
              <a:gd name="T14" fmla="*/ 81022 w 1033"/>
              <a:gd name="T15" fmla="*/ 252435 h 860"/>
              <a:gd name="T16" fmla="*/ 71710 w 1033"/>
              <a:gd name="T17" fmla="*/ 233828 h 860"/>
              <a:gd name="T18" fmla="*/ 71710 w 1033"/>
              <a:gd name="T19" fmla="*/ 213050 h 860"/>
              <a:gd name="T20" fmla="*/ 83506 w 1033"/>
              <a:gd name="T21" fmla="*/ 182038 h 860"/>
              <a:gd name="T22" fmla="*/ 88473 w 1033"/>
              <a:gd name="T23" fmla="*/ 163431 h 860"/>
              <a:gd name="T24" fmla="*/ 87231 w 1033"/>
              <a:gd name="T25" fmla="*/ 146375 h 860"/>
              <a:gd name="T26" fmla="*/ 79160 w 1033"/>
              <a:gd name="T27" fmla="*/ 135831 h 860"/>
              <a:gd name="T28" fmla="*/ 59913 w 1033"/>
              <a:gd name="T29" fmla="*/ 135831 h 860"/>
              <a:gd name="T30" fmla="*/ 29180 w 1033"/>
              <a:gd name="T31" fmla="*/ 136451 h 860"/>
              <a:gd name="T32" fmla="*/ 16763 w 1033"/>
              <a:gd name="T33" fmla="*/ 132110 h 860"/>
              <a:gd name="T34" fmla="*/ 2483 w 1033"/>
              <a:gd name="T35" fmla="*/ 116604 h 860"/>
              <a:gd name="T36" fmla="*/ 320675 w 1033"/>
              <a:gd name="T37" fmla="*/ 0 h 860"/>
              <a:gd name="T38" fmla="*/ 315708 w 1033"/>
              <a:gd name="T39" fmla="*/ 150096 h 860"/>
              <a:gd name="T40" fmla="*/ 290253 w 1033"/>
              <a:gd name="T41" fmla="*/ 144514 h 860"/>
              <a:gd name="T42" fmla="*/ 273179 w 1033"/>
              <a:gd name="T43" fmla="*/ 149476 h 860"/>
              <a:gd name="T44" fmla="*/ 267591 w 1033"/>
              <a:gd name="T45" fmla="*/ 166532 h 860"/>
              <a:gd name="T46" fmla="*/ 272558 w 1033"/>
              <a:gd name="T47" fmla="*/ 196304 h 860"/>
              <a:gd name="T48" fmla="*/ 270696 w 1033"/>
              <a:gd name="T49" fmla="*/ 214290 h 860"/>
              <a:gd name="T50" fmla="*/ 258278 w 1033"/>
              <a:gd name="T51" fmla="*/ 227005 h 860"/>
              <a:gd name="T52" fmla="*/ 238411 w 1033"/>
              <a:gd name="T53" fmla="*/ 230106 h 860"/>
              <a:gd name="T54" fmla="*/ 224131 w 1033"/>
              <a:gd name="T55" fmla="*/ 225144 h 860"/>
              <a:gd name="T56" fmla="*/ 214508 w 1033"/>
              <a:gd name="T57" fmla="*/ 213050 h 860"/>
              <a:gd name="T58" fmla="*/ 213266 w 1033"/>
              <a:gd name="T59" fmla="*/ 193202 h 860"/>
              <a:gd name="T60" fmla="*/ 219475 w 1033"/>
              <a:gd name="T61" fmla="*/ 173355 h 860"/>
              <a:gd name="T62" fmla="*/ 220095 w 1033"/>
              <a:gd name="T63" fmla="*/ 146995 h 860"/>
              <a:gd name="T64" fmla="*/ 213887 w 1033"/>
              <a:gd name="T65" fmla="*/ 133970 h 860"/>
              <a:gd name="T66" fmla="*/ 198365 w 1033"/>
              <a:gd name="T67" fmla="*/ 128388 h 860"/>
              <a:gd name="T68" fmla="*/ 172289 w 1033"/>
              <a:gd name="T69" fmla="*/ 131489 h 860"/>
              <a:gd name="T70" fmla="*/ 152111 w 1033"/>
              <a:gd name="T71" fmla="*/ 143894 h 860"/>
              <a:gd name="T72" fmla="*/ 146523 w 1033"/>
              <a:gd name="T73" fmla="*/ 156299 h 860"/>
              <a:gd name="T74" fmla="*/ 147765 w 1033"/>
              <a:gd name="T75" fmla="*/ 173355 h 860"/>
              <a:gd name="T76" fmla="*/ 92198 w 1033"/>
              <a:gd name="T77" fmla="*/ 191342 h 860"/>
              <a:gd name="T78" fmla="*/ 83506 w 1033"/>
              <a:gd name="T79" fmla="*/ 211809 h 860"/>
              <a:gd name="T80" fmla="*/ 82264 w 1033"/>
              <a:gd name="T81" fmla="*/ 233828 h 860"/>
              <a:gd name="T82" fmla="*/ 90956 w 1033"/>
              <a:gd name="T83" fmla="*/ 249954 h 860"/>
              <a:gd name="T84" fmla="*/ 112997 w 1033"/>
              <a:gd name="T85" fmla="*/ 257397 h 860"/>
              <a:gd name="T86" fmla="*/ 98407 w 1033"/>
              <a:gd name="T87" fmla="*/ 235068 h 860"/>
              <a:gd name="T88" fmla="*/ 92198 w 1033"/>
              <a:gd name="T89" fmla="*/ 200025 h 860"/>
              <a:gd name="T90" fmla="*/ 229719 w 1033"/>
              <a:gd name="T91" fmla="*/ 179557 h 860"/>
              <a:gd name="T92" fmla="*/ 222268 w 1033"/>
              <a:gd name="T93" fmla="*/ 202506 h 860"/>
              <a:gd name="T94" fmla="*/ 226614 w 1033"/>
              <a:gd name="T95" fmla="*/ 213670 h 860"/>
              <a:gd name="T96" fmla="*/ 239653 w 1033"/>
              <a:gd name="T97" fmla="*/ 219872 h 860"/>
              <a:gd name="T98" fmla="*/ 237169 w 1033"/>
              <a:gd name="T99" fmla="*/ 211189 h 860"/>
              <a:gd name="T100" fmla="*/ 230340 w 1033"/>
              <a:gd name="T101" fmla="*/ 190722 h 860"/>
              <a:gd name="T102" fmla="*/ 155215 w 1033"/>
              <a:gd name="T103" fmla="*/ 125287 h 860"/>
              <a:gd name="T104" fmla="*/ 132864 w 1033"/>
              <a:gd name="T105" fmla="*/ 133970 h 860"/>
              <a:gd name="T106" fmla="*/ 127277 w 1033"/>
              <a:gd name="T107" fmla="*/ 145134 h 860"/>
              <a:gd name="T108" fmla="*/ 131002 w 1033"/>
              <a:gd name="T109" fmla="*/ 159090 h 860"/>
              <a:gd name="T110" fmla="*/ 135969 w 1033"/>
              <a:gd name="T111" fmla="*/ 151337 h 860"/>
              <a:gd name="T112" fmla="*/ 147144 w 1033"/>
              <a:gd name="T113" fmla="*/ 132730 h 860"/>
              <a:gd name="T114" fmla="*/ 272558 w 1033"/>
              <a:gd name="T115" fmla="*/ 140173 h 860"/>
              <a:gd name="T116" fmla="*/ 258278 w 1033"/>
              <a:gd name="T117" fmla="*/ 146995 h 860"/>
              <a:gd name="T118" fmla="*/ 256416 w 1033"/>
              <a:gd name="T119" fmla="*/ 155678 h 860"/>
              <a:gd name="T120" fmla="*/ 260762 w 1033"/>
              <a:gd name="T121" fmla="*/ 159090 h 860"/>
              <a:gd name="T122" fmla="*/ 268212 w 1033"/>
              <a:gd name="T123" fmla="*/ 144514 h 86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033"/>
              <a:gd name="T187" fmla="*/ 0 h 860"/>
              <a:gd name="T188" fmla="*/ 1033 w 1033"/>
              <a:gd name="T189" fmla="*/ 860 h 86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033" h="860">
                <a:moveTo>
                  <a:pt x="482" y="575"/>
                </a:moveTo>
                <a:lnTo>
                  <a:pt x="482" y="575"/>
                </a:lnTo>
                <a:lnTo>
                  <a:pt x="498" y="613"/>
                </a:lnTo>
                <a:lnTo>
                  <a:pt x="514" y="651"/>
                </a:lnTo>
                <a:lnTo>
                  <a:pt x="521" y="671"/>
                </a:lnTo>
                <a:lnTo>
                  <a:pt x="525" y="691"/>
                </a:lnTo>
                <a:lnTo>
                  <a:pt x="527" y="709"/>
                </a:lnTo>
                <a:lnTo>
                  <a:pt x="527" y="728"/>
                </a:lnTo>
                <a:lnTo>
                  <a:pt x="525" y="744"/>
                </a:lnTo>
                <a:lnTo>
                  <a:pt x="521" y="760"/>
                </a:lnTo>
                <a:lnTo>
                  <a:pt x="517" y="774"/>
                </a:lnTo>
                <a:lnTo>
                  <a:pt x="508" y="788"/>
                </a:lnTo>
                <a:lnTo>
                  <a:pt x="500" y="800"/>
                </a:lnTo>
                <a:lnTo>
                  <a:pt x="490" y="812"/>
                </a:lnTo>
                <a:lnTo>
                  <a:pt x="480" y="822"/>
                </a:lnTo>
                <a:lnTo>
                  <a:pt x="468" y="830"/>
                </a:lnTo>
                <a:lnTo>
                  <a:pt x="456" y="838"/>
                </a:lnTo>
                <a:lnTo>
                  <a:pt x="442" y="846"/>
                </a:lnTo>
                <a:lnTo>
                  <a:pt x="428" y="852"/>
                </a:lnTo>
                <a:lnTo>
                  <a:pt x="414" y="856"/>
                </a:lnTo>
                <a:lnTo>
                  <a:pt x="398" y="858"/>
                </a:lnTo>
                <a:lnTo>
                  <a:pt x="384" y="860"/>
                </a:lnTo>
                <a:lnTo>
                  <a:pt x="368" y="860"/>
                </a:lnTo>
                <a:lnTo>
                  <a:pt x="354" y="860"/>
                </a:lnTo>
                <a:lnTo>
                  <a:pt x="340" y="858"/>
                </a:lnTo>
                <a:lnTo>
                  <a:pt x="324" y="854"/>
                </a:lnTo>
                <a:lnTo>
                  <a:pt x="311" y="850"/>
                </a:lnTo>
                <a:lnTo>
                  <a:pt x="297" y="842"/>
                </a:lnTo>
                <a:lnTo>
                  <a:pt x="285" y="834"/>
                </a:lnTo>
                <a:lnTo>
                  <a:pt x="273" y="826"/>
                </a:lnTo>
                <a:lnTo>
                  <a:pt x="261" y="814"/>
                </a:lnTo>
                <a:lnTo>
                  <a:pt x="253" y="802"/>
                </a:lnTo>
                <a:lnTo>
                  <a:pt x="245" y="788"/>
                </a:lnTo>
                <a:lnTo>
                  <a:pt x="237" y="772"/>
                </a:lnTo>
                <a:lnTo>
                  <a:pt x="231" y="754"/>
                </a:lnTo>
                <a:lnTo>
                  <a:pt x="229" y="734"/>
                </a:lnTo>
                <a:lnTo>
                  <a:pt x="227" y="709"/>
                </a:lnTo>
                <a:lnTo>
                  <a:pt x="231" y="687"/>
                </a:lnTo>
                <a:lnTo>
                  <a:pt x="235" y="665"/>
                </a:lnTo>
                <a:lnTo>
                  <a:pt x="243" y="645"/>
                </a:lnTo>
                <a:lnTo>
                  <a:pt x="261" y="607"/>
                </a:lnTo>
                <a:lnTo>
                  <a:pt x="269" y="587"/>
                </a:lnTo>
                <a:lnTo>
                  <a:pt x="277" y="569"/>
                </a:lnTo>
                <a:lnTo>
                  <a:pt x="283" y="547"/>
                </a:lnTo>
                <a:lnTo>
                  <a:pt x="285" y="527"/>
                </a:lnTo>
                <a:lnTo>
                  <a:pt x="287" y="509"/>
                </a:lnTo>
                <a:lnTo>
                  <a:pt x="285" y="488"/>
                </a:lnTo>
                <a:lnTo>
                  <a:pt x="281" y="472"/>
                </a:lnTo>
                <a:lnTo>
                  <a:pt x="277" y="460"/>
                </a:lnTo>
                <a:lnTo>
                  <a:pt x="271" y="450"/>
                </a:lnTo>
                <a:lnTo>
                  <a:pt x="263" y="444"/>
                </a:lnTo>
                <a:lnTo>
                  <a:pt x="255" y="438"/>
                </a:lnTo>
                <a:lnTo>
                  <a:pt x="245" y="436"/>
                </a:lnTo>
                <a:lnTo>
                  <a:pt x="233" y="434"/>
                </a:lnTo>
                <a:lnTo>
                  <a:pt x="221" y="434"/>
                </a:lnTo>
                <a:lnTo>
                  <a:pt x="193" y="438"/>
                </a:lnTo>
                <a:lnTo>
                  <a:pt x="163" y="440"/>
                </a:lnTo>
                <a:lnTo>
                  <a:pt x="131" y="442"/>
                </a:lnTo>
                <a:lnTo>
                  <a:pt x="112" y="442"/>
                </a:lnTo>
                <a:lnTo>
                  <a:pt x="94" y="440"/>
                </a:lnTo>
                <a:lnTo>
                  <a:pt x="80" y="436"/>
                </a:lnTo>
                <a:lnTo>
                  <a:pt x="66" y="432"/>
                </a:lnTo>
                <a:lnTo>
                  <a:pt x="54" y="426"/>
                </a:lnTo>
                <a:lnTo>
                  <a:pt x="44" y="420"/>
                </a:lnTo>
                <a:lnTo>
                  <a:pt x="28" y="406"/>
                </a:lnTo>
                <a:lnTo>
                  <a:pt x="16" y="392"/>
                </a:lnTo>
                <a:lnTo>
                  <a:pt x="8" y="376"/>
                </a:lnTo>
                <a:lnTo>
                  <a:pt x="2" y="364"/>
                </a:lnTo>
                <a:lnTo>
                  <a:pt x="0" y="354"/>
                </a:lnTo>
                <a:lnTo>
                  <a:pt x="0" y="0"/>
                </a:lnTo>
                <a:lnTo>
                  <a:pt x="1033" y="0"/>
                </a:lnTo>
                <a:lnTo>
                  <a:pt x="1033" y="494"/>
                </a:lnTo>
                <a:lnTo>
                  <a:pt x="1027" y="488"/>
                </a:lnTo>
                <a:lnTo>
                  <a:pt x="1017" y="484"/>
                </a:lnTo>
                <a:lnTo>
                  <a:pt x="995" y="474"/>
                </a:lnTo>
                <a:lnTo>
                  <a:pt x="965" y="468"/>
                </a:lnTo>
                <a:lnTo>
                  <a:pt x="949" y="468"/>
                </a:lnTo>
                <a:lnTo>
                  <a:pt x="935" y="466"/>
                </a:lnTo>
                <a:lnTo>
                  <a:pt x="919" y="468"/>
                </a:lnTo>
                <a:lnTo>
                  <a:pt x="904" y="470"/>
                </a:lnTo>
                <a:lnTo>
                  <a:pt x="892" y="476"/>
                </a:lnTo>
                <a:lnTo>
                  <a:pt x="880" y="482"/>
                </a:lnTo>
                <a:lnTo>
                  <a:pt x="872" y="492"/>
                </a:lnTo>
                <a:lnTo>
                  <a:pt x="866" y="504"/>
                </a:lnTo>
                <a:lnTo>
                  <a:pt x="862" y="519"/>
                </a:lnTo>
                <a:lnTo>
                  <a:pt x="862" y="537"/>
                </a:lnTo>
                <a:lnTo>
                  <a:pt x="868" y="567"/>
                </a:lnTo>
                <a:lnTo>
                  <a:pt x="874" y="601"/>
                </a:lnTo>
                <a:lnTo>
                  <a:pt x="878" y="633"/>
                </a:lnTo>
                <a:lnTo>
                  <a:pt x="880" y="649"/>
                </a:lnTo>
                <a:lnTo>
                  <a:pt x="878" y="663"/>
                </a:lnTo>
                <a:lnTo>
                  <a:pt x="876" y="679"/>
                </a:lnTo>
                <a:lnTo>
                  <a:pt x="872" y="691"/>
                </a:lnTo>
                <a:lnTo>
                  <a:pt x="866" y="703"/>
                </a:lnTo>
                <a:lnTo>
                  <a:pt x="858" y="716"/>
                </a:lnTo>
                <a:lnTo>
                  <a:pt x="846" y="726"/>
                </a:lnTo>
                <a:lnTo>
                  <a:pt x="832" y="732"/>
                </a:lnTo>
                <a:lnTo>
                  <a:pt x="814" y="738"/>
                </a:lnTo>
                <a:lnTo>
                  <a:pt x="792" y="742"/>
                </a:lnTo>
                <a:lnTo>
                  <a:pt x="768" y="742"/>
                </a:lnTo>
                <a:lnTo>
                  <a:pt x="756" y="740"/>
                </a:lnTo>
                <a:lnTo>
                  <a:pt x="744" y="738"/>
                </a:lnTo>
                <a:lnTo>
                  <a:pt x="732" y="732"/>
                </a:lnTo>
                <a:lnTo>
                  <a:pt x="722" y="726"/>
                </a:lnTo>
                <a:lnTo>
                  <a:pt x="711" y="720"/>
                </a:lnTo>
                <a:lnTo>
                  <a:pt x="703" y="709"/>
                </a:lnTo>
                <a:lnTo>
                  <a:pt x="695" y="699"/>
                </a:lnTo>
                <a:lnTo>
                  <a:pt x="691" y="687"/>
                </a:lnTo>
                <a:lnTo>
                  <a:pt x="687" y="675"/>
                </a:lnTo>
                <a:lnTo>
                  <a:pt x="685" y="659"/>
                </a:lnTo>
                <a:lnTo>
                  <a:pt x="685" y="641"/>
                </a:lnTo>
                <a:lnTo>
                  <a:pt x="687" y="623"/>
                </a:lnTo>
                <a:lnTo>
                  <a:pt x="693" y="601"/>
                </a:lnTo>
                <a:lnTo>
                  <a:pt x="701" y="579"/>
                </a:lnTo>
                <a:lnTo>
                  <a:pt x="707" y="559"/>
                </a:lnTo>
                <a:lnTo>
                  <a:pt x="711" y="537"/>
                </a:lnTo>
                <a:lnTo>
                  <a:pt x="713" y="517"/>
                </a:lnTo>
                <a:lnTo>
                  <a:pt x="711" y="494"/>
                </a:lnTo>
                <a:lnTo>
                  <a:pt x="709" y="474"/>
                </a:lnTo>
                <a:lnTo>
                  <a:pt x="703" y="458"/>
                </a:lnTo>
                <a:lnTo>
                  <a:pt x="697" y="442"/>
                </a:lnTo>
                <a:lnTo>
                  <a:pt x="689" y="432"/>
                </a:lnTo>
                <a:lnTo>
                  <a:pt x="683" y="426"/>
                </a:lnTo>
                <a:lnTo>
                  <a:pt x="671" y="420"/>
                </a:lnTo>
                <a:lnTo>
                  <a:pt x="657" y="418"/>
                </a:lnTo>
                <a:lnTo>
                  <a:pt x="639" y="414"/>
                </a:lnTo>
                <a:lnTo>
                  <a:pt x="619" y="414"/>
                </a:lnTo>
                <a:lnTo>
                  <a:pt x="599" y="416"/>
                </a:lnTo>
                <a:lnTo>
                  <a:pt x="577" y="418"/>
                </a:lnTo>
                <a:lnTo>
                  <a:pt x="555" y="424"/>
                </a:lnTo>
                <a:lnTo>
                  <a:pt x="533" y="432"/>
                </a:lnTo>
                <a:lnTo>
                  <a:pt x="514" y="444"/>
                </a:lnTo>
                <a:lnTo>
                  <a:pt x="496" y="456"/>
                </a:lnTo>
                <a:lnTo>
                  <a:pt x="490" y="464"/>
                </a:lnTo>
                <a:lnTo>
                  <a:pt x="484" y="474"/>
                </a:lnTo>
                <a:lnTo>
                  <a:pt x="478" y="482"/>
                </a:lnTo>
                <a:lnTo>
                  <a:pt x="474" y="494"/>
                </a:lnTo>
                <a:lnTo>
                  <a:pt x="472" y="504"/>
                </a:lnTo>
                <a:lnTo>
                  <a:pt x="470" y="517"/>
                </a:lnTo>
                <a:lnTo>
                  <a:pt x="472" y="531"/>
                </a:lnTo>
                <a:lnTo>
                  <a:pt x="472" y="545"/>
                </a:lnTo>
                <a:lnTo>
                  <a:pt x="476" y="559"/>
                </a:lnTo>
                <a:lnTo>
                  <a:pt x="482" y="575"/>
                </a:lnTo>
                <a:close/>
                <a:moveTo>
                  <a:pt x="297" y="617"/>
                </a:moveTo>
                <a:lnTo>
                  <a:pt x="297" y="617"/>
                </a:lnTo>
                <a:lnTo>
                  <a:pt x="289" y="633"/>
                </a:lnTo>
                <a:lnTo>
                  <a:pt x="281" y="649"/>
                </a:lnTo>
                <a:lnTo>
                  <a:pt x="273" y="667"/>
                </a:lnTo>
                <a:lnTo>
                  <a:pt x="269" y="683"/>
                </a:lnTo>
                <a:lnTo>
                  <a:pt x="265" y="701"/>
                </a:lnTo>
                <a:lnTo>
                  <a:pt x="263" y="720"/>
                </a:lnTo>
                <a:lnTo>
                  <a:pt x="263" y="736"/>
                </a:lnTo>
                <a:lnTo>
                  <a:pt x="265" y="754"/>
                </a:lnTo>
                <a:lnTo>
                  <a:pt x="269" y="768"/>
                </a:lnTo>
                <a:lnTo>
                  <a:pt x="275" y="782"/>
                </a:lnTo>
                <a:lnTo>
                  <a:pt x="283" y="796"/>
                </a:lnTo>
                <a:lnTo>
                  <a:pt x="293" y="806"/>
                </a:lnTo>
                <a:lnTo>
                  <a:pt x="307" y="816"/>
                </a:lnTo>
                <a:lnTo>
                  <a:pt x="324" y="824"/>
                </a:lnTo>
                <a:lnTo>
                  <a:pt x="342" y="828"/>
                </a:lnTo>
                <a:lnTo>
                  <a:pt x="364" y="830"/>
                </a:lnTo>
                <a:lnTo>
                  <a:pt x="344" y="806"/>
                </a:lnTo>
                <a:lnTo>
                  <a:pt x="330" y="782"/>
                </a:lnTo>
                <a:lnTo>
                  <a:pt x="317" y="758"/>
                </a:lnTo>
                <a:lnTo>
                  <a:pt x="309" y="730"/>
                </a:lnTo>
                <a:lnTo>
                  <a:pt x="303" y="703"/>
                </a:lnTo>
                <a:lnTo>
                  <a:pt x="299" y="675"/>
                </a:lnTo>
                <a:lnTo>
                  <a:pt x="297" y="645"/>
                </a:lnTo>
                <a:lnTo>
                  <a:pt x="297" y="617"/>
                </a:lnTo>
                <a:close/>
                <a:moveTo>
                  <a:pt x="740" y="579"/>
                </a:moveTo>
                <a:lnTo>
                  <a:pt x="740" y="579"/>
                </a:lnTo>
                <a:lnTo>
                  <a:pt x="728" y="599"/>
                </a:lnTo>
                <a:lnTo>
                  <a:pt x="720" y="621"/>
                </a:lnTo>
                <a:lnTo>
                  <a:pt x="716" y="641"/>
                </a:lnTo>
                <a:lnTo>
                  <a:pt x="716" y="653"/>
                </a:lnTo>
                <a:lnTo>
                  <a:pt x="716" y="663"/>
                </a:lnTo>
                <a:lnTo>
                  <a:pt x="720" y="671"/>
                </a:lnTo>
                <a:lnTo>
                  <a:pt x="724" y="681"/>
                </a:lnTo>
                <a:lnTo>
                  <a:pt x="730" y="689"/>
                </a:lnTo>
                <a:lnTo>
                  <a:pt x="738" y="695"/>
                </a:lnTo>
                <a:lnTo>
                  <a:pt x="748" y="701"/>
                </a:lnTo>
                <a:lnTo>
                  <a:pt x="758" y="705"/>
                </a:lnTo>
                <a:lnTo>
                  <a:pt x="772" y="709"/>
                </a:lnTo>
                <a:lnTo>
                  <a:pt x="788" y="709"/>
                </a:lnTo>
                <a:lnTo>
                  <a:pt x="774" y="695"/>
                </a:lnTo>
                <a:lnTo>
                  <a:pt x="764" y="681"/>
                </a:lnTo>
                <a:lnTo>
                  <a:pt x="754" y="665"/>
                </a:lnTo>
                <a:lnTo>
                  <a:pt x="748" y="649"/>
                </a:lnTo>
                <a:lnTo>
                  <a:pt x="744" y="631"/>
                </a:lnTo>
                <a:lnTo>
                  <a:pt x="742" y="615"/>
                </a:lnTo>
                <a:lnTo>
                  <a:pt x="740" y="579"/>
                </a:lnTo>
                <a:close/>
                <a:moveTo>
                  <a:pt x="500" y="404"/>
                </a:moveTo>
                <a:lnTo>
                  <a:pt x="500" y="404"/>
                </a:lnTo>
                <a:lnTo>
                  <a:pt x="478" y="408"/>
                </a:lnTo>
                <a:lnTo>
                  <a:pt x="456" y="416"/>
                </a:lnTo>
                <a:lnTo>
                  <a:pt x="436" y="426"/>
                </a:lnTo>
                <a:lnTo>
                  <a:pt x="428" y="432"/>
                </a:lnTo>
                <a:lnTo>
                  <a:pt x="422" y="440"/>
                </a:lnTo>
                <a:lnTo>
                  <a:pt x="416" y="448"/>
                </a:lnTo>
                <a:lnTo>
                  <a:pt x="412" y="458"/>
                </a:lnTo>
                <a:lnTo>
                  <a:pt x="410" y="468"/>
                </a:lnTo>
                <a:lnTo>
                  <a:pt x="410" y="478"/>
                </a:lnTo>
                <a:lnTo>
                  <a:pt x="412" y="488"/>
                </a:lnTo>
                <a:lnTo>
                  <a:pt x="416" y="500"/>
                </a:lnTo>
                <a:lnTo>
                  <a:pt x="422" y="513"/>
                </a:lnTo>
                <a:lnTo>
                  <a:pt x="432" y="527"/>
                </a:lnTo>
                <a:lnTo>
                  <a:pt x="434" y="507"/>
                </a:lnTo>
                <a:lnTo>
                  <a:pt x="438" y="488"/>
                </a:lnTo>
                <a:lnTo>
                  <a:pt x="444" y="472"/>
                </a:lnTo>
                <a:lnTo>
                  <a:pt x="452" y="456"/>
                </a:lnTo>
                <a:lnTo>
                  <a:pt x="462" y="442"/>
                </a:lnTo>
                <a:lnTo>
                  <a:pt x="474" y="428"/>
                </a:lnTo>
                <a:lnTo>
                  <a:pt x="500" y="404"/>
                </a:lnTo>
                <a:close/>
                <a:moveTo>
                  <a:pt x="878" y="452"/>
                </a:moveTo>
                <a:lnTo>
                  <a:pt x="878" y="452"/>
                </a:lnTo>
                <a:lnTo>
                  <a:pt x="866" y="454"/>
                </a:lnTo>
                <a:lnTo>
                  <a:pt x="852" y="458"/>
                </a:lnTo>
                <a:lnTo>
                  <a:pt x="842" y="464"/>
                </a:lnTo>
                <a:lnTo>
                  <a:pt x="832" y="474"/>
                </a:lnTo>
                <a:lnTo>
                  <a:pt x="826" y="484"/>
                </a:lnTo>
                <a:lnTo>
                  <a:pt x="826" y="488"/>
                </a:lnTo>
                <a:lnTo>
                  <a:pt x="826" y="494"/>
                </a:lnTo>
                <a:lnTo>
                  <a:pt x="826" y="502"/>
                </a:lnTo>
                <a:lnTo>
                  <a:pt x="830" y="509"/>
                </a:lnTo>
                <a:lnTo>
                  <a:pt x="838" y="523"/>
                </a:lnTo>
                <a:lnTo>
                  <a:pt x="840" y="513"/>
                </a:lnTo>
                <a:lnTo>
                  <a:pt x="842" y="500"/>
                </a:lnTo>
                <a:lnTo>
                  <a:pt x="846" y="492"/>
                </a:lnTo>
                <a:lnTo>
                  <a:pt x="850" y="482"/>
                </a:lnTo>
                <a:lnTo>
                  <a:pt x="864" y="466"/>
                </a:lnTo>
                <a:lnTo>
                  <a:pt x="878" y="4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93" name="Freeform 17"/>
          <p:cNvSpPr>
            <a:spLocks noEditPoints="1" noChangeArrowheads="1"/>
          </p:cNvSpPr>
          <p:nvPr/>
        </p:nvSpPr>
        <p:spPr bwMode="auto">
          <a:xfrm>
            <a:off x="2192338" y="4359275"/>
            <a:ext cx="323850" cy="300038"/>
          </a:xfrm>
          <a:custGeom>
            <a:avLst/>
            <a:gdLst>
              <a:gd name="T0" fmla="*/ 165173 w 1047"/>
              <a:gd name="T1" fmla="*/ 136777 h 963"/>
              <a:gd name="T2" fmla="*/ 277144 w 1047"/>
              <a:gd name="T3" fmla="*/ 97209 h 963"/>
              <a:gd name="T4" fmla="*/ 37736 w 1047"/>
              <a:gd name="T5" fmla="*/ 0 h 963"/>
              <a:gd name="T6" fmla="*/ 47943 w 1047"/>
              <a:gd name="T7" fmla="*/ 95962 h 963"/>
              <a:gd name="T8" fmla="*/ 50418 w 1047"/>
              <a:gd name="T9" fmla="*/ 100947 h 963"/>
              <a:gd name="T10" fmla="*/ 55367 w 1047"/>
              <a:gd name="T11" fmla="*/ 103440 h 963"/>
              <a:gd name="T12" fmla="*/ 60316 w 1047"/>
              <a:gd name="T13" fmla="*/ 100947 h 963"/>
              <a:gd name="T14" fmla="*/ 62172 w 1047"/>
              <a:gd name="T15" fmla="*/ 72906 h 963"/>
              <a:gd name="T16" fmla="*/ 3712 w 1047"/>
              <a:gd name="T17" fmla="*/ 151109 h 963"/>
              <a:gd name="T18" fmla="*/ 65265 w 1047"/>
              <a:gd name="T19" fmla="*/ 233051 h 963"/>
              <a:gd name="T20" fmla="*/ 180948 w 1047"/>
              <a:gd name="T21" fmla="*/ 288198 h 963"/>
              <a:gd name="T22" fmla="*/ 182804 w 1047"/>
              <a:gd name="T23" fmla="*/ 295053 h 963"/>
              <a:gd name="T24" fmla="*/ 187753 w 1047"/>
              <a:gd name="T25" fmla="*/ 299415 h 963"/>
              <a:gd name="T26" fmla="*/ 192083 w 1047"/>
              <a:gd name="T27" fmla="*/ 300038 h 963"/>
              <a:gd name="T28" fmla="*/ 197032 w 1047"/>
              <a:gd name="T29" fmla="*/ 299415 h 963"/>
              <a:gd name="T30" fmla="*/ 201981 w 1047"/>
              <a:gd name="T31" fmla="*/ 295053 h 963"/>
              <a:gd name="T32" fmla="*/ 203837 w 1047"/>
              <a:gd name="T33" fmla="*/ 288198 h 963"/>
              <a:gd name="T34" fmla="*/ 211879 w 1047"/>
              <a:gd name="T35" fmla="*/ 260781 h 963"/>
              <a:gd name="T36" fmla="*/ 213735 w 1047"/>
              <a:gd name="T37" fmla="*/ 265766 h 963"/>
              <a:gd name="T38" fmla="*/ 218684 w 1047"/>
              <a:gd name="T39" fmla="*/ 267635 h 963"/>
              <a:gd name="T40" fmla="*/ 223633 w 1047"/>
              <a:gd name="T41" fmla="*/ 265766 h 963"/>
              <a:gd name="T42" fmla="*/ 225489 w 1047"/>
              <a:gd name="T43" fmla="*/ 227443 h 963"/>
              <a:gd name="T44" fmla="*/ 300961 w 1047"/>
              <a:gd name="T45" fmla="*/ 211865 h 963"/>
              <a:gd name="T46" fmla="*/ 307147 w 1047"/>
              <a:gd name="T47" fmla="*/ 214357 h 963"/>
              <a:gd name="T48" fmla="*/ 309622 w 1047"/>
              <a:gd name="T49" fmla="*/ 220589 h 963"/>
              <a:gd name="T50" fmla="*/ 304054 w 1047"/>
              <a:gd name="T51" fmla="*/ 228689 h 963"/>
              <a:gd name="T52" fmla="*/ 297249 w 1047"/>
              <a:gd name="T53" fmla="*/ 228689 h 963"/>
              <a:gd name="T54" fmla="*/ 292300 w 1047"/>
              <a:gd name="T55" fmla="*/ 220589 h 963"/>
              <a:gd name="T56" fmla="*/ 294775 w 1047"/>
              <a:gd name="T57" fmla="*/ 214357 h 963"/>
              <a:gd name="T58" fmla="*/ 300961 w 1047"/>
              <a:gd name="T59" fmla="*/ 211865 h 963"/>
              <a:gd name="T60" fmla="*/ 11135 w 1047"/>
              <a:gd name="T61" fmla="*/ 77268 h 963"/>
              <a:gd name="T62" fmla="*/ 14847 w 1047"/>
              <a:gd name="T63" fmla="*/ 82877 h 963"/>
              <a:gd name="T64" fmla="*/ 12991 w 1047"/>
              <a:gd name="T65" fmla="*/ 87238 h 963"/>
              <a:gd name="T66" fmla="*/ 8661 w 1047"/>
              <a:gd name="T67" fmla="*/ 89108 h 963"/>
              <a:gd name="T68" fmla="*/ 3093 w 1047"/>
              <a:gd name="T69" fmla="*/ 85369 h 963"/>
              <a:gd name="T70" fmla="*/ 3093 w 1047"/>
              <a:gd name="T71" fmla="*/ 80384 h 963"/>
              <a:gd name="T72" fmla="*/ 8661 w 1047"/>
              <a:gd name="T73" fmla="*/ 76645 h 963"/>
              <a:gd name="T74" fmla="*/ 29075 w 1047"/>
              <a:gd name="T75" fmla="*/ 79138 h 963"/>
              <a:gd name="T76" fmla="*/ 37117 w 1047"/>
              <a:gd name="T77" fmla="*/ 84746 h 963"/>
              <a:gd name="T78" fmla="*/ 37117 w 1047"/>
              <a:gd name="T79" fmla="*/ 91600 h 963"/>
              <a:gd name="T80" fmla="*/ 29075 w 1047"/>
              <a:gd name="T81" fmla="*/ 96585 h 963"/>
              <a:gd name="T82" fmla="*/ 22889 w 1047"/>
              <a:gd name="T83" fmla="*/ 94093 h 963"/>
              <a:gd name="T84" fmla="*/ 20415 w 1047"/>
              <a:gd name="T85" fmla="*/ 87862 h 963"/>
              <a:gd name="T86" fmla="*/ 25982 w 1047"/>
              <a:gd name="T87" fmla="*/ 79761 h 963"/>
              <a:gd name="T88" fmla="*/ 141046 w 1047"/>
              <a:gd name="T89" fmla="*/ 238036 h 963"/>
              <a:gd name="T90" fmla="*/ 145377 w 1047"/>
              <a:gd name="T91" fmla="*/ 239906 h 963"/>
              <a:gd name="T92" fmla="*/ 147233 w 1047"/>
              <a:gd name="T93" fmla="*/ 244268 h 963"/>
              <a:gd name="T94" fmla="*/ 142902 w 1047"/>
              <a:gd name="T95" fmla="*/ 249876 h 963"/>
              <a:gd name="T96" fmla="*/ 138572 w 1047"/>
              <a:gd name="T97" fmla="*/ 249876 h 963"/>
              <a:gd name="T98" fmla="*/ 134860 w 1047"/>
              <a:gd name="T99" fmla="*/ 244268 h 963"/>
              <a:gd name="T100" fmla="*/ 136716 w 1047"/>
              <a:gd name="T101" fmla="*/ 239906 h 963"/>
              <a:gd name="T102" fmla="*/ 141046 w 1047"/>
              <a:gd name="T103" fmla="*/ 238036 h 963"/>
              <a:gd name="T104" fmla="*/ 164554 w 1047"/>
              <a:gd name="T105" fmla="*/ 241152 h 963"/>
              <a:gd name="T106" fmla="*/ 169812 w 1047"/>
              <a:gd name="T107" fmla="*/ 249253 h 963"/>
              <a:gd name="T108" fmla="*/ 167029 w 1047"/>
              <a:gd name="T109" fmla="*/ 255484 h 963"/>
              <a:gd name="T110" fmla="*/ 160842 w 1047"/>
              <a:gd name="T111" fmla="*/ 257977 h 963"/>
              <a:gd name="T112" fmla="*/ 153419 w 1047"/>
              <a:gd name="T113" fmla="*/ 252368 h 963"/>
              <a:gd name="T114" fmla="*/ 153419 w 1047"/>
              <a:gd name="T115" fmla="*/ 245514 h 963"/>
              <a:gd name="T116" fmla="*/ 160842 w 1047"/>
              <a:gd name="T117" fmla="*/ 240529 h 9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047"/>
              <a:gd name="T178" fmla="*/ 0 h 963"/>
              <a:gd name="T179" fmla="*/ 1047 w 1047"/>
              <a:gd name="T180" fmla="*/ 963 h 96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047" h="963">
                <a:moveTo>
                  <a:pt x="912" y="724"/>
                </a:moveTo>
                <a:lnTo>
                  <a:pt x="938" y="449"/>
                </a:lnTo>
                <a:lnTo>
                  <a:pt x="534" y="439"/>
                </a:lnTo>
                <a:lnTo>
                  <a:pt x="1047" y="398"/>
                </a:lnTo>
                <a:lnTo>
                  <a:pt x="1043" y="334"/>
                </a:lnTo>
                <a:lnTo>
                  <a:pt x="896" y="312"/>
                </a:lnTo>
                <a:lnTo>
                  <a:pt x="1043" y="288"/>
                </a:lnTo>
                <a:lnTo>
                  <a:pt x="1019" y="65"/>
                </a:lnTo>
                <a:lnTo>
                  <a:pt x="122" y="0"/>
                </a:lnTo>
                <a:lnTo>
                  <a:pt x="80" y="221"/>
                </a:lnTo>
                <a:lnTo>
                  <a:pt x="155" y="230"/>
                </a:lnTo>
                <a:lnTo>
                  <a:pt x="155" y="308"/>
                </a:lnTo>
                <a:lnTo>
                  <a:pt x="157" y="318"/>
                </a:lnTo>
                <a:lnTo>
                  <a:pt x="163" y="324"/>
                </a:lnTo>
                <a:lnTo>
                  <a:pt x="169" y="330"/>
                </a:lnTo>
                <a:lnTo>
                  <a:pt x="179" y="332"/>
                </a:lnTo>
                <a:lnTo>
                  <a:pt x="187" y="330"/>
                </a:lnTo>
                <a:lnTo>
                  <a:pt x="195" y="324"/>
                </a:lnTo>
                <a:lnTo>
                  <a:pt x="199" y="318"/>
                </a:lnTo>
                <a:lnTo>
                  <a:pt x="201" y="308"/>
                </a:lnTo>
                <a:lnTo>
                  <a:pt x="201" y="234"/>
                </a:lnTo>
                <a:lnTo>
                  <a:pt x="764" y="282"/>
                </a:lnTo>
                <a:lnTo>
                  <a:pt x="0" y="360"/>
                </a:lnTo>
                <a:lnTo>
                  <a:pt x="12" y="485"/>
                </a:lnTo>
                <a:lnTo>
                  <a:pt x="440" y="543"/>
                </a:lnTo>
                <a:lnTo>
                  <a:pt x="201" y="549"/>
                </a:lnTo>
                <a:lnTo>
                  <a:pt x="211" y="748"/>
                </a:lnTo>
                <a:lnTo>
                  <a:pt x="585" y="736"/>
                </a:lnTo>
                <a:lnTo>
                  <a:pt x="585" y="925"/>
                </a:lnTo>
                <a:lnTo>
                  <a:pt x="585" y="933"/>
                </a:lnTo>
                <a:lnTo>
                  <a:pt x="587" y="941"/>
                </a:lnTo>
                <a:lnTo>
                  <a:pt x="591" y="947"/>
                </a:lnTo>
                <a:lnTo>
                  <a:pt x="595" y="953"/>
                </a:lnTo>
                <a:lnTo>
                  <a:pt x="601" y="957"/>
                </a:lnTo>
                <a:lnTo>
                  <a:pt x="607" y="961"/>
                </a:lnTo>
                <a:lnTo>
                  <a:pt x="615" y="963"/>
                </a:lnTo>
                <a:lnTo>
                  <a:pt x="621" y="963"/>
                </a:lnTo>
                <a:lnTo>
                  <a:pt x="629" y="963"/>
                </a:lnTo>
                <a:lnTo>
                  <a:pt x="637" y="961"/>
                </a:lnTo>
                <a:lnTo>
                  <a:pt x="643" y="957"/>
                </a:lnTo>
                <a:lnTo>
                  <a:pt x="647" y="953"/>
                </a:lnTo>
                <a:lnTo>
                  <a:pt x="653" y="947"/>
                </a:lnTo>
                <a:lnTo>
                  <a:pt x="655" y="941"/>
                </a:lnTo>
                <a:lnTo>
                  <a:pt x="659" y="933"/>
                </a:lnTo>
                <a:lnTo>
                  <a:pt x="659" y="925"/>
                </a:lnTo>
                <a:lnTo>
                  <a:pt x="659" y="732"/>
                </a:lnTo>
                <a:lnTo>
                  <a:pt x="685" y="732"/>
                </a:lnTo>
                <a:lnTo>
                  <a:pt x="685" y="837"/>
                </a:lnTo>
                <a:lnTo>
                  <a:pt x="687" y="845"/>
                </a:lnTo>
                <a:lnTo>
                  <a:pt x="691" y="853"/>
                </a:lnTo>
                <a:lnTo>
                  <a:pt x="699" y="857"/>
                </a:lnTo>
                <a:lnTo>
                  <a:pt x="707" y="859"/>
                </a:lnTo>
                <a:lnTo>
                  <a:pt x="715" y="857"/>
                </a:lnTo>
                <a:lnTo>
                  <a:pt x="723" y="853"/>
                </a:lnTo>
                <a:lnTo>
                  <a:pt x="727" y="845"/>
                </a:lnTo>
                <a:lnTo>
                  <a:pt x="729" y="837"/>
                </a:lnTo>
                <a:lnTo>
                  <a:pt x="729" y="730"/>
                </a:lnTo>
                <a:lnTo>
                  <a:pt x="912" y="724"/>
                </a:lnTo>
                <a:close/>
                <a:moveTo>
                  <a:pt x="973" y="680"/>
                </a:moveTo>
                <a:lnTo>
                  <a:pt x="973" y="680"/>
                </a:lnTo>
                <a:lnTo>
                  <a:pt x="983" y="682"/>
                </a:lnTo>
                <a:lnTo>
                  <a:pt x="993" y="688"/>
                </a:lnTo>
                <a:lnTo>
                  <a:pt x="999" y="698"/>
                </a:lnTo>
                <a:lnTo>
                  <a:pt x="1001" y="708"/>
                </a:lnTo>
                <a:lnTo>
                  <a:pt x="999" y="720"/>
                </a:lnTo>
                <a:lnTo>
                  <a:pt x="993" y="728"/>
                </a:lnTo>
                <a:lnTo>
                  <a:pt x="983" y="734"/>
                </a:lnTo>
                <a:lnTo>
                  <a:pt x="973" y="736"/>
                </a:lnTo>
                <a:lnTo>
                  <a:pt x="961" y="734"/>
                </a:lnTo>
                <a:lnTo>
                  <a:pt x="953" y="728"/>
                </a:lnTo>
                <a:lnTo>
                  <a:pt x="947" y="720"/>
                </a:lnTo>
                <a:lnTo>
                  <a:pt x="945" y="708"/>
                </a:lnTo>
                <a:lnTo>
                  <a:pt x="947" y="698"/>
                </a:lnTo>
                <a:lnTo>
                  <a:pt x="953" y="688"/>
                </a:lnTo>
                <a:lnTo>
                  <a:pt x="961" y="682"/>
                </a:lnTo>
                <a:lnTo>
                  <a:pt x="973" y="680"/>
                </a:lnTo>
                <a:close/>
                <a:moveTo>
                  <a:pt x="28" y="246"/>
                </a:moveTo>
                <a:lnTo>
                  <a:pt x="28" y="246"/>
                </a:lnTo>
                <a:lnTo>
                  <a:pt x="36" y="248"/>
                </a:lnTo>
                <a:lnTo>
                  <a:pt x="42" y="252"/>
                </a:lnTo>
                <a:lnTo>
                  <a:pt x="46" y="258"/>
                </a:lnTo>
                <a:lnTo>
                  <a:pt x="48" y="266"/>
                </a:lnTo>
                <a:lnTo>
                  <a:pt x="46" y="274"/>
                </a:lnTo>
                <a:lnTo>
                  <a:pt x="42" y="280"/>
                </a:lnTo>
                <a:lnTo>
                  <a:pt x="36" y="284"/>
                </a:lnTo>
                <a:lnTo>
                  <a:pt x="28" y="286"/>
                </a:lnTo>
                <a:lnTo>
                  <a:pt x="20" y="284"/>
                </a:lnTo>
                <a:lnTo>
                  <a:pt x="14" y="280"/>
                </a:lnTo>
                <a:lnTo>
                  <a:pt x="10" y="274"/>
                </a:lnTo>
                <a:lnTo>
                  <a:pt x="8" y="266"/>
                </a:lnTo>
                <a:lnTo>
                  <a:pt x="10" y="258"/>
                </a:lnTo>
                <a:lnTo>
                  <a:pt x="14" y="252"/>
                </a:lnTo>
                <a:lnTo>
                  <a:pt x="20" y="248"/>
                </a:lnTo>
                <a:lnTo>
                  <a:pt x="28" y="246"/>
                </a:lnTo>
                <a:close/>
                <a:moveTo>
                  <a:pt x="94" y="254"/>
                </a:moveTo>
                <a:lnTo>
                  <a:pt x="94" y="254"/>
                </a:lnTo>
                <a:lnTo>
                  <a:pt x="104" y="256"/>
                </a:lnTo>
                <a:lnTo>
                  <a:pt x="114" y="262"/>
                </a:lnTo>
                <a:lnTo>
                  <a:pt x="120" y="272"/>
                </a:lnTo>
                <a:lnTo>
                  <a:pt x="122" y="282"/>
                </a:lnTo>
                <a:lnTo>
                  <a:pt x="120" y="294"/>
                </a:lnTo>
                <a:lnTo>
                  <a:pt x="114" y="302"/>
                </a:lnTo>
                <a:lnTo>
                  <a:pt x="104" y="308"/>
                </a:lnTo>
                <a:lnTo>
                  <a:pt x="94" y="310"/>
                </a:lnTo>
                <a:lnTo>
                  <a:pt x="84" y="308"/>
                </a:lnTo>
                <a:lnTo>
                  <a:pt x="74" y="302"/>
                </a:lnTo>
                <a:lnTo>
                  <a:pt x="68" y="294"/>
                </a:lnTo>
                <a:lnTo>
                  <a:pt x="66" y="282"/>
                </a:lnTo>
                <a:lnTo>
                  <a:pt x="68" y="272"/>
                </a:lnTo>
                <a:lnTo>
                  <a:pt x="74" y="262"/>
                </a:lnTo>
                <a:lnTo>
                  <a:pt x="84" y="256"/>
                </a:lnTo>
                <a:lnTo>
                  <a:pt x="94" y="254"/>
                </a:lnTo>
                <a:close/>
                <a:moveTo>
                  <a:pt x="456" y="764"/>
                </a:moveTo>
                <a:lnTo>
                  <a:pt x="456" y="764"/>
                </a:lnTo>
                <a:lnTo>
                  <a:pt x="462" y="764"/>
                </a:lnTo>
                <a:lnTo>
                  <a:pt x="470" y="770"/>
                </a:lnTo>
                <a:lnTo>
                  <a:pt x="474" y="776"/>
                </a:lnTo>
                <a:lnTo>
                  <a:pt x="476" y="784"/>
                </a:lnTo>
                <a:lnTo>
                  <a:pt x="474" y="792"/>
                </a:lnTo>
                <a:lnTo>
                  <a:pt x="470" y="798"/>
                </a:lnTo>
                <a:lnTo>
                  <a:pt x="462" y="802"/>
                </a:lnTo>
                <a:lnTo>
                  <a:pt x="456" y="804"/>
                </a:lnTo>
                <a:lnTo>
                  <a:pt x="448" y="802"/>
                </a:lnTo>
                <a:lnTo>
                  <a:pt x="442" y="798"/>
                </a:lnTo>
                <a:lnTo>
                  <a:pt x="436" y="792"/>
                </a:lnTo>
                <a:lnTo>
                  <a:pt x="436" y="784"/>
                </a:lnTo>
                <a:lnTo>
                  <a:pt x="436" y="776"/>
                </a:lnTo>
                <a:lnTo>
                  <a:pt x="442" y="770"/>
                </a:lnTo>
                <a:lnTo>
                  <a:pt x="448" y="764"/>
                </a:lnTo>
                <a:lnTo>
                  <a:pt x="456" y="764"/>
                </a:lnTo>
                <a:close/>
                <a:moveTo>
                  <a:pt x="520" y="772"/>
                </a:moveTo>
                <a:lnTo>
                  <a:pt x="520" y="772"/>
                </a:lnTo>
                <a:lnTo>
                  <a:pt x="532" y="774"/>
                </a:lnTo>
                <a:lnTo>
                  <a:pt x="540" y="780"/>
                </a:lnTo>
                <a:lnTo>
                  <a:pt x="547" y="788"/>
                </a:lnTo>
                <a:lnTo>
                  <a:pt x="549" y="800"/>
                </a:lnTo>
                <a:lnTo>
                  <a:pt x="547" y="810"/>
                </a:lnTo>
                <a:lnTo>
                  <a:pt x="540" y="820"/>
                </a:lnTo>
                <a:lnTo>
                  <a:pt x="532" y="826"/>
                </a:lnTo>
                <a:lnTo>
                  <a:pt x="520" y="828"/>
                </a:lnTo>
                <a:lnTo>
                  <a:pt x="510" y="826"/>
                </a:lnTo>
                <a:lnTo>
                  <a:pt x="502" y="820"/>
                </a:lnTo>
                <a:lnTo>
                  <a:pt x="496" y="810"/>
                </a:lnTo>
                <a:lnTo>
                  <a:pt x="492" y="800"/>
                </a:lnTo>
                <a:lnTo>
                  <a:pt x="496" y="788"/>
                </a:lnTo>
                <a:lnTo>
                  <a:pt x="502" y="780"/>
                </a:lnTo>
                <a:lnTo>
                  <a:pt x="510" y="774"/>
                </a:lnTo>
                <a:lnTo>
                  <a:pt x="520" y="7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94" name="Freeform 19"/>
          <p:cNvSpPr>
            <a:spLocks noEditPoints="1" noChangeArrowheads="1"/>
          </p:cNvSpPr>
          <p:nvPr/>
        </p:nvSpPr>
        <p:spPr bwMode="auto">
          <a:xfrm>
            <a:off x="10045700" y="4359275"/>
            <a:ext cx="209550" cy="317500"/>
          </a:xfrm>
          <a:custGeom>
            <a:avLst/>
            <a:gdLst>
              <a:gd name="T0" fmla="*/ 150691 w 680"/>
              <a:gd name="T1" fmla="*/ 299499 h 1023"/>
              <a:gd name="T2" fmla="*/ 128195 w 680"/>
              <a:gd name="T3" fmla="*/ 303223 h 1023"/>
              <a:gd name="T4" fmla="*/ 121416 w 680"/>
              <a:gd name="T5" fmla="*/ 312534 h 1023"/>
              <a:gd name="T6" fmla="*/ 110322 w 680"/>
              <a:gd name="T7" fmla="*/ 317500 h 1023"/>
              <a:gd name="T8" fmla="*/ 102310 w 680"/>
              <a:gd name="T9" fmla="*/ 317500 h 1023"/>
              <a:gd name="T10" fmla="*/ 91216 w 680"/>
              <a:gd name="T11" fmla="*/ 312534 h 1023"/>
              <a:gd name="T12" fmla="*/ 84436 w 680"/>
              <a:gd name="T13" fmla="*/ 303223 h 1023"/>
              <a:gd name="T14" fmla="*/ 44067 w 680"/>
              <a:gd name="T15" fmla="*/ 228426 h 1023"/>
              <a:gd name="T16" fmla="*/ 151924 w 680"/>
              <a:gd name="T17" fmla="*/ 104282 h 1023"/>
              <a:gd name="T18" fmla="*/ 150691 w 680"/>
              <a:gd name="T19" fmla="*/ 122903 h 1023"/>
              <a:gd name="T20" fmla="*/ 147609 w 680"/>
              <a:gd name="T21" fmla="*/ 139042 h 1023"/>
              <a:gd name="T22" fmla="*/ 144528 w 680"/>
              <a:gd name="T23" fmla="*/ 156733 h 1023"/>
              <a:gd name="T24" fmla="*/ 60092 w 680"/>
              <a:gd name="T25" fmla="*/ 144939 h 1023"/>
              <a:gd name="T26" fmla="*/ 122648 w 680"/>
              <a:gd name="T27" fmla="*/ 46244 h 1023"/>
              <a:gd name="T28" fmla="*/ 128812 w 680"/>
              <a:gd name="T29" fmla="*/ 51830 h 1023"/>
              <a:gd name="T30" fmla="*/ 131893 w 680"/>
              <a:gd name="T31" fmla="*/ 60521 h 1023"/>
              <a:gd name="T32" fmla="*/ 130044 w 680"/>
              <a:gd name="T33" fmla="*/ 69211 h 1023"/>
              <a:gd name="T34" fmla="*/ 115869 w 680"/>
              <a:gd name="T35" fmla="*/ 84418 h 1023"/>
              <a:gd name="T36" fmla="*/ 148842 w 680"/>
              <a:gd name="T37" fmla="*/ 86281 h 1023"/>
              <a:gd name="T38" fmla="*/ 69953 w 680"/>
              <a:gd name="T39" fmla="*/ 210425 h 1023"/>
              <a:gd name="T40" fmla="*/ 63173 w 680"/>
              <a:gd name="T41" fmla="*/ 182803 h 1023"/>
              <a:gd name="T42" fmla="*/ 46532 w 680"/>
              <a:gd name="T43" fmla="*/ 142456 h 1023"/>
              <a:gd name="T44" fmla="*/ 36055 w 680"/>
              <a:gd name="T45" fmla="*/ 118558 h 1023"/>
              <a:gd name="T46" fmla="*/ 29892 w 680"/>
              <a:gd name="T47" fmla="*/ 97454 h 1023"/>
              <a:gd name="T48" fmla="*/ 29892 w 680"/>
              <a:gd name="T49" fmla="*/ 84418 h 1023"/>
              <a:gd name="T50" fmla="*/ 38520 w 680"/>
              <a:gd name="T51" fmla="*/ 62383 h 1023"/>
              <a:gd name="T52" fmla="*/ 53312 w 680"/>
              <a:gd name="T53" fmla="*/ 46244 h 1023"/>
              <a:gd name="T54" fmla="*/ 65022 w 680"/>
              <a:gd name="T55" fmla="*/ 38795 h 1023"/>
              <a:gd name="T56" fmla="*/ 94914 w 680"/>
              <a:gd name="T57" fmla="*/ 30105 h 1023"/>
              <a:gd name="T58" fmla="*/ 115869 w 680"/>
              <a:gd name="T59" fmla="*/ 30726 h 1023"/>
              <a:gd name="T60" fmla="*/ 145761 w 680"/>
              <a:gd name="T61" fmla="*/ 40037 h 1023"/>
              <a:gd name="T62" fmla="*/ 157471 w 680"/>
              <a:gd name="T63" fmla="*/ 47485 h 1023"/>
              <a:gd name="T64" fmla="*/ 171646 w 680"/>
              <a:gd name="T65" fmla="*/ 63003 h 1023"/>
              <a:gd name="T66" fmla="*/ 179042 w 680"/>
              <a:gd name="T67" fmla="*/ 84418 h 1023"/>
              <a:gd name="T68" fmla="*/ 179042 w 680"/>
              <a:gd name="T69" fmla="*/ 97454 h 1023"/>
              <a:gd name="T70" fmla="*/ 173495 w 680"/>
              <a:gd name="T71" fmla="*/ 118558 h 1023"/>
              <a:gd name="T72" fmla="*/ 163018 w 680"/>
              <a:gd name="T73" fmla="*/ 142456 h 1023"/>
              <a:gd name="T74" fmla="*/ 145761 w 680"/>
              <a:gd name="T75" fmla="*/ 182803 h 1023"/>
              <a:gd name="T76" fmla="*/ 139597 w 680"/>
              <a:gd name="T77" fmla="*/ 210425 h 1023"/>
              <a:gd name="T78" fmla="*/ 171030 w 680"/>
              <a:gd name="T79" fmla="*/ 202666 h 1023"/>
              <a:gd name="T80" fmla="*/ 183356 w 680"/>
              <a:gd name="T81" fmla="*/ 167906 h 1023"/>
              <a:gd name="T82" fmla="*/ 198148 w 680"/>
              <a:gd name="T83" fmla="*/ 135318 h 1023"/>
              <a:gd name="T84" fmla="*/ 207701 w 680"/>
              <a:gd name="T85" fmla="*/ 107385 h 1023"/>
              <a:gd name="T86" fmla="*/ 208317 w 680"/>
              <a:gd name="T87" fmla="*/ 78832 h 1023"/>
              <a:gd name="T88" fmla="*/ 202154 w 680"/>
              <a:gd name="T89" fmla="*/ 57417 h 1023"/>
              <a:gd name="T90" fmla="*/ 183973 w 680"/>
              <a:gd name="T91" fmla="*/ 31967 h 1023"/>
              <a:gd name="T92" fmla="*/ 159320 w 680"/>
              <a:gd name="T93" fmla="*/ 13035 h 1023"/>
              <a:gd name="T94" fmla="*/ 146993 w 680"/>
              <a:gd name="T95" fmla="*/ 7449 h 1023"/>
              <a:gd name="T96" fmla="*/ 126963 w 680"/>
              <a:gd name="T97" fmla="*/ 1862 h 1023"/>
              <a:gd name="T98" fmla="*/ 106008 w 680"/>
              <a:gd name="T99" fmla="*/ 0 h 1023"/>
              <a:gd name="T100" fmla="*/ 92449 w 680"/>
              <a:gd name="T101" fmla="*/ 621 h 1023"/>
              <a:gd name="T102" fmla="*/ 71802 w 680"/>
              <a:gd name="T103" fmla="*/ 4345 h 1023"/>
              <a:gd name="T104" fmla="*/ 52079 w 680"/>
              <a:gd name="T105" fmla="*/ 11794 h 1023"/>
              <a:gd name="T106" fmla="*/ 34822 w 680"/>
              <a:gd name="T107" fmla="*/ 23277 h 1023"/>
              <a:gd name="T108" fmla="*/ 13559 w 680"/>
              <a:gd name="T109" fmla="*/ 46244 h 1023"/>
              <a:gd name="T110" fmla="*/ 1233 w 680"/>
              <a:gd name="T111" fmla="*/ 78832 h 1023"/>
              <a:gd name="T112" fmla="*/ 0 w 680"/>
              <a:gd name="T113" fmla="*/ 98074 h 1023"/>
              <a:gd name="T114" fmla="*/ 6780 w 680"/>
              <a:gd name="T115" fmla="*/ 126007 h 1023"/>
              <a:gd name="T116" fmla="*/ 19414 w 680"/>
              <a:gd name="T117" fmla="*/ 155491 h 1023"/>
              <a:gd name="T118" fmla="*/ 36671 w 680"/>
              <a:gd name="T119" fmla="*/ 195838 h 1023"/>
              <a:gd name="T120" fmla="*/ 39753 w 680"/>
              <a:gd name="T121" fmla="*/ 210425 h 102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680"/>
              <a:gd name="T184" fmla="*/ 0 h 1023"/>
              <a:gd name="T185" fmla="*/ 680 w 680"/>
              <a:gd name="T186" fmla="*/ 1023 h 1023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680" h="1023">
                <a:moveTo>
                  <a:pt x="143" y="736"/>
                </a:moveTo>
                <a:lnTo>
                  <a:pt x="541" y="736"/>
                </a:lnTo>
                <a:lnTo>
                  <a:pt x="489" y="965"/>
                </a:lnTo>
                <a:lnTo>
                  <a:pt x="420" y="965"/>
                </a:lnTo>
                <a:lnTo>
                  <a:pt x="416" y="977"/>
                </a:lnTo>
                <a:lnTo>
                  <a:pt x="410" y="989"/>
                </a:lnTo>
                <a:lnTo>
                  <a:pt x="402" y="999"/>
                </a:lnTo>
                <a:lnTo>
                  <a:pt x="394" y="1007"/>
                </a:lnTo>
                <a:lnTo>
                  <a:pt x="384" y="1015"/>
                </a:lnTo>
                <a:lnTo>
                  <a:pt x="372" y="1019"/>
                </a:lnTo>
                <a:lnTo>
                  <a:pt x="358" y="1023"/>
                </a:lnTo>
                <a:lnTo>
                  <a:pt x="344" y="1023"/>
                </a:lnTo>
                <a:lnTo>
                  <a:pt x="332" y="1023"/>
                </a:lnTo>
                <a:lnTo>
                  <a:pt x="318" y="1019"/>
                </a:lnTo>
                <a:lnTo>
                  <a:pt x="306" y="1015"/>
                </a:lnTo>
                <a:lnTo>
                  <a:pt x="296" y="1007"/>
                </a:lnTo>
                <a:lnTo>
                  <a:pt x="286" y="999"/>
                </a:lnTo>
                <a:lnTo>
                  <a:pt x="280" y="989"/>
                </a:lnTo>
                <a:lnTo>
                  <a:pt x="274" y="977"/>
                </a:lnTo>
                <a:lnTo>
                  <a:pt x="270" y="965"/>
                </a:lnTo>
                <a:lnTo>
                  <a:pt x="193" y="965"/>
                </a:lnTo>
                <a:lnTo>
                  <a:pt x="143" y="736"/>
                </a:lnTo>
                <a:close/>
                <a:moveTo>
                  <a:pt x="483" y="278"/>
                </a:moveTo>
                <a:lnTo>
                  <a:pt x="493" y="336"/>
                </a:lnTo>
                <a:lnTo>
                  <a:pt x="479" y="350"/>
                </a:lnTo>
                <a:lnTo>
                  <a:pt x="495" y="364"/>
                </a:lnTo>
                <a:lnTo>
                  <a:pt x="489" y="396"/>
                </a:lnTo>
                <a:lnTo>
                  <a:pt x="475" y="402"/>
                </a:lnTo>
                <a:lnTo>
                  <a:pt x="487" y="414"/>
                </a:lnTo>
                <a:lnTo>
                  <a:pt x="479" y="448"/>
                </a:lnTo>
                <a:lnTo>
                  <a:pt x="465" y="455"/>
                </a:lnTo>
                <a:lnTo>
                  <a:pt x="477" y="467"/>
                </a:lnTo>
                <a:lnTo>
                  <a:pt x="469" y="505"/>
                </a:lnTo>
                <a:lnTo>
                  <a:pt x="444" y="515"/>
                </a:lnTo>
                <a:lnTo>
                  <a:pt x="264" y="469"/>
                </a:lnTo>
                <a:lnTo>
                  <a:pt x="195" y="467"/>
                </a:lnTo>
                <a:lnTo>
                  <a:pt x="193" y="302"/>
                </a:lnTo>
                <a:lnTo>
                  <a:pt x="256" y="298"/>
                </a:lnTo>
                <a:lnTo>
                  <a:pt x="398" y="149"/>
                </a:lnTo>
                <a:lnTo>
                  <a:pt x="408" y="159"/>
                </a:lnTo>
                <a:lnTo>
                  <a:pt x="418" y="167"/>
                </a:lnTo>
                <a:lnTo>
                  <a:pt x="424" y="177"/>
                </a:lnTo>
                <a:lnTo>
                  <a:pt x="428" y="187"/>
                </a:lnTo>
                <a:lnTo>
                  <a:pt x="428" y="195"/>
                </a:lnTo>
                <a:lnTo>
                  <a:pt x="428" y="205"/>
                </a:lnTo>
                <a:lnTo>
                  <a:pt x="426" y="213"/>
                </a:lnTo>
                <a:lnTo>
                  <a:pt x="422" y="223"/>
                </a:lnTo>
                <a:lnTo>
                  <a:pt x="410" y="239"/>
                </a:lnTo>
                <a:lnTo>
                  <a:pt x="394" y="258"/>
                </a:lnTo>
                <a:lnTo>
                  <a:pt x="376" y="272"/>
                </a:lnTo>
                <a:lnTo>
                  <a:pt x="358" y="288"/>
                </a:lnTo>
                <a:lnTo>
                  <a:pt x="483" y="278"/>
                </a:lnTo>
                <a:close/>
                <a:moveTo>
                  <a:pt x="129" y="678"/>
                </a:moveTo>
                <a:lnTo>
                  <a:pt x="227" y="678"/>
                </a:lnTo>
                <a:lnTo>
                  <a:pt x="221" y="647"/>
                </a:lnTo>
                <a:lnTo>
                  <a:pt x="215" y="617"/>
                </a:lnTo>
                <a:lnTo>
                  <a:pt x="205" y="589"/>
                </a:lnTo>
                <a:lnTo>
                  <a:pt x="195" y="561"/>
                </a:lnTo>
                <a:lnTo>
                  <a:pt x="173" y="509"/>
                </a:lnTo>
                <a:lnTo>
                  <a:pt x="151" y="459"/>
                </a:lnTo>
                <a:lnTo>
                  <a:pt x="127" y="408"/>
                </a:lnTo>
                <a:lnTo>
                  <a:pt x="117" y="382"/>
                </a:lnTo>
                <a:lnTo>
                  <a:pt x="107" y="358"/>
                </a:lnTo>
                <a:lnTo>
                  <a:pt x="101" y="336"/>
                </a:lnTo>
                <a:lnTo>
                  <a:pt x="97" y="314"/>
                </a:lnTo>
                <a:lnTo>
                  <a:pt x="95" y="292"/>
                </a:lnTo>
                <a:lnTo>
                  <a:pt x="97" y="272"/>
                </a:lnTo>
                <a:lnTo>
                  <a:pt x="105" y="245"/>
                </a:lnTo>
                <a:lnTo>
                  <a:pt x="115" y="223"/>
                </a:lnTo>
                <a:lnTo>
                  <a:pt x="125" y="201"/>
                </a:lnTo>
                <a:lnTo>
                  <a:pt x="139" y="181"/>
                </a:lnTo>
                <a:lnTo>
                  <a:pt x="155" y="165"/>
                </a:lnTo>
                <a:lnTo>
                  <a:pt x="173" y="149"/>
                </a:lnTo>
                <a:lnTo>
                  <a:pt x="191" y="135"/>
                </a:lnTo>
                <a:lnTo>
                  <a:pt x="211" y="125"/>
                </a:lnTo>
                <a:lnTo>
                  <a:pt x="243" y="111"/>
                </a:lnTo>
                <a:lnTo>
                  <a:pt x="276" y="103"/>
                </a:lnTo>
                <a:lnTo>
                  <a:pt x="308" y="97"/>
                </a:lnTo>
                <a:lnTo>
                  <a:pt x="342" y="97"/>
                </a:lnTo>
                <a:lnTo>
                  <a:pt x="376" y="99"/>
                </a:lnTo>
                <a:lnTo>
                  <a:pt x="410" y="105"/>
                </a:lnTo>
                <a:lnTo>
                  <a:pt x="442" y="115"/>
                </a:lnTo>
                <a:lnTo>
                  <a:pt x="473" y="129"/>
                </a:lnTo>
                <a:lnTo>
                  <a:pt x="493" y="139"/>
                </a:lnTo>
                <a:lnTo>
                  <a:pt x="511" y="153"/>
                </a:lnTo>
                <a:lnTo>
                  <a:pt x="527" y="169"/>
                </a:lnTo>
                <a:lnTo>
                  <a:pt x="543" y="185"/>
                </a:lnTo>
                <a:lnTo>
                  <a:pt x="557" y="203"/>
                </a:lnTo>
                <a:lnTo>
                  <a:pt x="567" y="225"/>
                </a:lnTo>
                <a:lnTo>
                  <a:pt x="575" y="247"/>
                </a:lnTo>
                <a:lnTo>
                  <a:pt x="581" y="272"/>
                </a:lnTo>
                <a:lnTo>
                  <a:pt x="583" y="292"/>
                </a:lnTo>
                <a:lnTo>
                  <a:pt x="581" y="314"/>
                </a:lnTo>
                <a:lnTo>
                  <a:pt x="577" y="336"/>
                </a:lnTo>
                <a:lnTo>
                  <a:pt x="571" y="358"/>
                </a:lnTo>
                <a:lnTo>
                  <a:pt x="563" y="382"/>
                </a:lnTo>
                <a:lnTo>
                  <a:pt x="551" y="406"/>
                </a:lnTo>
                <a:lnTo>
                  <a:pt x="529" y="459"/>
                </a:lnTo>
                <a:lnTo>
                  <a:pt x="505" y="509"/>
                </a:lnTo>
                <a:lnTo>
                  <a:pt x="483" y="561"/>
                </a:lnTo>
                <a:lnTo>
                  <a:pt x="473" y="589"/>
                </a:lnTo>
                <a:lnTo>
                  <a:pt x="465" y="617"/>
                </a:lnTo>
                <a:lnTo>
                  <a:pt x="459" y="647"/>
                </a:lnTo>
                <a:lnTo>
                  <a:pt x="453" y="678"/>
                </a:lnTo>
                <a:lnTo>
                  <a:pt x="549" y="678"/>
                </a:lnTo>
                <a:lnTo>
                  <a:pt x="555" y="653"/>
                </a:lnTo>
                <a:lnTo>
                  <a:pt x="561" y="629"/>
                </a:lnTo>
                <a:lnTo>
                  <a:pt x="577" y="585"/>
                </a:lnTo>
                <a:lnTo>
                  <a:pt x="595" y="541"/>
                </a:lnTo>
                <a:lnTo>
                  <a:pt x="615" y="499"/>
                </a:lnTo>
                <a:lnTo>
                  <a:pt x="643" y="436"/>
                </a:lnTo>
                <a:lnTo>
                  <a:pt x="656" y="406"/>
                </a:lnTo>
                <a:lnTo>
                  <a:pt x="666" y="376"/>
                </a:lnTo>
                <a:lnTo>
                  <a:pt x="674" y="346"/>
                </a:lnTo>
                <a:lnTo>
                  <a:pt x="678" y="316"/>
                </a:lnTo>
                <a:lnTo>
                  <a:pt x="680" y="286"/>
                </a:lnTo>
                <a:lnTo>
                  <a:pt x="676" y="254"/>
                </a:lnTo>
                <a:lnTo>
                  <a:pt x="668" y="219"/>
                </a:lnTo>
                <a:lnTo>
                  <a:pt x="656" y="185"/>
                </a:lnTo>
                <a:lnTo>
                  <a:pt x="639" y="155"/>
                </a:lnTo>
                <a:lnTo>
                  <a:pt x="619" y="127"/>
                </a:lnTo>
                <a:lnTo>
                  <a:pt x="597" y="103"/>
                </a:lnTo>
                <a:lnTo>
                  <a:pt x="573" y="81"/>
                </a:lnTo>
                <a:lnTo>
                  <a:pt x="545" y="61"/>
                </a:lnTo>
                <a:lnTo>
                  <a:pt x="517" y="42"/>
                </a:lnTo>
                <a:lnTo>
                  <a:pt x="497" y="34"/>
                </a:lnTo>
                <a:lnTo>
                  <a:pt x="477" y="24"/>
                </a:lnTo>
                <a:lnTo>
                  <a:pt x="455" y="18"/>
                </a:lnTo>
                <a:lnTo>
                  <a:pt x="434" y="12"/>
                </a:lnTo>
                <a:lnTo>
                  <a:pt x="412" y="6"/>
                </a:lnTo>
                <a:lnTo>
                  <a:pt x="390" y="4"/>
                </a:lnTo>
                <a:lnTo>
                  <a:pt x="366" y="2"/>
                </a:lnTo>
                <a:lnTo>
                  <a:pt x="344" y="0"/>
                </a:lnTo>
                <a:lnTo>
                  <a:pt x="322" y="0"/>
                </a:lnTo>
                <a:lnTo>
                  <a:pt x="300" y="2"/>
                </a:lnTo>
                <a:lnTo>
                  <a:pt x="278" y="4"/>
                </a:lnTo>
                <a:lnTo>
                  <a:pt x="254" y="8"/>
                </a:lnTo>
                <a:lnTo>
                  <a:pt x="233" y="14"/>
                </a:lnTo>
                <a:lnTo>
                  <a:pt x="211" y="20"/>
                </a:lnTo>
                <a:lnTo>
                  <a:pt x="189" y="28"/>
                </a:lnTo>
                <a:lnTo>
                  <a:pt x="169" y="38"/>
                </a:lnTo>
                <a:lnTo>
                  <a:pt x="141" y="55"/>
                </a:lnTo>
                <a:lnTo>
                  <a:pt x="113" y="75"/>
                </a:lnTo>
                <a:lnTo>
                  <a:pt x="87" y="97"/>
                </a:lnTo>
                <a:lnTo>
                  <a:pt x="65" y="121"/>
                </a:lnTo>
                <a:lnTo>
                  <a:pt x="44" y="149"/>
                </a:lnTo>
                <a:lnTo>
                  <a:pt x="28" y="181"/>
                </a:lnTo>
                <a:lnTo>
                  <a:pt x="14" y="215"/>
                </a:lnTo>
                <a:lnTo>
                  <a:pt x="4" y="254"/>
                </a:lnTo>
                <a:lnTo>
                  <a:pt x="0" y="284"/>
                </a:lnTo>
                <a:lnTo>
                  <a:pt x="0" y="316"/>
                </a:lnTo>
                <a:lnTo>
                  <a:pt x="4" y="346"/>
                </a:lnTo>
                <a:lnTo>
                  <a:pt x="12" y="376"/>
                </a:lnTo>
                <a:lnTo>
                  <a:pt x="22" y="406"/>
                </a:lnTo>
                <a:lnTo>
                  <a:pt x="34" y="436"/>
                </a:lnTo>
                <a:lnTo>
                  <a:pt x="63" y="501"/>
                </a:lnTo>
                <a:lnTo>
                  <a:pt x="83" y="543"/>
                </a:lnTo>
                <a:lnTo>
                  <a:pt x="103" y="585"/>
                </a:lnTo>
                <a:lnTo>
                  <a:pt x="119" y="631"/>
                </a:lnTo>
                <a:lnTo>
                  <a:pt x="125" y="653"/>
                </a:lnTo>
                <a:lnTo>
                  <a:pt x="129" y="6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95" name="Freeform 5"/>
          <p:cNvSpPr>
            <a:spLocks noEditPoints="1" noChangeArrowheads="1"/>
          </p:cNvSpPr>
          <p:nvPr/>
        </p:nvSpPr>
        <p:spPr bwMode="auto">
          <a:xfrm>
            <a:off x="3313113" y="4359275"/>
            <a:ext cx="317500" cy="288925"/>
          </a:xfrm>
          <a:custGeom>
            <a:avLst/>
            <a:gdLst>
              <a:gd name="T0" fmla="*/ 317500 w 986"/>
              <a:gd name="T1" fmla="*/ 113888 h 893"/>
              <a:gd name="T2" fmla="*/ 307840 w 986"/>
              <a:gd name="T3" fmla="*/ 123594 h 893"/>
              <a:gd name="T4" fmla="*/ 317500 w 986"/>
              <a:gd name="T5" fmla="*/ 279219 h 893"/>
              <a:gd name="T6" fmla="*/ 309772 w 986"/>
              <a:gd name="T7" fmla="*/ 288925 h 893"/>
              <a:gd name="T8" fmla="*/ 209627 w 986"/>
              <a:gd name="T9" fmla="*/ 283101 h 893"/>
              <a:gd name="T10" fmla="*/ 212203 w 986"/>
              <a:gd name="T11" fmla="*/ 272424 h 893"/>
              <a:gd name="T12" fmla="*/ 218644 w 986"/>
              <a:gd name="T13" fmla="*/ 123594 h 893"/>
              <a:gd name="T14" fmla="*/ 208983 w 986"/>
              <a:gd name="T15" fmla="*/ 113888 h 893"/>
              <a:gd name="T16" fmla="*/ 218644 w 986"/>
              <a:gd name="T17" fmla="*/ 104181 h 893"/>
              <a:gd name="T18" fmla="*/ 235388 w 986"/>
              <a:gd name="T19" fmla="*/ 72797 h 893"/>
              <a:gd name="T20" fmla="*/ 289807 w 986"/>
              <a:gd name="T21" fmla="*/ 69562 h 893"/>
              <a:gd name="T22" fmla="*/ 310416 w 986"/>
              <a:gd name="T23" fmla="*/ 104181 h 893"/>
              <a:gd name="T24" fmla="*/ 109805 w 986"/>
              <a:gd name="T25" fmla="*/ 42384 h 893"/>
              <a:gd name="T26" fmla="*/ 132023 w 986"/>
              <a:gd name="T27" fmla="*/ 62444 h 893"/>
              <a:gd name="T28" fmla="*/ 137175 w 986"/>
              <a:gd name="T29" fmla="*/ 88651 h 893"/>
              <a:gd name="T30" fmla="*/ 153276 w 986"/>
              <a:gd name="T31" fmla="*/ 95769 h 893"/>
              <a:gd name="T32" fmla="*/ 178392 w 986"/>
              <a:gd name="T33" fmla="*/ 114535 h 893"/>
              <a:gd name="T34" fmla="*/ 186121 w 986"/>
              <a:gd name="T35" fmla="*/ 141065 h 893"/>
              <a:gd name="T36" fmla="*/ 155852 w 986"/>
              <a:gd name="T37" fmla="*/ 186038 h 893"/>
              <a:gd name="T38" fmla="*/ 141684 w 986"/>
              <a:gd name="T39" fmla="*/ 216775 h 893"/>
              <a:gd name="T40" fmla="*/ 135243 w 986"/>
              <a:gd name="T41" fmla="*/ 188626 h 893"/>
              <a:gd name="T42" fmla="*/ 123329 w 986"/>
              <a:gd name="T43" fmla="*/ 228422 h 893"/>
              <a:gd name="T44" fmla="*/ 113025 w 986"/>
              <a:gd name="T45" fmla="*/ 226481 h 893"/>
              <a:gd name="T46" fmla="*/ 98212 w 986"/>
              <a:gd name="T47" fmla="*/ 177626 h 893"/>
              <a:gd name="T48" fmla="*/ 77604 w 986"/>
              <a:gd name="T49" fmla="*/ 238129 h 893"/>
              <a:gd name="T50" fmla="*/ 66656 w 986"/>
              <a:gd name="T51" fmla="*/ 236187 h 893"/>
              <a:gd name="T52" fmla="*/ 56673 w 986"/>
              <a:gd name="T53" fmla="*/ 260130 h 893"/>
              <a:gd name="T54" fmla="*/ 47657 w 986"/>
              <a:gd name="T55" fmla="*/ 269189 h 893"/>
              <a:gd name="T56" fmla="*/ 33489 w 986"/>
              <a:gd name="T57" fmla="*/ 187332 h 893"/>
              <a:gd name="T58" fmla="*/ 23185 w 986"/>
              <a:gd name="T59" fmla="*/ 209657 h 893"/>
              <a:gd name="T60" fmla="*/ 16744 w 986"/>
              <a:gd name="T61" fmla="*/ 175037 h 893"/>
              <a:gd name="T62" fmla="*/ 1288 w 986"/>
              <a:gd name="T63" fmla="*/ 145918 h 893"/>
              <a:gd name="T64" fmla="*/ 3864 w 986"/>
              <a:gd name="T65" fmla="*/ 113888 h 893"/>
              <a:gd name="T66" fmla="*/ 25117 w 986"/>
              <a:gd name="T67" fmla="*/ 86063 h 893"/>
              <a:gd name="T68" fmla="*/ 50233 w 986"/>
              <a:gd name="T69" fmla="*/ 68268 h 893"/>
              <a:gd name="T70" fmla="*/ 92416 w 986"/>
              <a:gd name="T71" fmla="*/ 38502 h 893"/>
              <a:gd name="T72" fmla="*/ 77604 w 986"/>
              <a:gd name="T73" fmla="*/ 30090 h 893"/>
              <a:gd name="T74" fmla="*/ 68588 w 986"/>
              <a:gd name="T75" fmla="*/ 36560 h 893"/>
              <a:gd name="T76" fmla="*/ 68588 w 986"/>
              <a:gd name="T77" fmla="*/ 24266 h 893"/>
              <a:gd name="T78" fmla="*/ 37353 w 986"/>
              <a:gd name="T79" fmla="*/ 24913 h 893"/>
              <a:gd name="T80" fmla="*/ 31557 w 986"/>
              <a:gd name="T81" fmla="*/ 37855 h 893"/>
              <a:gd name="T82" fmla="*/ 44437 w 986"/>
              <a:gd name="T83" fmla="*/ 48208 h 893"/>
              <a:gd name="T84" fmla="*/ 56029 w 986"/>
              <a:gd name="T85" fmla="*/ 40443 h 893"/>
              <a:gd name="T86" fmla="*/ 53453 w 986"/>
              <a:gd name="T87" fmla="*/ 26207 h 893"/>
              <a:gd name="T88" fmla="*/ 33489 w 986"/>
              <a:gd name="T89" fmla="*/ 58562 h 893"/>
              <a:gd name="T90" fmla="*/ 29625 w 986"/>
              <a:gd name="T91" fmla="*/ 66974 h 893"/>
              <a:gd name="T92" fmla="*/ 38641 w 986"/>
              <a:gd name="T93" fmla="*/ 63738 h 893"/>
              <a:gd name="T94" fmla="*/ 220576 w 986"/>
              <a:gd name="T95" fmla="*/ 18442 h 893"/>
              <a:gd name="T96" fmla="*/ 222508 w 986"/>
              <a:gd name="T97" fmla="*/ 24913 h 893"/>
              <a:gd name="T98" fmla="*/ 149412 w 986"/>
              <a:gd name="T99" fmla="*/ 6471 h 893"/>
              <a:gd name="T100" fmla="*/ 154564 w 986"/>
              <a:gd name="T101" fmla="*/ 0 h 893"/>
              <a:gd name="T102" fmla="*/ 149412 w 986"/>
              <a:gd name="T103" fmla="*/ 62444 h 893"/>
              <a:gd name="T104" fmla="*/ 154564 w 986"/>
              <a:gd name="T105" fmla="*/ 68915 h 893"/>
              <a:gd name="T106" fmla="*/ 223796 w 986"/>
              <a:gd name="T107" fmla="*/ 45620 h 893"/>
              <a:gd name="T108" fmla="*/ 149412 w 986"/>
              <a:gd name="T109" fmla="*/ 30090 h 893"/>
              <a:gd name="T110" fmla="*/ 145548 w 986"/>
              <a:gd name="T111" fmla="*/ 36560 h 893"/>
              <a:gd name="T112" fmla="*/ 221220 w 986"/>
              <a:gd name="T113" fmla="*/ 37855 h 893"/>
              <a:gd name="T114" fmla="*/ 217999 w 986"/>
              <a:gd name="T115" fmla="*/ 30090 h 893"/>
              <a:gd name="T116" fmla="*/ 265979 w 986"/>
              <a:gd name="T117" fmla="*/ 34619 h 893"/>
              <a:gd name="T118" fmla="*/ 258251 w 986"/>
              <a:gd name="T119" fmla="*/ 39796 h 893"/>
              <a:gd name="T120" fmla="*/ 258251 w 986"/>
              <a:gd name="T121" fmla="*/ 29443 h 893"/>
              <a:gd name="T122" fmla="*/ 250844 w 986"/>
              <a:gd name="T123" fmla="*/ 15207 h 89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986"/>
              <a:gd name="T187" fmla="*/ 0 h 893"/>
              <a:gd name="T188" fmla="*/ 986 w 986"/>
              <a:gd name="T189" fmla="*/ 893 h 893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986" h="893">
                <a:moveTo>
                  <a:pt x="964" y="322"/>
                </a:moveTo>
                <a:lnTo>
                  <a:pt x="964" y="322"/>
                </a:lnTo>
                <a:lnTo>
                  <a:pt x="972" y="326"/>
                </a:lnTo>
                <a:lnTo>
                  <a:pt x="980" y="334"/>
                </a:lnTo>
                <a:lnTo>
                  <a:pt x="984" y="342"/>
                </a:lnTo>
                <a:lnTo>
                  <a:pt x="986" y="352"/>
                </a:lnTo>
                <a:lnTo>
                  <a:pt x="986" y="358"/>
                </a:lnTo>
                <a:lnTo>
                  <a:pt x="984" y="364"/>
                </a:lnTo>
                <a:lnTo>
                  <a:pt x="978" y="374"/>
                </a:lnTo>
                <a:lnTo>
                  <a:pt x="968" y="380"/>
                </a:lnTo>
                <a:lnTo>
                  <a:pt x="962" y="382"/>
                </a:lnTo>
                <a:lnTo>
                  <a:pt x="956" y="382"/>
                </a:lnTo>
                <a:lnTo>
                  <a:pt x="958" y="382"/>
                </a:lnTo>
                <a:lnTo>
                  <a:pt x="958" y="834"/>
                </a:lnTo>
                <a:lnTo>
                  <a:pt x="970" y="836"/>
                </a:lnTo>
                <a:lnTo>
                  <a:pt x="978" y="842"/>
                </a:lnTo>
                <a:lnTo>
                  <a:pt x="984" y="853"/>
                </a:lnTo>
                <a:lnTo>
                  <a:pt x="986" y="863"/>
                </a:lnTo>
                <a:lnTo>
                  <a:pt x="986" y="869"/>
                </a:lnTo>
                <a:lnTo>
                  <a:pt x="984" y="875"/>
                </a:lnTo>
                <a:lnTo>
                  <a:pt x="978" y="885"/>
                </a:lnTo>
                <a:lnTo>
                  <a:pt x="968" y="891"/>
                </a:lnTo>
                <a:lnTo>
                  <a:pt x="962" y="893"/>
                </a:lnTo>
                <a:lnTo>
                  <a:pt x="956" y="893"/>
                </a:lnTo>
                <a:lnTo>
                  <a:pt x="679" y="893"/>
                </a:lnTo>
                <a:lnTo>
                  <a:pt x="673" y="893"/>
                </a:lnTo>
                <a:lnTo>
                  <a:pt x="667" y="891"/>
                </a:lnTo>
                <a:lnTo>
                  <a:pt x="659" y="885"/>
                </a:lnTo>
                <a:lnTo>
                  <a:pt x="651" y="875"/>
                </a:lnTo>
                <a:lnTo>
                  <a:pt x="651" y="869"/>
                </a:lnTo>
                <a:lnTo>
                  <a:pt x="649" y="863"/>
                </a:lnTo>
                <a:lnTo>
                  <a:pt x="651" y="857"/>
                </a:lnTo>
                <a:lnTo>
                  <a:pt x="651" y="853"/>
                </a:lnTo>
                <a:lnTo>
                  <a:pt x="659" y="842"/>
                </a:lnTo>
                <a:lnTo>
                  <a:pt x="667" y="836"/>
                </a:lnTo>
                <a:lnTo>
                  <a:pt x="673" y="834"/>
                </a:lnTo>
                <a:lnTo>
                  <a:pt x="679" y="834"/>
                </a:lnTo>
                <a:lnTo>
                  <a:pt x="683" y="834"/>
                </a:lnTo>
                <a:lnTo>
                  <a:pt x="683" y="382"/>
                </a:lnTo>
                <a:lnTo>
                  <a:pt x="679" y="382"/>
                </a:lnTo>
                <a:lnTo>
                  <a:pt x="673" y="382"/>
                </a:lnTo>
                <a:lnTo>
                  <a:pt x="667" y="380"/>
                </a:lnTo>
                <a:lnTo>
                  <a:pt x="659" y="374"/>
                </a:lnTo>
                <a:lnTo>
                  <a:pt x="651" y="364"/>
                </a:lnTo>
                <a:lnTo>
                  <a:pt x="651" y="358"/>
                </a:lnTo>
                <a:lnTo>
                  <a:pt x="649" y="352"/>
                </a:lnTo>
                <a:lnTo>
                  <a:pt x="651" y="346"/>
                </a:lnTo>
                <a:lnTo>
                  <a:pt x="651" y="340"/>
                </a:lnTo>
                <a:lnTo>
                  <a:pt x="659" y="330"/>
                </a:lnTo>
                <a:lnTo>
                  <a:pt x="667" y="324"/>
                </a:lnTo>
                <a:lnTo>
                  <a:pt x="673" y="322"/>
                </a:lnTo>
                <a:lnTo>
                  <a:pt x="679" y="322"/>
                </a:lnTo>
                <a:lnTo>
                  <a:pt x="683" y="304"/>
                </a:lnTo>
                <a:lnTo>
                  <a:pt x="687" y="284"/>
                </a:lnTo>
                <a:lnTo>
                  <a:pt x="695" y="268"/>
                </a:lnTo>
                <a:lnTo>
                  <a:pt x="705" y="252"/>
                </a:lnTo>
                <a:lnTo>
                  <a:pt x="717" y="238"/>
                </a:lnTo>
                <a:lnTo>
                  <a:pt x="731" y="225"/>
                </a:lnTo>
                <a:lnTo>
                  <a:pt x="745" y="213"/>
                </a:lnTo>
                <a:lnTo>
                  <a:pt x="763" y="205"/>
                </a:lnTo>
                <a:lnTo>
                  <a:pt x="763" y="181"/>
                </a:lnTo>
                <a:lnTo>
                  <a:pt x="886" y="181"/>
                </a:lnTo>
                <a:lnTo>
                  <a:pt x="886" y="207"/>
                </a:lnTo>
                <a:lnTo>
                  <a:pt x="900" y="215"/>
                </a:lnTo>
                <a:lnTo>
                  <a:pt x="916" y="227"/>
                </a:lnTo>
                <a:lnTo>
                  <a:pt x="928" y="240"/>
                </a:lnTo>
                <a:lnTo>
                  <a:pt x="938" y="254"/>
                </a:lnTo>
                <a:lnTo>
                  <a:pt x="948" y="270"/>
                </a:lnTo>
                <a:lnTo>
                  <a:pt x="956" y="286"/>
                </a:lnTo>
                <a:lnTo>
                  <a:pt x="960" y="304"/>
                </a:lnTo>
                <a:lnTo>
                  <a:pt x="964" y="322"/>
                </a:lnTo>
                <a:close/>
                <a:moveTo>
                  <a:pt x="287" y="119"/>
                </a:moveTo>
                <a:lnTo>
                  <a:pt x="287" y="119"/>
                </a:lnTo>
                <a:lnTo>
                  <a:pt x="301" y="121"/>
                </a:lnTo>
                <a:lnTo>
                  <a:pt x="315" y="123"/>
                </a:lnTo>
                <a:lnTo>
                  <a:pt x="329" y="125"/>
                </a:lnTo>
                <a:lnTo>
                  <a:pt x="341" y="131"/>
                </a:lnTo>
                <a:lnTo>
                  <a:pt x="353" y="137"/>
                </a:lnTo>
                <a:lnTo>
                  <a:pt x="365" y="143"/>
                </a:lnTo>
                <a:lnTo>
                  <a:pt x="375" y="151"/>
                </a:lnTo>
                <a:lnTo>
                  <a:pt x="385" y="161"/>
                </a:lnTo>
                <a:lnTo>
                  <a:pt x="396" y="169"/>
                </a:lnTo>
                <a:lnTo>
                  <a:pt x="404" y="181"/>
                </a:lnTo>
                <a:lnTo>
                  <a:pt x="410" y="193"/>
                </a:lnTo>
                <a:lnTo>
                  <a:pt x="416" y="205"/>
                </a:lnTo>
                <a:lnTo>
                  <a:pt x="420" y="217"/>
                </a:lnTo>
                <a:lnTo>
                  <a:pt x="424" y="231"/>
                </a:lnTo>
                <a:lnTo>
                  <a:pt x="426" y="244"/>
                </a:lnTo>
                <a:lnTo>
                  <a:pt x="426" y="260"/>
                </a:lnTo>
                <a:lnTo>
                  <a:pt x="426" y="274"/>
                </a:lnTo>
                <a:lnTo>
                  <a:pt x="424" y="290"/>
                </a:lnTo>
                <a:lnTo>
                  <a:pt x="432" y="290"/>
                </a:lnTo>
                <a:lnTo>
                  <a:pt x="448" y="290"/>
                </a:lnTo>
                <a:lnTo>
                  <a:pt x="462" y="294"/>
                </a:lnTo>
                <a:lnTo>
                  <a:pt x="476" y="296"/>
                </a:lnTo>
                <a:lnTo>
                  <a:pt x="490" y="302"/>
                </a:lnTo>
                <a:lnTo>
                  <a:pt x="502" y="308"/>
                </a:lnTo>
                <a:lnTo>
                  <a:pt x="514" y="316"/>
                </a:lnTo>
                <a:lnTo>
                  <a:pt x="526" y="324"/>
                </a:lnTo>
                <a:lnTo>
                  <a:pt x="536" y="332"/>
                </a:lnTo>
                <a:lnTo>
                  <a:pt x="546" y="344"/>
                </a:lnTo>
                <a:lnTo>
                  <a:pt x="554" y="354"/>
                </a:lnTo>
                <a:lnTo>
                  <a:pt x="562" y="366"/>
                </a:lnTo>
                <a:lnTo>
                  <a:pt x="568" y="380"/>
                </a:lnTo>
                <a:lnTo>
                  <a:pt x="572" y="394"/>
                </a:lnTo>
                <a:lnTo>
                  <a:pt x="576" y="408"/>
                </a:lnTo>
                <a:lnTo>
                  <a:pt x="578" y="422"/>
                </a:lnTo>
                <a:lnTo>
                  <a:pt x="578" y="436"/>
                </a:lnTo>
                <a:lnTo>
                  <a:pt x="576" y="463"/>
                </a:lnTo>
                <a:lnTo>
                  <a:pt x="570" y="489"/>
                </a:lnTo>
                <a:lnTo>
                  <a:pt x="558" y="511"/>
                </a:lnTo>
                <a:lnTo>
                  <a:pt x="544" y="531"/>
                </a:lnTo>
                <a:lnTo>
                  <a:pt x="526" y="549"/>
                </a:lnTo>
                <a:lnTo>
                  <a:pt x="506" y="563"/>
                </a:lnTo>
                <a:lnTo>
                  <a:pt x="484" y="575"/>
                </a:lnTo>
                <a:lnTo>
                  <a:pt x="460" y="581"/>
                </a:lnTo>
                <a:lnTo>
                  <a:pt x="460" y="650"/>
                </a:lnTo>
                <a:lnTo>
                  <a:pt x="458" y="658"/>
                </a:lnTo>
                <a:lnTo>
                  <a:pt x="454" y="664"/>
                </a:lnTo>
                <a:lnTo>
                  <a:pt x="448" y="668"/>
                </a:lnTo>
                <a:lnTo>
                  <a:pt x="440" y="670"/>
                </a:lnTo>
                <a:lnTo>
                  <a:pt x="432" y="668"/>
                </a:lnTo>
                <a:lnTo>
                  <a:pt x="426" y="664"/>
                </a:lnTo>
                <a:lnTo>
                  <a:pt x="420" y="658"/>
                </a:lnTo>
                <a:lnTo>
                  <a:pt x="420" y="650"/>
                </a:lnTo>
                <a:lnTo>
                  <a:pt x="420" y="583"/>
                </a:lnTo>
                <a:lnTo>
                  <a:pt x="404" y="581"/>
                </a:lnTo>
                <a:lnTo>
                  <a:pt x="389" y="579"/>
                </a:lnTo>
                <a:lnTo>
                  <a:pt x="389" y="692"/>
                </a:lnTo>
                <a:lnTo>
                  <a:pt x="387" y="700"/>
                </a:lnTo>
                <a:lnTo>
                  <a:pt x="383" y="706"/>
                </a:lnTo>
                <a:lnTo>
                  <a:pt x="377" y="710"/>
                </a:lnTo>
                <a:lnTo>
                  <a:pt x="369" y="712"/>
                </a:lnTo>
                <a:lnTo>
                  <a:pt x="361" y="710"/>
                </a:lnTo>
                <a:lnTo>
                  <a:pt x="355" y="706"/>
                </a:lnTo>
                <a:lnTo>
                  <a:pt x="351" y="700"/>
                </a:lnTo>
                <a:lnTo>
                  <a:pt x="349" y="692"/>
                </a:lnTo>
                <a:lnTo>
                  <a:pt x="349" y="559"/>
                </a:lnTo>
                <a:lnTo>
                  <a:pt x="333" y="547"/>
                </a:lnTo>
                <a:lnTo>
                  <a:pt x="321" y="533"/>
                </a:lnTo>
                <a:lnTo>
                  <a:pt x="305" y="549"/>
                </a:lnTo>
                <a:lnTo>
                  <a:pt x="287" y="563"/>
                </a:lnTo>
                <a:lnTo>
                  <a:pt x="267" y="575"/>
                </a:lnTo>
                <a:lnTo>
                  <a:pt x="247" y="585"/>
                </a:lnTo>
                <a:lnTo>
                  <a:pt x="247" y="722"/>
                </a:lnTo>
                <a:lnTo>
                  <a:pt x="245" y="730"/>
                </a:lnTo>
                <a:lnTo>
                  <a:pt x="241" y="736"/>
                </a:lnTo>
                <a:lnTo>
                  <a:pt x="235" y="740"/>
                </a:lnTo>
                <a:lnTo>
                  <a:pt x="227" y="742"/>
                </a:lnTo>
                <a:lnTo>
                  <a:pt x="219" y="740"/>
                </a:lnTo>
                <a:lnTo>
                  <a:pt x="213" y="736"/>
                </a:lnTo>
                <a:lnTo>
                  <a:pt x="207" y="730"/>
                </a:lnTo>
                <a:lnTo>
                  <a:pt x="207" y="722"/>
                </a:lnTo>
                <a:lnTo>
                  <a:pt x="207" y="595"/>
                </a:lnTo>
                <a:lnTo>
                  <a:pt x="182" y="597"/>
                </a:lnTo>
                <a:lnTo>
                  <a:pt x="176" y="597"/>
                </a:lnTo>
                <a:lnTo>
                  <a:pt x="176" y="804"/>
                </a:lnTo>
                <a:lnTo>
                  <a:pt x="174" y="814"/>
                </a:lnTo>
                <a:lnTo>
                  <a:pt x="168" y="824"/>
                </a:lnTo>
                <a:lnTo>
                  <a:pt x="158" y="830"/>
                </a:lnTo>
                <a:lnTo>
                  <a:pt x="148" y="832"/>
                </a:lnTo>
                <a:lnTo>
                  <a:pt x="136" y="830"/>
                </a:lnTo>
                <a:lnTo>
                  <a:pt x="126" y="824"/>
                </a:lnTo>
                <a:lnTo>
                  <a:pt x="120" y="814"/>
                </a:lnTo>
                <a:lnTo>
                  <a:pt x="118" y="804"/>
                </a:lnTo>
                <a:lnTo>
                  <a:pt x="118" y="585"/>
                </a:lnTo>
                <a:lnTo>
                  <a:pt x="104" y="579"/>
                </a:lnTo>
                <a:lnTo>
                  <a:pt x="92" y="573"/>
                </a:lnTo>
                <a:lnTo>
                  <a:pt x="92" y="627"/>
                </a:lnTo>
                <a:lnTo>
                  <a:pt x="90" y="635"/>
                </a:lnTo>
                <a:lnTo>
                  <a:pt x="86" y="642"/>
                </a:lnTo>
                <a:lnTo>
                  <a:pt x="80" y="648"/>
                </a:lnTo>
                <a:lnTo>
                  <a:pt x="72" y="648"/>
                </a:lnTo>
                <a:lnTo>
                  <a:pt x="64" y="648"/>
                </a:lnTo>
                <a:lnTo>
                  <a:pt x="58" y="642"/>
                </a:lnTo>
                <a:lnTo>
                  <a:pt x="54" y="635"/>
                </a:lnTo>
                <a:lnTo>
                  <a:pt x="52" y="627"/>
                </a:lnTo>
                <a:lnTo>
                  <a:pt x="52" y="541"/>
                </a:lnTo>
                <a:lnTo>
                  <a:pt x="40" y="529"/>
                </a:lnTo>
                <a:lnTo>
                  <a:pt x="30" y="515"/>
                </a:lnTo>
                <a:lnTo>
                  <a:pt x="22" y="499"/>
                </a:lnTo>
                <a:lnTo>
                  <a:pt x="14" y="485"/>
                </a:lnTo>
                <a:lnTo>
                  <a:pt x="8" y="469"/>
                </a:lnTo>
                <a:lnTo>
                  <a:pt x="4" y="451"/>
                </a:lnTo>
                <a:lnTo>
                  <a:pt x="2" y="432"/>
                </a:lnTo>
                <a:lnTo>
                  <a:pt x="0" y="414"/>
                </a:lnTo>
                <a:lnTo>
                  <a:pt x="2" y="398"/>
                </a:lnTo>
                <a:lnTo>
                  <a:pt x="4" y="382"/>
                </a:lnTo>
                <a:lnTo>
                  <a:pt x="8" y="366"/>
                </a:lnTo>
                <a:lnTo>
                  <a:pt x="12" y="352"/>
                </a:lnTo>
                <a:lnTo>
                  <a:pt x="18" y="336"/>
                </a:lnTo>
                <a:lnTo>
                  <a:pt x="26" y="324"/>
                </a:lnTo>
                <a:lnTo>
                  <a:pt x="34" y="310"/>
                </a:lnTo>
                <a:lnTo>
                  <a:pt x="44" y="298"/>
                </a:lnTo>
                <a:lnTo>
                  <a:pt x="54" y="286"/>
                </a:lnTo>
                <a:lnTo>
                  <a:pt x="66" y="276"/>
                </a:lnTo>
                <a:lnTo>
                  <a:pt x="78" y="266"/>
                </a:lnTo>
                <a:lnTo>
                  <a:pt x="90" y="258"/>
                </a:lnTo>
                <a:lnTo>
                  <a:pt x="104" y="250"/>
                </a:lnTo>
                <a:lnTo>
                  <a:pt x="118" y="244"/>
                </a:lnTo>
                <a:lnTo>
                  <a:pt x="134" y="240"/>
                </a:lnTo>
                <a:lnTo>
                  <a:pt x="150" y="236"/>
                </a:lnTo>
                <a:lnTo>
                  <a:pt x="156" y="211"/>
                </a:lnTo>
                <a:lnTo>
                  <a:pt x="166" y="189"/>
                </a:lnTo>
                <a:lnTo>
                  <a:pt x="180" y="169"/>
                </a:lnTo>
                <a:lnTo>
                  <a:pt x="197" y="153"/>
                </a:lnTo>
                <a:lnTo>
                  <a:pt x="217" y="139"/>
                </a:lnTo>
                <a:lnTo>
                  <a:pt x="239" y="129"/>
                </a:lnTo>
                <a:lnTo>
                  <a:pt x="263" y="121"/>
                </a:lnTo>
                <a:lnTo>
                  <a:pt x="287" y="119"/>
                </a:lnTo>
                <a:close/>
                <a:moveTo>
                  <a:pt x="221" y="73"/>
                </a:moveTo>
                <a:lnTo>
                  <a:pt x="221" y="73"/>
                </a:lnTo>
                <a:lnTo>
                  <a:pt x="229" y="75"/>
                </a:lnTo>
                <a:lnTo>
                  <a:pt x="235" y="79"/>
                </a:lnTo>
                <a:lnTo>
                  <a:pt x="239" y="85"/>
                </a:lnTo>
                <a:lnTo>
                  <a:pt x="241" y="93"/>
                </a:lnTo>
                <a:lnTo>
                  <a:pt x="239" y="101"/>
                </a:lnTo>
                <a:lnTo>
                  <a:pt x="235" y="109"/>
                </a:lnTo>
                <a:lnTo>
                  <a:pt x="229" y="113"/>
                </a:lnTo>
                <a:lnTo>
                  <a:pt x="221" y="115"/>
                </a:lnTo>
                <a:lnTo>
                  <a:pt x="213" y="113"/>
                </a:lnTo>
                <a:lnTo>
                  <a:pt x="205" y="109"/>
                </a:lnTo>
                <a:lnTo>
                  <a:pt x="201" y="101"/>
                </a:lnTo>
                <a:lnTo>
                  <a:pt x="199" y="93"/>
                </a:lnTo>
                <a:lnTo>
                  <a:pt x="201" y="85"/>
                </a:lnTo>
                <a:lnTo>
                  <a:pt x="205" y="79"/>
                </a:lnTo>
                <a:lnTo>
                  <a:pt x="213" y="75"/>
                </a:lnTo>
                <a:lnTo>
                  <a:pt x="221" y="73"/>
                </a:lnTo>
                <a:close/>
                <a:moveTo>
                  <a:pt x="138" y="71"/>
                </a:moveTo>
                <a:lnTo>
                  <a:pt x="138" y="71"/>
                </a:lnTo>
                <a:lnTo>
                  <a:pt x="130" y="71"/>
                </a:lnTo>
                <a:lnTo>
                  <a:pt x="122" y="73"/>
                </a:lnTo>
                <a:lnTo>
                  <a:pt x="116" y="77"/>
                </a:lnTo>
                <a:lnTo>
                  <a:pt x="110" y="81"/>
                </a:lnTo>
                <a:lnTo>
                  <a:pt x="104" y="87"/>
                </a:lnTo>
                <a:lnTo>
                  <a:pt x="102" y="95"/>
                </a:lnTo>
                <a:lnTo>
                  <a:pt x="98" y="101"/>
                </a:lnTo>
                <a:lnTo>
                  <a:pt x="98" y="109"/>
                </a:lnTo>
                <a:lnTo>
                  <a:pt x="98" y="117"/>
                </a:lnTo>
                <a:lnTo>
                  <a:pt x="102" y="125"/>
                </a:lnTo>
                <a:lnTo>
                  <a:pt x="104" y="131"/>
                </a:lnTo>
                <a:lnTo>
                  <a:pt x="110" y="137"/>
                </a:lnTo>
                <a:lnTo>
                  <a:pt x="116" y="143"/>
                </a:lnTo>
                <a:lnTo>
                  <a:pt x="122" y="145"/>
                </a:lnTo>
                <a:lnTo>
                  <a:pt x="130" y="149"/>
                </a:lnTo>
                <a:lnTo>
                  <a:pt x="138" y="149"/>
                </a:lnTo>
                <a:lnTo>
                  <a:pt x="146" y="149"/>
                </a:lnTo>
                <a:lnTo>
                  <a:pt x="152" y="145"/>
                </a:lnTo>
                <a:lnTo>
                  <a:pt x="160" y="143"/>
                </a:lnTo>
                <a:lnTo>
                  <a:pt x="166" y="137"/>
                </a:lnTo>
                <a:lnTo>
                  <a:pt x="170" y="131"/>
                </a:lnTo>
                <a:lnTo>
                  <a:pt x="174" y="125"/>
                </a:lnTo>
                <a:lnTo>
                  <a:pt x="176" y="117"/>
                </a:lnTo>
                <a:lnTo>
                  <a:pt x="176" y="109"/>
                </a:lnTo>
                <a:lnTo>
                  <a:pt x="176" y="101"/>
                </a:lnTo>
                <a:lnTo>
                  <a:pt x="174" y="95"/>
                </a:lnTo>
                <a:lnTo>
                  <a:pt x="170" y="87"/>
                </a:lnTo>
                <a:lnTo>
                  <a:pt x="166" y="81"/>
                </a:lnTo>
                <a:lnTo>
                  <a:pt x="160" y="77"/>
                </a:lnTo>
                <a:lnTo>
                  <a:pt x="152" y="73"/>
                </a:lnTo>
                <a:lnTo>
                  <a:pt x="146" y="71"/>
                </a:lnTo>
                <a:lnTo>
                  <a:pt x="138" y="71"/>
                </a:lnTo>
                <a:close/>
                <a:moveTo>
                  <a:pt x="104" y="181"/>
                </a:moveTo>
                <a:lnTo>
                  <a:pt x="104" y="181"/>
                </a:lnTo>
                <a:lnTo>
                  <a:pt x="98" y="183"/>
                </a:lnTo>
                <a:lnTo>
                  <a:pt x="92" y="185"/>
                </a:lnTo>
                <a:lnTo>
                  <a:pt x="88" y="191"/>
                </a:lnTo>
                <a:lnTo>
                  <a:pt x="88" y="197"/>
                </a:lnTo>
                <a:lnTo>
                  <a:pt x="88" y="203"/>
                </a:lnTo>
                <a:lnTo>
                  <a:pt x="92" y="207"/>
                </a:lnTo>
                <a:lnTo>
                  <a:pt x="98" y="211"/>
                </a:lnTo>
                <a:lnTo>
                  <a:pt x="104" y="213"/>
                </a:lnTo>
                <a:lnTo>
                  <a:pt x="110" y="211"/>
                </a:lnTo>
                <a:lnTo>
                  <a:pt x="114" y="207"/>
                </a:lnTo>
                <a:lnTo>
                  <a:pt x="118" y="203"/>
                </a:lnTo>
                <a:lnTo>
                  <a:pt x="120" y="197"/>
                </a:lnTo>
                <a:lnTo>
                  <a:pt x="118" y="191"/>
                </a:lnTo>
                <a:lnTo>
                  <a:pt x="114" y="185"/>
                </a:lnTo>
                <a:lnTo>
                  <a:pt x="110" y="183"/>
                </a:lnTo>
                <a:lnTo>
                  <a:pt x="104" y="181"/>
                </a:lnTo>
                <a:close/>
                <a:moveTo>
                  <a:pt x="685" y="57"/>
                </a:moveTo>
                <a:lnTo>
                  <a:pt x="685" y="57"/>
                </a:lnTo>
                <a:lnTo>
                  <a:pt x="689" y="59"/>
                </a:lnTo>
                <a:lnTo>
                  <a:pt x="693" y="63"/>
                </a:lnTo>
                <a:lnTo>
                  <a:pt x="695" y="67"/>
                </a:lnTo>
                <a:lnTo>
                  <a:pt x="695" y="73"/>
                </a:lnTo>
                <a:lnTo>
                  <a:pt x="691" y="77"/>
                </a:lnTo>
                <a:lnTo>
                  <a:pt x="689" y="81"/>
                </a:lnTo>
                <a:lnTo>
                  <a:pt x="683" y="83"/>
                </a:lnTo>
                <a:lnTo>
                  <a:pt x="677" y="83"/>
                </a:lnTo>
                <a:lnTo>
                  <a:pt x="472" y="26"/>
                </a:lnTo>
                <a:lnTo>
                  <a:pt x="468" y="24"/>
                </a:lnTo>
                <a:lnTo>
                  <a:pt x="464" y="20"/>
                </a:lnTo>
                <a:lnTo>
                  <a:pt x="462" y="16"/>
                </a:lnTo>
                <a:lnTo>
                  <a:pt x="462" y="10"/>
                </a:lnTo>
                <a:lnTo>
                  <a:pt x="464" y="6"/>
                </a:lnTo>
                <a:lnTo>
                  <a:pt x="468" y="2"/>
                </a:lnTo>
                <a:lnTo>
                  <a:pt x="474" y="0"/>
                </a:lnTo>
                <a:lnTo>
                  <a:pt x="480" y="0"/>
                </a:lnTo>
                <a:lnTo>
                  <a:pt x="685" y="57"/>
                </a:lnTo>
                <a:close/>
                <a:moveTo>
                  <a:pt x="679" y="131"/>
                </a:moveTo>
                <a:lnTo>
                  <a:pt x="472" y="187"/>
                </a:lnTo>
                <a:lnTo>
                  <a:pt x="468" y="189"/>
                </a:lnTo>
                <a:lnTo>
                  <a:pt x="464" y="193"/>
                </a:lnTo>
                <a:lnTo>
                  <a:pt x="462" y="197"/>
                </a:lnTo>
                <a:lnTo>
                  <a:pt x="462" y="203"/>
                </a:lnTo>
                <a:lnTo>
                  <a:pt x="466" y="207"/>
                </a:lnTo>
                <a:lnTo>
                  <a:pt x="470" y="211"/>
                </a:lnTo>
                <a:lnTo>
                  <a:pt x="474" y="213"/>
                </a:lnTo>
                <a:lnTo>
                  <a:pt x="480" y="213"/>
                </a:lnTo>
                <a:lnTo>
                  <a:pt x="685" y="157"/>
                </a:lnTo>
                <a:lnTo>
                  <a:pt x="691" y="155"/>
                </a:lnTo>
                <a:lnTo>
                  <a:pt x="693" y="151"/>
                </a:lnTo>
                <a:lnTo>
                  <a:pt x="695" y="147"/>
                </a:lnTo>
                <a:lnTo>
                  <a:pt x="695" y="141"/>
                </a:lnTo>
                <a:lnTo>
                  <a:pt x="693" y="137"/>
                </a:lnTo>
                <a:lnTo>
                  <a:pt x="689" y="133"/>
                </a:lnTo>
                <a:lnTo>
                  <a:pt x="683" y="131"/>
                </a:lnTo>
                <a:lnTo>
                  <a:pt x="679" y="131"/>
                </a:lnTo>
                <a:close/>
                <a:moveTo>
                  <a:pt x="677" y="93"/>
                </a:moveTo>
                <a:lnTo>
                  <a:pt x="464" y="93"/>
                </a:lnTo>
                <a:lnTo>
                  <a:pt x="458" y="95"/>
                </a:lnTo>
                <a:lnTo>
                  <a:pt x="454" y="97"/>
                </a:lnTo>
                <a:lnTo>
                  <a:pt x="452" y="101"/>
                </a:lnTo>
                <a:lnTo>
                  <a:pt x="450" y="107"/>
                </a:lnTo>
                <a:lnTo>
                  <a:pt x="452" y="113"/>
                </a:lnTo>
                <a:lnTo>
                  <a:pt x="454" y="117"/>
                </a:lnTo>
                <a:lnTo>
                  <a:pt x="458" y="119"/>
                </a:lnTo>
                <a:lnTo>
                  <a:pt x="464" y="121"/>
                </a:lnTo>
                <a:lnTo>
                  <a:pt x="677" y="121"/>
                </a:lnTo>
                <a:lnTo>
                  <a:pt x="681" y="119"/>
                </a:lnTo>
                <a:lnTo>
                  <a:pt x="687" y="117"/>
                </a:lnTo>
                <a:lnTo>
                  <a:pt x="689" y="113"/>
                </a:lnTo>
                <a:lnTo>
                  <a:pt x="691" y="107"/>
                </a:lnTo>
                <a:lnTo>
                  <a:pt x="689" y="101"/>
                </a:lnTo>
                <a:lnTo>
                  <a:pt x="687" y="97"/>
                </a:lnTo>
                <a:lnTo>
                  <a:pt x="681" y="95"/>
                </a:lnTo>
                <a:lnTo>
                  <a:pt x="677" y="93"/>
                </a:lnTo>
                <a:close/>
                <a:moveTo>
                  <a:pt x="808" y="89"/>
                </a:moveTo>
                <a:lnTo>
                  <a:pt x="808" y="89"/>
                </a:lnTo>
                <a:lnTo>
                  <a:pt x="816" y="91"/>
                </a:lnTo>
                <a:lnTo>
                  <a:pt x="820" y="95"/>
                </a:lnTo>
                <a:lnTo>
                  <a:pt x="824" y="101"/>
                </a:lnTo>
                <a:lnTo>
                  <a:pt x="826" y="107"/>
                </a:lnTo>
                <a:lnTo>
                  <a:pt x="824" y="113"/>
                </a:lnTo>
                <a:lnTo>
                  <a:pt x="820" y="119"/>
                </a:lnTo>
                <a:lnTo>
                  <a:pt x="816" y="123"/>
                </a:lnTo>
                <a:lnTo>
                  <a:pt x="808" y="123"/>
                </a:lnTo>
                <a:lnTo>
                  <a:pt x="802" y="123"/>
                </a:lnTo>
                <a:lnTo>
                  <a:pt x="796" y="119"/>
                </a:lnTo>
                <a:lnTo>
                  <a:pt x="794" y="113"/>
                </a:lnTo>
                <a:lnTo>
                  <a:pt x="792" y="107"/>
                </a:lnTo>
                <a:lnTo>
                  <a:pt x="794" y="101"/>
                </a:lnTo>
                <a:lnTo>
                  <a:pt x="796" y="95"/>
                </a:lnTo>
                <a:lnTo>
                  <a:pt x="802" y="91"/>
                </a:lnTo>
                <a:lnTo>
                  <a:pt x="808" y="89"/>
                </a:lnTo>
                <a:close/>
                <a:moveTo>
                  <a:pt x="779" y="47"/>
                </a:moveTo>
                <a:lnTo>
                  <a:pt x="779" y="165"/>
                </a:lnTo>
                <a:lnTo>
                  <a:pt x="864" y="165"/>
                </a:lnTo>
                <a:lnTo>
                  <a:pt x="864" y="47"/>
                </a:lnTo>
                <a:lnTo>
                  <a:pt x="779" y="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96" name="Freeform 7"/>
          <p:cNvSpPr>
            <a:spLocks noChangeArrowheads="1"/>
          </p:cNvSpPr>
          <p:nvPr/>
        </p:nvSpPr>
        <p:spPr bwMode="auto">
          <a:xfrm>
            <a:off x="8110538" y="4359275"/>
            <a:ext cx="271462" cy="315913"/>
          </a:xfrm>
          <a:custGeom>
            <a:avLst/>
            <a:gdLst>
              <a:gd name="T0" fmla="*/ 20585 w 844"/>
              <a:gd name="T1" fmla="*/ 89385 h 979"/>
              <a:gd name="T2" fmla="*/ 64006 w 844"/>
              <a:gd name="T3" fmla="*/ 34850 h 979"/>
              <a:gd name="T4" fmla="*/ 93596 w 844"/>
              <a:gd name="T5" fmla="*/ 5163 h 979"/>
              <a:gd name="T6" fmla="*/ 103889 w 844"/>
              <a:gd name="T7" fmla="*/ 0 h 979"/>
              <a:gd name="T8" fmla="*/ 108392 w 844"/>
              <a:gd name="T9" fmla="*/ 5163 h 979"/>
              <a:gd name="T10" fmla="*/ 106462 w 844"/>
              <a:gd name="T11" fmla="*/ 22588 h 979"/>
              <a:gd name="T12" fmla="*/ 101316 w 844"/>
              <a:gd name="T13" fmla="*/ 41304 h 979"/>
              <a:gd name="T14" fmla="*/ 78801 w 844"/>
              <a:gd name="T15" fmla="*/ 97775 h 979"/>
              <a:gd name="T16" fmla="*/ 55000 w 844"/>
              <a:gd name="T17" fmla="*/ 149083 h 979"/>
              <a:gd name="T18" fmla="*/ 36667 w 844"/>
              <a:gd name="T19" fmla="*/ 194582 h 979"/>
              <a:gd name="T20" fmla="*/ 36667 w 844"/>
              <a:gd name="T21" fmla="*/ 197163 h 979"/>
              <a:gd name="T22" fmla="*/ 45029 w 844"/>
              <a:gd name="T23" fmla="*/ 188128 h 979"/>
              <a:gd name="T24" fmla="*/ 63363 w 844"/>
              <a:gd name="T25" fmla="*/ 170380 h 979"/>
              <a:gd name="T26" fmla="*/ 96170 w 844"/>
              <a:gd name="T27" fmla="*/ 134239 h 979"/>
              <a:gd name="T28" fmla="*/ 139591 w 844"/>
              <a:gd name="T29" fmla="*/ 80995 h 979"/>
              <a:gd name="T30" fmla="*/ 175936 w 844"/>
              <a:gd name="T31" fmla="*/ 40013 h 979"/>
              <a:gd name="T32" fmla="*/ 203597 w 844"/>
              <a:gd name="T33" fmla="*/ 17425 h 979"/>
              <a:gd name="T34" fmla="*/ 222895 w 844"/>
              <a:gd name="T35" fmla="*/ 11617 h 979"/>
              <a:gd name="T36" fmla="*/ 229327 w 844"/>
              <a:gd name="T37" fmla="*/ 13553 h 979"/>
              <a:gd name="T38" fmla="*/ 235117 w 844"/>
              <a:gd name="T39" fmla="*/ 22588 h 979"/>
              <a:gd name="T40" fmla="*/ 235117 w 844"/>
              <a:gd name="T41" fmla="*/ 42595 h 979"/>
              <a:gd name="T42" fmla="*/ 230614 w 844"/>
              <a:gd name="T43" fmla="*/ 59052 h 979"/>
              <a:gd name="T44" fmla="*/ 213246 w 844"/>
              <a:gd name="T45" fmla="*/ 96484 h 979"/>
              <a:gd name="T46" fmla="*/ 167251 w 844"/>
              <a:gd name="T47" fmla="*/ 174898 h 979"/>
              <a:gd name="T48" fmla="*/ 141520 w 844"/>
              <a:gd name="T49" fmla="*/ 219752 h 979"/>
              <a:gd name="T50" fmla="*/ 138304 w 844"/>
              <a:gd name="T51" fmla="*/ 227496 h 979"/>
              <a:gd name="T52" fmla="*/ 160175 w 844"/>
              <a:gd name="T53" fmla="*/ 203617 h 979"/>
              <a:gd name="T54" fmla="*/ 214532 w 844"/>
              <a:gd name="T55" fmla="*/ 144565 h 979"/>
              <a:gd name="T56" fmla="*/ 240585 w 844"/>
              <a:gd name="T57" fmla="*/ 122622 h 979"/>
              <a:gd name="T58" fmla="*/ 271462 w 844"/>
              <a:gd name="T59" fmla="*/ 167799 h 979"/>
              <a:gd name="T60" fmla="*/ 224181 w 844"/>
              <a:gd name="T61" fmla="*/ 215234 h 979"/>
              <a:gd name="T62" fmla="*/ 158889 w 844"/>
              <a:gd name="T63" fmla="*/ 271705 h 979"/>
              <a:gd name="T64" fmla="*/ 110965 w 844"/>
              <a:gd name="T65" fmla="*/ 305910 h 979"/>
              <a:gd name="T66" fmla="*/ 99386 w 844"/>
              <a:gd name="T67" fmla="*/ 312686 h 979"/>
              <a:gd name="T68" fmla="*/ 87164 w 844"/>
              <a:gd name="T69" fmla="*/ 315913 h 979"/>
              <a:gd name="T70" fmla="*/ 79444 w 844"/>
              <a:gd name="T71" fmla="*/ 310427 h 979"/>
              <a:gd name="T72" fmla="*/ 77515 w 844"/>
              <a:gd name="T73" fmla="*/ 303328 h 979"/>
              <a:gd name="T74" fmla="*/ 81374 w 844"/>
              <a:gd name="T75" fmla="*/ 286548 h 979"/>
              <a:gd name="T76" fmla="*/ 100673 w 844"/>
              <a:gd name="T77" fmla="*/ 244276 h 979"/>
              <a:gd name="T78" fmla="*/ 136374 w 844"/>
              <a:gd name="T79" fmla="*/ 180061 h 979"/>
              <a:gd name="T80" fmla="*/ 192661 w 844"/>
              <a:gd name="T81" fmla="*/ 77768 h 979"/>
              <a:gd name="T82" fmla="*/ 202953 w 844"/>
              <a:gd name="T83" fmla="*/ 52598 h 979"/>
              <a:gd name="T84" fmla="*/ 201667 w 844"/>
              <a:gd name="T85" fmla="*/ 49371 h 979"/>
              <a:gd name="T86" fmla="*/ 185585 w 844"/>
              <a:gd name="T87" fmla="*/ 63570 h 979"/>
              <a:gd name="T88" fmla="*/ 157602 w 844"/>
              <a:gd name="T89" fmla="*/ 96484 h 979"/>
              <a:gd name="T90" fmla="*/ 122866 w 844"/>
              <a:gd name="T91" fmla="*/ 134884 h 979"/>
              <a:gd name="T92" fmla="*/ 62719 w 844"/>
              <a:gd name="T93" fmla="*/ 191355 h 979"/>
              <a:gd name="T94" fmla="*/ 49854 w 844"/>
              <a:gd name="T95" fmla="*/ 202326 h 979"/>
              <a:gd name="T96" fmla="*/ 34737 w 844"/>
              <a:gd name="T97" fmla="*/ 209425 h 979"/>
              <a:gd name="T98" fmla="*/ 25731 w 844"/>
              <a:gd name="T99" fmla="*/ 206844 h 979"/>
              <a:gd name="T100" fmla="*/ 23801 w 844"/>
              <a:gd name="T101" fmla="*/ 201681 h 979"/>
              <a:gd name="T102" fmla="*/ 25731 w 844"/>
              <a:gd name="T103" fmla="*/ 184901 h 979"/>
              <a:gd name="T104" fmla="*/ 40526 w 844"/>
              <a:gd name="T105" fmla="*/ 146501 h 979"/>
              <a:gd name="T106" fmla="*/ 65292 w 844"/>
              <a:gd name="T107" fmla="*/ 91967 h 979"/>
              <a:gd name="T108" fmla="*/ 87807 w 844"/>
              <a:gd name="T109" fmla="*/ 36787 h 979"/>
              <a:gd name="T110" fmla="*/ 91023 w 844"/>
              <a:gd name="T111" fmla="*/ 25170 h 979"/>
              <a:gd name="T112" fmla="*/ 89737 w 844"/>
              <a:gd name="T113" fmla="*/ 23234 h 979"/>
              <a:gd name="T114" fmla="*/ 67866 w 844"/>
              <a:gd name="T115" fmla="*/ 44531 h 979"/>
              <a:gd name="T116" fmla="*/ 20585 w 844"/>
              <a:gd name="T117" fmla="*/ 102938 h 979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844"/>
              <a:gd name="T178" fmla="*/ 0 h 979"/>
              <a:gd name="T179" fmla="*/ 844 w 844"/>
              <a:gd name="T180" fmla="*/ 979 h 979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844" h="979">
                <a:moveTo>
                  <a:pt x="0" y="366"/>
                </a:moveTo>
                <a:lnTo>
                  <a:pt x="0" y="366"/>
                </a:lnTo>
                <a:lnTo>
                  <a:pt x="64" y="277"/>
                </a:lnTo>
                <a:lnTo>
                  <a:pt x="128" y="195"/>
                </a:lnTo>
                <a:lnTo>
                  <a:pt x="163" y="150"/>
                </a:lnTo>
                <a:lnTo>
                  <a:pt x="199" y="108"/>
                </a:lnTo>
                <a:lnTo>
                  <a:pt x="233" y="70"/>
                </a:lnTo>
                <a:lnTo>
                  <a:pt x="263" y="40"/>
                </a:lnTo>
                <a:lnTo>
                  <a:pt x="291" y="16"/>
                </a:lnTo>
                <a:lnTo>
                  <a:pt x="303" y="8"/>
                </a:lnTo>
                <a:lnTo>
                  <a:pt x="313" y="2"/>
                </a:lnTo>
                <a:lnTo>
                  <a:pt x="323" y="0"/>
                </a:lnTo>
                <a:lnTo>
                  <a:pt x="329" y="2"/>
                </a:lnTo>
                <a:lnTo>
                  <a:pt x="335" y="8"/>
                </a:lnTo>
                <a:lnTo>
                  <a:pt x="337" y="16"/>
                </a:lnTo>
                <a:lnTo>
                  <a:pt x="339" y="30"/>
                </a:lnTo>
                <a:lnTo>
                  <a:pt x="337" y="48"/>
                </a:lnTo>
                <a:lnTo>
                  <a:pt x="331" y="70"/>
                </a:lnTo>
                <a:lnTo>
                  <a:pt x="325" y="98"/>
                </a:lnTo>
                <a:lnTo>
                  <a:pt x="315" y="128"/>
                </a:lnTo>
                <a:lnTo>
                  <a:pt x="305" y="161"/>
                </a:lnTo>
                <a:lnTo>
                  <a:pt x="277" y="229"/>
                </a:lnTo>
                <a:lnTo>
                  <a:pt x="245" y="303"/>
                </a:lnTo>
                <a:lnTo>
                  <a:pt x="211" y="378"/>
                </a:lnTo>
                <a:lnTo>
                  <a:pt x="171" y="462"/>
                </a:lnTo>
                <a:lnTo>
                  <a:pt x="138" y="534"/>
                </a:lnTo>
                <a:lnTo>
                  <a:pt x="118" y="587"/>
                </a:lnTo>
                <a:lnTo>
                  <a:pt x="114" y="603"/>
                </a:lnTo>
                <a:lnTo>
                  <a:pt x="112" y="607"/>
                </a:lnTo>
                <a:lnTo>
                  <a:pt x="114" y="611"/>
                </a:lnTo>
                <a:lnTo>
                  <a:pt x="116" y="607"/>
                </a:lnTo>
                <a:lnTo>
                  <a:pt x="126" y="599"/>
                </a:lnTo>
                <a:lnTo>
                  <a:pt x="140" y="583"/>
                </a:lnTo>
                <a:lnTo>
                  <a:pt x="165" y="561"/>
                </a:lnTo>
                <a:lnTo>
                  <a:pt x="197" y="528"/>
                </a:lnTo>
                <a:lnTo>
                  <a:pt x="231" y="492"/>
                </a:lnTo>
                <a:lnTo>
                  <a:pt x="265" y="454"/>
                </a:lnTo>
                <a:lnTo>
                  <a:pt x="299" y="416"/>
                </a:lnTo>
                <a:lnTo>
                  <a:pt x="368" y="333"/>
                </a:lnTo>
                <a:lnTo>
                  <a:pt x="434" y="251"/>
                </a:lnTo>
                <a:lnTo>
                  <a:pt x="474" y="201"/>
                </a:lnTo>
                <a:lnTo>
                  <a:pt x="512" y="159"/>
                </a:lnTo>
                <a:lnTo>
                  <a:pt x="547" y="124"/>
                </a:lnTo>
                <a:lnTo>
                  <a:pt x="577" y="94"/>
                </a:lnTo>
                <a:lnTo>
                  <a:pt x="607" y="72"/>
                </a:lnTo>
                <a:lnTo>
                  <a:pt x="633" y="54"/>
                </a:lnTo>
                <a:lnTo>
                  <a:pt x="655" y="42"/>
                </a:lnTo>
                <a:lnTo>
                  <a:pt x="675" y="36"/>
                </a:lnTo>
                <a:lnTo>
                  <a:pt x="693" y="36"/>
                </a:lnTo>
                <a:lnTo>
                  <a:pt x="699" y="36"/>
                </a:lnTo>
                <a:lnTo>
                  <a:pt x="707" y="38"/>
                </a:lnTo>
                <a:lnTo>
                  <a:pt x="713" y="42"/>
                </a:lnTo>
                <a:lnTo>
                  <a:pt x="717" y="46"/>
                </a:lnTo>
                <a:lnTo>
                  <a:pt x="727" y="56"/>
                </a:lnTo>
                <a:lnTo>
                  <a:pt x="731" y="70"/>
                </a:lnTo>
                <a:lnTo>
                  <a:pt x="735" y="88"/>
                </a:lnTo>
                <a:lnTo>
                  <a:pt x="733" y="110"/>
                </a:lnTo>
                <a:lnTo>
                  <a:pt x="731" y="132"/>
                </a:lnTo>
                <a:lnTo>
                  <a:pt x="725" y="157"/>
                </a:lnTo>
                <a:lnTo>
                  <a:pt x="717" y="183"/>
                </a:lnTo>
                <a:lnTo>
                  <a:pt x="705" y="211"/>
                </a:lnTo>
                <a:lnTo>
                  <a:pt x="693" y="239"/>
                </a:lnTo>
                <a:lnTo>
                  <a:pt x="663" y="299"/>
                </a:lnTo>
                <a:lnTo>
                  <a:pt x="629" y="362"/>
                </a:lnTo>
                <a:lnTo>
                  <a:pt x="555" y="484"/>
                </a:lnTo>
                <a:lnTo>
                  <a:pt x="520" y="542"/>
                </a:lnTo>
                <a:lnTo>
                  <a:pt x="490" y="597"/>
                </a:lnTo>
                <a:lnTo>
                  <a:pt x="440" y="681"/>
                </a:lnTo>
                <a:lnTo>
                  <a:pt x="430" y="699"/>
                </a:lnTo>
                <a:lnTo>
                  <a:pt x="430" y="705"/>
                </a:lnTo>
                <a:lnTo>
                  <a:pt x="438" y="701"/>
                </a:lnTo>
                <a:lnTo>
                  <a:pt x="452" y="685"/>
                </a:lnTo>
                <a:lnTo>
                  <a:pt x="498" y="631"/>
                </a:lnTo>
                <a:lnTo>
                  <a:pt x="561" y="561"/>
                </a:lnTo>
                <a:lnTo>
                  <a:pt x="631" y="482"/>
                </a:lnTo>
                <a:lnTo>
                  <a:pt x="667" y="448"/>
                </a:lnTo>
                <a:lnTo>
                  <a:pt x="701" y="416"/>
                </a:lnTo>
                <a:lnTo>
                  <a:pt x="733" y="390"/>
                </a:lnTo>
                <a:lnTo>
                  <a:pt x="748" y="380"/>
                </a:lnTo>
                <a:lnTo>
                  <a:pt x="762" y="370"/>
                </a:lnTo>
                <a:lnTo>
                  <a:pt x="844" y="520"/>
                </a:lnTo>
                <a:lnTo>
                  <a:pt x="804" y="563"/>
                </a:lnTo>
                <a:lnTo>
                  <a:pt x="758" y="609"/>
                </a:lnTo>
                <a:lnTo>
                  <a:pt x="697" y="667"/>
                </a:lnTo>
                <a:lnTo>
                  <a:pt x="623" y="733"/>
                </a:lnTo>
                <a:lnTo>
                  <a:pt x="538" y="804"/>
                </a:lnTo>
                <a:lnTo>
                  <a:pt x="494" y="842"/>
                </a:lnTo>
                <a:lnTo>
                  <a:pt x="446" y="878"/>
                </a:lnTo>
                <a:lnTo>
                  <a:pt x="396" y="914"/>
                </a:lnTo>
                <a:lnTo>
                  <a:pt x="345" y="948"/>
                </a:lnTo>
                <a:lnTo>
                  <a:pt x="327" y="960"/>
                </a:lnTo>
                <a:lnTo>
                  <a:pt x="309" y="969"/>
                </a:lnTo>
                <a:lnTo>
                  <a:pt x="295" y="975"/>
                </a:lnTo>
                <a:lnTo>
                  <a:pt x="281" y="979"/>
                </a:lnTo>
                <a:lnTo>
                  <a:pt x="271" y="979"/>
                </a:lnTo>
                <a:lnTo>
                  <a:pt x="261" y="977"/>
                </a:lnTo>
                <a:lnTo>
                  <a:pt x="253" y="971"/>
                </a:lnTo>
                <a:lnTo>
                  <a:pt x="247" y="962"/>
                </a:lnTo>
                <a:lnTo>
                  <a:pt x="243" y="954"/>
                </a:lnTo>
                <a:lnTo>
                  <a:pt x="241" y="940"/>
                </a:lnTo>
                <a:lnTo>
                  <a:pt x="243" y="926"/>
                </a:lnTo>
                <a:lnTo>
                  <a:pt x="247" y="908"/>
                </a:lnTo>
                <a:lnTo>
                  <a:pt x="253" y="888"/>
                </a:lnTo>
                <a:lnTo>
                  <a:pt x="261" y="866"/>
                </a:lnTo>
                <a:lnTo>
                  <a:pt x="283" y="816"/>
                </a:lnTo>
                <a:lnTo>
                  <a:pt x="313" y="757"/>
                </a:lnTo>
                <a:lnTo>
                  <a:pt x="347" y="695"/>
                </a:lnTo>
                <a:lnTo>
                  <a:pt x="424" y="558"/>
                </a:lnTo>
                <a:lnTo>
                  <a:pt x="530" y="372"/>
                </a:lnTo>
                <a:lnTo>
                  <a:pt x="579" y="281"/>
                </a:lnTo>
                <a:lnTo>
                  <a:pt x="599" y="241"/>
                </a:lnTo>
                <a:lnTo>
                  <a:pt x="615" y="207"/>
                </a:lnTo>
                <a:lnTo>
                  <a:pt x="627" y="181"/>
                </a:lnTo>
                <a:lnTo>
                  <a:pt x="631" y="163"/>
                </a:lnTo>
                <a:lnTo>
                  <a:pt x="633" y="157"/>
                </a:lnTo>
                <a:lnTo>
                  <a:pt x="631" y="153"/>
                </a:lnTo>
                <a:lnTo>
                  <a:pt x="627" y="153"/>
                </a:lnTo>
                <a:lnTo>
                  <a:pt x="621" y="155"/>
                </a:lnTo>
                <a:lnTo>
                  <a:pt x="603" y="169"/>
                </a:lnTo>
                <a:lnTo>
                  <a:pt x="577" y="197"/>
                </a:lnTo>
                <a:lnTo>
                  <a:pt x="538" y="241"/>
                </a:lnTo>
                <a:lnTo>
                  <a:pt x="490" y="299"/>
                </a:lnTo>
                <a:lnTo>
                  <a:pt x="456" y="339"/>
                </a:lnTo>
                <a:lnTo>
                  <a:pt x="420" y="380"/>
                </a:lnTo>
                <a:lnTo>
                  <a:pt x="382" y="418"/>
                </a:lnTo>
                <a:lnTo>
                  <a:pt x="343" y="456"/>
                </a:lnTo>
                <a:lnTo>
                  <a:pt x="265" y="528"/>
                </a:lnTo>
                <a:lnTo>
                  <a:pt x="195" y="593"/>
                </a:lnTo>
                <a:lnTo>
                  <a:pt x="173" y="613"/>
                </a:lnTo>
                <a:lnTo>
                  <a:pt x="155" y="627"/>
                </a:lnTo>
                <a:lnTo>
                  <a:pt x="136" y="637"/>
                </a:lnTo>
                <a:lnTo>
                  <a:pt x="122" y="645"/>
                </a:lnTo>
                <a:lnTo>
                  <a:pt x="108" y="649"/>
                </a:lnTo>
                <a:lnTo>
                  <a:pt x="98" y="649"/>
                </a:lnTo>
                <a:lnTo>
                  <a:pt x="88" y="647"/>
                </a:lnTo>
                <a:lnTo>
                  <a:pt x="80" y="641"/>
                </a:lnTo>
                <a:lnTo>
                  <a:pt x="76" y="633"/>
                </a:lnTo>
                <a:lnTo>
                  <a:pt x="74" y="625"/>
                </a:lnTo>
                <a:lnTo>
                  <a:pt x="74" y="615"/>
                </a:lnTo>
                <a:lnTo>
                  <a:pt x="74" y="603"/>
                </a:lnTo>
                <a:lnTo>
                  <a:pt x="80" y="573"/>
                </a:lnTo>
                <a:lnTo>
                  <a:pt x="92" y="538"/>
                </a:lnTo>
                <a:lnTo>
                  <a:pt x="108" y="498"/>
                </a:lnTo>
                <a:lnTo>
                  <a:pt x="126" y="454"/>
                </a:lnTo>
                <a:lnTo>
                  <a:pt x="169" y="358"/>
                </a:lnTo>
                <a:lnTo>
                  <a:pt x="203" y="285"/>
                </a:lnTo>
                <a:lnTo>
                  <a:pt x="235" y="213"/>
                </a:lnTo>
                <a:lnTo>
                  <a:pt x="263" y="144"/>
                </a:lnTo>
                <a:lnTo>
                  <a:pt x="273" y="114"/>
                </a:lnTo>
                <a:lnTo>
                  <a:pt x="281" y="86"/>
                </a:lnTo>
                <a:lnTo>
                  <a:pt x="283" y="78"/>
                </a:lnTo>
                <a:lnTo>
                  <a:pt x="283" y="74"/>
                </a:lnTo>
                <a:lnTo>
                  <a:pt x="281" y="72"/>
                </a:lnTo>
                <a:lnTo>
                  <a:pt x="279" y="72"/>
                </a:lnTo>
                <a:lnTo>
                  <a:pt x="267" y="78"/>
                </a:lnTo>
                <a:lnTo>
                  <a:pt x="253" y="92"/>
                </a:lnTo>
                <a:lnTo>
                  <a:pt x="211" y="138"/>
                </a:lnTo>
                <a:lnTo>
                  <a:pt x="161" y="197"/>
                </a:lnTo>
                <a:lnTo>
                  <a:pt x="108" y="261"/>
                </a:lnTo>
                <a:lnTo>
                  <a:pt x="64" y="319"/>
                </a:lnTo>
                <a:lnTo>
                  <a:pt x="18" y="380"/>
                </a:lnTo>
                <a:lnTo>
                  <a:pt x="0" y="3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97" name="Freeform 8"/>
          <p:cNvSpPr>
            <a:spLocks noEditPoints="1" noChangeArrowheads="1"/>
          </p:cNvSpPr>
          <p:nvPr/>
        </p:nvSpPr>
        <p:spPr bwMode="auto">
          <a:xfrm>
            <a:off x="4419600" y="4359275"/>
            <a:ext cx="307975" cy="307975"/>
          </a:xfrm>
          <a:custGeom>
            <a:avLst/>
            <a:gdLst>
              <a:gd name="T0" fmla="*/ 168045 w 953"/>
              <a:gd name="T1" fmla="*/ 7780 h 950"/>
              <a:gd name="T2" fmla="*/ 194868 w 953"/>
              <a:gd name="T3" fmla="*/ 20748 h 950"/>
              <a:gd name="T4" fmla="*/ 197453 w 953"/>
              <a:gd name="T5" fmla="*/ 37605 h 950"/>
              <a:gd name="T6" fmla="*/ 168045 w 953"/>
              <a:gd name="T7" fmla="*/ 54139 h 950"/>
              <a:gd name="T8" fmla="*/ 99858 w 953"/>
              <a:gd name="T9" fmla="*/ 61919 h 950"/>
              <a:gd name="T10" fmla="*/ 24560 w 953"/>
              <a:gd name="T11" fmla="*/ 52194 h 950"/>
              <a:gd name="T12" fmla="*/ 646 w 953"/>
              <a:gd name="T13" fmla="*/ 34364 h 950"/>
              <a:gd name="T14" fmla="*/ 8402 w 953"/>
              <a:gd name="T15" fmla="*/ 17506 h 950"/>
              <a:gd name="T16" fmla="*/ 45889 w 953"/>
              <a:gd name="T17" fmla="*/ 4539 h 950"/>
              <a:gd name="T18" fmla="*/ 207794 w 953"/>
              <a:gd name="T19" fmla="*/ 69051 h 950"/>
              <a:gd name="T20" fmla="*/ 283091 w 953"/>
              <a:gd name="T21" fmla="*/ 78777 h 950"/>
              <a:gd name="T22" fmla="*/ 307329 w 953"/>
              <a:gd name="T23" fmla="*/ 96283 h 950"/>
              <a:gd name="T24" fmla="*/ 299250 w 953"/>
              <a:gd name="T25" fmla="*/ 113464 h 950"/>
              <a:gd name="T26" fmla="*/ 261763 w 953"/>
              <a:gd name="T27" fmla="*/ 126432 h 950"/>
              <a:gd name="T28" fmla="*/ 170630 w 953"/>
              <a:gd name="T29" fmla="*/ 129025 h 950"/>
              <a:gd name="T30" fmla="*/ 121510 w 953"/>
              <a:gd name="T31" fmla="*/ 116058 h 950"/>
              <a:gd name="T32" fmla="*/ 107614 w 953"/>
              <a:gd name="T33" fmla="*/ 99525 h 950"/>
              <a:gd name="T34" fmla="*/ 126680 w 953"/>
              <a:gd name="T35" fmla="*/ 80722 h 950"/>
              <a:gd name="T36" fmla="*/ 188404 w 953"/>
              <a:gd name="T37" fmla="*/ 69700 h 950"/>
              <a:gd name="T38" fmla="*/ 285677 w 953"/>
              <a:gd name="T39" fmla="*/ 129025 h 950"/>
              <a:gd name="T40" fmla="*/ 275335 w 953"/>
              <a:gd name="T41" fmla="*/ 205857 h 950"/>
              <a:gd name="T42" fmla="*/ 261763 w 953"/>
              <a:gd name="T43" fmla="*/ 221418 h 950"/>
              <a:gd name="T44" fmla="*/ 246251 w 953"/>
              <a:gd name="T45" fmla="*/ 205209 h 950"/>
              <a:gd name="T46" fmla="*/ 232355 w 953"/>
              <a:gd name="T47" fmla="*/ 169224 h 950"/>
              <a:gd name="T48" fmla="*/ 213611 w 953"/>
              <a:gd name="T49" fmla="*/ 183812 h 950"/>
              <a:gd name="T50" fmla="*/ 180002 w 953"/>
              <a:gd name="T51" fmla="*/ 194186 h 950"/>
              <a:gd name="T52" fmla="*/ 166752 w 953"/>
              <a:gd name="T53" fmla="*/ 184461 h 950"/>
              <a:gd name="T54" fmla="*/ 155765 w 953"/>
              <a:gd name="T55" fmla="*/ 135509 h 950"/>
              <a:gd name="T56" fmla="*/ 123449 w 953"/>
              <a:gd name="T57" fmla="*/ 283337 h 950"/>
              <a:gd name="T58" fmla="*/ 133790 w 953"/>
              <a:gd name="T59" fmla="*/ 295008 h 950"/>
              <a:gd name="T60" fmla="*/ 209733 w 953"/>
              <a:gd name="T61" fmla="*/ 307975 h 950"/>
              <a:gd name="T62" fmla="*/ 281152 w 953"/>
              <a:gd name="T63" fmla="*/ 296953 h 950"/>
              <a:gd name="T64" fmla="*/ 296018 w 953"/>
              <a:gd name="T65" fmla="*/ 283337 h 950"/>
              <a:gd name="T66" fmla="*/ 244312 w 953"/>
              <a:gd name="T67" fmla="*/ 82019 h 950"/>
              <a:gd name="T68" fmla="*/ 156411 w 953"/>
              <a:gd name="T69" fmla="*/ 84612 h 950"/>
              <a:gd name="T70" fmla="*/ 120863 w 953"/>
              <a:gd name="T71" fmla="*/ 96283 h 950"/>
              <a:gd name="T72" fmla="*/ 122802 w 953"/>
              <a:gd name="T73" fmla="*/ 104063 h 950"/>
              <a:gd name="T74" fmla="*/ 171923 w 953"/>
              <a:gd name="T75" fmla="*/ 117355 h 950"/>
              <a:gd name="T76" fmla="*/ 259824 w 953"/>
              <a:gd name="T77" fmla="*/ 115410 h 950"/>
              <a:gd name="T78" fmla="*/ 294725 w 953"/>
              <a:gd name="T79" fmla="*/ 102766 h 950"/>
              <a:gd name="T80" fmla="*/ 292786 w 953"/>
              <a:gd name="T81" fmla="*/ 94986 h 950"/>
              <a:gd name="T82" fmla="*/ 108260 w 953"/>
              <a:gd name="T83" fmla="*/ 125783 h 950"/>
              <a:gd name="T84" fmla="*/ 94687 w 953"/>
              <a:gd name="T85" fmla="*/ 107305 h 950"/>
              <a:gd name="T86" fmla="*/ 96626 w 953"/>
              <a:gd name="T87" fmla="*/ 85909 h 950"/>
              <a:gd name="T88" fmla="*/ 114400 w 953"/>
              <a:gd name="T89" fmla="*/ 70996 h 950"/>
              <a:gd name="T90" fmla="*/ 31670 w 953"/>
              <a:gd name="T91" fmla="*/ 63216 h 950"/>
              <a:gd name="T92" fmla="*/ 15512 w 953"/>
              <a:gd name="T93" fmla="*/ 216879 h 950"/>
              <a:gd name="T94" fmla="*/ 40072 w 953"/>
              <a:gd name="T95" fmla="*/ 231792 h 950"/>
              <a:gd name="T96" fmla="*/ 108260 w 953"/>
              <a:gd name="T97" fmla="*/ 239572 h 950"/>
              <a:gd name="T98" fmla="*/ 118924 w 953"/>
              <a:gd name="T99" fmla="*/ 11671 h 950"/>
              <a:gd name="T100" fmla="*/ 34255 w 953"/>
              <a:gd name="T101" fmla="*/ 18803 h 950"/>
              <a:gd name="T102" fmla="*/ 11634 w 953"/>
              <a:gd name="T103" fmla="*/ 29177 h 950"/>
              <a:gd name="T104" fmla="*/ 17451 w 953"/>
              <a:gd name="T105" fmla="*/ 36957 h 950"/>
              <a:gd name="T106" fmla="*/ 81114 w 953"/>
              <a:gd name="T107" fmla="*/ 50249 h 950"/>
              <a:gd name="T108" fmla="*/ 164813 w 953"/>
              <a:gd name="T109" fmla="*/ 43441 h 950"/>
              <a:gd name="T110" fmla="*/ 188404 w 953"/>
              <a:gd name="T111" fmla="*/ 32418 h 950"/>
              <a:gd name="T112" fmla="*/ 182587 w 953"/>
              <a:gd name="T113" fmla="*/ 24638 h 95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953"/>
              <a:gd name="T172" fmla="*/ 0 h 950"/>
              <a:gd name="T173" fmla="*/ 953 w 953"/>
              <a:gd name="T174" fmla="*/ 950 h 950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953" h="950">
                <a:moveTo>
                  <a:pt x="309" y="0"/>
                </a:moveTo>
                <a:lnTo>
                  <a:pt x="309" y="0"/>
                </a:lnTo>
                <a:lnTo>
                  <a:pt x="370" y="2"/>
                </a:lnTo>
                <a:lnTo>
                  <a:pt x="424" y="6"/>
                </a:lnTo>
                <a:lnTo>
                  <a:pt x="476" y="14"/>
                </a:lnTo>
                <a:lnTo>
                  <a:pt x="520" y="24"/>
                </a:lnTo>
                <a:lnTo>
                  <a:pt x="542" y="30"/>
                </a:lnTo>
                <a:lnTo>
                  <a:pt x="561" y="38"/>
                </a:lnTo>
                <a:lnTo>
                  <a:pt x="579" y="46"/>
                </a:lnTo>
                <a:lnTo>
                  <a:pt x="593" y="54"/>
                </a:lnTo>
                <a:lnTo>
                  <a:pt x="603" y="64"/>
                </a:lnTo>
                <a:lnTo>
                  <a:pt x="611" y="74"/>
                </a:lnTo>
                <a:lnTo>
                  <a:pt x="617" y="84"/>
                </a:lnTo>
                <a:lnTo>
                  <a:pt x="619" y="96"/>
                </a:lnTo>
                <a:lnTo>
                  <a:pt x="617" y="106"/>
                </a:lnTo>
                <a:lnTo>
                  <a:pt x="611" y="116"/>
                </a:lnTo>
                <a:lnTo>
                  <a:pt x="603" y="126"/>
                </a:lnTo>
                <a:lnTo>
                  <a:pt x="593" y="136"/>
                </a:lnTo>
                <a:lnTo>
                  <a:pt x="579" y="147"/>
                </a:lnTo>
                <a:lnTo>
                  <a:pt x="561" y="155"/>
                </a:lnTo>
                <a:lnTo>
                  <a:pt x="542" y="161"/>
                </a:lnTo>
                <a:lnTo>
                  <a:pt x="520" y="167"/>
                </a:lnTo>
                <a:lnTo>
                  <a:pt x="476" y="177"/>
                </a:lnTo>
                <a:lnTo>
                  <a:pt x="424" y="185"/>
                </a:lnTo>
                <a:lnTo>
                  <a:pt x="370" y="189"/>
                </a:lnTo>
                <a:lnTo>
                  <a:pt x="309" y="191"/>
                </a:lnTo>
                <a:lnTo>
                  <a:pt x="249" y="189"/>
                </a:lnTo>
                <a:lnTo>
                  <a:pt x="193" y="185"/>
                </a:lnTo>
                <a:lnTo>
                  <a:pt x="142" y="177"/>
                </a:lnTo>
                <a:lnTo>
                  <a:pt x="98" y="167"/>
                </a:lnTo>
                <a:lnTo>
                  <a:pt x="76" y="161"/>
                </a:lnTo>
                <a:lnTo>
                  <a:pt x="56" y="155"/>
                </a:lnTo>
                <a:lnTo>
                  <a:pt x="40" y="147"/>
                </a:lnTo>
                <a:lnTo>
                  <a:pt x="26" y="136"/>
                </a:lnTo>
                <a:lnTo>
                  <a:pt x="14" y="126"/>
                </a:lnTo>
                <a:lnTo>
                  <a:pt x="6" y="116"/>
                </a:lnTo>
                <a:lnTo>
                  <a:pt x="2" y="106"/>
                </a:lnTo>
                <a:lnTo>
                  <a:pt x="0" y="96"/>
                </a:lnTo>
                <a:lnTo>
                  <a:pt x="2" y="84"/>
                </a:lnTo>
                <a:lnTo>
                  <a:pt x="6" y="74"/>
                </a:lnTo>
                <a:lnTo>
                  <a:pt x="14" y="64"/>
                </a:lnTo>
                <a:lnTo>
                  <a:pt x="26" y="54"/>
                </a:lnTo>
                <a:lnTo>
                  <a:pt x="40" y="46"/>
                </a:lnTo>
                <a:lnTo>
                  <a:pt x="56" y="38"/>
                </a:lnTo>
                <a:lnTo>
                  <a:pt x="76" y="30"/>
                </a:lnTo>
                <a:lnTo>
                  <a:pt x="98" y="24"/>
                </a:lnTo>
                <a:lnTo>
                  <a:pt x="142" y="14"/>
                </a:lnTo>
                <a:lnTo>
                  <a:pt x="193" y="6"/>
                </a:lnTo>
                <a:lnTo>
                  <a:pt x="249" y="2"/>
                </a:lnTo>
                <a:lnTo>
                  <a:pt x="309" y="0"/>
                </a:lnTo>
                <a:close/>
                <a:moveTo>
                  <a:pt x="643" y="213"/>
                </a:moveTo>
                <a:lnTo>
                  <a:pt x="643" y="213"/>
                </a:lnTo>
                <a:lnTo>
                  <a:pt x="703" y="215"/>
                </a:lnTo>
                <a:lnTo>
                  <a:pt x="760" y="219"/>
                </a:lnTo>
                <a:lnTo>
                  <a:pt x="810" y="227"/>
                </a:lnTo>
                <a:lnTo>
                  <a:pt x="854" y="235"/>
                </a:lnTo>
                <a:lnTo>
                  <a:pt x="876" y="243"/>
                </a:lnTo>
                <a:lnTo>
                  <a:pt x="896" y="249"/>
                </a:lnTo>
                <a:lnTo>
                  <a:pt x="912" y="257"/>
                </a:lnTo>
                <a:lnTo>
                  <a:pt x="926" y="267"/>
                </a:lnTo>
                <a:lnTo>
                  <a:pt x="938" y="275"/>
                </a:lnTo>
                <a:lnTo>
                  <a:pt x="947" y="285"/>
                </a:lnTo>
                <a:lnTo>
                  <a:pt x="951" y="297"/>
                </a:lnTo>
                <a:lnTo>
                  <a:pt x="953" y="307"/>
                </a:lnTo>
                <a:lnTo>
                  <a:pt x="951" y="319"/>
                </a:lnTo>
                <a:lnTo>
                  <a:pt x="947" y="329"/>
                </a:lnTo>
                <a:lnTo>
                  <a:pt x="938" y="339"/>
                </a:lnTo>
                <a:lnTo>
                  <a:pt x="926" y="350"/>
                </a:lnTo>
                <a:lnTo>
                  <a:pt x="912" y="358"/>
                </a:lnTo>
                <a:lnTo>
                  <a:pt x="896" y="366"/>
                </a:lnTo>
                <a:lnTo>
                  <a:pt x="876" y="374"/>
                </a:lnTo>
                <a:lnTo>
                  <a:pt x="854" y="380"/>
                </a:lnTo>
                <a:lnTo>
                  <a:pt x="810" y="390"/>
                </a:lnTo>
                <a:lnTo>
                  <a:pt x="760" y="398"/>
                </a:lnTo>
                <a:lnTo>
                  <a:pt x="703" y="402"/>
                </a:lnTo>
                <a:lnTo>
                  <a:pt x="643" y="404"/>
                </a:lnTo>
                <a:lnTo>
                  <a:pt x="583" y="402"/>
                </a:lnTo>
                <a:lnTo>
                  <a:pt x="528" y="398"/>
                </a:lnTo>
                <a:lnTo>
                  <a:pt x="476" y="390"/>
                </a:lnTo>
                <a:lnTo>
                  <a:pt x="432" y="380"/>
                </a:lnTo>
                <a:lnTo>
                  <a:pt x="412" y="374"/>
                </a:lnTo>
                <a:lnTo>
                  <a:pt x="392" y="366"/>
                </a:lnTo>
                <a:lnTo>
                  <a:pt x="376" y="358"/>
                </a:lnTo>
                <a:lnTo>
                  <a:pt x="362" y="350"/>
                </a:lnTo>
                <a:lnTo>
                  <a:pt x="350" y="339"/>
                </a:lnTo>
                <a:lnTo>
                  <a:pt x="341" y="329"/>
                </a:lnTo>
                <a:lnTo>
                  <a:pt x="335" y="319"/>
                </a:lnTo>
                <a:lnTo>
                  <a:pt x="333" y="307"/>
                </a:lnTo>
                <a:lnTo>
                  <a:pt x="335" y="297"/>
                </a:lnTo>
                <a:lnTo>
                  <a:pt x="341" y="285"/>
                </a:lnTo>
                <a:lnTo>
                  <a:pt x="350" y="275"/>
                </a:lnTo>
                <a:lnTo>
                  <a:pt x="362" y="267"/>
                </a:lnTo>
                <a:lnTo>
                  <a:pt x="376" y="257"/>
                </a:lnTo>
                <a:lnTo>
                  <a:pt x="392" y="249"/>
                </a:lnTo>
                <a:lnTo>
                  <a:pt x="412" y="243"/>
                </a:lnTo>
                <a:lnTo>
                  <a:pt x="432" y="235"/>
                </a:lnTo>
                <a:lnTo>
                  <a:pt x="476" y="227"/>
                </a:lnTo>
                <a:lnTo>
                  <a:pt x="528" y="219"/>
                </a:lnTo>
                <a:lnTo>
                  <a:pt x="583" y="215"/>
                </a:lnTo>
                <a:lnTo>
                  <a:pt x="643" y="213"/>
                </a:lnTo>
                <a:close/>
                <a:moveTo>
                  <a:pt x="916" y="384"/>
                </a:moveTo>
                <a:lnTo>
                  <a:pt x="916" y="384"/>
                </a:lnTo>
                <a:lnTo>
                  <a:pt x="900" y="392"/>
                </a:lnTo>
                <a:lnTo>
                  <a:pt x="884" y="398"/>
                </a:lnTo>
                <a:lnTo>
                  <a:pt x="878" y="476"/>
                </a:lnTo>
                <a:lnTo>
                  <a:pt x="874" y="522"/>
                </a:lnTo>
                <a:lnTo>
                  <a:pt x="868" y="571"/>
                </a:lnTo>
                <a:lnTo>
                  <a:pt x="858" y="617"/>
                </a:lnTo>
                <a:lnTo>
                  <a:pt x="852" y="635"/>
                </a:lnTo>
                <a:lnTo>
                  <a:pt x="846" y="653"/>
                </a:lnTo>
                <a:lnTo>
                  <a:pt x="838" y="665"/>
                </a:lnTo>
                <a:lnTo>
                  <a:pt x="830" y="675"/>
                </a:lnTo>
                <a:lnTo>
                  <a:pt x="820" y="681"/>
                </a:lnTo>
                <a:lnTo>
                  <a:pt x="816" y="683"/>
                </a:lnTo>
                <a:lnTo>
                  <a:pt x="810" y="683"/>
                </a:lnTo>
                <a:lnTo>
                  <a:pt x="798" y="679"/>
                </a:lnTo>
                <a:lnTo>
                  <a:pt x="788" y="671"/>
                </a:lnTo>
                <a:lnTo>
                  <a:pt x="778" y="661"/>
                </a:lnTo>
                <a:lnTo>
                  <a:pt x="770" y="647"/>
                </a:lnTo>
                <a:lnTo>
                  <a:pt x="762" y="633"/>
                </a:lnTo>
                <a:lnTo>
                  <a:pt x="756" y="617"/>
                </a:lnTo>
                <a:lnTo>
                  <a:pt x="746" y="583"/>
                </a:lnTo>
                <a:lnTo>
                  <a:pt x="735" y="553"/>
                </a:lnTo>
                <a:lnTo>
                  <a:pt x="731" y="540"/>
                </a:lnTo>
                <a:lnTo>
                  <a:pt x="725" y="530"/>
                </a:lnTo>
                <a:lnTo>
                  <a:pt x="719" y="522"/>
                </a:lnTo>
                <a:lnTo>
                  <a:pt x="713" y="520"/>
                </a:lnTo>
                <a:lnTo>
                  <a:pt x="707" y="522"/>
                </a:lnTo>
                <a:lnTo>
                  <a:pt x="699" y="528"/>
                </a:lnTo>
                <a:lnTo>
                  <a:pt x="681" y="549"/>
                </a:lnTo>
                <a:lnTo>
                  <a:pt x="661" y="567"/>
                </a:lnTo>
                <a:lnTo>
                  <a:pt x="637" y="581"/>
                </a:lnTo>
                <a:lnTo>
                  <a:pt x="613" y="593"/>
                </a:lnTo>
                <a:lnTo>
                  <a:pt x="589" y="599"/>
                </a:lnTo>
                <a:lnTo>
                  <a:pt x="579" y="601"/>
                </a:lnTo>
                <a:lnTo>
                  <a:pt x="567" y="601"/>
                </a:lnTo>
                <a:lnTo>
                  <a:pt x="557" y="599"/>
                </a:lnTo>
                <a:lnTo>
                  <a:pt x="547" y="597"/>
                </a:lnTo>
                <a:lnTo>
                  <a:pt x="536" y="593"/>
                </a:lnTo>
                <a:lnTo>
                  <a:pt x="528" y="585"/>
                </a:lnTo>
                <a:lnTo>
                  <a:pt x="522" y="579"/>
                </a:lnTo>
                <a:lnTo>
                  <a:pt x="516" y="569"/>
                </a:lnTo>
                <a:lnTo>
                  <a:pt x="506" y="546"/>
                </a:lnTo>
                <a:lnTo>
                  <a:pt x="498" y="522"/>
                </a:lnTo>
                <a:lnTo>
                  <a:pt x="492" y="494"/>
                </a:lnTo>
                <a:lnTo>
                  <a:pt x="488" y="470"/>
                </a:lnTo>
                <a:lnTo>
                  <a:pt x="484" y="448"/>
                </a:lnTo>
                <a:lnTo>
                  <a:pt x="482" y="418"/>
                </a:lnTo>
                <a:lnTo>
                  <a:pt x="432" y="408"/>
                </a:lnTo>
                <a:lnTo>
                  <a:pt x="406" y="400"/>
                </a:lnTo>
                <a:lnTo>
                  <a:pt x="382" y="390"/>
                </a:lnTo>
                <a:lnTo>
                  <a:pt x="382" y="874"/>
                </a:lnTo>
                <a:lnTo>
                  <a:pt x="382" y="882"/>
                </a:lnTo>
                <a:lnTo>
                  <a:pt x="386" y="888"/>
                </a:lnTo>
                <a:lnTo>
                  <a:pt x="394" y="896"/>
                </a:lnTo>
                <a:lnTo>
                  <a:pt x="402" y="904"/>
                </a:lnTo>
                <a:lnTo>
                  <a:pt x="414" y="910"/>
                </a:lnTo>
                <a:lnTo>
                  <a:pt x="426" y="916"/>
                </a:lnTo>
                <a:lnTo>
                  <a:pt x="460" y="928"/>
                </a:lnTo>
                <a:lnTo>
                  <a:pt x="498" y="938"/>
                </a:lnTo>
                <a:lnTo>
                  <a:pt x="545" y="944"/>
                </a:lnTo>
                <a:lnTo>
                  <a:pt x="595" y="950"/>
                </a:lnTo>
                <a:lnTo>
                  <a:pt x="649" y="950"/>
                </a:lnTo>
                <a:lnTo>
                  <a:pt x="703" y="950"/>
                </a:lnTo>
                <a:lnTo>
                  <a:pt x="754" y="944"/>
                </a:lnTo>
                <a:lnTo>
                  <a:pt x="798" y="938"/>
                </a:lnTo>
                <a:lnTo>
                  <a:pt x="838" y="928"/>
                </a:lnTo>
                <a:lnTo>
                  <a:pt x="870" y="916"/>
                </a:lnTo>
                <a:lnTo>
                  <a:pt x="884" y="910"/>
                </a:lnTo>
                <a:lnTo>
                  <a:pt x="896" y="904"/>
                </a:lnTo>
                <a:lnTo>
                  <a:pt x="904" y="896"/>
                </a:lnTo>
                <a:lnTo>
                  <a:pt x="910" y="888"/>
                </a:lnTo>
                <a:lnTo>
                  <a:pt x="914" y="882"/>
                </a:lnTo>
                <a:lnTo>
                  <a:pt x="916" y="874"/>
                </a:lnTo>
                <a:lnTo>
                  <a:pt x="916" y="384"/>
                </a:lnTo>
                <a:close/>
                <a:moveTo>
                  <a:pt x="846" y="269"/>
                </a:moveTo>
                <a:lnTo>
                  <a:pt x="846" y="269"/>
                </a:lnTo>
                <a:lnTo>
                  <a:pt x="804" y="261"/>
                </a:lnTo>
                <a:lnTo>
                  <a:pt x="756" y="253"/>
                </a:lnTo>
                <a:lnTo>
                  <a:pt x="701" y="249"/>
                </a:lnTo>
                <a:lnTo>
                  <a:pt x="643" y="247"/>
                </a:lnTo>
                <a:lnTo>
                  <a:pt x="587" y="249"/>
                </a:lnTo>
                <a:lnTo>
                  <a:pt x="532" y="253"/>
                </a:lnTo>
                <a:lnTo>
                  <a:pt x="484" y="261"/>
                </a:lnTo>
                <a:lnTo>
                  <a:pt x="442" y="269"/>
                </a:lnTo>
                <a:lnTo>
                  <a:pt x="412" y="279"/>
                </a:lnTo>
                <a:lnTo>
                  <a:pt x="388" y="289"/>
                </a:lnTo>
                <a:lnTo>
                  <a:pt x="380" y="293"/>
                </a:lnTo>
                <a:lnTo>
                  <a:pt x="374" y="297"/>
                </a:lnTo>
                <a:lnTo>
                  <a:pt x="370" y="303"/>
                </a:lnTo>
                <a:lnTo>
                  <a:pt x="370" y="307"/>
                </a:lnTo>
                <a:lnTo>
                  <a:pt x="370" y="313"/>
                </a:lnTo>
                <a:lnTo>
                  <a:pt x="374" y="317"/>
                </a:lnTo>
                <a:lnTo>
                  <a:pt x="380" y="321"/>
                </a:lnTo>
                <a:lnTo>
                  <a:pt x="388" y="327"/>
                </a:lnTo>
                <a:lnTo>
                  <a:pt x="412" y="337"/>
                </a:lnTo>
                <a:lnTo>
                  <a:pt x="442" y="346"/>
                </a:lnTo>
                <a:lnTo>
                  <a:pt x="484" y="356"/>
                </a:lnTo>
                <a:lnTo>
                  <a:pt x="532" y="362"/>
                </a:lnTo>
                <a:lnTo>
                  <a:pt x="587" y="368"/>
                </a:lnTo>
                <a:lnTo>
                  <a:pt x="643" y="368"/>
                </a:lnTo>
                <a:lnTo>
                  <a:pt x="701" y="368"/>
                </a:lnTo>
                <a:lnTo>
                  <a:pt x="756" y="362"/>
                </a:lnTo>
                <a:lnTo>
                  <a:pt x="804" y="356"/>
                </a:lnTo>
                <a:lnTo>
                  <a:pt x="846" y="346"/>
                </a:lnTo>
                <a:lnTo>
                  <a:pt x="876" y="337"/>
                </a:lnTo>
                <a:lnTo>
                  <a:pt x="898" y="327"/>
                </a:lnTo>
                <a:lnTo>
                  <a:pt x="906" y="321"/>
                </a:lnTo>
                <a:lnTo>
                  <a:pt x="912" y="317"/>
                </a:lnTo>
                <a:lnTo>
                  <a:pt x="916" y="313"/>
                </a:lnTo>
                <a:lnTo>
                  <a:pt x="918" y="307"/>
                </a:lnTo>
                <a:lnTo>
                  <a:pt x="916" y="303"/>
                </a:lnTo>
                <a:lnTo>
                  <a:pt x="912" y="297"/>
                </a:lnTo>
                <a:lnTo>
                  <a:pt x="906" y="293"/>
                </a:lnTo>
                <a:lnTo>
                  <a:pt x="898" y="289"/>
                </a:lnTo>
                <a:lnTo>
                  <a:pt x="876" y="279"/>
                </a:lnTo>
                <a:lnTo>
                  <a:pt x="846" y="269"/>
                </a:lnTo>
                <a:close/>
                <a:moveTo>
                  <a:pt x="335" y="739"/>
                </a:moveTo>
                <a:lnTo>
                  <a:pt x="335" y="388"/>
                </a:lnTo>
                <a:lnTo>
                  <a:pt x="317" y="372"/>
                </a:lnTo>
                <a:lnTo>
                  <a:pt x="309" y="364"/>
                </a:lnTo>
                <a:lnTo>
                  <a:pt x="301" y="354"/>
                </a:lnTo>
                <a:lnTo>
                  <a:pt x="297" y="343"/>
                </a:lnTo>
                <a:lnTo>
                  <a:pt x="293" y="331"/>
                </a:lnTo>
                <a:lnTo>
                  <a:pt x="289" y="319"/>
                </a:lnTo>
                <a:lnTo>
                  <a:pt x="289" y="307"/>
                </a:lnTo>
                <a:lnTo>
                  <a:pt x="289" y="293"/>
                </a:lnTo>
                <a:lnTo>
                  <a:pt x="293" y="279"/>
                </a:lnTo>
                <a:lnTo>
                  <a:pt x="299" y="265"/>
                </a:lnTo>
                <a:lnTo>
                  <a:pt x="307" y="255"/>
                </a:lnTo>
                <a:lnTo>
                  <a:pt x="317" y="243"/>
                </a:lnTo>
                <a:lnTo>
                  <a:pt x="327" y="235"/>
                </a:lnTo>
                <a:lnTo>
                  <a:pt x="339" y="225"/>
                </a:lnTo>
                <a:lnTo>
                  <a:pt x="354" y="219"/>
                </a:lnTo>
                <a:lnTo>
                  <a:pt x="309" y="219"/>
                </a:lnTo>
                <a:lnTo>
                  <a:pt x="249" y="217"/>
                </a:lnTo>
                <a:lnTo>
                  <a:pt x="193" y="213"/>
                </a:lnTo>
                <a:lnTo>
                  <a:pt x="142" y="205"/>
                </a:lnTo>
                <a:lnTo>
                  <a:pt x="98" y="195"/>
                </a:lnTo>
                <a:lnTo>
                  <a:pt x="70" y="187"/>
                </a:lnTo>
                <a:lnTo>
                  <a:pt x="46" y="177"/>
                </a:lnTo>
                <a:lnTo>
                  <a:pt x="46" y="661"/>
                </a:lnTo>
                <a:lnTo>
                  <a:pt x="48" y="669"/>
                </a:lnTo>
                <a:lnTo>
                  <a:pt x="52" y="677"/>
                </a:lnTo>
                <a:lnTo>
                  <a:pt x="58" y="683"/>
                </a:lnTo>
                <a:lnTo>
                  <a:pt x="68" y="691"/>
                </a:lnTo>
                <a:lnTo>
                  <a:pt x="78" y="697"/>
                </a:lnTo>
                <a:lnTo>
                  <a:pt x="92" y="705"/>
                </a:lnTo>
                <a:lnTo>
                  <a:pt x="124" y="715"/>
                </a:lnTo>
                <a:lnTo>
                  <a:pt x="165" y="725"/>
                </a:lnTo>
                <a:lnTo>
                  <a:pt x="211" y="733"/>
                </a:lnTo>
                <a:lnTo>
                  <a:pt x="261" y="737"/>
                </a:lnTo>
                <a:lnTo>
                  <a:pt x="313" y="739"/>
                </a:lnTo>
                <a:lnTo>
                  <a:pt x="335" y="739"/>
                </a:lnTo>
                <a:close/>
                <a:moveTo>
                  <a:pt x="510" y="58"/>
                </a:moveTo>
                <a:lnTo>
                  <a:pt x="510" y="58"/>
                </a:lnTo>
                <a:lnTo>
                  <a:pt x="468" y="48"/>
                </a:lnTo>
                <a:lnTo>
                  <a:pt x="420" y="40"/>
                </a:lnTo>
                <a:lnTo>
                  <a:pt x="368" y="36"/>
                </a:lnTo>
                <a:lnTo>
                  <a:pt x="309" y="34"/>
                </a:lnTo>
                <a:lnTo>
                  <a:pt x="251" y="36"/>
                </a:lnTo>
                <a:lnTo>
                  <a:pt x="197" y="40"/>
                </a:lnTo>
                <a:lnTo>
                  <a:pt x="149" y="48"/>
                </a:lnTo>
                <a:lnTo>
                  <a:pt x="106" y="58"/>
                </a:lnTo>
                <a:lnTo>
                  <a:pt x="76" y="66"/>
                </a:lnTo>
                <a:lnTo>
                  <a:pt x="54" y="76"/>
                </a:lnTo>
                <a:lnTo>
                  <a:pt x="46" y="80"/>
                </a:lnTo>
                <a:lnTo>
                  <a:pt x="40" y="86"/>
                </a:lnTo>
                <a:lnTo>
                  <a:pt x="36" y="90"/>
                </a:lnTo>
                <a:lnTo>
                  <a:pt x="34" y="96"/>
                </a:lnTo>
                <a:lnTo>
                  <a:pt x="36" y="100"/>
                </a:lnTo>
                <a:lnTo>
                  <a:pt x="40" y="104"/>
                </a:lnTo>
                <a:lnTo>
                  <a:pt x="46" y="110"/>
                </a:lnTo>
                <a:lnTo>
                  <a:pt x="54" y="114"/>
                </a:lnTo>
                <a:lnTo>
                  <a:pt x="76" y="124"/>
                </a:lnTo>
                <a:lnTo>
                  <a:pt x="106" y="134"/>
                </a:lnTo>
                <a:lnTo>
                  <a:pt x="149" y="143"/>
                </a:lnTo>
                <a:lnTo>
                  <a:pt x="197" y="151"/>
                </a:lnTo>
                <a:lnTo>
                  <a:pt x="251" y="155"/>
                </a:lnTo>
                <a:lnTo>
                  <a:pt x="309" y="157"/>
                </a:lnTo>
                <a:lnTo>
                  <a:pt x="368" y="155"/>
                </a:lnTo>
                <a:lnTo>
                  <a:pt x="420" y="151"/>
                </a:lnTo>
                <a:lnTo>
                  <a:pt x="468" y="143"/>
                </a:lnTo>
                <a:lnTo>
                  <a:pt x="510" y="134"/>
                </a:lnTo>
                <a:lnTo>
                  <a:pt x="540" y="124"/>
                </a:lnTo>
                <a:lnTo>
                  <a:pt x="565" y="114"/>
                </a:lnTo>
                <a:lnTo>
                  <a:pt x="573" y="110"/>
                </a:lnTo>
                <a:lnTo>
                  <a:pt x="579" y="104"/>
                </a:lnTo>
                <a:lnTo>
                  <a:pt x="583" y="100"/>
                </a:lnTo>
                <a:lnTo>
                  <a:pt x="583" y="96"/>
                </a:lnTo>
                <a:lnTo>
                  <a:pt x="583" y="90"/>
                </a:lnTo>
                <a:lnTo>
                  <a:pt x="579" y="86"/>
                </a:lnTo>
                <a:lnTo>
                  <a:pt x="573" y="80"/>
                </a:lnTo>
                <a:lnTo>
                  <a:pt x="565" y="76"/>
                </a:lnTo>
                <a:lnTo>
                  <a:pt x="540" y="66"/>
                </a:lnTo>
                <a:lnTo>
                  <a:pt x="510" y="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98" name="Freeform 10"/>
          <p:cNvSpPr>
            <a:spLocks noEditPoints="1" noChangeArrowheads="1"/>
          </p:cNvSpPr>
          <p:nvPr/>
        </p:nvSpPr>
        <p:spPr bwMode="auto">
          <a:xfrm>
            <a:off x="4964113" y="4359275"/>
            <a:ext cx="304800" cy="330200"/>
          </a:xfrm>
          <a:custGeom>
            <a:avLst/>
            <a:gdLst>
              <a:gd name="T0" fmla="*/ 185092 w 937"/>
              <a:gd name="T1" fmla="*/ 0 h 1023"/>
              <a:gd name="T2" fmla="*/ 275849 w 937"/>
              <a:gd name="T3" fmla="*/ 53904 h 1023"/>
              <a:gd name="T4" fmla="*/ 172080 w 937"/>
              <a:gd name="T5" fmla="*/ 224329 h 1023"/>
              <a:gd name="T6" fmla="*/ 123612 w 937"/>
              <a:gd name="T7" fmla="*/ 254348 h 1023"/>
              <a:gd name="T8" fmla="*/ 74492 w 937"/>
              <a:gd name="T9" fmla="*/ 257575 h 1023"/>
              <a:gd name="T10" fmla="*/ 80998 w 937"/>
              <a:gd name="T11" fmla="*/ 170103 h 1023"/>
              <a:gd name="T12" fmla="*/ 185092 w 937"/>
              <a:gd name="T13" fmla="*/ 0 h 1023"/>
              <a:gd name="T14" fmla="*/ 185092 w 937"/>
              <a:gd name="T15" fmla="*/ 0 h 1023"/>
              <a:gd name="T16" fmla="*/ 271945 w 937"/>
              <a:gd name="T17" fmla="*/ 325036 h 1023"/>
              <a:gd name="T18" fmla="*/ 277801 w 937"/>
              <a:gd name="T19" fmla="*/ 291790 h 1023"/>
              <a:gd name="T20" fmla="*/ 178586 w 937"/>
              <a:gd name="T21" fmla="*/ 289853 h 1023"/>
              <a:gd name="T22" fmla="*/ 304800 w 937"/>
              <a:gd name="T23" fmla="*/ 281461 h 1023"/>
              <a:gd name="T24" fmla="*/ 304149 w 937"/>
              <a:gd name="T25" fmla="*/ 268550 h 1023"/>
              <a:gd name="T26" fmla="*/ 267391 w 937"/>
              <a:gd name="T27" fmla="*/ 264676 h 1023"/>
              <a:gd name="T28" fmla="*/ 303499 w 937"/>
              <a:gd name="T29" fmla="*/ 260158 h 1023"/>
              <a:gd name="T30" fmla="*/ 289836 w 937"/>
              <a:gd name="T31" fmla="*/ 234335 h 1023"/>
              <a:gd name="T32" fmla="*/ 197453 w 937"/>
              <a:gd name="T33" fmla="*/ 223684 h 1023"/>
              <a:gd name="T34" fmla="*/ 194851 w 937"/>
              <a:gd name="T35" fmla="*/ 249183 h 1023"/>
              <a:gd name="T36" fmla="*/ 234862 w 937"/>
              <a:gd name="T37" fmla="*/ 258866 h 1023"/>
              <a:gd name="T38" fmla="*/ 0 w 937"/>
              <a:gd name="T39" fmla="*/ 269195 h 1023"/>
              <a:gd name="T40" fmla="*/ 3253 w 937"/>
              <a:gd name="T41" fmla="*/ 293726 h 1023"/>
              <a:gd name="T42" fmla="*/ 155165 w 937"/>
              <a:gd name="T43" fmla="*/ 310833 h 1023"/>
              <a:gd name="T44" fmla="*/ 95636 w 937"/>
              <a:gd name="T45" fmla="*/ 312125 h 1023"/>
              <a:gd name="T46" fmla="*/ 98889 w 937"/>
              <a:gd name="T47" fmla="*/ 330200 h 1023"/>
              <a:gd name="T48" fmla="*/ 271945 w 937"/>
              <a:gd name="T49" fmla="*/ 325036 h 1023"/>
              <a:gd name="T50" fmla="*/ 271945 w 937"/>
              <a:gd name="T51" fmla="*/ 325036 h 1023"/>
              <a:gd name="T52" fmla="*/ 119057 w 937"/>
              <a:gd name="T53" fmla="*/ 236272 h 1023"/>
              <a:gd name="T54" fmla="*/ 155165 w 937"/>
              <a:gd name="T55" fmla="*/ 214001 h 1023"/>
              <a:gd name="T56" fmla="*/ 98239 w 937"/>
              <a:gd name="T57" fmla="*/ 180432 h 1023"/>
              <a:gd name="T58" fmla="*/ 95636 w 937"/>
              <a:gd name="T59" fmla="*/ 221747 h 1023"/>
              <a:gd name="T60" fmla="*/ 119057 w 937"/>
              <a:gd name="T61" fmla="*/ 236272 h 1023"/>
              <a:gd name="T62" fmla="*/ 119057 w 937"/>
              <a:gd name="T63" fmla="*/ 236272 h 1023"/>
              <a:gd name="T64" fmla="*/ 243970 w 937"/>
              <a:gd name="T65" fmla="*/ 53904 h 1023"/>
              <a:gd name="T66" fmla="*/ 161020 w 937"/>
              <a:gd name="T67" fmla="*/ 190761 h 1023"/>
              <a:gd name="T68" fmla="*/ 170128 w 937"/>
              <a:gd name="T69" fmla="*/ 195925 h 1023"/>
              <a:gd name="T70" fmla="*/ 253078 w 937"/>
              <a:gd name="T71" fmla="*/ 59068 h 1023"/>
              <a:gd name="T72" fmla="*/ 243970 w 937"/>
              <a:gd name="T73" fmla="*/ 53904 h 1023"/>
              <a:gd name="T74" fmla="*/ 243970 w 937"/>
              <a:gd name="T75" fmla="*/ 53904 h 1023"/>
              <a:gd name="T76" fmla="*/ 191598 w 937"/>
              <a:gd name="T77" fmla="*/ 21949 h 1023"/>
              <a:gd name="T78" fmla="*/ 108648 w 937"/>
              <a:gd name="T79" fmla="*/ 158806 h 1023"/>
              <a:gd name="T80" fmla="*/ 126864 w 937"/>
              <a:gd name="T81" fmla="*/ 170103 h 1023"/>
              <a:gd name="T82" fmla="*/ 209814 w 937"/>
              <a:gd name="T83" fmla="*/ 32923 h 1023"/>
              <a:gd name="T84" fmla="*/ 191598 w 937"/>
              <a:gd name="T85" fmla="*/ 21949 h 102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937"/>
              <a:gd name="T130" fmla="*/ 0 h 1023"/>
              <a:gd name="T131" fmla="*/ 937 w 937"/>
              <a:gd name="T132" fmla="*/ 1023 h 1023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937" h="1023">
                <a:moveTo>
                  <a:pt x="569" y="0"/>
                </a:moveTo>
                <a:lnTo>
                  <a:pt x="848" y="167"/>
                </a:lnTo>
                <a:lnTo>
                  <a:pt x="529" y="695"/>
                </a:lnTo>
                <a:lnTo>
                  <a:pt x="380" y="788"/>
                </a:lnTo>
                <a:lnTo>
                  <a:pt x="229" y="798"/>
                </a:lnTo>
                <a:lnTo>
                  <a:pt x="249" y="527"/>
                </a:lnTo>
                <a:lnTo>
                  <a:pt x="569" y="0"/>
                </a:lnTo>
                <a:close/>
                <a:moveTo>
                  <a:pt x="836" y="1007"/>
                </a:moveTo>
                <a:lnTo>
                  <a:pt x="854" y="904"/>
                </a:lnTo>
                <a:lnTo>
                  <a:pt x="549" y="898"/>
                </a:lnTo>
                <a:lnTo>
                  <a:pt x="937" y="872"/>
                </a:lnTo>
                <a:lnTo>
                  <a:pt x="935" y="832"/>
                </a:lnTo>
                <a:lnTo>
                  <a:pt x="822" y="820"/>
                </a:lnTo>
                <a:lnTo>
                  <a:pt x="933" y="806"/>
                </a:lnTo>
                <a:lnTo>
                  <a:pt x="891" y="726"/>
                </a:lnTo>
                <a:lnTo>
                  <a:pt x="607" y="693"/>
                </a:lnTo>
                <a:lnTo>
                  <a:pt x="599" y="772"/>
                </a:lnTo>
                <a:lnTo>
                  <a:pt x="722" y="802"/>
                </a:lnTo>
                <a:lnTo>
                  <a:pt x="0" y="834"/>
                </a:lnTo>
                <a:lnTo>
                  <a:pt x="10" y="910"/>
                </a:lnTo>
                <a:lnTo>
                  <a:pt x="477" y="963"/>
                </a:lnTo>
                <a:lnTo>
                  <a:pt x="294" y="967"/>
                </a:lnTo>
                <a:lnTo>
                  <a:pt x="304" y="1023"/>
                </a:lnTo>
                <a:lnTo>
                  <a:pt x="836" y="1007"/>
                </a:lnTo>
                <a:close/>
                <a:moveTo>
                  <a:pt x="366" y="732"/>
                </a:moveTo>
                <a:lnTo>
                  <a:pt x="477" y="663"/>
                </a:lnTo>
                <a:lnTo>
                  <a:pt x="302" y="559"/>
                </a:lnTo>
                <a:lnTo>
                  <a:pt x="294" y="687"/>
                </a:lnTo>
                <a:lnTo>
                  <a:pt x="366" y="732"/>
                </a:lnTo>
                <a:close/>
                <a:moveTo>
                  <a:pt x="750" y="167"/>
                </a:moveTo>
                <a:lnTo>
                  <a:pt x="495" y="591"/>
                </a:lnTo>
                <a:lnTo>
                  <a:pt x="523" y="607"/>
                </a:lnTo>
                <a:lnTo>
                  <a:pt x="778" y="183"/>
                </a:lnTo>
                <a:lnTo>
                  <a:pt x="750" y="167"/>
                </a:lnTo>
                <a:close/>
                <a:moveTo>
                  <a:pt x="589" y="68"/>
                </a:moveTo>
                <a:lnTo>
                  <a:pt x="334" y="492"/>
                </a:lnTo>
                <a:lnTo>
                  <a:pt x="390" y="527"/>
                </a:lnTo>
                <a:lnTo>
                  <a:pt x="645" y="102"/>
                </a:lnTo>
                <a:lnTo>
                  <a:pt x="589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999" name="Freeform 11"/>
          <p:cNvSpPr>
            <a:spLocks noEditPoints="1" noChangeArrowheads="1"/>
          </p:cNvSpPr>
          <p:nvPr/>
        </p:nvSpPr>
        <p:spPr bwMode="auto">
          <a:xfrm>
            <a:off x="3867150" y="4359275"/>
            <a:ext cx="314325" cy="298450"/>
          </a:xfrm>
          <a:custGeom>
            <a:avLst/>
            <a:gdLst>
              <a:gd name="T0" fmla="*/ 240007 w 977"/>
              <a:gd name="T1" fmla="*/ 151331 h 921"/>
              <a:gd name="T2" fmla="*/ 232285 w 977"/>
              <a:gd name="T3" fmla="*/ 157164 h 921"/>
              <a:gd name="T4" fmla="*/ 223920 w 977"/>
              <a:gd name="T5" fmla="*/ 151331 h 921"/>
              <a:gd name="T6" fmla="*/ 217486 w 977"/>
              <a:gd name="T7" fmla="*/ 110825 h 921"/>
              <a:gd name="T8" fmla="*/ 211051 w 977"/>
              <a:gd name="T9" fmla="*/ 220354 h 921"/>
              <a:gd name="T10" fmla="*/ 203652 w 977"/>
              <a:gd name="T11" fmla="*/ 230724 h 921"/>
              <a:gd name="T12" fmla="*/ 194643 w 977"/>
              <a:gd name="T13" fmla="*/ 233964 h 921"/>
              <a:gd name="T14" fmla="*/ 184992 w 977"/>
              <a:gd name="T15" fmla="*/ 230724 h 921"/>
              <a:gd name="T16" fmla="*/ 177914 w 977"/>
              <a:gd name="T17" fmla="*/ 220354 h 921"/>
              <a:gd name="T18" fmla="*/ 172123 w 977"/>
              <a:gd name="T19" fmla="*/ 112769 h 921"/>
              <a:gd name="T20" fmla="*/ 155393 w 977"/>
              <a:gd name="T21" fmla="*/ 95271 h 921"/>
              <a:gd name="T22" fmla="*/ 151532 w 977"/>
              <a:gd name="T23" fmla="*/ 76476 h 921"/>
              <a:gd name="T24" fmla="*/ 216199 w 977"/>
              <a:gd name="T25" fmla="*/ 26896 h 921"/>
              <a:gd name="T26" fmla="*/ 314325 w 977"/>
              <a:gd name="T27" fmla="*/ 43099 h 921"/>
              <a:gd name="T28" fmla="*/ 314325 w 977"/>
              <a:gd name="T29" fmla="*/ 73235 h 921"/>
              <a:gd name="T30" fmla="*/ 313682 w 977"/>
              <a:gd name="T31" fmla="*/ 79716 h 921"/>
              <a:gd name="T32" fmla="*/ 301456 w 977"/>
              <a:gd name="T33" fmla="*/ 98511 h 921"/>
              <a:gd name="T34" fmla="*/ 285370 w 977"/>
              <a:gd name="T35" fmla="*/ 103048 h 921"/>
              <a:gd name="T36" fmla="*/ 265745 w 977"/>
              <a:gd name="T37" fmla="*/ 95919 h 921"/>
              <a:gd name="T38" fmla="*/ 258667 w 977"/>
              <a:gd name="T39" fmla="*/ 103696 h 921"/>
              <a:gd name="T40" fmla="*/ 245154 w 977"/>
              <a:gd name="T41" fmla="*/ 108881 h 921"/>
              <a:gd name="T42" fmla="*/ 9652 w 977"/>
              <a:gd name="T43" fmla="*/ 103696 h 921"/>
              <a:gd name="T44" fmla="*/ 9652 w 977"/>
              <a:gd name="T45" fmla="*/ 103696 h 921"/>
              <a:gd name="T46" fmla="*/ 14799 w 977"/>
              <a:gd name="T47" fmla="*/ 129620 h 921"/>
              <a:gd name="T48" fmla="*/ 33138 w 977"/>
              <a:gd name="T49" fmla="*/ 149387 h 921"/>
              <a:gd name="T50" fmla="*/ 60163 w 977"/>
              <a:gd name="T51" fmla="*/ 159757 h 921"/>
              <a:gd name="T52" fmla="*/ 73675 w 977"/>
              <a:gd name="T53" fmla="*/ 176607 h 921"/>
              <a:gd name="T54" fmla="*/ 77536 w 977"/>
              <a:gd name="T55" fmla="*/ 237853 h 921"/>
              <a:gd name="T56" fmla="*/ 84292 w 977"/>
              <a:gd name="T57" fmla="*/ 277063 h 921"/>
              <a:gd name="T58" fmla="*/ 94587 w 977"/>
              <a:gd name="T59" fmla="*/ 292617 h 921"/>
              <a:gd name="T60" fmla="*/ 115821 w 977"/>
              <a:gd name="T61" fmla="*/ 297802 h 921"/>
              <a:gd name="T62" fmla="*/ 132551 w 977"/>
              <a:gd name="T63" fmla="*/ 283544 h 921"/>
              <a:gd name="T64" fmla="*/ 135768 w 977"/>
              <a:gd name="T65" fmla="*/ 265073 h 921"/>
              <a:gd name="T66" fmla="*/ 127403 w 977"/>
              <a:gd name="T67" fmla="*/ 226835 h 921"/>
              <a:gd name="T68" fmla="*/ 106169 w 977"/>
              <a:gd name="T69" fmla="*/ 162997 h 921"/>
              <a:gd name="T70" fmla="*/ 118395 w 977"/>
              <a:gd name="T71" fmla="*/ 143554 h 921"/>
              <a:gd name="T72" fmla="*/ 141559 w 977"/>
              <a:gd name="T73" fmla="*/ 125083 h 921"/>
              <a:gd name="T74" fmla="*/ 145098 w 977"/>
              <a:gd name="T75" fmla="*/ 103696 h 921"/>
              <a:gd name="T76" fmla="*/ 112604 w 977"/>
              <a:gd name="T77" fmla="*/ 258592 h 921"/>
              <a:gd name="T78" fmla="*/ 120325 w 977"/>
              <a:gd name="T79" fmla="*/ 263129 h 921"/>
              <a:gd name="T80" fmla="*/ 122255 w 977"/>
              <a:gd name="T81" fmla="*/ 270582 h 921"/>
              <a:gd name="T82" fmla="*/ 119038 w 977"/>
              <a:gd name="T83" fmla="*/ 279007 h 921"/>
              <a:gd name="T84" fmla="*/ 112604 w 977"/>
              <a:gd name="T85" fmla="*/ 282248 h 921"/>
              <a:gd name="T86" fmla="*/ 103595 w 977"/>
              <a:gd name="T87" fmla="*/ 280303 h 921"/>
              <a:gd name="T88" fmla="*/ 98448 w 977"/>
              <a:gd name="T89" fmla="*/ 273174 h 921"/>
              <a:gd name="T90" fmla="*/ 99091 w 977"/>
              <a:gd name="T91" fmla="*/ 265721 h 921"/>
              <a:gd name="T92" fmla="*/ 105526 w 977"/>
              <a:gd name="T93" fmla="*/ 259240 h 921"/>
              <a:gd name="T94" fmla="*/ 129977 w 977"/>
              <a:gd name="T95" fmla="*/ 29489 h 921"/>
              <a:gd name="T96" fmla="*/ 124829 w 977"/>
              <a:gd name="T97" fmla="*/ 21063 h 921"/>
              <a:gd name="T98" fmla="*/ 111317 w 977"/>
              <a:gd name="T99" fmla="*/ 16527 h 921"/>
              <a:gd name="T100" fmla="*/ 92657 w 977"/>
              <a:gd name="T101" fmla="*/ 19767 h 921"/>
              <a:gd name="T102" fmla="*/ 27990 w 977"/>
              <a:gd name="T103" fmla="*/ 32729 h 921"/>
              <a:gd name="T104" fmla="*/ 16086 w 977"/>
              <a:gd name="T105" fmla="*/ 34673 h 921"/>
              <a:gd name="T106" fmla="*/ 5791 w 977"/>
              <a:gd name="T107" fmla="*/ 39858 h 921"/>
              <a:gd name="T108" fmla="*/ 0 w 977"/>
              <a:gd name="T109" fmla="*/ 52172 h 921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977"/>
              <a:gd name="T166" fmla="*/ 0 h 921"/>
              <a:gd name="T167" fmla="*/ 977 w 977"/>
              <a:gd name="T168" fmla="*/ 921 h 921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977" h="921">
                <a:moveTo>
                  <a:pt x="748" y="338"/>
                </a:moveTo>
                <a:lnTo>
                  <a:pt x="748" y="457"/>
                </a:lnTo>
                <a:lnTo>
                  <a:pt x="746" y="467"/>
                </a:lnTo>
                <a:lnTo>
                  <a:pt x="740" y="475"/>
                </a:lnTo>
                <a:lnTo>
                  <a:pt x="732" y="481"/>
                </a:lnTo>
                <a:lnTo>
                  <a:pt x="722" y="485"/>
                </a:lnTo>
                <a:lnTo>
                  <a:pt x="710" y="481"/>
                </a:lnTo>
                <a:lnTo>
                  <a:pt x="702" y="475"/>
                </a:lnTo>
                <a:lnTo>
                  <a:pt x="696" y="467"/>
                </a:lnTo>
                <a:lnTo>
                  <a:pt x="694" y="457"/>
                </a:lnTo>
                <a:lnTo>
                  <a:pt x="694" y="328"/>
                </a:lnTo>
                <a:lnTo>
                  <a:pt x="676" y="342"/>
                </a:lnTo>
                <a:lnTo>
                  <a:pt x="658" y="352"/>
                </a:lnTo>
                <a:lnTo>
                  <a:pt x="658" y="668"/>
                </a:lnTo>
                <a:lnTo>
                  <a:pt x="656" y="680"/>
                </a:lnTo>
                <a:lnTo>
                  <a:pt x="654" y="690"/>
                </a:lnTo>
                <a:lnTo>
                  <a:pt x="647" y="698"/>
                </a:lnTo>
                <a:lnTo>
                  <a:pt x="641" y="706"/>
                </a:lnTo>
                <a:lnTo>
                  <a:pt x="633" y="712"/>
                </a:lnTo>
                <a:lnTo>
                  <a:pt x="625" y="718"/>
                </a:lnTo>
                <a:lnTo>
                  <a:pt x="615" y="720"/>
                </a:lnTo>
                <a:lnTo>
                  <a:pt x="605" y="722"/>
                </a:lnTo>
                <a:lnTo>
                  <a:pt x="593" y="720"/>
                </a:lnTo>
                <a:lnTo>
                  <a:pt x="583" y="718"/>
                </a:lnTo>
                <a:lnTo>
                  <a:pt x="575" y="712"/>
                </a:lnTo>
                <a:lnTo>
                  <a:pt x="567" y="706"/>
                </a:lnTo>
                <a:lnTo>
                  <a:pt x="561" y="698"/>
                </a:lnTo>
                <a:lnTo>
                  <a:pt x="555" y="690"/>
                </a:lnTo>
                <a:lnTo>
                  <a:pt x="553" y="680"/>
                </a:lnTo>
                <a:lnTo>
                  <a:pt x="551" y="668"/>
                </a:lnTo>
                <a:lnTo>
                  <a:pt x="551" y="358"/>
                </a:lnTo>
                <a:lnTo>
                  <a:pt x="535" y="348"/>
                </a:lnTo>
                <a:lnTo>
                  <a:pt x="519" y="338"/>
                </a:lnTo>
                <a:lnTo>
                  <a:pt x="505" y="326"/>
                </a:lnTo>
                <a:lnTo>
                  <a:pt x="493" y="310"/>
                </a:lnTo>
                <a:lnTo>
                  <a:pt x="483" y="294"/>
                </a:lnTo>
                <a:lnTo>
                  <a:pt x="477" y="276"/>
                </a:lnTo>
                <a:lnTo>
                  <a:pt x="471" y="256"/>
                </a:lnTo>
                <a:lnTo>
                  <a:pt x="471" y="236"/>
                </a:lnTo>
                <a:lnTo>
                  <a:pt x="471" y="224"/>
                </a:lnTo>
                <a:lnTo>
                  <a:pt x="471" y="125"/>
                </a:lnTo>
                <a:lnTo>
                  <a:pt x="662" y="103"/>
                </a:lnTo>
                <a:lnTo>
                  <a:pt x="672" y="83"/>
                </a:lnTo>
                <a:lnTo>
                  <a:pt x="471" y="81"/>
                </a:lnTo>
                <a:lnTo>
                  <a:pt x="471" y="45"/>
                </a:lnTo>
                <a:lnTo>
                  <a:pt x="931" y="0"/>
                </a:lnTo>
                <a:lnTo>
                  <a:pt x="977" y="133"/>
                </a:lnTo>
                <a:lnTo>
                  <a:pt x="911" y="167"/>
                </a:lnTo>
                <a:lnTo>
                  <a:pt x="905" y="191"/>
                </a:lnTo>
                <a:lnTo>
                  <a:pt x="977" y="181"/>
                </a:lnTo>
                <a:lnTo>
                  <a:pt x="977" y="226"/>
                </a:lnTo>
                <a:lnTo>
                  <a:pt x="977" y="228"/>
                </a:lnTo>
                <a:lnTo>
                  <a:pt x="975" y="246"/>
                </a:lnTo>
                <a:lnTo>
                  <a:pt x="971" y="264"/>
                </a:lnTo>
                <a:lnTo>
                  <a:pt x="961" y="280"/>
                </a:lnTo>
                <a:lnTo>
                  <a:pt x="951" y="292"/>
                </a:lnTo>
                <a:lnTo>
                  <a:pt x="937" y="304"/>
                </a:lnTo>
                <a:lnTo>
                  <a:pt x="923" y="312"/>
                </a:lnTo>
                <a:lnTo>
                  <a:pt x="905" y="316"/>
                </a:lnTo>
                <a:lnTo>
                  <a:pt x="887" y="318"/>
                </a:lnTo>
                <a:lnTo>
                  <a:pt x="871" y="318"/>
                </a:lnTo>
                <a:lnTo>
                  <a:pt x="855" y="312"/>
                </a:lnTo>
                <a:lnTo>
                  <a:pt x="840" y="306"/>
                </a:lnTo>
                <a:lnTo>
                  <a:pt x="826" y="296"/>
                </a:lnTo>
                <a:lnTo>
                  <a:pt x="820" y="306"/>
                </a:lnTo>
                <a:lnTo>
                  <a:pt x="812" y="314"/>
                </a:lnTo>
                <a:lnTo>
                  <a:pt x="804" y="320"/>
                </a:lnTo>
                <a:lnTo>
                  <a:pt x="794" y="326"/>
                </a:lnTo>
                <a:lnTo>
                  <a:pt x="784" y="330"/>
                </a:lnTo>
                <a:lnTo>
                  <a:pt x="774" y="334"/>
                </a:lnTo>
                <a:lnTo>
                  <a:pt x="762" y="336"/>
                </a:lnTo>
                <a:lnTo>
                  <a:pt x="750" y="338"/>
                </a:lnTo>
                <a:lnTo>
                  <a:pt x="748" y="338"/>
                </a:lnTo>
                <a:close/>
                <a:moveTo>
                  <a:pt x="30" y="320"/>
                </a:moveTo>
                <a:lnTo>
                  <a:pt x="434" y="242"/>
                </a:lnTo>
                <a:lnTo>
                  <a:pt x="446" y="300"/>
                </a:lnTo>
                <a:lnTo>
                  <a:pt x="42" y="380"/>
                </a:lnTo>
                <a:lnTo>
                  <a:pt x="30" y="320"/>
                </a:lnTo>
                <a:close/>
                <a:moveTo>
                  <a:pt x="451" y="320"/>
                </a:moveTo>
                <a:lnTo>
                  <a:pt x="46" y="400"/>
                </a:lnTo>
                <a:lnTo>
                  <a:pt x="57" y="455"/>
                </a:lnTo>
                <a:lnTo>
                  <a:pt x="81" y="457"/>
                </a:lnTo>
                <a:lnTo>
                  <a:pt x="103" y="461"/>
                </a:lnTo>
                <a:lnTo>
                  <a:pt x="125" y="465"/>
                </a:lnTo>
                <a:lnTo>
                  <a:pt x="147" y="473"/>
                </a:lnTo>
                <a:lnTo>
                  <a:pt x="167" y="483"/>
                </a:lnTo>
                <a:lnTo>
                  <a:pt x="187" y="493"/>
                </a:lnTo>
                <a:lnTo>
                  <a:pt x="207" y="507"/>
                </a:lnTo>
                <a:lnTo>
                  <a:pt x="225" y="523"/>
                </a:lnTo>
                <a:lnTo>
                  <a:pt x="229" y="545"/>
                </a:lnTo>
                <a:lnTo>
                  <a:pt x="231" y="571"/>
                </a:lnTo>
                <a:lnTo>
                  <a:pt x="235" y="624"/>
                </a:lnTo>
                <a:lnTo>
                  <a:pt x="237" y="678"/>
                </a:lnTo>
                <a:lnTo>
                  <a:pt x="241" y="734"/>
                </a:lnTo>
                <a:lnTo>
                  <a:pt x="245" y="786"/>
                </a:lnTo>
                <a:lnTo>
                  <a:pt x="249" y="810"/>
                </a:lnTo>
                <a:lnTo>
                  <a:pt x="256" y="833"/>
                </a:lnTo>
                <a:lnTo>
                  <a:pt x="262" y="855"/>
                </a:lnTo>
                <a:lnTo>
                  <a:pt x="272" y="873"/>
                </a:lnTo>
                <a:lnTo>
                  <a:pt x="282" y="889"/>
                </a:lnTo>
                <a:lnTo>
                  <a:pt x="294" y="903"/>
                </a:lnTo>
                <a:lnTo>
                  <a:pt x="310" y="913"/>
                </a:lnTo>
                <a:lnTo>
                  <a:pt x="326" y="919"/>
                </a:lnTo>
                <a:lnTo>
                  <a:pt x="344" y="921"/>
                </a:lnTo>
                <a:lnTo>
                  <a:pt x="360" y="919"/>
                </a:lnTo>
                <a:lnTo>
                  <a:pt x="376" y="913"/>
                </a:lnTo>
                <a:lnTo>
                  <a:pt x="390" y="903"/>
                </a:lnTo>
                <a:lnTo>
                  <a:pt x="404" y="891"/>
                </a:lnTo>
                <a:lnTo>
                  <a:pt x="412" y="875"/>
                </a:lnTo>
                <a:lnTo>
                  <a:pt x="418" y="859"/>
                </a:lnTo>
                <a:lnTo>
                  <a:pt x="422" y="839"/>
                </a:lnTo>
                <a:lnTo>
                  <a:pt x="422" y="818"/>
                </a:lnTo>
                <a:lnTo>
                  <a:pt x="420" y="796"/>
                </a:lnTo>
                <a:lnTo>
                  <a:pt x="416" y="774"/>
                </a:lnTo>
                <a:lnTo>
                  <a:pt x="410" y="750"/>
                </a:lnTo>
                <a:lnTo>
                  <a:pt x="396" y="700"/>
                </a:lnTo>
                <a:lnTo>
                  <a:pt x="358" y="597"/>
                </a:lnTo>
                <a:lnTo>
                  <a:pt x="342" y="549"/>
                </a:lnTo>
                <a:lnTo>
                  <a:pt x="336" y="525"/>
                </a:lnTo>
                <a:lnTo>
                  <a:pt x="330" y="503"/>
                </a:lnTo>
                <a:lnTo>
                  <a:pt x="342" y="481"/>
                </a:lnTo>
                <a:lnTo>
                  <a:pt x="354" y="461"/>
                </a:lnTo>
                <a:lnTo>
                  <a:pt x="368" y="443"/>
                </a:lnTo>
                <a:lnTo>
                  <a:pt x="384" y="427"/>
                </a:lnTo>
                <a:lnTo>
                  <a:pt x="402" y="410"/>
                </a:lnTo>
                <a:lnTo>
                  <a:pt x="420" y="398"/>
                </a:lnTo>
                <a:lnTo>
                  <a:pt x="440" y="386"/>
                </a:lnTo>
                <a:lnTo>
                  <a:pt x="461" y="376"/>
                </a:lnTo>
                <a:lnTo>
                  <a:pt x="451" y="320"/>
                </a:lnTo>
                <a:close/>
                <a:moveTo>
                  <a:pt x="336" y="798"/>
                </a:moveTo>
                <a:lnTo>
                  <a:pt x="336" y="798"/>
                </a:lnTo>
                <a:lnTo>
                  <a:pt x="344" y="796"/>
                </a:lnTo>
                <a:lnTo>
                  <a:pt x="350" y="798"/>
                </a:lnTo>
                <a:lnTo>
                  <a:pt x="358" y="800"/>
                </a:lnTo>
                <a:lnTo>
                  <a:pt x="364" y="802"/>
                </a:lnTo>
                <a:lnTo>
                  <a:pt x="370" y="808"/>
                </a:lnTo>
                <a:lnTo>
                  <a:pt x="374" y="812"/>
                </a:lnTo>
                <a:lnTo>
                  <a:pt x="378" y="820"/>
                </a:lnTo>
                <a:lnTo>
                  <a:pt x="380" y="827"/>
                </a:lnTo>
                <a:lnTo>
                  <a:pt x="380" y="835"/>
                </a:lnTo>
                <a:lnTo>
                  <a:pt x="380" y="843"/>
                </a:lnTo>
                <a:lnTo>
                  <a:pt x="378" y="849"/>
                </a:lnTo>
                <a:lnTo>
                  <a:pt x="374" y="855"/>
                </a:lnTo>
                <a:lnTo>
                  <a:pt x="370" y="861"/>
                </a:lnTo>
                <a:lnTo>
                  <a:pt x="364" y="865"/>
                </a:lnTo>
                <a:lnTo>
                  <a:pt x="358" y="869"/>
                </a:lnTo>
                <a:lnTo>
                  <a:pt x="350" y="871"/>
                </a:lnTo>
                <a:lnTo>
                  <a:pt x="342" y="873"/>
                </a:lnTo>
                <a:lnTo>
                  <a:pt x="336" y="871"/>
                </a:lnTo>
                <a:lnTo>
                  <a:pt x="328" y="869"/>
                </a:lnTo>
                <a:lnTo>
                  <a:pt x="322" y="865"/>
                </a:lnTo>
                <a:lnTo>
                  <a:pt x="316" y="861"/>
                </a:lnTo>
                <a:lnTo>
                  <a:pt x="312" y="855"/>
                </a:lnTo>
                <a:lnTo>
                  <a:pt x="308" y="849"/>
                </a:lnTo>
                <a:lnTo>
                  <a:pt x="306" y="843"/>
                </a:lnTo>
                <a:lnTo>
                  <a:pt x="306" y="835"/>
                </a:lnTo>
                <a:lnTo>
                  <a:pt x="306" y="827"/>
                </a:lnTo>
                <a:lnTo>
                  <a:pt x="308" y="820"/>
                </a:lnTo>
                <a:lnTo>
                  <a:pt x="312" y="814"/>
                </a:lnTo>
                <a:lnTo>
                  <a:pt x="316" y="808"/>
                </a:lnTo>
                <a:lnTo>
                  <a:pt x="322" y="804"/>
                </a:lnTo>
                <a:lnTo>
                  <a:pt x="328" y="800"/>
                </a:lnTo>
                <a:lnTo>
                  <a:pt x="336" y="798"/>
                </a:lnTo>
                <a:close/>
                <a:moveTo>
                  <a:pt x="428" y="214"/>
                </a:moveTo>
                <a:lnTo>
                  <a:pt x="404" y="91"/>
                </a:lnTo>
                <a:lnTo>
                  <a:pt x="402" y="81"/>
                </a:lnTo>
                <a:lnTo>
                  <a:pt x="396" y="73"/>
                </a:lnTo>
                <a:lnTo>
                  <a:pt x="388" y="65"/>
                </a:lnTo>
                <a:lnTo>
                  <a:pt x="380" y="59"/>
                </a:lnTo>
                <a:lnTo>
                  <a:pt x="368" y="53"/>
                </a:lnTo>
                <a:lnTo>
                  <a:pt x="358" y="51"/>
                </a:lnTo>
                <a:lnTo>
                  <a:pt x="346" y="51"/>
                </a:lnTo>
                <a:lnTo>
                  <a:pt x="332" y="51"/>
                </a:lnTo>
                <a:lnTo>
                  <a:pt x="312" y="55"/>
                </a:lnTo>
                <a:lnTo>
                  <a:pt x="310" y="101"/>
                </a:lnTo>
                <a:lnTo>
                  <a:pt x="288" y="61"/>
                </a:lnTo>
                <a:lnTo>
                  <a:pt x="109" y="97"/>
                </a:lnTo>
                <a:lnTo>
                  <a:pt x="125" y="205"/>
                </a:lnTo>
                <a:lnTo>
                  <a:pt x="121" y="207"/>
                </a:lnTo>
                <a:lnTo>
                  <a:pt x="87" y="101"/>
                </a:lnTo>
                <a:lnTo>
                  <a:pt x="71" y="103"/>
                </a:lnTo>
                <a:lnTo>
                  <a:pt x="89" y="214"/>
                </a:lnTo>
                <a:lnTo>
                  <a:pt x="83" y="214"/>
                </a:lnTo>
                <a:lnTo>
                  <a:pt x="50" y="107"/>
                </a:lnTo>
                <a:lnTo>
                  <a:pt x="38" y="111"/>
                </a:lnTo>
                <a:lnTo>
                  <a:pt x="26" y="117"/>
                </a:lnTo>
                <a:lnTo>
                  <a:pt x="18" y="123"/>
                </a:lnTo>
                <a:lnTo>
                  <a:pt x="10" y="131"/>
                </a:lnTo>
                <a:lnTo>
                  <a:pt x="4" y="141"/>
                </a:lnTo>
                <a:lnTo>
                  <a:pt x="0" y="151"/>
                </a:lnTo>
                <a:lnTo>
                  <a:pt x="0" y="161"/>
                </a:lnTo>
                <a:lnTo>
                  <a:pt x="0" y="171"/>
                </a:lnTo>
                <a:lnTo>
                  <a:pt x="24" y="294"/>
                </a:lnTo>
                <a:lnTo>
                  <a:pt x="428" y="2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00" name="Freeform 12"/>
          <p:cNvSpPr>
            <a:spLocks noEditPoints="1" noChangeArrowheads="1"/>
          </p:cNvSpPr>
          <p:nvPr/>
        </p:nvSpPr>
        <p:spPr bwMode="auto">
          <a:xfrm>
            <a:off x="1041400" y="4359275"/>
            <a:ext cx="346075" cy="311150"/>
          </a:xfrm>
          <a:custGeom>
            <a:avLst/>
            <a:gdLst>
              <a:gd name="T0" fmla="*/ 21287 w 1073"/>
              <a:gd name="T1" fmla="*/ 164173 h 959"/>
              <a:gd name="T2" fmla="*/ 21287 w 1073"/>
              <a:gd name="T3" fmla="*/ 174231 h 959"/>
              <a:gd name="T4" fmla="*/ 10966 w 1073"/>
              <a:gd name="T5" fmla="*/ 166769 h 959"/>
              <a:gd name="T6" fmla="*/ 307049 w 1073"/>
              <a:gd name="T7" fmla="*/ 205378 h 959"/>
              <a:gd name="T8" fmla="*/ 331884 w 1073"/>
              <a:gd name="T9" fmla="*/ 215112 h 959"/>
              <a:gd name="T10" fmla="*/ 307049 w 1073"/>
              <a:gd name="T11" fmla="*/ 284869 h 959"/>
              <a:gd name="T12" fmla="*/ 263830 w 1073"/>
              <a:gd name="T13" fmla="*/ 198889 h 959"/>
              <a:gd name="T14" fmla="*/ 138043 w 1073"/>
              <a:gd name="T15" fmla="*/ 649 h 959"/>
              <a:gd name="T16" fmla="*/ 170296 w 1073"/>
              <a:gd name="T17" fmla="*/ 22063 h 959"/>
              <a:gd name="T18" fmla="*/ 167071 w 1073"/>
              <a:gd name="T19" fmla="*/ 55481 h 959"/>
              <a:gd name="T20" fmla="*/ 138043 w 1073"/>
              <a:gd name="T21" fmla="*/ 71055 h 959"/>
              <a:gd name="T22" fmla="*/ 105467 w 1073"/>
              <a:gd name="T23" fmla="*/ 49641 h 959"/>
              <a:gd name="T24" fmla="*/ 108693 w 1073"/>
              <a:gd name="T25" fmla="*/ 16223 h 959"/>
              <a:gd name="T26" fmla="*/ 138043 w 1073"/>
              <a:gd name="T27" fmla="*/ 649 h 959"/>
              <a:gd name="T28" fmla="*/ 59668 w 1073"/>
              <a:gd name="T29" fmla="*/ 129132 h 959"/>
              <a:gd name="T30" fmla="*/ 38704 w 1073"/>
              <a:gd name="T31" fmla="*/ 118101 h 959"/>
              <a:gd name="T32" fmla="*/ 22577 w 1073"/>
              <a:gd name="T33" fmla="*/ 121994 h 959"/>
              <a:gd name="T34" fmla="*/ 21932 w 1073"/>
              <a:gd name="T35" fmla="*/ 138866 h 959"/>
              <a:gd name="T36" fmla="*/ 16772 w 1073"/>
              <a:gd name="T37" fmla="*/ 151844 h 959"/>
              <a:gd name="T38" fmla="*/ 2580 w 1073"/>
              <a:gd name="T39" fmla="*/ 150546 h 959"/>
              <a:gd name="T40" fmla="*/ 1935 w 1073"/>
              <a:gd name="T41" fmla="*/ 166120 h 959"/>
              <a:gd name="T42" fmla="*/ 23867 w 1073"/>
              <a:gd name="T43" fmla="*/ 197592 h 959"/>
              <a:gd name="T44" fmla="*/ 46444 w 1073"/>
              <a:gd name="T45" fmla="*/ 201485 h 959"/>
              <a:gd name="T46" fmla="*/ 70634 w 1073"/>
              <a:gd name="T47" fmla="*/ 180720 h 959"/>
              <a:gd name="T48" fmla="*/ 99017 w 1073"/>
              <a:gd name="T49" fmla="*/ 187858 h 959"/>
              <a:gd name="T50" fmla="*/ 181585 w 1073"/>
              <a:gd name="T51" fmla="*/ 311150 h 959"/>
              <a:gd name="T52" fmla="*/ 206097 w 1073"/>
              <a:gd name="T53" fmla="*/ 159631 h 959"/>
              <a:gd name="T54" fmla="*/ 209322 w 1073"/>
              <a:gd name="T55" fmla="*/ 197592 h 959"/>
              <a:gd name="T56" fmla="*/ 235125 w 1073"/>
              <a:gd name="T57" fmla="*/ 167418 h 959"/>
              <a:gd name="T58" fmla="*/ 213193 w 1073"/>
              <a:gd name="T59" fmla="*/ 127834 h 959"/>
              <a:gd name="T60" fmla="*/ 240930 w 1073"/>
              <a:gd name="T61" fmla="*/ 94416 h 959"/>
              <a:gd name="T62" fmla="*/ 225449 w 1073"/>
              <a:gd name="T63" fmla="*/ 92469 h 959"/>
              <a:gd name="T64" fmla="*/ 227384 w 1073"/>
              <a:gd name="T65" fmla="*/ 87927 h 959"/>
              <a:gd name="T66" fmla="*/ 228029 w 1073"/>
              <a:gd name="T67" fmla="*/ 57428 h 959"/>
              <a:gd name="T68" fmla="*/ 243510 w 1073"/>
              <a:gd name="T69" fmla="*/ 84033 h 959"/>
              <a:gd name="T70" fmla="*/ 249638 w 1073"/>
              <a:gd name="T71" fmla="*/ 61322 h 959"/>
              <a:gd name="T72" fmla="*/ 239640 w 1073"/>
              <a:gd name="T73" fmla="*/ 37636 h 959"/>
              <a:gd name="T74" fmla="*/ 218998 w 1073"/>
              <a:gd name="T75" fmla="*/ 67162 h 959"/>
              <a:gd name="T76" fmla="*/ 49025 w 1073"/>
              <a:gd name="T77" fmla="*/ 151195 h 959"/>
              <a:gd name="T78" fmla="*/ 58378 w 1073"/>
              <a:gd name="T79" fmla="*/ 140812 h 959"/>
              <a:gd name="T80" fmla="*/ 51605 w 1073"/>
              <a:gd name="T81" fmla="*/ 151195 h 959"/>
              <a:gd name="T82" fmla="*/ 58378 w 1073"/>
              <a:gd name="T83" fmla="*/ 168066 h 959"/>
              <a:gd name="T84" fmla="*/ 62248 w 1073"/>
              <a:gd name="T85" fmla="*/ 168715 h 959"/>
              <a:gd name="T86" fmla="*/ 55153 w 1073"/>
              <a:gd name="T87" fmla="*/ 172609 h 959"/>
              <a:gd name="T88" fmla="*/ 62893 w 1073"/>
              <a:gd name="T89" fmla="*/ 162875 h 959"/>
              <a:gd name="T90" fmla="*/ 60958 w 1073"/>
              <a:gd name="T91" fmla="*/ 172609 h 959"/>
              <a:gd name="T92" fmla="*/ 49670 w 1073"/>
              <a:gd name="T93" fmla="*/ 168715 h 959"/>
              <a:gd name="T94" fmla="*/ 45154 w 1073"/>
              <a:gd name="T95" fmla="*/ 191103 h 959"/>
              <a:gd name="T96" fmla="*/ 49670 w 1073"/>
              <a:gd name="T97" fmla="*/ 185262 h 959"/>
              <a:gd name="T98" fmla="*/ 46444 w 1073"/>
              <a:gd name="T99" fmla="*/ 191103 h 959"/>
              <a:gd name="T100" fmla="*/ 47089 w 1073"/>
              <a:gd name="T101" fmla="*/ 182667 h 959"/>
              <a:gd name="T102" fmla="*/ 50315 w 1073"/>
              <a:gd name="T103" fmla="*/ 189805 h 959"/>
              <a:gd name="T104" fmla="*/ 42574 w 1073"/>
              <a:gd name="T105" fmla="*/ 190454 h 959"/>
              <a:gd name="T106" fmla="*/ 43864 w 1073"/>
              <a:gd name="T107" fmla="*/ 183316 h 959"/>
              <a:gd name="T108" fmla="*/ 59668 w 1073"/>
              <a:gd name="T109" fmla="*/ 138866 h 959"/>
              <a:gd name="T110" fmla="*/ 57088 w 1073"/>
              <a:gd name="T111" fmla="*/ 151195 h 959"/>
              <a:gd name="T112" fmla="*/ 42574 w 1073"/>
              <a:gd name="T113" fmla="*/ 145355 h 95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073"/>
              <a:gd name="T172" fmla="*/ 0 h 959"/>
              <a:gd name="T173" fmla="*/ 1073 w 1073"/>
              <a:gd name="T174" fmla="*/ 959 h 959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073" h="959">
                <a:moveTo>
                  <a:pt x="38" y="494"/>
                </a:moveTo>
                <a:lnTo>
                  <a:pt x="38" y="494"/>
                </a:lnTo>
                <a:lnTo>
                  <a:pt x="44" y="492"/>
                </a:lnTo>
                <a:lnTo>
                  <a:pt x="52" y="494"/>
                </a:lnTo>
                <a:lnTo>
                  <a:pt x="58" y="498"/>
                </a:lnTo>
                <a:lnTo>
                  <a:pt x="66" y="506"/>
                </a:lnTo>
                <a:lnTo>
                  <a:pt x="70" y="514"/>
                </a:lnTo>
                <a:lnTo>
                  <a:pt x="72" y="524"/>
                </a:lnTo>
                <a:lnTo>
                  <a:pt x="70" y="530"/>
                </a:lnTo>
                <a:lnTo>
                  <a:pt x="66" y="537"/>
                </a:lnTo>
                <a:lnTo>
                  <a:pt x="60" y="539"/>
                </a:lnTo>
                <a:lnTo>
                  <a:pt x="52" y="537"/>
                </a:lnTo>
                <a:lnTo>
                  <a:pt x="46" y="532"/>
                </a:lnTo>
                <a:lnTo>
                  <a:pt x="38" y="524"/>
                </a:lnTo>
                <a:lnTo>
                  <a:pt x="34" y="514"/>
                </a:lnTo>
                <a:lnTo>
                  <a:pt x="32" y="506"/>
                </a:lnTo>
                <a:lnTo>
                  <a:pt x="34" y="498"/>
                </a:lnTo>
                <a:lnTo>
                  <a:pt x="38" y="494"/>
                </a:lnTo>
                <a:close/>
                <a:moveTo>
                  <a:pt x="772" y="633"/>
                </a:moveTo>
                <a:lnTo>
                  <a:pt x="952" y="633"/>
                </a:lnTo>
                <a:lnTo>
                  <a:pt x="952" y="0"/>
                </a:lnTo>
                <a:lnTo>
                  <a:pt x="1029" y="0"/>
                </a:lnTo>
                <a:lnTo>
                  <a:pt x="1029" y="633"/>
                </a:lnTo>
                <a:lnTo>
                  <a:pt x="1051" y="633"/>
                </a:lnTo>
                <a:lnTo>
                  <a:pt x="1051" y="663"/>
                </a:lnTo>
                <a:lnTo>
                  <a:pt x="1029" y="663"/>
                </a:lnTo>
                <a:lnTo>
                  <a:pt x="1029" y="878"/>
                </a:lnTo>
                <a:lnTo>
                  <a:pt x="1073" y="878"/>
                </a:lnTo>
                <a:lnTo>
                  <a:pt x="1073" y="943"/>
                </a:lnTo>
                <a:lnTo>
                  <a:pt x="755" y="943"/>
                </a:lnTo>
                <a:lnTo>
                  <a:pt x="755" y="878"/>
                </a:lnTo>
                <a:lnTo>
                  <a:pt x="952" y="878"/>
                </a:lnTo>
                <a:lnTo>
                  <a:pt x="952" y="663"/>
                </a:lnTo>
                <a:lnTo>
                  <a:pt x="772" y="663"/>
                </a:lnTo>
                <a:lnTo>
                  <a:pt x="772" y="633"/>
                </a:lnTo>
                <a:close/>
                <a:moveTo>
                  <a:pt x="872" y="195"/>
                </a:moveTo>
                <a:lnTo>
                  <a:pt x="818" y="613"/>
                </a:lnTo>
                <a:lnTo>
                  <a:pt x="888" y="623"/>
                </a:lnTo>
                <a:lnTo>
                  <a:pt x="940" y="203"/>
                </a:lnTo>
                <a:lnTo>
                  <a:pt x="872" y="195"/>
                </a:lnTo>
                <a:close/>
                <a:moveTo>
                  <a:pt x="428" y="2"/>
                </a:moveTo>
                <a:lnTo>
                  <a:pt x="428" y="2"/>
                </a:lnTo>
                <a:lnTo>
                  <a:pt x="450" y="4"/>
                </a:lnTo>
                <a:lnTo>
                  <a:pt x="470" y="10"/>
                </a:lnTo>
                <a:lnTo>
                  <a:pt x="488" y="20"/>
                </a:lnTo>
                <a:lnTo>
                  <a:pt x="504" y="34"/>
                </a:lnTo>
                <a:lnTo>
                  <a:pt x="518" y="50"/>
                </a:lnTo>
                <a:lnTo>
                  <a:pt x="528" y="68"/>
                </a:lnTo>
                <a:lnTo>
                  <a:pt x="534" y="88"/>
                </a:lnTo>
                <a:lnTo>
                  <a:pt x="536" y="110"/>
                </a:lnTo>
                <a:lnTo>
                  <a:pt x="534" y="133"/>
                </a:lnTo>
                <a:lnTo>
                  <a:pt x="528" y="153"/>
                </a:lnTo>
                <a:lnTo>
                  <a:pt x="518" y="171"/>
                </a:lnTo>
                <a:lnTo>
                  <a:pt x="504" y="187"/>
                </a:lnTo>
                <a:lnTo>
                  <a:pt x="488" y="201"/>
                </a:lnTo>
                <a:lnTo>
                  <a:pt x="470" y="211"/>
                </a:lnTo>
                <a:lnTo>
                  <a:pt x="450" y="217"/>
                </a:lnTo>
                <a:lnTo>
                  <a:pt x="428" y="219"/>
                </a:lnTo>
                <a:lnTo>
                  <a:pt x="406" y="217"/>
                </a:lnTo>
                <a:lnTo>
                  <a:pt x="386" y="211"/>
                </a:lnTo>
                <a:lnTo>
                  <a:pt x="368" y="201"/>
                </a:lnTo>
                <a:lnTo>
                  <a:pt x="351" y="187"/>
                </a:lnTo>
                <a:lnTo>
                  <a:pt x="337" y="171"/>
                </a:lnTo>
                <a:lnTo>
                  <a:pt x="327" y="153"/>
                </a:lnTo>
                <a:lnTo>
                  <a:pt x="321" y="133"/>
                </a:lnTo>
                <a:lnTo>
                  <a:pt x="319" y="110"/>
                </a:lnTo>
                <a:lnTo>
                  <a:pt x="321" y="88"/>
                </a:lnTo>
                <a:lnTo>
                  <a:pt x="327" y="68"/>
                </a:lnTo>
                <a:lnTo>
                  <a:pt x="337" y="50"/>
                </a:lnTo>
                <a:lnTo>
                  <a:pt x="351" y="34"/>
                </a:lnTo>
                <a:lnTo>
                  <a:pt x="368" y="20"/>
                </a:lnTo>
                <a:lnTo>
                  <a:pt x="386" y="10"/>
                </a:lnTo>
                <a:lnTo>
                  <a:pt x="406" y="4"/>
                </a:lnTo>
                <a:lnTo>
                  <a:pt x="428" y="2"/>
                </a:lnTo>
                <a:close/>
                <a:moveTo>
                  <a:pt x="657" y="400"/>
                </a:moveTo>
                <a:lnTo>
                  <a:pt x="559" y="247"/>
                </a:lnTo>
                <a:lnTo>
                  <a:pt x="293" y="247"/>
                </a:lnTo>
                <a:lnTo>
                  <a:pt x="185" y="398"/>
                </a:lnTo>
                <a:lnTo>
                  <a:pt x="175" y="388"/>
                </a:lnTo>
                <a:lnTo>
                  <a:pt x="165" y="380"/>
                </a:lnTo>
                <a:lnTo>
                  <a:pt x="152" y="374"/>
                </a:lnTo>
                <a:lnTo>
                  <a:pt x="142" y="368"/>
                </a:lnTo>
                <a:lnTo>
                  <a:pt x="130" y="366"/>
                </a:lnTo>
                <a:lnTo>
                  <a:pt x="120" y="364"/>
                </a:lnTo>
                <a:lnTo>
                  <a:pt x="110" y="362"/>
                </a:lnTo>
                <a:lnTo>
                  <a:pt x="100" y="362"/>
                </a:lnTo>
                <a:lnTo>
                  <a:pt x="90" y="364"/>
                </a:lnTo>
                <a:lnTo>
                  <a:pt x="82" y="368"/>
                </a:lnTo>
                <a:lnTo>
                  <a:pt x="76" y="370"/>
                </a:lnTo>
                <a:lnTo>
                  <a:pt x="70" y="376"/>
                </a:lnTo>
                <a:lnTo>
                  <a:pt x="64" y="382"/>
                </a:lnTo>
                <a:lnTo>
                  <a:pt x="62" y="388"/>
                </a:lnTo>
                <a:lnTo>
                  <a:pt x="62" y="394"/>
                </a:lnTo>
                <a:lnTo>
                  <a:pt x="62" y="402"/>
                </a:lnTo>
                <a:lnTo>
                  <a:pt x="68" y="428"/>
                </a:lnTo>
                <a:lnTo>
                  <a:pt x="70" y="440"/>
                </a:lnTo>
                <a:lnTo>
                  <a:pt x="70" y="448"/>
                </a:lnTo>
                <a:lnTo>
                  <a:pt x="68" y="456"/>
                </a:lnTo>
                <a:lnTo>
                  <a:pt x="66" y="462"/>
                </a:lnTo>
                <a:lnTo>
                  <a:pt x="60" y="466"/>
                </a:lnTo>
                <a:lnTo>
                  <a:pt x="52" y="468"/>
                </a:lnTo>
                <a:lnTo>
                  <a:pt x="42" y="466"/>
                </a:lnTo>
                <a:lnTo>
                  <a:pt x="32" y="464"/>
                </a:lnTo>
                <a:lnTo>
                  <a:pt x="22" y="462"/>
                </a:lnTo>
                <a:lnTo>
                  <a:pt x="12" y="462"/>
                </a:lnTo>
                <a:lnTo>
                  <a:pt x="8" y="464"/>
                </a:lnTo>
                <a:lnTo>
                  <a:pt x="4" y="466"/>
                </a:lnTo>
                <a:lnTo>
                  <a:pt x="2" y="468"/>
                </a:lnTo>
                <a:lnTo>
                  <a:pt x="0" y="474"/>
                </a:lnTo>
                <a:lnTo>
                  <a:pt x="0" y="480"/>
                </a:lnTo>
                <a:lnTo>
                  <a:pt x="0" y="490"/>
                </a:lnTo>
                <a:lnTo>
                  <a:pt x="6" y="512"/>
                </a:lnTo>
                <a:lnTo>
                  <a:pt x="16" y="541"/>
                </a:lnTo>
                <a:lnTo>
                  <a:pt x="28" y="565"/>
                </a:lnTo>
                <a:lnTo>
                  <a:pt x="44" y="585"/>
                </a:lnTo>
                <a:lnTo>
                  <a:pt x="64" y="601"/>
                </a:lnTo>
                <a:lnTo>
                  <a:pt x="74" y="609"/>
                </a:lnTo>
                <a:lnTo>
                  <a:pt x="86" y="615"/>
                </a:lnTo>
                <a:lnTo>
                  <a:pt x="96" y="619"/>
                </a:lnTo>
                <a:lnTo>
                  <a:pt x="108" y="621"/>
                </a:lnTo>
                <a:lnTo>
                  <a:pt x="120" y="623"/>
                </a:lnTo>
                <a:lnTo>
                  <a:pt x="132" y="623"/>
                </a:lnTo>
                <a:lnTo>
                  <a:pt x="144" y="621"/>
                </a:lnTo>
                <a:lnTo>
                  <a:pt x="156" y="617"/>
                </a:lnTo>
                <a:lnTo>
                  <a:pt x="179" y="605"/>
                </a:lnTo>
                <a:lnTo>
                  <a:pt x="195" y="591"/>
                </a:lnTo>
                <a:lnTo>
                  <a:pt x="209" y="575"/>
                </a:lnTo>
                <a:lnTo>
                  <a:pt x="219" y="557"/>
                </a:lnTo>
                <a:lnTo>
                  <a:pt x="225" y="537"/>
                </a:lnTo>
                <a:lnTo>
                  <a:pt x="227" y="516"/>
                </a:lnTo>
                <a:lnTo>
                  <a:pt x="227" y="494"/>
                </a:lnTo>
                <a:lnTo>
                  <a:pt x="223" y="472"/>
                </a:lnTo>
                <a:lnTo>
                  <a:pt x="299" y="426"/>
                </a:lnTo>
                <a:lnTo>
                  <a:pt x="307" y="579"/>
                </a:lnTo>
                <a:lnTo>
                  <a:pt x="293" y="959"/>
                </a:lnTo>
                <a:lnTo>
                  <a:pt x="386" y="959"/>
                </a:lnTo>
                <a:lnTo>
                  <a:pt x="406" y="635"/>
                </a:lnTo>
                <a:lnTo>
                  <a:pt x="448" y="635"/>
                </a:lnTo>
                <a:lnTo>
                  <a:pt x="464" y="959"/>
                </a:lnTo>
                <a:lnTo>
                  <a:pt x="563" y="959"/>
                </a:lnTo>
                <a:lnTo>
                  <a:pt x="542" y="579"/>
                </a:lnTo>
                <a:lnTo>
                  <a:pt x="382" y="579"/>
                </a:lnTo>
                <a:lnTo>
                  <a:pt x="542" y="549"/>
                </a:lnTo>
                <a:lnTo>
                  <a:pt x="550" y="408"/>
                </a:lnTo>
                <a:lnTo>
                  <a:pt x="639" y="492"/>
                </a:lnTo>
                <a:lnTo>
                  <a:pt x="639" y="524"/>
                </a:lnTo>
                <a:lnTo>
                  <a:pt x="641" y="555"/>
                </a:lnTo>
                <a:lnTo>
                  <a:pt x="645" y="583"/>
                </a:lnTo>
                <a:lnTo>
                  <a:pt x="649" y="609"/>
                </a:lnTo>
                <a:lnTo>
                  <a:pt x="689" y="613"/>
                </a:lnTo>
                <a:lnTo>
                  <a:pt x="701" y="593"/>
                </a:lnTo>
                <a:lnTo>
                  <a:pt x="711" y="569"/>
                </a:lnTo>
                <a:lnTo>
                  <a:pt x="721" y="543"/>
                </a:lnTo>
                <a:lnTo>
                  <a:pt x="729" y="516"/>
                </a:lnTo>
                <a:lnTo>
                  <a:pt x="735" y="490"/>
                </a:lnTo>
                <a:lnTo>
                  <a:pt x="739" y="462"/>
                </a:lnTo>
                <a:lnTo>
                  <a:pt x="741" y="434"/>
                </a:lnTo>
                <a:lnTo>
                  <a:pt x="741" y="406"/>
                </a:lnTo>
                <a:lnTo>
                  <a:pt x="661" y="394"/>
                </a:lnTo>
                <a:lnTo>
                  <a:pt x="657" y="400"/>
                </a:lnTo>
                <a:close/>
                <a:moveTo>
                  <a:pt x="697" y="380"/>
                </a:moveTo>
                <a:lnTo>
                  <a:pt x="713" y="287"/>
                </a:lnTo>
                <a:lnTo>
                  <a:pt x="747" y="291"/>
                </a:lnTo>
                <a:lnTo>
                  <a:pt x="743" y="388"/>
                </a:lnTo>
                <a:lnTo>
                  <a:pt x="697" y="380"/>
                </a:lnTo>
                <a:close/>
                <a:moveTo>
                  <a:pt x="663" y="374"/>
                </a:moveTo>
                <a:lnTo>
                  <a:pt x="687" y="283"/>
                </a:lnTo>
                <a:lnTo>
                  <a:pt x="699" y="285"/>
                </a:lnTo>
                <a:lnTo>
                  <a:pt x="675" y="376"/>
                </a:lnTo>
                <a:lnTo>
                  <a:pt x="663" y="374"/>
                </a:lnTo>
                <a:close/>
                <a:moveTo>
                  <a:pt x="693" y="269"/>
                </a:moveTo>
                <a:lnTo>
                  <a:pt x="705" y="271"/>
                </a:lnTo>
                <a:lnTo>
                  <a:pt x="701" y="251"/>
                </a:lnTo>
                <a:lnTo>
                  <a:pt x="699" y="233"/>
                </a:lnTo>
                <a:lnTo>
                  <a:pt x="697" y="217"/>
                </a:lnTo>
                <a:lnTo>
                  <a:pt x="699" y="203"/>
                </a:lnTo>
                <a:lnTo>
                  <a:pt x="703" y="189"/>
                </a:lnTo>
                <a:lnTo>
                  <a:pt x="707" y="177"/>
                </a:lnTo>
                <a:lnTo>
                  <a:pt x="715" y="165"/>
                </a:lnTo>
                <a:lnTo>
                  <a:pt x="727" y="155"/>
                </a:lnTo>
                <a:lnTo>
                  <a:pt x="715" y="273"/>
                </a:lnTo>
                <a:lnTo>
                  <a:pt x="745" y="277"/>
                </a:lnTo>
                <a:lnTo>
                  <a:pt x="755" y="259"/>
                </a:lnTo>
                <a:lnTo>
                  <a:pt x="764" y="245"/>
                </a:lnTo>
                <a:lnTo>
                  <a:pt x="770" y="231"/>
                </a:lnTo>
                <a:lnTo>
                  <a:pt x="774" y="219"/>
                </a:lnTo>
                <a:lnTo>
                  <a:pt x="776" y="207"/>
                </a:lnTo>
                <a:lnTo>
                  <a:pt x="776" y="197"/>
                </a:lnTo>
                <a:lnTo>
                  <a:pt x="774" y="189"/>
                </a:lnTo>
                <a:lnTo>
                  <a:pt x="772" y="181"/>
                </a:lnTo>
                <a:lnTo>
                  <a:pt x="764" y="165"/>
                </a:lnTo>
                <a:lnTo>
                  <a:pt x="753" y="151"/>
                </a:lnTo>
                <a:lnTo>
                  <a:pt x="747" y="135"/>
                </a:lnTo>
                <a:lnTo>
                  <a:pt x="743" y="124"/>
                </a:lnTo>
                <a:lnTo>
                  <a:pt x="743" y="116"/>
                </a:lnTo>
                <a:lnTo>
                  <a:pt x="723" y="133"/>
                </a:lnTo>
                <a:lnTo>
                  <a:pt x="707" y="151"/>
                </a:lnTo>
                <a:lnTo>
                  <a:pt x="693" y="169"/>
                </a:lnTo>
                <a:lnTo>
                  <a:pt x="685" y="187"/>
                </a:lnTo>
                <a:lnTo>
                  <a:pt x="679" y="207"/>
                </a:lnTo>
                <a:lnTo>
                  <a:pt x="679" y="227"/>
                </a:lnTo>
                <a:lnTo>
                  <a:pt x="683" y="247"/>
                </a:lnTo>
                <a:lnTo>
                  <a:pt x="693" y="269"/>
                </a:lnTo>
                <a:close/>
                <a:moveTo>
                  <a:pt x="152" y="466"/>
                </a:moveTo>
                <a:lnTo>
                  <a:pt x="152" y="466"/>
                </a:lnTo>
                <a:lnTo>
                  <a:pt x="160" y="456"/>
                </a:lnTo>
                <a:lnTo>
                  <a:pt x="169" y="448"/>
                </a:lnTo>
                <a:lnTo>
                  <a:pt x="173" y="436"/>
                </a:lnTo>
                <a:lnTo>
                  <a:pt x="173" y="424"/>
                </a:lnTo>
                <a:lnTo>
                  <a:pt x="181" y="434"/>
                </a:lnTo>
                <a:lnTo>
                  <a:pt x="183" y="442"/>
                </a:lnTo>
                <a:lnTo>
                  <a:pt x="183" y="450"/>
                </a:lnTo>
                <a:lnTo>
                  <a:pt x="179" y="456"/>
                </a:lnTo>
                <a:lnTo>
                  <a:pt x="175" y="462"/>
                </a:lnTo>
                <a:lnTo>
                  <a:pt x="169" y="464"/>
                </a:lnTo>
                <a:lnTo>
                  <a:pt x="160" y="466"/>
                </a:lnTo>
                <a:lnTo>
                  <a:pt x="152" y="466"/>
                </a:lnTo>
                <a:close/>
                <a:moveTo>
                  <a:pt x="171" y="532"/>
                </a:moveTo>
                <a:lnTo>
                  <a:pt x="171" y="532"/>
                </a:lnTo>
                <a:lnTo>
                  <a:pt x="177" y="524"/>
                </a:lnTo>
                <a:lnTo>
                  <a:pt x="181" y="518"/>
                </a:lnTo>
                <a:lnTo>
                  <a:pt x="185" y="510"/>
                </a:lnTo>
                <a:lnTo>
                  <a:pt x="185" y="500"/>
                </a:lnTo>
                <a:lnTo>
                  <a:pt x="191" y="506"/>
                </a:lnTo>
                <a:lnTo>
                  <a:pt x="193" y="514"/>
                </a:lnTo>
                <a:lnTo>
                  <a:pt x="193" y="520"/>
                </a:lnTo>
                <a:lnTo>
                  <a:pt x="191" y="524"/>
                </a:lnTo>
                <a:lnTo>
                  <a:pt x="187" y="528"/>
                </a:lnTo>
                <a:lnTo>
                  <a:pt x="181" y="532"/>
                </a:lnTo>
                <a:lnTo>
                  <a:pt x="177" y="532"/>
                </a:lnTo>
                <a:lnTo>
                  <a:pt x="171" y="532"/>
                </a:lnTo>
                <a:close/>
                <a:moveTo>
                  <a:pt x="165" y="496"/>
                </a:moveTo>
                <a:lnTo>
                  <a:pt x="165" y="496"/>
                </a:lnTo>
                <a:lnTo>
                  <a:pt x="173" y="494"/>
                </a:lnTo>
                <a:lnTo>
                  <a:pt x="181" y="494"/>
                </a:lnTo>
                <a:lnTo>
                  <a:pt x="189" y="496"/>
                </a:lnTo>
                <a:lnTo>
                  <a:pt x="195" y="502"/>
                </a:lnTo>
                <a:lnTo>
                  <a:pt x="197" y="510"/>
                </a:lnTo>
                <a:lnTo>
                  <a:pt x="197" y="520"/>
                </a:lnTo>
                <a:lnTo>
                  <a:pt x="195" y="526"/>
                </a:lnTo>
                <a:lnTo>
                  <a:pt x="189" y="532"/>
                </a:lnTo>
                <a:lnTo>
                  <a:pt x="181" y="537"/>
                </a:lnTo>
                <a:lnTo>
                  <a:pt x="173" y="537"/>
                </a:lnTo>
                <a:lnTo>
                  <a:pt x="165" y="535"/>
                </a:lnTo>
                <a:lnTo>
                  <a:pt x="158" y="528"/>
                </a:lnTo>
                <a:lnTo>
                  <a:pt x="154" y="520"/>
                </a:lnTo>
                <a:lnTo>
                  <a:pt x="154" y="510"/>
                </a:lnTo>
                <a:lnTo>
                  <a:pt x="158" y="502"/>
                </a:lnTo>
                <a:lnTo>
                  <a:pt x="165" y="496"/>
                </a:lnTo>
                <a:close/>
                <a:moveTo>
                  <a:pt x="140" y="589"/>
                </a:moveTo>
                <a:lnTo>
                  <a:pt x="140" y="589"/>
                </a:lnTo>
                <a:lnTo>
                  <a:pt x="144" y="585"/>
                </a:lnTo>
                <a:lnTo>
                  <a:pt x="148" y="579"/>
                </a:lnTo>
                <a:lnTo>
                  <a:pt x="150" y="573"/>
                </a:lnTo>
                <a:lnTo>
                  <a:pt x="150" y="567"/>
                </a:lnTo>
                <a:lnTo>
                  <a:pt x="154" y="571"/>
                </a:lnTo>
                <a:lnTo>
                  <a:pt x="156" y="577"/>
                </a:lnTo>
                <a:lnTo>
                  <a:pt x="156" y="581"/>
                </a:lnTo>
                <a:lnTo>
                  <a:pt x="154" y="585"/>
                </a:lnTo>
                <a:lnTo>
                  <a:pt x="152" y="587"/>
                </a:lnTo>
                <a:lnTo>
                  <a:pt x="148" y="589"/>
                </a:lnTo>
                <a:lnTo>
                  <a:pt x="144" y="589"/>
                </a:lnTo>
                <a:lnTo>
                  <a:pt x="140" y="589"/>
                </a:lnTo>
                <a:close/>
                <a:moveTo>
                  <a:pt x="136" y="565"/>
                </a:moveTo>
                <a:lnTo>
                  <a:pt x="136" y="565"/>
                </a:lnTo>
                <a:lnTo>
                  <a:pt x="140" y="563"/>
                </a:lnTo>
                <a:lnTo>
                  <a:pt x="146" y="563"/>
                </a:lnTo>
                <a:lnTo>
                  <a:pt x="152" y="565"/>
                </a:lnTo>
                <a:lnTo>
                  <a:pt x="156" y="569"/>
                </a:lnTo>
                <a:lnTo>
                  <a:pt x="158" y="575"/>
                </a:lnTo>
                <a:lnTo>
                  <a:pt x="158" y="581"/>
                </a:lnTo>
                <a:lnTo>
                  <a:pt x="156" y="585"/>
                </a:lnTo>
                <a:lnTo>
                  <a:pt x="152" y="591"/>
                </a:lnTo>
                <a:lnTo>
                  <a:pt x="146" y="593"/>
                </a:lnTo>
                <a:lnTo>
                  <a:pt x="140" y="593"/>
                </a:lnTo>
                <a:lnTo>
                  <a:pt x="136" y="591"/>
                </a:lnTo>
                <a:lnTo>
                  <a:pt x="132" y="587"/>
                </a:lnTo>
                <a:lnTo>
                  <a:pt x="128" y="581"/>
                </a:lnTo>
                <a:lnTo>
                  <a:pt x="128" y="575"/>
                </a:lnTo>
                <a:lnTo>
                  <a:pt x="132" y="569"/>
                </a:lnTo>
                <a:lnTo>
                  <a:pt x="136" y="565"/>
                </a:lnTo>
                <a:close/>
                <a:moveTo>
                  <a:pt x="144" y="420"/>
                </a:moveTo>
                <a:lnTo>
                  <a:pt x="144" y="420"/>
                </a:lnTo>
                <a:lnTo>
                  <a:pt x="154" y="416"/>
                </a:lnTo>
                <a:lnTo>
                  <a:pt x="167" y="416"/>
                </a:lnTo>
                <a:lnTo>
                  <a:pt x="177" y="420"/>
                </a:lnTo>
                <a:lnTo>
                  <a:pt x="185" y="428"/>
                </a:lnTo>
                <a:lnTo>
                  <a:pt x="189" y="438"/>
                </a:lnTo>
                <a:lnTo>
                  <a:pt x="189" y="448"/>
                </a:lnTo>
                <a:lnTo>
                  <a:pt x="185" y="458"/>
                </a:lnTo>
                <a:lnTo>
                  <a:pt x="177" y="466"/>
                </a:lnTo>
                <a:lnTo>
                  <a:pt x="167" y="472"/>
                </a:lnTo>
                <a:lnTo>
                  <a:pt x="154" y="472"/>
                </a:lnTo>
                <a:lnTo>
                  <a:pt x="144" y="468"/>
                </a:lnTo>
                <a:lnTo>
                  <a:pt x="136" y="460"/>
                </a:lnTo>
                <a:lnTo>
                  <a:pt x="132" y="448"/>
                </a:lnTo>
                <a:lnTo>
                  <a:pt x="132" y="438"/>
                </a:lnTo>
                <a:lnTo>
                  <a:pt x="136" y="428"/>
                </a:lnTo>
                <a:lnTo>
                  <a:pt x="144" y="4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01" name="Freeform 13"/>
          <p:cNvSpPr>
            <a:spLocks noEditPoints="1" noChangeArrowheads="1"/>
          </p:cNvSpPr>
          <p:nvPr/>
        </p:nvSpPr>
        <p:spPr bwMode="auto">
          <a:xfrm>
            <a:off x="1625600" y="4359275"/>
            <a:ext cx="330200" cy="323850"/>
          </a:xfrm>
          <a:custGeom>
            <a:avLst/>
            <a:gdLst>
              <a:gd name="T0" fmla="*/ 106953 w 1025"/>
              <a:gd name="T1" fmla="*/ 228086 h 1001"/>
              <a:gd name="T2" fmla="*/ 0 w 1025"/>
              <a:gd name="T3" fmla="*/ 155293 h 1001"/>
              <a:gd name="T4" fmla="*/ 20617 w 1025"/>
              <a:gd name="T5" fmla="*/ 135881 h 1001"/>
              <a:gd name="T6" fmla="*/ 249986 w 1025"/>
              <a:gd name="T7" fmla="*/ 298938 h 1001"/>
              <a:gd name="T8" fmla="*/ 126926 w 1025"/>
              <a:gd name="T9" fmla="*/ 260762 h 1001"/>
              <a:gd name="T10" fmla="*/ 140456 w 1025"/>
              <a:gd name="T11" fmla="*/ 235851 h 1001"/>
              <a:gd name="T12" fmla="*/ 150764 w 1025"/>
              <a:gd name="T13" fmla="*/ 237792 h 1001"/>
              <a:gd name="T14" fmla="*/ 155275 w 1025"/>
              <a:gd name="T15" fmla="*/ 234557 h 1001"/>
              <a:gd name="T16" fmla="*/ 165261 w 1025"/>
              <a:gd name="T17" fmla="*/ 228733 h 1001"/>
              <a:gd name="T18" fmla="*/ 249341 w 1025"/>
              <a:gd name="T19" fmla="*/ 111617 h 1001"/>
              <a:gd name="T20" fmla="*/ 187811 w 1025"/>
              <a:gd name="T21" fmla="*/ 224204 h 1001"/>
              <a:gd name="T22" fmla="*/ 194899 w 1025"/>
              <a:gd name="T23" fmla="*/ 224851 h 1001"/>
              <a:gd name="T24" fmla="*/ 209073 w 1025"/>
              <a:gd name="T25" fmla="*/ 228086 h 1001"/>
              <a:gd name="T26" fmla="*/ 216160 w 1025"/>
              <a:gd name="T27" fmla="*/ 231321 h 1001"/>
              <a:gd name="T28" fmla="*/ 230012 w 1025"/>
              <a:gd name="T29" fmla="*/ 242968 h 1001"/>
              <a:gd name="T30" fmla="*/ 239677 w 1025"/>
              <a:gd name="T31" fmla="*/ 257527 h 1001"/>
              <a:gd name="T32" fmla="*/ 244187 w 1025"/>
              <a:gd name="T33" fmla="*/ 273703 h 1001"/>
              <a:gd name="T34" fmla="*/ 243543 w 1025"/>
              <a:gd name="T35" fmla="*/ 291174 h 1001"/>
              <a:gd name="T36" fmla="*/ 259006 w 1025"/>
              <a:gd name="T37" fmla="*/ 84440 h 1001"/>
              <a:gd name="T38" fmla="*/ 312160 w 1025"/>
              <a:gd name="T39" fmla="*/ 105793 h 1001"/>
              <a:gd name="T40" fmla="*/ 303784 w 1025"/>
              <a:gd name="T41" fmla="*/ 44000 h 1001"/>
              <a:gd name="T42" fmla="*/ 312160 w 1025"/>
              <a:gd name="T43" fmla="*/ 105793 h 1001"/>
              <a:gd name="T44" fmla="*/ 177503 w 1025"/>
              <a:gd name="T45" fmla="*/ 25235 h 1001"/>
              <a:gd name="T46" fmla="*/ 29637 w 1025"/>
              <a:gd name="T47" fmla="*/ 141058 h 1001"/>
              <a:gd name="T48" fmla="*/ 40268 w 1025"/>
              <a:gd name="T49" fmla="*/ 137175 h 1001"/>
              <a:gd name="T50" fmla="*/ 51866 w 1025"/>
              <a:gd name="T51" fmla="*/ 135881 h 1001"/>
              <a:gd name="T52" fmla="*/ 161395 w 1025"/>
              <a:gd name="T53" fmla="*/ 48529 h 1001"/>
              <a:gd name="T54" fmla="*/ 81503 w 1025"/>
              <a:gd name="T55" fmla="*/ 143646 h 1001"/>
              <a:gd name="T56" fmla="*/ 86013 w 1025"/>
              <a:gd name="T57" fmla="*/ 146234 h 1001"/>
              <a:gd name="T58" fmla="*/ 93100 w 1025"/>
              <a:gd name="T59" fmla="*/ 153352 h 1001"/>
              <a:gd name="T60" fmla="*/ 99865 w 1025"/>
              <a:gd name="T61" fmla="*/ 161763 h 1001"/>
              <a:gd name="T62" fmla="*/ 104375 w 1025"/>
              <a:gd name="T63" fmla="*/ 171469 h 1001"/>
              <a:gd name="T64" fmla="*/ 107597 w 1025"/>
              <a:gd name="T65" fmla="*/ 182469 h 1001"/>
              <a:gd name="T66" fmla="*/ 108885 w 1025"/>
              <a:gd name="T67" fmla="*/ 193145 h 1001"/>
              <a:gd name="T68" fmla="*/ 108241 w 1025"/>
              <a:gd name="T69" fmla="*/ 204145 h 1001"/>
              <a:gd name="T70" fmla="*/ 105664 w 1025"/>
              <a:gd name="T71" fmla="*/ 213851 h 1001"/>
              <a:gd name="T72" fmla="*/ 222603 w 1025"/>
              <a:gd name="T73" fmla="*/ 74088 h 1001"/>
              <a:gd name="T74" fmla="*/ 177503 w 1025"/>
              <a:gd name="T75" fmla="*/ 25235 h 1001"/>
              <a:gd name="T76" fmla="*/ 191677 w 1025"/>
              <a:gd name="T77" fmla="*/ 29117 h 1001"/>
              <a:gd name="T78" fmla="*/ 253207 w 1025"/>
              <a:gd name="T79" fmla="*/ 22000 h 100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025"/>
              <a:gd name="T121" fmla="*/ 0 h 1001"/>
              <a:gd name="T122" fmla="*/ 1025 w 1025"/>
              <a:gd name="T123" fmla="*/ 1001 h 1001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025" h="1001">
                <a:moveTo>
                  <a:pt x="64" y="420"/>
                </a:moveTo>
                <a:lnTo>
                  <a:pt x="332" y="705"/>
                </a:lnTo>
                <a:lnTo>
                  <a:pt x="269" y="765"/>
                </a:lnTo>
                <a:lnTo>
                  <a:pt x="0" y="480"/>
                </a:lnTo>
                <a:lnTo>
                  <a:pt x="64" y="420"/>
                </a:lnTo>
                <a:close/>
                <a:moveTo>
                  <a:pt x="436" y="729"/>
                </a:moveTo>
                <a:lnTo>
                  <a:pt x="776" y="924"/>
                </a:lnTo>
                <a:lnTo>
                  <a:pt x="732" y="1001"/>
                </a:lnTo>
                <a:lnTo>
                  <a:pt x="394" y="806"/>
                </a:lnTo>
                <a:lnTo>
                  <a:pt x="436" y="729"/>
                </a:lnTo>
                <a:close/>
                <a:moveTo>
                  <a:pt x="804" y="261"/>
                </a:moveTo>
                <a:lnTo>
                  <a:pt x="468" y="735"/>
                </a:lnTo>
                <a:lnTo>
                  <a:pt x="482" y="725"/>
                </a:lnTo>
                <a:lnTo>
                  <a:pt x="497" y="715"/>
                </a:lnTo>
                <a:lnTo>
                  <a:pt x="513" y="707"/>
                </a:lnTo>
                <a:lnTo>
                  <a:pt x="529" y="701"/>
                </a:lnTo>
                <a:lnTo>
                  <a:pt x="774" y="345"/>
                </a:lnTo>
                <a:lnTo>
                  <a:pt x="810" y="365"/>
                </a:lnTo>
                <a:lnTo>
                  <a:pt x="583" y="693"/>
                </a:lnTo>
                <a:lnTo>
                  <a:pt x="605" y="695"/>
                </a:lnTo>
                <a:lnTo>
                  <a:pt x="627" y="699"/>
                </a:lnTo>
                <a:lnTo>
                  <a:pt x="649" y="705"/>
                </a:lnTo>
                <a:lnTo>
                  <a:pt x="671" y="715"/>
                </a:lnTo>
                <a:lnTo>
                  <a:pt x="693" y="731"/>
                </a:lnTo>
                <a:lnTo>
                  <a:pt x="714" y="751"/>
                </a:lnTo>
                <a:lnTo>
                  <a:pt x="730" y="771"/>
                </a:lnTo>
                <a:lnTo>
                  <a:pt x="744" y="796"/>
                </a:lnTo>
                <a:lnTo>
                  <a:pt x="752" y="820"/>
                </a:lnTo>
                <a:lnTo>
                  <a:pt x="758" y="846"/>
                </a:lnTo>
                <a:lnTo>
                  <a:pt x="760" y="872"/>
                </a:lnTo>
                <a:lnTo>
                  <a:pt x="756" y="900"/>
                </a:lnTo>
                <a:lnTo>
                  <a:pt x="981" y="363"/>
                </a:lnTo>
                <a:lnTo>
                  <a:pt x="804" y="261"/>
                </a:lnTo>
                <a:close/>
                <a:moveTo>
                  <a:pt x="969" y="327"/>
                </a:moveTo>
                <a:lnTo>
                  <a:pt x="848" y="259"/>
                </a:lnTo>
                <a:lnTo>
                  <a:pt x="943" y="136"/>
                </a:lnTo>
                <a:lnTo>
                  <a:pt x="1025" y="183"/>
                </a:lnTo>
                <a:lnTo>
                  <a:pt x="969" y="327"/>
                </a:lnTo>
                <a:close/>
                <a:moveTo>
                  <a:pt x="551" y="78"/>
                </a:moveTo>
                <a:lnTo>
                  <a:pt x="92" y="436"/>
                </a:lnTo>
                <a:lnTo>
                  <a:pt x="109" y="428"/>
                </a:lnTo>
                <a:lnTo>
                  <a:pt x="125" y="424"/>
                </a:lnTo>
                <a:lnTo>
                  <a:pt x="143" y="422"/>
                </a:lnTo>
                <a:lnTo>
                  <a:pt x="161" y="420"/>
                </a:lnTo>
                <a:lnTo>
                  <a:pt x="501" y="150"/>
                </a:lnTo>
                <a:lnTo>
                  <a:pt x="547" y="203"/>
                </a:lnTo>
                <a:lnTo>
                  <a:pt x="253" y="444"/>
                </a:lnTo>
                <a:lnTo>
                  <a:pt x="267" y="452"/>
                </a:lnTo>
                <a:lnTo>
                  <a:pt x="279" y="462"/>
                </a:lnTo>
                <a:lnTo>
                  <a:pt x="289" y="474"/>
                </a:lnTo>
                <a:lnTo>
                  <a:pt x="300" y="486"/>
                </a:lnTo>
                <a:lnTo>
                  <a:pt x="310" y="500"/>
                </a:lnTo>
                <a:lnTo>
                  <a:pt x="318" y="514"/>
                </a:lnTo>
                <a:lnTo>
                  <a:pt x="324" y="530"/>
                </a:lnTo>
                <a:lnTo>
                  <a:pt x="330" y="546"/>
                </a:lnTo>
                <a:lnTo>
                  <a:pt x="334" y="564"/>
                </a:lnTo>
                <a:lnTo>
                  <a:pt x="336" y="581"/>
                </a:lnTo>
                <a:lnTo>
                  <a:pt x="338" y="597"/>
                </a:lnTo>
                <a:lnTo>
                  <a:pt x="336" y="615"/>
                </a:lnTo>
                <a:lnTo>
                  <a:pt x="336" y="631"/>
                </a:lnTo>
                <a:lnTo>
                  <a:pt x="332" y="647"/>
                </a:lnTo>
                <a:lnTo>
                  <a:pt x="328" y="661"/>
                </a:lnTo>
                <a:lnTo>
                  <a:pt x="322" y="675"/>
                </a:lnTo>
                <a:lnTo>
                  <a:pt x="691" y="229"/>
                </a:lnTo>
                <a:lnTo>
                  <a:pt x="551" y="78"/>
                </a:lnTo>
                <a:close/>
                <a:moveTo>
                  <a:pt x="691" y="191"/>
                </a:moveTo>
                <a:lnTo>
                  <a:pt x="595" y="90"/>
                </a:lnTo>
                <a:lnTo>
                  <a:pt x="722" y="0"/>
                </a:lnTo>
                <a:lnTo>
                  <a:pt x="786" y="68"/>
                </a:lnTo>
                <a:lnTo>
                  <a:pt x="691" y="1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02" name="Freeform 15"/>
          <p:cNvSpPr>
            <a:spLocks noEditPoints="1" noChangeArrowheads="1"/>
          </p:cNvSpPr>
          <p:nvPr/>
        </p:nvSpPr>
        <p:spPr bwMode="auto">
          <a:xfrm>
            <a:off x="5505450" y="4359275"/>
            <a:ext cx="300038" cy="298450"/>
          </a:xfrm>
          <a:custGeom>
            <a:avLst/>
            <a:gdLst>
              <a:gd name="T0" fmla="*/ 72512 w 931"/>
              <a:gd name="T1" fmla="*/ 3226 h 925"/>
              <a:gd name="T2" fmla="*/ 46085 w 931"/>
              <a:gd name="T3" fmla="*/ 645 h 925"/>
              <a:gd name="T4" fmla="*/ 23848 w 931"/>
              <a:gd name="T5" fmla="*/ 12906 h 925"/>
              <a:gd name="T6" fmla="*/ 0 w 931"/>
              <a:gd name="T7" fmla="*/ 77113 h 925"/>
              <a:gd name="T8" fmla="*/ 7090 w 931"/>
              <a:gd name="T9" fmla="*/ 142611 h 925"/>
              <a:gd name="T10" fmla="*/ 31905 w 931"/>
              <a:gd name="T11" fmla="*/ 201010 h 925"/>
              <a:gd name="T12" fmla="*/ 90882 w 931"/>
              <a:gd name="T13" fmla="*/ 268444 h 925"/>
              <a:gd name="T14" fmla="*/ 150825 w 931"/>
              <a:gd name="T15" fmla="*/ 296514 h 925"/>
              <a:gd name="T16" fmla="*/ 196265 w 931"/>
              <a:gd name="T17" fmla="*/ 296514 h 925"/>
              <a:gd name="T18" fmla="*/ 240417 w 931"/>
              <a:gd name="T19" fmla="*/ 277478 h 925"/>
              <a:gd name="T20" fmla="*/ 285858 w 931"/>
              <a:gd name="T21" fmla="*/ 213271 h 925"/>
              <a:gd name="T22" fmla="*/ 300038 w 931"/>
              <a:gd name="T23" fmla="*/ 120025 h 925"/>
              <a:gd name="T24" fmla="*/ 286502 w 931"/>
              <a:gd name="T25" fmla="*/ 49365 h 925"/>
              <a:gd name="T26" fmla="*/ 257820 w 931"/>
              <a:gd name="T27" fmla="*/ 9679 h 925"/>
              <a:gd name="T28" fmla="*/ 235261 w 931"/>
              <a:gd name="T29" fmla="*/ 4517 h 925"/>
              <a:gd name="T30" fmla="*/ 207867 w 931"/>
              <a:gd name="T31" fmla="*/ 18068 h 925"/>
              <a:gd name="T32" fmla="*/ 180152 w 931"/>
              <a:gd name="T33" fmla="*/ 48720 h 925"/>
              <a:gd name="T34" fmla="*/ 153081 w 931"/>
              <a:gd name="T35" fmla="*/ 55173 h 925"/>
              <a:gd name="T36" fmla="*/ 116019 w 931"/>
              <a:gd name="T37" fmla="*/ 34523 h 925"/>
              <a:gd name="T38" fmla="*/ 71223 w 931"/>
              <a:gd name="T39" fmla="*/ 47429 h 925"/>
              <a:gd name="T40" fmla="*/ 85403 w 931"/>
              <a:gd name="T41" fmla="*/ 80340 h 925"/>
              <a:gd name="T42" fmla="*/ 75090 w 931"/>
              <a:gd name="T43" fmla="*/ 109701 h 925"/>
              <a:gd name="T44" fmla="*/ 52531 w 931"/>
              <a:gd name="T45" fmla="*/ 112927 h 925"/>
              <a:gd name="T46" fmla="*/ 37706 w 931"/>
              <a:gd name="T47" fmla="*/ 80340 h 925"/>
              <a:gd name="T48" fmla="*/ 48664 w 931"/>
              <a:gd name="T49" fmla="*/ 50656 h 925"/>
              <a:gd name="T50" fmla="*/ 82825 w 931"/>
              <a:gd name="T51" fmla="*/ 169391 h 925"/>
              <a:gd name="T52" fmla="*/ 98616 w 931"/>
              <a:gd name="T53" fmla="*/ 180361 h 925"/>
              <a:gd name="T54" fmla="*/ 97327 w 931"/>
              <a:gd name="T55" fmla="*/ 196493 h 925"/>
              <a:gd name="T56" fmla="*/ 82825 w 931"/>
              <a:gd name="T57" fmla="*/ 203591 h 925"/>
              <a:gd name="T58" fmla="*/ 66711 w 931"/>
              <a:gd name="T59" fmla="*/ 193267 h 925"/>
              <a:gd name="T60" fmla="*/ 68645 w 931"/>
              <a:gd name="T61" fmla="*/ 177134 h 925"/>
              <a:gd name="T62" fmla="*/ 82825 w 931"/>
              <a:gd name="T63" fmla="*/ 169391 h 925"/>
              <a:gd name="T64" fmla="*/ 144379 w 931"/>
              <a:gd name="T65" fmla="*/ 221660 h 925"/>
              <a:gd name="T66" fmla="*/ 148891 w 931"/>
              <a:gd name="T67" fmla="*/ 237469 h 925"/>
              <a:gd name="T68" fmla="*/ 136000 w 931"/>
              <a:gd name="T69" fmla="*/ 251021 h 925"/>
              <a:gd name="T70" fmla="*/ 120531 w 931"/>
              <a:gd name="T71" fmla="*/ 246504 h 925"/>
              <a:gd name="T72" fmla="*/ 115374 w 931"/>
              <a:gd name="T73" fmla="*/ 230371 h 925"/>
              <a:gd name="T74" fmla="*/ 128910 w 931"/>
              <a:gd name="T75" fmla="*/ 217143 h 925"/>
              <a:gd name="T76" fmla="*/ 213668 w 931"/>
              <a:gd name="T77" fmla="*/ 219078 h 925"/>
              <a:gd name="T78" fmla="*/ 224303 w 931"/>
              <a:gd name="T79" fmla="*/ 235534 h 925"/>
              <a:gd name="T80" fmla="*/ 216569 w 931"/>
              <a:gd name="T81" fmla="*/ 249730 h 925"/>
              <a:gd name="T82" fmla="*/ 200133 w 931"/>
              <a:gd name="T83" fmla="*/ 251021 h 925"/>
              <a:gd name="T84" fmla="*/ 189820 w 931"/>
              <a:gd name="T85" fmla="*/ 235534 h 925"/>
              <a:gd name="T86" fmla="*/ 197555 w 931"/>
              <a:gd name="T87" fmla="*/ 221014 h 925"/>
              <a:gd name="T88" fmla="*/ 250085 w 931"/>
              <a:gd name="T89" fmla="*/ 173262 h 925"/>
              <a:gd name="T90" fmla="*/ 266199 w 931"/>
              <a:gd name="T91" fmla="*/ 183587 h 925"/>
              <a:gd name="T92" fmla="*/ 264265 w 931"/>
              <a:gd name="T93" fmla="*/ 200365 h 925"/>
              <a:gd name="T94" fmla="*/ 250085 w 931"/>
              <a:gd name="T95" fmla="*/ 207463 h 925"/>
              <a:gd name="T96" fmla="*/ 234616 w 931"/>
              <a:gd name="T97" fmla="*/ 197138 h 925"/>
              <a:gd name="T98" fmla="*/ 235905 w 931"/>
              <a:gd name="T99" fmla="*/ 181006 h 925"/>
              <a:gd name="T100" fmla="*/ 250085 w 931"/>
              <a:gd name="T101" fmla="*/ 173262 h 925"/>
              <a:gd name="T102" fmla="*/ 262332 w 931"/>
              <a:gd name="T103" fmla="*/ 107765 h 925"/>
              <a:gd name="T104" fmla="*/ 266844 w 931"/>
              <a:gd name="T105" fmla="*/ 123252 h 925"/>
              <a:gd name="T106" fmla="*/ 253953 w 931"/>
              <a:gd name="T107" fmla="*/ 136803 h 925"/>
              <a:gd name="T108" fmla="*/ 238483 w 931"/>
              <a:gd name="T109" fmla="*/ 131641 h 925"/>
              <a:gd name="T110" fmla="*/ 233327 w 931"/>
              <a:gd name="T111" fmla="*/ 116154 h 925"/>
              <a:gd name="T112" fmla="*/ 246863 w 931"/>
              <a:gd name="T113" fmla="*/ 103248 h 92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931"/>
              <a:gd name="T172" fmla="*/ 0 h 925"/>
              <a:gd name="T173" fmla="*/ 931 w 931"/>
              <a:gd name="T174" fmla="*/ 925 h 92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931" h="925">
                <a:moveTo>
                  <a:pt x="312" y="64"/>
                </a:moveTo>
                <a:lnTo>
                  <a:pt x="312" y="64"/>
                </a:lnTo>
                <a:lnTo>
                  <a:pt x="284" y="40"/>
                </a:lnTo>
                <a:lnTo>
                  <a:pt x="255" y="22"/>
                </a:lnTo>
                <a:lnTo>
                  <a:pt x="239" y="16"/>
                </a:lnTo>
                <a:lnTo>
                  <a:pt x="225" y="10"/>
                </a:lnTo>
                <a:lnTo>
                  <a:pt x="211" y="4"/>
                </a:lnTo>
                <a:lnTo>
                  <a:pt x="197" y="2"/>
                </a:lnTo>
                <a:lnTo>
                  <a:pt x="183" y="0"/>
                </a:lnTo>
                <a:lnTo>
                  <a:pt x="171" y="0"/>
                </a:lnTo>
                <a:lnTo>
                  <a:pt x="157" y="0"/>
                </a:lnTo>
                <a:lnTo>
                  <a:pt x="143" y="2"/>
                </a:lnTo>
                <a:lnTo>
                  <a:pt x="131" y="6"/>
                </a:lnTo>
                <a:lnTo>
                  <a:pt x="119" y="10"/>
                </a:lnTo>
                <a:lnTo>
                  <a:pt x="107" y="16"/>
                </a:lnTo>
                <a:lnTo>
                  <a:pt x="95" y="22"/>
                </a:lnTo>
                <a:lnTo>
                  <a:pt x="85" y="32"/>
                </a:lnTo>
                <a:lnTo>
                  <a:pt x="74" y="40"/>
                </a:lnTo>
                <a:lnTo>
                  <a:pt x="54" y="62"/>
                </a:lnTo>
                <a:lnTo>
                  <a:pt x="36" y="90"/>
                </a:lnTo>
                <a:lnTo>
                  <a:pt x="22" y="121"/>
                </a:lnTo>
                <a:lnTo>
                  <a:pt x="12" y="157"/>
                </a:lnTo>
                <a:lnTo>
                  <a:pt x="4" y="197"/>
                </a:lnTo>
                <a:lnTo>
                  <a:pt x="0" y="239"/>
                </a:lnTo>
                <a:lnTo>
                  <a:pt x="0" y="287"/>
                </a:lnTo>
                <a:lnTo>
                  <a:pt x="2" y="328"/>
                </a:lnTo>
                <a:lnTo>
                  <a:pt x="6" y="366"/>
                </a:lnTo>
                <a:lnTo>
                  <a:pt x="12" y="404"/>
                </a:lnTo>
                <a:lnTo>
                  <a:pt x="22" y="442"/>
                </a:lnTo>
                <a:lnTo>
                  <a:pt x="32" y="478"/>
                </a:lnTo>
                <a:lnTo>
                  <a:pt x="46" y="515"/>
                </a:lnTo>
                <a:lnTo>
                  <a:pt x="60" y="549"/>
                </a:lnTo>
                <a:lnTo>
                  <a:pt x="77" y="585"/>
                </a:lnTo>
                <a:lnTo>
                  <a:pt x="99" y="623"/>
                </a:lnTo>
                <a:lnTo>
                  <a:pt x="123" y="661"/>
                </a:lnTo>
                <a:lnTo>
                  <a:pt x="149" y="699"/>
                </a:lnTo>
                <a:lnTo>
                  <a:pt x="179" y="736"/>
                </a:lnTo>
                <a:lnTo>
                  <a:pt x="211" y="772"/>
                </a:lnTo>
                <a:lnTo>
                  <a:pt x="245" y="804"/>
                </a:lnTo>
                <a:lnTo>
                  <a:pt x="282" y="832"/>
                </a:lnTo>
                <a:lnTo>
                  <a:pt x="320" y="858"/>
                </a:lnTo>
                <a:lnTo>
                  <a:pt x="360" y="882"/>
                </a:lnTo>
                <a:lnTo>
                  <a:pt x="402" y="900"/>
                </a:lnTo>
                <a:lnTo>
                  <a:pt x="424" y="906"/>
                </a:lnTo>
                <a:lnTo>
                  <a:pt x="446" y="913"/>
                </a:lnTo>
                <a:lnTo>
                  <a:pt x="468" y="919"/>
                </a:lnTo>
                <a:lnTo>
                  <a:pt x="491" y="923"/>
                </a:lnTo>
                <a:lnTo>
                  <a:pt x="515" y="925"/>
                </a:lnTo>
                <a:lnTo>
                  <a:pt x="537" y="925"/>
                </a:lnTo>
                <a:lnTo>
                  <a:pt x="561" y="925"/>
                </a:lnTo>
                <a:lnTo>
                  <a:pt x="585" y="923"/>
                </a:lnTo>
                <a:lnTo>
                  <a:pt x="609" y="919"/>
                </a:lnTo>
                <a:lnTo>
                  <a:pt x="633" y="913"/>
                </a:lnTo>
                <a:lnTo>
                  <a:pt x="657" y="904"/>
                </a:lnTo>
                <a:lnTo>
                  <a:pt x="682" y="896"/>
                </a:lnTo>
                <a:lnTo>
                  <a:pt x="716" y="880"/>
                </a:lnTo>
                <a:lnTo>
                  <a:pt x="746" y="860"/>
                </a:lnTo>
                <a:lnTo>
                  <a:pt x="776" y="836"/>
                </a:lnTo>
                <a:lnTo>
                  <a:pt x="802" y="808"/>
                </a:lnTo>
                <a:lnTo>
                  <a:pt x="828" y="776"/>
                </a:lnTo>
                <a:lnTo>
                  <a:pt x="850" y="740"/>
                </a:lnTo>
                <a:lnTo>
                  <a:pt x="871" y="701"/>
                </a:lnTo>
                <a:lnTo>
                  <a:pt x="887" y="661"/>
                </a:lnTo>
                <a:lnTo>
                  <a:pt x="903" y="617"/>
                </a:lnTo>
                <a:lnTo>
                  <a:pt x="915" y="573"/>
                </a:lnTo>
                <a:lnTo>
                  <a:pt x="923" y="525"/>
                </a:lnTo>
                <a:lnTo>
                  <a:pt x="929" y="474"/>
                </a:lnTo>
                <a:lnTo>
                  <a:pt x="931" y="424"/>
                </a:lnTo>
                <a:lnTo>
                  <a:pt x="931" y="372"/>
                </a:lnTo>
                <a:lnTo>
                  <a:pt x="925" y="318"/>
                </a:lnTo>
                <a:lnTo>
                  <a:pt x="919" y="263"/>
                </a:lnTo>
                <a:lnTo>
                  <a:pt x="911" y="225"/>
                </a:lnTo>
                <a:lnTo>
                  <a:pt x="901" y="187"/>
                </a:lnTo>
                <a:lnTo>
                  <a:pt x="889" y="153"/>
                </a:lnTo>
                <a:lnTo>
                  <a:pt x="875" y="121"/>
                </a:lnTo>
                <a:lnTo>
                  <a:pt x="858" y="92"/>
                </a:lnTo>
                <a:lnTo>
                  <a:pt x="840" y="66"/>
                </a:lnTo>
                <a:lnTo>
                  <a:pt x="822" y="46"/>
                </a:lnTo>
                <a:lnTo>
                  <a:pt x="812" y="36"/>
                </a:lnTo>
                <a:lnTo>
                  <a:pt x="800" y="30"/>
                </a:lnTo>
                <a:lnTo>
                  <a:pt x="790" y="24"/>
                </a:lnTo>
                <a:lnTo>
                  <a:pt x="778" y="18"/>
                </a:lnTo>
                <a:lnTo>
                  <a:pt x="766" y="14"/>
                </a:lnTo>
                <a:lnTo>
                  <a:pt x="754" y="12"/>
                </a:lnTo>
                <a:lnTo>
                  <a:pt x="742" y="12"/>
                </a:lnTo>
                <a:lnTo>
                  <a:pt x="730" y="14"/>
                </a:lnTo>
                <a:lnTo>
                  <a:pt x="716" y="16"/>
                </a:lnTo>
                <a:lnTo>
                  <a:pt x="702" y="20"/>
                </a:lnTo>
                <a:lnTo>
                  <a:pt x="688" y="26"/>
                </a:lnTo>
                <a:lnTo>
                  <a:pt x="674" y="34"/>
                </a:lnTo>
                <a:lnTo>
                  <a:pt x="659" y="44"/>
                </a:lnTo>
                <a:lnTo>
                  <a:pt x="645" y="56"/>
                </a:lnTo>
                <a:lnTo>
                  <a:pt x="629" y="70"/>
                </a:lnTo>
                <a:lnTo>
                  <a:pt x="615" y="86"/>
                </a:lnTo>
                <a:lnTo>
                  <a:pt x="583" y="125"/>
                </a:lnTo>
                <a:lnTo>
                  <a:pt x="571" y="139"/>
                </a:lnTo>
                <a:lnTo>
                  <a:pt x="559" y="151"/>
                </a:lnTo>
                <a:lnTo>
                  <a:pt x="547" y="159"/>
                </a:lnTo>
                <a:lnTo>
                  <a:pt x="533" y="167"/>
                </a:lnTo>
                <a:lnTo>
                  <a:pt x="521" y="171"/>
                </a:lnTo>
                <a:lnTo>
                  <a:pt x="505" y="173"/>
                </a:lnTo>
                <a:lnTo>
                  <a:pt x="491" y="173"/>
                </a:lnTo>
                <a:lnTo>
                  <a:pt x="475" y="171"/>
                </a:lnTo>
                <a:lnTo>
                  <a:pt x="458" y="167"/>
                </a:lnTo>
                <a:lnTo>
                  <a:pt x="440" y="159"/>
                </a:lnTo>
                <a:lnTo>
                  <a:pt x="422" y="151"/>
                </a:lnTo>
                <a:lnTo>
                  <a:pt x="402" y="139"/>
                </a:lnTo>
                <a:lnTo>
                  <a:pt x="382" y="123"/>
                </a:lnTo>
                <a:lnTo>
                  <a:pt x="360" y="107"/>
                </a:lnTo>
                <a:lnTo>
                  <a:pt x="312" y="64"/>
                </a:lnTo>
                <a:close/>
                <a:moveTo>
                  <a:pt x="191" y="137"/>
                </a:moveTo>
                <a:lnTo>
                  <a:pt x="191" y="137"/>
                </a:lnTo>
                <a:lnTo>
                  <a:pt x="207" y="141"/>
                </a:lnTo>
                <a:lnTo>
                  <a:pt x="221" y="147"/>
                </a:lnTo>
                <a:lnTo>
                  <a:pt x="233" y="157"/>
                </a:lnTo>
                <a:lnTo>
                  <a:pt x="243" y="171"/>
                </a:lnTo>
                <a:lnTo>
                  <a:pt x="253" y="187"/>
                </a:lnTo>
                <a:lnTo>
                  <a:pt x="259" y="205"/>
                </a:lnTo>
                <a:lnTo>
                  <a:pt x="263" y="225"/>
                </a:lnTo>
                <a:lnTo>
                  <a:pt x="265" y="249"/>
                </a:lnTo>
                <a:lnTo>
                  <a:pt x="263" y="271"/>
                </a:lnTo>
                <a:lnTo>
                  <a:pt x="259" y="291"/>
                </a:lnTo>
                <a:lnTo>
                  <a:pt x="253" y="310"/>
                </a:lnTo>
                <a:lnTo>
                  <a:pt x="243" y="326"/>
                </a:lnTo>
                <a:lnTo>
                  <a:pt x="233" y="340"/>
                </a:lnTo>
                <a:lnTo>
                  <a:pt x="221" y="350"/>
                </a:lnTo>
                <a:lnTo>
                  <a:pt x="207" y="358"/>
                </a:lnTo>
                <a:lnTo>
                  <a:pt x="191" y="360"/>
                </a:lnTo>
                <a:lnTo>
                  <a:pt x="177" y="358"/>
                </a:lnTo>
                <a:lnTo>
                  <a:pt x="163" y="350"/>
                </a:lnTo>
                <a:lnTo>
                  <a:pt x="151" y="340"/>
                </a:lnTo>
                <a:lnTo>
                  <a:pt x="139" y="326"/>
                </a:lnTo>
                <a:lnTo>
                  <a:pt x="131" y="310"/>
                </a:lnTo>
                <a:lnTo>
                  <a:pt x="123" y="291"/>
                </a:lnTo>
                <a:lnTo>
                  <a:pt x="119" y="271"/>
                </a:lnTo>
                <a:lnTo>
                  <a:pt x="117" y="249"/>
                </a:lnTo>
                <a:lnTo>
                  <a:pt x="119" y="225"/>
                </a:lnTo>
                <a:lnTo>
                  <a:pt x="123" y="205"/>
                </a:lnTo>
                <a:lnTo>
                  <a:pt x="131" y="187"/>
                </a:lnTo>
                <a:lnTo>
                  <a:pt x="139" y="171"/>
                </a:lnTo>
                <a:lnTo>
                  <a:pt x="151" y="157"/>
                </a:lnTo>
                <a:lnTo>
                  <a:pt x="163" y="147"/>
                </a:lnTo>
                <a:lnTo>
                  <a:pt x="177" y="141"/>
                </a:lnTo>
                <a:lnTo>
                  <a:pt x="191" y="137"/>
                </a:lnTo>
                <a:close/>
                <a:moveTo>
                  <a:pt x="257" y="525"/>
                </a:moveTo>
                <a:lnTo>
                  <a:pt x="257" y="525"/>
                </a:lnTo>
                <a:lnTo>
                  <a:pt x="267" y="527"/>
                </a:lnTo>
                <a:lnTo>
                  <a:pt x="278" y="529"/>
                </a:lnTo>
                <a:lnTo>
                  <a:pt x="286" y="535"/>
                </a:lnTo>
                <a:lnTo>
                  <a:pt x="294" y="541"/>
                </a:lnTo>
                <a:lnTo>
                  <a:pt x="302" y="549"/>
                </a:lnTo>
                <a:lnTo>
                  <a:pt x="306" y="559"/>
                </a:lnTo>
                <a:lnTo>
                  <a:pt x="310" y="569"/>
                </a:lnTo>
                <a:lnTo>
                  <a:pt x="310" y="579"/>
                </a:lnTo>
                <a:lnTo>
                  <a:pt x="310" y="589"/>
                </a:lnTo>
                <a:lnTo>
                  <a:pt x="306" y="599"/>
                </a:lnTo>
                <a:lnTo>
                  <a:pt x="302" y="609"/>
                </a:lnTo>
                <a:lnTo>
                  <a:pt x="294" y="617"/>
                </a:lnTo>
                <a:lnTo>
                  <a:pt x="286" y="623"/>
                </a:lnTo>
                <a:lnTo>
                  <a:pt x="278" y="627"/>
                </a:lnTo>
                <a:lnTo>
                  <a:pt x="267" y="631"/>
                </a:lnTo>
                <a:lnTo>
                  <a:pt x="257" y="631"/>
                </a:lnTo>
                <a:lnTo>
                  <a:pt x="245" y="631"/>
                </a:lnTo>
                <a:lnTo>
                  <a:pt x="235" y="627"/>
                </a:lnTo>
                <a:lnTo>
                  <a:pt x="227" y="623"/>
                </a:lnTo>
                <a:lnTo>
                  <a:pt x="219" y="617"/>
                </a:lnTo>
                <a:lnTo>
                  <a:pt x="213" y="609"/>
                </a:lnTo>
                <a:lnTo>
                  <a:pt x="207" y="599"/>
                </a:lnTo>
                <a:lnTo>
                  <a:pt x="205" y="589"/>
                </a:lnTo>
                <a:lnTo>
                  <a:pt x="203" y="579"/>
                </a:lnTo>
                <a:lnTo>
                  <a:pt x="205" y="569"/>
                </a:lnTo>
                <a:lnTo>
                  <a:pt x="207" y="559"/>
                </a:lnTo>
                <a:lnTo>
                  <a:pt x="213" y="549"/>
                </a:lnTo>
                <a:lnTo>
                  <a:pt x="219" y="541"/>
                </a:lnTo>
                <a:lnTo>
                  <a:pt x="227" y="535"/>
                </a:lnTo>
                <a:lnTo>
                  <a:pt x="235" y="529"/>
                </a:lnTo>
                <a:lnTo>
                  <a:pt x="245" y="527"/>
                </a:lnTo>
                <a:lnTo>
                  <a:pt x="257" y="525"/>
                </a:lnTo>
                <a:close/>
                <a:moveTo>
                  <a:pt x="410" y="671"/>
                </a:moveTo>
                <a:lnTo>
                  <a:pt x="410" y="671"/>
                </a:lnTo>
                <a:lnTo>
                  <a:pt x="422" y="673"/>
                </a:lnTo>
                <a:lnTo>
                  <a:pt x="432" y="675"/>
                </a:lnTo>
                <a:lnTo>
                  <a:pt x="440" y="681"/>
                </a:lnTo>
                <a:lnTo>
                  <a:pt x="448" y="687"/>
                </a:lnTo>
                <a:lnTo>
                  <a:pt x="454" y="695"/>
                </a:lnTo>
                <a:lnTo>
                  <a:pt x="460" y="703"/>
                </a:lnTo>
                <a:lnTo>
                  <a:pt x="462" y="714"/>
                </a:lnTo>
                <a:lnTo>
                  <a:pt x="464" y="726"/>
                </a:lnTo>
                <a:lnTo>
                  <a:pt x="462" y="736"/>
                </a:lnTo>
                <a:lnTo>
                  <a:pt x="460" y="746"/>
                </a:lnTo>
                <a:lnTo>
                  <a:pt x="454" y="756"/>
                </a:lnTo>
                <a:lnTo>
                  <a:pt x="448" y="764"/>
                </a:lnTo>
                <a:lnTo>
                  <a:pt x="440" y="770"/>
                </a:lnTo>
                <a:lnTo>
                  <a:pt x="432" y="774"/>
                </a:lnTo>
                <a:lnTo>
                  <a:pt x="422" y="778"/>
                </a:lnTo>
                <a:lnTo>
                  <a:pt x="410" y="778"/>
                </a:lnTo>
                <a:lnTo>
                  <a:pt x="400" y="778"/>
                </a:lnTo>
                <a:lnTo>
                  <a:pt x="390" y="774"/>
                </a:lnTo>
                <a:lnTo>
                  <a:pt x="382" y="770"/>
                </a:lnTo>
                <a:lnTo>
                  <a:pt x="374" y="764"/>
                </a:lnTo>
                <a:lnTo>
                  <a:pt x="366" y="756"/>
                </a:lnTo>
                <a:lnTo>
                  <a:pt x="362" y="746"/>
                </a:lnTo>
                <a:lnTo>
                  <a:pt x="358" y="736"/>
                </a:lnTo>
                <a:lnTo>
                  <a:pt x="358" y="726"/>
                </a:lnTo>
                <a:lnTo>
                  <a:pt x="358" y="714"/>
                </a:lnTo>
                <a:lnTo>
                  <a:pt x="362" y="703"/>
                </a:lnTo>
                <a:lnTo>
                  <a:pt x="366" y="695"/>
                </a:lnTo>
                <a:lnTo>
                  <a:pt x="374" y="687"/>
                </a:lnTo>
                <a:lnTo>
                  <a:pt x="382" y="681"/>
                </a:lnTo>
                <a:lnTo>
                  <a:pt x="390" y="675"/>
                </a:lnTo>
                <a:lnTo>
                  <a:pt x="400" y="673"/>
                </a:lnTo>
                <a:lnTo>
                  <a:pt x="410" y="671"/>
                </a:lnTo>
                <a:close/>
                <a:moveTo>
                  <a:pt x="643" y="675"/>
                </a:moveTo>
                <a:lnTo>
                  <a:pt x="643" y="675"/>
                </a:lnTo>
                <a:lnTo>
                  <a:pt x="653" y="677"/>
                </a:lnTo>
                <a:lnTo>
                  <a:pt x="663" y="679"/>
                </a:lnTo>
                <a:lnTo>
                  <a:pt x="672" y="685"/>
                </a:lnTo>
                <a:lnTo>
                  <a:pt x="680" y="691"/>
                </a:lnTo>
                <a:lnTo>
                  <a:pt x="688" y="699"/>
                </a:lnTo>
                <a:lnTo>
                  <a:pt x="692" y="707"/>
                </a:lnTo>
                <a:lnTo>
                  <a:pt x="696" y="718"/>
                </a:lnTo>
                <a:lnTo>
                  <a:pt x="696" y="730"/>
                </a:lnTo>
                <a:lnTo>
                  <a:pt x="696" y="740"/>
                </a:lnTo>
                <a:lnTo>
                  <a:pt x="692" y="750"/>
                </a:lnTo>
                <a:lnTo>
                  <a:pt x="688" y="760"/>
                </a:lnTo>
                <a:lnTo>
                  <a:pt x="680" y="766"/>
                </a:lnTo>
                <a:lnTo>
                  <a:pt x="672" y="774"/>
                </a:lnTo>
                <a:lnTo>
                  <a:pt x="663" y="778"/>
                </a:lnTo>
                <a:lnTo>
                  <a:pt x="653" y="782"/>
                </a:lnTo>
                <a:lnTo>
                  <a:pt x="643" y="782"/>
                </a:lnTo>
                <a:lnTo>
                  <a:pt x="631" y="782"/>
                </a:lnTo>
                <a:lnTo>
                  <a:pt x="621" y="778"/>
                </a:lnTo>
                <a:lnTo>
                  <a:pt x="613" y="774"/>
                </a:lnTo>
                <a:lnTo>
                  <a:pt x="605" y="766"/>
                </a:lnTo>
                <a:lnTo>
                  <a:pt x="597" y="760"/>
                </a:lnTo>
                <a:lnTo>
                  <a:pt x="593" y="750"/>
                </a:lnTo>
                <a:lnTo>
                  <a:pt x="589" y="740"/>
                </a:lnTo>
                <a:lnTo>
                  <a:pt x="589" y="730"/>
                </a:lnTo>
                <a:lnTo>
                  <a:pt x="589" y="718"/>
                </a:lnTo>
                <a:lnTo>
                  <a:pt x="593" y="707"/>
                </a:lnTo>
                <a:lnTo>
                  <a:pt x="597" y="699"/>
                </a:lnTo>
                <a:lnTo>
                  <a:pt x="605" y="691"/>
                </a:lnTo>
                <a:lnTo>
                  <a:pt x="613" y="685"/>
                </a:lnTo>
                <a:lnTo>
                  <a:pt x="621" y="679"/>
                </a:lnTo>
                <a:lnTo>
                  <a:pt x="631" y="677"/>
                </a:lnTo>
                <a:lnTo>
                  <a:pt x="643" y="675"/>
                </a:lnTo>
                <a:close/>
                <a:moveTo>
                  <a:pt x="776" y="537"/>
                </a:moveTo>
                <a:lnTo>
                  <a:pt x="776" y="537"/>
                </a:lnTo>
                <a:lnTo>
                  <a:pt x="788" y="539"/>
                </a:lnTo>
                <a:lnTo>
                  <a:pt x="798" y="541"/>
                </a:lnTo>
                <a:lnTo>
                  <a:pt x="806" y="547"/>
                </a:lnTo>
                <a:lnTo>
                  <a:pt x="814" y="553"/>
                </a:lnTo>
                <a:lnTo>
                  <a:pt x="820" y="561"/>
                </a:lnTo>
                <a:lnTo>
                  <a:pt x="826" y="569"/>
                </a:lnTo>
                <a:lnTo>
                  <a:pt x="828" y="579"/>
                </a:lnTo>
                <a:lnTo>
                  <a:pt x="830" y="591"/>
                </a:lnTo>
                <a:lnTo>
                  <a:pt x="828" y="601"/>
                </a:lnTo>
                <a:lnTo>
                  <a:pt x="826" y="611"/>
                </a:lnTo>
                <a:lnTo>
                  <a:pt x="820" y="621"/>
                </a:lnTo>
                <a:lnTo>
                  <a:pt x="814" y="629"/>
                </a:lnTo>
                <a:lnTo>
                  <a:pt x="806" y="635"/>
                </a:lnTo>
                <a:lnTo>
                  <a:pt x="798" y="639"/>
                </a:lnTo>
                <a:lnTo>
                  <a:pt x="788" y="643"/>
                </a:lnTo>
                <a:lnTo>
                  <a:pt x="776" y="643"/>
                </a:lnTo>
                <a:lnTo>
                  <a:pt x="766" y="643"/>
                </a:lnTo>
                <a:lnTo>
                  <a:pt x="756" y="639"/>
                </a:lnTo>
                <a:lnTo>
                  <a:pt x="748" y="635"/>
                </a:lnTo>
                <a:lnTo>
                  <a:pt x="740" y="629"/>
                </a:lnTo>
                <a:lnTo>
                  <a:pt x="732" y="621"/>
                </a:lnTo>
                <a:lnTo>
                  <a:pt x="728" y="611"/>
                </a:lnTo>
                <a:lnTo>
                  <a:pt x="724" y="601"/>
                </a:lnTo>
                <a:lnTo>
                  <a:pt x="724" y="591"/>
                </a:lnTo>
                <a:lnTo>
                  <a:pt x="724" y="579"/>
                </a:lnTo>
                <a:lnTo>
                  <a:pt x="728" y="569"/>
                </a:lnTo>
                <a:lnTo>
                  <a:pt x="732" y="561"/>
                </a:lnTo>
                <a:lnTo>
                  <a:pt x="740" y="553"/>
                </a:lnTo>
                <a:lnTo>
                  <a:pt x="748" y="547"/>
                </a:lnTo>
                <a:lnTo>
                  <a:pt x="756" y="541"/>
                </a:lnTo>
                <a:lnTo>
                  <a:pt x="766" y="539"/>
                </a:lnTo>
                <a:lnTo>
                  <a:pt x="776" y="537"/>
                </a:lnTo>
                <a:close/>
                <a:moveTo>
                  <a:pt x="776" y="318"/>
                </a:moveTo>
                <a:lnTo>
                  <a:pt x="776" y="318"/>
                </a:lnTo>
                <a:lnTo>
                  <a:pt x="788" y="320"/>
                </a:lnTo>
                <a:lnTo>
                  <a:pt x="798" y="322"/>
                </a:lnTo>
                <a:lnTo>
                  <a:pt x="806" y="328"/>
                </a:lnTo>
                <a:lnTo>
                  <a:pt x="814" y="334"/>
                </a:lnTo>
                <a:lnTo>
                  <a:pt x="820" y="342"/>
                </a:lnTo>
                <a:lnTo>
                  <a:pt x="826" y="350"/>
                </a:lnTo>
                <a:lnTo>
                  <a:pt x="828" y="360"/>
                </a:lnTo>
                <a:lnTo>
                  <a:pt x="830" y="372"/>
                </a:lnTo>
                <a:lnTo>
                  <a:pt x="828" y="382"/>
                </a:lnTo>
                <a:lnTo>
                  <a:pt x="826" y="392"/>
                </a:lnTo>
                <a:lnTo>
                  <a:pt x="820" y="400"/>
                </a:lnTo>
                <a:lnTo>
                  <a:pt x="814" y="408"/>
                </a:lnTo>
                <a:lnTo>
                  <a:pt x="806" y="416"/>
                </a:lnTo>
                <a:lnTo>
                  <a:pt x="798" y="420"/>
                </a:lnTo>
                <a:lnTo>
                  <a:pt x="788" y="424"/>
                </a:lnTo>
                <a:lnTo>
                  <a:pt x="776" y="424"/>
                </a:lnTo>
                <a:lnTo>
                  <a:pt x="766" y="424"/>
                </a:lnTo>
                <a:lnTo>
                  <a:pt x="756" y="420"/>
                </a:lnTo>
                <a:lnTo>
                  <a:pt x="748" y="416"/>
                </a:lnTo>
                <a:lnTo>
                  <a:pt x="740" y="408"/>
                </a:lnTo>
                <a:lnTo>
                  <a:pt x="732" y="400"/>
                </a:lnTo>
                <a:lnTo>
                  <a:pt x="728" y="392"/>
                </a:lnTo>
                <a:lnTo>
                  <a:pt x="724" y="382"/>
                </a:lnTo>
                <a:lnTo>
                  <a:pt x="724" y="372"/>
                </a:lnTo>
                <a:lnTo>
                  <a:pt x="724" y="360"/>
                </a:lnTo>
                <a:lnTo>
                  <a:pt x="728" y="350"/>
                </a:lnTo>
                <a:lnTo>
                  <a:pt x="732" y="342"/>
                </a:lnTo>
                <a:lnTo>
                  <a:pt x="740" y="334"/>
                </a:lnTo>
                <a:lnTo>
                  <a:pt x="748" y="328"/>
                </a:lnTo>
                <a:lnTo>
                  <a:pt x="756" y="322"/>
                </a:lnTo>
                <a:lnTo>
                  <a:pt x="766" y="320"/>
                </a:lnTo>
                <a:lnTo>
                  <a:pt x="776" y="3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03" name="Freeform 16"/>
          <p:cNvSpPr>
            <a:spLocks noEditPoints="1" noChangeArrowheads="1"/>
          </p:cNvSpPr>
          <p:nvPr/>
        </p:nvSpPr>
        <p:spPr bwMode="auto">
          <a:xfrm>
            <a:off x="9110663" y="4359275"/>
            <a:ext cx="238125" cy="301625"/>
          </a:xfrm>
          <a:custGeom>
            <a:avLst/>
            <a:gdLst>
              <a:gd name="T0" fmla="*/ 94863 w 738"/>
              <a:gd name="T1" fmla="*/ 301625 h 933"/>
              <a:gd name="T2" fmla="*/ 37752 w 738"/>
              <a:gd name="T3" fmla="*/ 169725 h 933"/>
              <a:gd name="T4" fmla="*/ 27104 w 738"/>
              <a:gd name="T5" fmla="*/ 147418 h 933"/>
              <a:gd name="T6" fmla="*/ 127774 w 738"/>
              <a:gd name="T7" fmla="*/ 129961 h 933"/>
              <a:gd name="T8" fmla="*/ 236189 w 738"/>
              <a:gd name="T9" fmla="*/ 116383 h 933"/>
              <a:gd name="T10" fmla="*/ 238125 w 738"/>
              <a:gd name="T11" fmla="*/ 75325 h 933"/>
              <a:gd name="T12" fmla="*/ 236189 w 738"/>
              <a:gd name="T13" fmla="*/ 34592 h 933"/>
              <a:gd name="T14" fmla="*/ 222637 w 738"/>
              <a:gd name="T15" fmla="*/ 69506 h 933"/>
              <a:gd name="T16" fmla="*/ 155523 w 738"/>
              <a:gd name="T17" fmla="*/ 21014 h 933"/>
              <a:gd name="T18" fmla="*/ 140036 w 738"/>
              <a:gd name="T19" fmla="*/ 21014 h 933"/>
              <a:gd name="T20" fmla="*/ 125838 w 738"/>
              <a:gd name="T21" fmla="*/ 35238 h 933"/>
              <a:gd name="T22" fmla="*/ 124548 w 738"/>
              <a:gd name="T23" fmla="*/ 75972 h 933"/>
              <a:gd name="T24" fmla="*/ 127774 w 738"/>
              <a:gd name="T25" fmla="*/ 129961 h 933"/>
              <a:gd name="T26" fmla="*/ 221669 w 738"/>
              <a:gd name="T27" fmla="*/ 231472 h 933"/>
              <a:gd name="T28" fmla="*/ 127774 w 738"/>
              <a:gd name="T29" fmla="*/ 142245 h 933"/>
              <a:gd name="T30" fmla="*/ 136164 w 738"/>
              <a:gd name="T31" fmla="*/ 261861 h 933"/>
              <a:gd name="T32" fmla="*/ 136164 w 738"/>
              <a:gd name="T33" fmla="*/ 300332 h 933"/>
              <a:gd name="T34" fmla="*/ 212635 w 738"/>
              <a:gd name="T35" fmla="*/ 266387 h 933"/>
              <a:gd name="T36" fmla="*/ 164881 w 738"/>
              <a:gd name="T37" fmla="*/ 152267 h 933"/>
              <a:gd name="T38" fmla="*/ 149070 w 738"/>
              <a:gd name="T39" fmla="*/ 152267 h 933"/>
              <a:gd name="T40" fmla="*/ 170043 w 738"/>
              <a:gd name="T41" fmla="*/ 240524 h 933"/>
              <a:gd name="T42" fmla="*/ 158427 w 738"/>
              <a:gd name="T43" fmla="*/ 240524 h 933"/>
              <a:gd name="T44" fmla="*/ 170043 w 738"/>
              <a:gd name="T45" fmla="*/ 275439 h 933"/>
              <a:gd name="T46" fmla="*/ 158427 w 738"/>
              <a:gd name="T47" fmla="*/ 275439 h 933"/>
              <a:gd name="T48" fmla="*/ 28394 w 738"/>
              <a:gd name="T49" fmla="*/ 135133 h 933"/>
              <a:gd name="T50" fmla="*/ 6453 w 738"/>
              <a:gd name="T51" fmla="*/ 109270 h 933"/>
              <a:gd name="T52" fmla="*/ 0 w 738"/>
              <a:gd name="T53" fmla="*/ 84054 h 933"/>
              <a:gd name="T54" fmla="*/ 5808 w 738"/>
              <a:gd name="T55" fmla="*/ 58515 h 933"/>
              <a:gd name="T56" fmla="*/ 20650 w 738"/>
              <a:gd name="T57" fmla="*/ 33298 h 933"/>
              <a:gd name="T58" fmla="*/ 50013 w 738"/>
              <a:gd name="T59" fmla="*/ 0 h 933"/>
              <a:gd name="T60" fmla="*/ 51949 w 738"/>
              <a:gd name="T61" fmla="*/ 10345 h 933"/>
              <a:gd name="T62" fmla="*/ 64855 w 738"/>
              <a:gd name="T63" fmla="*/ 35238 h 933"/>
              <a:gd name="T64" fmla="*/ 80988 w 738"/>
              <a:gd name="T65" fmla="*/ 54635 h 933"/>
              <a:gd name="T66" fmla="*/ 93249 w 738"/>
              <a:gd name="T67" fmla="*/ 74679 h 933"/>
              <a:gd name="T68" fmla="*/ 95508 w 738"/>
              <a:gd name="T69" fmla="*/ 86640 h 933"/>
              <a:gd name="T70" fmla="*/ 92604 w 738"/>
              <a:gd name="T71" fmla="*/ 100218 h 933"/>
              <a:gd name="T72" fmla="*/ 85506 w 738"/>
              <a:gd name="T73" fmla="*/ 115736 h 933"/>
              <a:gd name="T74" fmla="*/ 47431 w 738"/>
              <a:gd name="T75" fmla="*/ 135133 h 933"/>
              <a:gd name="T76" fmla="*/ 39042 w 738"/>
              <a:gd name="T77" fmla="*/ 121555 h 933"/>
              <a:gd name="T78" fmla="*/ 30653 w 738"/>
              <a:gd name="T79" fmla="*/ 87287 h 933"/>
              <a:gd name="T80" fmla="*/ 29685 w 738"/>
              <a:gd name="T81" fmla="*/ 64980 h 933"/>
              <a:gd name="T82" fmla="*/ 33880 w 738"/>
              <a:gd name="T83" fmla="*/ 39764 h 933"/>
              <a:gd name="T84" fmla="*/ 25168 w 738"/>
              <a:gd name="T85" fmla="*/ 52049 h 933"/>
              <a:gd name="T86" fmla="*/ 18069 w 738"/>
              <a:gd name="T87" fmla="*/ 70799 h 933"/>
              <a:gd name="T88" fmla="*/ 17424 w 738"/>
              <a:gd name="T89" fmla="*/ 89227 h 933"/>
              <a:gd name="T90" fmla="*/ 21941 w 738"/>
              <a:gd name="T91" fmla="*/ 106684 h 933"/>
              <a:gd name="T92" fmla="*/ 30653 w 738"/>
              <a:gd name="T93" fmla="*/ 124141 h 93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738"/>
              <a:gd name="T142" fmla="*/ 0 h 933"/>
              <a:gd name="T143" fmla="*/ 738 w 738"/>
              <a:gd name="T144" fmla="*/ 933 h 933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738" h="933">
                <a:moveTo>
                  <a:pt x="84" y="456"/>
                </a:moveTo>
                <a:lnTo>
                  <a:pt x="227" y="456"/>
                </a:lnTo>
                <a:lnTo>
                  <a:pt x="294" y="933"/>
                </a:lnTo>
                <a:lnTo>
                  <a:pt x="127" y="933"/>
                </a:lnTo>
                <a:lnTo>
                  <a:pt x="133" y="525"/>
                </a:lnTo>
                <a:lnTo>
                  <a:pt x="117" y="525"/>
                </a:lnTo>
                <a:lnTo>
                  <a:pt x="76" y="933"/>
                </a:lnTo>
                <a:lnTo>
                  <a:pt x="28" y="933"/>
                </a:lnTo>
                <a:lnTo>
                  <a:pt x="84" y="456"/>
                </a:lnTo>
                <a:close/>
                <a:moveTo>
                  <a:pt x="396" y="402"/>
                </a:moveTo>
                <a:lnTo>
                  <a:pt x="396" y="402"/>
                </a:lnTo>
                <a:lnTo>
                  <a:pt x="726" y="402"/>
                </a:lnTo>
                <a:lnTo>
                  <a:pt x="732" y="360"/>
                </a:lnTo>
                <a:lnTo>
                  <a:pt x="734" y="318"/>
                </a:lnTo>
                <a:lnTo>
                  <a:pt x="736" y="276"/>
                </a:lnTo>
                <a:lnTo>
                  <a:pt x="738" y="233"/>
                </a:lnTo>
                <a:lnTo>
                  <a:pt x="736" y="191"/>
                </a:lnTo>
                <a:lnTo>
                  <a:pt x="734" y="149"/>
                </a:lnTo>
                <a:lnTo>
                  <a:pt x="732" y="107"/>
                </a:lnTo>
                <a:lnTo>
                  <a:pt x="726" y="65"/>
                </a:lnTo>
                <a:lnTo>
                  <a:pt x="692" y="65"/>
                </a:lnTo>
                <a:lnTo>
                  <a:pt x="690" y="215"/>
                </a:lnTo>
                <a:lnTo>
                  <a:pt x="669" y="221"/>
                </a:lnTo>
                <a:lnTo>
                  <a:pt x="665" y="65"/>
                </a:lnTo>
                <a:lnTo>
                  <a:pt x="482" y="65"/>
                </a:lnTo>
                <a:lnTo>
                  <a:pt x="474" y="288"/>
                </a:lnTo>
                <a:lnTo>
                  <a:pt x="440" y="300"/>
                </a:lnTo>
                <a:lnTo>
                  <a:pt x="434" y="65"/>
                </a:lnTo>
                <a:lnTo>
                  <a:pt x="396" y="65"/>
                </a:lnTo>
                <a:lnTo>
                  <a:pt x="390" y="109"/>
                </a:lnTo>
                <a:lnTo>
                  <a:pt x="388" y="151"/>
                </a:lnTo>
                <a:lnTo>
                  <a:pt x="386" y="193"/>
                </a:lnTo>
                <a:lnTo>
                  <a:pt x="386" y="235"/>
                </a:lnTo>
                <a:lnTo>
                  <a:pt x="388" y="318"/>
                </a:lnTo>
                <a:lnTo>
                  <a:pt x="396" y="402"/>
                </a:lnTo>
                <a:close/>
                <a:moveTo>
                  <a:pt x="659" y="824"/>
                </a:moveTo>
                <a:lnTo>
                  <a:pt x="687" y="810"/>
                </a:lnTo>
                <a:lnTo>
                  <a:pt x="687" y="716"/>
                </a:lnTo>
                <a:lnTo>
                  <a:pt x="677" y="716"/>
                </a:lnTo>
                <a:lnTo>
                  <a:pt x="726" y="440"/>
                </a:lnTo>
                <a:lnTo>
                  <a:pt x="396" y="440"/>
                </a:lnTo>
                <a:lnTo>
                  <a:pt x="438" y="716"/>
                </a:lnTo>
                <a:lnTo>
                  <a:pt x="422" y="716"/>
                </a:lnTo>
                <a:lnTo>
                  <a:pt x="422" y="810"/>
                </a:lnTo>
                <a:lnTo>
                  <a:pt x="452" y="822"/>
                </a:lnTo>
                <a:lnTo>
                  <a:pt x="422" y="834"/>
                </a:lnTo>
                <a:lnTo>
                  <a:pt x="422" y="929"/>
                </a:lnTo>
                <a:lnTo>
                  <a:pt x="687" y="929"/>
                </a:lnTo>
                <a:lnTo>
                  <a:pt x="687" y="834"/>
                </a:lnTo>
                <a:lnTo>
                  <a:pt x="659" y="824"/>
                </a:lnTo>
                <a:close/>
                <a:moveTo>
                  <a:pt x="462" y="471"/>
                </a:moveTo>
                <a:lnTo>
                  <a:pt x="511" y="471"/>
                </a:lnTo>
                <a:lnTo>
                  <a:pt x="529" y="716"/>
                </a:lnTo>
                <a:lnTo>
                  <a:pt x="486" y="716"/>
                </a:lnTo>
                <a:lnTo>
                  <a:pt x="462" y="471"/>
                </a:lnTo>
                <a:close/>
                <a:moveTo>
                  <a:pt x="491" y="744"/>
                </a:moveTo>
                <a:lnTo>
                  <a:pt x="527" y="744"/>
                </a:lnTo>
                <a:lnTo>
                  <a:pt x="527" y="792"/>
                </a:lnTo>
                <a:lnTo>
                  <a:pt x="491" y="792"/>
                </a:lnTo>
                <a:lnTo>
                  <a:pt x="491" y="744"/>
                </a:lnTo>
                <a:close/>
                <a:moveTo>
                  <a:pt x="491" y="852"/>
                </a:moveTo>
                <a:lnTo>
                  <a:pt x="527" y="852"/>
                </a:lnTo>
                <a:lnTo>
                  <a:pt x="527" y="901"/>
                </a:lnTo>
                <a:lnTo>
                  <a:pt x="491" y="901"/>
                </a:lnTo>
                <a:lnTo>
                  <a:pt x="491" y="852"/>
                </a:lnTo>
                <a:close/>
                <a:moveTo>
                  <a:pt x="88" y="418"/>
                </a:moveTo>
                <a:lnTo>
                  <a:pt x="88" y="418"/>
                </a:lnTo>
                <a:lnTo>
                  <a:pt x="60" y="392"/>
                </a:lnTo>
                <a:lnTo>
                  <a:pt x="38" y="366"/>
                </a:lnTo>
                <a:lnTo>
                  <a:pt x="20" y="338"/>
                </a:lnTo>
                <a:lnTo>
                  <a:pt x="8" y="312"/>
                </a:lnTo>
                <a:lnTo>
                  <a:pt x="2" y="286"/>
                </a:lnTo>
                <a:lnTo>
                  <a:pt x="0" y="260"/>
                </a:lnTo>
                <a:lnTo>
                  <a:pt x="2" y="233"/>
                </a:lnTo>
                <a:lnTo>
                  <a:pt x="8" y="207"/>
                </a:lnTo>
                <a:lnTo>
                  <a:pt x="18" y="181"/>
                </a:lnTo>
                <a:lnTo>
                  <a:pt x="30" y="155"/>
                </a:lnTo>
                <a:lnTo>
                  <a:pt x="46" y="129"/>
                </a:lnTo>
                <a:lnTo>
                  <a:pt x="64" y="103"/>
                </a:lnTo>
                <a:lnTo>
                  <a:pt x="84" y="79"/>
                </a:lnTo>
                <a:lnTo>
                  <a:pt x="107" y="53"/>
                </a:lnTo>
                <a:lnTo>
                  <a:pt x="155" y="0"/>
                </a:lnTo>
                <a:lnTo>
                  <a:pt x="157" y="16"/>
                </a:lnTo>
                <a:lnTo>
                  <a:pt x="161" y="32"/>
                </a:lnTo>
                <a:lnTo>
                  <a:pt x="171" y="61"/>
                </a:lnTo>
                <a:lnTo>
                  <a:pt x="185" y="85"/>
                </a:lnTo>
                <a:lnTo>
                  <a:pt x="201" y="109"/>
                </a:lnTo>
                <a:lnTo>
                  <a:pt x="217" y="129"/>
                </a:lnTo>
                <a:lnTo>
                  <a:pt x="235" y="149"/>
                </a:lnTo>
                <a:lnTo>
                  <a:pt x="251" y="169"/>
                </a:lnTo>
                <a:lnTo>
                  <a:pt x="267" y="189"/>
                </a:lnTo>
                <a:lnTo>
                  <a:pt x="279" y="209"/>
                </a:lnTo>
                <a:lnTo>
                  <a:pt x="289" y="231"/>
                </a:lnTo>
                <a:lnTo>
                  <a:pt x="291" y="243"/>
                </a:lnTo>
                <a:lnTo>
                  <a:pt x="294" y="256"/>
                </a:lnTo>
                <a:lnTo>
                  <a:pt x="296" y="268"/>
                </a:lnTo>
                <a:lnTo>
                  <a:pt x="294" y="282"/>
                </a:lnTo>
                <a:lnTo>
                  <a:pt x="291" y="294"/>
                </a:lnTo>
                <a:lnTo>
                  <a:pt x="287" y="310"/>
                </a:lnTo>
                <a:lnTo>
                  <a:pt x="281" y="326"/>
                </a:lnTo>
                <a:lnTo>
                  <a:pt x="275" y="342"/>
                </a:lnTo>
                <a:lnTo>
                  <a:pt x="265" y="358"/>
                </a:lnTo>
                <a:lnTo>
                  <a:pt x="253" y="378"/>
                </a:lnTo>
                <a:lnTo>
                  <a:pt x="225" y="418"/>
                </a:lnTo>
                <a:lnTo>
                  <a:pt x="147" y="418"/>
                </a:lnTo>
                <a:lnTo>
                  <a:pt x="133" y="400"/>
                </a:lnTo>
                <a:lnTo>
                  <a:pt x="121" y="376"/>
                </a:lnTo>
                <a:lnTo>
                  <a:pt x="111" y="346"/>
                </a:lnTo>
                <a:lnTo>
                  <a:pt x="101" y="310"/>
                </a:lnTo>
                <a:lnTo>
                  <a:pt x="95" y="270"/>
                </a:lnTo>
                <a:lnTo>
                  <a:pt x="92" y="247"/>
                </a:lnTo>
                <a:lnTo>
                  <a:pt x="92" y="223"/>
                </a:lnTo>
                <a:lnTo>
                  <a:pt x="92" y="201"/>
                </a:lnTo>
                <a:lnTo>
                  <a:pt x="95" y="175"/>
                </a:lnTo>
                <a:lnTo>
                  <a:pt x="99" y="149"/>
                </a:lnTo>
                <a:lnTo>
                  <a:pt x="105" y="123"/>
                </a:lnTo>
                <a:lnTo>
                  <a:pt x="90" y="143"/>
                </a:lnTo>
                <a:lnTo>
                  <a:pt x="78" y="161"/>
                </a:lnTo>
                <a:lnTo>
                  <a:pt x="68" y="181"/>
                </a:lnTo>
                <a:lnTo>
                  <a:pt x="60" y="199"/>
                </a:lnTo>
                <a:lnTo>
                  <a:pt x="56" y="219"/>
                </a:lnTo>
                <a:lnTo>
                  <a:pt x="54" y="237"/>
                </a:lnTo>
                <a:lnTo>
                  <a:pt x="52" y="258"/>
                </a:lnTo>
                <a:lnTo>
                  <a:pt x="54" y="276"/>
                </a:lnTo>
                <a:lnTo>
                  <a:pt x="56" y="294"/>
                </a:lnTo>
                <a:lnTo>
                  <a:pt x="60" y="312"/>
                </a:lnTo>
                <a:lnTo>
                  <a:pt x="68" y="330"/>
                </a:lnTo>
                <a:lnTo>
                  <a:pt x="76" y="348"/>
                </a:lnTo>
                <a:lnTo>
                  <a:pt x="84" y="366"/>
                </a:lnTo>
                <a:lnTo>
                  <a:pt x="95" y="384"/>
                </a:lnTo>
                <a:lnTo>
                  <a:pt x="121" y="418"/>
                </a:lnTo>
                <a:lnTo>
                  <a:pt x="88" y="4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04" name="Freeform 18"/>
          <p:cNvSpPr>
            <a:spLocks noEditPoints="1" noChangeArrowheads="1"/>
          </p:cNvSpPr>
          <p:nvPr/>
        </p:nvSpPr>
        <p:spPr bwMode="auto">
          <a:xfrm>
            <a:off x="10922000" y="4359275"/>
            <a:ext cx="312738" cy="282575"/>
          </a:xfrm>
          <a:custGeom>
            <a:avLst/>
            <a:gdLst>
              <a:gd name="T0" fmla="*/ 21213 w 973"/>
              <a:gd name="T1" fmla="*/ 61894 h 872"/>
              <a:gd name="T2" fmla="*/ 1286 w 973"/>
              <a:gd name="T3" fmla="*/ 72264 h 872"/>
              <a:gd name="T4" fmla="*/ 5785 w 973"/>
              <a:gd name="T5" fmla="*/ 86522 h 872"/>
              <a:gd name="T6" fmla="*/ 7071 w 973"/>
              <a:gd name="T7" fmla="*/ 180174 h 872"/>
              <a:gd name="T8" fmla="*/ 4500 w 973"/>
              <a:gd name="T9" fmla="*/ 192812 h 872"/>
              <a:gd name="T10" fmla="*/ 41463 w 973"/>
              <a:gd name="T11" fmla="*/ 205126 h 872"/>
              <a:gd name="T12" fmla="*/ 87747 w 973"/>
              <a:gd name="T13" fmla="*/ 203830 h 872"/>
              <a:gd name="T14" fmla="*/ 85175 w 973"/>
              <a:gd name="T15" fmla="*/ 143880 h 872"/>
              <a:gd name="T16" fmla="*/ 85818 w 973"/>
              <a:gd name="T17" fmla="*/ 123789 h 872"/>
              <a:gd name="T18" fmla="*/ 111210 w 973"/>
              <a:gd name="T19" fmla="*/ 104669 h 872"/>
              <a:gd name="T20" fmla="*/ 121495 w 973"/>
              <a:gd name="T21" fmla="*/ 77449 h 872"/>
              <a:gd name="T22" fmla="*/ 112496 w 973"/>
              <a:gd name="T23" fmla="*/ 66431 h 872"/>
              <a:gd name="T24" fmla="*/ 71676 w 973"/>
              <a:gd name="T25" fmla="*/ 58654 h 872"/>
              <a:gd name="T26" fmla="*/ 308238 w 973"/>
              <a:gd name="T27" fmla="*/ 17499 h 872"/>
              <a:gd name="T28" fmla="*/ 222741 w 973"/>
              <a:gd name="T29" fmla="*/ 22036 h 872"/>
              <a:gd name="T30" fmla="*/ 158780 w 973"/>
              <a:gd name="T31" fmla="*/ 98188 h 872"/>
              <a:gd name="T32" fmla="*/ 136923 w 973"/>
              <a:gd name="T33" fmla="*/ 90411 h 872"/>
              <a:gd name="T34" fmla="*/ 138209 w 973"/>
              <a:gd name="T35" fmla="*/ 78745 h 872"/>
              <a:gd name="T36" fmla="*/ 142709 w 973"/>
              <a:gd name="T37" fmla="*/ 48608 h 872"/>
              <a:gd name="T38" fmla="*/ 163922 w 973"/>
              <a:gd name="T39" fmla="*/ 23332 h 872"/>
              <a:gd name="T40" fmla="*/ 190600 w 973"/>
              <a:gd name="T41" fmla="*/ 11018 h 872"/>
              <a:gd name="T42" fmla="*/ 216956 w 973"/>
              <a:gd name="T43" fmla="*/ 29165 h 872"/>
              <a:gd name="T44" fmla="*/ 182886 w 973"/>
              <a:gd name="T45" fmla="*/ 22036 h 872"/>
              <a:gd name="T46" fmla="*/ 173243 w 973"/>
              <a:gd name="T47" fmla="*/ 30461 h 872"/>
              <a:gd name="T48" fmla="*/ 213742 w 973"/>
              <a:gd name="T49" fmla="*/ 31757 h 872"/>
              <a:gd name="T50" fmla="*/ 205385 w 973"/>
              <a:gd name="T51" fmla="*/ 59950 h 872"/>
              <a:gd name="T52" fmla="*/ 184814 w 973"/>
              <a:gd name="T53" fmla="*/ 63191 h 872"/>
              <a:gd name="T54" fmla="*/ 161351 w 973"/>
              <a:gd name="T55" fmla="*/ 52497 h 872"/>
              <a:gd name="T56" fmla="*/ 170029 w 973"/>
              <a:gd name="T57" fmla="*/ 75505 h 872"/>
              <a:gd name="T58" fmla="*/ 171958 w 973"/>
              <a:gd name="T59" fmla="*/ 91707 h 872"/>
              <a:gd name="T60" fmla="*/ 143352 w 973"/>
              <a:gd name="T61" fmla="*/ 87170 h 872"/>
              <a:gd name="T62" fmla="*/ 152994 w 973"/>
              <a:gd name="T63" fmla="*/ 92355 h 872"/>
              <a:gd name="T64" fmla="*/ 146566 w 973"/>
              <a:gd name="T65" fmla="*/ 76153 h 872"/>
              <a:gd name="T66" fmla="*/ 213099 w 973"/>
              <a:gd name="T67" fmla="*/ 116335 h 872"/>
              <a:gd name="T68" fmla="*/ 233991 w 973"/>
              <a:gd name="T69" fmla="*/ 126381 h 872"/>
              <a:gd name="T70" fmla="*/ 237205 w 973"/>
              <a:gd name="T71" fmla="*/ 138695 h 872"/>
              <a:gd name="T72" fmla="*/ 225956 w 973"/>
              <a:gd name="T73" fmla="*/ 250494 h 872"/>
              <a:gd name="T74" fmla="*/ 235277 w 973"/>
              <a:gd name="T75" fmla="*/ 262484 h 872"/>
              <a:gd name="T76" fmla="*/ 220813 w 973"/>
              <a:gd name="T77" fmla="*/ 276094 h 872"/>
              <a:gd name="T78" fmla="*/ 168101 w 973"/>
              <a:gd name="T79" fmla="*/ 282575 h 872"/>
              <a:gd name="T80" fmla="*/ 113781 w 973"/>
              <a:gd name="T81" fmla="*/ 275446 h 872"/>
              <a:gd name="T82" fmla="*/ 100603 w 973"/>
              <a:gd name="T83" fmla="*/ 262484 h 872"/>
              <a:gd name="T84" fmla="*/ 109924 w 973"/>
              <a:gd name="T85" fmla="*/ 147769 h 872"/>
              <a:gd name="T86" fmla="*/ 97389 w 973"/>
              <a:gd name="T87" fmla="*/ 134158 h 872"/>
              <a:gd name="T88" fmla="*/ 107996 w 973"/>
              <a:gd name="T89" fmla="*/ 121844 h 872"/>
              <a:gd name="T90" fmla="*/ 142709 w 973"/>
              <a:gd name="T91" fmla="*/ 113743 h 872"/>
              <a:gd name="T92" fmla="*/ 127924 w 973"/>
              <a:gd name="T93" fmla="*/ 257947 h 872"/>
              <a:gd name="T94" fmla="*/ 145280 w 973"/>
              <a:gd name="T95" fmla="*/ 261187 h 872"/>
              <a:gd name="T96" fmla="*/ 209242 w 973"/>
              <a:gd name="T97" fmla="*/ 133510 h 872"/>
              <a:gd name="T98" fmla="*/ 168101 w 973"/>
              <a:gd name="T99" fmla="*/ 129622 h 872"/>
              <a:gd name="T100" fmla="*/ 125995 w 973"/>
              <a:gd name="T101" fmla="*/ 135455 h 872"/>
              <a:gd name="T102" fmla="*/ 179672 w 973"/>
              <a:gd name="T103" fmla="*/ 138695 h 872"/>
              <a:gd name="T104" fmla="*/ 24428 w 973"/>
              <a:gd name="T105" fmla="*/ 94300 h 872"/>
              <a:gd name="T106" fmla="*/ 39534 w 973"/>
              <a:gd name="T107" fmla="*/ 182118 h 872"/>
              <a:gd name="T108" fmla="*/ 24428 w 973"/>
              <a:gd name="T109" fmla="*/ 94300 h 872"/>
              <a:gd name="T110" fmla="*/ 60748 w 973"/>
              <a:gd name="T111" fmla="*/ 73560 h 872"/>
              <a:gd name="T112" fmla="*/ 96746 w 973"/>
              <a:gd name="T113" fmla="*/ 78097 h 872"/>
              <a:gd name="T114" fmla="*/ 60748 w 973"/>
              <a:gd name="T115" fmla="*/ 81338 h 872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973"/>
              <a:gd name="T175" fmla="*/ 0 h 872"/>
              <a:gd name="T176" fmla="*/ 973 w 973"/>
              <a:gd name="T177" fmla="*/ 872 h 872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973" h="872">
                <a:moveTo>
                  <a:pt x="189" y="181"/>
                </a:moveTo>
                <a:lnTo>
                  <a:pt x="189" y="181"/>
                </a:lnTo>
                <a:lnTo>
                  <a:pt x="155" y="181"/>
                </a:lnTo>
                <a:lnTo>
                  <a:pt x="123" y="185"/>
                </a:lnTo>
                <a:lnTo>
                  <a:pt x="92" y="187"/>
                </a:lnTo>
                <a:lnTo>
                  <a:pt x="66" y="191"/>
                </a:lnTo>
                <a:lnTo>
                  <a:pt x="38" y="199"/>
                </a:lnTo>
                <a:lnTo>
                  <a:pt x="28" y="205"/>
                </a:lnTo>
                <a:lnTo>
                  <a:pt x="18" y="211"/>
                </a:lnTo>
                <a:lnTo>
                  <a:pt x="10" y="217"/>
                </a:lnTo>
                <a:lnTo>
                  <a:pt x="4" y="223"/>
                </a:lnTo>
                <a:lnTo>
                  <a:pt x="2" y="231"/>
                </a:lnTo>
                <a:lnTo>
                  <a:pt x="0" y="239"/>
                </a:lnTo>
                <a:lnTo>
                  <a:pt x="2" y="249"/>
                </a:lnTo>
                <a:lnTo>
                  <a:pt x="8" y="259"/>
                </a:lnTo>
                <a:lnTo>
                  <a:pt x="18" y="267"/>
                </a:lnTo>
                <a:lnTo>
                  <a:pt x="32" y="275"/>
                </a:lnTo>
                <a:lnTo>
                  <a:pt x="32" y="343"/>
                </a:lnTo>
                <a:lnTo>
                  <a:pt x="32" y="365"/>
                </a:lnTo>
                <a:lnTo>
                  <a:pt x="32" y="550"/>
                </a:lnTo>
                <a:lnTo>
                  <a:pt x="22" y="556"/>
                </a:lnTo>
                <a:lnTo>
                  <a:pt x="14" y="564"/>
                </a:lnTo>
                <a:lnTo>
                  <a:pt x="10" y="572"/>
                </a:lnTo>
                <a:lnTo>
                  <a:pt x="8" y="581"/>
                </a:lnTo>
                <a:lnTo>
                  <a:pt x="10" y="589"/>
                </a:lnTo>
                <a:lnTo>
                  <a:pt x="14" y="595"/>
                </a:lnTo>
                <a:lnTo>
                  <a:pt x="20" y="603"/>
                </a:lnTo>
                <a:lnTo>
                  <a:pt x="28" y="607"/>
                </a:lnTo>
                <a:lnTo>
                  <a:pt x="46" y="617"/>
                </a:lnTo>
                <a:lnTo>
                  <a:pt x="70" y="625"/>
                </a:lnTo>
                <a:lnTo>
                  <a:pt x="98" y="629"/>
                </a:lnTo>
                <a:lnTo>
                  <a:pt x="129" y="633"/>
                </a:lnTo>
                <a:lnTo>
                  <a:pt x="159" y="635"/>
                </a:lnTo>
                <a:lnTo>
                  <a:pt x="189" y="635"/>
                </a:lnTo>
                <a:lnTo>
                  <a:pt x="219" y="635"/>
                </a:lnTo>
                <a:lnTo>
                  <a:pt x="247" y="633"/>
                </a:lnTo>
                <a:lnTo>
                  <a:pt x="273" y="629"/>
                </a:lnTo>
                <a:lnTo>
                  <a:pt x="297" y="625"/>
                </a:lnTo>
                <a:lnTo>
                  <a:pt x="297" y="482"/>
                </a:lnTo>
                <a:lnTo>
                  <a:pt x="281" y="470"/>
                </a:lnTo>
                <a:lnTo>
                  <a:pt x="269" y="454"/>
                </a:lnTo>
                <a:lnTo>
                  <a:pt x="265" y="444"/>
                </a:lnTo>
                <a:lnTo>
                  <a:pt x="261" y="436"/>
                </a:lnTo>
                <a:lnTo>
                  <a:pt x="259" y="426"/>
                </a:lnTo>
                <a:lnTo>
                  <a:pt x="259" y="414"/>
                </a:lnTo>
                <a:lnTo>
                  <a:pt x="261" y="398"/>
                </a:lnTo>
                <a:lnTo>
                  <a:pt x="267" y="382"/>
                </a:lnTo>
                <a:lnTo>
                  <a:pt x="275" y="367"/>
                </a:lnTo>
                <a:lnTo>
                  <a:pt x="285" y="355"/>
                </a:lnTo>
                <a:lnTo>
                  <a:pt x="299" y="345"/>
                </a:lnTo>
                <a:lnTo>
                  <a:pt x="313" y="337"/>
                </a:lnTo>
                <a:lnTo>
                  <a:pt x="330" y="329"/>
                </a:lnTo>
                <a:lnTo>
                  <a:pt x="346" y="323"/>
                </a:lnTo>
                <a:lnTo>
                  <a:pt x="346" y="275"/>
                </a:lnTo>
                <a:lnTo>
                  <a:pt x="360" y="267"/>
                </a:lnTo>
                <a:lnTo>
                  <a:pt x="370" y="259"/>
                </a:lnTo>
                <a:lnTo>
                  <a:pt x="376" y="249"/>
                </a:lnTo>
                <a:lnTo>
                  <a:pt x="378" y="239"/>
                </a:lnTo>
                <a:lnTo>
                  <a:pt x="376" y="231"/>
                </a:lnTo>
                <a:lnTo>
                  <a:pt x="374" y="223"/>
                </a:lnTo>
                <a:lnTo>
                  <a:pt x="368" y="217"/>
                </a:lnTo>
                <a:lnTo>
                  <a:pt x="360" y="211"/>
                </a:lnTo>
                <a:lnTo>
                  <a:pt x="350" y="205"/>
                </a:lnTo>
                <a:lnTo>
                  <a:pt x="340" y="199"/>
                </a:lnTo>
                <a:lnTo>
                  <a:pt x="311" y="191"/>
                </a:lnTo>
                <a:lnTo>
                  <a:pt x="285" y="187"/>
                </a:lnTo>
                <a:lnTo>
                  <a:pt x="255" y="185"/>
                </a:lnTo>
                <a:lnTo>
                  <a:pt x="223" y="181"/>
                </a:lnTo>
                <a:lnTo>
                  <a:pt x="189" y="181"/>
                </a:lnTo>
                <a:close/>
                <a:moveTo>
                  <a:pt x="693" y="68"/>
                </a:moveTo>
                <a:lnTo>
                  <a:pt x="703" y="146"/>
                </a:lnTo>
                <a:lnTo>
                  <a:pt x="973" y="146"/>
                </a:lnTo>
                <a:lnTo>
                  <a:pt x="959" y="54"/>
                </a:lnTo>
                <a:lnTo>
                  <a:pt x="734" y="88"/>
                </a:lnTo>
                <a:lnTo>
                  <a:pt x="734" y="80"/>
                </a:lnTo>
                <a:lnTo>
                  <a:pt x="955" y="26"/>
                </a:lnTo>
                <a:lnTo>
                  <a:pt x="951" y="0"/>
                </a:lnTo>
                <a:lnTo>
                  <a:pt x="693" y="68"/>
                </a:lnTo>
                <a:close/>
                <a:moveTo>
                  <a:pt x="535" y="283"/>
                </a:moveTo>
                <a:lnTo>
                  <a:pt x="535" y="283"/>
                </a:lnTo>
                <a:lnTo>
                  <a:pt x="531" y="289"/>
                </a:lnTo>
                <a:lnTo>
                  <a:pt x="525" y="293"/>
                </a:lnTo>
                <a:lnTo>
                  <a:pt x="510" y="299"/>
                </a:lnTo>
                <a:lnTo>
                  <a:pt x="494" y="303"/>
                </a:lnTo>
                <a:lnTo>
                  <a:pt x="476" y="305"/>
                </a:lnTo>
                <a:lnTo>
                  <a:pt x="458" y="301"/>
                </a:lnTo>
                <a:lnTo>
                  <a:pt x="442" y="295"/>
                </a:lnTo>
                <a:lnTo>
                  <a:pt x="436" y="291"/>
                </a:lnTo>
                <a:lnTo>
                  <a:pt x="430" y="285"/>
                </a:lnTo>
                <a:lnTo>
                  <a:pt x="426" y="279"/>
                </a:lnTo>
                <a:lnTo>
                  <a:pt x="422" y="271"/>
                </a:lnTo>
                <a:lnTo>
                  <a:pt x="422" y="263"/>
                </a:lnTo>
                <a:lnTo>
                  <a:pt x="424" y="257"/>
                </a:lnTo>
                <a:lnTo>
                  <a:pt x="430" y="243"/>
                </a:lnTo>
                <a:lnTo>
                  <a:pt x="438" y="225"/>
                </a:lnTo>
                <a:lnTo>
                  <a:pt x="444" y="209"/>
                </a:lnTo>
                <a:lnTo>
                  <a:pt x="446" y="195"/>
                </a:lnTo>
                <a:lnTo>
                  <a:pt x="446" y="181"/>
                </a:lnTo>
                <a:lnTo>
                  <a:pt x="444" y="160"/>
                </a:lnTo>
                <a:lnTo>
                  <a:pt x="444" y="150"/>
                </a:lnTo>
                <a:lnTo>
                  <a:pt x="446" y="140"/>
                </a:lnTo>
                <a:lnTo>
                  <a:pt x="472" y="110"/>
                </a:lnTo>
                <a:lnTo>
                  <a:pt x="496" y="82"/>
                </a:lnTo>
                <a:lnTo>
                  <a:pt x="510" y="72"/>
                </a:lnTo>
                <a:lnTo>
                  <a:pt x="523" y="60"/>
                </a:lnTo>
                <a:lnTo>
                  <a:pt x="537" y="52"/>
                </a:lnTo>
                <a:lnTo>
                  <a:pt x="551" y="44"/>
                </a:lnTo>
                <a:lnTo>
                  <a:pt x="563" y="38"/>
                </a:lnTo>
                <a:lnTo>
                  <a:pt x="579" y="36"/>
                </a:lnTo>
                <a:lnTo>
                  <a:pt x="593" y="34"/>
                </a:lnTo>
                <a:lnTo>
                  <a:pt x="607" y="36"/>
                </a:lnTo>
                <a:lnTo>
                  <a:pt x="623" y="42"/>
                </a:lnTo>
                <a:lnTo>
                  <a:pt x="639" y="48"/>
                </a:lnTo>
                <a:lnTo>
                  <a:pt x="655" y="60"/>
                </a:lnTo>
                <a:lnTo>
                  <a:pt x="671" y="72"/>
                </a:lnTo>
                <a:lnTo>
                  <a:pt x="675" y="90"/>
                </a:lnTo>
                <a:lnTo>
                  <a:pt x="653" y="78"/>
                </a:lnTo>
                <a:lnTo>
                  <a:pt x="633" y="70"/>
                </a:lnTo>
                <a:lnTo>
                  <a:pt x="611" y="66"/>
                </a:lnTo>
                <a:lnTo>
                  <a:pt x="591" y="64"/>
                </a:lnTo>
                <a:lnTo>
                  <a:pt x="569" y="68"/>
                </a:lnTo>
                <a:lnTo>
                  <a:pt x="549" y="74"/>
                </a:lnTo>
                <a:lnTo>
                  <a:pt x="539" y="80"/>
                </a:lnTo>
                <a:lnTo>
                  <a:pt x="529" y="86"/>
                </a:lnTo>
                <a:lnTo>
                  <a:pt x="510" y="104"/>
                </a:lnTo>
                <a:lnTo>
                  <a:pt x="539" y="94"/>
                </a:lnTo>
                <a:lnTo>
                  <a:pt x="565" y="90"/>
                </a:lnTo>
                <a:lnTo>
                  <a:pt x="591" y="88"/>
                </a:lnTo>
                <a:lnTo>
                  <a:pt x="613" y="88"/>
                </a:lnTo>
                <a:lnTo>
                  <a:pt x="633" y="90"/>
                </a:lnTo>
                <a:lnTo>
                  <a:pt x="651" y="94"/>
                </a:lnTo>
                <a:lnTo>
                  <a:pt x="665" y="98"/>
                </a:lnTo>
                <a:lnTo>
                  <a:pt x="677" y="104"/>
                </a:lnTo>
                <a:lnTo>
                  <a:pt x="683" y="148"/>
                </a:lnTo>
                <a:lnTo>
                  <a:pt x="667" y="162"/>
                </a:lnTo>
                <a:lnTo>
                  <a:pt x="653" y="175"/>
                </a:lnTo>
                <a:lnTo>
                  <a:pt x="639" y="185"/>
                </a:lnTo>
                <a:lnTo>
                  <a:pt x="627" y="191"/>
                </a:lnTo>
                <a:lnTo>
                  <a:pt x="615" y="197"/>
                </a:lnTo>
                <a:lnTo>
                  <a:pt x="605" y="199"/>
                </a:lnTo>
                <a:lnTo>
                  <a:pt x="593" y="199"/>
                </a:lnTo>
                <a:lnTo>
                  <a:pt x="583" y="197"/>
                </a:lnTo>
                <a:lnTo>
                  <a:pt x="575" y="195"/>
                </a:lnTo>
                <a:lnTo>
                  <a:pt x="565" y="191"/>
                </a:lnTo>
                <a:lnTo>
                  <a:pt x="547" y="181"/>
                </a:lnTo>
                <a:lnTo>
                  <a:pt x="527" y="168"/>
                </a:lnTo>
                <a:lnTo>
                  <a:pt x="508" y="156"/>
                </a:lnTo>
                <a:lnTo>
                  <a:pt x="502" y="162"/>
                </a:lnTo>
                <a:lnTo>
                  <a:pt x="500" y="168"/>
                </a:lnTo>
                <a:lnTo>
                  <a:pt x="500" y="177"/>
                </a:lnTo>
                <a:lnTo>
                  <a:pt x="502" y="183"/>
                </a:lnTo>
                <a:lnTo>
                  <a:pt x="508" y="199"/>
                </a:lnTo>
                <a:lnTo>
                  <a:pt x="519" y="217"/>
                </a:lnTo>
                <a:lnTo>
                  <a:pt x="529" y="233"/>
                </a:lnTo>
                <a:lnTo>
                  <a:pt x="537" y="251"/>
                </a:lnTo>
                <a:lnTo>
                  <a:pt x="539" y="259"/>
                </a:lnTo>
                <a:lnTo>
                  <a:pt x="539" y="267"/>
                </a:lnTo>
                <a:lnTo>
                  <a:pt x="537" y="275"/>
                </a:lnTo>
                <a:lnTo>
                  <a:pt x="535" y="283"/>
                </a:lnTo>
                <a:close/>
                <a:moveTo>
                  <a:pt x="456" y="235"/>
                </a:moveTo>
                <a:lnTo>
                  <a:pt x="456" y="235"/>
                </a:lnTo>
                <a:lnTo>
                  <a:pt x="450" y="243"/>
                </a:lnTo>
                <a:lnTo>
                  <a:pt x="446" y="253"/>
                </a:lnTo>
                <a:lnTo>
                  <a:pt x="444" y="261"/>
                </a:lnTo>
                <a:lnTo>
                  <a:pt x="446" y="269"/>
                </a:lnTo>
                <a:lnTo>
                  <a:pt x="450" y="277"/>
                </a:lnTo>
                <a:lnTo>
                  <a:pt x="458" y="283"/>
                </a:lnTo>
                <a:lnTo>
                  <a:pt x="468" y="289"/>
                </a:lnTo>
                <a:lnTo>
                  <a:pt x="484" y="291"/>
                </a:lnTo>
                <a:lnTo>
                  <a:pt x="476" y="285"/>
                </a:lnTo>
                <a:lnTo>
                  <a:pt x="470" y="277"/>
                </a:lnTo>
                <a:lnTo>
                  <a:pt x="466" y="271"/>
                </a:lnTo>
                <a:lnTo>
                  <a:pt x="462" y="265"/>
                </a:lnTo>
                <a:lnTo>
                  <a:pt x="458" y="251"/>
                </a:lnTo>
                <a:lnTo>
                  <a:pt x="456" y="235"/>
                </a:lnTo>
                <a:close/>
                <a:moveTo>
                  <a:pt x="523" y="347"/>
                </a:moveTo>
                <a:lnTo>
                  <a:pt x="523" y="347"/>
                </a:lnTo>
                <a:lnTo>
                  <a:pt x="563" y="347"/>
                </a:lnTo>
                <a:lnTo>
                  <a:pt x="599" y="351"/>
                </a:lnTo>
                <a:lnTo>
                  <a:pt x="633" y="355"/>
                </a:lnTo>
                <a:lnTo>
                  <a:pt x="663" y="359"/>
                </a:lnTo>
                <a:lnTo>
                  <a:pt x="679" y="363"/>
                </a:lnTo>
                <a:lnTo>
                  <a:pt x="695" y="369"/>
                </a:lnTo>
                <a:lnTo>
                  <a:pt x="707" y="376"/>
                </a:lnTo>
                <a:lnTo>
                  <a:pt x="720" y="382"/>
                </a:lnTo>
                <a:lnTo>
                  <a:pt x="728" y="390"/>
                </a:lnTo>
                <a:lnTo>
                  <a:pt x="736" y="398"/>
                </a:lnTo>
                <a:lnTo>
                  <a:pt x="740" y="406"/>
                </a:lnTo>
                <a:lnTo>
                  <a:pt x="740" y="414"/>
                </a:lnTo>
                <a:lnTo>
                  <a:pt x="740" y="422"/>
                </a:lnTo>
                <a:lnTo>
                  <a:pt x="738" y="428"/>
                </a:lnTo>
                <a:lnTo>
                  <a:pt x="730" y="438"/>
                </a:lnTo>
                <a:lnTo>
                  <a:pt x="718" y="448"/>
                </a:lnTo>
                <a:lnTo>
                  <a:pt x="703" y="456"/>
                </a:lnTo>
                <a:lnTo>
                  <a:pt x="703" y="536"/>
                </a:lnTo>
                <a:lnTo>
                  <a:pt x="703" y="560"/>
                </a:lnTo>
                <a:lnTo>
                  <a:pt x="703" y="773"/>
                </a:lnTo>
                <a:lnTo>
                  <a:pt x="716" y="781"/>
                </a:lnTo>
                <a:lnTo>
                  <a:pt x="724" y="790"/>
                </a:lnTo>
                <a:lnTo>
                  <a:pt x="730" y="800"/>
                </a:lnTo>
                <a:lnTo>
                  <a:pt x="732" y="810"/>
                </a:lnTo>
                <a:lnTo>
                  <a:pt x="730" y="818"/>
                </a:lnTo>
                <a:lnTo>
                  <a:pt x="724" y="826"/>
                </a:lnTo>
                <a:lnTo>
                  <a:pt x="718" y="834"/>
                </a:lnTo>
                <a:lnTo>
                  <a:pt x="709" y="840"/>
                </a:lnTo>
                <a:lnTo>
                  <a:pt x="699" y="846"/>
                </a:lnTo>
                <a:lnTo>
                  <a:pt x="687" y="852"/>
                </a:lnTo>
                <a:lnTo>
                  <a:pt x="659" y="860"/>
                </a:lnTo>
                <a:lnTo>
                  <a:pt x="627" y="866"/>
                </a:lnTo>
                <a:lnTo>
                  <a:pt x="591" y="870"/>
                </a:lnTo>
                <a:lnTo>
                  <a:pt x="557" y="872"/>
                </a:lnTo>
                <a:lnTo>
                  <a:pt x="523" y="872"/>
                </a:lnTo>
                <a:lnTo>
                  <a:pt x="482" y="872"/>
                </a:lnTo>
                <a:lnTo>
                  <a:pt x="446" y="868"/>
                </a:lnTo>
                <a:lnTo>
                  <a:pt x="412" y="864"/>
                </a:lnTo>
                <a:lnTo>
                  <a:pt x="382" y="858"/>
                </a:lnTo>
                <a:lnTo>
                  <a:pt x="354" y="850"/>
                </a:lnTo>
                <a:lnTo>
                  <a:pt x="342" y="844"/>
                </a:lnTo>
                <a:lnTo>
                  <a:pt x="332" y="838"/>
                </a:lnTo>
                <a:lnTo>
                  <a:pt x="324" y="832"/>
                </a:lnTo>
                <a:lnTo>
                  <a:pt x="318" y="824"/>
                </a:lnTo>
                <a:lnTo>
                  <a:pt x="313" y="818"/>
                </a:lnTo>
                <a:lnTo>
                  <a:pt x="313" y="810"/>
                </a:lnTo>
                <a:lnTo>
                  <a:pt x="315" y="800"/>
                </a:lnTo>
                <a:lnTo>
                  <a:pt x="320" y="790"/>
                </a:lnTo>
                <a:lnTo>
                  <a:pt x="330" y="781"/>
                </a:lnTo>
                <a:lnTo>
                  <a:pt x="342" y="773"/>
                </a:lnTo>
                <a:lnTo>
                  <a:pt x="342" y="456"/>
                </a:lnTo>
                <a:lnTo>
                  <a:pt x="326" y="448"/>
                </a:lnTo>
                <a:lnTo>
                  <a:pt x="313" y="438"/>
                </a:lnTo>
                <a:lnTo>
                  <a:pt x="305" y="428"/>
                </a:lnTo>
                <a:lnTo>
                  <a:pt x="305" y="422"/>
                </a:lnTo>
                <a:lnTo>
                  <a:pt x="303" y="414"/>
                </a:lnTo>
                <a:lnTo>
                  <a:pt x="305" y="406"/>
                </a:lnTo>
                <a:lnTo>
                  <a:pt x="309" y="398"/>
                </a:lnTo>
                <a:lnTo>
                  <a:pt x="315" y="390"/>
                </a:lnTo>
                <a:lnTo>
                  <a:pt x="324" y="382"/>
                </a:lnTo>
                <a:lnTo>
                  <a:pt x="336" y="376"/>
                </a:lnTo>
                <a:lnTo>
                  <a:pt x="350" y="369"/>
                </a:lnTo>
                <a:lnTo>
                  <a:pt x="364" y="363"/>
                </a:lnTo>
                <a:lnTo>
                  <a:pt x="382" y="359"/>
                </a:lnTo>
                <a:lnTo>
                  <a:pt x="410" y="355"/>
                </a:lnTo>
                <a:lnTo>
                  <a:pt x="444" y="351"/>
                </a:lnTo>
                <a:lnTo>
                  <a:pt x="482" y="347"/>
                </a:lnTo>
                <a:lnTo>
                  <a:pt x="523" y="347"/>
                </a:lnTo>
                <a:close/>
                <a:moveTo>
                  <a:pt x="398" y="492"/>
                </a:moveTo>
                <a:lnTo>
                  <a:pt x="398" y="492"/>
                </a:lnTo>
                <a:lnTo>
                  <a:pt x="398" y="796"/>
                </a:lnTo>
                <a:lnTo>
                  <a:pt x="410" y="802"/>
                </a:lnTo>
                <a:lnTo>
                  <a:pt x="422" y="804"/>
                </a:lnTo>
                <a:lnTo>
                  <a:pt x="436" y="806"/>
                </a:lnTo>
                <a:lnTo>
                  <a:pt x="452" y="806"/>
                </a:lnTo>
                <a:lnTo>
                  <a:pt x="452" y="502"/>
                </a:lnTo>
                <a:lnTo>
                  <a:pt x="424" y="500"/>
                </a:lnTo>
                <a:lnTo>
                  <a:pt x="398" y="492"/>
                </a:lnTo>
                <a:close/>
                <a:moveTo>
                  <a:pt x="651" y="412"/>
                </a:moveTo>
                <a:lnTo>
                  <a:pt x="651" y="412"/>
                </a:lnTo>
                <a:lnTo>
                  <a:pt x="625" y="408"/>
                </a:lnTo>
                <a:lnTo>
                  <a:pt x="593" y="404"/>
                </a:lnTo>
                <a:lnTo>
                  <a:pt x="559" y="402"/>
                </a:lnTo>
                <a:lnTo>
                  <a:pt x="523" y="400"/>
                </a:lnTo>
                <a:lnTo>
                  <a:pt x="484" y="402"/>
                </a:lnTo>
                <a:lnTo>
                  <a:pt x="450" y="404"/>
                </a:lnTo>
                <a:lnTo>
                  <a:pt x="418" y="408"/>
                </a:lnTo>
                <a:lnTo>
                  <a:pt x="392" y="412"/>
                </a:lnTo>
                <a:lnTo>
                  <a:pt x="392" y="418"/>
                </a:lnTo>
                <a:lnTo>
                  <a:pt x="418" y="422"/>
                </a:lnTo>
                <a:lnTo>
                  <a:pt x="450" y="426"/>
                </a:lnTo>
                <a:lnTo>
                  <a:pt x="484" y="428"/>
                </a:lnTo>
                <a:lnTo>
                  <a:pt x="523" y="428"/>
                </a:lnTo>
                <a:lnTo>
                  <a:pt x="559" y="428"/>
                </a:lnTo>
                <a:lnTo>
                  <a:pt x="593" y="426"/>
                </a:lnTo>
                <a:lnTo>
                  <a:pt x="625" y="422"/>
                </a:lnTo>
                <a:lnTo>
                  <a:pt x="651" y="418"/>
                </a:lnTo>
                <a:lnTo>
                  <a:pt x="651" y="412"/>
                </a:lnTo>
                <a:close/>
                <a:moveTo>
                  <a:pt x="76" y="291"/>
                </a:moveTo>
                <a:lnTo>
                  <a:pt x="76" y="291"/>
                </a:lnTo>
                <a:lnTo>
                  <a:pt x="98" y="297"/>
                </a:lnTo>
                <a:lnTo>
                  <a:pt x="123" y="299"/>
                </a:lnTo>
                <a:lnTo>
                  <a:pt x="123" y="562"/>
                </a:lnTo>
                <a:lnTo>
                  <a:pt x="96" y="560"/>
                </a:lnTo>
                <a:lnTo>
                  <a:pt x="86" y="558"/>
                </a:lnTo>
                <a:lnTo>
                  <a:pt x="76" y="554"/>
                </a:lnTo>
                <a:lnTo>
                  <a:pt x="76" y="291"/>
                </a:lnTo>
                <a:close/>
                <a:moveTo>
                  <a:pt x="76" y="237"/>
                </a:moveTo>
                <a:lnTo>
                  <a:pt x="76" y="237"/>
                </a:lnTo>
                <a:lnTo>
                  <a:pt x="100" y="233"/>
                </a:lnTo>
                <a:lnTo>
                  <a:pt x="127" y="229"/>
                </a:lnTo>
                <a:lnTo>
                  <a:pt x="157" y="227"/>
                </a:lnTo>
                <a:lnTo>
                  <a:pt x="189" y="227"/>
                </a:lnTo>
                <a:lnTo>
                  <a:pt x="221" y="227"/>
                </a:lnTo>
                <a:lnTo>
                  <a:pt x="251" y="229"/>
                </a:lnTo>
                <a:lnTo>
                  <a:pt x="277" y="233"/>
                </a:lnTo>
                <a:lnTo>
                  <a:pt x="301" y="237"/>
                </a:lnTo>
                <a:lnTo>
                  <a:pt x="301" y="241"/>
                </a:lnTo>
                <a:lnTo>
                  <a:pt x="277" y="245"/>
                </a:lnTo>
                <a:lnTo>
                  <a:pt x="251" y="249"/>
                </a:lnTo>
                <a:lnTo>
                  <a:pt x="221" y="251"/>
                </a:lnTo>
                <a:lnTo>
                  <a:pt x="189" y="251"/>
                </a:lnTo>
                <a:lnTo>
                  <a:pt x="157" y="251"/>
                </a:lnTo>
                <a:lnTo>
                  <a:pt x="127" y="249"/>
                </a:lnTo>
                <a:lnTo>
                  <a:pt x="100" y="245"/>
                </a:lnTo>
                <a:lnTo>
                  <a:pt x="76" y="241"/>
                </a:lnTo>
                <a:lnTo>
                  <a:pt x="76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05" name="Freeform 5"/>
          <p:cNvSpPr>
            <a:spLocks noEditPoints="1" noChangeArrowheads="1"/>
          </p:cNvSpPr>
          <p:nvPr/>
        </p:nvSpPr>
        <p:spPr bwMode="auto">
          <a:xfrm>
            <a:off x="4826000" y="4889500"/>
            <a:ext cx="390525" cy="285750"/>
          </a:xfrm>
          <a:custGeom>
            <a:avLst/>
            <a:gdLst>
              <a:gd name="T0" fmla="*/ 228078 w 839"/>
              <a:gd name="T1" fmla="*/ 22580 h 734"/>
              <a:gd name="T2" fmla="*/ 158258 w 839"/>
              <a:gd name="T3" fmla="*/ 26083 h 734"/>
              <a:gd name="T4" fmla="*/ 68889 w 839"/>
              <a:gd name="T5" fmla="*/ 74357 h 734"/>
              <a:gd name="T6" fmla="*/ 20946 w 839"/>
              <a:gd name="T7" fmla="*/ 150272 h 734"/>
              <a:gd name="T8" fmla="*/ 33979 w 839"/>
              <a:gd name="T9" fmla="*/ 224240 h 734"/>
              <a:gd name="T10" fmla="*/ 98679 w 839"/>
              <a:gd name="T11" fmla="*/ 266674 h 734"/>
              <a:gd name="T12" fmla="*/ 181531 w 839"/>
              <a:gd name="T13" fmla="*/ 263560 h 734"/>
              <a:gd name="T14" fmla="*/ 270901 w 839"/>
              <a:gd name="T15" fmla="*/ 209057 h 734"/>
              <a:gd name="T16" fmla="*/ 278813 w 839"/>
              <a:gd name="T17" fmla="*/ 174409 h 734"/>
              <a:gd name="T18" fmla="*/ 232267 w 839"/>
              <a:gd name="T19" fmla="*/ 150272 h 734"/>
              <a:gd name="T20" fmla="*/ 235991 w 839"/>
              <a:gd name="T21" fmla="*/ 105112 h 734"/>
              <a:gd name="T22" fmla="*/ 126606 w 839"/>
              <a:gd name="T23" fmla="*/ 210225 h 734"/>
              <a:gd name="T24" fmla="*/ 156396 w 839"/>
              <a:gd name="T25" fmla="*/ 232415 h 734"/>
              <a:gd name="T26" fmla="*/ 126606 w 839"/>
              <a:gd name="T27" fmla="*/ 254995 h 734"/>
              <a:gd name="T28" fmla="*/ 97748 w 839"/>
              <a:gd name="T29" fmla="*/ 232415 h 734"/>
              <a:gd name="T30" fmla="*/ 126606 w 839"/>
              <a:gd name="T31" fmla="*/ 210225 h 734"/>
              <a:gd name="T32" fmla="*/ 102402 w 839"/>
              <a:gd name="T33" fmla="*/ 166623 h 734"/>
              <a:gd name="T34" fmla="*/ 86576 w 839"/>
              <a:gd name="T35" fmla="*/ 196599 h 734"/>
              <a:gd name="T36" fmla="*/ 48874 w 839"/>
              <a:gd name="T37" fmla="*/ 184141 h 734"/>
              <a:gd name="T38" fmla="*/ 63769 w 839"/>
              <a:gd name="T39" fmla="*/ 154943 h 734"/>
              <a:gd name="T40" fmla="*/ 121486 w 839"/>
              <a:gd name="T41" fmla="*/ 101609 h 734"/>
              <a:gd name="T42" fmla="*/ 121486 w 839"/>
              <a:gd name="T43" fmla="*/ 133532 h 734"/>
              <a:gd name="T44" fmla="*/ 79594 w 839"/>
              <a:gd name="T45" fmla="*/ 133532 h 734"/>
              <a:gd name="T46" fmla="*/ 79594 w 839"/>
              <a:gd name="T47" fmla="*/ 101609 h 734"/>
              <a:gd name="T48" fmla="*/ 314654 w 839"/>
              <a:gd name="T49" fmla="*/ 96937 h 734"/>
              <a:gd name="T50" fmla="*/ 335600 w 839"/>
              <a:gd name="T51" fmla="*/ 26862 h 734"/>
              <a:gd name="T52" fmla="*/ 384474 w 839"/>
              <a:gd name="T53" fmla="*/ 44381 h 734"/>
              <a:gd name="T54" fmla="*/ 362597 w 839"/>
              <a:gd name="T55" fmla="*/ 110173 h 734"/>
              <a:gd name="T56" fmla="*/ 367717 w 839"/>
              <a:gd name="T57" fmla="*/ 177523 h 734"/>
              <a:gd name="T58" fmla="*/ 332807 w 839"/>
              <a:gd name="T59" fmla="*/ 213339 h 734"/>
              <a:gd name="T60" fmla="*/ 334669 w 839"/>
              <a:gd name="T61" fmla="*/ 75915 h 734"/>
              <a:gd name="T62" fmla="*/ 345840 w 839"/>
              <a:gd name="T63" fmla="*/ 30755 h 734"/>
              <a:gd name="T64" fmla="*/ 319774 w 839"/>
              <a:gd name="T65" fmla="*/ 83311 h 734"/>
              <a:gd name="T66" fmla="*/ 264849 w 839"/>
              <a:gd name="T67" fmla="*/ 33480 h 734"/>
              <a:gd name="T68" fmla="*/ 252282 w 839"/>
              <a:gd name="T69" fmla="*/ 110952 h 734"/>
              <a:gd name="T70" fmla="*/ 248093 w 839"/>
              <a:gd name="T71" fmla="*/ 141707 h 734"/>
              <a:gd name="T72" fmla="*/ 291846 w 839"/>
              <a:gd name="T73" fmla="*/ 163508 h 734"/>
              <a:gd name="T74" fmla="*/ 290916 w 839"/>
              <a:gd name="T75" fmla="*/ 209057 h 734"/>
              <a:gd name="T76" fmla="*/ 230405 w 839"/>
              <a:gd name="T77" fmla="*/ 260056 h 734"/>
              <a:gd name="T78" fmla="*/ 145690 w 839"/>
              <a:gd name="T79" fmla="*/ 284971 h 734"/>
              <a:gd name="T80" fmla="*/ 52598 w 839"/>
              <a:gd name="T81" fmla="*/ 263560 h 734"/>
              <a:gd name="T82" fmla="*/ 1862 w 839"/>
              <a:gd name="T83" fmla="*/ 191927 h 734"/>
              <a:gd name="T84" fmla="*/ 21877 w 839"/>
              <a:gd name="T85" fmla="*/ 104334 h 734"/>
              <a:gd name="T86" fmla="*/ 95420 w 839"/>
              <a:gd name="T87" fmla="*/ 36595 h 734"/>
              <a:gd name="T88" fmla="*/ 186186 w 839"/>
              <a:gd name="T89" fmla="*/ 5061 h 734"/>
              <a:gd name="T90" fmla="*/ 249955 w 839"/>
              <a:gd name="T91" fmla="*/ 16740 h 734"/>
              <a:gd name="T92" fmla="*/ 209459 w 839"/>
              <a:gd name="T93" fmla="*/ 89151 h 734"/>
              <a:gd name="T94" fmla="*/ 171291 w 839"/>
              <a:gd name="T95" fmla="*/ 95769 h 734"/>
              <a:gd name="T96" fmla="*/ 147552 w 839"/>
              <a:gd name="T97" fmla="*/ 77472 h 734"/>
              <a:gd name="T98" fmla="*/ 172222 w 839"/>
              <a:gd name="T99" fmla="*/ 43602 h 734"/>
              <a:gd name="T100" fmla="*/ 209459 w 839"/>
              <a:gd name="T101" fmla="*/ 41656 h 734"/>
              <a:gd name="T102" fmla="*/ 206201 w 839"/>
              <a:gd name="T103" fmla="*/ 71632 h 734"/>
              <a:gd name="T104" fmla="*/ 178273 w 839"/>
              <a:gd name="T105" fmla="*/ 82533 h 734"/>
              <a:gd name="T106" fmla="*/ 164309 w 839"/>
              <a:gd name="T107" fmla="*/ 75136 h 734"/>
              <a:gd name="T108" fmla="*/ 179204 w 839"/>
              <a:gd name="T109" fmla="*/ 56839 h 734"/>
              <a:gd name="T110" fmla="*/ 207132 w 839"/>
              <a:gd name="T111" fmla="*/ 56839 h 734"/>
              <a:gd name="T112" fmla="*/ 206201 w 839"/>
              <a:gd name="T113" fmla="*/ 71632 h 73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839"/>
              <a:gd name="T172" fmla="*/ 0 h 734"/>
              <a:gd name="T173" fmla="*/ 839 w 839"/>
              <a:gd name="T174" fmla="*/ 734 h 734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839" h="734">
                <a:moveTo>
                  <a:pt x="537" y="112"/>
                </a:moveTo>
                <a:lnTo>
                  <a:pt x="537" y="112"/>
                </a:lnTo>
                <a:lnTo>
                  <a:pt x="535" y="101"/>
                </a:lnTo>
                <a:lnTo>
                  <a:pt x="529" y="88"/>
                </a:lnTo>
                <a:lnTo>
                  <a:pt x="522" y="79"/>
                </a:lnTo>
                <a:lnTo>
                  <a:pt x="514" y="71"/>
                </a:lnTo>
                <a:lnTo>
                  <a:pt x="503" y="62"/>
                </a:lnTo>
                <a:lnTo>
                  <a:pt x="490" y="58"/>
                </a:lnTo>
                <a:lnTo>
                  <a:pt x="477" y="52"/>
                </a:lnTo>
                <a:lnTo>
                  <a:pt x="460" y="49"/>
                </a:lnTo>
                <a:lnTo>
                  <a:pt x="443" y="47"/>
                </a:lnTo>
                <a:lnTo>
                  <a:pt x="422" y="47"/>
                </a:lnTo>
                <a:lnTo>
                  <a:pt x="402" y="49"/>
                </a:lnTo>
                <a:lnTo>
                  <a:pt x="381" y="54"/>
                </a:lnTo>
                <a:lnTo>
                  <a:pt x="362" y="58"/>
                </a:lnTo>
                <a:lnTo>
                  <a:pt x="340" y="67"/>
                </a:lnTo>
                <a:lnTo>
                  <a:pt x="298" y="84"/>
                </a:lnTo>
                <a:lnTo>
                  <a:pt x="274" y="97"/>
                </a:lnTo>
                <a:lnTo>
                  <a:pt x="250" y="109"/>
                </a:lnTo>
                <a:lnTo>
                  <a:pt x="227" y="124"/>
                </a:lnTo>
                <a:lnTo>
                  <a:pt x="205" y="142"/>
                </a:lnTo>
                <a:lnTo>
                  <a:pt x="184" y="157"/>
                </a:lnTo>
                <a:lnTo>
                  <a:pt x="165" y="174"/>
                </a:lnTo>
                <a:lnTo>
                  <a:pt x="148" y="191"/>
                </a:lnTo>
                <a:lnTo>
                  <a:pt x="133" y="210"/>
                </a:lnTo>
                <a:lnTo>
                  <a:pt x="113" y="234"/>
                </a:lnTo>
                <a:lnTo>
                  <a:pt x="96" y="259"/>
                </a:lnTo>
                <a:lnTo>
                  <a:pt x="81" y="285"/>
                </a:lnTo>
                <a:lnTo>
                  <a:pt x="68" y="311"/>
                </a:lnTo>
                <a:lnTo>
                  <a:pt x="58" y="334"/>
                </a:lnTo>
                <a:lnTo>
                  <a:pt x="49" y="360"/>
                </a:lnTo>
                <a:lnTo>
                  <a:pt x="45" y="386"/>
                </a:lnTo>
                <a:lnTo>
                  <a:pt x="41" y="411"/>
                </a:lnTo>
                <a:lnTo>
                  <a:pt x="39" y="437"/>
                </a:lnTo>
                <a:lnTo>
                  <a:pt x="39" y="463"/>
                </a:lnTo>
                <a:lnTo>
                  <a:pt x="41" y="486"/>
                </a:lnTo>
                <a:lnTo>
                  <a:pt x="47" y="510"/>
                </a:lnTo>
                <a:lnTo>
                  <a:pt x="54" y="533"/>
                </a:lnTo>
                <a:lnTo>
                  <a:pt x="62" y="555"/>
                </a:lnTo>
                <a:lnTo>
                  <a:pt x="73" y="576"/>
                </a:lnTo>
                <a:lnTo>
                  <a:pt x="86" y="595"/>
                </a:lnTo>
                <a:lnTo>
                  <a:pt x="103" y="615"/>
                </a:lnTo>
                <a:lnTo>
                  <a:pt x="118" y="632"/>
                </a:lnTo>
                <a:lnTo>
                  <a:pt x="137" y="647"/>
                </a:lnTo>
                <a:lnTo>
                  <a:pt x="154" y="659"/>
                </a:lnTo>
                <a:lnTo>
                  <a:pt x="173" y="670"/>
                </a:lnTo>
                <a:lnTo>
                  <a:pt x="191" y="679"/>
                </a:lnTo>
                <a:lnTo>
                  <a:pt x="212" y="685"/>
                </a:lnTo>
                <a:lnTo>
                  <a:pt x="231" y="692"/>
                </a:lnTo>
                <a:lnTo>
                  <a:pt x="250" y="694"/>
                </a:lnTo>
                <a:lnTo>
                  <a:pt x="270" y="696"/>
                </a:lnTo>
                <a:lnTo>
                  <a:pt x="291" y="696"/>
                </a:lnTo>
                <a:lnTo>
                  <a:pt x="310" y="696"/>
                </a:lnTo>
                <a:lnTo>
                  <a:pt x="332" y="694"/>
                </a:lnTo>
                <a:lnTo>
                  <a:pt x="351" y="689"/>
                </a:lnTo>
                <a:lnTo>
                  <a:pt x="390" y="677"/>
                </a:lnTo>
                <a:lnTo>
                  <a:pt x="413" y="668"/>
                </a:lnTo>
                <a:lnTo>
                  <a:pt x="435" y="659"/>
                </a:lnTo>
                <a:lnTo>
                  <a:pt x="456" y="649"/>
                </a:lnTo>
                <a:lnTo>
                  <a:pt x="475" y="636"/>
                </a:lnTo>
                <a:lnTo>
                  <a:pt x="514" y="610"/>
                </a:lnTo>
                <a:lnTo>
                  <a:pt x="546" y="580"/>
                </a:lnTo>
                <a:lnTo>
                  <a:pt x="572" y="552"/>
                </a:lnTo>
                <a:lnTo>
                  <a:pt x="582" y="537"/>
                </a:lnTo>
                <a:lnTo>
                  <a:pt x="591" y="522"/>
                </a:lnTo>
                <a:lnTo>
                  <a:pt x="597" y="510"/>
                </a:lnTo>
                <a:lnTo>
                  <a:pt x="602" y="495"/>
                </a:lnTo>
                <a:lnTo>
                  <a:pt x="606" y="482"/>
                </a:lnTo>
                <a:lnTo>
                  <a:pt x="606" y="469"/>
                </a:lnTo>
                <a:lnTo>
                  <a:pt x="606" y="463"/>
                </a:lnTo>
                <a:lnTo>
                  <a:pt x="604" y="454"/>
                </a:lnTo>
                <a:lnTo>
                  <a:pt x="599" y="448"/>
                </a:lnTo>
                <a:lnTo>
                  <a:pt x="595" y="441"/>
                </a:lnTo>
                <a:lnTo>
                  <a:pt x="589" y="435"/>
                </a:lnTo>
                <a:lnTo>
                  <a:pt x="582" y="430"/>
                </a:lnTo>
                <a:lnTo>
                  <a:pt x="563" y="420"/>
                </a:lnTo>
                <a:lnTo>
                  <a:pt x="535" y="409"/>
                </a:lnTo>
                <a:lnTo>
                  <a:pt x="514" y="398"/>
                </a:lnTo>
                <a:lnTo>
                  <a:pt x="499" y="386"/>
                </a:lnTo>
                <a:lnTo>
                  <a:pt x="490" y="373"/>
                </a:lnTo>
                <a:lnTo>
                  <a:pt x="484" y="360"/>
                </a:lnTo>
                <a:lnTo>
                  <a:pt x="482" y="345"/>
                </a:lnTo>
                <a:lnTo>
                  <a:pt x="484" y="330"/>
                </a:lnTo>
                <a:lnTo>
                  <a:pt x="488" y="313"/>
                </a:lnTo>
                <a:lnTo>
                  <a:pt x="497" y="291"/>
                </a:lnTo>
                <a:lnTo>
                  <a:pt x="507" y="270"/>
                </a:lnTo>
                <a:lnTo>
                  <a:pt x="522" y="236"/>
                </a:lnTo>
                <a:lnTo>
                  <a:pt x="531" y="219"/>
                </a:lnTo>
                <a:lnTo>
                  <a:pt x="535" y="199"/>
                </a:lnTo>
                <a:lnTo>
                  <a:pt x="539" y="178"/>
                </a:lnTo>
                <a:lnTo>
                  <a:pt x="542" y="159"/>
                </a:lnTo>
                <a:lnTo>
                  <a:pt x="542" y="135"/>
                </a:lnTo>
                <a:lnTo>
                  <a:pt x="537" y="112"/>
                </a:lnTo>
                <a:close/>
                <a:moveTo>
                  <a:pt x="272" y="540"/>
                </a:moveTo>
                <a:lnTo>
                  <a:pt x="272" y="540"/>
                </a:lnTo>
                <a:lnTo>
                  <a:pt x="285" y="542"/>
                </a:lnTo>
                <a:lnTo>
                  <a:pt x="298" y="546"/>
                </a:lnTo>
                <a:lnTo>
                  <a:pt x="308" y="550"/>
                </a:lnTo>
                <a:lnTo>
                  <a:pt x="317" y="557"/>
                </a:lnTo>
                <a:lnTo>
                  <a:pt x="325" y="565"/>
                </a:lnTo>
                <a:lnTo>
                  <a:pt x="330" y="576"/>
                </a:lnTo>
                <a:lnTo>
                  <a:pt x="334" y="587"/>
                </a:lnTo>
                <a:lnTo>
                  <a:pt x="336" y="597"/>
                </a:lnTo>
                <a:lnTo>
                  <a:pt x="334" y="610"/>
                </a:lnTo>
                <a:lnTo>
                  <a:pt x="330" y="621"/>
                </a:lnTo>
                <a:lnTo>
                  <a:pt x="325" y="632"/>
                </a:lnTo>
                <a:lnTo>
                  <a:pt x="317" y="640"/>
                </a:lnTo>
                <a:lnTo>
                  <a:pt x="308" y="647"/>
                </a:lnTo>
                <a:lnTo>
                  <a:pt x="298" y="651"/>
                </a:lnTo>
                <a:lnTo>
                  <a:pt x="285" y="655"/>
                </a:lnTo>
                <a:lnTo>
                  <a:pt x="272" y="655"/>
                </a:lnTo>
                <a:lnTo>
                  <a:pt x="259" y="655"/>
                </a:lnTo>
                <a:lnTo>
                  <a:pt x="248" y="651"/>
                </a:lnTo>
                <a:lnTo>
                  <a:pt x="238" y="647"/>
                </a:lnTo>
                <a:lnTo>
                  <a:pt x="227" y="640"/>
                </a:lnTo>
                <a:lnTo>
                  <a:pt x="220" y="632"/>
                </a:lnTo>
                <a:lnTo>
                  <a:pt x="214" y="621"/>
                </a:lnTo>
                <a:lnTo>
                  <a:pt x="210" y="610"/>
                </a:lnTo>
                <a:lnTo>
                  <a:pt x="210" y="597"/>
                </a:lnTo>
                <a:lnTo>
                  <a:pt x="210" y="587"/>
                </a:lnTo>
                <a:lnTo>
                  <a:pt x="214" y="576"/>
                </a:lnTo>
                <a:lnTo>
                  <a:pt x="220" y="565"/>
                </a:lnTo>
                <a:lnTo>
                  <a:pt x="227" y="557"/>
                </a:lnTo>
                <a:lnTo>
                  <a:pt x="238" y="550"/>
                </a:lnTo>
                <a:lnTo>
                  <a:pt x="248" y="546"/>
                </a:lnTo>
                <a:lnTo>
                  <a:pt x="259" y="542"/>
                </a:lnTo>
                <a:lnTo>
                  <a:pt x="272" y="540"/>
                </a:lnTo>
                <a:close/>
                <a:moveTo>
                  <a:pt x="163" y="394"/>
                </a:moveTo>
                <a:lnTo>
                  <a:pt x="163" y="394"/>
                </a:lnTo>
                <a:lnTo>
                  <a:pt x="176" y="394"/>
                </a:lnTo>
                <a:lnTo>
                  <a:pt x="186" y="398"/>
                </a:lnTo>
                <a:lnTo>
                  <a:pt x="197" y="403"/>
                </a:lnTo>
                <a:lnTo>
                  <a:pt x="208" y="411"/>
                </a:lnTo>
                <a:lnTo>
                  <a:pt x="214" y="420"/>
                </a:lnTo>
                <a:lnTo>
                  <a:pt x="220" y="428"/>
                </a:lnTo>
                <a:lnTo>
                  <a:pt x="225" y="439"/>
                </a:lnTo>
                <a:lnTo>
                  <a:pt x="225" y="452"/>
                </a:lnTo>
                <a:lnTo>
                  <a:pt x="225" y="463"/>
                </a:lnTo>
                <a:lnTo>
                  <a:pt x="220" y="473"/>
                </a:lnTo>
                <a:lnTo>
                  <a:pt x="214" y="484"/>
                </a:lnTo>
                <a:lnTo>
                  <a:pt x="208" y="493"/>
                </a:lnTo>
                <a:lnTo>
                  <a:pt x="197" y="499"/>
                </a:lnTo>
                <a:lnTo>
                  <a:pt x="186" y="505"/>
                </a:lnTo>
                <a:lnTo>
                  <a:pt x="176" y="508"/>
                </a:lnTo>
                <a:lnTo>
                  <a:pt x="163" y="510"/>
                </a:lnTo>
                <a:lnTo>
                  <a:pt x="150" y="508"/>
                </a:lnTo>
                <a:lnTo>
                  <a:pt x="137" y="505"/>
                </a:lnTo>
                <a:lnTo>
                  <a:pt x="126" y="499"/>
                </a:lnTo>
                <a:lnTo>
                  <a:pt x="118" y="493"/>
                </a:lnTo>
                <a:lnTo>
                  <a:pt x="109" y="484"/>
                </a:lnTo>
                <a:lnTo>
                  <a:pt x="105" y="473"/>
                </a:lnTo>
                <a:lnTo>
                  <a:pt x="101" y="463"/>
                </a:lnTo>
                <a:lnTo>
                  <a:pt x="98" y="452"/>
                </a:lnTo>
                <a:lnTo>
                  <a:pt x="101" y="439"/>
                </a:lnTo>
                <a:lnTo>
                  <a:pt x="105" y="428"/>
                </a:lnTo>
                <a:lnTo>
                  <a:pt x="109" y="420"/>
                </a:lnTo>
                <a:lnTo>
                  <a:pt x="118" y="411"/>
                </a:lnTo>
                <a:lnTo>
                  <a:pt x="126" y="403"/>
                </a:lnTo>
                <a:lnTo>
                  <a:pt x="137" y="398"/>
                </a:lnTo>
                <a:lnTo>
                  <a:pt x="150" y="394"/>
                </a:lnTo>
                <a:lnTo>
                  <a:pt x="163" y="394"/>
                </a:lnTo>
                <a:close/>
                <a:moveTo>
                  <a:pt x="216" y="244"/>
                </a:moveTo>
                <a:lnTo>
                  <a:pt x="216" y="244"/>
                </a:lnTo>
                <a:lnTo>
                  <a:pt x="229" y="246"/>
                </a:lnTo>
                <a:lnTo>
                  <a:pt x="240" y="249"/>
                </a:lnTo>
                <a:lnTo>
                  <a:pt x="250" y="255"/>
                </a:lnTo>
                <a:lnTo>
                  <a:pt x="261" y="261"/>
                </a:lnTo>
                <a:lnTo>
                  <a:pt x="268" y="270"/>
                </a:lnTo>
                <a:lnTo>
                  <a:pt x="274" y="281"/>
                </a:lnTo>
                <a:lnTo>
                  <a:pt x="278" y="291"/>
                </a:lnTo>
                <a:lnTo>
                  <a:pt x="278" y="302"/>
                </a:lnTo>
                <a:lnTo>
                  <a:pt x="278" y="315"/>
                </a:lnTo>
                <a:lnTo>
                  <a:pt x="274" y="326"/>
                </a:lnTo>
                <a:lnTo>
                  <a:pt x="268" y="334"/>
                </a:lnTo>
                <a:lnTo>
                  <a:pt x="261" y="343"/>
                </a:lnTo>
                <a:lnTo>
                  <a:pt x="250" y="351"/>
                </a:lnTo>
                <a:lnTo>
                  <a:pt x="240" y="356"/>
                </a:lnTo>
                <a:lnTo>
                  <a:pt x="229" y="360"/>
                </a:lnTo>
                <a:lnTo>
                  <a:pt x="216" y="360"/>
                </a:lnTo>
                <a:lnTo>
                  <a:pt x="203" y="360"/>
                </a:lnTo>
                <a:lnTo>
                  <a:pt x="191" y="356"/>
                </a:lnTo>
                <a:lnTo>
                  <a:pt x="180" y="351"/>
                </a:lnTo>
                <a:lnTo>
                  <a:pt x="171" y="343"/>
                </a:lnTo>
                <a:lnTo>
                  <a:pt x="165" y="334"/>
                </a:lnTo>
                <a:lnTo>
                  <a:pt x="158" y="326"/>
                </a:lnTo>
                <a:lnTo>
                  <a:pt x="154" y="315"/>
                </a:lnTo>
                <a:lnTo>
                  <a:pt x="152" y="302"/>
                </a:lnTo>
                <a:lnTo>
                  <a:pt x="154" y="291"/>
                </a:lnTo>
                <a:lnTo>
                  <a:pt x="158" y="281"/>
                </a:lnTo>
                <a:lnTo>
                  <a:pt x="165" y="270"/>
                </a:lnTo>
                <a:lnTo>
                  <a:pt x="171" y="261"/>
                </a:lnTo>
                <a:lnTo>
                  <a:pt x="180" y="255"/>
                </a:lnTo>
                <a:lnTo>
                  <a:pt x="191" y="249"/>
                </a:lnTo>
                <a:lnTo>
                  <a:pt x="203" y="246"/>
                </a:lnTo>
                <a:lnTo>
                  <a:pt x="216" y="244"/>
                </a:lnTo>
                <a:close/>
                <a:moveTo>
                  <a:pt x="717" y="283"/>
                </a:moveTo>
                <a:lnTo>
                  <a:pt x="717" y="283"/>
                </a:lnTo>
                <a:lnTo>
                  <a:pt x="694" y="266"/>
                </a:lnTo>
                <a:lnTo>
                  <a:pt x="676" y="249"/>
                </a:lnTo>
                <a:lnTo>
                  <a:pt x="666" y="229"/>
                </a:lnTo>
                <a:lnTo>
                  <a:pt x="661" y="212"/>
                </a:lnTo>
                <a:lnTo>
                  <a:pt x="659" y="195"/>
                </a:lnTo>
                <a:lnTo>
                  <a:pt x="661" y="176"/>
                </a:lnTo>
                <a:lnTo>
                  <a:pt x="668" y="159"/>
                </a:lnTo>
                <a:lnTo>
                  <a:pt x="676" y="142"/>
                </a:lnTo>
                <a:lnTo>
                  <a:pt x="687" y="122"/>
                </a:lnTo>
                <a:lnTo>
                  <a:pt x="698" y="105"/>
                </a:lnTo>
                <a:lnTo>
                  <a:pt x="721" y="69"/>
                </a:lnTo>
                <a:lnTo>
                  <a:pt x="743" y="35"/>
                </a:lnTo>
                <a:lnTo>
                  <a:pt x="751" y="17"/>
                </a:lnTo>
                <a:lnTo>
                  <a:pt x="756" y="0"/>
                </a:lnTo>
                <a:lnTo>
                  <a:pt x="764" y="9"/>
                </a:lnTo>
                <a:lnTo>
                  <a:pt x="784" y="35"/>
                </a:lnTo>
                <a:lnTo>
                  <a:pt x="805" y="71"/>
                </a:lnTo>
                <a:lnTo>
                  <a:pt x="816" y="92"/>
                </a:lnTo>
                <a:lnTo>
                  <a:pt x="826" y="114"/>
                </a:lnTo>
                <a:lnTo>
                  <a:pt x="833" y="137"/>
                </a:lnTo>
                <a:lnTo>
                  <a:pt x="837" y="163"/>
                </a:lnTo>
                <a:lnTo>
                  <a:pt x="839" y="186"/>
                </a:lnTo>
                <a:lnTo>
                  <a:pt x="835" y="208"/>
                </a:lnTo>
                <a:lnTo>
                  <a:pt x="828" y="229"/>
                </a:lnTo>
                <a:lnTo>
                  <a:pt x="818" y="249"/>
                </a:lnTo>
                <a:lnTo>
                  <a:pt x="801" y="266"/>
                </a:lnTo>
                <a:lnTo>
                  <a:pt x="779" y="283"/>
                </a:lnTo>
                <a:lnTo>
                  <a:pt x="717" y="283"/>
                </a:lnTo>
                <a:close/>
                <a:moveTo>
                  <a:pt x="717" y="300"/>
                </a:moveTo>
                <a:lnTo>
                  <a:pt x="717" y="300"/>
                </a:lnTo>
                <a:lnTo>
                  <a:pt x="779" y="300"/>
                </a:lnTo>
                <a:lnTo>
                  <a:pt x="788" y="351"/>
                </a:lnTo>
                <a:lnTo>
                  <a:pt x="790" y="405"/>
                </a:lnTo>
                <a:lnTo>
                  <a:pt x="790" y="456"/>
                </a:lnTo>
                <a:lnTo>
                  <a:pt x="788" y="505"/>
                </a:lnTo>
                <a:lnTo>
                  <a:pt x="781" y="557"/>
                </a:lnTo>
                <a:lnTo>
                  <a:pt x="775" y="606"/>
                </a:lnTo>
                <a:lnTo>
                  <a:pt x="758" y="702"/>
                </a:lnTo>
                <a:lnTo>
                  <a:pt x="736" y="702"/>
                </a:lnTo>
                <a:lnTo>
                  <a:pt x="721" y="600"/>
                </a:lnTo>
                <a:lnTo>
                  <a:pt x="715" y="548"/>
                </a:lnTo>
                <a:lnTo>
                  <a:pt x="709" y="497"/>
                </a:lnTo>
                <a:lnTo>
                  <a:pt x="706" y="448"/>
                </a:lnTo>
                <a:lnTo>
                  <a:pt x="704" y="396"/>
                </a:lnTo>
                <a:lnTo>
                  <a:pt x="709" y="347"/>
                </a:lnTo>
                <a:lnTo>
                  <a:pt x="717" y="300"/>
                </a:lnTo>
                <a:close/>
                <a:moveTo>
                  <a:pt x="706" y="246"/>
                </a:moveTo>
                <a:lnTo>
                  <a:pt x="706" y="246"/>
                </a:lnTo>
                <a:lnTo>
                  <a:pt x="719" y="195"/>
                </a:lnTo>
                <a:lnTo>
                  <a:pt x="732" y="148"/>
                </a:lnTo>
                <a:lnTo>
                  <a:pt x="745" y="99"/>
                </a:lnTo>
                <a:lnTo>
                  <a:pt x="751" y="71"/>
                </a:lnTo>
                <a:lnTo>
                  <a:pt x="758" y="43"/>
                </a:lnTo>
                <a:lnTo>
                  <a:pt x="754" y="56"/>
                </a:lnTo>
                <a:lnTo>
                  <a:pt x="749" y="69"/>
                </a:lnTo>
                <a:lnTo>
                  <a:pt x="743" y="79"/>
                </a:lnTo>
                <a:lnTo>
                  <a:pt x="732" y="92"/>
                </a:lnTo>
                <a:lnTo>
                  <a:pt x="715" y="112"/>
                </a:lnTo>
                <a:lnTo>
                  <a:pt x="700" y="139"/>
                </a:lnTo>
                <a:lnTo>
                  <a:pt x="691" y="154"/>
                </a:lnTo>
                <a:lnTo>
                  <a:pt x="687" y="169"/>
                </a:lnTo>
                <a:lnTo>
                  <a:pt x="685" y="186"/>
                </a:lnTo>
                <a:lnTo>
                  <a:pt x="685" y="201"/>
                </a:lnTo>
                <a:lnTo>
                  <a:pt x="687" y="214"/>
                </a:lnTo>
                <a:lnTo>
                  <a:pt x="691" y="225"/>
                </a:lnTo>
                <a:lnTo>
                  <a:pt x="702" y="240"/>
                </a:lnTo>
                <a:lnTo>
                  <a:pt x="706" y="246"/>
                </a:lnTo>
                <a:close/>
                <a:moveTo>
                  <a:pt x="537" y="43"/>
                </a:moveTo>
                <a:lnTo>
                  <a:pt x="537" y="43"/>
                </a:lnTo>
                <a:lnTo>
                  <a:pt x="550" y="56"/>
                </a:lnTo>
                <a:lnTo>
                  <a:pt x="561" y="69"/>
                </a:lnTo>
                <a:lnTo>
                  <a:pt x="569" y="86"/>
                </a:lnTo>
                <a:lnTo>
                  <a:pt x="574" y="103"/>
                </a:lnTo>
                <a:lnTo>
                  <a:pt x="580" y="131"/>
                </a:lnTo>
                <a:lnTo>
                  <a:pt x="580" y="159"/>
                </a:lnTo>
                <a:lnTo>
                  <a:pt x="578" y="182"/>
                </a:lnTo>
                <a:lnTo>
                  <a:pt x="574" y="206"/>
                </a:lnTo>
                <a:lnTo>
                  <a:pt x="567" y="227"/>
                </a:lnTo>
                <a:lnTo>
                  <a:pt x="559" y="249"/>
                </a:lnTo>
                <a:lnTo>
                  <a:pt x="542" y="285"/>
                </a:lnTo>
                <a:lnTo>
                  <a:pt x="531" y="306"/>
                </a:lnTo>
                <a:lnTo>
                  <a:pt x="524" y="323"/>
                </a:lnTo>
                <a:lnTo>
                  <a:pt x="522" y="332"/>
                </a:lnTo>
                <a:lnTo>
                  <a:pt x="520" y="341"/>
                </a:lnTo>
                <a:lnTo>
                  <a:pt x="522" y="349"/>
                </a:lnTo>
                <a:lnTo>
                  <a:pt x="527" y="358"/>
                </a:lnTo>
                <a:lnTo>
                  <a:pt x="533" y="364"/>
                </a:lnTo>
                <a:lnTo>
                  <a:pt x="544" y="373"/>
                </a:lnTo>
                <a:lnTo>
                  <a:pt x="557" y="379"/>
                </a:lnTo>
                <a:lnTo>
                  <a:pt x="574" y="386"/>
                </a:lnTo>
                <a:lnTo>
                  <a:pt x="576" y="386"/>
                </a:lnTo>
                <a:lnTo>
                  <a:pt x="591" y="392"/>
                </a:lnTo>
                <a:lnTo>
                  <a:pt x="606" y="400"/>
                </a:lnTo>
                <a:lnTo>
                  <a:pt x="617" y="409"/>
                </a:lnTo>
                <a:lnTo>
                  <a:pt x="627" y="420"/>
                </a:lnTo>
                <a:lnTo>
                  <a:pt x="634" y="430"/>
                </a:lnTo>
                <a:lnTo>
                  <a:pt x="638" y="443"/>
                </a:lnTo>
                <a:lnTo>
                  <a:pt x="642" y="456"/>
                </a:lnTo>
                <a:lnTo>
                  <a:pt x="642" y="469"/>
                </a:lnTo>
                <a:lnTo>
                  <a:pt x="642" y="486"/>
                </a:lnTo>
                <a:lnTo>
                  <a:pt x="638" y="503"/>
                </a:lnTo>
                <a:lnTo>
                  <a:pt x="634" y="520"/>
                </a:lnTo>
                <a:lnTo>
                  <a:pt x="625" y="537"/>
                </a:lnTo>
                <a:lnTo>
                  <a:pt x="614" y="555"/>
                </a:lnTo>
                <a:lnTo>
                  <a:pt x="602" y="572"/>
                </a:lnTo>
                <a:lnTo>
                  <a:pt x="587" y="589"/>
                </a:lnTo>
                <a:lnTo>
                  <a:pt x="572" y="606"/>
                </a:lnTo>
                <a:lnTo>
                  <a:pt x="554" y="623"/>
                </a:lnTo>
                <a:lnTo>
                  <a:pt x="535" y="638"/>
                </a:lnTo>
                <a:lnTo>
                  <a:pt x="516" y="653"/>
                </a:lnTo>
                <a:lnTo>
                  <a:pt x="495" y="668"/>
                </a:lnTo>
                <a:lnTo>
                  <a:pt x="473" y="681"/>
                </a:lnTo>
                <a:lnTo>
                  <a:pt x="450" y="692"/>
                </a:lnTo>
                <a:lnTo>
                  <a:pt x="426" y="702"/>
                </a:lnTo>
                <a:lnTo>
                  <a:pt x="402" y="713"/>
                </a:lnTo>
                <a:lnTo>
                  <a:pt x="381" y="719"/>
                </a:lnTo>
                <a:lnTo>
                  <a:pt x="357" y="726"/>
                </a:lnTo>
                <a:lnTo>
                  <a:pt x="336" y="730"/>
                </a:lnTo>
                <a:lnTo>
                  <a:pt x="313" y="732"/>
                </a:lnTo>
                <a:lnTo>
                  <a:pt x="289" y="734"/>
                </a:lnTo>
                <a:lnTo>
                  <a:pt x="268" y="734"/>
                </a:lnTo>
                <a:lnTo>
                  <a:pt x="244" y="732"/>
                </a:lnTo>
                <a:lnTo>
                  <a:pt x="220" y="728"/>
                </a:lnTo>
                <a:lnTo>
                  <a:pt x="199" y="722"/>
                </a:lnTo>
                <a:lnTo>
                  <a:pt x="178" y="713"/>
                </a:lnTo>
                <a:lnTo>
                  <a:pt x="154" y="704"/>
                </a:lnTo>
                <a:lnTo>
                  <a:pt x="135" y="692"/>
                </a:lnTo>
                <a:lnTo>
                  <a:pt x="113" y="677"/>
                </a:lnTo>
                <a:lnTo>
                  <a:pt x="94" y="659"/>
                </a:lnTo>
                <a:lnTo>
                  <a:pt x="75" y="640"/>
                </a:lnTo>
                <a:lnTo>
                  <a:pt x="56" y="617"/>
                </a:lnTo>
                <a:lnTo>
                  <a:pt x="41" y="595"/>
                </a:lnTo>
                <a:lnTo>
                  <a:pt x="28" y="572"/>
                </a:lnTo>
                <a:lnTo>
                  <a:pt x="19" y="546"/>
                </a:lnTo>
                <a:lnTo>
                  <a:pt x="11" y="520"/>
                </a:lnTo>
                <a:lnTo>
                  <a:pt x="4" y="493"/>
                </a:lnTo>
                <a:lnTo>
                  <a:pt x="2" y="465"/>
                </a:lnTo>
                <a:lnTo>
                  <a:pt x="0" y="435"/>
                </a:lnTo>
                <a:lnTo>
                  <a:pt x="2" y="407"/>
                </a:lnTo>
                <a:lnTo>
                  <a:pt x="6" y="379"/>
                </a:lnTo>
                <a:lnTo>
                  <a:pt x="13" y="351"/>
                </a:lnTo>
                <a:lnTo>
                  <a:pt x="24" y="323"/>
                </a:lnTo>
                <a:lnTo>
                  <a:pt x="34" y="296"/>
                </a:lnTo>
                <a:lnTo>
                  <a:pt x="47" y="268"/>
                </a:lnTo>
                <a:lnTo>
                  <a:pt x="64" y="240"/>
                </a:lnTo>
                <a:lnTo>
                  <a:pt x="81" y="212"/>
                </a:lnTo>
                <a:lnTo>
                  <a:pt x="103" y="184"/>
                </a:lnTo>
                <a:lnTo>
                  <a:pt x="120" y="167"/>
                </a:lnTo>
                <a:lnTo>
                  <a:pt x="139" y="148"/>
                </a:lnTo>
                <a:lnTo>
                  <a:pt x="161" y="129"/>
                </a:lnTo>
                <a:lnTo>
                  <a:pt x="182" y="112"/>
                </a:lnTo>
                <a:lnTo>
                  <a:pt x="205" y="94"/>
                </a:lnTo>
                <a:lnTo>
                  <a:pt x="229" y="79"/>
                </a:lnTo>
                <a:lnTo>
                  <a:pt x="255" y="64"/>
                </a:lnTo>
                <a:lnTo>
                  <a:pt x="283" y="49"/>
                </a:lnTo>
                <a:lnTo>
                  <a:pt x="306" y="39"/>
                </a:lnTo>
                <a:lnTo>
                  <a:pt x="330" y="30"/>
                </a:lnTo>
                <a:lnTo>
                  <a:pt x="353" y="24"/>
                </a:lnTo>
                <a:lnTo>
                  <a:pt x="377" y="17"/>
                </a:lnTo>
                <a:lnTo>
                  <a:pt x="400" y="13"/>
                </a:lnTo>
                <a:lnTo>
                  <a:pt x="422" y="11"/>
                </a:lnTo>
                <a:lnTo>
                  <a:pt x="445" y="11"/>
                </a:lnTo>
                <a:lnTo>
                  <a:pt x="467" y="13"/>
                </a:lnTo>
                <a:lnTo>
                  <a:pt x="486" y="17"/>
                </a:lnTo>
                <a:lnTo>
                  <a:pt x="505" y="24"/>
                </a:lnTo>
                <a:lnTo>
                  <a:pt x="522" y="32"/>
                </a:lnTo>
                <a:lnTo>
                  <a:pt x="537" y="43"/>
                </a:lnTo>
                <a:close/>
                <a:moveTo>
                  <a:pt x="488" y="150"/>
                </a:moveTo>
                <a:lnTo>
                  <a:pt x="488" y="150"/>
                </a:lnTo>
                <a:lnTo>
                  <a:pt x="488" y="163"/>
                </a:lnTo>
                <a:lnTo>
                  <a:pt x="486" y="178"/>
                </a:lnTo>
                <a:lnTo>
                  <a:pt x="482" y="193"/>
                </a:lnTo>
                <a:lnTo>
                  <a:pt x="473" y="208"/>
                </a:lnTo>
                <a:lnTo>
                  <a:pt x="462" y="219"/>
                </a:lnTo>
                <a:lnTo>
                  <a:pt x="450" y="229"/>
                </a:lnTo>
                <a:lnTo>
                  <a:pt x="435" y="238"/>
                </a:lnTo>
                <a:lnTo>
                  <a:pt x="420" y="244"/>
                </a:lnTo>
                <a:lnTo>
                  <a:pt x="409" y="246"/>
                </a:lnTo>
                <a:lnTo>
                  <a:pt x="396" y="249"/>
                </a:lnTo>
                <a:lnTo>
                  <a:pt x="381" y="249"/>
                </a:lnTo>
                <a:lnTo>
                  <a:pt x="368" y="246"/>
                </a:lnTo>
                <a:lnTo>
                  <a:pt x="355" y="242"/>
                </a:lnTo>
                <a:lnTo>
                  <a:pt x="343" y="236"/>
                </a:lnTo>
                <a:lnTo>
                  <a:pt x="332" y="227"/>
                </a:lnTo>
                <a:lnTo>
                  <a:pt x="325" y="216"/>
                </a:lnTo>
                <a:lnTo>
                  <a:pt x="319" y="206"/>
                </a:lnTo>
                <a:lnTo>
                  <a:pt x="317" y="199"/>
                </a:lnTo>
                <a:lnTo>
                  <a:pt x="317" y="184"/>
                </a:lnTo>
                <a:lnTo>
                  <a:pt x="319" y="169"/>
                </a:lnTo>
                <a:lnTo>
                  <a:pt x="323" y="157"/>
                </a:lnTo>
                <a:lnTo>
                  <a:pt x="332" y="142"/>
                </a:lnTo>
                <a:lnTo>
                  <a:pt x="343" y="131"/>
                </a:lnTo>
                <a:lnTo>
                  <a:pt x="355" y="120"/>
                </a:lnTo>
                <a:lnTo>
                  <a:pt x="370" y="112"/>
                </a:lnTo>
                <a:lnTo>
                  <a:pt x="385" y="105"/>
                </a:lnTo>
                <a:lnTo>
                  <a:pt x="394" y="103"/>
                </a:lnTo>
                <a:lnTo>
                  <a:pt x="409" y="101"/>
                </a:lnTo>
                <a:lnTo>
                  <a:pt x="424" y="101"/>
                </a:lnTo>
                <a:lnTo>
                  <a:pt x="437" y="103"/>
                </a:lnTo>
                <a:lnTo>
                  <a:pt x="450" y="107"/>
                </a:lnTo>
                <a:lnTo>
                  <a:pt x="462" y="114"/>
                </a:lnTo>
                <a:lnTo>
                  <a:pt x="473" y="122"/>
                </a:lnTo>
                <a:lnTo>
                  <a:pt x="480" y="131"/>
                </a:lnTo>
                <a:lnTo>
                  <a:pt x="486" y="144"/>
                </a:lnTo>
                <a:lnTo>
                  <a:pt x="488" y="150"/>
                </a:lnTo>
                <a:close/>
                <a:moveTo>
                  <a:pt x="443" y="184"/>
                </a:moveTo>
                <a:lnTo>
                  <a:pt x="443" y="184"/>
                </a:lnTo>
                <a:lnTo>
                  <a:pt x="437" y="191"/>
                </a:lnTo>
                <a:lnTo>
                  <a:pt x="428" y="199"/>
                </a:lnTo>
                <a:lnTo>
                  <a:pt x="420" y="204"/>
                </a:lnTo>
                <a:lnTo>
                  <a:pt x="409" y="208"/>
                </a:lnTo>
                <a:lnTo>
                  <a:pt x="402" y="210"/>
                </a:lnTo>
                <a:lnTo>
                  <a:pt x="383" y="212"/>
                </a:lnTo>
                <a:lnTo>
                  <a:pt x="377" y="210"/>
                </a:lnTo>
                <a:lnTo>
                  <a:pt x="368" y="208"/>
                </a:lnTo>
                <a:lnTo>
                  <a:pt x="360" y="201"/>
                </a:lnTo>
                <a:lnTo>
                  <a:pt x="355" y="199"/>
                </a:lnTo>
                <a:lnTo>
                  <a:pt x="353" y="193"/>
                </a:lnTo>
                <a:lnTo>
                  <a:pt x="353" y="184"/>
                </a:lnTo>
                <a:lnTo>
                  <a:pt x="355" y="178"/>
                </a:lnTo>
                <a:lnTo>
                  <a:pt x="357" y="171"/>
                </a:lnTo>
                <a:lnTo>
                  <a:pt x="362" y="165"/>
                </a:lnTo>
                <a:lnTo>
                  <a:pt x="368" y="157"/>
                </a:lnTo>
                <a:lnTo>
                  <a:pt x="377" y="150"/>
                </a:lnTo>
                <a:lnTo>
                  <a:pt x="385" y="146"/>
                </a:lnTo>
                <a:lnTo>
                  <a:pt x="396" y="142"/>
                </a:lnTo>
                <a:lnTo>
                  <a:pt x="402" y="139"/>
                </a:lnTo>
                <a:lnTo>
                  <a:pt x="420" y="137"/>
                </a:lnTo>
                <a:lnTo>
                  <a:pt x="428" y="139"/>
                </a:lnTo>
                <a:lnTo>
                  <a:pt x="437" y="142"/>
                </a:lnTo>
                <a:lnTo>
                  <a:pt x="445" y="146"/>
                </a:lnTo>
                <a:lnTo>
                  <a:pt x="450" y="154"/>
                </a:lnTo>
                <a:lnTo>
                  <a:pt x="452" y="157"/>
                </a:lnTo>
                <a:lnTo>
                  <a:pt x="452" y="163"/>
                </a:lnTo>
                <a:lnTo>
                  <a:pt x="450" y="171"/>
                </a:lnTo>
                <a:lnTo>
                  <a:pt x="447" y="178"/>
                </a:lnTo>
                <a:lnTo>
                  <a:pt x="443" y="1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06" name="Freeform 6"/>
          <p:cNvSpPr>
            <a:spLocks noEditPoints="1" noChangeArrowheads="1"/>
          </p:cNvSpPr>
          <p:nvPr/>
        </p:nvSpPr>
        <p:spPr bwMode="auto">
          <a:xfrm>
            <a:off x="989013" y="4887913"/>
            <a:ext cx="450850" cy="212725"/>
          </a:xfrm>
          <a:custGeom>
            <a:avLst/>
            <a:gdLst>
              <a:gd name="T0" fmla="*/ 246384 w 968"/>
              <a:gd name="T1" fmla="*/ 123632 h 542"/>
              <a:gd name="T2" fmla="*/ 183507 w 968"/>
              <a:gd name="T3" fmla="*/ 122847 h 542"/>
              <a:gd name="T4" fmla="*/ 158356 w 968"/>
              <a:gd name="T5" fmla="*/ 117744 h 542"/>
              <a:gd name="T6" fmla="*/ 108521 w 968"/>
              <a:gd name="T7" fmla="*/ 99298 h 542"/>
              <a:gd name="T8" fmla="*/ 82904 w 968"/>
              <a:gd name="T9" fmla="*/ 92626 h 542"/>
              <a:gd name="T10" fmla="*/ 95480 w 968"/>
              <a:gd name="T11" fmla="*/ 87523 h 542"/>
              <a:gd name="T12" fmla="*/ 121562 w 968"/>
              <a:gd name="T13" fmla="*/ 82421 h 542"/>
              <a:gd name="T14" fmla="*/ 192356 w 968"/>
              <a:gd name="T15" fmla="*/ 86738 h 542"/>
              <a:gd name="T16" fmla="*/ 227288 w 968"/>
              <a:gd name="T17" fmla="*/ 89093 h 542"/>
              <a:gd name="T18" fmla="*/ 293891 w 968"/>
              <a:gd name="T19" fmla="*/ 83206 h 542"/>
              <a:gd name="T20" fmla="*/ 334877 w 968"/>
              <a:gd name="T21" fmla="*/ 82421 h 542"/>
              <a:gd name="T22" fmla="*/ 359096 w 968"/>
              <a:gd name="T23" fmla="*/ 88308 h 542"/>
              <a:gd name="T24" fmla="*/ 349781 w 968"/>
              <a:gd name="T25" fmla="*/ 91841 h 542"/>
              <a:gd name="T26" fmla="*/ 314850 w 968"/>
              <a:gd name="T27" fmla="*/ 111857 h 542"/>
              <a:gd name="T28" fmla="*/ 285973 w 968"/>
              <a:gd name="T29" fmla="*/ 120492 h 542"/>
              <a:gd name="T30" fmla="*/ 265946 w 968"/>
              <a:gd name="T31" fmla="*/ 122847 h 542"/>
              <a:gd name="T32" fmla="*/ 129480 w 968"/>
              <a:gd name="T33" fmla="*/ 195063 h 542"/>
              <a:gd name="T34" fmla="*/ 168603 w 968"/>
              <a:gd name="T35" fmla="*/ 206838 h 542"/>
              <a:gd name="T36" fmla="*/ 210521 w 968"/>
              <a:gd name="T37" fmla="*/ 212725 h 542"/>
              <a:gd name="T38" fmla="*/ 254302 w 968"/>
              <a:gd name="T39" fmla="*/ 211155 h 542"/>
              <a:gd name="T40" fmla="*/ 295288 w 968"/>
              <a:gd name="T41" fmla="*/ 203305 h 542"/>
              <a:gd name="T42" fmla="*/ 333014 w 968"/>
              <a:gd name="T43" fmla="*/ 189176 h 542"/>
              <a:gd name="T44" fmla="*/ 346987 w 968"/>
              <a:gd name="T45" fmla="*/ 180934 h 542"/>
              <a:gd name="T46" fmla="*/ 402877 w 968"/>
              <a:gd name="T47" fmla="*/ 133836 h 542"/>
              <a:gd name="T48" fmla="*/ 430823 w 968"/>
              <a:gd name="T49" fmla="*/ 116175 h 542"/>
              <a:gd name="T50" fmla="*/ 444795 w 968"/>
              <a:gd name="T51" fmla="*/ 111857 h 542"/>
              <a:gd name="T52" fmla="*/ 449453 w 968"/>
              <a:gd name="T53" fmla="*/ 105970 h 542"/>
              <a:gd name="T54" fmla="*/ 441535 w 968"/>
              <a:gd name="T55" fmla="*/ 95765 h 542"/>
              <a:gd name="T56" fmla="*/ 360028 w 968"/>
              <a:gd name="T57" fmla="*/ 47883 h 542"/>
              <a:gd name="T58" fmla="*/ 341864 w 968"/>
              <a:gd name="T59" fmla="*/ 32968 h 542"/>
              <a:gd name="T60" fmla="*/ 312055 w 968"/>
              <a:gd name="T61" fmla="*/ 8635 h 542"/>
              <a:gd name="T62" fmla="*/ 297151 w 968"/>
              <a:gd name="T63" fmla="*/ 1177 h 542"/>
              <a:gd name="T64" fmla="*/ 282247 w 968"/>
              <a:gd name="T65" fmla="*/ 1177 h 542"/>
              <a:gd name="T66" fmla="*/ 254302 w 968"/>
              <a:gd name="T67" fmla="*/ 7850 h 542"/>
              <a:gd name="T68" fmla="*/ 212384 w 968"/>
              <a:gd name="T69" fmla="*/ 10205 h 542"/>
              <a:gd name="T70" fmla="*/ 168603 w 968"/>
              <a:gd name="T71" fmla="*/ 1177 h 542"/>
              <a:gd name="T72" fmla="*/ 158356 w 968"/>
              <a:gd name="T73" fmla="*/ 0 h 542"/>
              <a:gd name="T74" fmla="*/ 143452 w 968"/>
              <a:gd name="T75" fmla="*/ 5102 h 542"/>
              <a:gd name="T76" fmla="*/ 117370 w 968"/>
              <a:gd name="T77" fmla="*/ 23549 h 542"/>
              <a:gd name="T78" fmla="*/ 90822 w 968"/>
              <a:gd name="T79" fmla="*/ 47883 h 542"/>
              <a:gd name="T80" fmla="*/ 40986 w 968"/>
              <a:gd name="T81" fmla="*/ 78496 h 542"/>
              <a:gd name="T82" fmla="*/ 0 w 968"/>
              <a:gd name="T83" fmla="*/ 100083 h 542"/>
              <a:gd name="T84" fmla="*/ 2795 w 968"/>
              <a:gd name="T85" fmla="*/ 111072 h 542"/>
              <a:gd name="T86" fmla="*/ 12110 w 968"/>
              <a:gd name="T87" fmla="*/ 113427 h 542"/>
              <a:gd name="T88" fmla="*/ 34000 w 968"/>
              <a:gd name="T89" fmla="*/ 123632 h 542"/>
              <a:gd name="T90" fmla="*/ 89891 w 968"/>
              <a:gd name="T91" fmla="*/ 169945 h 542"/>
              <a:gd name="T92" fmla="*/ 117370 w 968"/>
              <a:gd name="T93" fmla="*/ 189176 h 54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968"/>
              <a:gd name="T142" fmla="*/ 0 h 542"/>
              <a:gd name="T143" fmla="*/ 968 w 968"/>
              <a:gd name="T144" fmla="*/ 542 h 542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968" h="542">
                <a:moveTo>
                  <a:pt x="571" y="313"/>
                </a:moveTo>
                <a:lnTo>
                  <a:pt x="571" y="313"/>
                </a:lnTo>
                <a:lnTo>
                  <a:pt x="529" y="315"/>
                </a:lnTo>
                <a:lnTo>
                  <a:pt x="484" y="315"/>
                </a:lnTo>
                <a:lnTo>
                  <a:pt x="439" y="315"/>
                </a:lnTo>
                <a:lnTo>
                  <a:pt x="394" y="313"/>
                </a:lnTo>
                <a:lnTo>
                  <a:pt x="366" y="309"/>
                </a:lnTo>
                <a:lnTo>
                  <a:pt x="340" y="300"/>
                </a:lnTo>
                <a:lnTo>
                  <a:pt x="312" y="289"/>
                </a:lnTo>
                <a:lnTo>
                  <a:pt x="287" y="279"/>
                </a:lnTo>
                <a:lnTo>
                  <a:pt x="233" y="253"/>
                </a:lnTo>
                <a:lnTo>
                  <a:pt x="205" y="242"/>
                </a:lnTo>
                <a:lnTo>
                  <a:pt x="178" y="236"/>
                </a:lnTo>
                <a:lnTo>
                  <a:pt x="188" y="229"/>
                </a:lnTo>
                <a:lnTo>
                  <a:pt x="205" y="223"/>
                </a:lnTo>
                <a:lnTo>
                  <a:pt x="223" y="217"/>
                </a:lnTo>
                <a:lnTo>
                  <a:pt x="242" y="212"/>
                </a:lnTo>
                <a:lnTo>
                  <a:pt x="261" y="210"/>
                </a:lnTo>
                <a:lnTo>
                  <a:pt x="297" y="208"/>
                </a:lnTo>
                <a:lnTo>
                  <a:pt x="336" y="210"/>
                </a:lnTo>
                <a:lnTo>
                  <a:pt x="413" y="221"/>
                </a:lnTo>
                <a:lnTo>
                  <a:pt x="452" y="227"/>
                </a:lnTo>
                <a:lnTo>
                  <a:pt x="488" y="227"/>
                </a:lnTo>
                <a:lnTo>
                  <a:pt x="524" y="227"/>
                </a:lnTo>
                <a:lnTo>
                  <a:pt x="559" y="223"/>
                </a:lnTo>
                <a:lnTo>
                  <a:pt x="631" y="212"/>
                </a:lnTo>
                <a:lnTo>
                  <a:pt x="666" y="208"/>
                </a:lnTo>
                <a:lnTo>
                  <a:pt x="702" y="210"/>
                </a:lnTo>
                <a:lnTo>
                  <a:pt x="719" y="210"/>
                </a:lnTo>
                <a:lnTo>
                  <a:pt x="736" y="214"/>
                </a:lnTo>
                <a:lnTo>
                  <a:pt x="753" y="219"/>
                </a:lnTo>
                <a:lnTo>
                  <a:pt x="771" y="225"/>
                </a:lnTo>
                <a:lnTo>
                  <a:pt x="760" y="229"/>
                </a:lnTo>
                <a:lnTo>
                  <a:pt x="751" y="234"/>
                </a:lnTo>
                <a:lnTo>
                  <a:pt x="734" y="244"/>
                </a:lnTo>
                <a:lnTo>
                  <a:pt x="698" y="270"/>
                </a:lnTo>
                <a:lnTo>
                  <a:pt x="676" y="285"/>
                </a:lnTo>
                <a:lnTo>
                  <a:pt x="649" y="298"/>
                </a:lnTo>
                <a:lnTo>
                  <a:pt x="631" y="302"/>
                </a:lnTo>
                <a:lnTo>
                  <a:pt x="614" y="307"/>
                </a:lnTo>
                <a:lnTo>
                  <a:pt x="595" y="311"/>
                </a:lnTo>
                <a:lnTo>
                  <a:pt x="571" y="313"/>
                </a:lnTo>
                <a:close/>
                <a:moveTo>
                  <a:pt x="252" y="482"/>
                </a:moveTo>
                <a:lnTo>
                  <a:pt x="252" y="482"/>
                </a:lnTo>
                <a:lnTo>
                  <a:pt x="278" y="497"/>
                </a:lnTo>
                <a:lnTo>
                  <a:pt x="304" y="510"/>
                </a:lnTo>
                <a:lnTo>
                  <a:pt x="332" y="518"/>
                </a:lnTo>
                <a:lnTo>
                  <a:pt x="362" y="527"/>
                </a:lnTo>
                <a:lnTo>
                  <a:pt x="392" y="533"/>
                </a:lnTo>
                <a:lnTo>
                  <a:pt x="422" y="538"/>
                </a:lnTo>
                <a:lnTo>
                  <a:pt x="452" y="542"/>
                </a:lnTo>
                <a:lnTo>
                  <a:pt x="484" y="542"/>
                </a:lnTo>
                <a:lnTo>
                  <a:pt x="514" y="542"/>
                </a:lnTo>
                <a:lnTo>
                  <a:pt x="546" y="538"/>
                </a:lnTo>
                <a:lnTo>
                  <a:pt x="576" y="533"/>
                </a:lnTo>
                <a:lnTo>
                  <a:pt x="606" y="527"/>
                </a:lnTo>
                <a:lnTo>
                  <a:pt x="634" y="518"/>
                </a:lnTo>
                <a:lnTo>
                  <a:pt x="661" y="510"/>
                </a:lnTo>
                <a:lnTo>
                  <a:pt x="689" y="497"/>
                </a:lnTo>
                <a:lnTo>
                  <a:pt x="715" y="482"/>
                </a:lnTo>
                <a:lnTo>
                  <a:pt x="730" y="473"/>
                </a:lnTo>
                <a:lnTo>
                  <a:pt x="745" y="461"/>
                </a:lnTo>
                <a:lnTo>
                  <a:pt x="775" y="433"/>
                </a:lnTo>
                <a:lnTo>
                  <a:pt x="835" y="371"/>
                </a:lnTo>
                <a:lnTo>
                  <a:pt x="865" y="341"/>
                </a:lnTo>
                <a:lnTo>
                  <a:pt x="895" y="315"/>
                </a:lnTo>
                <a:lnTo>
                  <a:pt x="910" y="304"/>
                </a:lnTo>
                <a:lnTo>
                  <a:pt x="925" y="296"/>
                </a:lnTo>
                <a:lnTo>
                  <a:pt x="940" y="289"/>
                </a:lnTo>
                <a:lnTo>
                  <a:pt x="955" y="285"/>
                </a:lnTo>
                <a:lnTo>
                  <a:pt x="959" y="283"/>
                </a:lnTo>
                <a:lnTo>
                  <a:pt x="963" y="279"/>
                </a:lnTo>
                <a:lnTo>
                  <a:pt x="965" y="270"/>
                </a:lnTo>
                <a:lnTo>
                  <a:pt x="968" y="255"/>
                </a:lnTo>
                <a:lnTo>
                  <a:pt x="948" y="244"/>
                </a:lnTo>
                <a:lnTo>
                  <a:pt x="878" y="200"/>
                </a:lnTo>
                <a:lnTo>
                  <a:pt x="820" y="159"/>
                </a:lnTo>
                <a:lnTo>
                  <a:pt x="773" y="122"/>
                </a:lnTo>
                <a:lnTo>
                  <a:pt x="753" y="103"/>
                </a:lnTo>
                <a:lnTo>
                  <a:pt x="734" y="84"/>
                </a:lnTo>
                <a:lnTo>
                  <a:pt x="713" y="60"/>
                </a:lnTo>
                <a:lnTo>
                  <a:pt x="691" y="39"/>
                </a:lnTo>
                <a:lnTo>
                  <a:pt x="670" y="22"/>
                </a:lnTo>
                <a:lnTo>
                  <a:pt x="659" y="13"/>
                </a:lnTo>
                <a:lnTo>
                  <a:pt x="649" y="7"/>
                </a:lnTo>
                <a:lnTo>
                  <a:pt x="638" y="3"/>
                </a:lnTo>
                <a:lnTo>
                  <a:pt x="627" y="0"/>
                </a:lnTo>
                <a:lnTo>
                  <a:pt x="616" y="0"/>
                </a:lnTo>
                <a:lnTo>
                  <a:pt x="606" y="3"/>
                </a:lnTo>
                <a:lnTo>
                  <a:pt x="576" y="11"/>
                </a:lnTo>
                <a:lnTo>
                  <a:pt x="546" y="20"/>
                </a:lnTo>
                <a:lnTo>
                  <a:pt x="516" y="24"/>
                </a:lnTo>
                <a:lnTo>
                  <a:pt x="486" y="26"/>
                </a:lnTo>
                <a:lnTo>
                  <a:pt x="456" y="26"/>
                </a:lnTo>
                <a:lnTo>
                  <a:pt x="424" y="22"/>
                </a:lnTo>
                <a:lnTo>
                  <a:pt x="394" y="13"/>
                </a:lnTo>
                <a:lnTo>
                  <a:pt x="362" y="3"/>
                </a:lnTo>
                <a:lnTo>
                  <a:pt x="351" y="0"/>
                </a:lnTo>
                <a:lnTo>
                  <a:pt x="340" y="0"/>
                </a:lnTo>
                <a:lnTo>
                  <a:pt x="330" y="3"/>
                </a:lnTo>
                <a:lnTo>
                  <a:pt x="319" y="7"/>
                </a:lnTo>
                <a:lnTo>
                  <a:pt x="308" y="13"/>
                </a:lnTo>
                <a:lnTo>
                  <a:pt x="297" y="20"/>
                </a:lnTo>
                <a:lnTo>
                  <a:pt x="274" y="39"/>
                </a:lnTo>
                <a:lnTo>
                  <a:pt x="252" y="60"/>
                </a:lnTo>
                <a:lnTo>
                  <a:pt x="233" y="84"/>
                </a:lnTo>
                <a:lnTo>
                  <a:pt x="212" y="103"/>
                </a:lnTo>
                <a:lnTo>
                  <a:pt x="195" y="122"/>
                </a:lnTo>
                <a:lnTo>
                  <a:pt x="145" y="159"/>
                </a:lnTo>
                <a:lnTo>
                  <a:pt x="88" y="200"/>
                </a:lnTo>
                <a:lnTo>
                  <a:pt x="19" y="244"/>
                </a:lnTo>
                <a:lnTo>
                  <a:pt x="0" y="255"/>
                </a:lnTo>
                <a:lnTo>
                  <a:pt x="0" y="270"/>
                </a:lnTo>
                <a:lnTo>
                  <a:pt x="4" y="279"/>
                </a:lnTo>
                <a:lnTo>
                  <a:pt x="6" y="283"/>
                </a:lnTo>
                <a:lnTo>
                  <a:pt x="11" y="285"/>
                </a:lnTo>
                <a:lnTo>
                  <a:pt x="26" y="289"/>
                </a:lnTo>
                <a:lnTo>
                  <a:pt x="43" y="296"/>
                </a:lnTo>
                <a:lnTo>
                  <a:pt x="58" y="304"/>
                </a:lnTo>
                <a:lnTo>
                  <a:pt x="73" y="315"/>
                </a:lnTo>
                <a:lnTo>
                  <a:pt x="103" y="341"/>
                </a:lnTo>
                <a:lnTo>
                  <a:pt x="133" y="371"/>
                </a:lnTo>
                <a:lnTo>
                  <a:pt x="193" y="433"/>
                </a:lnTo>
                <a:lnTo>
                  <a:pt x="223" y="461"/>
                </a:lnTo>
                <a:lnTo>
                  <a:pt x="238" y="473"/>
                </a:lnTo>
                <a:lnTo>
                  <a:pt x="252" y="4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07" name="Freeform 7"/>
          <p:cNvSpPr>
            <a:spLocks noEditPoints="1" noChangeArrowheads="1"/>
          </p:cNvSpPr>
          <p:nvPr/>
        </p:nvSpPr>
        <p:spPr bwMode="auto">
          <a:xfrm>
            <a:off x="1666875" y="4887913"/>
            <a:ext cx="434975" cy="163512"/>
          </a:xfrm>
          <a:custGeom>
            <a:avLst/>
            <a:gdLst>
              <a:gd name="T0" fmla="*/ 311763 w 932"/>
              <a:gd name="T1" fmla="*/ 49951 h 419"/>
              <a:gd name="T2" fmla="*/ 311763 w 932"/>
              <a:gd name="T3" fmla="*/ 67512 h 419"/>
              <a:gd name="T4" fmla="*/ 304763 w 932"/>
              <a:gd name="T5" fmla="*/ 92488 h 419"/>
              <a:gd name="T6" fmla="*/ 289828 w 932"/>
              <a:gd name="T7" fmla="*/ 114341 h 419"/>
              <a:gd name="T8" fmla="*/ 266959 w 932"/>
              <a:gd name="T9" fmla="*/ 131902 h 419"/>
              <a:gd name="T10" fmla="*/ 239890 w 932"/>
              <a:gd name="T11" fmla="*/ 143610 h 419"/>
              <a:gd name="T12" fmla="*/ 218888 w 932"/>
              <a:gd name="T13" fmla="*/ 146732 h 419"/>
              <a:gd name="T14" fmla="*/ 187151 w 932"/>
              <a:gd name="T15" fmla="*/ 145951 h 419"/>
              <a:gd name="T16" fmla="*/ 158215 w 932"/>
              <a:gd name="T17" fmla="*/ 137756 h 419"/>
              <a:gd name="T18" fmla="*/ 133946 w 932"/>
              <a:gd name="T19" fmla="*/ 122536 h 419"/>
              <a:gd name="T20" fmla="*/ 115278 w 932"/>
              <a:gd name="T21" fmla="*/ 102634 h 419"/>
              <a:gd name="T22" fmla="*/ 104077 w 932"/>
              <a:gd name="T23" fmla="*/ 78439 h 419"/>
              <a:gd name="T24" fmla="*/ 102210 w 932"/>
              <a:gd name="T25" fmla="*/ 64000 h 419"/>
              <a:gd name="T26" fmla="*/ 83075 w 932"/>
              <a:gd name="T27" fmla="*/ 81561 h 419"/>
              <a:gd name="T28" fmla="*/ 68140 w 932"/>
              <a:gd name="T29" fmla="*/ 110049 h 419"/>
              <a:gd name="T30" fmla="*/ 58339 w 932"/>
              <a:gd name="T31" fmla="*/ 141658 h 419"/>
              <a:gd name="T32" fmla="*/ 44338 w 932"/>
              <a:gd name="T33" fmla="*/ 156097 h 419"/>
              <a:gd name="T34" fmla="*/ 15401 w 932"/>
              <a:gd name="T35" fmla="*/ 156878 h 419"/>
              <a:gd name="T36" fmla="*/ 3267 w 932"/>
              <a:gd name="T37" fmla="*/ 133463 h 419"/>
              <a:gd name="T38" fmla="*/ 18202 w 932"/>
              <a:gd name="T39" fmla="*/ 82341 h 419"/>
              <a:gd name="T40" fmla="*/ 44338 w 932"/>
              <a:gd name="T41" fmla="*/ 44878 h 419"/>
              <a:gd name="T42" fmla="*/ 79341 w 932"/>
              <a:gd name="T43" fmla="*/ 19902 h 419"/>
              <a:gd name="T44" fmla="*/ 119945 w 932"/>
              <a:gd name="T45" fmla="*/ 5854 h 419"/>
              <a:gd name="T46" fmla="*/ 167083 w 932"/>
              <a:gd name="T47" fmla="*/ 780 h 419"/>
              <a:gd name="T48" fmla="*/ 217954 w 932"/>
              <a:gd name="T49" fmla="*/ 2341 h 419"/>
              <a:gd name="T50" fmla="*/ 269759 w 932"/>
              <a:gd name="T51" fmla="*/ 9756 h 419"/>
              <a:gd name="T52" fmla="*/ 372902 w 932"/>
              <a:gd name="T53" fmla="*/ 35902 h 419"/>
              <a:gd name="T54" fmla="*/ 430775 w 932"/>
              <a:gd name="T55" fmla="*/ 67512 h 419"/>
              <a:gd name="T56" fmla="*/ 375703 w 932"/>
              <a:gd name="T57" fmla="*/ 52293 h 419"/>
              <a:gd name="T58" fmla="*/ 309896 w 932"/>
              <a:gd name="T59" fmla="*/ 39805 h 419"/>
              <a:gd name="T60" fmla="*/ 133013 w 932"/>
              <a:gd name="T61" fmla="*/ 157658 h 419"/>
              <a:gd name="T62" fmla="*/ 196952 w 932"/>
              <a:gd name="T63" fmla="*/ 163512 h 419"/>
              <a:gd name="T64" fmla="*/ 259025 w 932"/>
              <a:gd name="T65" fmla="*/ 162732 h 419"/>
              <a:gd name="T66" fmla="*/ 315964 w 932"/>
              <a:gd name="T67" fmla="*/ 153366 h 419"/>
              <a:gd name="T68" fmla="*/ 364035 w 932"/>
              <a:gd name="T69" fmla="*/ 132683 h 419"/>
              <a:gd name="T70" fmla="*/ 381770 w 932"/>
              <a:gd name="T71" fmla="*/ 117463 h 419"/>
              <a:gd name="T72" fmla="*/ 396705 w 932"/>
              <a:gd name="T73" fmla="*/ 99122 h 419"/>
              <a:gd name="T74" fmla="*/ 399038 w 932"/>
              <a:gd name="T75" fmla="*/ 80000 h 419"/>
              <a:gd name="T76" fmla="*/ 372902 w 932"/>
              <a:gd name="T77" fmla="*/ 105756 h 419"/>
              <a:gd name="T78" fmla="*/ 329032 w 932"/>
              <a:gd name="T79" fmla="*/ 132683 h 419"/>
              <a:gd name="T80" fmla="*/ 279093 w 932"/>
              <a:gd name="T81" fmla="*/ 148683 h 419"/>
              <a:gd name="T82" fmla="*/ 224955 w 932"/>
              <a:gd name="T83" fmla="*/ 155317 h 419"/>
              <a:gd name="T84" fmla="*/ 169883 w 932"/>
              <a:gd name="T85" fmla="*/ 154536 h 419"/>
              <a:gd name="T86" fmla="*/ 133946 w 932"/>
              <a:gd name="T87" fmla="*/ 151805 h 41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932"/>
              <a:gd name="T133" fmla="*/ 0 h 419"/>
              <a:gd name="T134" fmla="*/ 932 w 932"/>
              <a:gd name="T135" fmla="*/ 419 h 419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932" h="419">
                <a:moveTo>
                  <a:pt x="664" y="102"/>
                </a:moveTo>
                <a:lnTo>
                  <a:pt x="664" y="102"/>
                </a:lnTo>
                <a:lnTo>
                  <a:pt x="668" y="128"/>
                </a:lnTo>
                <a:lnTo>
                  <a:pt x="671" y="149"/>
                </a:lnTo>
                <a:lnTo>
                  <a:pt x="668" y="173"/>
                </a:lnTo>
                <a:lnTo>
                  <a:pt x="666" y="194"/>
                </a:lnTo>
                <a:lnTo>
                  <a:pt x="660" y="216"/>
                </a:lnTo>
                <a:lnTo>
                  <a:pt x="653" y="237"/>
                </a:lnTo>
                <a:lnTo>
                  <a:pt x="645" y="256"/>
                </a:lnTo>
                <a:lnTo>
                  <a:pt x="632" y="276"/>
                </a:lnTo>
                <a:lnTo>
                  <a:pt x="621" y="293"/>
                </a:lnTo>
                <a:lnTo>
                  <a:pt x="606" y="310"/>
                </a:lnTo>
                <a:lnTo>
                  <a:pt x="589" y="325"/>
                </a:lnTo>
                <a:lnTo>
                  <a:pt x="572" y="338"/>
                </a:lnTo>
                <a:lnTo>
                  <a:pt x="555" y="348"/>
                </a:lnTo>
                <a:lnTo>
                  <a:pt x="536" y="359"/>
                </a:lnTo>
                <a:lnTo>
                  <a:pt x="514" y="368"/>
                </a:lnTo>
                <a:lnTo>
                  <a:pt x="493" y="374"/>
                </a:lnTo>
                <a:lnTo>
                  <a:pt x="469" y="376"/>
                </a:lnTo>
                <a:lnTo>
                  <a:pt x="446" y="378"/>
                </a:lnTo>
                <a:lnTo>
                  <a:pt x="422" y="378"/>
                </a:lnTo>
                <a:lnTo>
                  <a:pt x="401" y="374"/>
                </a:lnTo>
                <a:lnTo>
                  <a:pt x="379" y="370"/>
                </a:lnTo>
                <a:lnTo>
                  <a:pt x="358" y="361"/>
                </a:lnTo>
                <a:lnTo>
                  <a:pt x="339" y="353"/>
                </a:lnTo>
                <a:lnTo>
                  <a:pt x="319" y="342"/>
                </a:lnTo>
                <a:lnTo>
                  <a:pt x="302" y="329"/>
                </a:lnTo>
                <a:lnTo>
                  <a:pt x="287" y="314"/>
                </a:lnTo>
                <a:lnTo>
                  <a:pt x="272" y="299"/>
                </a:lnTo>
                <a:lnTo>
                  <a:pt x="257" y="282"/>
                </a:lnTo>
                <a:lnTo>
                  <a:pt x="247" y="263"/>
                </a:lnTo>
                <a:lnTo>
                  <a:pt x="236" y="244"/>
                </a:lnTo>
                <a:lnTo>
                  <a:pt x="230" y="222"/>
                </a:lnTo>
                <a:lnTo>
                  <a:pt x="223" y="201"/>
                </a:lnTo>
                <a:lnTo>
                  <a:pt x="219" y="177"/>
                </a:lnTo>
                <a:lnTo>
                  <a:pt x="219" y="164"/>
                </a:lnTo>
                <a:lnTo>
                  <a:pt x="195" y="186"/>
                </a:lnTo>
                <a:lnTo>
                  <a:pt x="178" y="209"/>
                </a:lnTo>
                <a:lnTo>
                  <a:pt x="165" y="233"/>
                </a:lnTo>
                <a:lnTo>
                  <a:pt x="155" y="259"/>
                </a:lnTo>
                <a:lnTo>
                  <a:pt x="146" y="282"/>
                </a:lnTo>
                <a:lnTo>
                  <a:pt x="140" y="303"/>
                </a:lnTo>
                <a:lnTo>
                  <a:pt x="129" y="344"/>
                </a:lnTo>
                <a:lnTo>
                  <a:pt x="125" y="363"/>
                </a:lnTo>
                <a:lnTo>
                  <a:pt x="116" y="378"/>
                </a:lnTo>
                <a:lnTo>
                  <a:pt x="108" y="389"/>
                </a:lnTo>
                <a:lnTo>
                  <a:pt x="95" y="400"/>
                </a:lnTo>
                <a:lnTo>
                  <a:pt x="78" y="404"/>
                </a:lnTo>
                <a:lnTo>
                  <a:pt x="58" y="406"/>
                </a:lnTo>
                <a:lnTo>
                  <a:pt x="33" y="402"/>
                </a:lnTo>
                <a:lnTo>
                  <a:pt x="0" y="393"/>
                </a:lnTo>
                <a:lnTo>
                  <a:pt x="7" y="342"/>
                </a:lnTo>
                <a:lnTo>
                  <a:pt x="13" y="295"/>
                </a:lnTo>
                <a:lnTo>
                  <a:pt x="26" y="250"/>
                </a:lnTo>
                <a:lnTo>
                  <a:pt x="39" y="211"/>
                </a:lnTo>
                <a:lnTo>
                  <a:pt x="56" y="175"/>
                </a:lnTo>
                <a:lnTo>
                  <a:pt x="73" y="143"/>
                </a:lnTo>
                <a:lnTo>
                  <a:pt x="95" y="115"/>
                </a:lnTo>
                <a:lnTo>
                  <a:pt x="118" y="92"/>
                </a:lnTo>
                <a:lnTo>
                  <a:pt x="142" y="70"/>
                </a:lnTo>
                <a:lnTo>
                  <a:pt x="170" y="51"/>
                </a:lnTo>
                <a:lnTo>
                  <a:pt x="197" y="36"/>
                </a:lnTo>
                <a:lnTo>
                  <a:pt x="227" y="25"/>
                </a:lnTo>
                <a:lnTo>
                  <a:pt x="257" y="15"/>
                </a:lnTo>
                <a:lnTo>
                  <a:pt x="292" y="8"/>
                </a:lnTo>
                <a:lnTo>
                  <a:pt x="324" y="4"/>
                </a:lnTo>
                <a:lnTo>
                  <a:pt x="358" y="2"/>
                </a:lnTo>
                <a:lnTo>
                  <a:pt x="394" y="0"/>
                </a:lnTo>
                <a:lnTo>
                  <a:pt x="431" y="2"/>
                </a:lnTo>
                <a:lnTo>
                  <a:pt x="467" y="6"/>
                </a:lnTo>
                <a:lnTo>
                  <a:pt x="504" y="10"/>
                </a:lnTo>
                <a:lnTo>
                  <a:pt x="542" y="17"/>
                </a:lnTo>
                <a:lnTo>
                  <a:pt x="578" y="25"/>
                </a:lnTo>
                <a:lnTo>
                  <a:pt x="653" y="45"/>
                </a:lnTo>
                <a:lnTo>
                  <a:pt x="728" y="68"/>
                </a:lnTo>
                <a:lnTo>
                  <a:pt x="799" y="92"/>
                </a:lnTo>
                <a:lnTo>
                  <a:pt x="867" y="117"/>
                </a:lnTo>
                <a:lnTo>
                  <a:pt x="932" y="145"/>
                </a:lnTo>
                <a:lnTo>
                  <a:pt x="923" y="173"/>
                </a:lnTo>
                <a:lnTo>
                  <a:pt x="859" y="149"/>
                </a:lnTo>
                <a:lnTo>
                  <a:pt x="805" y="134"/>
                </a:lnTo>
                <a:lnTo>
                  <a:pt x="748" y="119"/>
                </a:lnTo>
                <a:lnTo>
                  <a:pt x="664" y="102"/>
                </a:lnTo>
                <a:close/>
                <a:moveTo>
                  <a:pt x="287" y="389"/>
                </a:moveTo>
                <a:lnTo>
                  <a:pt x="285" y="404"/>
                </a:lnTo>
                <a:lnTo>
                  <a:pt x="330" y="411"/>
                </a:lnTo>
                <a:lnTo>
                  <a:pt x="377" y="415"/>
                </a:lnTo>
                <a:lnTo>
                  <a:pt x="422" y="419"/>
                </a:lnTo>
                <a:lnTo>
                  <a:pt x="467" y="419"/>
                </a:lnTo>
                <a:lnTo>
                  <a:pt x="512" y="419"/>
                </a:lnTo>
                <a:lnTo>
                  <a:pt x="555" y="417"/>
                </a:lnTo>
                <a:lnTo>
                  <a:pt x="598" y="413"/>
                </a:lnTo>
                <a:lnTo>
                  <a:pt x="638" y="404"/>
                </a:lnTo>
                <a:lnTo>
                  <a:pt x="677" y="393"/>
                </a:lnTo>
                <a:lnTo>
                  <a:pt x="713" y="378"/>
                </a:lnTo>
                <a:lnTo>
                  <a:pt x="748" y="361"/>
                </a:lnTo>
                <a:lnTo>
                  <a:pt x="780" y="340"/>
                </a:lnTo>
                <a:lnTo>
                  <a:pt x="793" y="329"/>
                </a:lnTo>
                <a:lnTo>
                  <a:pt x="805" y="316"/>
                </a:lnTo>
                <a:lnTo>
                  <a:pt x="818" y="301"/>
                </a:lnTo>
                <a:lnTo>
                  <a:pt x="831" y="286"/>
                </a:lnTo>
                <a:lnTo>
                  <a:pt x="842" y="271"/>
                </a:lnTo>
                <a:lnTo>
                  <a:pt x="850" y="254"/>
                </a:lnTo>
                <a:lnTo>
                  <a:pt x="859" y="235"/>
                </a:lnTo>
                <a:lnTo>
                  <a:pt x="865" y="216"/>
                </a:lnTo>
                <a:lnTo>
                  <a:pt x="855" y="205"/>
                </a:lnTo>
                <a:lnTo>
                  <a:pt x="827" y="239"/>
                </a:lnTo>
                <a:lnTo>
                  <a:pt x="799" y="271"/>
                </a:lnTo>
                <a:lnTo>
                  <a:pt x="769" y="297"/>
                </a:lnTo>
                <a:lnTo>
                  <a:pt x="737" y="321"/>
                </a:lnTo>
                <a:lnTo>
                  <a:pt x="705" y="340"/>
                </a:lnTo>
                <a:lnTo>
                  <a:pt x="671" y="357"/>
                </a:lnTo>
                <a:lnTo>
                  <a:pt x="634" y="370"/>
                </a:lnTo>
                <a:lnTo>
                  <a:pt x="598" y="381"/>
                </a:lnTo>
                <a:lnTo>
                  <a:pt x="559" y="389"/>
                </a:lnTo>
                <a:lnTo>
                  <a:pt x="523" y="393"/>
                </a:lnTo>
                <a:lnTo>
                  <a:pt x="482" y="398"/>
                </a:lnTo>
                <a:lnTo>
                  <a:pt x="444" y="400"/>
                </a:lnTo>
                <a:lnTo>
                  <a:pt x="405" y="398"/>
                </a:lnTo>
                <a:lnTo>
                  <a:pt x="364" y="396"/>
                </a:lnTo>
                <a:lnTo>
                  <a:pt x="326" y="393"/>
                </a:lnTo>
                <a:lnTo>
                  <a:pt x="287" y="38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08" name="Freeform 8"/>
          <p:cNvSpPr>
            <a:spLocks noEditPoints="1" noChangeArrowheads="1"/>
          </p:cNvSpPr>
          <p:nvPr/>
        </p:nvSpPr>
        <p:spPr bwMode="auto">
          <a:xfrm>
            <a:off x="2327275" y="4887913"/>
            <a:ext cx="406400" cy="276225"/>
          </a:xfrm>
          <a:custGeom>
            <a:avLst/>
            <a:gdLst>
              <a:gd name="T0" fmla="*/ 97759 w 873"/>
              <a:gd name="T1" fmla="*/ 218564 h 709"/>
              <a:gd name="T2" fmla="*/ 110794 w 873"/>
              <a:gd name="T3" fmla="*/ 201033 h 709"/>
              <a:gd name="T4" fmla="*/ 319813 w 873"/>
              <a:gd name="T5" fmla="*/ 128567 h 709"/>
              <a:gd name="T6" fmla="*/ 337037 w 873"/>
              <a:gd name="T7" fmla="*/ 151164 h 709"/>
              <a:gd name="T8" fmla="*/ 306778 w 873"/>
              <a:gd name="T9" fmla="*/ 174540 h 709"/>
              <a:gd name="T10" fmla="*/ 305847 w 873"/>
              <a:gd name="T11" fmla="*/ 154281 h 709"/>
              <a:gd name="T12" fmla="*/ 298865 w 873"/>
              <a:gd name="T13" fmla="*/ 135970 h 709"/>
              <a:gd name="T14" fmla="*/ 292813 w 873"/>
              <a:gd name="T15" fmla="*/ 94283 h 709"/>
              <a:gd name="T16" fmla="*/ 306778 w 873"/>
              <a:gd name="T17" fmla="*/ 87660 h 709"/>
              <a:gd name="T18" fmla="*/ 348675 w 873"/>
              <a:gd name="T19" fmla="*/ 97789 h 709"/>
              <a:gd name="T20" fmla="*/ 380796 w 873"/>
              <a:gd name="T21" fmla="*/ 101685 h 709"/>
              <a:gd name="T22" fmla="*/ 394762 w 873"/>
              <a:gd name="T23" fmla="*/ 86101 h 709"/>
              <a:gd name="T24" fmla="*/ 405469 w 873"/>
              <a:gd name="T25" fmla="*/ 88439 h 709"/>
              <a:gd name="T26" fmla="*/ 377538 w 873"/>
              <a:gd name="T27" fmla="*/ 112594 h 709"/>
              <a:gd name="T28" fmla="*/ 344951 w 873"/>
              <a:gd name="T29" fmla="*/ 106750 h 709"/>
              <a:gd name="T30" fmla="*/ 319813 w 873"/>
              <a:gd name="T31" fmla="*/ 98568 h 709"/>
              <a:gd name="T32" fmla="*/ 303054 w 873"/>
              <a:gd name="T33" fmla="*/ 100127 h 709"/>
              <a:gd name="T34" fmla="*/ 285830 w 873"/>
              <a:gd name="T35" fmla="*/ 107529 h 709"/>
              <a:gd name="T36" fmla="*/ 348675 w 873"/>
              <a:gd name="T37" fmla="*/ 131684 h 709"/>
              <a:gd name="T38" fmla="*/ 333779 w 873"/>
              <a:gd name="T39" fmla="*/ 170254 h 709"/>
              <a:gd name="T40" fmla="*/ 296071 w 873"/>
              <a:gd name="T41" fmla="*/ 184280 h 709"/>
              <a:gd name="T42" fmla="*/ 257899 w 873"/>
              <a:gd name="T43" fmla="*/ 170254 h 709"/>
              <a:gd name="T44" fmla="*/ 243002 w 873"/>
              <a:gd name="T45" fmla="*/ 135970 h 709"/>
              <a:gd name="T46" fmla="*/ 238347 w 873"/>
              <a:gd name="T47" fmla="*/ 232590 h 709"/>
              <a:gd name="T48" fmla="*/ 273261 w 873"/>
              <a:gd name="T49" fmla="*/ 272719 h 709"/>
              <a:gd name="T50" fmla="*/ 302123 w 873"/>
              <a:gd name="T51" fmla="*/ 276225 h 709"/>
              <a:gd name="T52" fmla="*/ 349606 w 873"/>
              <a:gd name="T53" fmla="*/ 246226 h 709"/>
              <a:gd name="T54" fmla="*/ 253244 w 873"/>
              <a:gd name="T55" fmla="*/ 130905 h 709"/>
              <a:gd name="T56" fmla="*/ 289089 w 873"/>
              <a:gd name="T57" fmla="*/ 137528 h 709"/>
              <a:gd name="T58" fmla="*/ 287227 w 873"/>
              <a:gd name="T59" fmla="*/ 158566 h 709"/>
              <a:gd name="T60" fmla="*/ 276985 w 873"/>
              <a:gd name="T61" fmla="*/ 171034 h 709"/>
              <a:gd name="T62" fmla="*/ 253244 w 873"/>
              <a:gd name="T63" fmla="*/ 143372 h 709"/>
              <a:gd name="T64" fmla="*/ 155484 w 873"/>
              <a:gd name="T65" fmla="*/ 40129 h 709"/>
              <a:gd name="T66" fmla="*/ 151294 w 873"/>
              <a:gd name="T67" fmla="*/ 67790 h 709"/>
              <a:gd name="T68" fmla="*/ 120570 w 873"/>
              <a:gd name="T69" fmla="*/ 82595 h 709"/>
              <a:gd name="T70" fmla="*/ 85656 w 873"/>
              <a:gd name="T71" fmla="*/ 63504 h 709"/>
              <a:gd name="T72" fmla="*/ 76811 w 873"/>
              <a:gd name="T73" fmla="*/ 62725 h 709"/>
              <a:gd name="T74" fmla="*/ 65638 w 873"/>
              <a:gd name="T75" fmla="*/ 89997 h 709"/>
              <a:gd name="T76" fmla="*/ 49811 w 873"/>
              <a:gd name="T77" fmla="*/ 81816 h 709"/>
              <a:gd name="T78" fmla="*/ 64707 w 873"/>
              <a:gd name="T79" fmla="*/ 43635 h 709"/>
              <a:gd name="T80" fmla="*/ 106604 w 873"/>
              <a:gd name="T81" fmla="*/ 26882 h 709"/>
              <a:gd name="T82" fmla="*/ 184346 w 873"/>
              <a:gd name="T83" fmla="*/ 37791 h 709"/>
              <a:gd name="T84" fmla="*/ 155484 w 873"/>
              <a:gd name="T85" fmla="*/ 40129 h 709"/>
              <a:gd name="T86" fmla="*/ 125691 w 873"/>
              <a:gd name="T87" fmla="*/ 91166 h 709"/>
              <a:gd name="T88" fmla="*/ 172243 w 873"/>
              <a:gd name="T89" fmla="*/ 84153 h 709"/>
              <a:gd name="T90" fmla="*/ 189467 w 873"/>
              <a:gd name="T91" fmla="*/ 51817 h 709"/>
              <a:gd name="T92" fmla="*/ 161536 w 873"/>
              <a:gd name="T93" fmla="*/ 75972 h 709"/>
              <a:gd name="T94" fmla="*/ 97759 w 873"/>
              <a:gd name="T95" fmla="*/ 86101 h 709"/>
              <a:gd name="T96" fmla="*/ 189467 w 873"/>
              <a:gd name="T97" fmla="*/ 164410 h 709"/>
              <a:gd name="T98" fmla="*/ 201105 w 873"/>
              <a:gd name="T99" fmla="*/ 162073 h 709"/>
              <a:gd name="T100" fmla="*/ 162467 w 873"/>
              <a:gd name="T101" fmla="*/ 97789 h 709"/>
              <a:gd name="T102" fmla="*/ 12104 w 873"/>
              <a:gd name="T103" fmla="*/ 11688 h 709"/>
              <a:gd name="T104" fmla="*/ 0 w 873"/>
              <a:gd name="T105" fmla="*/ 155060 h 709"/>
              <a:gd name="T106" fmla="*/ 12104 w 873"/>
              <a:gd name="T107" fmla="*/ 181942 h 709"/>
              <a:gd name="T108" fmla="*/ 220192 w 873"/>
              <a:gd name="T109" fmla="*/ 174540 h 709"/>
              <a:gd name="T110" fmla="*/ 27931 w 873"/>
              <a:gd name="T111" fmla="*/ 169475 h 709"/>
              <a:gd name="T112" fmla="*/ 21879 w 873"/>
              <a:gd name="T113" fmla="*/ 38570 h 709"/>
              <a:gd name="T114" fmla="*/ 27931 w 873"/>
              <a:gd name="T115" fmla="*/ 24155 h 709"/>
              <a:gd name="T116" fmla="*/ 313761 w 873"/>
              <a:gd name="T117" fmla="*/ 18311 h 709"/>
              <a:gd name="T118" fmla="*/ 330055 w 873"/>
              <a:gd name="T119" fmla="*/ 26882 h 709"/>
              <a:gd name="T120" fmla="*/ 345882 w 873"/>
              <a:gd name="T121" fmla="*/ 81036 h 709"/>
              <a:gd name="T122" fmla="*/ 352865 w 873"/>
              <a:gd name="T123" fmla="*/ 23376 h 709"/>
              <a:gd name="T124" fmla="*/ 321675 w 873"/>
              <a:gd name="T125" fmla="*/ 779 h 70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873"/>
              <a:gd name="T190" fmla="*/ 0 h 709"/>
              <a:gd name="T191" fmla="*/ 873 w 873"/>
              <a:gd name="T192" fmla="*/ 709 h 709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873" h="709">
                <a:moveTo>
                  <a:pt x="257" y="514"/>
                </a:moveTo>
                <a:lnTo>
                  <a:pt x="473" y="514"/>
                </a:lnTo>
                <a:lnTo>
                  <a:pt x="473" y="578"/>
                </a:lnTo>
                <a:lnTo>
                  <a:pt x="210" y="578"/>
                </a:lnTo>
                <a:lnTo>
                  <a:pt x="210" y="561"/>
                </a:lnTo>
                <a:lnTo>
                  <a:pt x="210" y="550"/>
                </a:lnTo>
                <a:lnTo>
                  <a:pt x="214" y="542"/>
                </a:lnTo>
                <a:lnTo>
                  <a:pt x="218" y="533"/>
                </a:lnTo>
                <a:lnTo>
                  <a:pt x="223" y="527"/>
                </a:lnTo>
                <a:lnTo>
                  <a:pt x="231" y="520"/>
                </a:lnTo>
                <a:lnTo>
                  <a:pt x="238" y="516"/>
                </a:lnTo>
                <a:lnTo>
                  <a:pt x="248" y="514"/>
                </a:lnTo>
                <a:lnTo>
                  <a:pt x="257" y="514"/>
                </a:lnTo>
                <a:close/>
                <a:moveTo>
                  <a:pt x="642" y="328"/>
                </a:moveTo>
                <a:lnTo>
                  <a:pt x="642" y="328"/>
                </a:lnTo>
                <a:lnTo>
                  <a:pt x="687" y="330"/>
                </a:lnTo>
                <a:lnTo>
                  <a:pt x="730" y="336"/>
                </a:lnTo>
                <a:lnTo>
                  <a:pt x="730" y="349"/>
                </a:lnTo>
                <a:lnTo>
                  <a:pt x="728" y="368"/>
                </a:lnTo>
                <a:lnTo>
                  <a:pt x="724" y="388"/>
                </a:lnTo>
                <a:lnTo>
                  <a:pt x="715" y="405"/>
                </a:lnTo>
                <a:lnTo>
                  <a:pt x="704" y="420"/>
                </a:lnTo>
                <a:lnTo>
                  <a:pt x="691" y="433"/>
                </a:lnTo>
                <a:lnTo>
                  <a:pt x="676" y="441"/>
                </a:lnTo>
                <a:lnTo>
                  <a:pt x="659" y="448"/>
                </a:lnTo>
                <a:lnTo>
                  <a:pt x="642" y="450"/>
                </a:lnTo>
                <a:lnTo>
                  <a:pt x="642" y="422"/>
                </a:lnTo>
                <a:lnTo>
                  <a:pt x="649" y="416"/>
                </a:lnTo>
                <a:lnTo>
                  <a:pt x="653" y="407"/>
                </a:lnTo>
                <a:lnTo>
                  <a:pt x="657" y="396"/>
                </a:lnTo>
                <a:lnTo>
                  <a:pt x="657" y="386"/>
                </a:lnTo>
                <a:lnTo>
                  <a:pt x="657" y="373"/>
                </a:lnTo>
                <a:lnTo>
                  <a:pt x="653" y="362"/>
                </a:lnTo>
                <a:lnTo>
                  <a:pt x="649" y="353"/>
                </a:lnTo>
                <a:lnTo>
                  <a:pt x="642" y="349"/>
                </a:lnTo>
                <a:lnTo>
                  <a:pt x="642" y="328"/>
                </a:lnTo>
                <a:close/>
                <a:moveTo>
                  <a:pt x="621" y="276"/>
                </a:moveTo>
                <a:lnTo>
                  <a:pt x="621" y="276"/>
                </a:lnTo>
                <a:lnTo>
                  <a:pt x="623" y="257"/>
                </a:lnTo>
                <a:lnTo>
                  <a:pt x="629" y="242"/>
                </a:lnTo>
                <a:lnTo>
                  <a:pt x="636" y="234"/>
                </a:lnTo>
                <a:lnTo>
                  <a:pt x="642" y="229"/>
                </a:lnTo>
                <a:lnTo>
                  <a:pt x="651" y="225"/>
                </a:lnTo>
                <a:lnTo>
                  <a:pt x="659" y="225"/>
                </a:lnTo>
                <a:lnTo>
                  <a:pt x="676" y="225"/>
                </a:lnTo>
                <a:lnTo>
                  <a:pt x="691" y="229"/>
                </a:lnTo>
                <a:lnTo>
                  <a:pt x="728" y="242"/>
                </a:lnTo>
                <a:lnTo>
                  <a:pt x="749" y="251"/>
                </a:lnTo>
                <a:lnTo>
                  <a:pt x="771" y="259"/>
                </a:lnTo>
                <a:lnTo>
                  <a:pt x="784" y="261"/>
                </a:lnTo>
                <a:lnTo>
                  <a:pt x="794" y="264"/>
                </a:lnTo>
                <a:lnTo>
                  <a:pt x="807" y="264"/>
                </a:lnTo>
                <a:lnTo>
                  <a:pt x="818" y="261"/>
                </a:lnTo>
                <a:lnTo>
                  <a:pt x="826" y="255"/>
                </a:lnTo>
                <a:lnTo>
                  <a:pt x="835" y="249"/>
                </a:lnTo>
                <a:lnTo>
                  <a:pt x="841" y="236"/>
                </a:lnTo>
                <a:lnTo>
                  <a:pt x="848" y="221"/>
                </a:lnTo>
                <a:lnTo>
                  <a:pt x="850" y="214"/>
                </a:lnTo>
                <a:lnTo>
                  <a:pt x="854" y="216"/>
                </a:lnTo>
                <a:lnTo>
                  <a:pt x="867" y="221"/>
                </a:lnTo>
                <a:lnTo>
                  <a:pt x="873" y="221"/>
                </a:lnTo>
                <a:lnTo>
                  <a:pt x="871" y="227"/>
                </a:lnTo>
                <a:lnTo>
                  <a:pt x="863" y="249"/>
                </a:lnTo>
                <a:lnTo>
                  <a:pt x="852" y="266"/>
                </a:lnTo>
                <a:lnTo>
                  <a:pt x="841" y="276"/>
                </a:lnTo>
                <a:lnTo>
                  <a:pt x="826" y="285"/>
                </a:lnTo>
                <a:lnTo>
                  <a:pt x="811" y="289"/>
                </a:lnTo>
                <a:lnTo>
                  <a:pt x="796" y="289"/>
                </a:lnTo>
                <a:lnTo>
                  <a:pt x="779" y="287"/>
                </a:lnTo>
                <a:lnTo>
                  <a:pt x="764" y="283"/>
                </a:lnTo>
                <a:lnTo>
                  <a:pt x="741" y="274"/>
                </a:lnTo>
                <a:lnTo>
                  <a:pt x="717" y="266"/>
                </a:lnTo>
                <a:lnTo>
                  <a:pt x="687" y="253"/>
                </a:lnTo>
                <a:lnTo>
                  <a:pt x="672" y="251"/>
                </a:lnTo>
                <a:lnTo>
                  <a:pt x="661" y="249"/>
                </a:lnTo>
                <a:lnTo>
                  <a:pt x="655" y="251"/>
                </a:lnTo>
                <a:lnTo>
                  <a:pt x="651" y="257"/>
                </a:lnTo>
                <a:lnTo>
                  <a:pt x="649" y="266"/>
                </a:lnTo>
                <a:lnTo>
                  <a:pt x="647" y="276"/>
                </a:lnTo>
                <a:lnTo>
                  <a:pt x="653" y="276"/>
                </a:lnTo>
                <a:lnTo>
                  <a:pt x="661" y="317"/>
                </a:lnTo>
                <a:lnTo>
                  <a:pt x="606" y="317"/>
                </a:lnTo>
                <a:lnTo>
                  <a:pt x="614" y="276"/>
                </a:lnTo>
                <a:lnTo>
                  <a:pt x="621" y="276"/>
                </a:lnTo>
                <a:close/>
                <a:moveTo>
                  <a:pt x="760" y="341"/>
                </a:moveTo>
                <a:lnTo>
                  <a:pt x="760" y="341"/>
                </a:lnTo>
                <a:lnTo>
                  <a:pt x="749" y="338"/>
                </a:lnTo>
                <a:lnTo>
                  <a:pt x="749" y="349"/>
                </a:lnTo>
                <a:lnTo>
                  <a:pt x="747" y="375"/>
                </a:lnTo>
                <a:lnTo>
                  <a:pt x="741" y="396"/>
                </a:lnTo>
                <a:lnTo>
                  <a:pt x="730" y="418"/>
                </a:lnTo>
                <a:lnTo>
                  <a:pt x="717" y="437"/>
                </a:lnTo>
                <a:lnTo>
                  <a:pt x="700" y="452"/>
                </a:lnTo>
                <a:lnTo>
                  <a:pt x="681" y="463"/>
                </a:lnTo>
                <a:lnTo>
                  <a:pt x="659" y="471"/>
                </a:lnTo>
                <a:lnTo>
                  <a:pt x="647" y="473"/>
                </a:lnTo>
                <a:lnTo>
                  <a:pt x="636" y="473"/>
                </a:lnTo>
                <a:lnTo>
                  <a:pt x="625" y="473"/>
                </a:lnTo>
                <a:lnTo>
                  <a:pt x="612" y="471"/>
                </a:lnTo>
                <a:lnTo>
                  <a:pt x="591" y="463"/>
                </a:lnTo>
                <a:lnTo>
                  <a:pt x="572" y="452"/>
                </a:lnTo>
                <a:lnTo>
                  <a:pt x="554" y="437"/>
                </a:lnTo>
                <a:lnTo>
                  <a:pt x="542" y="418"/>
                </a:lnTo>
                <a:lnTo>
                  <a:pt x="531" y="396"/>
                </a:lnTo>
                <a:lnTo>
                  <a:pt x="524" y="375"/>
                </a:lnTo>
                <a:lnTo>
                  <a:pt x="522" y="349"/>
                </a:lnTo>
                <a:lnTo>
                  <a:pt x="522" y="338"/>
                </a:lnTo>
                <a:lnTo>
                  <a:pt x="512" y="341"/>
                </a:lnTo>
                <a:lnTo>
                  <a:pt x="512" y="585"/>
                </a:lnTo>
                <a:lnTo>
                  <a:pt x="512" y="597"/>
                </a:lnTo>
                <a:lnTo>
                  <a:pt x="514" y="610"/>
                </a:lnTo>
                <a:lnTo>
                  <a:pt x="520" y="632"/>
                </a:lnTo>
                <a:lnTo>
                  <a:pt x="533" y="653"/>
                </a:lnTo>
                <a:lnTo>
                  <a:pt x="548" y="672"/>
                </a:lnTo>
                <a:lnTo>
                  <a:pt x="567" y="687"/>
                </a:lnTo>
                <a:lnTo>
                  <a:pt x="587" y="700"/>
                </a:lnTo>
                <a:lnTo>
                  <a:pt x="610" y="707"/>
                </a:lnTo>
                <a:lnTo>
                  <a:pt x="623" y="709"/>
                </a:lnTo>
                <a:lnTo>
                  <a:pt x="636" y="709"/>
                </a:lnTo>
                <a:lnTo>
                  <a:pt x="649" y="709"/>
                </a:lnTo>
                <a:lnTo>
                  <a:pt x="661" y="707"/>
                </a:lnTo>
                <a:lnTo>
                  <a:pt x="685" y="700"/>
                </a:lnTo>
                <a:lnTo>
                  <a:pt x="706" y="687"/>
                </a:lnTo>
                <a:lnTo>
                  <a:pt x="724" y="672"/>
                </a:lnTo>
                <a:lnTo>
                  <a:pt x="739" y="653"/>
                </a:lnTo>
                <a:lnTo>
                  <a:pt x="751" y="632"/>
                </a:lnTo>
                <a:lnTo>
                  <a:pt x="758" y="610"/>
                </a:lnTo>
                <a:lnTo>
                  <a:pt x="760" y="597"/>
                </a:lnTo>
                <a:lnTo>
                  <a:pt x="760" y="585"/>
                </a:lnTo>
                <a:lnTo>
                  <a:pt x="760" y="341"/>
                </a:lnTo>
                <a:close/>
                <a:moveTo>
                  <a:pt x="544" y="336"/>
                </a:moveTo>
                <a:lnTo>
                  <a:pt x="544" y="336"/>
                </a:lnTo>
                <a:lnTo>
                  <a:pt x="584" y="330"/>
                </a:lnTo>
                <a:lnTo>
                  <a:pt x="627" y="328"/>
                </a:lnTo>
                <a:lnTo>
                  <a:pt x="627" y="349"/>
                </a:lnTo>
                <a:lnTo>
                  <a:pt x="621" y="353"/>
                </a:lnTo>
                <a:lnTo>
                  <a:pt x="617" y="362"/>
                </a:lnTo>
                <a:lnTo>
                  <a:pt x="612" y="373"/>
                </a:lnTo>
                <a:lnTo>
                  <a:pt x="612" y="386"/>
                </a:lnTo>
                <a:lnTo>
                  <a:pt x="612" y="398"/>
                </a:lnTo>
                <a:lnTo>
                  <a:pt x="617" y="407"/>
                </a:lnTo>
                <a:lnTo>
                  <a:pt x="621" y="416"/>
                </a:lnTo>
                <a:lnTo>
                  <a:pt x="627" y="422"/>
                </a:lnTo>
                <a:lnTo>
                  <a:pt x="627" y="450"/>
                </a:lnTo>
                <a:lnTo>
                  <a:pt x="610" y="445"/>
                </a:lnTo>
                <a:lnTo>
                  <a:pt x="595" y="439"/>
                </a:lnTo>
                <a:lnTo>
                  <a:pt x="582" y="431"/>
                </a:lnTo>
                <a:lnTo>
                  <a:pt x="569" y="420"/>
                </a:lnTo>
                <a:lnTo>
                  <a:pt x="559" y="405"/>
                </a:lnTo>
                <a:lnTo>
                  <a:pt x="550" y="388"/>
                </a:lnTo>
                <a:lnTo>
                  <a:pt x="544" y="368"/>
                </a:lnTo>
                <a:lnTo>
                  <a:pt x="542" y="349"/>
                </a:lnTo>
                <a:lnTo>
                  <a:pt x="544" y="336"/>
                </a:lnTo>
                <a:close/>
                <a:moveTo>
                  <a:pt x="334" y="103"/>
                </a:moveTo>
                <a:lnTo>
                  <a:pt x="334" y="103"/>
                </a:lnTo>
                <a:lnTo>
                  <a:pt x="338" y="114"/>
                </a:lnTo>
                <a:lnTo>
                  <a:pt x="338" y="129"/>
                </a:lnTo>
                <a:lnTo>
                  <a:pt x="338" y="146"/>
                </a:lnTo>
                <a:lnTo>
                  <a:pt x="334" y="161"/>
                </a:lnTo>
                <a:lnTo>
                  <a:pt x="325" y="174"/>
                </a:lnTo>
                <a:lnTo>
                  <a:pt x="317" y="187"/>
                </a:lnTo>
                <a:lnTo>
                  <a:pt x="304" y="197"/>
                </a:lnTo>
                <a:lnTo>
                  <a:pt x="291" y="204"/>
                </a:lnTo>
                <a:lnTo>
                  <a:pt x="276" y="210"/>
                </a:lnTo>
                <a:lnTo>
                  <a:pt x="259" y="212"/>
                </a:lnTo>
                <a:lnTo>
                  <a:pt x="242" y="210"/>
                </a:lnTo>
                <a:lnTo>
                  <a:pt x="227" y="206"/>
                </a:lnTo>
                <a:lnTo>
                  <a:pt x="214" y="199"/>
                </a:lnTo>
                <a:lnTo>
                  <a:pt x="201" y="189"/>
                </a:lnTo>
                <a:lnTo>
                  <a:pt x="191" y="178"/>
                </a:lnTo>
                <a:lnTo>
                  <a:pt x="184" y="163"/>
                </a:lnTo>
                <a:lnTo>
                  <a:pt x="178" y="148"/>
                </a:lnTo>
                <a:lnTo>
                  <a:pt x="178" y="142"/>
                </a:lnTo>
                <a:lnTo>
                  <a:pt x="169" y="152"/>
                </a:lnTo>
                <a:lnTo>
                  <a:pt x="165" y="161"/>
                </a:lnTo>
                <a:lnTo>
                  <a:pt x="158" y="178"/>
                </a:lnTo>
                <a:lnTo>
                  <a:pt x="154" y="195"/>
                </a:lnTo>
                <a:lnTo>
                  <a:pt x="152" y="210"/>
                </a:lnTo>
                <a:lnTo>
                  <a:pt x="150" y="223"/>
                </a:lnTo>
                <a:lnTo>
                  <a:pt x="146" y="227"/>
                </a:lnTo>
                <a:lnTo>
                  <a:pt x="141" y="231"/>
                </a:lnTo>
                <a:lnTo>
                  <a:pt x="137" y="234"/>
                </a:lnTo>
                <a:lnTo>
                  <a:pt x="128" y="236"/>
                </a:lnTo>
                <a:lnTo>
                  <a:pt x="120" y="236"/>
                </a:lnTo>
                <a:lnTo>
                  <a:pt x="107" y="234"/>
                </a:lnTo>
                <a:lnTo>
                  <a:pt x="107" y="210"/>
                </a:lnTo>
                <a:lnTo>
                  <a:pt x="109" y="189"/>
                </a:lnTo>
                <a:lnTo>
                  <a:pt x="111" y="169"/>
                </a:lnTo>
                <a:lnTo>
                  <a:pt x="116" y="152"/>
                </a:lnTo>
                <a:lnTo>
                  <a:pt x="122" y="135"/>
                </a:lnTo>
                <a:lnTo>
                  <a:pt x="131" y="122"/>
                </a:lnTo>
                <a:lnTo>
                  <a:pt x="139" y="112"/>
                </a:lnTo>
                <a:lnTo>
                  <a:pt x="150" y="101"/>
                </a:lnTo>
                <a:lnTo>
                  <a:pt x="161" y="92"/>
                </a:lnTo>
                <a:lnTo>
                  <a:pt x="173" y="84"/>
                </a:lnTo>
                <a:lnTo>
                  <a:pt x="186" y="80"/>
                </a:lnTo>
                <a:lnTo>
                  <a:pt x="201" y="75"/>
                </a:lnTo>
                <a:lnTo>
                  <a:pt x="229" y="69"/>
                </a:lnTo>
                <a:lnTo>
                  <a:pt x="259" y="67"/>
                </a:lnTo>
                <a:lnTo>
                  <a:pt x="291" y="69"/>
                </a:lnTo>
                <a:lnTo>
                  <a:pt x="321" y="75"/>
                </a:lnTo>
                <a:lnTo>
                  <a:pt x="349" y="82"/>
                </a:lnTo>
                <a:lnTo>
                  <a:pt x="375" y="88"/>
                </a:lnTo>
                <a:lnTo>
                  <a:pt x="396" y="97"/>
                </a:lnTo>
                <a:lnTo>
                  <a:pt x="413" y="105"/>
                </a:lnTo>
                <a:lnTo>
                  <a:pt x="426" y="114"/>
                </a:lnTo>
                <a:lnTo>
                  <a:pt x="430" y="120"/>
                </a:lnTo>
                <a:lnTo>
                  <a:pt x="387" y="109"/>
                </a:lnTo>
                <a:lnTo>
                  <a:pt x="334" y="103"/>
                </a:lnTo>
                <a:close/>
                <a:moveTo>
                  <a:pt x="210" y="221"/>
                </a:moveTo>
                <a:lnTo>
                  <a:pt x="210" y="221"/>
                </a:lnTo>
                <a:lnTo>
                  <a:pt x="223" y="225"/>
                </a:lnTo>
                <a:lnTo>
                  <a:pt x="238" y="229"/>
                </a:lnTo>
                <a:lnTo>
                  <a:pt x="270" y="234"/>
                </a:lnTo>
                <a:lnTo>
                  <a:pt x="287" y="234"/>
                </a:lnTo>
                <a:lnTo>
                  <a:pt x="304" y="234"/>
                </a:lnTo>
                <a:lnTo>
                  <a:pt x="323" y="231"/>
                </a:lnTo>
                <a:lnTo>
                  <a:pt x="340" y="227"/>
                </a:lnTo>
                <a:lnTo>
                  <a:pt x="355" y="223"/>
                </a:lnTo>
                <a:lnTo>
                  <a:pt x="370" y="216"/>
                </a:lnTo>
                <a:lnTo>
                  <a:pt x="383" y="208"/>
                </a:lnTo>
                <a:lnTo>
                  <a:pt x="394" y="197"/>
                </a:lnTo>
                <a:lnTo>
                  <a:pt x="402" y="184"/>
                </a:lnTo>
                <a:lnTo>
                  <a:pt x="407" y="169"/>
                </a:lnTo>
                <a:lnTo>
                  <a:pt x="409" y="152"/>
                </a:lnTo>
                <a:lnTo>
                  <a:pt x="407" y="133"/>
                </a:lnTo>
                <a:lnTo>
                  <a:pt x="398" y="148"/>
                </a:lnTo>
                <a:lnTo>
                  <a:pt x="390" y="159"/>
                </a:lnTo>
                <a:lnTo>
                  <a:pt x="379" y="169"/>
                </a:lnTo>
                <a:lnTo>
                  <a:pt x="368" y="180"/>
                </a:lnTo>
                <a:lnTo>
                  <a:pt x="347" y="195"/>
                </a:lnTo>
                <a:lnTo>
                  <a:pt x="321" y="206"/>
                </a:lnTo>
                <a:lnTo>
                  <a:pt x="295" y="214"/>
                </a:lnTo>
                <a:lnTo>
                  <a:pt x="268" y="219"/>
                </a:lnTo>
                <a:lnTo>
                  <a:pt x="240" y="221"/>
                </a:lnTo>
                <a:lnTo>
                  <a:pt x="210" y="221"/>
                </a:lnTo>
                <a:close/>
                <a:moveTo>
                  <a:pt x="349" y="251"/>
                </a:moveTo>
                <a:lnTo>
                  <a:pt x="349" y="386"/>
                </a:lnTo>
                <a:lnTo>
                  <a:pt x="377" y="360"/>
                </a:lnTo>
                <a:lnTo>
                  <a:pt x="402" y="416"/>
                </a:lnTo>
                <a:lnTo>
                  <a:pt x="407" y="422"/>
                </a:lnTo>
                <a:lnTo>
                  <a:pt x="411" y="424"/>
                </a:lnTo>
                <a:lnTo>
                  <a:pt x="417" y="426"/>
                </a:lnTo>
                <a:lnTo>
                  <a:pt x="424" y="424"/>
                </a:lnTo>
                <a:lnTo>
                  <a:pt x="430" y="420"/>
                </a:lnTo>
                <a:lnTo>
                  <a:pt x="432" y="416"/>
                </a:lnTo>
                <a:lnTo>
                  <a:pt x="435" y="409"/>
                </a:lnTo>
                <a:lnTo>
                  <a:pt x="432" y="403"/>
                </a:lnTo>
                <a:lnTo>
                  <a:pt x="405" y="345"/>
                </a:lnTo>
                <a:lnTo>
                  <a:pt x="441" y="336"/>
                </a:lnTo>
                <a:lnTo>
                  <a:pt x="349" y="251"/>
                </a:lnTo>
                <a:close/>
                <a:moveTo>
                  <a:pt x="90" y="0"/>
                </a:moveTo>
                <a:lnTo>
                  <a:pt x="90" y="0"/>
                </a:lnTo>
                <a:lnTo>
                  <a:pt x="71" y="2"/>
                </a:lnTo>
                <a:lnTo>
                  <a:pt x="54" y="9"/>
                </a:lnTo>
                <a:lnTo>
                  <a:pt x="39" y="17"/>
                </a:lnTo>
                <a:lnTo>
                  <a:pt x="26" y="30"/>
                </a:lnTo>
                <a:lnTo>
                  <a:pt x="15" y="43"/>
                </a:lnTo>
                <a:lnTo>
                  <a:pt x="6" y="60"/>
                </a:lnTo>
                <a:lnTo>
                  <a:pt x="2" y="80"/>
                </a:lnTo>
                <a:lnTo>
                  <a:pt x="0" y="99"/>
                </a:lnTo>
                <a:lnTo>
                  <a:pt x="0" y="398"/>
                </a:lnTo>
                <a:lnTo>
                  <a:pt x="2" y="418"/>
                </a:lnTo>
                <a:lnTo>
                  <a:pt x="6" y="437"/>
                </a:lnTo>
                <a:lnTo>
                  <a:pt x="15" y="452"/>
                </a:lnTo>
                <a:lnTo>
                  <a:pt x="26" y="467"/>
                </a:lnTo>
                <a:lnTo>
                  <a:pt x="39" y="480"/>
                </a:lnTo>
                <a:lnTo>
                  <a:pt x="54" y="488"/>
                </a:lnTo>
                <a:lnTo>
                  <a:pt x="71" y="495"/>
                </a:lnTo>
                <a:lnTo>
                  <a:pt x="90" y="497"/>
                </a:lnTo>
                <a:lnTo>
                  <a:pt x="473" y="497"/>
                </a:lnTo>
                <a:lnTo>
                  <a:pt x="473" y="448"/>
                </a:lnTo>
                <a:lnTo>
                  <a:pt x="90" y="448"/>
                </a:lnTo>
                <a:lnTo>
                  <a:pt x="81" y="448"/>
                </a:lnTo>
                <a:lnTo>
                  <a:pt x="75" y="445"/>
                </a:lnTo>
                <a:lnTo>
                  <a:pt x="66" y="441"/>
                </a:lnTo>
                <a:lnTo>
                  <a:pt x="60" y="435"/>
                </a:lnTo>
                <a:lnTo>
                  <a:pt x="56" y="428"/>
                </a:lnTo>
                <a:lnTo>
                  <a:pt x="51" y="418"/>
                </a:lnTo>
                <a:lnTo>
                  <a:pt x="49" y="409"/>
                </a:lnTo>
                <a:lnTo>
                  <a:pt x="47" y="398"/>
                </a:lnTo>
                <a:lnTo>
                  <a:pt x="47" y="99"/>
                </a:lnTo>
                <a:lnTo>
                  <a:pt x="49" y="88"/>
                </a:lnTo>
                <a:lnTo>
                  <a:pt x="51" y="77"/>
                </a:lnTo>
                <a:lnTo>
                  <a:pt x="56" y="69"/>
                </a:lnTo>
                <a:lnTo>
                  <a:pt x="60" y="62"/>
                </a:lnTo>
                <a:lnTo>
                  <a:pt x="66" y="56"/>
                </a:lnTo>
                <a:lnTo>
                  <a:pt x="75" y="52"/>
                </a:lnTo>
                <a:lnTo>
                  <a:pt x="81" y="50"/>
                </a:lnTo>
                <a:lnTo>
                  <a:pt x="90" y="47"/>
                </a:lnTo>
                <a:lnTo>
                  <a:pt x="674" y="47"/>
                </a:lnTo>
                <a:lnTo>
                  <a:pt x="681" y="50"/>
                </a:lnTo>
                <a:lnTo>
                  <a:pt x="689" y="52"/>
                </a:lnTo>
                <a:lnTo>
                  <a:pt x="696" y="56"/>
                </a:lnTo>
                <a:lnTo>
                  <a:pt x="702" y="62"/>
                </a:lnTo>
                <a:lnTo>
                  <a:pt x="709" y="69"/>
                </a:lnTo>
                <a:lnTo>
                  <a:pt x="713" y="77"/>
                </a:lnTo>
                <a:lnTo>
                  <a:pt x="715" y="88"/>
                </a:lnTo>
                <a:lnTo>
                  <a:pt x="715" y="99"/>
                </a:lnTo>
                <a:lnTo>
                  <a:pt x="715" y="197"/>
                </a:lnTo>
                <a:lnTo>
                  <a:pt x="743" y="208"/>
                </a:lnTo>
                <a:lnTo>
                  <a:pt x="764" y="216"/>
                </a:lnTo>
                <a:lnTo>
                  <a:pt x="764" y="99"/>
                </a:lnTo>
                <a:lnTo>
                  <a:pt x="762" y="80"/>
                </a:lnTo>
                <a:lnTo>
                  <a:pt x="758" y="60"/>
                </a:lnTo>
                <a:lnTo>
                  <a:pt x="749" y="43"/>
                </a:lnTo>
                <a:lnTo>
                  <a:pt x="739" y="30"/>
                </a:lnTo>
                <a:lnTo>
                  <a:pt x="726" y="17"/>
                </a:lnTo>
                <a:lnTo>
                  <a:pt x="709" y="9"/>
                </a:lnTo>
                <a:lnTo>
                  <a:pt x="691" y="2"/>
                </a:lnTo>
                <a:lnTo>
                  <a:pt x="674" y="0"/>
                </a:lnTo>
                <a:lnTo>
                  <a:pt x="9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09" name="Freeform 9"/>
          <p:cNvSpPr>
            <a:spLocks noEditPoints="1" noChangeArrowheads="1"/>
          </p:cNvSpPr>
          <p:nvPr/>
        </p:nvSpPr>
        <p:spPr bwMode="auto">
          <a:xfrm>
            <a:off x="6643688" y="4887913"/>
            <a:ext cx="371475" cy="227012"/>
          </a:xfrm>
          <a:custGeom>
            <a:avLst/>
            <a:gdLst>
              <a:gd name="T0" fmla="*/ 55861 w 798"/>
              <a:gd name="T1" fmla="*/ 24183 h 582"/>
              <a:gd name="T2" fmla="*/ 280701 w 798"/>
              <a:gd name="T3" fmla="*/ 83472 h 582"/>
              <a:gd name="T4" fmla="*/ 266736 w 798"/>
              <a:gd name="T5" fmla="*/ 42516 h 582"/>
              <a:gd name="T6" fmla="*/ 261150 w 798"/>
              <a:gd name="T7" fmla="*/ 49147 h 582"/>
              <a:gd name="T8" fmla="*/ 254167 w 798"/>
              <a:gd name="T9" fmla="*/ 81131 h 582"/>
              <a:gd name="T10" fmla="*/ 266736 w 798"/>
              <a:gd name="T11" fmla="*/ 81131 h 582"/>
              <a:gd name="T12" fmla="*/ 280701 w 798"/>
              <a:gd name="T13" fmla="*/ 79181 h 582"/>
              <a:gd name="T14" fmla="*/ 258822 w 798"/>
              <a:gd name="T15" fmla="*/ 83472 h 582"/>
              <a:gd name="T16" fmla="*/ 269994 w 798"/>
              <a:gd name="T17" fmla="*/ 83472 h 582"/>
              <a:gd name="T18" fmla="*/ 213202 w 798"/>
              <a:gd name="T19" fmla="*/ 138470 h 582"/>
              <a:gd name="T20" fmla="*/ 219254 w 798"/>
              <a:gd name="T21" fmla="*/ 92833 h 582"/>
              <a:gd name="T22" fmla="*/ 242995 w 798"/>
              <a:gd name="T23" fmla="*/ 81131 h 582"/>
              <a:gd name="T24" fmla="*/ 229961 w 798"/>
              <a:gd name="T25" fmla="*/ 49927 h 582"/>
              <a:gd name="T26" fmla="*/ 215995 w 798"/>
              <a:gd name="T27" fmla="*/ 48367 h 582"/>
              <a:gd name="T28" fmla="*/ 206220 w 798"/>
              <a:gd name="T29" fmla="*/ 76061 h 582"/>
              <a:gd name="T30" fmla="*/ 105670 w 798"/>
              <a:gd name="T31" fmla="*/ 41736 h 582"/>
              <a:gd name="T32" fmla="*/ 102412 w 798"/>
              <a:gd name="T33" fmla="*/ 42516 h 582"/>
              <a:gd name="T34" fmla="*/ 100550 w 798"/>
              <a:gd name="T35" fmla="*/ 43296 h 582"/>
              <a:gd name="T36" fmla="*/ 99619 w 798"/>
              <a:gd name="T37" fmla="*/ 44076 h 582"/>
              <a:gd name="T38" fmla="*/ 98688 w 798"/>
              <a:gd name="T39" fmla="*/ 45246 h 582"/>
              <a:gd name="T40" fmla="*/ 96360 w 798"/>
              <a:gd name="T41" fmla="*/ 46026 h 582"/>
              <a:gd name="T42" fmla="*/ 95429 w 798"/>
              <a:gd name="T43" fmla="*/ 46807 h 582"/>
              <a:gd name="T44" fmla="*/ 94498 w 798"/>
              <a:gd name="T45" fmla="*/ 47587 h 582"/>
              <a:gd name="T46" fmla="*/ 93567 w 798"/>
              <a:gd name="T47" fmla="*/ 48367 h 582"/>
              <a:gd name="T48" fmla="*/ 81464 w 798"/>
              <a:gd name="T49" fmla="*/ 66699 h 582"/>
              <a:gd name="T50" fmla="*/ 80533 w 798"/>
              <a:gd name="T51" fmla="*/ 97514 h 582"/>
              <a:gd name="T52" fmla="*/ 166186 w 798"/>
              <a:gd name="T53" fmla="*/ 81131 h 582"/>
              <a:gd name="T54" fmla="*/ 150359 w 798"/>
              <a:gd name="T55" fmla="*/ 48367 h 582"/>
              <a:gd name="T56" fmla="*/ 120566 w 798"/>
              <a:gd name="T57" fmla="*/ 39396 h 582"/>
              <a:gd name="T58" fmla="*/ 91705 w 798"/>
              <a:gd name="T59" fmla="*/ 65919 h 582"/>
              <a:gd name="T60" fmla="*/ 95429 w 798"/>
              <a:gd name="T61" fmla="*/ 85812 h 582"/>
              <a:gd name="T62" fmla="*/ 120566 w 798"/>
              <a:gd name="T63" fmla="*/ 97514 h 582"/>
              <a:gd name="T64" fmla="*/ 148497 w 798"/>
              <a:gd name="T65" fmla="*/ 81912 h 582"/>
              <a:gd name="T66" fmla="*/ 128480 w 798"/>
              <a:gd name="T67" fmla="*/ 61629 h 582"/>
              <a:gd name="T68" fmla="*/ 90774 w 798"/>
              <a:gd name="T69" fmla="*/ 68260 h 582"/>
              <a:gd name="T70" fmla="*/ 128480 w 798"/>
              <a:gd name="T71" fmla="*/ 77621 h 582"/>
              <a:gd name="T72" fmla="*/ 132204 w 798"/>
              <a:gd name="T73" fmla="*/ 81131 h 582"/>
              <a:gd name="T74" fmla="*/ 136394 w 798"/>
              <a:gd name="T75" fmla="*/ 76061 h 582"/>
              <a:gd name="T76" fmla="*/ 107532 w 798"/>
              <a:gd name="T77" fmla="*/ 74110 h 582"/>
              <a:gd name="T78" fmla="*/ 104739 w 798"/>
              <a:gd name="T79" fmla="*/ 78401 h 582"/>
              <a:gd name="T80" fmla="*/ 110325 w 798"/>
              <a:gd name="T81" fmla="*/ 79961 h 582"/>
              <a:gd name="T82" fmla="*/ 109394 w 798"/>
              <a:gd name="T83" fmla="*/ 74110 h 582"/>
              <a:gd name="T84" fmla="*/ 165255 w 798"/>
              <a:gd name="T85" fmla="*/ 128718 h 582"/>
              <a:gd name="T86" fmla="*/ 134532 w 798"/>
              <a:gd name="T87" fmla="*/ 101804 h 582"/>
              <a:gd name="T88" fmla="*/ 86584 w 798"/>
              <a:gd name="T89" fmla="*/ 111946 h 582"/>
              <a:gd name="T90" fmla="*/ 168514 w 798"/>
              <a:gd name="T91" fmla="*/ 142760 h 582"/>
              <a:gd name="T92" fmla="*/ 164324 w 798"/>
              <a:gd name="T93" fmla="*/ 190347 h 582"/>
              <a:gd name="T94" fmla="*/ 41896 w 798"/>
              <a:gd name="T95" fmla="*/ 4291 h 582"/>
              <a:gd name="T96" fmla="*/ 29792 w 798"/>
              <a:gd name="T97" fmla="*/ 151731 h 582"/>
              <a:gd name="T98" fmla="*/ 37706 w 798"/>
              <a:gd name="T99" fmla="*/ 168504 h 582"/>
              <a:gd name="T100" fmla="*/ 0 w 798"/>
              <a:gd name="T101" fmla="*/ 227012 h 582"/>
              <a:gd name="T102" fmla="*/ 326786 w 798"/>
              <a:gd name="T103" fmla="*/ 172014 h 582"/>
              <a:gd name="T104" fmla="*/ 339820 w 798"/>
              <a:gd name="T105" fmla="*/ 151731 h 582"/>
              <a:gd name="T106" fmla="*/ 331907 w 798"/>
              <a:gd name="T107" fmla="*/ 6631 h 58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798"/>
              <a:gd name="T163" fmla="*/ 0 h 582"/>
              <a:gd name="T164" fmla="*/ 798 w 798"/>
              <a:gd name="T165" fmla="*/ 582 h 58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798" h="582">
                <a:moveTo>
                  <a:pt x="120" y="62"/>
                </a:moveTo>
                <a:lnTo>
                  <a:pt x="674" y="62"/>
                </a:lnTo>
                <a:lnTo>
                  <a:pt x="674" y="398"/>
                </a:lnTo>
                <a:lnTo>
                  <a:pt x="120" y="398"/>
                </a:lnTo>
                <a:lnTo>
                  <a:pt x="120" y="62"/>
                </a:lnTo>
                <a:close/>
                <a:moveTo>
                  <a:pt x="603" y="214"/>
                </a:moveTo>
                <a:lnTo>
                  <a:pt x="584" y="214"/>
                </a:lnTo>
                <a:lnTo>
                  <a:pt x="584" y="355"/>
                </a:lnTo>
                <a:lnTo>
                  <a:pt x="603" y="355"/>
                </a:lnTo>
                <a:lnTo>
                  <a:pt x="603" y="214"/>
                </a:lnTo>
                <a:close/>
                <a:moveTo>
                  <a:pt x="578" y="126"/>
                </a:moveTo>
                <a:lnTo>
                  <a:pt x="580" y="126"/>
                </a:lnTo>
                <a:lnTo>
                  <a:pt x="580" y="124"/>
                </a:lnTo>
                <a:lnTo>
                  <a:pt x="576" y="109"/>
                </a:lnTo>
                <a:lnTo>
                  <a:pt x="573" y="109"/>
                </a:lnTo>
                <a:lnTo>
                  <a:pt x="563" y="109"/>
                </a:lnTo>
                <a:lnTo>
                  <a:pt x="559" y="124"/>
                </a:lnTo>
                <a:lnTo>
                  <a:pt x="559" y="126"/>
                </a:lnTo>
                <a:lnTo>
                  <a:pt x="561" y="126"/>
                </a:lnTo>
                <a:lnTo>
                  <a:pt x="578" y="126"/>
                </a:lnTo>
                <a:close/>
                <a:moveTo>
                  <a:pt x="537" y="203"/>
                </a:moveTo>
                <a:lnTo>
                  <a:pt x="537" y="203"/>
                </a:lnTo>
                <a:lnTo>
                  <a:pt x="541" y="208"/>
                </a:lnTo>
                <a:lnTo>
                  <a:pt x="546" y="208"/>
                </a:lnTo>
                <a:lnTo>
                  <a:pt x="552" y="208"/>
                </a:lnTo>
                <a:lnTo>
                  <a:pt x="559" y="203"/>
                </a:lnTo>
                <a:lnTo>
                  <a:pt x="563" y="208"/>
                </a:lnTo>
                <a:lnTo>
                  <a:pt x="569" y="210"/>
                </a:lnTo>
                <a:lnTo>
                  <a:pt x="573" y="208"/>
                </a:lnTo>
                <a:lnTo>
                  <a:pt x="580" y="203"/>
                </a:lnTo>
                <a:lnTo>
                  <a:pt x="586" y="208"/>
                </a:lnTo>
                <a:lnTo>
                  <a:pt x="591" y="208"/>
                </a:lnTo>
                <a:lnTo>
                  <a:pt x="597" y="208"/>
                </a:lnTo>
                <a:lnTo>
                  <a:pt x="603" y="203"/>
                </a:lnTo>
                <a:lnTo>
                  <a:pt x="580" y="130"/>
                </a:lnTo>
                <a:lnTo>
                  <a:pt x="556" y="130"/>
                </a:lnTo>
                <a:lnTo>
                  <a:pt x="537" y="203"/>
                </a:lnTo>
                <a:close/>
                <a:moveTo>
                  <a:pt x="556" y="214"/>
                </a:moveTo>
                <a:lnTo>
                  <a:pt x="537" y="214"/>
                </a:lnTo>
                <a:lnTo>
                  <a:pt x="537" y="355"/>
                </a:lnTo>
                <a:lnTo>
                  <a:pt x="556" y="355"/>
                </a:lnTo>
                <a:lnTo>
                  <a:pt x="556" y="214"/>
                </a:lnTo>
                <a:close/>
                <a:moveTo>
                  <a:pt x="580" y="214"/>
                </a:moveTo>
                <a:lnTo>
                  <a:pt x="561" y="214"/>
                </a:lnTo>
                <a:lnTo>
                  <a:pt x="561" y="355"/>
                </a:lnTo>
                <a:lnTo>
                  <a:pt x="580" y="355"/>
                </a:lnTo>
                <a:lnTo>
                  <a:pt x="580" y="214"/>
                </a:lnTo>
                <a:close/>
                <a:moveTo>
                  <a:pt x="458" y="355"/>
                </a:moveTo>
                <a:lnTo>
                  <a:pt x="514" y="355"/>
                </a:lnTo>
                <a:lnTo>
                  <a:pt x="501" y="244"/>
                </a:lnTo>
                <a:lnTo>
                  <a:pt x="471" y="244"/>
                </a:lnTo>
                <a:lnTo>
                  <a:pt x="458" y="355"/>
                </a:lnTo>
                <a:close/>
                <a:moveTo>
                  <a:pt x="471" y="238"/>
                </a:moveTo>
                <a:lnTo>
                  <a:pt x="471" y="238"/>
                </a:lnTo>
                <a:lnTo>
                  <a:pt x="501" y="238"/>
                </a:lnTo>
                <a:lnTo>
                  <a:pt x="511" y="227"/>
                </a:lnTo>
                <a:lnTo>
                  <a:pt x="518" y="216"/>
                </a:lnTo>
                <a:lnTo>
                  <a:pt x="522" y="208"/>
                </a:lnTo>
                <a:lnTo>
                  <a:pt x="524" y="197"/>
                </a:lnTo>
                <a:lnTo>
                  <a:pt x="524" y="188"/>
                </a:lnTo>
                <a:lnTo>
                  <a:pt x="522" y="178"/>
                </a:lnTo>
                <a:lnTo>
                  <a:pt x="516" y="160"/>
                </a:lnTo>
                <a:lnTo>
                  <a:pt x="505" y="143"/>
                </a:lnTo>
                <a:lnTo>
                  <a:pt x="494" y="128"/>
                </a:lnTo>
                <a:lnTo>
                  <a:pt x="488" y="116"/>
                </a:lnTo>
                <a:lnTo>
                  <a:pt x="486" y="109"/>
                </a:lnTo>
                <a:lnTo>
                  <a:pt x="486" y="103"/>
                </a:lnTo>
                <a:lnTo>
                  <a:pt x="475" y="111"/>
                </a:lnTo>
                <a:lnTo>
                  <a:pt x="464" y="124"/>
                </a:lnTo>
                <a:lnTo>
                  <a:pt x="454" y="139"/>
                </a:lnTo>
                <a:lnTo>
                  <a:pt x="445" y="156"/>
                </a:lnTo>
                <a:lnTo>
                  <a:pt x="443" y="165"/>
                </a:lnTo>
                <a:lnTo>
                  <a:pt x="443" y="173"/>
                </a:lnTo>
                <a:lnTo>
                  <a:pt x="443" y="184"/>
                </a:lnTo>
                <a:lnTo>
                  <a:pt x="443" y="195"/>
                </a:lnTo>
                <a:lnTo>
                  <a:pt x="447" y="205"/>
                </a:lnTo>
                <a:lnTo>
                  <a:pt x="454" y="216"/>
                </a:lnTo>
                <a:lnTo>
                  <a:pt x="460" y="227"/>
                </a:lnTo>
                <a:lnTo>
                  <a:pt x="471" y="238"/>
                </a:lnTo>
                <a:close/>
                <a:moveTo>
                  <a:pt x="227" y="107"/>
                </a:moveTo>
                <a:lnTo>
                  <a:pt x="227" y="107"/>
                </a:lnTo>
                <a:lnTo>
                  <a:pt x="222" y="109"/>
                </a:lnTo>
                <a:lnTo>
                  <a:pt x="220" y="109"/>
                </a:lnTo>
                <a:lnTo>
                  <a:pt x="218" y="111"/>
                </a:lnTo>
                <a:lnTo>
                  <a:pt x="216" y="111"/>
                </a:lnTo>
                <a:lnTo>
                  <a:pt x="214" y="113"/>
                </a:lnTo>
                <a:lnTo>
                  <a:pt x="212" y="113"/>
                </a:lnTo>
                <a:lnTo>
                  <a:pt x="212" y="116"/>
                </a:lnTo>
                <a:lnTo>
                  <a:pt x="210" y="116"/>
                </a:lnTo>
                <a:lnTo>
                  <a:pt x="207" y="118"/>
                </a:lnTo>
                <a:lnTo>
                  <a:pt x="205" y="120"/>
                </a:lnTo>
                <a:lnTo>
                  <a:pt x="203" y="120"/>
                </a:lnTo>
                <a:lnTo>
                  <a:pt x="203" y="122"/>
                </a:lnTo>
                <a:lnTo>
                  <a:pt x="201" y="122"/>
                </a:lnTo>
                <a:lnTo>
                  <a:pt x="201" y="124"/>
                </a:lnTo>
                <a:lnTo>
                  <a:pt x="192" y="133"/>
                </a:lnTo>
                <a:lnTo>
                  <a:pt x="184" y="145"/>
                </a:lnTo>
                <a:lnTo>
                  <a:pt x="180" y="156"/>
                </a:lnTo>
                <a:lnTo>
                  <a:pt x="175" y="171"/>
                </a:lnTo>
                <a:lnTo>
                  <a:pt x="175" y="182"/>
                </a:lnTo>
                <a:lnTo>
                  <a:pt x="177" y="193"/>
                </a:lnTo>
                <a:lnTo>
                  <a:pt x="182" y="218"/>
                </a:lnTo>
                <a:lnTo>
                  <a:pt x="182" y="229"/>
                </a:lnTo>
                <a:lnTo>
                  <a:pt x="180" y="242"/>
                </a:lnTo>
                <a:lnTo>
                  <a:pt x="173" y="250"/>
                </a:lnTo>
                <a:lnTo>
                  <a:pt x="167" y="255"/>
                </a:lnTo>
                <a:lnTo>
                  <a:pt x="160" y="257"/>
                </a:lnTo>
                <a:lnTo>
                  <a:pt x="353" y="257"/>
                </a:lnTo>
                <a:lnTo>
                  <a:pt x="357" y="235"/>
                </a:lnTo>
                <a:lnTo>
                  <a:pt x="357" y="208"/>
                </a:lnTo>
                <a:lnTo>
                  <a:pt x="355" y="182"/>
                </a:lnTo>
                <a:lnTo>
                  <a:pt x="351" y="169"/>
                </a:lnTo>
                <a:lnTo>
                  <a:pt x="347" y="156"/>
                </a:lnTo>
                <a:lnTo>
                  <a:pt x="340" y="143"/>
                </a:lnTo>
                <a:lnTo>
                  <a:pt x="334" y="133"/>
                </a:lnTo>
                <a:lnTo>
                  <a:pt x="323" y="124"/>
                </a:lnTo>
                <a:lnTo>
                  <a:pt x="314" y="116"/>
                </a:lnTo>
                <a:lnTo>
                  <a:pt x="302" y="107"/>
                </a:lnTo>
                <a:lnTo>
                  <a:pt x="289" y="103"/>
                </a:lnTo>
                <a:lnTo>
                  <a:pt x="276" y="101"/>
                </a:lnTo>
                <a:lnTo>
                  <a:pt x="259" y="101"/>
                </a:lnTo>
                <a:lnTo>
                  <a:pt x="242" y="101"/>
                </a:lnTo>
                <a:lnTo>
                  <a:pt x="227" y="107"/>
                </a:lnTo>
                <a:close/>
                <a:moveTo>
                  <a:pt x="195" y="175"/>
                </a:moveTo>
                <a:lnTo>
                  <a:pt x="195" y="175"/>
                </a:lnTo>
                <a:lnTo>
                  <a:pt x="197" y="169"/>
                </a:lnTo>
                <a:lnTo>
                  <a:pt x="195" y="184"/>
                </a:lnTo>
                <a:lnTo>
                  <a:pt x="195" y="197"/>
                </a:lnTo>
                <a:lnTo>
                  <a:pt x="199" y="210"/>
                </a:lnTo>
                <a:lnTo>
                  <a:pt x="205" y="220"/>
                </a:lnTo>
                <a:lnTo>
                  <a:pt x="214" y="231"/>
                </a:lnTo>
                <a:lnTo>
                  <a:pt x="222" y="238"/>
                </a:lnTo>
                <a:lnTo>
                  <a:pt x="233" y="244"/>
                </a:lnTo>
                <a:lnTo>
                  <a:pt x="246" y="248"/>
                </a:lnTo>
                <a:lnTo>
                  <a:pt x="259" y="250"/>
                </a:lnTo>
                <a:lnTo>
                  <a:pt x="272" y="248"/>
                </a:lnTo>
                <a:lnTo>
                  <a:pt x="284" y="244"/>
                </a:lnTo>
                <a:lnTo>
                  <a:pt x="295" y="238"/>
                </a:lnTo>
                <a:lnTo>
                  <a:pt x="304" y="231"/>
                </a:lnTo>
                <a:lnTo>
                  <a:pt x="312" y="220"/>
                </a:lnTo>
                <a:lnTo>
                  <a:pt x="319" y="210"/>
                </a:lnTo>
                <a:lnTo>
                  <a:pt x="323" y="197"/>
                </a:lnTo>
                <a:lnTo>
                  <a:pt x="323" y="184"/>
                </a:lnTo>
                <a:lnTo>
                  <a:pt x="323" y="175"/>
                </a:lnTo>
                <a:lnTo>
                  <a:pt x="282" y="178"/>
                </a:lnTo>
                <a:lnTo>
                  <a:pt x="276" y="158"/>
                </a:lnTo>
                <a:lnTo>
                  <a:pt x="274" y="178"/>
                </a:lnTo>
                <a:lnTo>
                  <a:pt x="267" y="178"/>
                </a:lnTo>
                <a:lnTo>
                  <a:pt x="265" y="137"/>
                </a:lnTo>
                <a:lnTo>
                  <a:pt x="259" y="178"/>
                </a:lnTo>
                <a:lnTo>
                  <a:pt x="195" y="175"/>
                </a:lnTo>
                <a:close/>
                <a:moveTo>
                  <a:pt x="284" y="190"/>
                </a:moveTo>
                <a:lnTo>
                  <a:pt x="284" y="190"/>
                </a:lnTo>
                <a:lnTo>
                  <a:pt x="280" y="190"/>
                </a:lnTo>
                <a:lnTo>
                  <a:pt x="278" y="193"/>
                </a:lnTo>
                <a:lnTo>
                  <a:pt x="276" y="195"/>
                </a:lnTo>
                <a:lnTo>
                  <a:pt x="276" y="199"/>
                </a:lnTo>
                <a:lnTo>
                  <a:pt x="276" y="201"/>
                </a:lnTo>
                <a:lnTo>
                  <a:pt x="278" y="205"/>
                </a:lnTo>
                <a:lnTo>
                  <a:pt x="280" y="205"/>
                </a:lnTo>
                <a:lnTo>
                  <a:pt x="284" y="208"/>
                </a:lnTo>
                <a:lnTo>
                  <a:pt x="287" y="205"/>
                </a:lnTo>
                <a:lnTo>
                  <a:pt x="291" y="205"/>
                </a:lnTo>
                <a:lnTo>
                  <a:pt x="293" y="201"/>
                </a:lnTo>
                <a:lnTo>
                  <a:pt x="293" y="199"/>
                </a:lnTo>
                <a:lnTo>
                  <a:pt x="293" y="195"/>
                </a:lnTo>
                <a:lnTo>
                  <a:pt x="291" y="193"/>
                </a:lnTo>
                <a:lnTo>
                  <a:pt x="287" y="190"/>
                </a:lnTo>
                <a:lnTo>
                  <a:pt x="284" y="190"/>
                </a:lnTo>
                <a:close/>
                <a:moveTo>
                  <a:pt x="231" y="190"/>
                </a:moveTo>
                <a:lnTo>
                  <a:pt x="231" y="190"/>
                </a:lnTo>
                <a:lnTo>
                  <a:pt x="229" y="190"/>
                </a:lnTo>
                <a:lnTo>
                  <a:pt x="225" y="193"/>
                </a:lnTo>
                <a:lnTo>
                  <a:pt x="225" y="195"/>
                </a:lnTo>
                <a:lnTo>
                  <a:pt x="222" y="199"/>
                </a:lnTo>
                <a:lnTo>
                  <a:pt x="225" y="201"/>
                </a:lnTo>
                <a:lnTo>
                  <a:pt x="225" y="205"/>
                </a:lnTo>
                <a:lnTo>
                  <a:pt x="229" y="205"/>
                </a:lnTo>
                <a:lnTo>
                  <a:pt x="231" y="208"/>
                </a:lnTo>
                <a:lnTo>
                  <a:pt x="235" y="205"/>
                </a:lnTo>
                <a:lnTo>
                  <a:pt x="237" y="205"/>
                </a:lnTo>
                <a:lnTo>
                  <a:pt x="240" y="201"/>
                </a:lnTo>
                <a:lnTo>
                  <a:pt x="240" y="199"/>
                </a:lnTo>
                <a:lnTo>
                  <a:pt x="240" y="195"/>
                </a:lnTo>
                <a:lnTo>
                  <a:pt x="237" y="193"/>
                </a:lnTo>
                <a:lnTo>
                  <a:pt x="235" y="190"/>
                </a:lnTo>
                <a:lnTo>
                  <a:pt x="231" y="190"/>
                </a:lnTo>
                <a:close/>
                <a:moveTo>
                  <a:pt x="362" y="366"/>
                </a:moveTo>
                <a:lnTo>
                  <a:pt x="362" y="366"/>
                </a:lnTo>
                <a:lnTo>
                  <a:pt x="359" y="347"/>
                </a:lnTo>
                <a:lnTo>
                  <a:pt x="355" y="330"/>
                </a:lnTo>
                <a:lnTo>
                  <a:pt x="349" y="315"/>
                </a:lnTo>
                <a:lnTo>
                  <a:pt x="340" y="300"/>
                </a:lnTo>
                <a:lnTo>
                  <a:pt x="329" y="287"/>
                </a:lnTo>
                <a:lnTo>
                  <a:pt x="317" y="276"/>
                </a:lnTo>
                <a:lnTo>
                  <a:pt x="304" y="267"/>
                </a:lnTo>
                <a:lnTo>
                  <a:pt x="289" y="261"/>
                </a:lnTo>
                <a:lnTo>
                  <a:pt x="227" y="349"/>
                </a:lnTo>
                <a:lnTo>
                  <a:pt x="227" y="261"/>
                </a:lnTo>
                <a:lnTo>
                  <a:pt x="212" y="267"/>
                </a:lnTo>
                <a:lnTo>
                  <a:pt x="199" y="276"/>
                </a:lnTo>
                <a:lnTo>
                  <a:pt x="186" y="287"/>
                </a:lnTo>
                <a:lnTo>
                  <a:pt x="175" y="300"/>
                </a:lnTo>
                <a:lnTo>
                  <a:pt x="167" y="315"/>
                </a:lnTo>
                <a:lnTo>
                  <a:pt x="160" y="330"/>
                </a:lnTo>
                <a:lnTo>
                  <a:pt x="156" y="347"/>
                </a:lnTo>
                <a:lnTo>
                  <a:pt x="154" y="366"/>
                </a:lnTo>
                <a:lnTo>
                  <a:pt x="362" y="366"/>
                </a:lnTo>
                <a:close/>
                <a:moveTo>
                  <a:pt x="353" y="488"/>
                </a:moveTo>
                <a:lnTo>
                  <a:pt x="439" y="488"/>
                </a:lnTo>
                <a:lnTo>
                  <a:pt x="469" y="537"/>
                </a:lnTo>
                <a:lnTo>
                  <a:pt x="329" y="537"/>
                </a:lnTo>
                <a:lnTo>
                  <a:pt x="353" y="488"/>
                </a:lnTo>
                <a:close/>
                <a:moveTo>
                  <a:pt x="122" y="0"/>
                </a:moveTo>
                <a:lnTo>
                  <a:pt x="122" y="0"/>
                </a:lnTo>
                <a:lnTo>
                  <a:pt x="111" y="2"/>
                </a:lnTo>
                <a:lnTo>
                  <a:pt x="100" y="4"/>
                </a:lnTo>
                <a:lnTo>
                  <a:pt x="90" y="11"/>
                </a:lnTo>
                <a:lnTo>
                  <a:pt x="81" y="17"/>
                </a:lnTo>
                <a:lnTo>
                  <a:pt x="73" y="26"/>
                </a:lnTo>
                <a:lnTo>
                  <a:pt x="68" y="36"/>
                </a:lnTo>
                <a:lnTo>
                  <a:pt x="64" y="47"/>
                </a:lnTo>
                <a:lnTo>
                  <a:pt x="64" y="60"/>
                </a:lnTo>
                <a:lnTo>
                  <a:pt x="64" y="389"/>
                </a:lnTo>
                <a:lnTo>
                  <a:pt x="64" y="400"/>
                </a:lnTo>
                <a:lnTo>
                  <a:pt x="66" y="409"/>
                </a:lnTo>
                <a:lnTo>
                  <a:pt x="70" y="417"/>
                </a:lnTo>
                <a:lnTo>
                  <a:pt x="75" y="426"/>
                </a:lnTo>
                <a:lnTo>
                  <a:pt x="81" y="432"/>
                </a:lnTo>
                <a:lnTo>
                  <a:pt x="90" y="439"/>
                </a:lnTo>
                <a:lnTo>
                  <a:pt x="98" y="443"/>
                </a:lnTo>
                <a:lnTo>
                  <a:pt x="107" y="447"/>
                </a:lnTo>
                <a:lnTo>
                  <a:pt x="0" y="531"/>
                </a:lnTo>
                <a:lnTo>
                  <a:pt x="0" y="582"/>
                </a:lnTo>
                <a:lnTo>
                  <a:pt x="798" y="582"/>
                </a:lnTo>
                <a:lnTo>
                  <a:pt x="798" y="531"/>
                </a:lnTo>
                <a:lnTo>
                  <a:pt x="685" y="447"/>
                </a:lnTo>
                <a:lnTo>
                  <a:pt x="693" y="445"/>
                </a:lnTo>
                <a:lnTo>
                  <a:pt x="702" y="441"/>
                </a:lnTo>
                <a:lnTo>
                  <a:pt x="710" y="434"/>
                </a:lnTo>
                <a:lnTo>
                  <a:pt x="717" y="426"/>
                </a:lnTo>
                <a:lnTo>
                  <a:pt x="723" y="419"/>
                </a:lnTo>
                <a:lnTo>
                  <a:pt x="725" y="411"/>
                </a:lnTo>
                <a:lnTo>
                  <a:pt x="730" y="400"/>
                </a:lnTo>
                <a:lnTo>
                  <a:pt x="730" y="389"/>
                </a:lnTo>
                <a:lnTo>
                  <a:pt x="730" y="60"/>
                </a:lnTo>
                <a:lnTo>
                  <a:pt x="730" y="47"/>
                </a:lnTo>
                <a:lnTo>
                  <a:pt x="725" y="36"/>
                </a:lnTo>
                <a:lnTo>
                  <a:pt x="719" y="26"/>
                </a:lnTo>
                <a:lnTo>
                  <a:pt x="713" y="17"/>
                </a:lnTo>
                <a:lnTo>
                  <a:pt x="704" y="11"/>
                </a:lnTo>
                <a:lnTo>
                  <a:pt x="693" y="4"/>
                </a:lnTo>
                <a:lnTo>
                  <a:pt x="683" y="2"/>
                </a:lnTo>
                <a:lnTo>
                  <a:pt x="672" y="0"/>
                </a:lnTo>
                <a:lnTo>
                  <a:pt x="12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10" name="Freeform 10"/>
          <p:cNvSpPr>
            <a:spLocks noEditPoints="1" noChangeArrowheads="1"/>
          </p:cNvSpPr>
          <p:nvPr/>
        </p:nvSpPr>
        <p:spPr bwMode="auto">
          <a:xfrm>
            <a:off x="4206875" y="4889500"/>
            <a:ext cx="392113" cy="231775"/>
          </a:xfrm>
          <a:custGeom>
            <a:avLst/>
            <a:gdLst>
              <a:gd name="T0" fmla="*/ 332829 w 840"/>
              <a:gd name="T1" fmla="*/ 58628 h 593"/>
              <a:gd name="T2" fmla="*/ 344032 w 840"/>
              <a:gd name="T3" fmla="*/ 69572 h 593"/>
              <a:gd name="T4" fmla="*/ 316024 w 840"/>
              <a:gd name="T5" fmla="*/ 106312 h 593"/>
              <a:gd name="T6" fmla="*/ 60217 w 840"/>
              <a:gd name="T7" fmla="*/ 222785 h 593"/>
              <a:gd name="T8" fmla="*/ 344032 w 840"/>
              <a:gd name="T9" fmla="*/ 149696 h 593"/>
              <a:gd name="T10" fmla="*/ 340765 w 840"/>
              <a:gd name="T11" fmla="*/ 225131 h 593"/>
              <a:gd name="T12" fmla="*/ 325827 w 840"/>
              <a:gd name="T13" fmla="*/ 231775 h 593"/>
              <a:gd name="T14" fmla="*/ 8402 w 840"/>
              <a:gd name="T15" fmla="*/ 229430 h 593"/>
              <a:gd name="T16" fmla="*/ 0 w 840"/>
              <a:gd name="T17" fmla="*/ 216923 h 593"/>
              <a:gd name="T18" fmla="*/ 3268 w 840"/>
              <a:gd name="T19" fmla="*/ 63709 h 593"/>
              <a:gd name="T20" fmla="*/ 18205 w 840"/>
              <a:gd name="T21" fmla="*/ 57064 h 593"/>
              <a:gd name="T22" fmla="*/ 140974 w 840"/>
              <a:gd name="T23" fmla="*/ 117255 h 593"/>
              <a:gd name="T24" fmla="*/ 150310 w 840"/>
              <a:gd name="T25" fmla="*/ 124682 h 593"/>
              <a:gd name="T26" fmla="*/ 112966 w 840"/>
              <a:gd name="T27" fmla="*/ 153996 h 593"/>
              <a:gd name="T28" fmla="*/ 113899 w 840"/>
              <a:gd name="T29" fmla="*/ 164158 h 593"/>
              <a:gd name="T30" fmla="*/ 139107 w 840"/>
              <a:gd name="T31" fmla="*/ 161422 h 593"/>
              <a:gd name="T32" fmla="*/ 205859 w 840"/>
              <a:gd name="T33" fmla="*/ 134844 h 593"/>
              <a:gd name="T34" fmla="*/ 143308 w 840"/>
              <a:gd name="T35" fmla="*/ 184873 h 593"/>
              <a:gd name="T36" fmla="*/ 139107 w 840"/>
              <a:gd name="T37" fmla="*/ 197380 h 593"/>
              <a:gd name="T38" fmla="*/ 163847 w 840"/>
              <a:gd name="T39" fmla="*/ 193472 h 593"/>
              <a:gd name="T40" fmla="*/ 211928 w 840"/>
              <a:gd name="T41" fmla="*/ 185655 h 593"/>
              <a:gd name="T42" fmla="*/ 179252 w 840"/>
              <a:gd name="T43" fmla="*/ 179010 h 593"/>
              <a:gd name="T44" fmla="*/ 187187 w 840"/>
              <a:gd name="T45" fmla="*/ 163376 h 593"/>
              <a:gd name="T46" fmla="*/ 233867 w 840"/>
              <a:gd name="T47" fmla="*/ 122337 h 593"/>
              <a:gd name="T48" fmla="*/ 227799 w 840"/>
              <a:gd name="T49" fmla="*/ 114910 h 593"/>
              <a:gd name="T50" fmla="*/ 205859 w 840"/>
              <a:gd name="T51" fmla="*/ 123118 h 593"/>
              <a:gd name="T52" fmla="*/ 134906 w 840"/>
              <a:gd name="T53" fmla="*/ 152432 h 593"/>
              <a:gd name="T54" fmla="*/ 123236 w 840"/>
              <a:gd name="T55" fmla="*/ 157513 h 593"/>
              <a:gd name="T56" fmla="*/ 175984 w 840"/>
              <a:gd name="T57" fmla="*/ 119601 h 593"/>
              <a:gd name="T58" fmla="*/ 201191 w 840"/>
              <a:gd name="T59" fmla="*/ 95368 h 593"/>
              <a:gd name="T60" fmla="*/ 182986 w 840"/>
              <a:gd name="T61" fmla="*/ 94586 h 593"/>
              <a:gd name="T62" fmla="*/ 92893 w 840"/>
              <a:gd name="T63" fmla="*/ 124682 h 593"/>
              <a:gd name="T64" fmla="*/ 148910 w 840"/>
              <a:gd name="T65" fmla="*/ 191517 h 593"/>
              <a:gd name="T66" fmla="*/ 167115 w 840"/>
              <a:gd name="T67" fmla="*/ 26187 h 593"/>
              <a:gd name="T68" fmla="*/ 175050 w 840"/>
              <a:gd name="T69" fmla="*/ 10162 h 593"/>
              <a:gd name="T70" fmla="*/ 198857 w 840"/>
              <a:gd name="T71" fmla="*/ 5081 h 593"/>
              <a:gd name="T72" fmla="*/ 231067 w 840"/>
              <a:gd name="T73" fmla="*/ 14462 h 593"/>
              <a:gd name="T74" fmla="*/ 272145 w 840"/>
              <a:gd name="T75" fmla="*/ 25405 h 593"/>
              <a:gd name="T76" fmla="*/ 290817 w 840"/>
              <a:gd name="T77" fmla="*/ 21106 h 593"/>
              <a:gd name="T78" fmla="*/ 309022 w 840"/>
              <a:gd name="T79" fmla="*/ 782 h 593"/>
              <a:gd name="T80" fmla="*/ 316958 w 840"/>
              <a:gd name="T81" fmla="*/ 12507 h 593"/>
              <a:gd name="T82" fmla="*/ 300153 w 840"/>
              <a:gd name="T83" fmla="*/ 32050 h 593"/>
              <a:gd name="T84" fmla="*/ 273079 w 840"/>
              <a:gd name="T85" fmla="*/ 37913 h 593"/>
              <a:gd name="T86" fmla="*/ 239002 w 840"/>
              <a:gd name="T87" fmla="*/ 31268 h 593"/>
              <a:gd name="T88" fmla="*/ 224998 w 840"/>
              <a:gd name="T89" fmla="*/ 26187 h 593"/>
              <a:gd name="T90" fmla="*/ 187187 w 840"/>
              <a:gd name="T91" fmla="*/ 18370 h 593"/>
              <a:gd name="T92" fmla="*/ 182052 w 840"/>
              <a:gd name="T93" fmla="*/ 32050 h 593"/>
              <a:gd name="T94" fmla="*/ 166181 w 840"/>
              <a:gd name="T95" fmla="*/ 32050 h 593"/>
              <a:gd name="T96" fmla="*/ 246004 w 840"/>
              <a:gd name="T97" fmla="*/ 192690 h 593"/>
              <a:gd name="T98" fmla="*/ 379043 w 840"/>
              <a:gd name="T99" fmla="*/ 86378 h 593"/>
              <a:gd name="T100" fmla="*/ 295018 w 840"/>
              <a:gd name="T101" fmla="*/ 131326 h 593"/>
              <a:gd name="T102" fmla="*/ 264209 w 840"/>
              <a:gd name="T103" fmla="*/ 181746 h 593"/>
              <a:gd name="T104" fmla="*/ 332829 w 840"/>
              <a:gd name="T105" fmla="*/ 145788 h 593"/>
              <a:gd name="T106" fmla="*/ 392113 w 840"/>
              <a:gd name="T107" fmla="*/ 100449 h 593"/>
              <a:gd name="T108" fmla="*/ 330962 w 840"/>
              <a:gd name="T109" fmla="*/ 216141 h 593"/>
              <a:gd name="T110" fmla="*/ 17272 w 840"/>
              <a:gd name="T111" fmla="*/ 175102 h 593"/>
              <a:gd name="T112" fmla="*/ 17272 w 840"/>
              <a:gd name="T113" fmla="*/ 107093 h 593"/>
              <a:gd name="T114" fmla="*/ 17272 w 840"/>
              <a:gd name="T115" fmla="*/ 107093 h 593"/>
              <a:gd name="T116" fmla="*/ 17272 w 840"/>
              <a:gd name="T117" fmla="*/ 70353 h 59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840"/>
              <a:gd name="T178" fmla="*/ 0 h 593"/>
              <a:gd name="T179" fmla="*/ 840 w 840"/>
              <a:gd name="T180" fmla="*/ 593 h 59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840" h="593">
                <a:moveTo>
                  <a:pt x="39" y="146"/>
                </a:moveTo>
                <a:lnTo>
                  <a:pt x="698" y="146"/>
                </a:lnTo>
                <a:lnTo>
                  <a:pt x="707" y="148"/>
                </a:lnTo>
                <a:lnTo>
                  <a:pt x="713" y="150"/>
                </a:lnTo>
                <a:lnTo>
                  <a:pt x="720" y="152"/>
                </a:lnTo>
                <a:lnTo>
                  <a:pt x="726" y="159"/>
                </a:lnTo>
                <a:lnTo>
                  <a:pt x="730" y="163"/>
                </a:lnTo>
                <a:lnTo>
                  <a:pt x="733" y="169"/>
                </a:lnTo>
                <a:lnTo>
                  <a:pt x="737" y="178"/>
                </a:lnTo>
                <a:lnTo>
                  <a:pt x="737" y="184"/>
                </a:lnTo>
                <a:lnTo>
                  <a:pt x="737" y="234"/>
                </a:lnTo>
                <a:lnTo>
                  <a:pt x="707" y="253"/>
                </a:lnTo>
                <a:lnTo>
                  <a:pt x="677" y="272"/>
                </a:lnTo>
                <a:lnTo>
                  <a:pt x="647" y="296"/>
                </a:lnTo>
                <a:lnTo>
                  <a:pt x="619" y="317"/>
                </a:lnTo>
                <a:lnTo>
                  <a:pt x="619" y="172"/>
                </a:lnTo>
                <a:lnTo>
                  <a:pt x="129" y="172"/>
                </a:lnTo>
                <a:lnTo>
                  <a:pt x="129" y="570"/>
                </a:lnTo>
                <a:lnTo>
                  <a:pt x="619" y="570"/>
                </a:lnTo>
                <a:lnTo>
                  <a:pt x="619" y="463"/>
                </a:lnTo>
                <a:lnTo>
                  <a:pt x="679" y="426"/>
                </a:lnTo>
                <a:lnTo>
                  <a:pt x="737" y="383"/>
                </a:lnTo>
                <a:lnTo>
                  <a:pt x="737" y="555"/>
                </a:lnTo>
                <a:lnTo>
                  <a:pt x="737" y="563"/>
                </a:lnTo>
                <a:lnTo>
                  <a:pt x="733" y="570"/>
                </a:lnTo>
                <a:lnTo>
                  <a:pt x="730" y="576"/>
                </a:lnTo>
                <a:lnTo>
                  <a:pt x="726" y="583"/>
                </a:lnTo>
                <a:lnTo>
                  <a:pt x="720" y="587"/>
                </a:lnTo>
                <a:lnTo>
                  <a:pt x="713" y="591"/>
                </a:lnTo>
                <a:lnTo>
                  <a:pt x="707" y="593"/>
                </a:lnTo>
                <a:lnTo>
                  <a:pt x="698" y="593"/>
                </a:lnTo>
                <a:lnTo>
                  <a:pt x="39" y="593"/>
                </a:lnTo>
                <a:lnTo>
                  <a:pt x="30" y="593"/>
                </a:lnTo>
                <a:lnTo>
                  <a:pt x="24" y="591"/>
                </a:lnTo>
                <a:lnTo>
                  <a:pt x="18" y="587"/>
                </a:lnTo>
                <a:lnTo>
                  <a:pt x="11" y="583"/>
                </a:lnTo>
                <a:lnTo>
                  <a:pt x="7" y="576"/>
                </a:lnTo>
                <a:lnTo>
                  <a:pt x="3" y="570"/>
                </a:lnTo>
                <a:lnTo>
                  <a:pt x="0" y="563"/>
                </a:lnTo>
                <a:lnTo>
                  <a:pt x="0" y="555"/>
                </a:lnTo>
                <a:lnTo>
                  <a:pt x="0" y="184"/>
                </a:lnTo>
                <a:lnTo>
                  <a:pt x="0" y="178"/>
                </a:lnTo>
                <a:lnTo>
                  <a:pt x="3" y="169"/>
                </a:lnTo>
                <a:lnTo>
                  <a:pt x="7" y="163"/>
                </a:lnTo>
                <a:lnTo>
                  <a:pt x="11" y="159"/>
                </a:lnTo>
                <a:lnTo>
                  <a:pt x="18" y="152"/>
                </a:lnTo>
                <a:lnTo>
                  <a:pt x="24" y="150"/>
                </a:lnTo>
                <a:lnTo>
                  <a:pt x="30" y="148"/>
                </a:lnTo>
                <a:lnTo>
                  <a:pt x="39" y="146"/>
                </a:lnTo>
                <a:close/>
                <a:moveTo>
                  <a:pt x="199" y="319"/>
                </a:moveTo>
                <a:lnTo>
                  <a:pt x="212" y="343"/>
                </a:lnTo>
                <a:lnTo>
                  <a:pt x="302" y="300"/>
                </a:lnTo>
                <a:lnTo>
                  <a:pt x="362" y="272"/>
                </a:lnTo>
                <a:lnTo>
                  <a:pt x="390" y="259"/>
                </a:lnTo>
                <a:lnTo>
                  <a:pt x="358" y="287"/>
                </a:lnTo>
                <a:lnTo>
                  <a:pt x="322" y="319"/>
                </a:lnTo>
                <a:lnTo>
                  <a:pt x="289" y="347"/>
                </a:lnTo>
                <a:lnTo>
                  <a:pt x="259" y="373"/>
                </a:lnTo>
                <a:lnTo>
                  <a:pt x="251" y="383"/>
                </a:lnTo>
                <a:lnTo>
                  <a:pt x="242" y="394"/>
                </a:lnTo>
                <a:lnTo>
                  <a:pt x="238" y="403"/>
                </a:lnTo>
                <a:lnTo>
                  <a:pt x="238" y="411"/>
                </a:lnTo>
                <a:lnTo>
                  <a:pt x="240" y="416"/>
                </a:lnTo>
                <a:lnTo>
                  <a:pt x="244" y="420"/>
                </a:lnTo>
                <a:lnTo>
                  <a:pt x="249" y="422"/>
                </a:lnTo>
                <a:lnTo>
                  <a:pt x="255" y="422"/>
                </a:lnTo>
                <a:lnTo>
                  <a:pt x="272" y="422"/>
                </a:lnTo>
                <a:lnTo>
                  <a:pt x="298" y="413"/>
                </a:lnTo>
                <a:lnTo>
                  <a:pt x="341" y="398"/>
                </a:lnTo>
                <a:lnTo>
                  <a:pt x="379" y="381"/>
                </a:lnTo>
                <a:lnTo>
                  <a:pt x="414" y="362"/>
                </a:lnTo>
                <a:lnTo>
                  <a:pt x="441" y="345"/>
                </a:lnTo>
                <a:lnTo>
                  <a:pt x="384" y="398"/>
                </a:lnTo>
                <a:lnTo>
                  <a:pt x="347" y="431"/>
                </a:lnTo>
                <a:lnTo>
                  <a:pt x="317" y="461"/>
                </a:lnTo>
                <a:lnTo>
                  <a:pt x="307" y="473"/>
                </a:lnTo>
                <a:lnTo>
                  <a:pt x="298" y="484"/>
                </a:lnTo>
                <a:lnTo>
                  <a:pt x="294" y="493"/>
                </a:lnTo>
                <a:lnTo>
                  <a:pt x="294" y="499"/>
                </a:lnTo>
                <a:lnTo>
                  <a:pt x="298" y="505"/>
                </a:lnTo>
                <a:lnTo>
                  <a:pt x="304" y="508"/>
                </a:lnTo>
                <a:lnTo>
                  <a:pt x="313" y="508"/>
                </a:lnTo>
                <a:lnTo>
                  <a:pt x="326" y="503"/>
                </a:lnTo>
                <a:lnTo>
                  <a:pt x="351" y="495"/>
                </a:lnTo>
                <a:lnTo>
                  <a:pt x="375" y="488"/>
                </a:lnTo>
                <a:lnTo>
                  <a:pt x="396" y="482"/>
                </a:lnTo>
                <a:lnTo>
                  <a:pt x="416" y="480"/>
                </a:lnTo>
                <a:lnTo>
                  <a:pt x="444" y="475"/>
                </a:lnTo>
                <a:lnTo>
                  <a:pt x="454" y="475"/>
                </a:lnTo>
                <a:lnTo>
                  <a:pt x="454" y="450"/>
                </a:lnTo>
                <a:lnTo>
                  <a:pt x="446" y="450"/>
                </a:lnTo>
                <a:lnTo>
                  <a:pt x="420" y="452"/>
                </a:lnTo>
                <a:lnTo>
                  <a:pt x="384" y="458"/>
                </a:lnTo>
                <a:lnTo>
                  <a:pt x="362" y="463"/>
                </a:lnTo>
                <a:lnTo>
                  <a:pt x="339" y="471"/>
                </a:lnTo>
                <a:lnTo>
                  <a:pt x="401" y="418"/>
                </a:lnTo>
                <a:lnTo>
                  <a:pt x="437" y="386"/>
                </a:lnTo>
                <a:lnTo>
                  <a:pt x="469" y="356"/>
                </a:lnTo>
                <a:lnTo>
                  <a:pt x="491" y="330"/>
                </a:lnTo>
                <a:lnTo>
                  <a:pt x="499" y="321"/>
                </a:lnTo>
                <a:lnTo>
                  <a:pt x="501" y="313"/>
                </a:lnTo>
                <a:lnTo>
                  <a:pt x="501" y="306"/>
                </a:lnTo>
                <a:lnTo>
                  <a:pt x="499" y="300"/>
                </a:lnTo>
                <a:lnTo>
                  <a:pt x="495" y="296"/>
                </a:lnTo>
                <a:lnTo>
                  <a:pt x="488" y="294"/>
                </a:lnTo>
                <a:lnTo>
                  <a:pt x="480" y="294"/>
                </a:lnTo>
                <a:lnTo>
                  <a:pt x="469" y="298"/>
                </a:lnTo>
                <a:lnTo>
                  <a:pt x="441" y="315"/>
                </a:lnTo>
                <a:lnTo>
                  <a:pt x="414" y="332"/>
                </a:lnTo>
                <a:lnTo>
                  <a:pt x="377" y="351"/>
                </a:lnTo>
                <a:lnTo>
                  <a:pt x="336" y="371"/>
                </a:lnTo>
                <a:lnTo>
                  <a:pt x="289" y="390"/>
                </a:lnTo>
                <a:lnTo>
                  <a:pt x="277" y="394"/>
                </a:lnTo>
                <a:lnTo>
                  <a:pt x="270" y="401"/>
                </a:lnTo>
                <a:lnTo>
                  <a:pt x="266" y="403"/>
                </a:lnTo>
                <a:lnTo>
                  <a:pt x="264" y="403"/>
                </a:lnTo>
                <a:lnTo>
                  <a:pt x="285" y="383"/>
                </a:lnTo>
                <a:lnTo>
                  <a:pt x="339" y="339"/>
                </a:lnTo>
                <a:lnTo>
                  <a:pt x="377" y="306"/>
                </a:lnTo>
                <a:lnTo>
                  <a:pt x="407" y="279"/>
                </a:lnTo>
                <a:lnTo>
                  <a:pt x="424" y="261"/>
                </a:lnTo>
                <a:lnTo>
                  <a:pt x="431" y="249"/>
                </a:lnTo>
                <a:lnTo>
                  <a:pt x="431" y="244"/>
                </a:lnTo>
                <a:lnTo>
                  <a:pt x="431" y="240"/>
                </a:lnTo>
                <a:lnTo>
                  <a:pt x="426" y="238"/>
                </a:lnTo>
                <a:lnTo>
                  <a:pt x="422" y="238"/>
                </a:lnTo>
                <a:lnTo>
                  <a:pt x="409" y="238"/>
                </a:lnTo>
                <a:lnTo>
                  <a:pt x="392" y="242"/>
                </a:lnTo>
                <a:lnTo>
                  <a:pt x="347" y="257"/>
                </a:lnTo>
                <a:lnTo>
                  <a:pt x="296" y="276"/>
                </a:lnTo>
                <a:lnTo>
                  <a:pt x="249" y="298"/>
                </a:lnTo>
                <a:lnTo>
                  <a:pt x="199" y="319"/>
                </a:lnTo>
                <a:close/>
                <a:moveTo>
                  <a:pt x="319" y="490"/>
                </a:moveTo>
                <a:lnTo>
                  <a:pt x="319" y="490"/>
                </a:lnTo>
                <a:close/>
                <a:moveTo>
                  <a:pt x="356" y="82"/>
                </a:moveTo>
                <a:lnTo>
                  <a:pt x="356" y="82"/>
                </a:lnTo>
                <a:lnTo>
                  <a:pt x="358" y="67"/>
                </a:lnTo>
                <a:lnTo>
                  <a:pt x="360" y="54"/>
                </a:lnTo>
                <a:lnTo>
                  <a:pt x="362" y="45"/>
                </a:lnTo>
                <a:lnTo>
                  <a:pt x="366" y="37"/>
                </a:lnTo>
                <a:lnTo>
                  <a:pt x="375" y="26"/>
                </a:lnTo>
                <a:lnTo>
                  <a:pt x="384" y="20"/>
                </a:lnTo>
                <a:lnTo>
                  <a:pt x="394" y="15"/>
                </a:lnTo>
                <a:lnTo>
                  <a:pt x="407" y="13"/>
                </a:lnTo>
                <a:lnTo>
                  <a:pt x="426" y="13"/>
                </a:lnTo>
                <a:lnTo>
                  <a:pt x="450" y="20"/>
                </a:lnTo>
                <a:lnTo>
                  <a:pt x="471" y="28"/>
                </a:lnTo>
                <a:lnTo>
                  <a:pt x="495" y="37"/>
                </a:lnTo>
                <a:lnTo>
                  <a:pt x="523" y="47"/>
                </a:lnTo>
                <a:lnTo>
                  <a:pt x="551" y="58"/>
                </a:lnTo>
                <a:lnTo>
                  <a:pt x="568" y="62"/>
                </a:lnTo>
                <a:lnTo>
                  <a:pt x="583" y="65"/>
                </a:lnTo>
                <a:lnTo>
                  <a:pt x="598" y="65"/>
                </a:lnTo>
                <a:lnTo>
                  <a:pt x="613" y="60"/>
                </a:lnTo>
                <a:lnTo>
                  <a:pt x="623" y="54"/>
                </a:lnTo>
                <a:lnTo>
                  <a:pt x="634" y="43"/>
                </a:lnTo>
                <a:lnTo>
                  <a:pt x="645" y="28"/>
                </a:lnTo>
                <a:lnTo>
                  <a:pt x="651" y="9"/>
                </a:lnTo>
                <a:lnTo>
                  <a:pt x="653" y="0"/>
                </a:lnTo>
                <a:lnTo>
                  <a:pt x="662" y="2"/>
                </a:lnTo>
                <a:lnTo>
                  <a:pt x="677" y="7"/>
                </a:lnTo>
                <a:lnTo>
                  <a:pt x="685" y="9"/>
                </a:lnTo>
                <a:lnTo>
                  <a:pt x="683" y="17"/>
                </a:lnTo>
                <a:lnTo>
                  <a:pt x="679" y="32"/>
                </a:lnTo>
                <a:lnTo>
                  <a:pt x="673" y="45"/>
                </a:lnTo>
                <a:lnTo>
                  <a:pt x="666" y="58"/>
                </a:lnTo>
                <a:lnTo>
                  <a:pt x="660" y="67"/>
                </a:lnTo>
                <a:lnTo>
                  <a:pt x="651" y="75"/>
                </a:lnTo>
                <a:lnTo>
                  <a:pt x="643" y="82"/>
                </a:lnTo>
                <a:lnTo>
                  <a:pt x="634" y="88"/>
                </a:lnTo>
                <a:lnTo>
                  <a:pt x="626" y="92"/>
                </a:lnTo>
                <a:lnTo>
                  <a:pt x="606" y="97"/>
                </a:lnTo>
                <a:lnTo>
                  <a:pt x="585" y="97"/>
                </a:lnTo>
                <a:lnTo>
                  <a:pt x="563" y="95"/>
                </a:lnTo>
                <a:lnTo>
                  <a:pt x="542" y="90"/>
                </a:lnTo>
                <a:lnTo>
                  <a:pt x="512" y="80"/>
                </a:lnTo>
                <a:lnTo>
                  <a:pt x="482" y="67"/>
                </a:lnTo>
                <a:lnTo>
                  <a:pt x="482" y="69"/>
                </a:lnTo>
                <a:lnTo>
                  <a:pt x="482" y="67"/>
                </a:lnTo>
                <a:lnTo>
                  <a:pt x="441" y="52"/>
                </a:lnTo>
                <a:lnTo>
                  <a:pt x="424" y="47"/>
                </a:lnTo>
                <a:lnTo>
                  <a:pt x="409" y="45"/>
                </a:lnTo>
                <a:lnTo>
                  <a:pt x="401" y="47"/>
                </a:lnTo>
                <a:lnTo>
                  <a:pt x="396" y="52"/>
                </a:lnTo>
                <a:lnTo>
                  <a:pt x="394" y="56"/>
                </a:lnTo>
                <a:lnTo>
                  <a:pt x="390" y="67"/>
                </a:lnTo>
                <a:lnTo>
                  <a:pt x="390" y="82"/>
                </a:lnTo>
                <a:lnTo>
                  <a:pt x="399" y="82"/>
                </a:lnTo>
                <a:lnTo>
                  <a:pt x="409" y="135"/>
                </a:lnTo>
                <a:lnTo>
                  <a:pt x="336" y="135"/>
                </a:lnTo>
                <a:lnTo>
                  <a:pt x="347" y="82"/>
                </a:lnTo>
                <a:lnTo>
                  <a:pt x="356" y="82"/>
                </a:lnTo>
                <a:close/>
                <a:moveTo>
                  <a:pt x="525" y="437"/>
                </a:moveTo>
                <a:lnTo>
                  <a:pt x="499" y="454"/>
                </a:lnTo>
                <a:lnTo>
                  <a:pt x="488" y="493"/>
                </a:lnTo>
                <a:lnTo>
                  <a:pt x="527" y="493"/>
                </a:lnTo>
                <a:lnTo>
                  <a:pt x="553" y="473"/>
                </a:lnTo>
                <a:lnTo>
                  <a:pt x="525" y="437"/>
                </a:lnTo>
                <a:close/>
                <a:moveTo>
                  <a:pt x="812" y="221"/>
                </a:moveTo>
                <a:lnTo>
                  <a:pt x="812" y="221"/>
                </a:lnTo>
                <a:lnTo>
                  <a:pt x="773" y="240"/>
                </a:lnTo>
                <a:lnTo>
                  <a:pt x="737" y="261"/>
                </a:lnTo>
                <a:lnTo>
                  <a:pt x="700" y="285"/>
                </a:lnTo>
                <a:lnTo>
                  <a:pt x="666" y="311"/>
                </a:lnTo>
                <a:lnTo>
                  <a:pt x="632" y="336"/>
                </a:lnTo>
                <a:lnTo>
                  <a:pt x="600" y="366"/>
                </a:lnTo>
                <a:lnTo>
                  <a:pt x="568" y="396"/>
                </a:lnTo>
                <a:lnTo>
                  <a:pt x="538" y="426"/>
                </a:lnTo>
                <a:lnTo>
                  <a:pt x="566" y="465"/>
                </a:lnTo>
                <a:lnTo>
                  <a:pt x="604" y="443"/>
                </a:lnTo>
                <a:lnTo>
                  <a:pt x="643" y="422"/>
                </a:lnTo>
                <a:lnTo>
                  <a:pt x="679" y="398"/>
                </a:lnTo>
                <a:lnTo>
                  <a:pt x="713" y="373"/>
                </a:lnTo>
                <a:lnTo>
                  <a:pt x="748" y="345"/>
                </a:lnTo>
                <a:lnTo>
                  <a:pt x="780" y="317"/>
                </a:lnTo>
                <a:lnTo>
                  <a:pt x="810" y="287"/>
                </a:lnTo>
                <a:lnTo>
                  <a:pt x="840" y="257"/>
                </a:lnTo>
                <a:lnTo>
                  <a:pt x="812" y="221"/>
                </a:lnTo>
                <a:close/>
                <a:moveTo>
                  <a:pt x="640" y="473"/>
                </a:moveTo>
                <a:lnTo>
                  <a:pt x="640" y="553"/>
                </a:lnTo>
                <a:lnTo>
                  <a:pt x="709" y="553"/>
                </a:lnTo>
                <a:lnTo>
                  <a:pt x="709" y="473"/>
                </a:lnTo>
                <a:lnTo>
                  <a:pt x="640" y="473"/>
                </a:lnTo>
                <a:close/>
                <a:moveTo>
                  <a:pt x="37" y="368"/>
                </a:moveTo>
                <a:lnTo>
                  <a:pt x="37" y="448"/>
                </a:lnTo>
                <a:lnTo>
                  <a:pt x="107" y="448"/>
                </a:lnTo>
                <a:lnTo>
                  <a:pt x="107" y="368"/>
                </a:lnTo>
                <a:lnTo>
                  <a:pt x="37" y="368"/>
                </a:lnTo>
                <a:close/>
                <a:moveTo>
                  <a:pt x="37" y="274"/>
                </a:moveTo>
                <a:lnTo>
                  <a:pt x="37" y="353"/>
                </a:lnTo>
                <a:lnTo>
                  <a:pt x="107" y="353"/>
                </a:lnTo>
                <a:lnTo>
                  <a:pt x="107" y="274"/>
                </a:lnTo>
                <a:lnTo>
                  <a:pt x="37" y="274"/>
                </a:lnTo>
                <a:close/>
                <a:moveTo>
                  <a:pt x="37" y="180"/>
                </a:moveTo>
                <a:lnTo>
                  <a:pt x="37" y="259"/>
                </a:lnTo>
                <a:lnTo>
                  <a:pt x="107" y="259"/>
                </a:lnTo>
                <a:lnTo>
                  <a:pt x="107" y="180"/>
                </a:lnTo>
                <a:lnTo>
                  <a:pt x="37" y="1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11" name="Freeform 11"/>
          <p:cNvSpPr>
            <a:spLocks noEditPoints="1" noChangeArrowheads="1"/>
          </p:cNvSpPr>
          <p:nvPr/>
        </p:nvSpPr>
        <p:spPr bwMode="auto">
          <a:xfrm>
            <a:off x="8408988" y="4889500"/>
            <a:ext cx="307975" cy="306388"/>
          </a:xfrm>
          <a:custGeom>
            <a:avLst/>
            <a:gdLst>
              <a:gd name="T0" fmla="*/ 94797 w 666"/>
              <a:gd name="T1" fmla="*/ 9355 h 786"/>
              <a:gd name="T2" fmla="*/ 140577 w 666"/>
              <a:gd name="T3" fmla="*/ 9355 h 786"/>
              <a:gd name="T4" fmla="*/ 199768 w 666"/>
              <a:gd name="T5" fmla="*/ 10915 h 786"/>
              <a:gd name="T6" fmla="*/ 264969 w 666"/>
              <a:gd name="T7" fmla="*/ 0 h 786"/>
              <a:gd name="T8" fmla="*/ 298727 w 666"/>
              <a:gd name="T9" fmla="*/ 77961 h 786"/>
              <a:gd name="T10" fmla="*/ 296877 w 666"/>
              <a:gd name="T11" fmla="*/ 144618 h 786"/>
              <a:gd name="T12" fmla="*/ 281154 w 666"/>
              <a:gd name="T13" fmla="*/ 196073 h 786"/>
              <a:gd name="T14" fmla="*/ 305663 w 666"/>
              <a:gd name="T15" fmla="*/ 275593 h 786"/>
              <a:gd name="T16" fmla="*/ 222426 w 666"/>
              <a:gd name="T17" fmla="*/ 293914 h 786"/>
              <a:gd name="T18" fmla="*/ 179883 w 666"/>
              <a:gd name="T19" fmla="*/ 293135 h 786"/>
              <a:gd name="T20" fmla="*/ 122543 w 666"/>
              <a:gd name="T21" fmla="*/ 287287 h 786"/>
              <a:gd name="T22" fmla="*/ 57341 w 666"/>
              <a:gd name="T23" fmla="*/ 305608 h 786"/>
              <a:gd name="T24" fmla="*/ 16647 w 666"/>
              <a:gd name="T25" fmla="*/ 247137 h 786"/>
              <a:gd name="T26" fmla="*/ 13873 w 666"/>
              <a:gd name="T27" fmla="*/ 178531 h 786"/>
              <a:gd name="T28" fmla="*/ 16647 w 666"/>
              <a:gd name="T29" fmla="*/ 122009 h 786"/>
              <a:gd name="T30" fmla="*/ 16647 w 666"/>
              <a:gd name="T31" fmla="*/ 59251 h 786"/>
              <a:gd name="T32" fmla="*/ 250172 w 666"/>
              <a:gd name="T33" fmla="*/ 237002 h 786"/>
              <a:gd name="T34" fmla="*/ 127629 w 666"/>
              <a:gd name="T35" fmla="*/ 171125 h 786"/>
              <a:gd name="T36" fmla="*/ 98034 w 666"/>
              <a:gd name="T37" fmla="*/ 110315 h 786"/>
              <a:gd name="T38" fmla="*/ 98034 w 666"/>
              <a:gd name="T39" fmla="*/ 116162 h 786"/>
              <a:gd name="T40" fmla="*/ 98959 w 666"/>
              <a:gd name="T41" fmla="*/ 122009 h 786"/>
              <a:gd name="T42" fmla="*/ 100809 w 666"/>
              <a:gd name="T43" fmla="*/ 126297 h 786"/>
              <a:gd name="T44" fmla="*/ 102658 w 666"/>
              <a:gd name="T45" fmla="*/ 130975 h 786"/>
              <a:gd name="T46" fmla="*/ 104970 w 666"/>
              <a:gd name="T47" fmla="*/ 135263 h 786"/>
              <a:gd name="T48" fmla="*/ 107745 w 666"/>
              <a:gd name="T49" fmla="*/ 138771 h 786"/>
              <a:gd name="T50" fmla="*/ 110982 w 666"/>
              <a:gd name="T51" fmla="*/ 142669 h 786"/>
              <a:gd name="T52" fmla="*/ 114681 w 666"/>
              <a:gd name="T53" fmla="*/ 146177 h 786"/>
              <a:gd name="T54" fmla="*/ 119768 w 666"/>
              <a:gd name="T55" fmla="*/ 149686 h 786"/>
              <a:gd name="T56" fmla="*/ 123467 w 666"/>
              <a:gd name="T57" fmla="*/ 152804 h 786"/>
              <a:gd name="T58" fmla="*/ 190981 w 666"/>
              <a:gd name="T59" fmla="*/ 152804 h 786"/>
              <a:gd name="T60" fmla="*/ 196068 w 666"/>
              <a:gd name="T61" fmla="*/ 149686 h 786"/>
              <a:gd name="T62" fmla="*/ 199768 w 666"/>
              <a:gd name="T63" fmla="*/ 146177 h 786"/>
              <a:gd name="T64" fmla="*/ 203929 w 666"/>
              <a:gd name="T65" fmla="*/ 142669 h 786"/>
              <a:gd name="T66" fmla="*/ 206704 w 666"/>
              <a:gd name="T67" fmla="*/ 138771 h 786"/>
              <a:gd name="T68" fmla="*/ 209941 w 666"/>
              <a:gd name="T69" fmla="*/ 135263 h 786"/>
              <a:gd name="T70" fmla="*/ 211791 w 666"/>
              <a:gd name="T71" fmla="*/ 130975 h 786"/>
              <a:gd name="T72" fmla="*/ 213640 w 666"/>
              <a:gd name="T73" fmla="*/ 127077 h 786"/>
              <a:gd name="T74" fmla="*/ 215490 w 666"/>
              <a:gd name="T75" fmla="*/ 122009 h 786"/>
              <a:gd name="T76" fmla="*/ 216877 w 666"/>
              <a:gd name="T77" fmla="*/ 116162 h 786"/>
              <a:gd name="T78" fmla="*/ 216877 w 666"/>
              <a:gd name="T79" fmla="*/ 111095 h 786"/>
              <a:gd name="T80" fmla="*/ 133641 w 666"/>
              <a:gd name="T81" fmla="*/ 109536 h 786"/>
              <a:gd name="T82" fmla="*/ 146589 w 666"/>
              <a:gd name="T83" fmla="*/ 146957 h 786"/>
              <a:gd name="T84" fmla="*/ 172947 w 666"/>
              <a:gd name="T85" fmla="*/ 136043 h 786"/>
              <a:gd name="T86" fmla="*/ 140577 w 666"/>
              <a:gd name="T87" fmla="*/ 135263 h 786"/>
              <a:gd name="T88" fmla="*/ 179883 w 666"/>
              <a:gd name="T89" fmla="*/ 128636 h 786"/>
              <a:gd name="T90" fmla="*/ 132716 w 666"/>
              <a:gd name="T91" fmla="*/ 114603 h 786"/>
              <a:gd name="T92" fmla="*/ 135491 w 666"/>
              <a:gd name="T93" fmla="*/ 127857 h 786"/>
              <a:gd name="T94" fmla="*/ 150288 w 666"/>
              <a:gd name="T95" fmla="*/ 45218 h 786"/>
              <a:gd name="T96" fmla="*/ 85086 w 666"/>
              <a:gd name="T97" fmla="*/ 88486 h 786"/>
              <a:gd name="T98" fmla="*/ 112832 w 666"/>
              <a:gd name="T99" fmla="*/ 152804 h 786"/>
              <a:gd name="T100" fmla="*/ 201617 w 666"/>
              <a:gd name="T101" fmla="*/ 152804 h 786"/>
              <a:gd name="T102" fmla="*/ 233525 w 666"/>
              <a:gd name="T103" fmla="*/ 97062 h 786"/>
              <a:gd name="T104" fmla="*/ 209941 w 666"/>
              <a:gd name="T105" fmla="*/ 61979 h 786"/>
              <a:gd name="T106" fmla="*/ 204854 w 666"/>
              <a:gd name="T107" fmla="*/ 58471 h 786"/>
              <a:gd name="T108" fmla="*/ 199768 w 666"/>
              <a:gd name="T109" fmla="*/ 55353 h 786"/>
              <a:gd name="T110" fmla="*/ 192831 w 666"/>
              <a:gd name="T111" fmla="*/ 51844 h 786"/>
              <a:gd name="T112" fmla="*/ 196068 w 666"/>
              <a:gd name="T113" fmla="*/ 149686 h 786"/>
              <a:gd name="T114" fmla="*/ 212715 w 666"/>
              <a:gd name="T115" fmla="*/ 129416 h 786"/>
              <a:gd name="T116" fmla="*/ 264969 w 666"/>
              <a:gd name="T117" fmla="*/ 35862 h 78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666"/>
              <a:gd name="T178" fmla="*/ 0 h 786"/>
              <a:gd name="T179" fmla="*/ 666 w 666"/>
              <a:gd name="T180" fmla="*/ 786 h 78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666" h="786">
                <a:moveTo>
                  <a:pt x="0" y="0"/>
                </a:moveTo>
                <a:lnTo>
                  <a:pt x="0" y="0"/>
                </a:lnTo>
                <a:lnTo>
                  <a:pt x="92" y="0"/>
                </a:lnTo>
                <a:lnTo>
                  <a:pt x="120" y="3"/>
                </a:lnTo>
                <a:lnTo>
                  <a:pt x="130" y="5"/>
                </a:lnTo>
                <a:lnTo>
                  <a:pt x="141" y="7"/>
                </a:lnTo>
                <a:lnTo>
                  <a:pt x="160" y="20"/>
                </a:lnTo>
                <a:lnTo>
                  <a:pt x="186" y="37"/>
                </a:lnTo>
                <a:lnTo>
                  <a:pt x="195" y="28"/>
                </a:lnTo>
                <a:lnTo>
                  <a:pt x="205" y="24"/>
                </a:lnTo>
                <a:lnTo>
                  <a:pt x="214" y="22"/>
                </a:lnTo>
                <a:lnTo>
                  <a:pt x="225" y="24"/>
                </a:lnTo>
                <a:lnTo>
                  <a:pt x="233" y="28"/>
                </a:lnTo>
                <a:lnTo>
                  <a:pt x="244" y="35"/>
                </a:lnTo>
                <a:lnTo>
                  <a:pt x="255" y="43"/>
                </a:lnTo>
                <a:lnTo>
                  <a:pt x="265" y="56"/>
                </a:lnTo>
                <a:lnTo>
                  <a:pt x="272" y="48"/>
                </a:lnTo>
                <a:lnTo>
                  <a:pt x="278" y="39"/>
                </a:lnTo>
                <a:lnTo>
                  <a:pt x="284" y="33"/>
                </a:lnTo>
                <a:lnTo>
                  <a:pt x="293" y="28"/>
                </a:lnTo>
                <a:lnTo>
                  <a:pt x="304" y="24"/>
                </a:lnTo>
                <a:lnTo>
                  <a:pt x="312" y="22"/>
                </a:lnTo>
                <a:lnTo>
                  <a:pt x="334" y="20"/>
                </a:lnTo>
                <a:lnTo>
                  <a:pt x="353" y="22"/>
                </a:lnTo>
                <a:lnTo>
                  <a:pt x="372" y="28"/>
                </a:lnTo>
                <a:lnTo>
                  <a:pt x="381" y="35"/>
                </a:lnTo>
                <a:lnTo>
                  <a:pt x="389" y="39"/>
                </a:lnTo>
                <a:lnTo>
                  <a:pt x="396" y="48"/>
                </a:lnTo>
                <a:lnTo>
                  <a:pt x="402" y="56"/>
                </a:lnTo>
                <a:lnTo>
                  <a:pt x="413" y="43"/>
                </a:lnTo>
                <a:lnTo>
                  <a:pt x="424" y="35"/>
                </a:lnTo>
                <a:lnTo>
                  <a:pt x="432" y="28"/>
                </a:lnTo>
                <a:lnTo>
                  <a:pt x="443" y="24"/>
                </a:lnTo>
                <a:lnTo>
                  <a:pt x="454" y="22"/>
                </a:lnTo>
                <a:lnTo>
                  <a:pt x="462" y="24"/>
                </a:lnTo>
                <a:lnTo>
                  <a:pt x="473" y="28"/>
                </a:lnTo>
                <a:lnTo>
                  <a:pt x="481" y="37"/>
                </a:lnTo>
                <a:lnTo>
                  <a:pt x="505" y="20"/>
                </a:lnTo>
                <a:lnTo>
                  <a:pt x="526" y="7"/>
                </a:lnTo>
                <a:lnTo>
                  <a:pt x="535" y="5"/>
                </a:lnTo>
                <a:lnTo>
                  <a:pt x="546" y="3"/>
                </a:lnTo>
                <a:lnTo>
                  <a:pt x="573" y="0"/>
                </a:lnTo>
                <a:lnTo>
                  <a:pt x="666" y="0"/>
                </a:lnTo>
                <a:lnTo>
                  <a:pt x="666" y="45"/>
                </a:lnTo>
                <a:lnTo>
                  <a:pt x="663" y="63"/>
                </a:lnTo>
                <a:lnTo>
                  <a:pt x="661" y="80"/>
                </a:lnTo>
                <a:lnTo>
                  <a:pt x="657" y="95"/>
                </a:lnTo>
                <a:lnTo>
                  <a:pt x="651" y="112"/>
                </a:lnTo>
                <a:lnTo>
                  <a:pt x="633" y="152"/>
                </a:lnTo>
                <a:lnTo>
                  <a:pt x="642" y="167"/>
                </a:lnTo>
                <a:lnTo>
                  <a:pt x="644" y="182"/>
                </a:lnTo>
                <a:lnTo>
                  <a:pt x="646" y="200"/>
                </a:lnTo>
                <a:lnTo>
                  <a:pt x="644" y="214"/>
                </a:lnTo>
                <a:lnTo>
                  <a:pt x="638" y="232"/>
                </a:lnTo>
                <a:lnTo>
                  <a:pt x="631" y="249"/>
                </a:lnTo>
                <a:lnTo>
                  <a:pt x="621" y="264"/>
                </a:lnTo>
                <a:lnTo>
                  <a:pt x="608" y="281"/>
                </a:lnTo>
                <a:lnTo>
                  <a:pt x="623" y="298"/>
                </a:lnTo>
                <a:lnTo>
                  <a:pt x="633" y="313"/>
                </a:lnTo>
                <a:lnTo>
                  <a:pt x="642" y="328"/>
                </a:lnTo>
                <a:lnTo>
                  <a:pt x="646" y="343"/>
                </a:lnTo>
                <a:lnTo>
                  <a:pt x="646" y="358"/>
                </a:lnTo>
                <a:lnTo>
                  <a:pt x="642" y="371"/>
                </a:lnTo>
                <a:lnTo>
                  <a:pt x="636" y="381"/>
                </a:lnTo>
                <a:lnTo>
                  <a:pt x="625" y="392"/>
                </a:lnTo>
                <a:lnTo>
                  <a:pt x="636" y="403"/>
                </a:lnTo>
                <a:lnTo>
                  <a:pt x="644" y="416"/>
                </a:lnTo>
                <a:lnTo>
                  <a:pt x="646" y="431"/>
                </a:lnTo>
                <a:lnTo>
                  <a:pt x="646" y="443"/>
                </a:lnTo>
                <a:lnTo>
                  <a:pt x="642" y="458"/>
                </a:lnTo>
                <a:lnTo>
                  <a:pt x="633" y="476"/>
                </a:lnTo>
                <a:lnTo>
                  <a:pt x="623" y="491"/>
                </a:lnTo>
                <a:lnTo>
                  <a:pt x="608" y="503"/>
                </a:lnTo>
                <a:lnTo>
                  <a:pt x="621" y="521"/>
                </a:lnTo>
                <a:lnTo>
                  <a:pt x="631" y="538"/>
                </a:lnTo>
                <a:lnTo>
                  <a:pt x="638" y="555"/>
                </a:lnTo>
                <a:lnTo>
                  <a:pt x="644" y="572"/>
                </a:lnTo>
                <a:lnTo>
                  <a:pt x="646" y="587"/>
                </a:lnTo>
                <a:lnTo>
                  <a:pt x="644" y="604"/>
                </a:lnTo>
                <a:lnTo>
                  <a:pt x="642" y="619"/>
                </a:lnTo>
                <a:lnTo>
                  <a:pt x="633" y="634"/>
                </a:lnTo>
                <a:lnTo>
                  <a:pt x="651" y="675"/>
                </a:lnTo>
                <a:lnTo>
                  <a:pt x="657" y="690"/>
                </a:lnTo>
                <a:lnTo>
                  <a:pt x="661" y="707"/>
                </a:lnTo>
                <a:lnTo>
                  <a:pt x="663" y="722"/>
                </a:lnTo>
                <a:lnTo>
                  <a:pt x="666" y="741"/>
                </a:lnTo>
                <a:lnTo>
                  <a:pt x="666" y="786"/>
                </a:lnTo>
                <a:lnTo>
                  <a:pt x="573" y="786"/>
                </a:lnTo>
                <a:lnTo>
                  <a:pt x="546" y="784"/>
                </a:lnTo>
                <a:lnTo>
                  <a:pt x="535" y="784"/>
                </a:lnTo>
                <a:lnTo>
                  <a:pt x="526" y="782"/>
                </a:lnTo>
                <a:lnTo>
                  <a:pt x="516" y="777"/>
                </a:lnTo>
                <a:lnTo>
                  <a:pt x="505" y="771"/>
                </a:lnTo>
                <a:lnTo>
                  <a:pt x="481" y="754"/>
                </a:lnTo>
                <a:lnTo>
                  <a:pt x="473" y="762"/>
                </a:lnTo>
                <a:lnTo>
                  <a:pt x="462" y="767"/>
                </a:lnTo>
                <a:lnTo>
                  <a:pt x="454" y="769"/>
                </a:lnTo>
                <a:lnTo>
                  <a:pt x="443" y="767"/>
                </a:lnTo>
                <a:lnTo>
                  <a:pt x="432" y="765"/>
                </a:lnTo>
                <a:lnTo>
                  <a:pt x="424" y="758"/>
                </a:lnTo>
                <a:lnTo>
                  <a:pt x="413" y="747"/>
                </a:lnTo>
                <a:lnTo>
                  <a:pt x="402" y="737"/>
                </a:lnTo>
                <a:lnTo>
                  <a:pt x="396" y="745"/>
                </a:lnTo>
                <a:lnTo>
                  <a:pt x="389" y="752"/>
                </a:lnTo>
                <a:lnTo>
                  <a:pt x="381" y="758"/>
                </a:lnTo>
                <a:lnTo>
                  <a:pt x="372" y="765"/>
                </a:lnTo>
                <a:lnTo>
                  <a:pt x="364" y="767"/>
                </a:lnTo>
                <a:lnTo>
                  <a:pt x="353" y="771"/>
                </a:lnTo>
                <a:lnTo>
                  <a:pt x="334" y="773"/>
                </a:lnTo>
                <a:lnTo>
                  <a:pt x="312" y="771"/>
                </a:lnTo>
                <a:lnTo>
                  <a:pt x="295" y="762"/>
                </a:lnTo>
                <a:lnTo>
                  <a:pt x="284" y="758"/>
                </a:lnTo>
                <a:lnTo>
                  <a:pt x="278" y="752"/>
                </a:lnTo>
                <a:lnTo>
                  <a:pt x="272" y="745"/>
                </a:lnTo>
                <a:lnTo>
                  <a:pt x="265" y="737"/>
                </a:lnTo>
                <a:lnTo>
                  <a:pt x="255" y="747"/>
                </a:lnTo>
                <a:lnTo>
                  <a:pt x="244" y="758"/>
                </a:lnTo>
                <a:lnTo>
                  <a:pt x="233" y="765"/>
                </a:lnTo>
                <a:lnTo>
                  <a:pt x="225" y="767"/>
                </a:lnTo>
                <a:lnTo>
                  <a:pt x="214" y="769"/>
                </a:lnTo>
                <a:lnTo>
                  <a:pt x="205" y="767"/>
                </a:lnTo>
                <a:lnTo>
                  <a:pt x="195" y="762"/>
                </a:lnTo>
                <a:lnTo>
                  <a:pt x="186" y="754"/>
                </a:lnTo>
                <a:lnTo>
                  <a:pt x="162" y="771"/>
                </a:lnTo>
                <a:lnTo>
                  <a:pt x="143" y="780"/>
                </a:lnTo>
                <a:lnTo>
                  <a:pt x="124" y="784"/>
                </a:lnTo>
                <a:lnTo>
                  <a:pt x="100" y="786"/>
                </a:lnTo>
                <a:lnTo>
                  <a:pt x="0" y="786"/>
                </a:lnTo>
                <a:lnTo>
                  <a:pt x="2" y="741"/>
                </a:lnTo>
                <a:lnTo>
                  <a:pt x="4" y="722"/>
                </a:lnTo>
                <a:lnTo>
                  <a:pt x="8" y="707"/>
                </a:lnTo>
                <a:lnTo>
                  <a:pt x="13" y="690"/>
                </a:lnTo>
                <a:lnTo>
                  <a:pt x="19" y="675"/>
                </a:lnTo>
                <a:lnTo>
                  <a:pt x="36" y="634"/>
                </a:lnTo>
                <a:lnTo>
                  <a:pt x="30" y="619"/>
                </a:lnTo>
                <a:lnTo>
                  <a:pt x="25" y="604"/>
                </a:lnTo>
                <a:lnTo>
                  <a:pt x="25" y="587"/>
                </a:lnTo>
                <a:lnTo>
                  <a:pt x="28" y="572"/>
                </a:lnTo>
                <a:lnTo>
                  <a:pt x="32" y="555"/>
                </a:lnTo>
                <a:lnTo>
                  <a:pt x="40" y="538"/>
                </a:lnTo>
                <a:lnTo>
                  <a:pt x="51" y="521"/>
                </a:lnTo>
                <a:lnTo>
                  <a:pt x="64" y="503"/>
                </a:lnTo>
                <a:lnTo>
                  <a:pt x="49" y="491"/>
                </a:lnTo>
                <a:lnTo>
                  <a:pt x="36" y="476"/>
                </a:lnTo>
                <a:lnTo>
                  <a:pt x="30" y="458"/>
                </a:lnTo>
                <a:lnTo>
                  <a:pt x="23" y="443"/>
                </a:lnTo>
                <a:lnTo>
                  <a:pt x="23" y="431"/>
                </a:lnTo>
                <a:lnTo>
                  <a:pt x="28" y="416"/>
                </a:lnTo>
                <a:lnTo>
                  <a:pt x="34" y="403"/>
                </a:lnTo>
                <a:lnTo>
                  <a:pt x="47" y="392"/>
                </a:lnTo>
                <a:lnTo>
                  <a:pt x="36" y="381"/>
                </a:lnTo>
                <a:lnTo>
                  <a:pt x="28" y="371"/>
                </a:lnTo>
                <a:lnTo>
                  <a:pt x="25" y="358"/>
                </a:lnTo>
                <a:lnTo>
                  <a:pt x="25" y="343"/>
                </a:lnTo>
                <a:lnTo>
                  <a:pt x="30" y="328"/>
                </a:lnTo>
                <a:lnTo>
                  <a:pt x="36" y="313"/>
                </a:lnTo>
                <a:lnTo>
                  <a:pt x="49" y="298"/>
                </a:lnTo>
                <a:lnTo>
                  <a:pt x="64" y="281"/>
                </a:lnTo>
                <a:lnTo>
                  <a:pt x="51" y="264"/>
                </a:lnTo>
                <a:lnTo>
                  <a:pt x="40" y="249"/>
                </a:lnTo>
                <a:lnTo>
                  <a:pt x="32" y="232"/>
                </a:lnTo>
                <a:lnTo>
                  <a:pt x="28" y="214"/>
                </a:lnTo>
                <a:lnTo>
                  <a:pt x="25" y="200"/>
                </a:lnTo>
                <a:lnTo>
                  <a:pt x="25" y="182"/>
                </a:lnTo>
                <a:lnTo>
                  <a:pt x="30" y="167"/>
                </a:lnTo>
                <a:lnTo>
                  <a:pt x="36" y="152"/>
                </a:lnTo>
                <a:lnTo>
                  <a:pt x="19" y="112"/>
                </a:lnTo>
                <a:lnTo>
                  <a:pt x="13" y="95"/>
                </a:lnTo>
                <a:lnTo>
                  <a:pt x="8" y="80"/>
                </a:lnTo>
                <a:lnTo>
                  <a:pt x="4" y="63"/>
                </a:lnTo>
                <a:lnTo>
                  <a:pt x="2" y="45"/>
                </a:lnTo>
                <a:lnTo>
                  <a:pt x="0" y="0"/>
                </a:lnTo>
                <a:close/>
                <a:moveTo>
                  <a:pt x="132" y="645"/>
                </a:moveTo>
                <a:lnTo>
                  <a:pt x="544" y="645"/>
                </a:lnTo>
                <a:lnTo>
                  <a:pt x="544" y="625"/>
                </a:lnTo>
                <a:lnTo>
                  <a:pt x="541" y="608"/>
                </a:lnTo>
                <a:lnTo>
                  <a:pt x="537" y="591"/>
                </a:lnTo>
                <a:lnTo>
                  <a:pt x="533" y="574"/>
                </a:lnTo>
                <a:lnTo>
                  <a:pt x="518" y="544"/>
                </a:lnTo>
                <a:lnTo>
                  <a:pt x="501" y="514"/>
                </a:lnTo>
                <a:lnTo>
                  <a:pt x="479" y="488"/>
                </a:lnTo>
                <a:lnTo>
                  <a:pt x="456" y="467"/>
                </a:lnTo>
                <a:lnTo>
                  <a:pt x="428" y="450"/>
                </a:lnTo>
                <a:lnTo>
                  <a:pt x="415" y="443"/>
                </a:lnTo>
                <a:lnTo>
                  <a:pt x="400" y="437"/>
                </a:lnTo>
                <a:lnTo>
                  <a:pt x="342" y="610"/>
                </a:lnTo>
                <a:lnTo>
                  <a:pt x="276" y="439"/>
                </a:lnTo>
                <a:lnTo>
                  <a:pt x="261" y="443"/>
                </a:lnTo>
                <a:lnTo>
                  <a:pt x="248" y="450"/>
                </a:lnTo>
                <a:lnTo>
                  <a:pt x="220" y="469"/>
                </a:lnTo>
                <a:lnTo>
                  <a:pt x="197" y="491"/>
                </a:lnTo>
                <a:lnTo>
                  <a:pt x="175" y="514"/>
                </a:lnTo>
                <a:lnTo>
                  <a:pt x="158" y="544"/>
                </a:lnTo>
                <a:lnTo>
                  <a:pt x="145" y="574"/>
                </a:lnTo>
                <a:lnTo>
                  <a:pt x="137" y="608"/>
                </a:lnTo>
                <a:lnTo>
                  <a:pt x="132" y="625"/>
                </a:lnTo>
                <a:lnTo>
                  <a:pt x="132" y="645"/>
                </a:lnTo>
                <a:close/>
                <a:moveTo>
                  <a:pt x="212" y="283"/>
                </a:moveTo>
                <a:lnTo>
                  <a:pt x="212" y="285"/>
                </a:lnTo>
                <a:lnTo>
                  <a:pt x="212" y="287"/>
                </a:lnTo>
                <a:lnTo>
                  <a:pt x="212" y="289"/>
                </a:lnTo>
                <a:lnTo>
                  <a:pt x="212" y="292"/>
                </a:lnTo>
                <a:lnTo>
                  <a:pt x="212" y="294"/>
                </a:lnTo>
                <a:lnTo>
                  <a:pt x="212" y="296"/>
                </a:lnTo>
                <a:lnTo>
                  <a:pt x="212" y="298"/>
                </a:lnTo>
                <a:lnTo>
                  <a:pt x="214" y="304"/>
                </a:lnTo>
                <a:lnTo>
                  <a:pt x="214" y="307"/>
                </a:lnTo>
                <a:lnTo>
                  <a:pt x="214" y="309"/>
                </a:lnTo>
                <a:lnTo>
                  <a:pt x="214" y="311"/>
                </a:lnTo>
                <a:lnTo>
                  <a:pt x="214" y="313"/>
                </a:lnTo>
                <a:lnTo>
                  <a:pt x="214" y="315"/>
                </a:lnTo>
                <a:lnTo>
                  <a:pt x="216" y="317"/>
                </a:lnTo>
                <a:lnTo>
                  <a:pt x="216" y="319"/>
                </a:lnTo>
                <a:lnTo>
                  <a:pt x="216" y="322"/>
                </a:lnTo>
                <a:lnTo>
                  <a:pt x="218" y="324"/>
                </a:lnTo>
                <a:lnTo>
                  <a:pt x="218" y="326"/>
                </a:lnTo>
                <a:lnTo>
                  <a:pt x="218" y="330"/>
                </a:lnTo>
                <a:lnTo>
                  <a:pt x="220" y="330"/>
                </a:lnTo>
                <a:lnTo>
                  <a:pt x="220" y="332"/>
                </a:lnTo>
                <a:lnTo>
                  <a:pt x="220" y="334"/>
                </a:lnTo>
                <a:lnTo>
                  <a:pt x="222" y="336"/>
                </a:lnTo>
                <a:lnTo>
                  <a:pt x="222" y="339"/>
                </a:lnTo>
                <a:lnTo>
                  <a:pt x="225" y="341"/>
                </a:lnTo>
                <a:lnTo>
                  <a:pt x="225" y="343"/>
                </a:lnTo>
                <a:lnTo>
                  <a:pt x="227" y="347"/>
                </a:lnTo>
                <a:lnTo>
                  <a:pt x="229" y="349"/>
                </a:lnTo>
                <a:lnTo>
                  <a:pt x="231" y="351"/>
                </a:lnTo>
                <a:lnTo>
                  <a:pt x="231" y="354"/>
                </a:lnTo>
                <a:lnTo>
                  <a:pt x="231" y="356"/>
                </a:lnTo>
                <a:lnTo>
                  <a:pt x="233" y="356"/>
                </a:lnTo>
                <a:lnTo>
                  <a:pt x="233" y="358"/>
                </a:lnTo>
                <a:lnTo>
                  <a:pt x="235" y="360"/>
                </a:lnTo>
                <a:lnTo>
                  <a:pt x="237" y="362"/>
                </a:lnTo>
                <a:lnTo>
                  <a:pt x="240" y="364"/>
                </a:lnTo>
                <a:lnTo>
                  <a:pt x="240" y="366"/>
                </a:lnTo>
                <a:lnTo>
                  <a:pt x="242" y="366"/>
                </a:lnTo>
                <a:lnTo>
                  <a:pt x="242" y="369"/>
                </a:lnTo>
                <a:lnTo>
                  <a:pt x="244" y="371"/>
                </a:lnTo>
                <a:lnTo>
                  <a:pt x="246" y="371"/>
                </a:lnTo>
                <a:lnTo>
                  <a:pt x="246" y="373"/>
                </a:lnTo>
                <a:lnTo>
                  <a:pt x="248" y="375"/>
                </a:lnTo>
                <a:lnTo>
                  <a:pt x="250" y="377"/>
                </a:lnTo>
                <a:lnTo>
                  <a:pt x="252" y="379"/>
                </a:lnTo>
                <a:lnTo>
                  <a:pt x="255" y="381"/>
                </a:lnTo>
                <a:lnTo>
                  <a:pt x="257" y="384"/>
                </a:lnTo>
                <a:lnTo>
                  <a:pt x="259" y="384"/>
                </a:lnTo>
                <a:lnTo>
                  <a:pt x="259" y="386"/>
                </a:lnTo>
                <a:lnTo>
                  <a:pt x="261" y="386"/>
                </a:lnTo>
                <a:lnTo>
                  <a:pt x="263" y="388"/>
                </a:lnTo>
                <a:lnTo>
                  <a:pt x="265" y="390"/>
                </a:lnTo>
                <a:lnTo>
                  <a:pt x="267" y="392"/>
                </a:lnTo>
                <a:lnTo>
                  <a:pt x="284" y="401"/>
                </a:lnTo>
                <a:lnTo>
                  <a:pt x="302" y="407"/>
                </a:lnTo>
                <a:lnTo>
                  <a:pt x="321" y="411"/>
                </a:lnTo>
                <a:lnTo>
                  <a:pt x="340" y="414"/>
                </a:lnTo>
                <a:lnTo>
                  <a:pt x="359" y="411"/>
                </a:lnTo>
                <a:lnTo>
                  <a:pt x="379" y="407"/>
                </a:lnTo>
                <a:lnTo>
                  <a:pt x="396" y="401"/>
                </a:lnTo>
                <a:lnTo>
                  <a:pt x="413" y="392"/>
                </a:lnTo>
                <a:lnTo>
                  <a:pt x="415" y="390"/>
                </a:lnTo>
                <a:lnTo>
                  <a:pt x="417" y="388"/>
                </a:lnTo>
                <a:lnTo>
                  <a:pt x="419" y="386"/>
                </a:lnTo>
                <a:lnTo>
                  <a:pt x="421" y="386"/>
                </a:lnTo>
                <a:lnTo>
                  <a:pt x="424" y="384"/>
                </a:lnTo>
                <a:lnTo>
                  <a:pt x="426" y="381"/>
                </a:lnTo>
                <a:lnTo>
                  <a:pt x="428" y="379"/>
                </a:lnTo>
                <a:lnTo>
                  <a:pt x="430" y="379"/>
                </a:lnTo>
                <a:lnTo>
                  <a:pt x="430" y="377"/>
                </a:lnTo>
                <a:lnTo>
                  <a:pt x="432" y="375"/>
                </a:lnTo>
                <a:lnTo>
                  <a:pt x="434" y="375"/>
                </a:lnTo>
                <a:lnTo>
                  <a:pt x="434" y="373"/>
                </a:lnTo>
                <a:lnTo>
                  <a:pt x="436" y="371"/>
                </a:lnTo>
                <a:lnTo>
                  <a:pt x="439" y="369"/>
                </a:lnTo>
                <a:lnTo>
                  <a:pt x="439" y="366"/>
                </a:lnTo>
                <a:lnTo>
                  <a:pt x="441" y="366"/>
                </a:lnTo>
                <a:lnTo>
                  <a:pt x="441" y="364"/>
                </a:lnTo>
                <a:lnTo>
                  <a:pt x="443" y="362"/>
                </a:lnTo>
                <a:lnTo>
                  <a:pt x="445" y="360"/>
                </a:lnTo>
                <a:lnTo>
                  <a:pt x="447" y="358"/>
                </a:lnTo>
                <a:lnTo>
                  <a:pt x="447" y="356"/>
                </a:lnTo>
                <a:lnTo>
                  <a:pt x="449" y="356"/>
                </a:lnTo>
                <a:lnTo>
                  <a:pt x="449" y="354"/>
                </a:lnTo>
                <a:lnTo>
                  <a:pt x="449" y="351"/>
                </a:lnTo>
                <a:lnTo>
                  <a:pt x="451" y="351"/>
                </a:lnTo>
                <a:lnTo>
                  <a:pt x="451" y="349"/>
                </a:lnTo>
                <a:lnTo>
                  <a:pt x="454" y="347"/>
                </a:lnTo>
                <a:lnTo>
                  <a:pt x="456" y="343"/>
                </a:lnTo>
                <a:lnTo>
                  <a:pt x="456" y="341"/>
                </a:lnTo>
                <a:lnTo>
                  <a:pt x="458" y="339"/>
                </a:lnTo>
                <a:lnTo>
                  <a:pt x="458" y="336"/>
                </a:lnTo>
                <a:lnTo>
                  <a:pt x="460" y="334"/>
                </a:lnTo>
                <a:lnTo>
                  <a:pt x="460" y="332"/>
                </a:lnTo>
                <a:lnTo>
                  <a:pt x="462" y="330"/>
                </a:lnTo>
                <a:lnTo>
                  <a:pt x="462" y="326"/>
                </a:lnTo>
                <a:lnTo>
                  <a:pt x="464" y="324"/>
                </a:lnTo>
                <a:lnTo>
                  <a:pt x="464" y="322"/>
                </a:lnTo>
                <a:lnTo>
                  <a:pt x="464" y="319"/>
                </a:lnTo>
                <a:lnTo>
                  <a:pt x="464" y="317"/>
                </a:lnTo>
                <a:lnTo>
                  <a:pt x="466" y="315"/>
                </a:lnTo>
                <a:lnTo>
                  <a:pt x="466" y="313"/>
                </a:lnTo>
                <a:lnTo>
                  <a:pt x="466" y="311"/>
                </a:lnTo>
                <a:lnTo>
                  <a:pt x="466" y="309"/>
                </a:lnTo>
                <a:lnTo>
                  <a:pt x="466" y="307"/>
                </a:lnTo>
                <a:lnTo>
                  <a:pt x="469" y="304"/>
                </a:lnTo>
                <a:lnTo>
                  <a:pt x="469" y="298"/>
                </a:lnTo>
                <a:lnTo>
                  <a:pt x="469" y="296"/>
                </a:lnTo>
                <a:lnTo>
                  <a:pt x="469" y="294"/>
                </a:lnTo>
                <a:lnTo>
                  <a:pt x="469" y="292"/>
                </a:lnTo>
                <a:lnTo>
                  <a:pt x="469" y="289"/>
                </a:lnTo>
                <a:lnTo>
                  <a:pt x="469" y="287"/>
                </a:lnTo>
                <a:lnTo>
                  <a:pt x="469" y="285"/>
                </a:lnTo>
                <a:lnTo>
                  <a:pt x="449" y="274"/>
                </a:lnTo>
                <a:lnTo>
                  <a:pt x="432" y="262"/>
                </a:lnTo>
                <a:lnTo>
                  <a:pt x="417" y="249"/>
                </a:lnTo>
                <a:lnTo>
                  <a:pt x="404" y="236"/>
                </a:lnTo>
                <a:lnTo>
                  <a:pt x="389" y="247"/>
                </a:lnTo>
                <a:lnTo>
                  <a:pt x="372" y="255"/>
                </a:lnTo>
                <a:lnTo>
                  <a:pt x="353" y="264"/>
                </a:lnTo>
                <a:lnTo>
                  <a:pt x="334" y="272"/>
                </a:lnTo>
                <a:lnTo>
                  <a:pt x="312" y="277"/>
                </a:lnTo>
                <a:lnTo>
                  <a:pt x="289" y="281"/>
                </a:lnTo>
                <a:lnTo>
                  <a:pt x="265" y="285"/>
                </a:lnTo>
                <a:lnTo>
                  <a:pt x="242" y="285"/>
                </a:lnTo>
                <a:lnTo>
                  <a:pt x="212" y="283"/>
                </a:lnTo>
                <a:close/>
                <a:moveTo>
                  <a:pt x="304" y="347"/>
                </a:moveTo>
                <a:lnTo>
                  <a:pt x="291" y="362"/>
                </a:lnTo>
                <a:lnTo>
                  <a:pt x="295" y="364"/>
                </a:lnTo>
                <a:lnTo>
                  <a:pt x="306" y="371"/>
                </a:lnTo>
                <a:lnTo>
                  <a:pt x="317" y="377"/>
                </a:lnTo>
                <a:lnTo>
                  <a:pt x="329" y="379"/>
                </a:lnTo>
                <a:lnTo>
                  <a:pt x="342" y="379"/>
                </a:lnTo>
                <a:lnTo>
                  <a:pt x="355" y="379"/>
                </a:lnTo>
                <a:lnTo>
                  <a:pt x="368" y="375"/>
                </a:lnTo>
                <a:lnTo>
                  <a:pt x="379" y="371"/>
                </a:lnTo>
                <a:lnTo>
                  <a:pt x="387" y="362"/>
                </a:lnTo>
                <a:lnTo>
                  <a:pt x="389" y="360"/>
                </a:lnTo>
                <a:lnTo>
                  <a:pt x="374" y="349"/>
                </a:lnTo>
                <a:lnTo>
                  <a:pt x="368" y="356"/>
                </a:lnTo>
                <a:lnTo>
                  <a:pt x="362" y="358"/>
                </a:lnTo>
                <a:lnTo>
                  <a:pt x="353" y="360"/>
                </a:lnTo>
                <a:lnTo>
                  <a:pt x="342" y="362"/>
                </a:lnTo>
                <a:lnTo>
                  <a:pt x="334" y="360"/>
                </a:lnTo>
                <a:lnTo>
                  <a:pt x="323" y="358"/>
                </a:lnTo>
                <a:lnTo>
                  <a:pt x="314" y="356"/>
                </a:lnTo>
                <a:lnTo>
                  <a:pt x="306" y="349"/>
                </a:lnTo>
                <a:lnTo>
                  <a:pt x="304" y="347"/>
                </a:lnTo>
                <a:close/>
                <a:moveTo>
                  <a:pt x="389" y="294"/>
                </a:moveTo>
                <a:lnTo>
                  <a:pt x="389" y="294"/>
                </a:lnTo>
                <a:lnTo>
                  <a:pt x="383" y="296"/>
                </a:lnTo>
                <a:lnTo>
                  <a:pt x="379" y="300"/>
                </a:lnTo>
                <a:lnTo>
                  <a:pt x="374" y="304"/>
                </a:lnTo>
                <a:lnTo>
                  <a:pt x="372" y="313"/>
                </a:lnTo>
                <a:lnTo>
                  <a:pt x="374" y="319"/>
                </a:lnTo>
                <a:lnTo>
                  <a:pt x="379" y="324"/>
                </a:lnTo>
                <a:lnTo>
                  <a:pt x="383" y="328"/>
                </a:lnTo>
                <a:lnTo>
                  <a:pt x="389" y="330"/>
                </a:lnTo>
                <a:lnTo>
                  <a:pt x="398" y="328"/>
                </a:lnTo>
                <a:lnTo>
                  <a:pt x="402" y="324"/>
                </a:lnTo>
                <a:lnTo>
                  <a:pt x="407" y="319"/>
                </a:lnTo>
                <a:lnTo>
                  <a:pt x="407" y="313"/>
                </a:lnTo>
                <a:lnTo>
                  <a:pt x="407" y="304"/>
                </a:lnTo>
                <a:lnTo>
                  <a:pt x="402" y="300"/>
                </a:lnTo>
                <a:lnTo>
                  <a:pt x="398" y="296"/>
                </a:lnTo>
                <a:lnTo>
                  <a:pt x="389" y="294"/>
                </a:lnTo>
                <a:close/>
                <a:moveTo>
                  <a:pt x="287" y="294"/>
                </a:moveTo>
                <a:lnTo>
                  <a:pt x="287" y="294"/>
                </a:lnTo>
                <a:lnTo>
                  <a:pt x="280" y="296"/>
                </a:lnTo>
                <a:lnTo>
                  <a:pt x="274" y="300"/>
                </a:lnTo>
                <a:lnTo>
                  <a:pt x="269" y="304"/>
                </a:lnTo>
                <a:lnTo>
                  <a:pt x="269" y="313"/>
                </a:lnTo>
                <a:lnTo>
                  <a:pt x="269" y="319"/>
                </a:lnTo>
                <a:lnTo>
                  <a:pt x="274" y="324"/>
                </a:lnTo>
                <a:lnTo>
                  <a:pt x="280" y="328"/>
                </a:lnTo>
                <a:lnTo>
                  <a:pt x="287" y="330"/>
                </a:lnTo>
                <a:lnTo>
                  <a:pt x="293" y="328"/>
                </a:lnTo>
                <a:lnTo>
                  <a:pt x="297" y="324"/>
                </a:lnTo>
                <a:lnTo>
                  <a:pt x="302" y="319"/>
                </a:lnTo>
                <a:lnTo>
                  <a:pt x="304" y="313"/>
                </a:lnTo>
                <a:lnTo>
                  <a:pt x="302" y="304"/>
                </a:lnTo>
                <a:lnTo>
                  <a:pt x="297" y="300"/>
                </a:lnTo>
                <a:lnTo>
                  <a:pt x="293" y="296"/>
                </a:lnTo>
                <a:lnTo>
                  <a:pt x="287" y="294"/>
                </a:lnTo>
                <a:close/>
                <a:moveTo>
                  <a:pt x="340" y="116"/>
                </a:moveTo>
                <a:lnTo>
                  <a:pt x="340" y="116"/>
                </a:lnTo>
                <a:lnTo>
                  <a:pt x="325" y="116"/>
                </a:lnTo>
                <a:lnTo>
                  <a:pt x="308" y="118"/>
                </a:lnTo>
                <a:lnTo>
                  <a:pt x="293" y="122"/>
                </a:lnTo>
                <a:lnTo>
                  <a:pt x="278" y="129"/>
                </a:lnTo>
                <a:lnTo>
                  <a:pt x="263" y="135"/>
                </a:lnTo>
                <a:lnTo>
                  <a:pt x="250" y="142"/>
                </a:lnTo>
                <a:lnTo>
                  <a:pt x="237" y="152"/>
                </a:lnTo>
                <a:lnTo>
                  <a:pt x="225" y="163"/>
                </a:lnTo>
                <a:lnTo>
                  <a:pt x="214" y="174"/>
                </a:lnTo>
                <a:lnTo>
                  <a:pt x="205" y="187"/>
                </a:lnTo>
                <a:lnTo>
                  <a:pt x="197" y="200"/>
                </a:lnTo>
                <a:lnTo>
                  <a:pt x="188" y="212"/>
                </a:lnTo>
                <a:lnTo>
                  <a:pt x="184" y="227"/>
                </a:lnTo>
                <a:lnTo>
                  <a:pt x="177" y="242"/>
                </a:lnTo>
                <a:lnTo>
                  <a:pt x="175" y="259"/>
                </a:lnTo>
                <a:lnTo>
                  <a:pt x="173" y="277"/>
                </a:lnTo>
                <a:lnTo>
                  <a:pt x="173" y="364"/>
                </a:lnTo>
                <a:lnTo>
                  <a:pt x="175" y="375"/>
                </a:lnTo>
                <a:lnTo>
                  <a:pt x="182" y="384"/>
                </a:lnTo>
                <a:lnTo>
                  <a:pt x="190" y="390"/>
                </a:lnTo>
                <a:lnTo>
                  <a:pt x="203" y="392"/>
                </a:lnTo>
                <a:lnTo>
                  <a:pt x="244" y="392"/>
                </a:lnTo>
                <a:lnTo>
                  <a:pt x="265" y="407"/>
                </a:lnTo>
                <a:lnTo>
                  <a:pt x="287" y="420"/>
                </a:lnTo>
                <a:lnTo>
                  <a:pt x="312" y="426"/>
                </a:lnTo>
                <a:lnTo>
                  <a:pt x="327" y="429"/>
                </a:lnTo>
                <a:lnTo>
                  <a:pt x="340" y="429"/>
                </a:lnTo>
                <a:lnTo>
                  <a:pt x="353" y="429"/>
                </a:lnTo>
                <a:lnTo>
                  <a:pt x="368" y="426"/>
                </a:lnTo>
                <a:lnTo>
                  <a:pt x="394" y="420"/>
                </a:lnTo>
                <a:lnTo>
                  <a:pt x="415" y="407"/>
                </a:lnTo>
                <a:lnTo>
                  <a:pt x="436" y="392"/>
                </a:lnTo>
                <a:lnTo>
                  <a:pt x="479" y="392"/>
                </a:lnTo>
                <a:lnTo>
                  <a:pt x="490" y="390"/>
                </a:lnTo>
                <a:lnTo>
                  <a:pt x="499" y="384"/>
                </a:lnTo>
                <a:lnTo>
                  <a:pt x="505" y="375"/>
                </a:lnTo>
                <a:lnTo>
                  <a:pt x="507" y="364"/>
                </a:lnTo>
                <a:lnTo>
                  <a:pt x="507" y="300"/>
                </a:lnTo>
                <a:lnTo>
                  <a:pt x="509" y="283"/>
                </a:lnTo>
                <a:lnTo>
                  <a:pt x="507" y="266"/>
                </a:lnTo>
                <a:lnTo>
                  <a:pt x="505" y="249"/>
                </a:lnTo>
                <a:lnTo>
                  <a:pt x="501" y="232"/>
                </a:lnTo>
                <a:lnTo>
                  <a:pt x="494" y="217"/>
                </a:lnTo>
                <a:lnTo>
                  <a:pt x="488" y="202"/>
                </a:lnTo>
                <a:lnTo>
                  <a:pt x="479" y="187"/>
                </a:lnTo>
                <a:lnTo>
                  <a:pt x="469" y="174"/>
                </a:lnTo>
                <a:lnTo>
                  <a:pt x="458" y="163"/>
                </a:lnTo>
                <a:lnTo>
                  <a:pt x="456" y="161"/>
                </a:lnTo>
                <a:lnTo>
                  <a:pt x="454" y="159"/>
                </a:lnTo>
                <a:lnTo>
                  <a:pt x="451" y="157"/>
                </a:lnTo>
                <a:lnTo>
                  <a:pt x="449" y="155"/>
                </a:lnTo>
                <a:lnTo>
                  <a:pt x="447" y="155"/>
                </a:lnTo>
                <a:lnTo>
                  <a:pt x="447" y="152"/>
                </a:lnTo>
                <a:lnTo>
                  <a:pt x="445" y="152"/>
                </a:lnTo>
                <a:lnTo>
                  <a:pt x="443" y="150"/>
                </a:lnTo>
                <a:lnTo>
                  <a:pt x="441" y="148"/>
                </a:lnTo>
                <a:lnTo>
                  <a:pt x="439" y="146"/>
                </a:lnTo>
                <a:lnTo>
                  <a:pt x="436" y="144"/>
                </a:lnTo>
                <a:lnTo>
                  <a:pt x="434" y="144"/>
                </a:lnTo>
                <a:lnTo>
                  <a:pt x="432" y="142"/>
                </a:lnTo>
                <a:lnTo>
                  <a:pt x="430" y="142"/>
                </a:lnTo>
                <a:lnTo>
                  <a:pt x="428" y="140"/>
                </a:lnTo>
                <a:lnTo>
                  <a:pt x="426" y="140"/>
                </a:lnTo>
                <a:lnTo>
                  <a:pt x="424" y="137"/>
                </a:lnTo>
                <a:lnTo>
                  <a:pt x="417" y="135"/>
                </a:lnTo>
                <a:lnTo>
                  <a:pt x="417" y="133"/>
                </a:lnTo>
                <a:lnTo>
                  <a:pt x="415" y="133"/>
                </a:lnTo>
                <a:lnTo>
                  <a:pt x="407" y="129"/>
                </a:lnTo>
                <a:lnTo>
                  <a:pt x="389" y="122"/>
                </a:lnTo>
                <a:lnTo>
                  <a:pt x="374" y="118"/>
                </a:lnTo>
                <a:lnTo>
                  <a:pt x="357" y="116"/>
                </a:lnTo>
                <a:lnTo>
                  <a:pt x="340" y="116"/>
                </a:lnTo>
                <a:close/>
                <a:moveTo>
                  <a:pt x="424" y="384"/>
                </a:moveTo>
                <a:lnTo>
                  <a:pt x="424" y="384"/>
                </a:lnTo>
                <a:close/>
                <a:moveTo>
                  <a:pt x="451" y="349"/>
                </a:moveTo>
                <a:lnTo>
                  <a:pt x="451" y="349"/>
                </a:lnTo>
                <a:lnTo>
                  <a:pt x="454" y="347"/>
                </a:lnTo>
                <a:lnTo>
                  <a:pt x="451" y="349"/>
                </a:lnTo>
                <a:close/>
                <a:moveTo>
                  <a:pt x="460" y="334"/>
                </a:moveTo>
                <a:lnTo>
                  <a:pt x="460" y="334"/>
                </a:lnTo>
                <a:lnTo>
                  <a:pt x="460" y="332"/>
                </a:lnTo>
                <a:lnTo>
                  <a:pt x="460" y="334"/>
                </a:lnTo>
                <a:close/>
                <a:moveTo>
                  <a:pt x="464" y="319"/>
                </a:moveTo>
                <a:lnTo>
                  <a:pt x="464" y="319"/>
                </a:lnTo>
                <a:lnTo>
                  <a:pt x="464" y="317"/>
                </a:lnTo>
                <a:lnTo>
                  <a:pt x="464" y="319"/>
                </a:lnTo>
                <a:close/>
                <a:moveTo>
                  <a:pt x="92" y="694"/>
                </a:moveTo>
                <a:lnTo>
                  <a:pt x="100" y="694"/>
                </a:lnTo>
                <a:lnTo>
                  <a:pt x="573" y="694"/>
                </a:lnTo>
                <a:lnTo>
                  <a:pt x="573" y="92"/>
                </a:lnTo>
                <a:lnTo>
                  <a:pt x="92" y="92"/>
                </a:lnTo>
                <a:lnTo>
                  <a:pt x="92" y="6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12" name="Freeform 12"/>
          <p:cNvSpPr>
            <a:spLocks noEditPoints="1" noChangeArrowheads="1"/>
          </p:cNvSpPr>
          <p:nvPr/>
        </p:nvSpPr>
        <p:spPr bwMode="auto">
          <a:xfrm>
            <a:off x="2960688" y="4889500"/>
            <a:ext cx="396875" cy="271463"/>
          </a:xfrm>
          <a:custGeom>
            <a:avLst/>
            <a:gdLst>
              <a:gd name="T0" fmla="*/ 205392 w 856"/>
              <a:gd name="T1" fmla="*/ 111480 h 694"/>
              <a:gd name="T2" fmla="*/ 7882 w 856"/>
              <a:gd name="T3" fmla="*/ 128300 h 694"/>
              <a:gd name="T4" fmla="*/ 927 w 856"/>
              <a:gd name="T5" fmla="*/ 248776 h 694"/>
              <a:gd name="T6" fmla="*/ 59346 w 856"/>
              <a:gd name="T7" fmla="*/ 252687 h 694"/>
              <a:gd name="T8" fmla="*/ 35700 w 856"/>
              <a:gd name="T9" fmla="*/ 193232 h 694"/>
              <a:gd name="T10" fmla="*/ 100146 w 856"/>
              <a:gd name="T11" fmla="*/ 125561 h 694"/>
              <a:gd name="T12" fmla="*/ 104782 w 856"/>
              <a:gd name="T13" fmla="*/ 124779 h 694"/>
              <a:gd name="T14" fmla="*/ 111737 w 856"/>
              <a:gd name="T15" fmla="*/ 123214 h 694"/>
              <a:gd name="T16" fmla="*/ 118692 w 856"/>
              <a:gd name="T17" fmla="*/ 122432 h 694"/>
              <a:gd name="T18" fmla="*/ 125646 w 856"/>
              <a:gd name="T19" fmla="*/ 122432 h 694"/>
              <a:gd name="T20" fmla="*/ 132601 w 856"/>
              <a:gd name="T21" fmla="*/ 122432 h 694"/>
              <a:gd name="T22" fmla="*/ 139555 w 856"/>
              <a:gd name="T23" fmla="*/ 122432 h 694"/>
              <a:gd name="T24" fmla="*/ 146510 w 856"/>
              <a:gd name="T25" fmla="*/ 123997 h 694"/>
              <a:gd name="T26" fmla="*/ 153465 w 856"/>
              <a:gd name="T27" fmla="*/ 124779 h 694"/>
              <a:gd name="T28" fmla="*/ 182210 w 856"/>
              <a:gd name="T29" fmla="*/ 136514 h 694"/>
              <a:gd name="T30" fmla="*/ 221156 w 856"/>
              <a:gd name="T31" fmla="*/ 200272 h 694"/>
              <a:gd name="T32" fmla="*/ 229965 w 856"/>
              <a:gd name="T33" fmla="*/ 257773 h 694"/>
              <a:gd name="T34" fmla="*/ 248047 w 856"/>
              <a:gd name="T35" fmla="*/ 242909 h 694"/>
              <a:gd name="T36" fmla="*/ 234138 w 856"/>
              <a:gd name="T37" fmla="*/ 125561 h 694"/>
              <a:gd name="T38" fmla="*/ 128892 w 856"/>
              <a:gd name="T39" fmla="*/ 156463 h 694"/>
              <a:gd name="T40" fmla="*/ 179428 w 856"/>
              <a:gd name="T41" fmla="*/ 185800 h 694"/>
              <a:gd name="T42" fmla="*/ 99219 w 856"/>
              <a:gd name="T43" fmla="*/ 189320 h 694"/>
              <a:gd name="T44" fmla="*/ 79282 w 856"/>
              <a:gd name="T45" fmla="*/ 217874 h 694"/>
              <a:gd name="T46" fmla="*/ 99219 w 856"/>
              <a:gd name="T47" fmla="*/ 164286 h 694"/>
              <a:gd name="T48" fmla="*/ 102928 w 856"/>
              <a:gd name="T49" fmla="*/ 132211 h 694"/>
              <a:gd name="T50" fmla="*/ 50537 w 856"/>
              <a:gd name="T51" fmla="*/ 172500 h 694"/>
              <a:gd name="T52" fmla="*/ 50537 w 856"/>
              <a:gd name="T53" fmla="*/ 227653 h 694"/>
              <a:gd name="T54" fmla="*/ 102928 w 856"/>
              <a:gd name="T55" fmla="*/ 267943 h 694"/>
              <a:gd name="T56" fmla="*/ 168301 w 856"/>
              <a:gd name="T57" fmla="*/ 262858 h 694"/>
              <a:gd name="T58" fmla="*/ 211419 w 856"/>
              <a:gd name="T59" fmla="*/ 214354 h 694"/>
              <a:gd name="T60" fmla="*/ 198438 w 856"/>
              <a:gd name="T61" fmla="*/ 160766 h 694"/>
              <a:gd name="T62" fmla="*/ 136774 w 856"/>
              <a:gd name="T63" fmla="*/ 129864 h 694"/>
              <a:gd name="T64" fmla="*/ 159492 w 856"/>
              <a:gd name="T65" fmla="*/ 150595 h 694"/>
              <a:gd name="T66" fmla="*/ 193337 w 856"/>
              <a:gd name="T67" fmla="*/ 189320 h 694"/>
              <a:gd name="T68" fmla="*/ 183601 w 856"/>
              <a:gd name="T69" fmla="*/ 231956 h 694"/>
              <a:gd name="T70" fmla="*/ 134919 w 856"/>
              <a:gd name="T71" fmla="*/ 256208 h 694"/>
              <a:gd name="T72" fmla="*/ 86237 w 856"/>
              <a:gd name="T73" fmla="*/ 243691 h 694"/>
              <a:gd name="T74" fmla="*/ 61200 w 856"/>
              <a:gd name="T75" fmla="*/ 200272 h 694"/>
              <a:gd name="T76" fmla="*/ 81137 w 856"/>
              <a:gd name="T77" fmla="*/ 160766 h 694"/>
              <a:gd name="T78" fmla="*/ 127964 w 856"/>
              <a:gd name="T79" fmla="*/ 143946 h 694"/>
              <a:gd name="T80" fmla="*/ 285602 w 856"/>
              <a:gd name="T81" fmla="*/ 46939 h 694"/>
              <a:gd name="T82" fmla="*/ 282820 w 856"/>
              <a:gd name="T83" fmla="*/ 47721 h 694"/>
              <a:gd name="T84" fmla="*/ 279574 w 856"/>
              <a:gd name="T85" fmla="*/ 47721 h 694"/>
              <a:gd name="T86" fmla="*/ 277720 w 856"/>
              <a:gd name="T87" fmla="*/ 48503 h 694"/>
              <a:gd name="T88" fmla="*/ 274938 w 856"/>
              <a:gd name="T89" fmla="*/ 50459 h 694"/>
              <a:gd name="T90" fmla="*/ 255929 w 856"/>
              <a:gd name="T91" fmla="*/ 66106 h 694"/>
              <a:gd name="T92" fmla="*/ 241092 w 856"/>
              <a:gd name="T93" fmla="*/ 98963 h 694"/>
              <a:gd name="T94" fmla="*/ 337066 w 856"/>
              <a:gd name="T95" fmla="*/ 74711 h 694"/>
              <a:gd name="T96" fmla="*/ 297656 w 856"/>
              <a:gd name="T97" fmla="*/ 46157 h 694"/>
              <a:gd name="T98" fmla="*/ 261956 w 856"/>
              <a:gd name="T99" fmla="*/ 79405 h 694"/>
              <a:gd name="T100" fmla="*/ 291629 w 856"/>
              <a:gd name="T101" fmla="*/ 107959 h 694"/>
              <a:gd name="T102" fmla="*/ 325475 w 856"/>
              <a:gd name="T103" fmla="*/ 84490 h 694"/>
              <a:gd name="T104" fmla="*/ 304611 w 856"/>
              <a:gd name="T105" fmla="*/ 86446 h 694"/>
              <a:gd name="T106" fmla="*/ 300438 w 856"/>
              <a:gd name="T107" fmla="*/ 93095 h 694"/>
              <a:gd name="T108" fmla="*/ 307393 w 856"/>
              <a:gd name="T109" fmla="*/ 88010 h 694"/>
              <a:gd name="T110" fmla="*/ 274938 w 856"/>
              <a:gd name="T111" fmla="*/ 82925 h 694"/>
              <a:gd name="T112" fmla="*/ 281893 w 856"/>
              <a:gd name="T113" fmla="*/ 86446 h 694"/>
              <a:gd name="T114" fmla="*/ 318520 w 856"/>
              <a:gd name="T115" fmla="*/ 165851 h 694"/>
              <a:gd name="T116" fmla="*/ 264738 w 856"/>
              <a:gd name="T117" fmla="*/ 137296 h 694"/>
              <a:gd name="T118" fmla="*/ 255001 w 856"/>
              <a:gd name="T119" fmla="*/ 119694 h 694"/>
              <a:gd name="T120" fmla="*/ 244801 w 856"/>
              <a:gd name="T121" fmla="*/ 114609 h 69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856"/>
              <a:gd name="T184" fmla="*/ 0 h 694"/>
              <a:gd name="T185" fmla="*/ 856 w 856"/>
              <a:gd name="T186" fmla="*/ 694 h 69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856" h="694">
                <a:moveTo>
                  <a:pt x="498" y="0"/>
                </a:moveTo>
                <a:lnTo>
                  <a:pt x="856" y="103"/>
                </a:lnTo>
                <a:lnTo>
                  <a:pt x="732" y="539"/>
                </a:lnTo>
                <a:lnTo>
                  <a:pt x="571" y="494"/>
                </a:lnTo>
                <a:lnTo>
                  <a:pt x="571" y="430"/>
                </a:lnTo>
                <a:lnTo>
                  <a:pt x="725" y="473"/>
                </a:lnTo>
                <a:lnTo>
                  <a:pt x="824" y="124"/>
                </a:lnTo>
                <a:lnTo>
                  <a:pt x="513" y="34"/>
                </a:lnTo>
                <a:lnTo>
                  <a:pt x="443" y="285"/>
                </a:lnTo>
                <a:lnTo>
                  <a:pt x="441" y="285"/>
                </a:lnTo>
                <a:lnTo>
                  <a:pt x="430" y="238"/>
                </a:lnTo>
                <a:lnTo>
                  <a:pt x="498" y="0"/>
                </a:lnTo>
                <a:close/>
                <a:moveTo>
                  <a:pt x="40" y="321"/>
                </a:moveTo>
                <a:lnTo>
                  <a:pt x="40" y="321"/>
                </a:lnTo>
                <a:lnTo>
                  <a:pt x="32" y="321"/>
                </a:lnTo>
                <a:lnTo>
                  <a:pt x="23" y="325"/>
                </a:lnTo>
                <a:lnTo>
                  <a:pt x="17" y="328"/>
                </a:lnTo>
                <a:lnTo>
                  <a:pt x="10" y="334"/>
                </a:lnTo>
                <a:lnTo>
                  <a:pt x="6" y="338"/>
                </a:lnTo>
                <a:lnTo>
                  <a:pt x="2" y="347"/>
                </a:lnTo>
                <a:lnTo>
                  <a:pt x="0" y="353"/>
                </a:lnTo>
                <a:lnTo>
                  <a:pt x="0" y="362"/>
                </a:lnTo>
                <a:lnTo>
                  <a:pt x="0" y="621"/>
                </a:lnTo>
                <a:lnTo>
                  <a:pt x="0" y="627"/>
                </a:lnTo>
                <a:lnTo>
                  <a:pt x="2" y="636"/>
                </a:lnTo>
                <a:lnTo>
                  <a:pt x="6" y="642"/>
                </a:lnTo>
                <a:lnTo>
                  <a:pt x="10" y="649"/>
                </a:lnTo>
                <a:lnTo>
                  <a:pt x="17" y="653"/>
                </a:lnTo>
                <a:lnTo>
                  <a:pt x="23" y="657"/>
                </a:lnTo>
                <a:lnTo>
                  <a:pt x="32" y="659"/>
                </a:lnTo>
                <a:lnTo>
                  <a:pt x="40" y="659"/>
                </a:lnTo>
                <a:lnTo>
                  <a:pt x="141" y="659"/>
                </a:lnTo>
                <a:lnTo>
                  <a:pt x="128" y="646"/>
                </a:lnTo>
                <a:lnTo>
                  <a:pt x="115" y="629"/>
                </a:lnTo>
                <a:lnTo>
                  <a:pt x="102" y="612"/>
                </a:lnTo>
                <a:lnTo>
                  <a:pt x="94" y="595"/>
                </a:lnTo>
                <a:lnTo>
                  <a:pt x="85" y="576"/>
                </a:lnTo>
                <a:lnTo>
                  <a:pt x="81" y="554"/>
                </a:lnTo>
                <a:lnTo>
                  <a:pt x="77" y="533"/>
                </a:lnTo>
                <a:lnTo>
                  <a:pt x="77" y="512"/>
                </a:lnTo>
                <a:lnTo>
                  <a:pt x="77" y="494"/>
                </a:lnTo>
                <a:lnTo>
                  <a:pt x="79" y="480"/>
                </a:lnTo>
                <a:lnTo>
                  <a:pt x="81" y="465"/>
                </a:lnTo>
                <a:lnTo>
                  <a:pt x="87" y="447"/>
                </a:lnTo>
                <a:lnTo>
                  <a:pt x="98" y="420"/>
                </a:lnTo>
                <a:lnTo>
                  <a:pt x="115" y="392"/>
                </a:lnTo>
                <a:lnTo>
                  <a:pt x="137" y="370"/>
                </a:lnTo>
                <a:lnTo>
                  <a:pt x="160" y="349"/>
                </a:lnTo>
                <a:lnTo>
                  <a:pt x="186" y="334"/>
                </a:lnTo>
                <a:lnTo>
                  <a:pt x="216" y="321"/>
                </a:lnTo>
                <a:lnTo>
                  <a:pt x="218" y="321"/>
                </a:lnTo>
                <a:lnTo>
                  <a:pt x="220" y="319"/>
                </a:lnTo>
                <a:lnTo>
                  <a:pt x="222" y="319"/>
                </a:lnTo>
                <a:lnTo>
                  <a:pt x="226" y="319"/>
                </a:lnTo>
                <a:lnTo>
                  <a:pt x="231" y="317"/>
                </a:lnTo>
                <a:lnTo>
                  <a:pt x="235" y="317"/>
                </a:lnTo>
                <a:lnTo>
                  <a:pt x="237" y="317"/>
                </a:lnTo>
                <a:lnTo>
                  <a:pt x="241" y="315"/>
                </a:lnTo>
                <a:lnTo>
                  <a:pt x="246" y="315"/>
                </a:lnTo>
                <a:lnTo>
                  <a:pt x="250" y="313"/>
                </a:lnTo>
                <a:lnTo>
                  <a:pt x="256" y="313"/>
                </a:lnTo>
                <a:lnTo>
                  <a:pt x="261" y="313"/>
                </a:lnTo>
                <a:lnTo>
                  <a:pt x="265" y="313"/>
                </a:lnTo>
                <a:lnTo>
                  <a:pt x="271" y="313"/>
                </a:lnTo>
                <a:lnTo>
                  <a:pt x="276" y="313"/>
                </a:lnTo>
                <a:lnTo>
                  <a:pt x="282" y="313"/>
                </a:lnTo>
                <a:lnTo>
                  <a:pt x="286" y="313"/>
                </a:lnTo>
                <a:lnTo>
                  <a:pt x="291" y="313"/>
                </a:lnTo>
                <a:lnTo>
                  <a:pt x="293" y="313"/>
                </a:lnTo>
                <a:lnTo>
                  <a:pt x="297" y="313"/>
                </a:lnTo>
                <a:lnTo>
                  <a:pt x="301" y="313"/>
                </a:lnTo>
                <a:lnTo>
                  <a:pt x="306" y="315"/>
                </a:lnTo>
                <a:lnTo>
                  <a:pt x="308" y="315"/>
                </a:lnTo>
                <a:lnTo>
                  <a:pt x="312" y="315"/>
                </a:lnTo>
                <a:lnTo>
                  <a:pt x="316" y="317"/>
                </a:lnTo>
                <a:lnTo>
                  <a:pt x="321" y="317"/>
                </a:lnTo>
                <a:lnTo>
                  <a:pt x="323" y="317"/>
                </a:lnTo>
                <a:lnTo>
                  <a:pt x="325" y="319"/>
                </a:lnTo>
                <a:lnTo>
                  <a:pt x="327" y="319"/>
                </a:lnTo>
                <a:lnTo>
                  <a:pt x="331" y="319"/>
                </a:lnTo>
                <a:lnTo>
                  <a:pt x="336" y="321"/>
                </a:lnTo>
                <a:lnTo>
                  <a:pt x="338" y="321"/>
                </a:lnTo>
                <a:lnTo>
                  <a:pt x="366" y="334"/>
                </a:lnTo>
                <a:lnTo>
                  <a:pt x="393" y="349"/>
                </a:lnTo>
                <a:lnTo>
                  <a:pt x="417" y="370"/>
                </a:lnTo>
                <a:lnTo>
                  <a:pt x="436" y="392"/>
                </a:lnTo>
                <a:lnTo>
                  <a:pt x="453" y="420"/>
                </a:lnTo>
                <a:lnTo>
                  <a:pt x="466" y="447"/>
                </a:lnTo>
                <a:lnTo>
                  <a:pt x="471" y="465"/>
                </a:lnTo>
                <a:lnTo>
                  <a:pt x="475" y="480"/>
                </a:lnTo>
                <a:lnTo>
                  <a:pt x="475" y="494"/>
                </a:lnTo>
                <a:lnTo>
                  <a:pt x="477" y="512"/>
                </a:lnTo>
                <a:lnTo>
                  <a:pt x="475" y="533"/>
                </a:lnTo>
                <a:lnTo>
                  <a:pt x="473" y="554"/>
                </a:lnTo>
                <a:lnTo>
                  <a:pt x="466" y="576"/>
                </a:lnTo>
                <a:lnTo>
                  <a:pt x="460" y="595"/>
                </a:lnTo>
                <a:lnTo>
                  <a:pt x="449" y="612"/>
                </a:lnTo>
                <a:lnTo>
                  <a:pt x="438" y="629"/>
                </a:lnTo>
                <a:lnTo>
                  <a:pt x="426" y="646"/>
                </a:lnTo>
                <a:lnTo>
                  <a:pt x="411" y="659"/>
                </a:lnTo>
                <a:lnTo>
                  <a:pt x="496" y="659"/>
                </a:lnTo>
                <a:lnTo>
                  <a:pt x="505" y="659"/>
                </a:lnTo>
                <a:lnTo>
                  <a:pt x="511" y="657"/>
                </a:lnTo>
                <a:lnTo>
                  <a:pt x="518" y="653"/>
                </a:lnTo>
                <a:lnTo>
                  <a:pt x="524" y="649"/>
                </a:lnTo>
                <a:lnTo>
                  <a:pt x="528" y="642"/>
                </a:lnTo>
                <a:lnTo>
                  <a:pt x="533" y="636"/>
                </a:lnTo>
                <a:lnTo>
                  <a:pt x="535" y="627"/>
                </a:lnTo>
                <a:lnTo>
                  <a:pt x="535" y="621"/>
                </a:lnTo>
                <a:lnTo>
                  <a:pt x="535" y="362"/>
                </a:lnTo>
                <a:lnTo>
                  <a:pt x="535" y="353"/>
                </a:lnTo>
                <a:lnTo>
                  <a:pt x="533" y="347"/>
                </a:lnTo>
                <a:lnTo>
                  <a:pt x="528" y="338"/>
                </a:lnTo>
                <a:lnTo>
                  <a:pt x="524" y="334"/>
                </a:lnTo>
                <a:lnTo>
                  <a:pt x="518" y="328"/>
                </a:lnTo>
                <a:lnTo>
                  <a:pt x="511" y="325"/>
                </a:lnTo>
                <a:lnTo>
                  <a:pt x="505" y="321"/>
                </a:lnTo>
                <a:lnTo>
                  <a:pt x="496" y="321"/>
                </a:lnTo>
                <a:lnTo>
                  <a:pt x="411" y="321"/>
                </a:lnTo>
                <a:lnTo>
                  <a:pt x="398" y="259"/>
                </a:lnTo>
                <a:lnTo>
                  <a:pt x="152" y="259"/>
                </a:lnTo>
                <a:lnTo>
                  <a:pt x="139" y="321"/>
                </a:lnTo>
                <a:lnTo>
                  <a:pt x="40" y="321"/>
                </a:lnTo>
                <a:close/>
                <a:moveTo>
                  <a:pt x="278" y="400"/>
                </a:moveTo>
                <a:lnTo>
                  <a:pt x="278" y="400"/>
                </a:lnTo>
                <a:lnTo>
                  <a:pt x="297" y="400"/>
                </a:lnTo>
                <a:lnTo>
                  <a:pt x="314" y="405"/>
                </a:lnTo>
                <a:lnTo>
                  <a:pt x="329" y="411"/>
                </a:lnTo>
                <a:lnTo>
                  <a:pt x="344" y="422"/>
                </a:lnTo>
                <a:lnTo>
                  <a:pt x="357" y="432"/>
                </a:lnTo>
                <a:lnTo>
                  <a:pt x="370" y="445"/>
                </a:lnTo>
                <a:lnTo>
                  <a:pt x="378" y="458"/>
                </a:lnTo>
                <a:lnTo>
                  <a:pt x="387" y="475"/>
                </a:lnTo>
                <a:lnTo>
                  <a:pt x="368" y="465"/>
                </a:lnTo>
                <a:lnTo>
                  <a:pt x="349" y="456"/>
                </a:lnTo>
                <a:lnTo>
                  <a:pt x="329" y="452"/>
                </a:lnTo>
                <a:lnTo>
                  <a:pt x="306" y="450"/>
                </a:lnTo>
                <a:lnTo>
                  <a:pt x="280" y="452"/>
                </a:lnTo>
                <a:lnTo>
                  <a:pt x="256" y="458"/>
                </a:lnTo>
                <a:lnTo>
                  <a:pt x="233" y="469"/>
                </a:lnTo>
                <a:lnTo>
                  <a:pt x="214" y="484"/>
                </a:lnTo>
                <a:lnTo>
                  <a:pt x="199" y="501"/>
                </a:lnTo>
                <a:lnTo>
                  <a:pt x="186" y="520"/>
                </a:lnTo>
                <a:lnTo>
                  <a:pt x="179" y="542"/>
                </a:lnTo>
                <a:lnTo>
                  <a:pt x="177" y="554"/>
                </a:lnTo>
                <a:lnTo>
                  <a:pt x="175" y="565"/>
                </a:lnTo>
                <a:lnTo>
                  <a:pt x="175" y="569"/>
                </a:lnTo>
                <a:lnTo>
                  <a:pt x="171" y="557"/>
                </a:lnTo>
                <a:lnTo>
                  <a:pt x="167" y="544"/>
                </a:lnTo>
                <a:lnTo>
                  <a:pt x="164" y="529"/>
                </a:lnTo>
                <a:lnTo>
                  <a:pt x="162" y="516"/>
                </a:lnTo>
                <a:lnTo>
                  <a:pt x="164" y="492"/>
                </a:lnTo>
                <a:lnTo>
                  <a:pt x="171" y="471"/>
                </a:lnTo>
                <a:lnTo>
                  <a:pt x="182" y="452"/>
                </a:lnTo>
                <a:lnTo>
                  <a:pt x="197" y="435"/>
                </a:lnTo>
                <a:lnTo>
                  <a:pt x="214" y="420"/>
                </a:lnTo>
                <a:lnTo>
                  <a:pt x="233" y="409"/>
                </a:lnTo>
                <a:lnTo>
                  <a:pt x="254" y="402"/>
                </a:lnTo>
                <a:lnTo>
                  <a:pt x="278" y="400"/>
                </a:lnTo>
                <a:close/>
                <a:moveTo>
                  <a:pt x="276" y="330"/>
                </a:moveTo>
                <a:lnTo>
                  <a:pt x="276" y="330"/>
                </a:lnTo>
                <a:lnTo>
                  <a:pt x="259" y="332"/>
                </a:lnTo>
                <a:lnTo>
                  <a:pt x="239" y="334"/>
                </a:lnTo>
                <a:lnTo>
                  <a:pt x="222" y="338"/>
                </a:lnTo>
                <a:lnTo>
                  <a:pt x="205" y="345"/>
                </a:lnTo>
                <a:lnTo>
                  <a:pt x="190" y="351"/>
                </a:lnTo>
                <a:lnTo>
                  <a:pt x="175" y="362"/>
                </a:lnTo>
                <a:lnTo>
                  <a:pt x="160" y="372"/>
                </a:lnTo>
                <a:lnTo>
                  <a:pt x="147" y="383"/>
                </a:lnTo>
                <a:lnTo>
                  <a:pt x="137" y="396"/>
                </a:lnTo>
                <a:lnTo>
                  <a:pt x="126" y="411"/>
                </a:lnTo>
                <a:lnTo>
                  <a:pt x="115" y="426"/>
                </a:lnTo>
                <a:lnTo>
                  <a:pt x="109" y="441"/>
                </a:lnTo>
                <a:lnTo>
                  <a:pt x="102" y="458"/>
                </a:lnTo>
                <a:lnTo>
                  <a:pt x="98" y="475"/>
                </a:lnTo>
                <a:lnTo>
                  <a:pt x="96" y="494"/>
                </a:lnTo>
                <a:lnTo>
                  <a:pt x="94" y="512"/>
                </a:lnTo>
                <a:lnTo>
                  <a:pt x="96" y="531"/>
                </a:lnTo>
                <a:lnTo>
                  <a:pt x="98" y="548"/>
                </a:lnTo>
                <a:lnTo>
                  <a:pt x="102" y="567"/>
                </a:lnTo>
                <a:lnTo>
                  <a:pt x="109" y="582"/>
                </a:lnTo>
                <a:lnTo>
                  <a:pt x="115" y="599"/>
                </a:lnTo>
                <a:lnTo>
                  <a:pt x="126" y="614"/>
                </a:lnTo>
                <a:lnTo>
                  <a:pt x="137" y="627"/>
                </a:lnTo>
                <a:lnTo>
                  <a:pt x="147" y="640"/>
                </a:lnTo>
                <a:lnTo>
                  <a:pt x="160" y="653"/>
                </a:lnTo>
                <a:lnTo>
                  <a:pt x="175" y="664"/>
                </a:lnTo>
                <a:lnTo>
                  <a:pt x="190" y="672"/>
                </a:lnTo>
                <a:lnTo>
                  <a:pt x="205" y="681"/>
                </a:lnTo>
                <a:lnTo>
                  <a:pt x="222" y="685"/>
                </a:lnTo>
                <a:lnTo>
                  <a:pt x="239" y="691"/>
                </a:lnTo>
                <a:lnTo>
                  <a:pt x="259" y="694"/>
                </a:lnTo>
                <a:lnTo>
                  <a:pt x="276" y="694"/>
                </a:lnTo>
                <a:lnTo>
                  <a:pt x="295" y="694"/>
                </a:lnTo>
                <a:lnTo>
                  <a:pt x="312" y="691"/>
                </a:lnTo>
                <a:lnTo>
                  <a:pt x="331" y="685"/>
                </a:lnTo>
                <a:lnTo>
                  <a:pt x="346" y="681"/>
                </a:lnTo>
                <a:lnTo>
                  <a:pt x="363" y="672"/>
                </a:lnTo>
                <a:lnTo>
                  <a:pt x="378" y="664"/>
                </a:lnTo>
                <a:lnTo>
                  <a:pt x="391" y="653"/>
                </a:lnTo>
                <a:lnTo>
                  <a:pt x="404" y="640"/>
                </a:lnTo>
                <a:lnTo>
                  <a:pt x="417" y="627"/>
                </a:lnTo>
                <a:lnTo>
                  <a:pt x="428" y="614"/>
                </a:lnTo>
                <a:lnTo>
                  <a:pt x="436" y="599"/>
                </a:lnTo>
                <a:lnTo>
                  <a:pt x="445" y="582"/>
                </a:lnTo>
                <a:lnTo>
                  <a:pt x="449" y="567"/>
                </a:lnTo>
                <a:lnTo>
                  <a:pt x="456" y="548"/>
                </a:lnTo>
                <a:lnTo>
                  <a:pt x="458" y="531"/>
                </a:lnTo>
                <a:lnTo>
                  <a:pt x="458" y="512"/>
                </a:lnTo>
                <a:lnTo>
                  <a:pt x="458" y="494"/>
                </a:lnTo>
                <a:lnTo>
                  <a:pt x="456" y="475"/>
                </a:lnTo>
                <a:lnTo>
                  <a:pt x="449" y="458"/>
                </a:lnTo>
                <a:lnTo>
                  <a:pt x="445" y="441"/>
                </a:lnTo>
                <a:lnTo>
                  <a:pt x="436" y="426"/>
                </a:lnTo>
                <a:lnTo>
                  <a:pt x="428" y="411"/>
                </a:lnTo>
                <a:lnTo>
                  <a:pt x="417" y="396"/>
                </a:lnTo>
                <a:lnTo>
                  <a:pt x="404" y="383"/>
                </a:lnTo>
                <a:lnTo>
                  <a:pt x="391" y="372"/>
                </a:lnTo>
                <a:lnTo>
                  <a:pt x="378" y="362"/>
                </a:lnTo>
                <a:lnTo>
                  <a:pt x="363" y="351"/>
                </a:lnTo>
                <a:lnTo>
                  <a:pt x="346" y="345"/>
                </a:lnTo>
                <a:lnTo>
                  <a:pt x="331" y="338"/>
                </a:lnTo>
                <a:lnTo>
                  <a:pt x="312" y="334"/>
                </a:lnTo>
                <a:lnTo>
                  <a:pt x="295" y="332"/>
                </a:lnTo>
                <a:lnTo>
                  <a:pt x="276" y="330"/>
                </a:lnTo>
                <a:close/>
                <a:moveTo>
                  <a:pt x="276" y="368"/>
                </a:moveTo>
                <a:lnTo>
                  <a:pt x="276" y="368"/>
                </a:lnTo>
                <a:lnTo>
                  <a:pt x="291" y="368"/>
                </a:lnTo>
                <a:lnTo>
                  <a:pt x="306" y="372"/>
                </a:lnTo>
                <a:lnTo>
                  <a:pt x="319" y="375"/>
                </a:lnTo>
                <a:lnTo>
                  <a:pt x="331" y="379"/>
                </a:lnTo>
                <a:lnTo>
                  <a:pt x="344" y="385"/>
                </a:lnTo>
                <a:lnTo>
                  <a:pt x="357" y="394"/>
                </a:lnTo>
                <a:lnTo>
                  <a:pt x="368" y="400"/>
                </a:lnTo>
                <a:lnTo>
                  <a:pt x="378" y="411"/>
                </a:lnTo>
                <a:lnTo>
                  <a:pt x="387" y="422"/>
                </a:lnTo>
                <a:lnTo>
                  <a:pt x="396" y="432"/>
                </a:lnTo>
                <a:lnTo>
                  <a:pt x="402" y="443"/>
                </a:lnTo>
                <a:lnTo>
                  <a:pt x="408" y="456"/>
                </a:lnTo>
                <a:lnTo>
                  <a:pt x="413" y="469"/>
                </a:lnTo>
                <a:lnTo>
                  <a:pt x="417" y="484"/>
                </a:lnTo>
                <a:lnTo>
                  <a:pt x="419" y="497"/>
                </a:lnTo>
                <a:lnTo>
                  <a:pt x="419" y="512"/>
                </a:lnTo>
                <a:lnTo>
                  <a:pt x="419" y="527"/>
                </a:lnTo>
                <a:lnTo>
                  <a:pt x="417" y="542"/>
                </a:lnTo>
                <a:lnTo>
                  <a:pt x="413" y="554"/>
                </a:lnTo>
                <a:lnTo>
                  <a:pt x="408" y="567"/>
                </a:lnTo>
                <a:lnTo>
                  <a:pt x="402" y="580"/>
                </a:lnTo>
                <a:lnTo>
                  <a:pt x="396" y="593"/>
                </a:lnTo>
                <a:lnTo>
                  <a:pt x="387" y="604"/>
                </a:lnTo>
                <a:lnTo>
                  <a:pt x="378" y="614"/>
                </a:lnTo>
                <a:lnTo>
                  <a:pt x="368" y="623"/>
                </a:lnTo>
                <a:lnTo>
                  <a:pt x="357" y="631"/>
                </a:lnTo>
                <a:lnTo>
                  <a:pt x="344" y="638"/>
                </a:lnTo>
                <a:lnTo>
                  <a:pt x="331" y="644"/>
                </a:lnTo>
                <a:lnTo>
                  <a:pt x="319" y="649"/>
                </a:lnTo>
                <a:lnTo>
                  <a:pt x="306" y="653"/>
                </a:lnTo>
                <a:lnTo>
                  <a:pt x="291" y="655"/>
                </a:lnTo>
                <a:lnTo>
                  <a:pt x="276" y="655"/>
                </a:lnTo>
                <a:lnTo>
                  <a:pt x="261" y="655"/>
                </a:lnTo>
                <a:lnTo>
                  <a:pt x="248" y="653"/>
                </a:lnTo>
                <a:lnTo>
                  <a:pt x="233" y="649"/>
                </a:lnTo>
                <a:lnTo>
                  <a:pt x="220" y="644"/>
                </a:lnTo>
                <a:lnTo>
                  <a:pt x="207" y="638"/>
                </a:lnTo>
                <a:lnTo>
                  <a:pt x="197" y="631"/>
                </a:lnTo>
                <a:lnTo>
                  <a:pt x="186" y="623"/>
                </a:lnTo>
                <a:lnTo>
                  <a:pt x="175" y="614"/>
                </a:lnTo>
                <a:lnTo>
                  <a:pt x="164" y="604"/>
                </a:lnTo>
                <a:lnTo>
                  <a:pt x="158" y="593"/>
                </a:lnTo>
                <a:lnTo>
                  <a:pt x="149" y="580"/>
                </a:lnTo>
                <a:lnTo>
                  <a:pt x="143" y="567"/>
                </a:lnTo>
                <a:lnTo>
                  <a:pt x="139" y="554"/>
                </a:lnTo>
                <a:lnTo>
                  <a:pt x="137" y="542"/>
                </a:lnTo>
                <a:lnTo>
                  <a:pt x="132" y="527"/>
                </a:lnTo>
                <a:lnTo>
                  <a:pt x="132" y="512"/>
                </a:lnTo>
                <a:lnTo>
                  <a:pt x="132" y="497"/>
                </a:lnTo>
                <a:lnTo>
                  <a:pt x="137" y="484"/>
                </a:lnTo>
                <a:lnTo>
                  <a:pt x="139" y="469"/>
                </a:lnTo>
                <a:lnTo>
                  <a:pt x="143" y="456"/>
                </a:lnTo>
                <a:lnTo>
                  <a:pt x="149" y="443"/>
                </a:lnTo>
                <a:lnTo>
                  <a:pt x="158" y="432"/>
                </a:lnTo>
                <a:lnTo>
                  <a:pt x="164" y="422"/>
                </a:lnTo>
                <a:lnTo>
                  <a:pt x="175" y="411"/>
                </a:lnTo>
                <a:lnTo>
                  <a:pt x="186" y="400"/>
                </a:lnTo>
                <a:lnTo>
                  <a:pt x="197" y="394"/>
                </a:lnTo>
                <a:lnTo>
                  <a:pt x="207" y="385"/>
                </a:lnTo>
                <a:lnTo>
                  <a:pt x="220" y="379"/>
                </a:lnTo>
                <a:lnTo>
                  <a:pt x="233" y="375"/>
                </a:lnTo>
                <a:lnTo>
                  <a:pt x="248" y="372"/>
                </a:lnTo>
                <a:lnTo>
                  <a:pt x="261" y="368"/>
                </a:lnTo>
                <a:lnTo>
                  <a:pt x="276" y="368"/>
                </a:lnTo>
                <a:close/>
                <a:moveTo>
                  <a:pt x="623" y="118"/>
                </a:moveTo>
                <a:lnTo>
                  <a:pt x="623" y="118"/>
                </a:lnTo>
                <a:lnTo>
                  <a:pt x="618" y="120"/>
                </a:lnTo>
                <a:lnTo>
                  <a:pt x="616" y="120"/>
                </a:lnTo>
                <a:lnTo>
                  <a:pt x="612" y="120"/>
                </a:lnTo>
                <a:lnTo>
                  <a:pt x="610" y="122"/>
                </a:lnTo>
                <a:lnTo>
                  <a:pt x="608" y="122"/>
                </a:lnTo>
                <a:lnTo>
                  <a:pt x="605" y="122"/>
                </a:lnTo>
                <a:lnTo>
                  <a:pt x="603" y="122"/>
                </a:lnTo>
                <a:lnTo>
                  <a:pt x="603" y="124"/>
                </a:lnTo>
                <a:lnTo>
                  <a:pt x="601" y="124"/>
                </a:lnTo>
                <a:lnTo>
                  <a:pt x="599" y="124"/>
                </a:lnTo>
                <a:lnTo>
                  <a:pt x="597" y="124"/>
                </a:lnTo>
                <a:lnTo>
                  <a:pt x="597" y="126"/>
                </a:lnTo>
                <a:lnTo>
                  <a:pt x="595" y="126"/>
                </a:lnTo>
                <a:lnTo>
                  <a:pt x="593" y="129"/>
                </a:lnTo>
                <a:lnTo>
                  <a:pt x="580" y="135"/>
                </a:lnTo>
                <a:lnTo>
                  <a:pt x="569" y="146"/>
                </a:lnTo>
                <a:lnTo>
                  <a:pt x="560" y="156"/>
                </a:lnTo>
                <a:lnTo>
                  <a:pt x="552" y="169"/>
                </a:lnTo>
                <a:lnTo>
                  <a:pt x="550" y="180"/>
                </a:lnTo>
                <a:lnTo>
                  <a:pt x="548" y="193"/>
                </a:lnTo>
                <a:lnTo>
                  <a:pt x="543" y="221"/>
                </a:lnTo>
                <a:lnTo>
                  <a:pt x="541" y="231"/>
                </a:lnTo>
                <a:lnTo>
                  <a:pt x="535" y="242"/>
                </a:lnTo>
                <a:lnTo>
                  <a:pt x="530" y="246"/>
                </a:lnTo>
                <a:lnTo>
                  <a:pt x="526" y="251"/>
                </a:lnTo>
                <a:lnTo>
                  <a:pt x="520" y="253"/>
                </a:lnTo>
                <a:lnTo>
                  <a:pt x="511" y="255"/>
                </a:lnTo>
                <a:lnTo>
                  <a:pt x="708" y="310"/>
                </a:lnTo>
                <a:lnTo>
                  <a:pt x="719" y="287"/>
                </a:lnTo>
                <a:lnTo>
                  <a:pt x="727" y="261"/>
                </a:lnTo>
                <a:lnTo>
                  <a:pt x="732" y="233"/>
                </a:lnTo>
                <a:lnTo>
                  <a:pt x="732" y="218"/>
                </a:lnTo>
                <a:lnTo>
                  <a:pt x="732" y="203"/>
                </a:lnTo>
                <a:lnTo>
                  <a:pt x="727" y="191"/>
                </a:lnTo>
                <a:lnTo>
                  <a:pt x="723" y="176"/>
                </a:lnTo>
                <a:lnTo>
                  <a:pt x="719" y="165"/>
                </a:lnTo>
                <a:lnTo>
                  <a:pt x="710" y="152"/>
                </a:lnTo>
                <a:lnTo>
                  <a:pt x="700" y="141"/>
                </a:lnTo>
                <a:lnTo>
                  <a:pt x="689" y="133"/>
                </a:lnTo>
                <a:lnTo>
                  <a:pt x="674" y="126"/>
                </a:lnTo>
                <a:lnTo>
                  <a:pt x="659" y="120"/>
                </a:lnTo>
                <a:lnTo>
                  <a:pt x="642" y="118"/>
                </a:lnTo>
                <a:lnTo>
                  <a:pt x="623" y="118"/>
                </a:lnTo>
                <a:close/>
                <a:moveTo>
                  <a:pt x="571" y="180"/>
                </a:moveTo>
                <a:lnTo>
                  <a:pt x="571" y="180"/>
                </a:lnTo>
                <a:lnTo>
                  <a:pt x="573" y="173"/>
                </a:lnTo>
                <a:lnTo>
                  <a:pt x="567" y="188"/>
                </a:lnTo>
                <a:lnTo>
                  <a:pt x="565" y="203"/>
                </a:lnTo>
                <a:lnTo>
                  <a:pt x="565" y="216"/>
                </a:lnTo>
                <a:lnTo>
                  <a:pt x="567" y="229"/>
                </a:lnTo>
                <a:lnTo>
                  <a:pt x="573" y="242"/>
                </a:lnTo>
                <a:lnTo>
                  <a:pt x="580" y="253"/>
                </a:lnTo>
                <a:lnTo>
                  <a:pt x="590" y="261"/>
                </a:lnTo>
                <a:lnTo>
                  <a:pt x="601" y="270"/>
                </a:lnTo>
                <a:lnTo>
                  <a:pt x="614" y="274"/>
                </a:lnTo>
                <a:lnTo>
                  <a:pt x="629" y="276"/>
                </a:lnTo>
                <a:lnTo>
                  <a:pt x="642" y="276"/>
                </a:lnTo>
                <a:lnTo>
                  <a:pt x="655" y="274"/>
                </a:lnTo>
                <a:lnTo>
                  <a:pt x="667" y="268"/>
                </a:lnTo>
                <a:lnTo>
                  <a:pt x="678" y="261"/>
                </a:lnTo>
                <a:lnTo>
                  <a:pt x="687" y="251"/>
                </a:lnTo>
                <a:lnTo>
                  <a:pt x="695" y="240"/>
                </a:lnTo>
                <a:lnTo>
                  <a:pt x="700" y="227"/>
                </a:lnTo>
                <a:lnTo>
                  <a:pt x="702" y="216"/>
                </a:lnTo>
                <a:lnTo>
                  <a:pt x="661" y="208"/>
                </a:lnTo>
                <a:lnTo>
                  <a:pt x="659" y="186"/>
                </a:lnTo>
                <a:lnTo>
                  <a:pt x="650" y="203"/>
                </a:lnTo>
                <a:lnTo>
                  <a:pt x="644" y="203"/>
                </a:lnTo>
                <a:lnTo>
                  <a:pt x="655" y="163"/>
                </a:lnTo>
                <a:lnTo>
                  <a:pt x="635" y="199"/>
                </a:lnTo>
                <a:lnTo>
                  <a:pt x="571" y="180"/>
                </a:lnTo>
                <a:close/>
                <a:moveTo>
                  <a:pt x="657" y="221"/>
                </a:moveTo>
                <a:lnTo>
                  <a:pt x="657" y="221"/>
                </a:lnTo>
                <a:lnTo>
                  <a:pt x="655" y="221"/>
                </a:lnTo>
                <a:lnTo>
                  <a:pt x="650" y="221"/>
                </a:lnTo>
                <a:lnTo>
                  <a:pt x="648" y="223"/>
                </a:lnTo>
                <a:lnTo>
                  <a:pt x="646" y="227"/>
                </a:lnTo>
                <a:lnTo>
                  <a:pt x="646" y="231"/>
                </a:lnTo>
                <a:lnTo>
                  <a:pt x="646" y="233"/>
                </a:lnTo>
                <a:lnTo>
                  <a:pt x="648" y="238"/>
                </a:lnTo>
                <a:lnTo>
                  <a:pt x="652" y="238"/>
                </a:lnTo>
                <a:lnTo>
                  <a:pt x="657" y="238"/>
                </a:lnTo>
                <a:lnTo>
                  <a:pt x="659" y="238"/>
                </a:lnTo>
                <a:lnTo>
                  <a:pt x="663" y="236"/>
                </a:lnTo>
                <a:lnTo>
                  <a:pt x="663" y="231"/>
                </a:lnTo>
                <a:lnTo>
                  <a:pt x="663" y="229"/>
                </a:lnTo>
                <a:lnTo>
                  <a:pt x="663" y="225"/>
                </a:lnTo>
                <a:lnTo>
                  <a:pt x="661" y="223"/>
                </a:lnTo>
                <a:lnTo>
                  <a:pt x="657" y="221"/>
                </a:lnTo>
                <a:close/>
                <a:moveTo>
                  <a:pt x="603" y="206"/>
                </a:moveTo>
                <a:lnTo>
                  <a:pt x="603" y="206"/>
                </a:lnTo>
                <a:lnTo>
                  <a:pt x="601" y="206"/>
                </a:lnTo>
                <a:lnTo>
                  <a:pt x="597" y="206"/>
                </a:lnTo>
                <a:lnTo>
                  <a:pt x="595" y="208"/>
                </a:lnTo>
                <a:lnTo>
                  <a:pt x="593" y="212"/>
                </a:lnTo>
                <a:lnTo>
                  <a:pt x="593" y="216"/>
                </a:lnTo>
                <a:lnTo>
                  <a:pt x="593" y="218"/>
                </a:lnTo>
                <a:lnTo>
                  <a:pt x="595" y="221"/>
                </a:lnTo>
                <a:lnTo>
                  <a:pt x="599" y="223"/>
                </a:lnTo>
                <a:lnTo>
                  <a:pt x="603" y="223"/>
                </a:lnTo>
                <a:lnTo>
                  <a:pt x="605" y="223"/>
                </a:lnTo>
                <a:lnTo>
                  <a:pt x="608" y="221"/>
                </a:lnTo>
                <a:lnTo>
                  <a:pt x="610" y="216"/>
                </a:lnTo>
                <a:lnTo>
                  <a:pt x="610" y="212"/>
                </a:lnTo>
                <a:lnTo>
                  <a:pt x="610" y="210"/>
                </a:lnTo>
                <a:lnTo>
                  <a:pt x="608" y="208"/>
                </a:lnTo>
                <a:lnTo>
                  <a:pt x="603" y="206"/>
                </a:lnTo>
                <a:close/>
                <a:moveTo>
                  <a:pt x="687" y="424"/>
                </a:moveTo>
                <a:lnTo>
                  <a:pt x="687" y="424"/>
                </a:lnTo>
                <a:lnTo>
                  <a:pt x="689" y="405"/>
                </a:lnTo>
                <a:lnTo>
                  <a:pt x="689" y="385"/>
                </a:lnTo>
                <a:lnTo>
                  <a:pt x="687" y="368"/>
                </a:lnTo>
                <a:lnTo>
                  <a:pt x="682" y="351"/>
                </a:lnTo>
                <a:lnTo>
                  <a:pt x="676" y="334"/>
                </a:lnTo>
                <a:lnTo>
                  <a:pt x="665" y="319"/>
                </a:lnTo>
                <a:lnTo>
                  <a:pt x="655" y="306"/>
                </a:lnTo>
                <a:lnTo>
                  <a:pt x="642" y="295"/>
                </a:lnTo>
                <a:lnTo>
                  <a:pt x="571" y="351"/>
                </a:lnTo>
                <a:lnTo>
                  <a:pt x="571" y="362"/>
                </a:lnTo>
                <a:lnTo>
                  <a:pt x="571" y="390"/>
                </a:lnTo>
                <a:lnTo>
                  <a:pt x="687" y="424"/>
                </a:lnTo>
                <a:close/>
                <a:moveTo>
                  <a:pt x="528" y="293"/>
                </a:moveTo>
                <a:lnTo>
                  <a:pt x="528" y="293"/>
                </a:lnTo>
                <a:lnTo>
                  <a:pt x="539" y="300"/>
                </a:lnTo>
                <a:lnTo>
                  <a:pt x="550" y="306"/>
                </a:lnTo>
                <a:lnTo>
                  <a:pt x="558" y="317"/>
                </a:lnTo>
                <a:lnTo>
                  <a:pt x="565" y="328"/>
                </a:lnTo>
                <a:lnTo>
                  <a:pt x="578" y="278"/>
                </a:lnTo>
                <a:lnTo>
                  <a:pt x="565" y="278"/>
                </a:lnTo>
                <a:lnTo>
                  <a:pt x="552" y="283"/>
                </a:lnTo>
                <a:lnTo>
                  <a:pt x="541" y="287"/>
                </a:lnTo>
                <a:lnTo>
                  <a:pt x="528" y="2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13" name="Freeform 13"/>
          <p:cNvSpPr>
            <a:spLocks noEditPoints="1" noChangeArrowheads="1"/>
          </p:cNvSpPr>
          <p:nvPr/>
        </p:nvSpPr>
        <p:spPr bwMode="auto">
          <a:xfrm>
            <a:off x="7242175" y="4889500"/>
            <a:ext cx="361950" cy="223838"/>
          </a:xfrm>
          <a:custGeom>
            <a:avLst/>
            <a:gdLst>
              <a:gd name="T0" fmla="*/ 361018 w 777"/>
              <a:gd name="T1" fmla="*/ 84232 h 574"/>
              <a:gd name="T2" fmla="*/ 331205 w 777"/>
              <a:gd name="T3" fmla="*/ 223058 h 574"/>
              <a:gd name="T4" fmla="*/ 244095 w 777"/>
              <a:gd name="T5" fmla="*/ 197711 h 574"/>
              <a:gd name="T6" fmla="*/ 272976 w 777"/>
              <a:gd name="T7" fmla="*/ 59274 h 574"/>
              <a:gd name="T8" fmla="*/ 217543 w 777"/>
              <a:gd name="T9" fmla="*/ 4290 h 574"/>
              <a:gd name="T10" fmla="*/ 217543 w 777"/>
              <a:gd name="T11" fmla="*/ 217209 h 574"/>
              <a:gd name="T12" fmla="*/ 5124 w 777"/>
              <a:gd name="T13" fmla="*/ 217209 h 574"/>
              <a:gd name="T14" fmla="*/ 8851 w 777"/>
              <a:gd name="T15" fmla="*/ 46795 h 574"/>
              <a:gd name="T16" fmla="*/ 59626 w 777"/>
              <a:gd name="T17" fmla="*/ 182112 h 574"/>
              <a:gd name="T18" fmla="*/ 67545 w 777"/>
              <a:gd name="T19" fmla="*/ 155985 h 574"/>
              <a:gd name="T20" fmla="*/ 69875 w 777"/>
              <a:gd name="T21" fmla="*/ 135317 h 574"/>
              <a:gd name="T22" fmla="*/ 56831 w 777"/>
              <a:gd name="T23" fmla="*/ 150915 h 574"/>
              <a:gd name="T24" fmla="*/ 61955 w 777"/>
              <a:gd name="T25" fmla="*/ 152085 h 574"/>
              <a:gd name="T26" fmla="*/ 61955 w 777"/>
              <a:gd name="T27" fmla="*/ 172753 h 574"/>
              <a:gd name="T28" fmla="*/ 105743 w 777"/>
              <a:gd name="T29" fmla="*/ 175483 h 574"/>
              <a:gd name="T30" fmla="*/ 100619 w 777"/>
              <a:gd name="T31" fmla="*/ 135317 h 574"/>
              <a:gd name="T32" fmla="*/ 87576 w 777"/>
              <a:gd name="T33" fmla="*/ 150915 h 574"/>
              <a:gd name="T34" fmla="*/ 90837 w 777"/>
              <a:gd name="T35" fmla="*/ 153645 h 574"/>
              <a:gd name="T36" fmla="*/ 138352 w 777"/>
              <a:gd name="T37" fmla="*/ 174313 h 574"/>
              <a:gd name="T38" fmla="*/ 136488 w 777"/>
              <a:gd name="T39" fmla="*/ 140386 h 574"/>
              <a:gd name="T40" fmla="*/ 142544 w 777"/>
              <a:gd name="T41" fmla="*/ 133757 h 574"/>
              <a:gd name="T42" fmla="*/ 125774 w 777"/>
              <a:gd name="T43" fmla="*/ 180162 h 574"/>
              <a:gd name="T44" fmla="*/ 152326 w 777"/>
              <a:gd name="T45" fmla="*/ 182112 h 574"/>
              <a:gd name="T46" fmla="*/ 180276 w 777"/>
              <a:gd name="T47" fmla="*/ 160274 h 574"/>
              <a:gd name="T48" fmla="*/ 180276 w 777"/>
              <a:gd name="T49" fmla="*/ 142726 h 574"/>
              <a:gd name="T50" fmla="*/ 168631 w 777"/>
              <a:gd name="T51" fmla="*/ 150915 h 574"/>
              <a:gd name="T52" fmla="*/ 168631 w 777"/>
              <a:gd name="T53" fmla="*/ 172753 h 574"/>
              <a:gd name="T54" fmla="*/ 173289 w 777"/>
              <a:gd name="T55" fmla="*/ 7409 h 574"/>
              <a:gd name="T56" fmla="*/ 30745 w 777"/>
              <a:gd name="T57" fmla="*/ 119328 h 574"/>
              <a:gd name="T58" fmla="*/ 187264 w 777"/>
              <a:gd name="T59" fmla="*/ 199660 h 574"/>
              <a:gd name="T60" fmla="*/ 40993 w 777"/>
              <a:gd name="T61" fmla="*/ 114259 h 574"/>
              <a:gd name="T62" fmla="*/ 134625 w 777"/>
              <a:gd name="T63" fmla="*/ 63564 h 574"/>
              <a:gd name="T64" fmla="*/ 272976 w 777"/>
              <a:gd name="T65" fmla="*/ 1560 h 574"/>
              <a:gd name="T66" fmla="*/ 284156 w 777"/>
              <a:gd name="T67" fmla="*/ 186012 h 574"/>
              <a:gd name="T68" fmla="*/ 298131 w 777"/>
              <a:gd name="T69" fmla="*/ 194591 h 574"/>
              <a:gd name="T70" fmla="*/ 313038 w 777"/>
              <a:gd name="T71" fmla="*/ 192641 h 574"/>
              <a:gd name="T72" fmla="*/ 307914 w 777"/>
              <a:gd name="T73" fmla="*/ 178602 h 574"/>
              <a:gd name="T74" fmla="*/ 313969 w 777"/>
              <a:gd name="T75" fmla="*/ 182112 h 574"/>
              <a:gd name="T76" fmla="*/ 293007 w 777"/>
              <a:gd name="T77" fmla="*/ 182892 h 574"/>
              <a:gd name="T78" fmla="*/ 299995 w 777"/>
              <a:gd name="T79" fmla="*/ 173533 h 574"/>
              <a:gd name="T80" fmla="*/ 282293 w 777"/>
              <a:gd name="T81" fmla="*/ 142726 h 574"/>
              <a:gd name="T82" fmla="*/ 296268 w 777"/>
              <a:gd name="T83" fmla="*/ 157934 h 574"/>
              <a:gd name="T84" fmla="*/ 312106 w 777"/>
              <a:gd name="T85" fmla="*/ 139606 h 574"/>
              <a:gd name="T86" fmla="*/ 316299 w 777"/>
              <a:gd name="T87" fmla="*/ 143506 h 574"/>
              <a:gd name="T88" fmla="*/ 323286 w 777"/>
              <a:gd name="T89" fmla="*/ 148575 h 574"/>
              <a:gd name="T90" fmla="*/ 312106 w 777"/>
              <a:gd name="T91" fmla="*/ 128687 h 574"/>
              <a:gd name="T92" fmla="*/ 297200 w 777"/>
              <a:gd name="T93" fmla="*/ 147016 h 574"/>
              <a:gd name="T94" fmla="*/ 291144 w 777"/>
              <a:gd name="T95" fmla="*/ 140386 h 574"/>
              <a:gd name="T96" fmla="*/ 293007 w 777"/>
              <a:gd name="T97" fmla="*/ 110359 h 574"/>
              <a:gd name="T98" fmla="*/ 323286 w 777"/>
              <a:gd name="T99" fmla="*/ 100220 h 574"/>
              <a:gd name="T100" fmla="*/ 282293 w 777"/>
              <a:gd name="T101" fmla="*/ 101780 h 574"/>
              <a:gd name="T102" fmla="*/ 289281 w 777"/>
              <a:gd name="T103" fmla="*/ 120108 h 574"/>
              <a:gd name="T104" fmla="*/ 292075 w 777"/>
              <a:gd name="T105" fmla="*/ 10919 h 574"/>
              <a:gd name="T106" fmla="*/ 281361 w 777"/>
              <a:gd name="T107" fmla="*/ 71753 h 574"/>
              <a:gd name="T108" fmla="*/ 258070 w 777"/>
              <a:gd name="T109" fmla="*/ 191081 h 574"/>
              <a:gd name="T110" fmla="*/ 324218 w 777"/>
              <a:gd name="T111" fmla="*/ 211359 h 574"/>
              <a:gd name="T112" fmla="*/ 347043 w 777"/>
              <a:gd name="T113" fmla="*/ 90861 h 57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777"/>
              <a:gd name="T172" fmla="*/ 0 h 574"/>
              <a:gd name="T173" fmla="*/ 777 w 777"/>
              <a:gd name="T174" fmla="*/ 574 h 574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777" h="574">
                <a:moveTo>
                  <a:pt x="604" y="152"/>
                </a:moveTo>
                <a:lnTo>
                  <a:pt x="694" y="152"/>
                </a:lnTo>
                <a:lnTo>
                  <a:pt x="711" y="152"/>
                </a:lnTo>
                <a:lnTo>
                  <a:pt x="726" y="158"/>
                </a:lnTo>
                <a:lnTo>
                  <a:pt x="738" y="165"/>
                </a:lnTo>
                <a:lnTo>
                  <a:pt x="751" y="176"/>
                </a:lnTo>
                <a:lnTo>
                  <a:pt x="762" y="186"/>
                </a:lnTo>
                <a:lnTo>
                  <a:pt x="771" y="201"/>
                </a:lnTo>
                <a:lnTo>
                  <a:pt x="775" y="216"/>
                </a:lnTo>
                <a:lnTo>
                  <a:pt x="777" y="233"/>
                </a:lnTo>
                <a:lnTo>
                  <a:pt x="777" y="490"/>
                </a:lnTo>
                <a:lnTo>
                  <a:pt x="775" y="507"/>
                </a:lnTo>
                <a:lnTo>
                  <a:pt x="771" y="522"/>
                </a:lnTo>
                <a:lnTo>
                  <a:pt x="762" y="537"/>
                </a:lnTo>
                <a:lnTo>
                  <a:pt x="753" y="548"/>
                </a:lnTo>
                <a:lnTo>
                  <a:pt x="741" y="559"/>
                </a:lnTo>
                <a:lnTo>
                  <a:pt x="728" y="567"/>
                </a:lnTo>
                <a:lnTo>
                  <a:pt x="711" y="572"/>
                </a:lnTo>
                <a:lnTo>
                  <a:pt x="696" y="574"/>
                </a:lnTo>
                <a:lnTo>
                  <a:pt x="606" y="574"/>
                </a:lnTo>
                <a:lnTo>
                  <a:pt x="589" y="572"/>
                </a:lnTo>
                <a:lnTo>
                  <a:pt x="574" y="567"/>
                </a:lnTo>
                <a:lnTo>
                  <a:pt x="559" y="559"/>
                </a:lnTo>
                <a:lnTo>
                  <a:pt x="546" y="550"/>
                </a:lnTo>
                <a:lnTo>
                  <a:pt x="537" y="537"/>
                </a:lnTo>
                <a:lnTo>
                  <a:pt x="529" y="522"/>
                </a:lnTo>
                <a:lnTo>
                  <a:pt x="524" y="507"/>
                </a:lnTo>
                <a:lnTo>
                  <a:pt x="522" y="490"/>
                </a:lnTo>
                <a:lnTo>
                  <a:pt x="522" y="233"/>
                </a:lnTo>
                <a:lnTo>
                  <a:pt x="522" y="218"/>
                </a:lnTo>
                <a:lnTo>
                  <a:pt x="529" y="201"/>
                </a:lnTo>
                <a:lnTo>
                  <a:pt x="535" y="188"/>
                </a:lnTo>
                <a:lnTo>
                  <a:pt x="546" y="176"/>
                </a:lnTo>
                <a:lnTo>
                  <a:pt x="557" y="165"/>
                </a:lnTo>
                <a:lnTo>
                  <a:pt x="571" y="158"/>
                </a:lnTo>
                <a:lnTo>
                  <a:pt x="586" y="152"/>
                </a:lnTo>
                <a:lnTo>
                  <a:pt x="604" y="152"/>
                </a:lnTo>
                <a:close/>
                <a:moveTo>
                  <a:pt x="36" y="105"/>
                </a:moveTo>
                <a:lnTo>
                  <a:pt x="163" y="0"/>
                </a:lnTo>
                <a:lnTo>
                  <a:pt x="441" y="0"/>
                </a:lnTo>
                <a:lnTo>
                  <a:pt x="449" y="0"/>
                </a:lnTo>
                <a:lnTo>
                  <a:pt x="456" y="2"/>
                </a:lnTo>
                <a:lnTo>
                  <a:pt x="462" y="7"/>
                </a:lnTo>
                <a:lnTo>
                  <a:pt x="467" y="11"/>
                </a:lnTo>
                <a:lnTo>
                  <a:pt x="471" y="15"/>
                </a:lnTo>
                <a:lnTo>
                  <a:pt x="475" y="21"/>
                </a:lnTo>
                <a:lnTo>
                  <a:pt x="477" y="28"/>
                </a:lnTo>
                <a:lnTo>
                  <a:pt x="477" y="36"/>
                </a:lnTo>
                <a:lnTo>
                  <a:pt x="477" y="531"/>
                </a:lnTo>
                <a:lnTo>
                  <a:pt x="477" y="539"/>
                </a:lnTo>
                <a:lnTo>
                  <a:pt x="475" y="546"/>
                </a:lnTo>
                <a:lnTo>
                  <a:pt x="471" y="552"/>
                </a:lnTo>
                <a:lnTo>
                  <a:pt x="467" y="557"/>
                </a:lnTo>
                <a:lnTo>
                  <a:pt x="462" y="561"/>
                </a:lnTo>
                <a:lnTo>
                  <a:pt x="456" y="565"/>
                </a:lnTo>
                <a:lnTo>
                  <a:pt x="449" y="567"/>
                </a:lnTo>
                <a:lnTo>
                  <a:pt x="441" y="567"/>
                </a:lnTo>
                <a:lnTo>
                  <a:pt x="36" y="567"/>
                </a:lnTo>
                <a:lnTo>
                  <a:pt x="30" y="567"/>
                </a:lnTo>
                <a:lnTo>
                  <a:pt x="21" y="565"/>
                </a:lnTo>
                <a:lnTo>
                  <a:pt x="17" y="561"/>
                </a:lnTo>
                <a:lnTo>
                  <a:pt x="11" y="557"/>
                </a:lnTo>
                <a:lnTo>
                  <a:pt x="6" y="552"/>
                </a:lnTo>
                <a:lnTo>
                  <a:pt x="2" y="546"/>
                </a:lnTo>
                <a:lnTo>
                  <a:pt x="0" y="539"/>
                </a:lnTo>
                <a:lnTo>
                  <a:pt x="0" y="531"/>
                </a:lnTo>
                <a:lnTo>
                  <a:pt x="0" y="169"/>
                </a:lnTo>
                <a:lnTo>
                  <a:pt x="2" y="148"/>
                </a:lnTo>
                <a:lnTo>
                  <a:pt x="4" y="141"/>
                </a:lnTo>
                <a:lnTo>
                  <a:pt x="8" y="133"/>
                </a:lnTo>
                <a:lnTo>
                  <a:pt x="19" y="120"/>
                </a:lnTo>
                <a:lnTo>
                  <a:pt x="36" y="105"/>
                </a:lnTo>
                <a:close/>
                <a:moveTo>
                  <a:pt x="98" y="415"/>
                </a:moveTo>
                <a:lnTo>
                  <a:pt x="98" y="443"/>
                </a:lnTo>
                <a:lnTo>
                  <a:pt x="101" y="454"/>
                </a:lnTo>
                <a:lnTo>
                  <a:pt x="107" y="462"/>
                </a:lnTo>
                <a:lnTo>
                  <a:pt x="116" y="467"/>
                </a:lnTo>
                <a:lnTo>
                  <a:pt x="128" y="467"/>
                </a:lnTo>
                <a:lnTo>
                  <a:pt x="143" y="467"/>
                </a:lnTo>
                <a:lnTo>
                  <a:pt x="152" y="460"/>
                </a:lnTo>
                <a:lnTo>
                  <a:pt x="158" y="454"/>
                </a:lnTo>
                <a:lnTo>
                  <a:pt x="160" y="441"/>
                </a:lnTo>
                <a:lnTo>
                  <a:pt x="160" y="424"/>
                </a:lnTo>
                <a:lnTo>
                  <a:pt x="158" y="415"/>
                </a:lnTo>
                <a:lnTo>
                  <a:pt x="156" y="409"/>
                </a:lnTo>
                <a:lnTo>
                  <a:pt x="152" y="405"/>
                </a:lnTo>
                <a:lnTo>
                  <a:pt x="145" y="400"/>
                </a:lnTo>
                <a:lnTo>
                  <a:pt x="152" y="398"/>
                </a:lnTo>
                <a:lnTo>
                  <a:pt x="156" y="394"/>
                </a:lnTo>
                <a:lnTo>
                  <a:pt x="158" y="387"/>
                </a:lnTo>
                <a:lnTo>
                  <a:pt x="158" y="381"/>
                </a:lnTo>
                <a:lnTo>
                  <a:pt x="158" y="364"/>
                </a:lnTo>
                <a:lnTo>
                  <a:pt x="156" y="353"/>
                </a:lnTo>
                <a:lnTo>
                  <a:pt x="154" y="351"/>
                </a:lnTo>
                <a:lnTo>
                  <a:pt x="150" y="347"/>
                </a:lnTo>
                <a:lnTo>
                  <a:pt x="141" y="343"/>
                </a:lnTo>
                <a:lnTo>
                  <a:pt x="128" y="343"/>
                </a:lnTo>
                <a:lnTo>
                  <a:pt x="116" y="343"/>
                </a:lnTo>
                <a:lnTo>
                  <a:pt x="107" y="347"/>
                </a:lnTo>
                <a:lnTo>
                  <a:pt x="101" y="355"/>
                </a:lnTo>
                <a:lnTo>
                  <a:pt x="98" y="364"/>
                </a:lnTo>
                <a:lnTo>
                  <a:pt x="98" y="387"/>
                </a:lnTo>
                <a:lnTo>
                  <a:pt x="122" y="387"/>
                </a:lnTo>
                <a:lnTo>
                  <a:pt x="122" y="364"/>
                </a:lnTo>
                <a:lnTo>
                  <a:pt x="124" y="362"/>
                </a:lnTo>
                <a:lnTo>
                  <a:pt x="128" y="360"/>
                </a:lnTo>
                <a:lnTo>
                  <a:pt x="133" y="362"/>
                </a:lnTo>
                <a:lnTo>
                  <a:pt x="133" y="364"/>
                </a:lnTo>
                <a:lnTo>
                  <a:pt x="133" y="385"/>
                </a:lnTo>
                <a:lnTo>
                  <a:pt x="133" y="390"/>
                </a:lnTo>
                <a:lnTo>
                  <a:pt x="130" y="392"/>
                </a:lnTo>
                <a:lnTo>
                  <a:pt x="122" y="394"/>
                </a:lnTo>
                <a:lnTo>
                  <a:pt x="122" y="407"/>
                </a:lnTo>
                <a:lnTo>
                  <a:pt x="130" y="409"/>
                </a:lnTo>
                <a:lnTo>
                  <a:pt x="133" y="411"/>
                </a:lnTo>
                <a:lnTo>
                  <a:pt x="133" y="415"/>
                </a:lnTo>
                <a:lnTo>
                  <a:pt x="133" y="443"/>
                </a:lnTo>
                <a:lnTo>
                  <a:pt x="133" y="447"/>
                </a:lnTo>
                <a:lnTo>
                  <a:pt x="128" y="447"/>
                </a:lnTo>
                <a:lnTo>
                  <a:pt x="124" y="447"/>
                </a:lnTo>
                <a:lnTo>
                  <a:pt x="124" y="443"/>
                </a:lnTo>
                <a:lnTo>
                  <a:pt x="124" y="415"/>
                </a:lnTo>
                <a:lnTo>
                  <a:pt x="98" y="415"/>
                </a:lnTo>
                <a:close/>
                <a:moveTo>
                  <a:pt x="227" y="467"/>
                </a:moveTo>
                <a:lnTo>
                  <a:pt x="227" y="450"/>
                </a:lnTo>
                <a:lnTo>
                  <a:pt x="193" y="450"/>
                </a:lnTo>
                <a:lnTo>
                  <a:pt x="223" y="392"/>
                </a:lnTo>
                <a:lnTo>
                  <a:pt x="225" y="387"/>
                </a:lnTo>
                <a:lnTo>
                  <a:pt x="227" y="379"/>
                </a:lnTo>
                <a:lnTo>
                  <a:pt x="225" y="362"/>
                </a:lnTo>
                <a:lnTo>
                  <a:pt x="220" y="351"/>
                </a:lnTo>
                <a:lnTo>
                  <a:pt x="216" y="347"/>
                </a:lnTo>
                <a:lnTo>
                  <a:pt x="210" y="345"/>
                </a:lnTo>
                <a:lnTo>
                  <a:pt x="203" y="343"/>
                </a:lnTo>
                <a:lnTo>
                  <a:pt x="195" y="343"/>
                </a:lnTo>
                <a:lnTo>
                  <a:pt x="182" y="345"/>
                </a:lnTo>
                <a:lnTo>
                  <a:pt x="171" y="349"/>
                </a:lnTo>
                <a:lnTo>
                  <a:pt x="167" y="355"/>
                </a:lnTo>
                <a:lnTo>
                  <a:pt x="165" y="366"/>
                </a:lnTo>
                <a:lnTo>
                  <a:pt x="165" y="387"/>
                </a:lnTo>
                <a:lnTo>
                  <a:pt x="188" y="387"/>
                </a:lnTo>
                <a:lnTo>
                  <a:pt x="188" y="366"/>
                </a:lnTo>
                <a:lnTo>
                  <a:pt x="190" y="362"/>
                </a:lnTo>
                <a:lnTo>
                  <a:pt x="195" y="362"/>
                </a:lnTo>
                <a:lnTo>
                  <a:pt x="199" y="364"/>
                </a:lnTo>
                <a:lnTo>
                  <a:pt x="199" y="368"/>
                </a:lnTo>
                <a:lnTo>
                  <a:pt x="199" y="383"/>
                </a:lnTo>
                <a:lnTo>
                  <a:pt x="195" y="394"/>
                </a:lnTo>
                <a:lnTo>
                  <a:pt x="165" y="450"/>
                </a:lnTo>
                <a:lnTo>
                  <a:pt x="165" y="467"/>
                </a:lnTo>
                <a:lnTo>
                  <a:pt x="227" y="467"/>
                </a:lnTo>
                <a:close/>
                <a:moveTo>
                  <a:pt x="321" y="467"/>
                </a:moveTo>
                <a:lnTo>
                  <a:pt x="321" y="405"/>
                </a:lnTo>
                <a:lnTo>
                  <a:pt x="291" y="405"/>
                </a:lnTo>
                <a:lnTo>
                  <a:pt x="291" y="424"/>
                </a:lnTo>
                <a:lnTo>
                  <a:pt x="297" y="424"/>
                </a:lnTo>
                <a:lnTo>
                  <a:pt x="297" y="447"/>
                </a:lnTo>
                <a:lnTo>
                  <a:pt x="295" y="450"/>
                </a:lnTo>
                <a:lnTo>
                  <a:pt x="293" y="450"/>
                </a:lnTo>
                <a:lnTo>
                  <a:pt x="291" y="450"/>
                </a:lnTo>
                <a:lnTo>
                  <a:pt x="289" y="447"/>
                </a:lnTo>
                <a:lnTo>
                  <a:pt x="289" y="362"/>
                </a:lnTo>
                <a:lnTo>
                  <a:pt x="291" y="360"/>
                </a:lnTo>
                <a:lnTo>
                  <a:pt x="293" y="360"/>
                </a:lnTo>
                <a:lnTo>
                  <a:pt x="295" y="360"/>
                </a:lnTo>
                <a:lnTo>
                  <a:pt x="297" y="362"/>
                </a:lnTo>
                <a:lnTo>
                  <a:pt x="297" y="387"/>
                </a:lnTo>
                <a:lnTo>
                  <a:pt x="321" y="387"/>
                </a:lnTo>
                <a:lnTo>
                  <a:pt x="321" y="364"/>
                </a:lnTo>
                <a:lnTo>
                  <a:pt x="319" y="355"/>
                </a:lnTo>
                <a:lnTo>
                  <a:pt x="315" y="347"/>
                </a:lnTo>
                <a:lnTo>
                  <a:pt x="306" y="343"/>
                </a:lnTo>
                <a:lnTo>
                  <a:pt x="293" y="343"/>
                </a:lnTo>
                <a:lnTo>
                  <a:pt x="278" y="345"/>
                </a:lnTo>
                <a:lnTo>
                  <a:pt x="270" y="349"/>
                </a:lnTo>
                <a:lnTo>
                  <a:pt x="263" y="355"/>
                </a:lnTo>
                <a:lnTo>
                  <a:pt x="261" y="366"/>
                </a:lnTo>
                <a:lnTo>
                  <a:pt x="261" y="445"/>
                </a:lnTo>
                <a:lnTo>
                  <a:pt x="263" y="456"/>
                </a:lnTo>
                <a:lnTo>
                  <a:pt x="270" y="462"/>
                </a:lnTo>
                <a:lnTo>
                  <a:pt x="276" y="467"/>
                </a:lnTo>
                <a:lnTo>
                  <a:pt x="287" y="467"/>
                </a:lnTo>
                <a:lnTo>
                  <a:pt x="295" y="465"/>
                </a:lnTo>
                <a:lnTo>
                  <a:pt x="304" y="460"/>
                </a:lnTo>
                <a:lnTo>
                  <a:pt x="308" y="467"/>
                </a:lnTo>
                <a:lnTo>
                  <a:pt x="321" y="467"/>
                </a:lnTo>
                <a:close/>
                <a:moveTo>
                  <a:pt x="327" y="467"/>
                </a:moveTo>
                <a:lnTo>
                  <a:pt x="362" y="467"/>
                </a:lnTo>
                <a:lnTo>
                  <a:pt x="370" y="465"/>
                </a:lnTo>
                <a:lnTo>
                  <a:pt x="381" y="460"/>
                </a:lnTo>
                <a:lnTo>
                  <a:pt x="385" y="452"/>
                </a:lnTo>
                <a:lnTo>
                  <a:pt x="387" y="441"/>
                </a:lnTo>
                <a:lnTo>
                  <a:pt x="387" y="417"/>
                </a:lnTo>
                <a:lnTo>
                  <a:pt x="387" y="411"/>
                </a:lnTo>
                <a:lnTo>
                  <a:pt x="383" y="407"/>
                </a:lnTo>
                <a:lnTo>
                  <a:pt x="379" y="402"/>
                </a:lnTo>
                <a:lnTo>
                  <a:pt x="370" y="400"/>
                </a:lnTo>
                <a:lnTo>
                  <a:pt x="379" y="398"/>
                </a:lnTo>
                <a:lnTo>
                  <a:pt x="383" y="394"/>
                </a:lnTo>
                <a:lnTo>
                  <a:pt x="385" y="387"/>
                </a:lnTo>
                <a:lnTo>
                  <a:pt x="387" y="381"/>
                </a:lnTo>
                <a:lnTo>
                  <a:pt x="387" y="366"/>
                </a:lnTo>
                <a:lnTo>
                  <a:pt x="385" y="355"/>
                </a:lnTo>
                <a:lnTo>
                  <a:pt x="383" y="351"/>
                </a:lnTo>
                <a:lnTo>
                  <a:pt x="379" y="349"/>
                </a:lnTo>
                <a:lnTo>
                  <a:pt x="370" y="345"/>
                </a:lnTo>
                <a:lnTo>
                  <a:pt x="360" y="343"/>
                </a:lnTo>
                <a:lnTo>
                  <a:pt x="327" y="343"/>
                </a:lnTo>
                <a:lnTo>
                  <a:pt x="327" y="467"/>
                </a:lnTo>
                <a:close/>
                <a:moveTo>
                  <a:pt x="362" y="387"/>
                </a:moveTo>
                <a:lnTo>
                  <a:pt x="362" y="366"/>
                </a:lnTo>
                <a:lnTo>
                  <a:pt x="360" y="360"/>
                </a:lnTo>
                <a:lnTo>
                  <a:pt x="353" y="360"/>
                </a:lnTo>
                <a:lnTo>
                  <a:pt x="353" y="394"/>
                </a:lnTo>
                <a:lnTo>
                  <a:pt x="360" y="392"/>
                </a:lnTo>
                <a:lnTo>
                  <a:pt x="362" y="387"/>
                </a:lnTo>
                <a:close/>
                <a:moveTo>
                  <a:pt x="362" y="443"/>
                </a:moveTo>
                <a:lnTo>
                  <a:pt x="362" y="413"/>
                </a:lnTo>
                <a:lnTo>
                  <a:pt x="360" y="409"/>
                </a:lnTo>
                <a:lnTo>
                  <a:pt x="353" y="407"/>
                </a:lnTo>
                <a:lnTo>
                  <a:pt x="353" y="450"/>
                </a:lnTo>
                <a:lnTo>
                  <a:pt x="360" y="450"/>
                </a:lnTo>
                <a:lnTo>
                  <a:pt x="362" y="443"/>
                </a:lnTo>
                <a:close/>
                <a:moveTo>
                  <a:pt x="372" y="19"/>
                </a:moveTo>
                <a:lnTo>
                  <a:pt x="372" y="163"/>
                </a:lnTo>
                <a:lnTo>
                  <a:pt x="424" y="163"/>
                </a:lnTo>
                <a:lnTo>
                  <a:pt x="424" y="19"/>
                </a:lnTo>
                <a:lnTo>
                  <a:pt x="372" y="19"/>
                </a:lnTo>
                <a:close/>
                <a:moveTo>
                  <a:pt x="88" y="293"/>
                </a:moveTo>
                <a:lnTo>
                  <a:pt x="88" y="293"/>
                </a:lnTo>
                <a:lnTo>
                  <a:pt x="79" y="295"/>
                </a:lnTo>
                <a:lnTo>
                  <a:pt x="71" y="300"/>
                </a:lnTo>
                <a:lnTo>
                  <a:pt x="66" y="306"/>
                </a:lnTo>
                <a:lnTo>
                  <a:pt x="64" y="317"/>
                </a:lnTo>
                <a:lnTo>
                  <a:pt x="64" y="490"/>
                </a:lnTo>
                <a:lnTo>
                  <a:pt x="66" y="499"/>
                </a:lnTo>
                <a:lnTo>
                  <a:pt x="71" y="505"/>
                </a:lnTo>
                <a:lnTo>
                  <a:pt x="79" y="512"/>
                </a:lnTo>
                <a:lnTo>
                  <a:pt x="88" y="514"/>
                </a:lnTo>
                <a:lnTo>
                  <a:pt x="392" y="514"/>
                </a:lnTo>
                <a:lnTo>
                  <a:pt x="402" y="512"/>
                </a:lnTo>
                <a:lnTo>
                  <a:pt x="409" y="505"/>
                </a:lnTo>
                <a:lnTo>
                  <a:pt x="415" y="499"/>
                </a:lnTo>
                <a:lnTo>
                  <a:pt x="415" y="490"/>
                </a:lnTo>
                <a:lnTo>
                  <a:pt x="415" y="317"/>
                </a:lnTo>
                <a:lnTo>
                  <a:pt x="415" y="306"/>
                </a:lnTo>
                <a:lnTo>
                  <a:pt x="409" y="300"/>
                </a:lnTo>
                <a:lnTo>
                  <a:pt x="402" y="295"/>
                </a:lnTo>
                <a:lnTo>
                  <a:pt x="392" y="293"/>
                </a:lnTo>
                <a:lnTo>
                  <a:pt x="88" y="293"/>
                </a:lnTo>
                <a:close/>
                <a:moveTo>
                  <a:pt x="171" y="19"/>
                </a:moveTo>
                <a:lnTo>
                  <a:pt x="171" y="163"/>
                </a:lnTo>
                <a:lnTo>
                  <a:pt x="223" y="163"/>
                </a:lnTo>
                <a:lnTo>
                  <a:pt x="223" y="19"/>
                </a:lnTo>
                <a:lnTo>
                  <a:pt x="171" y="19"/>
                </a:lnTo>
                <a:close/>
                <a:moveTo>
                  <a:pt x="238" y="19"/>
                </a:moveTo>
                <a:lnTo>
                  <a:pt x="238" y="163"/>
                </a:lnTo>
                <a:lnTo>
                  <a:pt x="289" y="163"/>
                </a:lnTo>
                <a:lnTo>
                  <a:pt x="289" y="19"/>
                </a:lnTo>
                <a:lnTo>
                  <a:pt x="238" y="19"/>
                </a:lnTo>
                <a:close/>
                <a:moveTo>
                  <a:pt x="306" y="19"/>
                </a:moveTo>
                <a:lnTo>
                  <a:pt x="306" y="163"/>
                </a:lnTo>
                <a:lnTo>
                  <a:pt x="357" y="163"/>
                </a:lnTo>
                <a:lnTo>
                  <a:pt x="357" y="19"/>
                </a:lnTo>
                <a:lnTo>
                  <a:pt x="306" y="19"/>
                </a:lnTo>
                <a:close/>
                <a:moveTo>
                  <a:pt x="586" y="4"/>
                </a:moveTo>
                <a:lnTo>
                  <a:pt x="704" y="4"/>
                </a:lnTo>
                <a:lnTo>
                  <a:pt x="704" y="141"/>
                </a:lnTo>
                <a:lnTo>
                  <a:pt x="586" y="141"/>
                </a:lnTo>
                <a:lnTo>
                  <a:pt x="586" y="4"/>
                </a:lnTo>
                <a:close/>
                <a:moveTo>
                  <a:pt x="694" y="420"/>
                </a:moveTo>
                <a:lnTo>
                  <a:pt x="608" y="420"/>
                </a:lnTo>
                <a:lnTo>
                  <a:pt x="608" y="465"/>
                </a:lnTo>
                <a:lnTo>
                  <a:pt x="610" y="477"/>
                </a:lnTo>
                <a:lnTo>
                  <a:pt x="612" y="488"/>
                </a:lnTo>
                <a:lnTo>
                  <a:pt x="616" y="492"/>
                </a:lnTo>
                <a:lnTo>
                  <a:pt x="621" y="497"/>
                </a:lnTo>
                <a:lnTo>
                  <a:pt x="627" y="499"/>
                </a:lnTo>
                <a:lnTo>
                  <a:pt x="634" y="499"/>
                </a:lnTo>
                <a:lnTo>
                  <a:pt x="640" y="499"/>
                </a:lnTo>
                <a:lnTo>
                  <a:pt x="646" y="494"/>
                </a:lnTo>
                <a:lnTo>
                  <a:pt x="651" y="488"/>
                </a:lnTo>
                <a:lnTo>
                  <a:pt x="655" y="482"/>
                </a:lnTo>
                <a:lnTo>
                  <a:pt x="657" y="486"/>
                </a:lnTo>
                <a:lnTo>
                  <a:pt x="659" y="490"/>
                </a:lnTo>
                <a:lnTo>
                  <a:pt x="666" y="494"/>
                </a:lnTo>
                <a:lnTo>
                  <a:pt x="672" y="494"/>
                </a:lnTo>
                <a:lnTo>
                  <a:pt x="681" y="492"/>
                </a:lnTo>
                <a:lnTo>
                  <a:pt x="689" y="488"/>
                </a:lnTo>
                <a:lnTo>
                  <a:pt x="694" y="480"/>
                </a:lnTo>
                <a:lnTo>
                  <a:pt x="696" y="469"/>
                </a:lnTo>
                <a:lnTo>
                  <a:pt x="694" y="420"/>
                </a:lnTo>
                <a:close/>
                <a:moveTo>
                  <a:pt x="661" y="445"/>
                </a:moveTo>
                <a:lnTo>
                  <a:pt x="661" y="458"/>
                </a:lnTo>
                <a:lnTo>
                  <a:pt x="661" y="462"/>
                </a:lnTo>
                <a:lnTo>
                  <a:pt x="664" y="467"/>
                </a:lnTo>
                <a:lnTo>
                  <a:pt x="666" y="469"/>
                </a:lnTo>
                <a:lnTo>
                  <a:pt x="670" y="469"/>
                </a:lnTo>
                <a:lnTo>
                  <a:pt x="672" y="469"/>
                </a:lnTo>
                <a:lnTo>
                  <a:pt x="674" y="467"/>
                </a:lnTo>
                <a:lnTo>
                  <a:pt x="676" y="462"/>
                </a:lnTo>
                <a:lnTo>
                  <a:pt x="676" y="458"/>
                </a:lnTo>
                <a:lnTo>
                  <a:pt x="676" y="445"/>
                </a:lnTo>
                <a:lnTo>
                  <a:pt x="661" y="445"/>
                </a:lnTo>
                <a:close/>
                <a:moveTo>
                  <a:pt x="627" y="445"/>
                </a:moveTo>
                <a:lnTo>
                  <a:pt x="627" y="460"/>
                </a:lnTo>
                <a:lnTo>
                  <a:pt x="627" y="465"/>
                </a:lnTo>
                <a:lnTo>
                  <a:pt x="629" y="469"/>
                </a:lnTo>
                <a:lnTo>
                  <a:pt x="631" y="471"/>
                </a:lnTo>
                <a:lnTo>
                  <a:pt x="636" y="473"/>
                </a:lnTo>
                <a:lnTo>
                  <a:pt x="640" y="471"/>
                </a:lnTo>
                <a:lnTo>
                  <a:pt x="642" y="469"/>
                </a:lnTo>
                <a:lnTo>
                  <a:pt x="644" y="465"/>
                </a:lnTo>
                <a:lnTo>
                  <a:pt x="644" y="460"/>
                </a:lnTo>
                <a:lnTo>
                  <a:pt x="644" y="445"/>
                </a:lnTo>
                <a:lnTo>
                  <a:pt x="627" y="445"/>
                </a:lnTo>
                <a:close/>
                <a:moveTo>
                  <a:pt x="636" y="328"/>
                </a:moveTo>
                <a:lnTo>
                  <a:pt x="636" y="328"/>
                </a:lnTo>
                <a:lnTo>
                  <a:pt x="625" y="330"/>
                </a:lnTo>
                <a:lnTo>
                  <a:pt x="614" y="336"/>
                </a:lnTo>
                <a:lnTo>
                  <a:pt x="610" y="340"/>
                </a:lnTo>
                <a:lnTo>
                  <a:pt x="608" y="349"/>
                </a:lnTo>
                <a:lnTo>
                  <a:pt x="606" y="366"/>
                </a:lnTo>
                <a:lnTo>
                  <a:pt x="608" y="379"/>
                </a:lnTo>
                <a:lnTo>
                  <a:pt x="610" y="387"/>
                </a:lnTo>
                <a:lnTo>
                  <a:pt x="614" y="396"/>
                </a:lnTo>
                <a:lnTo>
                  <a:pt x="621" y="400"/>
                </a:lnTo>
                <a:lnTo>
                  <a:pt x="627" y="405"/>
                </a:lnTo>
                <a:lnTo>
                  <a:pt x="636" y="405"/>
                </a:lnTo>
                <a:lnTo>
                  <a:pt x="642" y="405"/>
                </a:lnTo>
                <a:lnTo>
                  <a:pt x="649" y="402"/>
                </a:lnTo>
                <a:lnTo>
                  <a:pt x="653" y="398"/>
                </a:lnTo>
                <a:lnTo>
                  <a:pt x="659" y="392"/>
                </a:lnTo>
                <a:lnTo>
                  <a:pt x="661" y="381"/>
                </a:lnTo>
                <a:lnTo>
                  <a:pt x="666" y="366"/>
                </a:lnTo>
                <a:lnTo>
                  <a:pt x="670" y="358"/>
                </a:lnTo>
                <a:lnTo>
                  <a:pt x="672" y="355"/>
                </a:lnTo>
                <a:lnTo>
                  <a:pt x="676" y="355"/>
                </a:lnTo>
                <a:lnTo>
                  <a:pt x="679" y="358"/>
                </a:lnTo>
                <a:lnTo>
                  <a:pt x="679" y="360"/>
                </a:lnTo>
                <a:lnTo>
                  <a:pt x="679" y="364"/>
                </a:lnTo>
                <a:lnTo>
                  <a:pt x="679" y="368"/>
                </a:lnTo>
                <a:lnTo>
                  <a:pt x="676" y="372"/>
                </a:lnTo>
                <a:lnTo>
                  <a:pt x="674" y="375"/>
                </a:lnTo>
                <a:lnTo>
                  <a:pt x="668" y="377"/>
                </a:lnTo>
                <a:lnTo>
                  <a:pt x="670" y="402"/>
                </a:lnTo>
                <a:lnTo>
                  <a:pt x="681" y="398"/>
                </a:lnTo>
                <a:lnTo>
                  <a:pt x="689" y="392"/>
                </a:lnTo>
                <a:lnTo>
                  <a:pt x="694" y="381"/>
                </a:lnTo>
                <a:lnTo>
                  <a:pt x="696" y="366"/>
                </a:lnTo>
                <a:lnTo>
                  <a:pt x="696" y="355"/>
                </a:lnTo>
                <a:lnTo>
                  <a:pt x="691" y="345"/>
                </a:lnTo>
                <a:lnTo>
                  <a:pt x="689" y="338"/>
                </a:lnTo>
                <a:lnTo>
                  <a:pt x="683" y="334"/>
                </a:lnTo>
                <a:lnTo>
                  <a:pt x="676" y="330"/>
                </a:lnTo>
                <a:lnTo>
                  <a:pt x="670" y="330"/>
                </a:lnTo>
                <a:lnTo>
                  <a:pt x="661" y="332"/>
                </a:lnTo>
                <a:lnTo>
                  <a:pt x="653" y="338"/>
                </a:lnTo>
                <a:lnTo>
                  <a:pt x="649" y="347"/>
                </a:lnTo>
                <a:lnTo>
                  <a:pt x="642" y="362"/>
                </a:lnTo>
                <a:lnTo>
                  <a:pt x="640" y="370"/>
                </a:lnTo>
                <a:lnTo>
                  <a:pt x="638" y="377"/>
                </a:lnTo>
                <a:lnTo>
                  <a:pt x="636" y="379"/>
                </a:lnTo>
                <a:lnTo>
                  <a:pt x="631" y="379"/>
                </a:lnTo>
                <a:lnTo>
                  <a:pt x="629" y="379"/>
                </a:lnTo>
                <a:lnTo>
                  <a:pt x="625" y="377"/>
                </a:lnTo>
                <a:lnTo>
                  <a:pt x="623" y="372"/>
                </a:lnTo>
                <a:lnTo>
                  <a:pt x="623" y="368"/>
                </a:lnTo>
                <a:lnTo>
                  <a:pt x="625" y="360"/>
                </a:lnTo>
                <a:lnTo>
                  <a:pt x="629" y="355"/>
                </a:lnTo>
                <a:lnTo>
                  <a:pt x="638" y="351"/>
                </a:lnTo>
                <a:lnTo>
                  <a:pt x="636" y="328"/>
                </a:lnTo>
                <a:close/>
                <a:moveTo>
                  <a:pt x="694" y="287"/>
                </a:moveTo>
                <a:lnTo>
                  <a:pt x="640" y="287"/>
                </a:lnTo>
                <a:lnTo>
                  <a:pt x="634" y="285"/>
                </a:lnTo>
                <a:lnTo>
                  <a:pt x="629" y="283"/>
                </a:lnTo>
                <a:lnTo>
                  <a:pt x="627" y="278"/>
                </a:lnTo>
                <a:lnTo>
                  <a:pt x="625" y="272"/>
                </a:lnTo>
                <a:lnTo>
                  <a:pt x="627" y="265"/>
                </a:lnTo>
                <a:lnTo>
                  <a:pt x="629" y="261"/>
                </a:lnTo>
                <a:lnTo>
                  <a:pt x="634" y="257"/>
                </a:lnTo>
                <a:lnTo>
                  <a:pt x="640" y="257"/>
                </a:lnTo>
                <a:lnTo>
                  <a:pt x="694" y="257"/>
                </a:lnTo>
                <a:lnTo>
                  <a:pt x="694" y="229"/>
                </a:lnTo>
                <a:lnTo>
                  <a:pt x="642" y="231"/>
                </a:lnTo>
                <a:lnTo>
                  <a:pt x="627" y="233"/>
                </a:lnTo>
                <a:lnTo>
                  <a:pt x="616" y="238"/>
                </a:lnTo>
                <a:lnTo>
                  <a:pt x="610" y="248"/>
                </a:lnTo>
                <a:lnTo>
                  <a:pt x="606" y="261"/>
                </a:lnTo>
                <a:lnTo>
                  <a:pt x="606" y="274"/>
                </a:lnTo>
                <a:lnTo>
                  <a:pt x="606" y="285"/>
                </a:lnTo>
                <a:lnTo>
                  <a:pt x="608" y="293"/>
                </a:lnTo>
                <a:lnTo>
                  <a:pt x="612" y="298"/>
                </a:lnTo>
                <a:lnTo>
                  <a:pt x="616" y="304"/>
                </a:lnTo>
                <a:lnTo>
                  <a:pt x="621" y="308"/>
                </a:lnTo>
                <a:lnTo>
                  <a:pt x="627" y="310"/>
                </a:lnTo>
                <a:lnTo>
                  <a:pt x="642" y="313"/>
                </a:lnTo>
                <a:lnTo>
                  <a:pt x="694" y="313"/>
                </a:lnTo>
                <a:lnTo>
                  <a:pt x="694" y="287"/>
                </a:lnTo>
                <a:close/>
                <a:moveTo>
                  <a:pt x="608" y="28"/>
                </a:moveTo>
                <a:lnTo>
                  <a:pt x="608" y="58"/>
                </a:lnTo>
                <a:lnTo>
                  <a:pt x="627" y="58"/>
                </a:lnTo>
                <a:lnTo>
                  <a:pt x="627" y="28"/>
                </a:lnTo>
                <a:lnTo>
                  <a:pt x="608" y="28"/>
                </a:lnTo>
                <a:close/>
                <a:moveTo>
                  <a:pt x="659" y="28"/>
                </a:moveTo>
                <a:lnTo>
                  <a:pt x="659" y="60"/>
                </a:lnTo>
                <a:lnTo>
                  <a:pt x="679" y="60"/>
                </a:lnTo>
                <a:lnTo>
                  <a:pt x="679" y="28"/>
                </a:lnTo>
                <a:lnTo>
                  <a:pt x="659" y="28"/>
                </a:lnTo>
                <a:close/>
                <a:moveTo>
                  <a:pt x="604" y="184"/>
                </a:moveTo>
                <a:lnTo>
                  <a:pt x="604" y="184"/>
                </a:lnTo>
                <a:lnTo>
                  <a:pt x="593" y="184"/>
                </a:lnTo>
                <a:lnTo>
                  <a:pt x="584" y="188"/>
                </a:lnTo>
                <a:lnTo>
                  <a:pt x="576" y="193"/>
                </a:lnTo>
                <a:lnTo>
                  <a:pt x="567" y="199"/>
                </a:lnTo>
                <a:lnTo>
                  <a:pt x="561" y="206"/>
                </a:lnTo>
                <a:lnTo>
                  <a:pt x="557" y="214"/>
                </a:lnTo>
                <a:lnTo>
                  <a:pt x="554" y="225"/>
                </a:lnTo>
                <a:lnTo>
                  <a:pt x="552" y="233"/>
                </a:lnTo>
                <a:lnTo>
                  <a:pt x="554" y="490"/>
                </a:lnTo>
                <a:lnTo>
                  <a:pt x="554" y="501"/>
                </a:lnTo>
                <a:lnTo>
                  <a:pt x="559" y="509"/>
                </a:lnTo>
                <a:lnTo>
                  <a:pt x="563" y="518"/>
                </a:lnTo>
                <a:lnTo>
                  <a:pt x="569" y="527"/>
                </a:lnTo>
                <a:lnTo>
                  <a:pt x="576" y="533"/>
                </a:lnTo>
                <a:lnTo>
                  <a:pt x="584" y="537"/>
                </a:lnTo>
                <a:lnTo>
                  <a:pt x="595" y="539"/>
                </a:lnTo>
                <a:lnTo>
                  <a:pt x="606" y="542"/>
                </a:lnTo>
                <a:lnTo>
                  <a:pt x="696" y="542"/>
                </a:lnTo>
                <a:lnTo>
                  <a:pt x="704" y="539"/>
                </a:lnTo>
                <a:lnTo>
                  <a:pt x="715" y="537"/>
                </a:lnTo>
                <a:lnTo>
                  <a:pt x="723" y="533"/>
                </a:lnTo>
                <a:lnTo>
                  <a:pt x="730" y="527"/>
                </a:lnTo>
                <a:lnTo>
                  <a:pt x="736" y="518"/>
                </a:lnTo>
                <a:lnTo>
                  <a:pt x="741" y="509"/>
                </a:lnTo>
                <a:lnTo>
                  <a:pt x="745" y="501"/>
                </a:lnTo>
                <a:lnTo>
                  <a:pt x="745" y="490"/>
                </a:lnTo>
                <a:lnTo>
                  <a:pt x="745" y="233"/>
                </a:lnTo>
                <a:lnTo>
                  <a:pt x="743" y="223"/>
                </a:lnTo>
                <a:lnTo>
                  <a:pt x="741" y="214"/>
                </a:lnTo>
                <a:lnTo>
                  <a:pt x="736" y="206"/>
                </a:lnTo>
                <a:lnTo>
                  <a:pt x="730" y="197"/>
                </a:lnTo>
                <a:lnTo>
                  <a:pt x="721" y="193"/>
                </a:lnTo>
                <a:lnTo>
                  <a:pt x="713" y="186"/>
                </a:lnTo>
                <a:lnTo>
                  <a:pt x="704" y="184"/>
                </a:lnTo>
                <a:lnTo>
                  <a:pt x="694" y="184"/>
                </a:lnTo>
                <a:lnTo>
                  <a:pt x="604" y="1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14" name="Freeform 14"/>
          <p:cNvSpPr>
            <a:spLocks noEditPoints="1" noChangeArrowheads="1"/>
          </p:cNvSpPr>
          <p:nvPr/>
        </p:nvSpPr>
        <p:spPr bwMode="auto">
          <a:xfrm>
            <a:off x="8943975" y="4889500"/>
            <a:ext cx="306388" cy="293688"/>
          </a:xfrm>
          <a:custGeom>
            <a:avLst/>
            <a:gdLst>
              <a:gd name="T0" fmla="*/ 124036 w 662"/>
              <a:gd name="T1" fmla="*/ 150350 h 754"/>
              <a:gd name="T2" fmla="*/ 102284 w 662"/>
              <a:gd name="T3" fmla="*/ 189300 h 754"/>
              <a:gd name="T4" fmla="*/ 58778 w 662"/>
              <a:gd name="T5" fmla="*/ 241884 h 754"/>
              <a:gd name="T6" fmla="*/ 0 w 662"/>
              <a:gd name="T7" fmla="*/ 284340 h 754"/>
              <a:gd name="T8" fmla="*/ 6017 w 662"/>
              <a:gd name="T9" fmla="*/ 241105 h 754"/>
              <a:gd name="T10" fmla="*/ 28695 w 662"/>
              <a:gd name="T11" fmla="*/ 181121 h 754"/>
              <a:gd name="T12" fmla="*/ 70349 w 662"/>
              <a:gd name="T13" fmla="*/ 124253 h 754"/>
              <a:gd name="T14" fmla="*/ 144863 w 662"/>
              <a:gd name="T15" fmla="*/ 293688 h 754"/>
              <a:gd name="T16" fmla="*/ 282321 w 662"/>
              <a:gd name="T17" fmla="*/ 91924 h 754"/>
              <a:gd name="T18" fmla="*/ 287412 w 662"/>
              <a:gd name="T19" fmla="*/ 11685 h 754"/>
              <a:gd name="T20" fmla="*/ 286487 w 662"/>
              <a:gd name="T21" fmla="*/ 10127 h 754"/>
              <a:gd name="T22" fmla="*/ 301297 w 662"/>
              <a:gd name="T23" fmla="*/ 1169 h 754"/>
              <a:gd name="T24" fmla="*/ 306388 w 662"/>
              <a:gd name="T25" fmla="*/ 7011 h 754"/>
              <a:gd name="T26" fmla="*/ 304074 w 662"/>
              <a:gd name="T27" fmla="*/ 20254 h 754"/>
              <a:gd name="T28" fmla="*/ 230948 w 662"/>
              <a:gd name="T29" fmla="*/ 58426 h 754"/>
              <a:gd name="T30" fmla="*/ 236039 w 662"/>
              <a:gd name="T31" fmla="*/ 64269 h 754"/>
              <a:gd name="T32" fmla="*/ 247610 w 662"/>
              <a:gd name="T33" fmla="*/ 66995 h 754"/>
              <a:gd name="T34" fmla="*/ 254552 w 662"/>
              <a:gd name="T35" fmla="*/ 74396 h 754"/>
              <a:gd name="T36" fmla="*/ 266585 w 662"/>
              <a:gd name="T37" fmla="*/ 75175 h 754"/>
              <a:gd name="T38" fmla="*/ 273528 w 662"/>
              <a:gd name="T39" fmla="*/ 83744 h 754"/>
              <a:gd name="T40" fmla="*/ 285561 w 662"/>
              <a:gd name="T41" fmla="*/ 84523 h 754"/>
              <a:gd name="T42" fmla="*/ 283247 w 662"/>
              <a:gd name="T43" fmla="*/ 13633 h 754"/>
              <a:gd name="T44" fmla="*/ 242056 w 662"/>
              <a:gd name="T45" fmla="*/ 72838 h 754"/>
              <a:gd name="T46" fmla="*/ 104135 w 662"/>
              <a:gd name="T47" fmla="*/ 273434 h 754"/>
              <a:gd name="T48" fmla="*/ 261494 w 662"/>
              <a:gd name="T49" fmla="*/ 81796 h 754"/>
              <a:gd name="T50" fmla="*/ 124036 w 662"/>
              <a:gd name="T51" fmla="*/ 283561 h 754"/>
              <a:gd name="T52" fmla="*/ 124962 w 662"/>
              <a:gd name="T53" fmla="*/ 70111 h 754"/>
              <a:gd name="T54" fmla="*/ 130979 w 662"/>
              <a:gd name="T55" fmla="*/ 49467 h 754"/>
              <a:gd name="T56" fmla="*/ 146714 w 662"/>
              <a:gd name="T57" fmla="*/ 24539 h 754"/>
              <a:gd name="T58" fmla="*/ 165690 w 662"/>
              <a:gd name="T59" fmla="*/ 8569 h 754"/>
              <a:gd name="T60" fmla="*/ 182352 w 662"/>
              <a:gd name="T61" fmla="*/ 1169 h 754"/>
              <a:gd name="T62" fmla="*/ 191145 w 662"/>
              <a:gd name="T63" fmla="*/ 1169 h 754"/>
              <a:gd name="T64" fmla="*/ 190220 w 662"/>
              <a:gd name="T65" fmla="*/ 5064 h 754"/>
              <a:gd name="T66" fmla="*/ 184203 w 662"/>
              <a:gd name="T67" fmla="*/ 20254 h 754"/>
              <a:gd name="T68" fmla="*/ 186517 w 662"/>
              <a:gd name="T69" fmla="*/ 39340 h 754"/>
              <a:gd name="T70" fmla="*/ 182352 w 662"/>
              <a:gd name="T71" fmla="*/ 52583 h 754"/>
              <a:gd name="T72" fmla="*/ 166616 w 662"/>
              <a:gd name="T73" fmla="*/ 72059 h 754"/>
              <a:gd name="T74" fmla="*/ 151806 w 662"/>
              <a:gd name="T75" fmla="*/ 83744 h 754"/>
              <a:gd name="T76" fmla="*/ 164765 w 662"/>
              <a:gd name="T77" fmla="*/ 15191 h 754"/>
              <a:gd name="T78" fmla="*/ 167541 w 662"/>
              <a:gd name="T79" fmla="*/ 14412 h 754"/>
              <a:gd name="T80" fmla="*/ 170318 w 662"/>
              <a:gd name="T81" fmla="*/ 15191 h 754"/>
              <a:gd name="T82" fmla="*/ 171707 w 662"/>
              <a:gd name="T83" fmla="*/ 19475 h 754"/>
              <a:gd name="T84" fmla="*/ 160599 w 662"/>
              <a:gd name="T85" fmla="*/ 29213 h 754"/>
              <a:gd name="T86" fmla="*/ 145789 w 662"/>
              <a:gd name="T87" fmla="*/ 51025 h 754"/>
              <a:gd name="T88" fmla="*/ 139772 w 662"/>
              <a:gd name="T89" fmla="*/ 66216 h 754"/>
              <a:gd name="T90" fmla="*/ 134681 w 662"/>
              <a:gd name="T91" fmla="*/ 66995 h 754"/>
              <a:gd name="T92" fmla="*/ 132830 w 662"/>
              <a:gd name="T93" fmla="*/ 65048 h 754"/>
              <a:gd name="T94" fmla="*/ 131904 w 662"/>
              <a:gd name="T95" fmla="*/ 62711 h 754"/>
              <a:gd name="T96" fmla="*/ 145789 w 662"/>
              <a:gd name="T97" fmla="*/ 36224 h 754"/>
              <a:gd name="T98" fmla="*/ 164765 w 662"/>
              <a:gd name="T99" fmla="*/ 15191 h 754"/>
              <a:gd name="T100" fmla="*/ 149491 w 662"/>
              <a:gd name="T101" fmla="*/ 86860 h 754"/>
              <a:gd name="T102" fmla="*/ 74514 w 662"/>
              <a:gd name="T103" fmla="*/ 121916 h 754"/>
              <a:gd name="T104" fmla="*/ 133755 w 662"/>
              <a:gd name="T105" fmla="*/ 82575 h 754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662"/>
              <a:gd name="T160" fmla="*/ 0 h 754"/>
              <a:gd name="T161" fmla="*/ 662 w 662"/>
              <a:gd name="T162" fmla="*/ 754 h 754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662" h="754">
                <a:moveTo>
                  <a:pt x="152" y="319"/>
                </a:moveTo>
                <a:lnTo>
                  <a:pt x="152" y="319"/>
                </a:lnTo>
                <a:lnTo>
                  <a:pt x="268" y="386"/>
                </a:lnTo>
                <a:lnTo>
                  <a:pt x="246" y="437"/>
                </a:lnTo>
                <a:lnTo>
                  <a:pt x="221" y="486"/>
                </a:lnTo>
                <a:lnTo>
                  <a:pt x="193" y="533"/>
                </a:lnTo>
                <a:lnTo>
                  <a:pt x="161" y="578"/>
                </a:lnTo>
                <a:lnTo>
                  <a:pt x="127" y="621"/>
                </a:lnTo>
                <a:lnTo>
                  <a:pt x="88" y="660"/>
                </a:lnTo>
                <a:lnTo>
                  <a:pt x="45" y="696"/>
                </a:lnTo>
                <a:lnTo>
                  <a:pt x="0" y="730"/>
                </a:lnTo>
                <a:lnTo>
                  <a:pt x="4" y="675"/>
                </a:lnTo>
                <a:lnTo>
                  <a:pt x="13" y="619"/>
                </a:lnTo>
                <a:lnTo>
                  <a:pt x="26" y="568"/>
                </a:lnTo>
                <a:lnTo>
                  <a:pt x="43" y="514"/>
                </a:lnTo>
                <a:lnTo>
                  <a:pt x="62" y="465"/>
                </a:lnTo>
                <a:lnTo>
                  <a:pt x="88" y="414"/>
                </a:lnTo>
                <a:lnTo>
                  <a:pt x="118" y="366"/>
                </a:lnTo>
                <a:lnTo>
                  <a:pt x="152" y="319"/>
                </a:lnTo>
                <a:close/>
                <a:moveTo>
                  <a:pt x="610" y="236"/>
                </a:moveTo>
                <a:lnTo>
                  <a:pt x="313" y="754"/>
                </a:lnTo>
                <a:lnTo>
                  <a:pt x="276" y="732"/>
                </a:lnTo>
                <a:lnTo>
                  <a:pt x="576" y="217"/>
                </a:lnTo>
                <a:lnTo>
                  <a:pt x="610" y="236"/>
                </a:lnTo>
                <a:close/>
                <a:moveTo>
                  <a:pt x="653" y="50"/>
                </a:moveTo>
                <a:lnTo>
                  <a:pt x="621" y="30"/>
                </a:lnTo>
                <a:lnTo>
                  <a:pt x="617" y="28"/>
                </a:lnTo>
                <a:lnTo>
                  <a:pt x="619" y="26"/>
                </a:lnTo>
                <a:lnTo>
                  <a:pt x="632" y="13"/>
                </a:lnTo>
                <a:lnTo>
                  <a:pt x="642" y="7"/>
                </a:lnTo>
                <a:lnTo>
                  <a:pt x="651" y="3"/>
                </a:lnTo>
                <a:lnTo>
                  <a:pt x="657" y="5"/>
                </a:lnTo>
                <a:lnTo>
                  <a:pt x="662" y="9"/>
                </a:lnTo>
                <a:lnTo>
                  <a:pt x="662" y="18"/>
                </a:lnTo>
                <a:lnTo>
                  <a:pt x="662" y="30"/>
                </a:lnTo>
                <a:lnTo>
                  <a:pt x="657" y="48"/>
                </a:lnTo>
                <a:lnTo>
                  <a:pt x="657" y="52"/>
                </a:lnTo>
                <a:lnTo>
                  <a:pt x="653" y="50"/>
                </a:lnTo>
                <a:close/>
                <a:moveTo>
                  <a:pt x="499" y="150"/>
                </a:moveTo>
                <a:lnTo>
                  <a:pt x="499" y="150"/>
                </a:lnTo>
                <a:lnTo>
                  <a:pt x="501" y="159"/>
                </a:lnTo>
                <a:lnTo>
                  <a:pt x="510" y="165"/>
                </a:lnTo>
                <a:lnTo>
                  <a:pt x="520" y="170"/>
                </a:lnTo>
                <a:lnTo>
                  <a:pt x="535" y="172"/>
                </a:lnTo>
                <a:lnTo>
                  <a:pt x="542" y="182"/>
                </a:lnTo>
                <a:lnTo>
                  <a:pt x="546" y="187"/>
                </a:lnTo>
                <a:lnTo>
                  <a:pt x="550" y="191"/>
                </a:lnTo>
                <a:lnTo>
                  <a:pt x="555" y="193"/>
                </a:lnTo>
                <a:lnTo>
                  <a:pt x="561" y="195"/>
                </a:lnTo>
                <a:lnTo>
                  <a:pt x="576" y="193"/>
                </a:lnTo>
                <a:lnTo>
                  <a:pt x="583" y="206"/>
                </a:lnTo>
                <a:lnTo>
                  <a:pt x="591" y="215"/>
                </a:lnTo>
                <a:lnTo>
                  <a:pt x="597" y="217"/>
                </a:lnTo>
                <a:lnTo>
                  <a:pt x="604" y="219"/>
                </a:lnTo>
                <a:lnTo>
                  <a:pt x="617" y="217"/>
                </a:lnTo>
                <a:lnTo>
                  <a:pt x="653" y="60"/>
                </a:lnTo>
                <a:lnTo>
                  <a:pt x="612" y="35"/>
                </a:lnTo>
                <a:lnTo>
                  <a:pt x="499" y="150"/>
                </a:lnTo>
                <a:close/>
                <a:moveTo>
                  <a:pt x="523" y="187"/>
                </a:moveTo>
                <a:lnTo>
                  <a:pt x="488" y="165"/>
                </a:lnTo>
                <a:lnTo>
                  <a:pt x="189" y="683"/>
                </a:lnTo>
                <a:lnTo>
                  <a:pt x="225" y="702"/>
                </a:lnTo>
                <a:lnTo>
                  <a:pt x="523" y="187"/>
                </a:lnTo>
                <a:close/>
                <a:moveTo>
                  <a:pt x="565" y="210"/>
                </a:moveTo>
                <a:lnTo>
                  <a:pt x="531" y="191"/>
                </a:lnTo>
                <a:lnTo>
                  <a:pt x="231" y="709"/>
                </a:lnTo>
                <a:lnTo>
                  <a:pt x="268" y="728"/>
                </a:lnTo>
                <a:lnTo>
                  <a:pt x="565" y="210"/>
                </a:lnTo>
                <a:close/>
                <a:moveTo>
                  <a:pt x="270" y="180"/>
                </a:moveTo>
                <a:lnTo>
                  <a:pt x="270" y="180"/>
                </a:lnTo>
                <a:lnTo>
                  <a:pt x="276" y="152"/>
                </a:lnTo>
                <a:lnTo>
                  <a:pt x="283" y="127"/>
                </a:lnTo>
                <a:lnTo>
                  <a:pt x="293" y="103"/>
                </a:lnTo>
                <a:lnTo>
                  <a:pt x="304" y="82"/>
                </a:lnTo>
                <a:lnTo>
                  <a:pt x="317" y="63"/>
                </a:lnTo>
                <a:lnTo>
                  <a:pt x="330" y="48"/>
                </a:lnTo>
                <a:lnTo>
                  <a:pt x="343" y="35"/>
                </a:lnTo>
                <a:lnTo>
                  <a:pt x="358" y="22"/>
                </a:lnTo>
                <a:lnTo>
                  <a:pt x="371" y="13"/>
                </a:lnTo>
                <a:lnTo>
                  <a:pt x="383" y="7"/>
                </a:lnTo>
                <a:lnTo>
                  <a:pt x="394" y="3"/>
                </a:lnTo>
                <a:lnTo>
                  <a:pt x="403" y="0"/>
                </a:lnTo>
                <a:lnTo>
                  <a:pt x="409" y="0"/>
                </a:lnTo>
                <a:lnTo>
                  <a:pt x="413" y="3"/>
                </a:lnTo>
                <a:lnTo>
                  <a:pt x="413" y="7"/>
                </a:lnTo>
                <a:lnTo>
                  <a:pt x="411" y="13"/>
                </a:lnTo>
                <a:lnTo>
                  <a:pt x="405" y="26"/>
                </a:lnTo>
                <a:lnTo>
                  <a:pt x="401" y="39"/>
                </a:lnTo>
                <a:lnTo>
                  <a:pt x="398" y="52"/>
                </a:lnTo>
                <a:lnTo>
                  <a:pt x="401" y="65"/>
                </a:lnTo>
                <a:lnTo>
                  <a:pt x="403" y="88"/>
                </a:lnTo>
                <a:lnTo>
                  <a:pt x="403" y="101"/>
                </a:lnTo>
                <a:lnTo>
                  <a:pt x="401" y="116"/>
                </a:lnTo>
                <a:lnTo>
                  <a:pt x="394" y="135"/>
                </a:lnTo>
                <a:lnTo>
                  <a:pt x="386" y="152"/>
                </a:lnTo>
                <a:lnTo>
                  <a:pt x="373" y="170"/>
                </a:lnTo>
                <a:lnTo>
                  <a:pt x="360" y="185"/>
                </a:lnTo>
                <a:lnTo>
                  <a:pt x="338" y="206"/>
                </a:lnTo>
                <a:lnTo>
                  <a:pt x="330" y="212"/>
                </a:lnTo>
                <a:lnTo>
                  <a:pt x="328" y="215"/>
                </a:lnTo>
                <a:lnTo>
                  <a:pt x="270" y="180"/>
                </a:lnTo>
                <a:close/>
                <a:moveTo>
                  <a:pt x="356" y="39"/>
                </a:moveTo>
                <a:lnTo>
                  <a:pt x="356" y="39"/>
                </a:lnTo>
                <a:lnTo>
                  <a:pt x="360" y="37"/>
                </a:lnTo>
                <a:lnTo>
                  <a:pt x="362" y="37"/>
                </a:lnTo>
                <a:lnTo>
                  <a:pt x="366" y="37"/>
                </a:lnTo>
                <a:lnTo>
                  <a:pt x="368" y="39"/>
                </a:lnTo>
                <a:lnTo>
                  <a:pt x="371" y="41"/>
                </a:lnTo>
                <a:lnTo>
                  <a:pt x="371" y="45"/>
                </a:lnTo>
                <a:lnTo>
                  <a:pt x="371" y="50"/>
                </a:lnTo>
                <a:lnTo>
                  <a:pt x="368" y="52"/>
                </a:lnTo>
                <a:lnTo>
                  <a:pt x="347" y="75"/>
                </a:lnTo>
                <a:lnTo>
                  <a:pt x="330" y="101"/>
                </a:lnTo>
                <a:lnTo>
                  <a:pt x="315" y="131"/>
                </a:lnTo>
                <a:lnTo>
                  <a:pt x="304" y="165"/>
                </a:lnTo>
                <a:lnTo>
                  <a:pt x="302" y="170"/>
                </a:lnTo>
                <a:lnTo>
                  <a:pt x="300" y="172"/>
                </a:lnTo>
                <a:lnTo>
                  <a:pt x="296" y="172"/>
                </a:lnTo>
                <a:lnTo>
                  <a:pt x="291" y="172"/>
                </a:lnTo>
                <a:lnTo>
                  <a:pt x="289" y="170"/>
                </a:lnTo>
                <a:lnTo>
                  <a:pt x="287" y="167"/>
                </a:lnTo>
                <a:lnTo>
                  <a:pt x="285" y="163"/>
                </a:lnTo>
                <a:lnTo>
                  <a:pt x="285" y="161"/>
                </a:lnTo>
                <a:lnTo>
                  <a:pt x="298" y="125"/>
                </a:lnTo>
                <a:lnTo>
                  <a:pt x="315" y="93"/>
                </a:lnTo>
                <a:lnTo>
                  <a:pt x="334" y="65"/>
                </a:lnTo>
                <a:lnTo>
                  <a:pt x="356" y="39"/>
                </a:lnTo>
                <a:close/>
                <a:moveTo>
                  <a:pt x="161" y="313"/>
                </a:moveTo>
                <a:lnTo>
                  <a:pt x="272" y="377"/>
                </a:lnTo>
                <a:lnTo>
                  <a:pt x="323" y="223"/>
                </a:lnTo>
                <a:lnTo>
                  <a:pt x="266" y="189"/>
                </a:lnTo>
                <a:lnTo>
                  <a:pt x="161" y="313"/>
                </a:lnTo>
                <a:close/>
                <a:moveTo>
                  <a:pt x="184" y="313"/>
                </a:moveTo>
                <a:lnTo>
                  <a:pt x="219" y="332"/>
                </a:lnTo>
                <a:lnTo>
                  <a:pt x="289" y="212"/>
                </a:lnTo>
                <a:lnTo>
                  <a:pt x="270" y="202"/>
                </a:lnTo>
                <a:lnTo>
                  <a:pt x="184" y="3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15" name="Freeform 15"/>
          <p:cNvSpPr>
            <a:spLocks noEditPoints="1" noChangeArrowheads="1"/>
          </p:cNvSpPr>
          <p:nvPr/>
        </p:nvSpPr>
        <p:spPr bwMode="auto">
          <a:xfrm>
            <a:off x="3584575" y="4887913"/>
            <a:ext cx="396875" cy="322262"/>
          </a:xfrm>
          <a:custGeom>
            <a:avLst/>
            <a:gdLst>
              <a:gd name="T0" fmla="*/ 927 w 856"/>
              <a:gd name="T1" fmla="*/ 204934 h 824"/>
              <a:gd name="T2" fmla="*/ 45437 w 856"/>
              <a:gd name="T3" fmla="*/ 292930 h 824"/>
              <a:gd name="T4" fmla="*/ 122864 w 856"/>
              <a:gd name="T5" fmla="*/ 321480 h 824"/>
              <a:gd name="T6" fmla="*/ 230892 w 856"/>
              <a:gd name="T7" fmla="*/ 292148 h 824"/>
              <a:gd name="T8" fmla="*/ 291629 w 856"/>
              <a:gd name="T9" fmla="*/ 206889 h 824"/>
              <a:gd name="T10" fmla="*/ 297656 w 856"/>
              <a:gd name="T11" fmla="*/ 136492 h 824"/>
              <a:gd name="T12" fmla="*/ 271692 w 856"/>
              <a:gd name="T13" fmla="*/ 78610 h 824"/>
              <a:gd name="T14" fmla="*/ 226256 w 856"/>
              <a:gd name="T15" fmla="*/ 45367 h 824"/>
              <a:gd name="T16" fmla="*/ 181283 w 856"/>
              <a:gd name="T17" fmla="*/ 40283 h 824"/>
              <a:gd name="T18" fmla="*/ 157637 w 856"/>
              <a:gd name="T19" fmla="*/ 59446 h 824"/>
              <a:gd name="T20" fmla="*/ 121010 w 856"/>
              <a:gd name="T21" fmla="*/ 116546 h 824"/>
              <a:gd name="T22" fmla="*/ 92264 w 856"/>
              <a:gd name="T23" fmla="*/ 111462 h 824"/>
              <a:gd name="T24" fmla="*/ 46364 w 856"/>
              <a:gd name="T25" fmla="*/ 82912 h 824"/>
              <a:gd name="T26" fmla="*/ 11591 w 856"/>
              <a:gd name="T27" fmla="*/ 128279 h 824"/>
              <a:gd name="T28" fmla="*/ 321302 w 856"/>
              <a:gd name="T29" fmla="*/ 70397 h 824"/>
              <a:gd name="T30" fmla="*/ 335211 w 856"/>
              <a:gd name="T31" fmla="*/ 25030 h 824"/>
              <a:gd name="T32" fmla="*/ 370911 w 856"/>
              <a:gd name="T33" fmla="*/ 21119 h 824"/>
              <a:gd name="T34" fmla="*/ 392702 w 856"/>
              <a:gd name="T35" fmla="*/ 70397 h 824"/>
              <a:gd name="T36" fmla="*/ 344020 w 856"/>
              <a:gd name="T37" fmla="*/ 33634 h 824"/>
              <a:gd name="T38" fmla="*/ 347266 w 856"/>
              <a:gd name="T39" fmla="*/ 102076 h 824"/>
              <a:gd name="T40" fmla="*/ 328256 w 856"/>
              <a:gd name="T41" fmla="*/ 172473 h 824"/>
              <a:gd name="T42" fmla="*/ 355147 w 856"/>
              <a:gd name="T43" fmla="*/ 172473 h 824"/>
              <a:gd name="T44" fmla="*/ 396875 w 856"/>
              <a:gd name="T45" fmla="*/ 220186 h 824"/>
              <a:gd name="T46" fmla="*/ 375084 w 856"/>
              <a:gd name="T47" fmla="*/ 322262 h 824"/>
              <a:gd name="T48" fmla="*/ 321302 w 856"/>
              <a:gd name="T49" fmla="*/ 239350 h 824"/>
              <a:gd name="T50" fmla="*/ 235992 w 856"/>
              <a:gd name="T51" fmla="*/ 128279 h 824"/>
              <a:gd name="T52" fmla="*/ 270765 w 856"/>
              <a:gd name="T53" fmla="*/ 148225 h 824"/>
              <a:gd name="T54" fmla="*/ 262883 w 856"/>
              <a:gd name="T55" fmla="*/ 182641 h 824"/>
              <a:gd name="T56" fmla="*/ 221156 w 856"/>
              <a:gd name="T57" fmla="*/ 189290 h 824"/>
              <a:gd name="T58" fmla="*/ 198438 w 856"/>
              <a:gd name="T59" fmla="*/ 159958 h 824"/>
              <a:gd name="T60" fmla="*/ 228110 w 856"/>
              <a:gd name="T61" fmla="*/ 129061 h 824"/>
              <a:gd name="T62" fmla="*/ 129819 w 856"/>
              <a:gd name="T63" fmla="*/ 260469 h 824"/>
              <a:gd name="T64" fmla="*/ 138628 w 856"/>
              <a:gd name="T65" fmla="*/ 278068 h 824"/>
              <a:gd name="T66" fmla="*/ 117764 w 856"/>
              <a:gd name="T67" fmla="*/ 292148 h 824"/>
              <a:gd name="T68" fmla="*/ 99219 w 856"/>
              <a:gd name="T69" fmla="*/ 281197 h 824"/>
              <a:gd name="T70" fmla="*/ 103855 w 856"/>
              <a:gd name="T71" fmla="*/ 262816 h 824"/>
              <a:gd name="T72" fmla="*/ 105246 w 856"/>
              <a:gd name="T73" fmla="*/ 283153 h 824"/>
              <a:gd name="T74" fmla="*/ 133992 w 856"/>
              <a:gd name="T75" fmla="*/ 272984 h 824"/>
              <a:gd name="T76" fmla="*/ 108955 w 856"/>
              <a:gd name="T77" fmla="*/ 286281 h 824"/>
              <a:gd name="T78" fmla="*/ 215129 w 856"/>
              <a:gd name="T79" fmla="*/ 215884 h 824"/>
              <a:gd name="T80" fmla="*/ 228110 w 856"/>
              <a:gd name="T81" fmla="*/ 242088 h 824"/>
              <a:gd name="T82" fmla="*/ 199365 w 856"/>
              <a:gd name="T83" fmla="*/ 261251 h 824"/>
              <a:gd name="T84" fmla="*/ 172474 w 856"/>
              <a:gd name="T85" fmla="*/ 245999 h 824"/>
              <a:gd name="T86" fmla="*/ 178501 w 856"/>
              <a:gd name="T87" fmla="*/ 219404 h 824"/>
              <a:gd name="T88" fmla="*/ 180356 w 856"/>
              <a:gd name="T89" fmla="*/ 248736 h 824"/>
              <a:gd name="T90" fmla="*/ 221156 w 856"/>
              <a:gd name="T91" fmla="*/ 228399 h 824"/>
              <a:gd name="T92" fmla="*/ 214201 w 856"/>
              <a:gd name="T93" fmla="*/ 251083 h 824"/>
              <a:gd name="T94" fmla="*/ 189165 w 856"/>
              <a:gd name="T95" fmla="*/ 254603 h 824"/>
              <a:gd name="T96" fmla="*/ 219301 w 856"/>
              <a:gd name="T97" fmla="*/ 174037 h 824"/>
              <a:gd name="T98" fmla="*/ 263811 w 856"/>
              <a:gd name="T99" fmla="*/ 149789 h 824"/>
              <a:gd name="T100" fmla="*/ 255929 w 856"/>
              <a:gd name="T101" fmla="*/ 179121 h 824"/>
              <a:gd name="T102" fmla="*/ 223010 w 856"/>
              <a:gd name="T103" fmla="*/ 183423 h 824"/>
              <a:gd name="T104" fmla="*/ 66300 w 856"/>
              <a:gd name="T105" fmla="*/ 130626 h 824"/>
              <a:gd name="T106" fmla="*/ 84382 w 856"/>
              <a:gd name="T107" fmla="*/ 159176 h 824"/>
              <a:gd name="T108" fmla="*/ 70473 w 856"/>
              <a:gd name="T109" fmla="*/ 185770 h 824"/>
              <a:gd name="T110" fmla="*/ 46364 w 856"/>
              <a:gd name="T111" fmla="*/ 179121 h 824"/>
              <a:gd name="T112" fmla="*/ 42655 w 856"/>
              <a:gd name="T113" fmla="*/ 147443 h 824"/>
              <a:gd name="T114" fmla="*/ 62128 w 856"/>
              <a:gd name="T115" fmla="*/ 129843 h 82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56"/>
              <a:gd name="T175" fmla="*/ 0 h 824"/>
              <a:gd name="T176" fmla="*/ 856 w 856"/>
              <a:gd name="T177" fmla="*/ 824 h 82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56" h="824">
                <a:moveTo>
                  <a:pt x="25" y="328"/>
                </a:moveTo>
                <a:lnTo>
                  <a:pt x="25" y="328"/>
                </a:lnTo>
                <a:lnTo>
                  <a:pt x="15" y="366"/>
                </a:lnTo>
                <a:lnTo>
                  <a:pt x="6" y="407"/>
                </a:lnTo>
                <a:lnTo>
                  <a:pt x="2" y="445"/>
                </a:lnTo>
                <a:lnTo>
                  <a:pt x="0" y="484"/>
                </a:lnTo>
                <a:lnTo>
                  <a:pt x="2" y="524"/>
                </a:lnTo>
                <a:lnTo>
                  <a:pt x="6" y="561"/>
                </a:lnTo>
                <a:lnTo>
                  <a:pt x="12" y="597"/>
                </a:lnTo>
                <a:lnTo>
                  <a:pt x="23" y="634"/>
                </a:lnTo>
                <a:lnTo>
                  <a:pt x="38" y="666"/>
                </a:lnTo>
                <a:lnTo>
                  <a:pt x="55" y="696"/>
                </a:lnTo>
                <a:lnTo>
                  <a:pt x="75" y="726"/>
                </a:lnTo>
                <a:lnTo>
                  <a:pt x="98" y="749"/>
                </a:lnTo>
                <a:lnTo>
                  <a:pt x="124" y="773"/>
                </a:lnTo>
                <a:lnTo>
                  <a:pt x="154" y="790"/>
                </a:lnTo>
                <a:lnTo>
                  <a:pt x="188" y="805"/>
                </a:lnTo>
                <a:lnTo>
                  <a:pt x="205" y="811"/>
                </a:lnTo>
                <a:lnTo>
                  <a:pt x="224" y="816"/>
                </a:lnTo>
                <a:lnTo>
                  <a:pt x="265" y="822"/>
                </a:lnTo>
                <a:lnTo>
                  <a:pt x="304" y="824"/>
                </a:lnTo>
                <a:lnTo>
                  <a:pt x="340" y="822"/>
                </a:lnTo>
                <a:lnTo>
                  <a:pt x="376" y="813"/>
                </a:lnTo>
                <a:lnTo>
                  <a:pt x="408" y="803"/>
                </a:lnTo>
                <a:lnTo>
                  <a:pt x="441" y="788"/>
                </a:lnTo>
                <a:lnTo>
                  <a:pt x="471" y="771"/>
                </a:lnTo>
                <a:lnTo>
                  <a:pt x="498" y="747"/>
                </a:lnTo>
                <a:lnTo>
                  <a:pt x="524" y="724"/>
                </a:lnTo>
                <a:lnTo>
                  <a:pt x="548" y="696"/>
                </a:lnTo>
                <a:lnTo>
                  <a:pt x="567" y="666"/>
                </a:lnTo>
                <a:lnTo>
                  <a:pt x="586" y="634"/>
                </a:lnTo>
                <a:lnTo>
                  <a:pt x="603" y="599"/>
                </a:lnTo>
                <a:lnTo>
                  <a:pt x="616" y="565"/>
                </a:lnTo>
                <a:lnTo>
                  <a:pt x="629" y="529"/>
                </a:lnTo>
                <a:lnTo>
                  <a:pt x="638" y="490"/>
                </a:lnTo>
                <a:lnTo>
                  <a:pt x="642" y="460"/>
                </a:lnTo>
                <a:lnTo>
                  <a:pt x="646" y="430"/>
                </a:lnTo>
                <a:lnTo>
                  <a:pt x="646" y="402"/>
                </a:lnTo>
                <a:lnTo>
                  <a:pt x="646" y="377"/>
                </a:lnTo>
                <a:lnTo>
                  <a:pt x="642" y="349"/>
                </a:lnTo>
                <a:lnTo>
                  <a:pt x="638" y="325"/>
                </a:lnTo>
                <a:lnTo>
                  <a:pt x="633" y="302"/>
                </a:lnTo>
                <a:lnTo>
                  <a:pt x="625" y="278"/>
                </a:lnTo>
                <a:lnTo>
                  <a:pt x="616" y="257"/>
                </a:lnTo>
                <a:lnTo>
                  <a:pt x="608" y="238"/>
                </a:lnTo>
                <a:lnTo>
                  <a:pt x="597" y="218"/>
                </a:lnTo>
                <a:lnTo>
                  <a:pt x="586" y="201"/>
                </a:lnTo>
                <a:lnTo>
                  <a:pt x="573" y="184"/>
                </a:lnTo>
                <a:lnTo>
                  <a:pt x="560" y="169"/>
                </a:lnTo>
                <a:lnTo>
                  <a:pt x="545" y="156"/>
                </a:lnTo>
                <a:lnTo>
                  <a:pt x="533" y="143"/>
                </a:lnTo>
                <a:lnTo>
                  <a:pt x="518" y="133"/>
                </a:lnTo>
                <a:lnTo>
                  <a:pt x="503" y="124"/>
                </a:lnTo>
                <a:lnTo>
                  <a:pt x="488" y="116"/>
                </a:lnTo>
                <a:lnTo>
                  <a:pt x="473" y="109"/>
                </a:lnTo>
                <a:lnTo>
                  <a:pt x="460" y="105"/>
                </a:lnTo>
                <a:lnTo>
                  <a:pt x="445" y="101"/>
                </a:lnTo>
                <a:lnTo>
                  <a:pt x="430" y="99"/>
                </a:lnTo>
                <a:lnTo>
                  <a:pt x="417" y="99"/>
                </a:lnTo>
                <a:lnTo>
                  <a:pt x="404" y="99"/>
                </a:lnTo>
                <a:lnTo>
                  <a:pt x="391" y="103"/>
                </a:lnTo>
                <a:lnTo>
                  <a:pt x="381" y="107"/>
                </a:lnTo>
                <a:lnTo>
                  <a:pt x="370" y="111"/>
                </a:lnTo>
                <a:lnTo>
                  <a:pt x="361" y="120"/>
                </a:lnTo>
                <a:lnTo>
                  <a:pt x="353" y="129"/>
                </a:lnTo>
                <a:lnTo>
                  <a:pt x="346" y="141"/>
                </a:lnTo>
                <a:lnTo>
                  <a:pt x="340" y="152"/>
                </a:lnTo>
                <a:lnTo>
                  <a:pt x="327" y="193"/>
                </a:lnTo>
                <a:lnTo>
                  <a:pt x="314" y="227"/>
                </a:lnTo>
                <a:lnTo>
                  <a:pt x="299" y="255"/>
                </a:lnTo>
                <a:lnTo>
                  <a:pt x="284" y="276"/>
                </a:lnTo>
                <a:lnTo>
                  <a:pt x="278" y="287"/>
                </a:lnTo>
                <a:lnTo>
                  <a:pt x="269" y="293"/>
                </a:lnTo>
                <a:lnTo>
                  <a:pt x="261" y="298"/>
                </a:lnTo>
                <a:lnTo>
                  <a:pt x="252" y="302"/>
                </a:lnTo>
                <a:lnTo>
                  <a:pt x="241" y="302"/>
                </a:lnTo>
                <a:lnTo>
                  <a:pt x="233" y="302"/>
                </a:lnTo>
                <a:lnTo>
                  <a:pt x="222" y="298"/>
                </a:lnTo>
                <a:lnTo>
                  <a:pt x="209" y="293"/>
                </a:lnTo>
                <a:lnTo>
                  <a:pt x="199" y="285"/>
                </a:lnTo>
                <a:lnTo>
                  <a:pt x="190" y="276"/>
                </a:lnTo>
                <a:lnTo>
                  <a:pt x="169" y="255"/>
                </a:lnTo>
                <a:lnTo>
                  <a:pt x="145" y="233"/>
                </a:lnTo>
                <a:lnTo>
                  <a:pt x="134" y="223"/>
                </a:lnTo>
                <a:lnTo>
                  <a:pt x="124" y="216"/>
                </a:lnTo>
                <a:lnTo>
                  <a:pt x="111" y="212"/>
                </a:lnTo>
                <a:lnTo>
                  <a:pt x="100" y="212"/>
                </a:lnTo>
                <a:lnTo>
                  <a:pt x="87" y="216"/>
                </a:lnTo>
                <a:lnTo>
                  <a:pt x="75" y="225"/>
                </a:lnTo>
                <a:lnTo>
                  <a:pt x="64" y="240"/>
                </a:lnTo>
                <a:lnTo>
                  <a:pt x="51" y="261"/>
                </a:lnTo>
                <a:lnTo>
                  <a:pt x="38" y="289"/>
                </a:lnTo>
                <a:lnTo>
                  <a:pt x="25" y="328"/>
                </a:lnTo>
                <a:close/>
                <a:moveTo>
                  <a:pt x="730" y="261"/>
                </a:moveTo>
                <a:lnTo>
                  <a:pt x="730" y="261"/>
                </a:lnTo>
                <a:lnTo>
                  <a:pt x="719" y="246"/>
                </a:lnTo>
                <a:lnTo>
                  <a:pt x="710" y="229"/>
                </a:lnTo>
                <a:lnTo>
                  <a:pt x="702" y="212"/>
                </a:lnTo>
                <a:lnTo>
                  <a:pt x="697" y="195"/>
                </a:lnTo>
                <a:lnTo>
                  <a:pt x="693" y="180"/>
                </a:lnTo>
                <a:lnTo>
                  <a:pt x="693" y="163"/>
                </a:lnTo>
                <a:lnTo>
                  <a:pt x="693" y="146"/>
                </a:lnTo>
                <a:lnTo>
                  <a:pt x="697" y="129"/>
                </a:lnTo>
                <a:lnTo>
                  <a:pt x="702" y="114"/>
                </a:lnTo>
                <a:lnTo>
                  <a:pt x="706" y="96"/>
                </a:lnTo>
                <a:lnTo>
                  <a:pt x="715" y="79"/>
                </a:lnTo>
                <a:lnTo>
                  <a:pt x="723" y="64"/>
                </a:lnTo>
                <a:lnTo>
                  <a:pt x="747" y="32"/>
                </a:lnTo>
                <a:lnTo>
                  <a:pt x="775" y="0"/>
                </a:lnTo>
                <a:lnTo>
                  <a:pt x="779" y="15"/>
                </a:lnTo>
                <a:lnTo>
                  <a:pt x="785" y="28"/>
                </a:lnTo>
                <a:lnTo>
                  <a:pt x="792" y="41"/>
                </a:lnTo>
                <a:lnTo>
                  <a:pt x="800" y="54"/>
                </a:lnTo>
                <a:lnTo>
                  <a:pt x="820" y="75"/>
                </a:lnTo>
                <a:lnTo>
                  <a:pt x="834" y="99"/>
                </a:lnTo>
                <a:lnTo>
                  <a:pt x="841" y="111"/>
                </a:lnTo>
                <a:lnTo>
                  <a:pt x="847" y="124"/>
                </a:lnTo>
                <a:lnTo>
                  <a:pt x="849" y="141"/>
                </a:lnTo>
                <a:lnTo>
                  <a:pt x="849" y="158"/>
                </a:lnTo>
                <a:lnTo>
                  <a:pt x="847" y="180"/>
                </a:lnTo>
                <a:lnTo>
                  <a:pt x="841" y="203"/>
                </a:lnTo>
                <a:lnTo>
                  <a:pt x="830" y="231"/>
                </a:lnTo>
                <a:lnTo>
                  <a:pt x="817" y="261"/>
                </a:lnTo>
                <a:lnTo>
                  <a:pt x="768" y="261"/>
                </a:lnTo>
                <a:lnTo>
                  <a:pt x="757" y="66"/>
                </a:lnTo>
                <a:lnTo>
                  <a:pt x="742" y="86"/>
                </a:lnTo>
                <a:lnTo>
                  <a:pt x="732" y="107"/>
                </a:lnTo>
                <a:lnTo>
                  <a:pt x="725" y="129"/>
                </a:lnTo>
                <a:lnTo>
                  <a:pt x="723" y="150"/>
                </a:lnTo>
                <a:lnTo>
                  <a:pt x="725" y="176"/>
                </a:lnTo>
                <a:lnTo>
                  <a:pt x="730" y="201"/>
                </a:lnTo>
                <a:lnTo>
                  <a:pt x="738" y="231"/>
                </a:lnTo>
                <a:lnTo>
                  <a:pt x="749" y="261"/>
                </a:lnTo>
                <a:lnTo>
                  <a:pt x="730" y="261"/>
                </a:lnTo>
                <a:close/>
                <a:moveTo>
                  <a:pt x="708" y="441"/>
                </a:moveTo>
                <a:lnTo>
                  <a:pt x="727" y="441"/>
                </a:lnTo>
                <a:lnTo>
                  <a:pt x="742" y="287"/>
                </a:lnTo>
                <a:lnTo>
                  <a:pt x="723" y="287"/>
                </a:lnTo>
                <a:lnTo>
                  <a:pt x="708" y="441"/>
                </a:lnTo>
                <a:close/>
                <a:moveTo>
                  <a:pt x="766" y="441"/>
                </a:moveTo>
                <a:lnTo>
                  <a:pt x="843" y="441"/>
                </a:lnTo>
                <a:lnTo>
                  <a:pt x="824" y="287"/>
                </a:lnTo>
                <a:lnTo>
                  <a:pt x="766" y="287"/>
                </a:lnTo>
                <a:lnTo>
                  <a:pt x="766" y="441"/>
                </a:lnTo>
                <a:close/>
                <a:moveTo>
                  <a:pt x="708" y="473"/>
                </a:moveTo>
                <a:lnTo>
                  <a:pt x="708" y="473"/>
                </a:lnTo>
                <a:lnTo>
                  <a:pt x="841" y="473"/>
                </a:lnTo>
                <a:lnTo>
                  <a:pt x="847" y="494"/>
                </a:lnTo>
                <a:lnTo>
                  <a:pt x="852" y="518"/>
                </a:lnTo>
                <a:lnTo>
                  <a:pt x="856" y="563"/>
                </a:lnTo>
                <a:lnTo>
                  <a:pt x="856" y="610"/>
                </a:lnTo>
                <a:lnTo>
                  <a:pt x="852" y="655"/>
                </a:lnTo>
                <a:lnTo>
                  <a:pt x="845" y="700"/>
                </a:lnTo>
                <a:lnTo>
                  <a:pt x="834" y="745"/>
                </a:lnTo>
                <a:lnTo>
                  <a:pt x="822" y="786"/>
                </a:lnTo>
                <a:lnTo>
                  <a:pt x="809" y="824"/>
                </a:lnTo>
                <a:lnTo>
                  <a:pt x="745" y="824"/>
                </a:lnTo>
                <a:lnTo>
                  <a:pt x="730" y="788"/>
                </a:lnTo>
                <a:lnTo>
                  <a:pt x="717" y="747"/>
                </a:lnTo>
                <a:lnTo>
                  <a:pt x="706" y="704"/>
                </a:lnTo>
                <a:lnTo>
                  <a:pt x="697" y="659"/>
                </a:lnTo>
                <a:lnTo>
                  <a:pt x="693" y="612"/>
                </a:lnTo>
                <a:lnTo>
                  <a:pt x="693" y="565"/>
                </a:lnTo>
                <a:lnTo>
                  <a:pt x="695" y="542"/>
                </a:lnTo>
                <a:lnTo>
                  <a:pt x="697" y="518"/>
                </a:lnTo>
                <a:lnTo>
                  <a:pt x="702" y="494"/>
                </a:lnTo>
                <a:lnTo>
                  <a:pt x="708" y="473"/>
                </a:lnTo>
                <a:close/>
                <a:moveTo>
                  <a:pt x="509" y="328"/>
                </a:moveTo>
                <a:lnTo>
                  <a:pt x="509" y="328"/>
                </a:lnTo>
                <a:lnTo>
                  <a:pt x="524" y="330"/>
                </a:lnTo>
                <a:lnTo>
                  <a:pt x="541" y="334"/>
                </a:lnTo>
                <a:lnTo>
                  <a:pt x="554" y="343"/>
                </a:lnTo>
                <a:lnTo>
                  <a:pt x="567" y="353"/>
                </a:lnTo>
                <a:lnTo>
                  <a:pt x="575" y="364"/>
                </a:lnTo>
                <a:lnTo>
                  <a:pt x="584" y="379"/>
                </a:lnTo>
                <a:lnTo>
                  <a:pt x="588" y="394"/>
                </a:lnTo>
                <a:lnTo>
                  <a:pt x="590" y="409"/>
                </a:lnTo>
                <a:lnTo>
                  <a:pt x="588" y="426"/>
                </a:lnTo>
                <a:lnTo>
                  <a:pt x="584" y="441"/>
                </a:lnTo>
                <a:lnTo>
                  <a:pt x="575" y="456"/>
                </a:lnTo>
                <a:lnTo>
                  <a:pt x="567" y="467"/>
                </a:lnTo>
                <a:lnTo>
                  <a:pt x="554" y="477"/>
                </a:lnTo>
                <a:lnTo>
                  <a:pt x="541" y="484"/>
                </a:lnTo>
                <a:lnTo>
                  <a:pt x="524" y="490"/>
                </a:lnTo>
                <a:lnTo>
                  <a:pt x="509" y="490"/>
                </a:lnTo>
                <a:lnTo>
                  <a:pt x="492" y="490"/>
                </a:lnTo>
                <a:lnTo>
                  <a:pt x="477" y="484"/>
                </a:lnTo>
                <a:lnTo>
                  <a:pt x="464" y="477"/>
                </a:lnTo>
                <a:lnTo>
                  <a:pt x="451" y="467"/>
                </a:lnTo>
                <a:lnTo>
                  <a:pt x="441" y="456"/>
                </a:lnTo>
                <a:lnTo>
                  <a:pt x="434" y="441"/>
                </a:lnTo>
                <a:lnTo>
                  <a:pt x="430" y="426"/>
                </a:lnTo>
                <a:lnTo>
                  <a:pt x="428" y="409"/>
                </a:lnTo>
                <a:lnTo>
                  <a:pt x="430" y="394"/>
                </a:lnTo>
                <a:lnTo>
                  <a:pt x="434" y="379"/>
                </a:lnTo>
                <a:lnTo>
                  <a:pt x="441" y="364"/>
                </a:lnTo>
                <a:lnTo>
                  <a:pt x="451" y="353"/>
                </a:lnTo>
                <a:lnTo>
                  <a:pt x="464" y="343"/>
                </a:lnTo>
                <a:lnTo>
                  <a:pt x="477" y="334"/>
                </a:lnTo>
                <a:lnTo>
                  <a:pt x="492" y="330"/>
                </a:lnTo>
                <a:lnTo>
                  <a:pt x="509" y="328"/>
                </a:lnTo>
                <a:close/>
                <a:moveTo>
                  <a:pt x="254" y="659"/>
                </a:moveTo>
                <a:lnTo>
                  <a:pt x="254" y="659"/>
                </a:lnTo>
                <a:lnTo>
                  <a:pt x="265" y="659"/>
                </a:lnTo>
                <a:lnTo>
                  <a:pt x="274" y="661"/>
                </a:lnTo>
                <a:lnTo>
                  <a:pt x="280" y="666"/>
                </a:lnTo>
                <a:lnTo>
                  <a:pt x="286" y="672"/>
                </a:lnTo>
                <a:lnTo>
                  <a:pt x="293" y="679"/>
                </a:lnTo>
                <a:lnTo>
                  <a:pt x="297" y="685"/>
                </a:lnTo>
                <a:lnTo>
                  <a:pt x="299" y="694"/>
                </a:lnTo>
                <a:lnTo>
                  <a:pt x="299" y="702"/>
                </a:lnTo>
                <a:lnTo>
                  <a:pt x="299" y="711"/>
                </a:lnTo>
                <a:lnTo>
                  <a:pt x="297" y="719"/>
                </a:lnTo>
                <a:lnTo>
                  <a:pt x="293" y="728"/>
                </a:lnTo>
                <a:lnTo>
                  <a:pt x="286" y="734"/>
                </a:lnTo>
                <a:lnTo>
                  <a:pt x="280" y="741"/>
                </a:lnTo>
                <a:lnTo>
                  <a:pt x="274" y="743"/>
                </a:lnTo>
                <a:lnTo>
                  <a:pt x="265" y="747"/>
                </a:lnTo>
                <a:lnTo>
                  <a:pt x="254" y="747"/>
                </a:lnTo>
                <a:lnTo>
                  <a:pt x="246" y="747"/>
                </a:lnTo>
                <a:lnTo>
                  <a:pt x="237" y="743"/>
                </a:lnTo>
                <a:lnTo>
                  <a:pt x="231" y="741"/>
                </a:lnTo>
                <a:lnTo>
                  <a:pt x="224" y="734"/>
                </a:lnTo>
                <a:lnTo>
                  <a:pt x="218" y="728"/>
                </a:lnTo>
                <a:lnTo>
                  <a:pt x="214" y="719"/>
                </a:lnTo>
                <a:lnTo>
                  <a:pt x="212" y="711"/>
                </a:lnTo>
                <a:lnTo>
                  <a:pt x="212" y="702"/>
                </a:lnTo>
                <a:lnTo>
                  <a:pt x="212" y="694"/>
                </a:lnTo>
                <a:lnTo>
                  <a:pt x="214" y="685"/>
                </a:lnTo>
                <a:lnTo>
                  <a:pt x="218" y="679"/>
                </a:lnTo>
                <a:lnTo>
                  <a:pt x="224" y="672"/>
                </a:lnTo>
                <a:lnTo>
                  <a:pt x="231" y="666"/>
                </a:lnTo>
                <a:lnTo>
                  <a:pt x="237" y="661"/>
                </a:lnTo>
                <a:lnTo>
                  <a:pt x="246" y="659"/>
                </a:lnTo>
                <a:lnTo>
                  <a:pt x="254" y="659"/>
                </a:lnTo>
                <a:close/>
                <a:moveTo>
                  <a:pt x="227" y="724"/>
                </a:moveTo>
                <a:lnTo>
                  <a:pt x="227" y="724"/>
                </a:lnTo>
                <a:lnTo>
                  <a:pt x="246" y="721"/>
                </a:lnTo>
                <a:lnTo>
                  <a:pt x="261" y="713"/>
                </a:lnTo>
                <a:lnTo>
                  <a:pt x="276" y="704"/>
                </a:lnTo>
                <a:lnTo>
                  <a:pt x="282" y="696"/>
                </a:lnTo>
                <a:lnTo>
                  <a:pt x="289" y="689"/>
                </a:lnTo>
                <a:lnTo>
                  <a:pt x="289" y="698"/>
                </a:lnTo>
                <a:lnTo>
                  <a:pt x="289" y="706"/>
                </a:lnTo>
                <a:lnTo>
                  <a:pt x="286" y="719"/>
                </a:lnTo>
                <a:lnTo>
                  <a:pt x="278" y="730"/>
                </a:lnTo>
                <a:lnTo>
                  <a:pt x="269" y="734"/>
                </a:lnTo>
                <a:lnTo>
                  <a:pt x="256" y="738"/>
                </a:lnTo>
                <a:lnTo>
                  <a:pt x="246" y="736"/>
                </a:lnTo>
                <a:lnTo>
                  <a:pt x="235" y="732"/>
                </a:lnTo>
                <a:lnTo>
                  <a:pt x="227" y="724"/>
                </a:lnTo>
                <a:close/>
                <a:moveTo>
                  <a:pt x="430" y="542"/>
                </a:moveTo>
                <a:lnTo>
                  <a:pt x="430" y="542"/>
                </a:lnTo>
                <a:lnTo>
                  <a:pt x="443" y="544"/>
                </a:lnTo>
                <a:lnTo>
                  <a:pt x="453" y="548"/>
                </a:lnTo>
                <a:lnTo>
                  <a:pt x="464" y="552"/>
                </a:lnTo>
                <a:lnTo>
                  <a:pt x="475" y="561"/>
                </a:lnTo>
                <a:lnTo>
                  <a:pt x="481" y="569"/>
                </a:lnTo>
                <a:lnTo>
                  <a:pt x="488" y="580"/>
                </a:lnTo>
                <a:lnTo>
                  <a:pt x="492" y="593"/>
                </a:lnTo>
                <a:lnTo>
                  <a:pt x="492" y="606"/>
                </a:lnTo>
                <a:lnTo>
                  <a:pt x="492" y="619"/>
                </a:lnTo>
                <a:lnTo>
                  <a:pt x="488" y="629"/>
                </a:lnTo>
                <a:lnTo>
                  <a:pt x="481" y="640"/>
                </a:lnTo>
                <a:lnTo>
                  <a:pt x="475" y="651"/>
                </a:lnTo>
                <a:lnTo>
                  <a:pt x="464" y="657"/>
                </a:lnTo>
                <a:lnTo>
                  <a:pt x="453" y="664"/>
                </a:lnTo>
                <a:lnTo>
                  <a:pt x="443" y="668"/>
                </a:lnTo>
                <a:lnTo>
                  <a:pt x="430" y="668"/>
                </a:lnTo>
                <a:lnTo>
                  <a:pt x="417" y="668"/>
                </a:lnTo>
                <a:lnTo>
                  <a:pt x="406" y="664"/>
                </a:lnTo>
                <a:lnTo>
                  <a:pt x="396" y="657"/>
                </a:lnTo>
                <a:lnTo>
                  <a:pt x="385" y="651"/>
                </a:lnTo>
                <a:lnTo>
                  <a:pt x="379" y="640"/>
                </a:lnTo>
                <a:lnTo>
                  <a:pt x="372" y="629"/>
                </a:lnTo>
                <a:lnTo>
                  <a:pt x="368" y="619"/>
                </a:lnTo>
                <a:lnTo>
                  <a:pt x="368" y="606"/>
                </a:lnTo>
                <a:lnTo>
                  <a:pt x="368" y="593"/>
                </a:lnTo>
                <a:lnTo>
                  <a:pt x="372" y="580"/>
                </a:lnTo>
                <a:lnTo>
                  <a:pt x="379" y="569"/>
                </a:lnTo>
                <a:lnTo>
                  <a:pt x="385" y="561"/>
                </a:lnTo>
                <a:lnTo>
                  <a:pt x="396" y="552"/>
                </a:lnTo>
                <a:lnTo>
                  <a:pt x="406" y="548"/>
                </a:lnTo>
                <a:lnTo>
                  <a:pt x="417" y="544"/>
                </a:lnTo>
                <a:lnTo>
                  <a:pt x="430" y="542"/>
                </a:lnTo>
                <a:close/>
                <a:moveTo>
                  <a:pt x="389" y="636"/>
                </a:moveTo>
                <a:lnTo>
                  <a:pt x="389" y="636"/>
                </a:lnTo>
                <a:lnTo>
                  <a:pt x="415" y="629"/>
                </a:lnTo>
                <a:lnTo>
                  <a:pt x="428" y="627"/>
                </a:lnTo>
                <a:lnTo>
                  <a:pt x="438" y="621"/>
                </a:lnTo>
                <a:lnTo>
                  <a:pt x="449" y="614"/>
                </a:lnTo>
                <a:lnTo>
                  <a:pt x="460" y="606"/>
                </a:lnTo>
                <a:lnTo>
                  <a:pt x="468" y="597"/>
                </a:lnTo>
                <a:lnTo>
                  <a:pt x="477" y="584"/>
                </a:lnTo>
                <a:lnTo>
                  <a:pt x="479" y="597"/>
                </a:lnTo>
                <a:lnTo>
                  <a:pt x="479" y="610"/>
                </a:lnTo>
                <a:lnTo>
                  <a:pt x="477" y="619"/>
                </a:lnTo>
                <a:lnTo>
                  <a:pt x="473" y="629"/>
                </a:lnTo>
                <a:lnTo>
                  <a:pt x="468" y="636"/>
                </a:lnTo>
                <a:lnTo>
                  <a:pt x="462" y="642"/>
                </a:lnTo>
                <a:lnTo>
                  <a:pt x="456" y="646"/>
                </a:lnTo>
                <a:lnTo>
                  <a:pt x="449" y="651"/>
                </a:lnTo>
                <a:lnTo>
                  <a:pt x="441" y="653"/>
                </a:lnTo>
                <a:lnTo>
                  <a:pt x="434" y="655"/>
                </a:lnTo>
                <a:lnTo>
                  <a:pt x="426" y="655"/>
                </a:lnTo>
                <a:lnTo>
                  <a:pt x="417" y="653"/>
                </a:lnTo>
                <a:lnTo>
                  <a:pt x="408" y="651"/>
                </a:lnTo>
                <a:lnTo>
                  <a:pt x="402" y="646"/>
                </a:lnTo>
                <a:lnTo>
                  <a:pt x="396" y="642"/>
                </a:lnTo>
                <a:lnTo>
                  <a:pt x="389" y="636"/>
                </a:lnTo>
                <a:close/>
                <a:moveTo>
                  <a:pt x="456" y="450"/>
                </a:moveTo>
                <a:lnTo>
                  <a:pt x="456" y="450"/>
                </a:lnTo>
                <a:lnTo>
                  <a:pt x="473" y="445"/>
                </a:lnTo>
                <a:lnTo>
                  <a:pt x="490" y="443"/>
                </a:lnTo>
                <a:lnTo>
                  <a:pt x="505" y="437"/>
                </a:lnTo>
                <a:lnTo>
                  <a:pt x="520" y="430"/>
                </a:lnTo>
                <a:lnTo>
                  <a:pt x="535" y="422"/>
                </a:lnTo>
                <a:lnTo>
                  <a:pt x="548" y="411"/>
                </a:lnTo>
                <a:lnTo>
                  <a:pt x="558" y="398"/>
                </a:lnTo>
                <a:lnTo>
                  <a:pt x="569" y="383"/>
                </a:lnTo>
                <a:lnTo>
                  <a:pt x="571" y="400"/>
                </a:lnTo>
                <a:lnTo>
                  <a:pt x="571" y="415"/>
                </a:lnTo>
                <a:lnTo>
                  <a:pt x="569" y="428"/>
                </a:lnTo>
                <a:lnTo>
                  <a:pt x="565" y="439"/>
                </a:lnTo>
                <a:lnTo>
                  <a:pt x="558" y="450"/>
                </a:lnTo>
                <a:lnTo>
                  <a:pt x="552" y="458"/>
                </a:lnTo>
                <a:lnTo>
                  <a:pt x="543" y="465"/>
                </a:lnTo>
                <a:lnTo>
                  <a:pt x="533" y="469"/>
                </a:lnTo>
                <a:lnTo>
                  <a:pt x="524" y="473"/>
                </a:lnTo>
                <a:lnTo>
                  <a:pt x="513" y="473"/>
                </a:lnTo>
                <a:lnTo>
                  <a:pt x="503" y="473"/>
                </a:lnTo>
                <a:lnTo>
                  <a:pt x="492" y="473"/>
                </a:lnTo>
                <a:lnTo>
                  <a:pt x="481" y="469"/>
                </a:lnTo>
                <a:lnTo>
                  <a:pt x="473" y="465"/>
                </a:lnTo>
                <a:lnTo>
                  <a:pt x="464" y="458"/>
                </a:lnTo>
                <a:lnTo>
                  <a:pt x="456" y="450"/>
                </a:lnTo>
                <a:close/>
                <a:moveTo>
                  <a:pt x="134" y="332"/>
                </a:moveTo>
                <a:lnTo>
                  <a:pt x="134" y="332"/>
                </a:lnTo>
                <a:lnTo>
                  <a:pt x="143" y="334"/>
                </a:lnTo>
                <a:lnTo>
                  <a:pt x="152" y="338"/>
                </a:lnTo>
                <a:lnTo>
                  <a:pt x="160" y="345"/>
                </a:lnTo>
                <a:lnTo>
                  <a:pt x="167" y="355"/>
                </a:lnTo>
                <a:lnTo>
                  <a:pt x="173" y="366"/>
                </a:lnTo>
                <a:lnTo>
                  <a:pt x="177" y="377"/>
                </a:lnTo>
                <a:lnTo>
                  <a:pt x="179" y="392"/>
                </a:lnTo>
                <a:lnTo>
                  <a:pt x="182" y="407"/>
                </a:lnTo>
                <a:lnTo>
                  <a:pt x="179" y="422"/>
                </a:lnTo>
                <a:lnTo>
                  <a:pt x="177" y="435"/>
                </a:lnTo>
                <a:lnTo>
                  <a:pt x="173" y="447"/>
                </a:lnTo>
                <a:lnTo>
                  <a:pt x="167" y="458"/>
                </a:lnTo>
                <a:lnTo>
                  <a:pt x="160" y="467"/>
                </a:lnTo>
                <a:lnTo>
                  <a:pt x="152" y="475"/>
                </a:lnTo>
                <a:lnTo>
                  <a:pt x="143" y="480"/>
                </a:lnTo>
                <a:lnTo>
                  <a:pt x="134" y="480"/>
                </a:lnTo>
                <a:lnTo>
                  <a:pt x="124" y="480"/>
                </a:lnTo>
                <a:lnTo>
                  <a:pt x="115" y="475"/>
                </a:lnTo>
                <a:lnTo>
                  <a:pt x="109" y="467"/>
                </a:lnTo>
                <a:lnTo>
                  <a:pt x="100" y="458"/>
                </a:lnTo>
                <a:lnTo>
                  <a:pt x="96" y="447"/>
                </a:lnTo>
                <a:lnTo>
                  <a:pt x="92" y="435"/>
                </a:lnTo>
                <a:lnTo>
                  <a:pt x="87" y="422"/>
                </a:lnTo>
                <a:lnTo>
                  <a:pt x="87" y="407"/>
                </a:lnTo>
                <a:lnTo>
                  <a:pt x="87" y="392"/>
                </a:lnTo>
                <a:lnTo>
                  <a:pt x="92" y="377"/>
                </a:lnTo>
                <a:lnTo>
                  <a:pt x="96" y="366"/>
                </a:lnTo>
                <a:lnTo>
                  <a:pt x="100" y="355"/>
                </a:lnTo>
                <a:lnTo>
                  <a:pt x="109" y="345"/>
                </a:lnTo>
                <a:lnTo>
                  <a:pt x="115" y="338"/>
                </a:lnTo>
                <a:lnTo>
                  <a:pt x="124" y="334"/>
                </a:lnTo>
                <a:lnTo>
                  <a:pt x="134" y="3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9016" name="组合 12"/>
          <p:cNvGrpSpPr/>
          <p:nvPr/>
        </p:nvGrpSpPr>
        <p:grpSpPr bwMode="auto">
          <a:xfrm>
            <a:off x="6045200" y="4887913"/>
            <a:ext cx="373063" cy="292100"/>
            <a:chOff x="0" y="0"/>
            <a:chExt cx="1274763" cy="1189038"/>
          </a:xfrm>
        </p:grpSpPr>
        <p:sp>
          <p:nvSpPr>
            <p:cNvPr id="39041" name="Freeform 16"/>
            <p:cNvSpPr>
              <a:spLocks noChangeArrowheads="1"/>
            </p:cNvSpPr>
            <p:nvPr/>
          </p:nvSpPr>
          <p:spPr bwMode="auto">
            <a:xfrm>
              <a:off x="119063" y="420687"/>
              <a:ext cx="44450" cy="217488"/>
            </a:xfrm>
            <a:custGeom>
              <a:avLst/>
              <a:gdLst>
                <a:gd name="T0" fmla="*/ 44450 w 28"/>
                <a:gd name="T1" fmla="*/ 196850 h 137"/>
                <a:gd name="T2" fmla="*/ 44450 w 28"/>
                <a:gd name="T3" fmla="*/ 196850 h 137"/>
                <a:gd name="T4" fmla="*/ 41275 w 28"/>
                <a:gd name="T5" fmla="*/ 204788 h 137"/>
                <a:gd name="T6" fmla="*/ 38100 w 28"/>
                <a:gd name="T7" fmla="*/ 211138 h 137"/>
                <a:gd name="T8" fmla="*/ 31750 w 28"/>
                <a:gd name="T9" fmla="*/ 217488 h 137"/>
                <a:gd name="T10" fmla="*/ 20638 w 28"/>
                <a:gd name="T11" fmla="*/ 217488 h 137"/>
                <a:gd name="T12" fmla="*/ 20638 w 28"/>
                <a:gd name="T13" fmla="*/ 217488 h 137"/>
                <a:gd name="T14" fmla="*/ 14288 w 28"/>
                <a:gd name="T15" fmla="*/ 217488 h 137"/>
                <a:gd name="T16" fmla="*/ 7938 w 28"/>
                <a:gd name="T17" fmla="*/ 211138 h 137"/>
                <a:gd name="T18" fmla="*/ 0 w 28"/>
                <a:gd name="T19" fmla="*/ 204788 h 137"/>
                <a:gd name="T20" fmla="*/ 0 w 28"/>
                <a:gd name="T21" fmla="*/ 196850 h 137"/>
                <a:gd name="T22" fmla="*/ 0 w 28"/>
                <a:gd name="T23" fmla="*/ 20638 h 137"/>
                <a:gd name="T24" fmla="*/ 0 w 28"/>
                <a:gd name="T25" fmla="*/ 20638 h 137"/>
                <a:gd name="T26" fmla="*/ 0 w 28"/>
                <a:gd name="T27" fmla="*/ 14288 h 137"/>
                <a:gd name="T28" fmla="*/ 7938 w 28"/>
                <a:gd name="T29" fmla="*/ 6350 h 137"/>
                <a:gd name="T30" fmla="*/ 14288 w 28"/>
                <a:gd name="T31" fmla="*/ 0 h 137"/>
                <a:gd name="T32" fmla="*/ 20638 w 28"/>
                <a:gd name="T33" fmla="*/ 0 h 137"/>
                <a:gd name="T34" fmla="*/ 20638 w 28"/>
                <a:gd name="T35" fmla="*/ 0 h 137"/>
                <a:gd name="T36" fmla="*/ 31750 w 28"/>
                <a:gd name="T37" fmla="*/ 0 h 137"/>
                <a:gd name="T38" fmla="*/ 38100 w 28"/>
                <a:gd name="T39" fmla="*/ 6350 h 137"/>
                <a:gd name="T40" fmla="*/ 41275 w 28"/>
                <a:gd name="T41" fmla="*/ 14288 h 137"/>
                <a:gd name="T42" fmla="*/ 44450 w 28"/>
                <a:gd name="T43" fmla="*/ 20638 h 137"/>
                <a:gd name="T44" fmla="*/ 44450 w 28"/>
                <a:gd name="T45" fmla="*/ 196850 h 1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"/>
                <a:gd name="T70" fmla="*/ 0 h 137"/>
                <a:gd name="T71" fmla="*/ 28 w 28"/>
                <a:gd name="T72" fmla="*/ 137 h 13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" h="137">
                  <a:moveTo>
                    <a:pt x="28" y="124"/>
                  </a:moveTo>
                  <a:lnTo>
                    <a:pt x="28" y="124"/>
                  </a:lnTo>
                  <a:lnTo>
                    <a:pt x="26" y="129"/>
                  </a:lnTo>
                  <a:lnTo>
                    <a:pt x="24" y="133"/>
                  </a:lnTo>
                  <a:lnTo>
                    <a:pt x="20" y="137"/>
                  </a:lnTo>
                  <a:lnTo>
                    <a:pt x="13" y="137"/>
                  </a:lnTo>
                  <a:lnTo>
                    <a:pt x="9" y="137"/>
                  </a:lnTo>
                  <a:lnTo>
                    <a:pt x="5" y="133"/>
                  </a:lnTo>
                  <a:lnTo>
                    <a:pt x="0" y="129"/>
                  </a:lnTo>
                  <a:lnTo>
                    <a:pt x="0" y="124"/>
                  </a:lnTo>
                  <a:lnTo>
                    <a:pt x="0" y="13"/>
                  </a:lnTo>
                  <a:lnTo>
                    <a:pt x="0" y="9"/>
                  </a:lnTo>
                  <a:lnTo>
                    <a:pt x="5" y="4"/>
                  </a:lnTo>
                  <a:lnTo>
                    <a:pt x="9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4" y="4"/>
                  </a:lnTo>
                  <a:lnTo>
                    <a:pt x="26" y="9"/>
                  </a:lnTo>
                  <a:lnTo>
                    <a:pt x="28" y="13"/>
                  </a:lnTo>
                  <a:lnTo>
                    <a:pt x="28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42" name="Freeform 17"/>
            <p:cNvSpPr>
              <a:spLocks noEditPoints="1" noChangeArrowheads="1"/>
            </p:cNvSpPr>
            <p:nvPr/>
          </p:nvSpPr>
          <p:spPr bwMode="auto">
            <a:xfrm>
              <a:off x="61913" y="185737"/>
              <a:ext cx="163513" cy="330200"/>
            </a:xfrm>
            <a:custGeom>
              <a:avLst/>
              <a:gdLst>
                <a:gd name="T0" fmla="*/ 80963 w 103"/>
                <a:gd name="T1" fmla="*/ 0 h 208"/>
                <a:gd name="T2" fmla="*/ 112713 w 103"/>
                <a:gd name="T3" fmla="*/ 14288 h 208"/>
                <a:gd name="T4" fmla="*/ 139700 w 103"/>
                <a:gd name="T5" fmla="*/ 47625 h 208"/>
                <a:gd name="T6" fmla="*/ 155575 w 103"/>
                <a:gd name="T7" fmla="*/ 100013 h 208"/>
                <a:gd name="T8" fmla="*/ 163513 w 103"/>
                <a:gd name="T9" fmla="*/ 163513 h 208"/>
                <a:gd name="T10" fmla="*/ 160338 w 103"/>
                <a:gd name="T11" fmla="*/ 198438 h 208"/>
                <a:gd name="T12" fmla="*/ 149225 w 103"/>
                <a:gd name="T13" fmla="*/ 255588 h 208"/>
                <a:gd name="T14" fmla="*/ 125413 w 103"/>
                <a:gd name="T15" fmla="*/ 300038 h 208"/>
                <a:gd name="T16" fmla="*/ 98425 w 103"/>
                <a:gd name="T17" fmla="*/ 327025 h 208"/>
                <a:gd name="T18" fmla="*/ 80963 w 103"/>
                <a:gd name="T19" fmla="*/ 330200 h 208"/>
                <a:gd name="T20" fmla="*/ 47625 w 103"/>
                <a:gd name="T21" fmla="*/ 317500 h 208"/>
                <a:gd name="T22" fmla="*/ 23813 w 103"/>
                <a:gd name="T23" fmla="*/ 282575 h 208"/>
                <a:gd name="T24" fmla="*/ 6350 w 103"/>
                <a:gd name="T25" fmla="*/ 228600 h 208"/>
                <a:gd name="T26" fmla="*/ 0 w 103"/>
                <a:gd name="T27" fmla="*/ 163513 h 208"/>
                <a:gd name="T28" fmla="*/ 0 w 103"/>
                <a:gd name="T29" fmla="*/ 133350 h 208"/>
                <a:gd name="T30" fmla="*/ 12700 w 103"/>
                <a:gd name="T31" fmla="*/ 71438 h 208"/>
                <a:gd name="T32" fmla="*/ 33338 w 103"/>
                <a:gd name="T33" fmla="*/ 28575 h 208"/>
                <a:gd name="T34" fmla="*/ 65088 w 103"/>
                <a:gd name="T35" fmla="*/ 4763 h 208"/>
                <a:gd name="T36" fmla="*/ 80963 w 103"/>
                <a:gd name="T37" fmla="*/ 0 h 208"/>
                <a:gd name="T38" fmla="*/ 84138 w 103"/>
                <a:gd name="T39" fmla="*/ 23813 h 208"/>
                <a:gd name="T40" fmla="*/ 57150 w 103"/>
                <a:gd name="T41" fmla="*/ 34925 h 208"/>
                <a:gd name="T42" fmla="*/ 36513 w 103"/>
                <a:gd name="T43" fmla="*/ 65088 h 208"/>
                <a:gd name="T44" fmla="*/ 23813 w 103"/>
                <a:gd name="T45" fmla="*/ 106363 h 208"/>
                <a:gd name="T46" fmla="*/ 17463 w 103"/>
                <a:gd name="T47" fmla="*/ 160338 h 208"/>
                <a:gd name="T48" fmla="*/ 20638 w 103"/>
                <a:gd name="T49" fmla="*/ 193675 h 208"/>
                <a:gd name="T50" fmla="*/ 33338 w 103"/>
                <a:gd name="T51" fmla="*/ 255588 h 208"/>
                <a:gd name="T52" fmla="*/ 47625 w 103"/>
                <a:gd name="T53" fmla="*/ 276225 h 208"/>
                <a:gd name="T54" fmla="*/ 36513 w 103"/>
                <a:gd name="T55" fmla="*/ 225425 h 208"/>
                <a:gd name="T56" fmla="*/ 36513 w 103"/>
                <a:gd name="T57" fmla="*/ 163513 h 208"/>
                <a:gd name="T58" fmla="*/ 47625 w 103"/>
                <a:gd name="T59" fmla="*/ 115888 h 208"/>
                <a:gd name="T60" fmla="*/ 77788 w 103"/>
                <a:gd name="T61" fmla="*/ 44450 h 208"/>
                <a:gd name="T62" fmla="*/ 95250 w 103"/>
                <a:gd name="T63" fmla="*/ 23813 h 208"/>
                <a:gd name="T64" fmla="*/ 84138 w 103"/>
                <a:gd name="T65" fmla="*/ 23813 h 20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3"/>
                <a:gd name="T100" fmla="*/ 0 h 208"/>
                <a:gd name="T101" fmla="*/ 103 w 103"/>
                <a:gd name="T102" fmla="*/ 208 h 20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3" h="208">
                  <a:moveTo>
                    <a:pt x="51" y="0"/>
                  </a:moveTo>
                  <a:lnTo>
                    <a:pt x="51" y="0"/>
                  </a:lnTo>
                  <a:lnTo>
                    <a:pt x="62" y="3"/>
                  </a:lnTo>
                  <a:lnTo>
                    <a:pt x="71" y="9"/>
                  </a:lnTo>
                  <a:lnTo>
                    <a:pt x="79" y="18"/>
                  </a:lnTo>
                  <a:lnTo>
                    <a:pt x="88" y="30"/>
                  </a:lnTo>
                  <a:lnTo>
                    <a:pt x="94" y="45"/>
                  </a:lnTo>
                  <a:lnTo>
                    <a:pt x="98" y="63"/>
                  </a:lnTo>
                  <a:lnTo>
                    <a:pt x="101" y="84"/>
                  </a:lnTo>
                  <a:lnTo>
                    <a:pt x="103" y="103"/>
                  </a:lnTo>
                  <a:lnTo>
                    <a:pt x="101" y="125"/>
                  </a:lnTo>
                  <a:lnTo>
                    <a:pt x="98" y="144"/>
                  </a:lnTo>
                  <a:lnTo>
                    <a:pt x="94" y="161"/>
                  </a:lnTo>
                  <a:lnTo>
                    <a:pt x="88" y="178"/>
                  </a:lnTo>
                  <a:lnTo>
                    <a:pt x="79" y="189"/>
                  </a:lnTo>
                  <a:lnTo>
                    <a:pt x="71" y="200"/>
                  </a:lnTo>
                  <a:lnTo>
                    <a:pt x="62" y="206"/>
                  </a:lnTo>
                  <a:lnTo>
                    <a:pt x="51" y="208"/>
                  </a:lnTo>
                  <a:lnTo>
                    <a:pt x="41" y="206"/>
                  </a:lnTo>
                  <a:lnTo>
                    <a:pt x="30" y="200"/>
                  </a:lnTo>
                  <a:lnTo>
                    <a:pt x="21" y="189"/>
                  </a:lnTo>
                  <a:lnTo>
                    <a:pt x="15" y="178"/>
                  </a:lnTo>
                  <a:lnTo>
                    <a:pt x="8" y="161"/>
                  </a:lnTo>
                  <a:lnTo>
                    <a:pt x="4" y="144"/>
                  </a:lnTo>
                  <a:lnTo>
                    <a:pt x="0" y="125"/>
                  </a:lnTo>
                  <a:lnTo>
                    <a:pt x="0" y="103"/>
                  </a:lnTo>
                  <a:lnTo>
                    <a:pt x="0" y="84"/>
                  </a:lnTo>
                  <a:lnTo>
                    <a:pt x="4" y="63"/>
                  </a:lnTo>
                  <a:lnTo>
                    <a:pt x="8" y="45"/>
                  </a:lnTo>
                  <a:lnTo>
                    <a:pt x="15" y="30"/>
                  </a:lnTo>
                  <a:lnTo>
                    <a:pt x="21" y="18"/>
                  </a:lnTo>
                  <a:lnTo>
                    <a:pt x="30" y="9"/>
                  </a:lnTo>
                  <a:lnTo>
                    <a:pt x="41" y="3"/>
                  </a:lnTo>
                  <a:lnTo>
                    <a:pt x="51" y="0"/>
                  </a:lnTo>
                  <a:close/>
                  <a:moveTo>
                    <a:pt x="53" y="15"/>
                  </a:moveTo>
                  <a:lnTo>
                    <a:pt x="53" y="15"/>
                  </a:lnTo>
                  <a:lnTo>
                    <a:pt x="45" y="15"/>
                  </a:lnTo>
                  <a:lnTo>
                    <a:pt x="36" y="22"/>
                  </a:lnTo>
                  <a:lnTo>
                    <a:pt x="30" y="30"/>
                  </a:lnTo>
                  <a:lnTo>
                    <a:pt x="23" y="41"/>
                  </a:lnTo>
                  <a:lnTo>
                    <a:pt x="19" y="54"/>
                  </a:lnTo>
                  <a:lnTo>
                    <a:pt x="15" y="67"/>
                  </a:lnTo>
                  <a:lnTo>
                    <a:pt x="11" y="84"/>
                  </a:lnTo>
                  <a:lnTo>
                    <a:pt x="11" y="101"/>
                  </a:lnTo>
                  <a:lnTo>
                    <a:pt x="13" y="122"/>
                  </a:lnTo>
                  <a:lnTo>
                    <a:pt x="17" y="144"/>
                  </a:lnTo>
                  <a:lnTo>
                    <a:pt x="21" y="161"/>
                  </a:lnTo>
                  <a:lnTo>
                    <a:pt x="30" y="174"/>
                  </a:lnTo>
                  <a:lnTo>
                    <a:pt x="26" y="159"/>
                  </a:lnTo>
                  <a:lnTo>
                    <a:pt x="23" y="142"/>
                  </a:lnTo>
                  <a:lnTo>
                    <a:pt x="23" y="122"/>
                  </a:lnTo>
                  <a:lnTo>
                    <a:pt x="23" y="103"/>
                  </a:lnTo>
                  <a:lnTo>
                    <a:pt x="30" y="73"/>
                  </a:lnTo>
                  <a:lnTo>
                    <a:pt x="38" y="50"/>
                  </a:lnTo>
                  <a:lnTo>
                    <a:pt x="49" y="28"/>
                  </a:lnTo>
                  <a:lnTo>
                    <a:pt x="53" y="22"/>
                  </a:lnTo>
                  <a:lnTo>
                    <a:pt x="60" y="15"/>
                  </a:lnTo>
                  <a:lnTo>
                    <a:pt x="53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43" name="Freeform 18"/>
            <p:cNvSpPr>
              <a:spLocks noChangeArrowheads="1"/>
            </p:cNvSpPr>
            <p:nvPr/>
          </p:nvSpPr>
          <p:spPr bwMode="auto">
            <a:xfrm>
              <a:off x="320675" y="420687"/>
              <a:ext cx="42863" cy="217488"/>
            </a:xfrm>
            <a:custGeom>
              <a:avLst/>
              <a:gdLst>
                <a:gd name="T0" fmla="*/ 42863 w 27"/>
                <a:gd name="T1" fmla="*/ 196850 h 137"/>
                <a:gd name="T2" fmla="*/ 42863 w 27"/>
                <a:gd name="T3" fmla="*/ 196850 h 137"/>
                <a:gd name="T4" fmla="*/ 42863 w 27"/>
                <a:gd name="T5" fmla="*/ 204788 h 137"/>
                <a:gd name="T6" fmla="*/ 36513 w 27"/>
                <a:gd name="T7" fmla="*/ 211138 h 137"/>
                <a:gd name="T8" fmla="*/ 30163 w 27"/>
                <a:gd name="T9" fmla="*/ 217488 h 137"/>
                <a:gd name="T10" fmla="*/ 23813 w 27"/>
                <a:gd name="T11" fmla="*/ 217488 h 137"/>
                <a:gd name="T12" fmla="*/ 23813 w 27"/>
                <a:gd name="T13" fmla="*/ 217488 h 137"/>
                <a:gd name="T14" fmla="*/ 12700 w 27"/>
                <a:gd name="T15" fmla="*/ 217488 h 137"/>
                <a:gd name="T16" fmla="*/ 6350 w 27"/>
                <a:gd name="T17" fmla="*/ 211138 h 137"/>
                <a:gd name="T18" fmla="*/ 3175 w 27"/>
                <a:gd name="T19" fmla="*/ 204788 h 137"/>
                <a:gd name="T20" fmla="*/ 0 w 27"/>
                <a:gd name="T21" fmla="*/ 196850 h 137"/>
                <a:gd name="T22" fmla="*/ 0 w 27"/>
                <a:gd name="T23" fmla="*/ 20638 h 137"/>
                <a:gd name="T24" fmla="*/ 0 w 27"/>
                <a:gd name="T25" fmla="*/ 20638 h 137"/>
                <a:gd name="T26" fmla="*/ 3175 w 27"/>
                <a:gd name="T27" fmla="*/ 14288 h 137"/>
                <a:gd name="T28" fmla="*/ 6350 w 27"/>
                <a:gd name="T29" fmla="*/ 6350 h 137"/>
                <a:gd name="T30" fmla="*/ 12700 w 27"/>
                <a:gd name="T31" fmla="*/ 0 h 137"/>
                <a:gd name="T32" fmla="*/ 23813 w 27"/>
                <a:gd name="T33" fmla="*/ 0 h 137"/>
                <a:gd name="T34" fmla="*/ 23813 w 27"/>
                <a:gd name="T35" fmla="*/ 0 h 137"/>
                <a:gd name="T36" fmla="*/ 30163 w 27"/>
                <a:gd name="T37" fmla="*/ 0 h 137"/>
                <a:gd name="T38" fmla="*/ 36513 w 27"/>
                <a:gd name="T39" fmla="*/ 6350 h 137"/>
                <a:gd name="T40" fmla="*/ 42863 w 27"/>
                <a:gd name="T41" fmla="*/ 14288 h 137"/>
                <a:gd name="T42" fmla="*/ 42863 w 27"/>
                <a:gd name="T43" fmla="*/ 20638 h 137"/>
                <a:gd name="T44" fmla="*/ 42863 w 27"/>
                <a:gd name="T45" fmla="*/ 196850 h 1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7"/>
                <a:gd name="T70" fmla="*/ 0 h 137"/>
                <a:gd name="T71" fmla="*/ 27 w 27"/>
                <a:gd name="T72" fmla="*/ 137 h 13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7" h="137">
                  <a:moveTo>
                    <a:pt x="27" y="124"/>
                  </a:moveTo>
                  <a:lnTo>
                    <a:pt x="27" y="124"/>
                  </a:lnTo>
                  <a:lnTo>
                    <a:pt x="27" y="129"/>
                  </a:lnTo>
                  <a:lnTo>
                    <a:pt x="23" y="133"/>
                  </a:lnTo>
                  <a:lnTo>
                    <a:pt x="19" y="137"/>
                  </a:lnTo>
                  <a:lnTo>
                    <a:pt x="15" y="137"/>
                  </a:lnTo>
                  <a:lnTo>
                    <a:pt x="8" y="137"/>
                  </a:lnTo>
                  <a:lnTo>
                    <a:pt x="4" y="133"/>
                  </a:lnTo>
                  <a:lnTo>
                    <a:pt x="2" y="129"/>
                  </a:lnTo>
                  <a:lnTo>
                    <a:pt x="0" y="124"/>
                  </a:lnTo>
                  <a:lnTo>
                    <a:pt x="0" y="13"/>
                  </a:lnTo>
                  <a:lnTo>
                    <a:pt x="2" y="9"/>
                  </a:lnTo>
                  <a:lnTo>
                    <a:pt x="4" y="4"/>
                  </a:lnTo>
                  <a:lnTo>
                    <a:pt x="8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3" y="4"/>
                  </a:lnTo>
                  <a:lnTo>
                    <a:pt x="27" y="9"/>
                  </a:lnTo>
                  <a:lnTo>
                    <a:pt x="27" y="13"/>
                  </a:lnTo>
                  <a:lnTo>
                    <a:pt x="27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44" name="Freeform 19"/>
            <p:cNvSpPr>
              <a:spLocks noEditPoints="1" noChangeArrowheads="1"/>
            </p:cNvSpPr>
            <p:nvPr/>
          </p:nvSpPr>
          <p:spPr bwMode="auto">
            <a:xfrm>
              <a:off x="261938" y="185737"/>
              <a:ext cx="163513" cy="330200"/>
            </a:xfrm>
            <a:custGeom>
              <a:avLst/>
              <a:gdLst>
                <a:gd name="T0" fmla="*/ 82550 w 103"/>
                <a:gd name="T1" fmla="*/ 0 h 208"/>
                <a:gd name="T2" fmla="*/ 115888 w 103"/>
                <a:gd name="T3" fmla="*/ 14288 h 208"/>
                <a:gd name="T4" fmla="*/ 139700 w 103"/>
                <a:gd name="T5" fmla="*/ 47625 h 208"/>
                <a:gd name="T6" fmla="*/ 157163 w 103"/>
                <a:gd name="T7" fmla="*/ 100013 h 208"/>
                <a:gd name="T8" fmla="*/ 163513 w 103"/>
                <a:gd name="T9" fmla="*/ 163513 h 208"/>
                <a:gd name="T10" fmla="*/ 163513 w 103"/>
                <a:gd name="T11" fmla="*/ 198438 h 208"/>
                <a:gd name="T12" fmla="*/ 149225 w 103"/>
                <a:gd name="T13" fmla="*/ 255588 h 208"/>
                <a:gd name="T14" fmla="*/ 130175 w 103"/>
                <a:gd name="T15" fmla="*/ 300038 h 208"/>
                <a:gd name="T16" fmla="*/ 98425 w 103"/>
                <a:gd name="T17" fmla="*/ 327025 h 208"/>
                <a:gd name="T18" fmla="*/ 82550 w 103"/>
                <a:gd name="T19" fmla="*/ 330200 h 208"/>
                <a:gd name="T20" fmla="*/ 50800 w 103"/>
                <a:gd name="T21" fmla="*/ 317500 h 208"/>
                <a:gd name="T22" fmla="*/ 23813 w 103"/>
                <a:gd name="T23" fmla="*/ 282575 h 208"/>
                <a:gd name="T24" fmla="*/ 6350 w 103"/>
                <a:gd name="T25" fmla="*/ 228600 h 208"/>
                <a:gd name="T26" fmla="*/ 0 w 103"/>
                <a:gd name="T27" fmla="*/ 163513 h 208"/>
                <a:gd name="T28" fmla="*/ 3175 w 103"/>
                <a:gd name="T29" fmla="*/ 133350 h 208"/>
                <a:gd name="T30" fmla="*/ 14288 w 103"/>
                <a:gd name="T31" fmla="*/ 71438 h 208"/>
                <a:gd name="T32" fmla="*/ 38100 w 103"/>
                <a:gd name="T33" fmla="*/ 28575 h 208"/>
                <a:gd name="T34" fmla="*/ 65088 w 103"/>
                <a:gd name="T35" fmla="*/ 4763 h 208"/>
                <a:gd name="T36" fmla="*/ 82550 w 103"/>
                <a:gd name="T37" fmla="*/ 0 h 208"/>
                <a:gd name="T38" fmla="*/ 88900 w 103"/>
                <a:gd name="T39" fmla="*/ 23813 h 208"/>
                <a:gd name="T40" fmla="*/ 61913 w 103"/>
                <a:gd name="T41" fmla="*/ 34925 h 208"/>
                <a:gd name="T42" fmla="*/ 38100 w 103"/>
                <a:gd name="T43" fmla="*/ 65088 h 208"/>
                <a:gd name="T44" fmla="*/ 23813 w 103"/>
                <a:gd name="T45" fmla="*/ 106363 h 208"/>
                <a:gd name="T46" fmla="*/ 17463 w 103"/>
                <a:gd name="T47" fmla="*/ 160338 h 208"/>
                <a:gd name="T48" fmla="*/ 20638 w 103"/>
                <a:gd name="T49" fmla="*/ 193675 h 208"/>
                <a:gd name="T50" fmla="*/ 38100 w 103"/>
                <a:gd name="T51" fmla="*/ 255588 h 208"/>
                <a:gd name="T52" fmla="*/ 50800 w 103"/>
                <a:gd name="T53" fmla="*/ 276225 h 208"/>
                <a:gd name="T54" fmla="*/ 38100 w 103"/>
                <a:gd name="T55" fmla="*/ 225425 h 208"/>
                <a:gd name="T56" fmla="*/ 41275 w 103"/>
                <a:gd name="T57" fmla="*/ 163513 h 208"/>
                <a:gd name="T58" fmla="*/ 47625 w 103"/>
                <a:gd name="T59" fmla="*/ 115888 h 208"/>
                <a:gd name="T60" fmla="*/ 77788 w 103"/>
                <a:gd name="T61" fmla="*/ 44450 h 208"/>
                <a:gd name="T62" fmla="*/ 98425 w 103"/>
                <a:gd name="T63" fmla="*/ 23813 h 208"/>
                <a:gd name="T64" fmla="*/ 88900 w 103"/>
                <a:gd name="T65" fmla="*/ 23813 h 20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3"/>
                <a:gd name="T100" fmla="*/ 0 h 208"/>
                <a:gd name="T101" fmla="*/ 103 w 103"/>
                <a:gd name="T102" fmla="*/ 208 h 20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3" h="208">
                  <a:moveTo>
                    <a:pt x="52" y="0"/>
                  </a:moveTo>
                  <a:lnTo>
                    <a:pt x="52" y="0"/>
                  </a:lnTo>
                  <a:lnTo>
                    <a:pt x="62" y="3"/>
                  </a:lnTo>
                  <a:lnTo>
                    <a:pt x="73" y="9"/>
                  </a:lnTo>
                  <a:lnTo>
                    <a:pt x="82" y="18"/>
                  </a:lnTo>
                  <a:lnTo>
                    <a:pt x="88" y="30"/>
                  </a:lnTo>
                  <a:lnTo>
                    <a:pt x="94" y="45"/>
                  </a:lnTo>
                  <a:lnTo>
                    <a:pt x="99" y="63"/>
                  </a:lnTo>
                  <a:lnTo>
                    <a:pt x="103" y="84"/>
                  </a:lnTo>
                  <a:lnTo>
                    <a:pt x="103" y="103"/>
                  </a:lnTo>
                  <a:lnTo>
                    <a:pt x="103" y="125"/>
                  </a:lnTo>
                  <a:lnTo>
                    <a:pt x="99" y="144"/>
                  </a:lnTo>
                  <a:lnTo>
                    <a:pt x="94" y="161"/>
                  </a:lnTo>
                  <a:lnTo>
                    <a:pt x="88" y="178"/>
                  </a:lnTo>
                  <a:lnTo>
                    <a:pt x="82" y="189"/>
                  </a:lnTo>
                  <a:lnTo>
                    <a:pt x="73" y="200"/>
                  </a:lnTo>
                  <a:lnTo>
                    <a:pt x="62" y="206"/>
                  </a:lnTo>
                  <a:lnTo>
                    <a:pt x="52" y="208"/>
                  </a:lnTo>
                  <a:lnTo>
                    <a:pt x="41" y="206"/>
                  </a:lnTo>
                  <a:lnTo>
                    <a:pt x="32" y="200"/>
                  </a:lnTo>
                  <a:lnTo>
                    <a:pt x="24" y="189"/>
                  </a:lnTo>
                  <a:lnTo>
                    <a:pt x="15" y="178"/>
                  </a:lnTo>
                  <a:lnTo>
                    <a:pt x="9" y="161"/>
                  </a:lnTo>
                  <a:lnTo>
                    <a:pt x="4" y="144"/>
                  </a:lnTo>
                  <a:lnTo>
                    <a:pt x="2" y="125"/>
                  </a:lnTo>
                  <a:lnTo>
                    <a:pt x="0" y="103"/>
                  </a:lnTo>
                  <a:lnTo>
                    <a:pt x="2" y="84"/>
                  </a:lnTo>
                  <a:lnTo>
                    <a:pt x="4" y="63"/>
                  </a:lnTo>
                  <a:lnTo>
                    <a:pt x="9" y="45"/>
                  </a:lnTo>
                  <a:lnTo>
                    <a:pt x="15" y="30"/>
                  </a:lnTo>
                  <a:lnTo>
                    <a:pt x="24" y="18"/>
                  </a:lnTo>
                  <a:lnTo>
                    <a:pt x="32" y="9"/>
                  </a:lnTo>
                  <a:lnTo>
                    <a:pt x="41" y="3"/>
                  </a:lnTo>
                  <a:lnTo>
                    <a:pt x="52" y="0"/>
                  </a:lnTo>
                  <a:close/>
                  <a:moveTo>
                    <a:pt x="56" y="15"/>
                  </a:moveTo>
                  <a:lnTo>
                    <a:pt x="56" y="15"/>
                  </a:lnTo>
                  <a:lnTo>
                    <a:pt x="45" y="15"/>
                  </a:lnTo>
                  <a:lnTo>
                    <a:pt x="39" y="22"/>
                  </a:lnTo>
                  <a:lnTo>
                    <a:pt x="30" y="30"/>
                  </a:lnTo>
                  <a:lnTo>
                    <a:pt x="24" y="41"/>
                  </a:lnTo>
                  <a:lnTo>
                    <a:pt x="19" y="54"/>
                  </a:lnTo>
                  <a:lnTo>
                    <a:pt x="15" y="67"/>
                  </a:lnTo>
                  <a:lnTo>
                    <a:pt x="13" y="84"/>
                  </a:lnTo>
                  <a:lnTo>
                    <a:pt x="11" y="101"/>
                  </a:lnTo>
                  <a:lnTo>
                    <a:pt x="13" y="122"/>
                  </a:lnTo>
                  <a:lnTo>
                    <a:pt x="17" y="144"/>
                  </a:lnTo>
                  <a:lnTo>
                    <a:pt x="24" y="161"/>
                  </a:lnTo>
                  <a:lnTo>
                    <a:pt x="32" y="174"/>
                  </a:lnTo>
                  <a:lnTo>
                    <a:pt x="28" y="159"/>
                  </a:lnTo>
                  <a:lnTo>
                    <a:pt x="24" y="142"/>
                  </a:lnTo>
                  <a:lnTo>
                    <a:pt x="24" y="122"/>
                  </a:lnTo>
                  <a:lnTo>
                    <a:pt x="26" y="103"/>
                  </a:lnTo>
                  <a:lnTo>
                    <a:pt x="30" y="73"/>
                  </a:lnTo>
                  <a:lnTo>
                    <a:pt x="39" y="50"/>
                  </a:lnTo>
                  <a:lnTo>
                    <a:pt x="49" y="28"/>
                  </a:lnTo>
                  <a:lnTo>
                    <a:pt x="56" y="22"/>
                  </a:lnTo>
                  <a:lnTo>
                    <a:pt x="62" y="15"/>
                  </a:lnTo>
                  <a:lnTo>
                    <a:pt x="56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45" name="Freeform 20"/>
            <p:cNvSpPr>
              <a:spLocks noChangeArrowheads="1"/>
            </p:cNvSpPr>
            <p:nvPr/>
          </p:nvSpPr>
          <p:spPr bwMode="auto">
            <a:xfrm>
              <a:off x="350838" y="638175"/>
              <a:ext cx="322263" cy="550863"/>
            </a:xfrm>
            <a:custGeom>
              <a:avLst/>
              <a:gdLst>
                <a:gd name="T0" fmla="*/ 292100 w 203"/>
                <a:gd name="T1" fmla="*/ 0 h 347"/>
                <a:gd name="T2" fmla="*/ 292100 w 203"/>
                <a:gd name="T3" fmla="*/ 0 h 347"/>
                <a:gd name="T4" fmla="*/ 238125 w 203"/>
                <a:gd name="T5" fmla="*/ 47625 h 347"/>
                <a:gd name="T6" fmla="*/ 190500 w 203"/>
                <a:gd name="T7" fmla="*/ 101600 h 347"/>
                <a:gd name="T8" fmla="*/ 146050 w 203"/>
                <a:gd name="T9" fmla="*/ 163513 h 347"/>
                <a:gd name="T10" fmla="*/ 104775 w 203"/>
                <a:gd name="T11" fmla="*/ 231775 h 347"/>
                <a:gd name="T12" fmla="*/ 68263 w 203"/>
                <a:gd name="T13" fmla="*/ 303213 h 347"/>
                <a:gd name="T14" fmla="*/ 41275 w 203"/>
                <a:gd name="T15" fmla="*/ 381000 h 347"/>
                <a:gd name="T16" fmla="*/ 17463 w 203"/>
                <a:gd name="T17" fmla="*/ 461963 h 347"/>
                <a:gd name="T18" fmla="*/ 0 w 203"/>
                <a:gd name="T19" fmla="*/ 550863 h 347"/>
                <a:gd name="T20" fmla="*/ 0 w 203"/>
                <a:gd name="T21" fmla="*/ 550863 h 347"/>
                <a:gd name="T22" fmla="*/ 238125 w 203"/>
                <a:gd name="T23" fmla="*/ 550863 h 347"/>
                <a:gd name="T24" fmla="*/ 238125 w 203"/>
                <a:gd name="T25" fmla="*/ 550863 h 347"/>
                <a:gd name="T26" fmla="*/ 223838 w 203"/>
                <a:gd name="T27" fmla="*/ 512763 h 347"/>
                <a:gd name="T28" fmla="*/ 214313 w 203"/>
                <a:gd name="T29" fmla="*/ 473075 h 347"/>
                <a:gd name="T30" fmla="*/ 206375 w 203"/>
                <a:gd name="T31" fmla="*/ 434975 h 347"/>
                <a:gd name="T32" fmla="*/ 203200 w 203"/>
                <a:gd name="T33" fmla="*/ 398463 h 347"/>
                <a:gd name="T34" fmla="*/ 200025 w 203"/>
                <a:gd name="T35" fmla="*/ 363538 h 347"/>
                <a:gd name="T36" fmla="*/ 200025 w 203"/>
                <a:gd name="T37" fmla="*/ 327025 h 347"/>
                <a:gd name="T38" fmla="*/ 203200 w 203"/>
                <a:gd name="T39" fmla="*/ 292100 h 347"/>
                <a:gd name="T40" fmla="*/ 206375 w 203"/>
                <a:gd name="T41" fmla="*/ 255588 h 347"/>
                <a:gd name="T42" fmla="*/ 214313 w 203"/>
                <a:gd name="T43" fmla="*/ 220663 h 347"/>
                <a:gd name="T44" fmla="*/ 223838 w 203"/>
                <a:gd name="T45" fmla="*/ 190500 h 347"/>
                <a:gd name="T46" fmla="*/ 238125 w 203"/>
                <a:gd name="T47" fmla="*/ 157163 h 347"/>
                <a:gd name="T48" fmla="*/ 250825 w 203"/>
                <a:gd name="T49" fmla="*/ 125413 h 347"/>
                <a:gd name="T50" fmla="*/ 282575 w 203"/>
                <a:gd name="T51" fmla="*/ 61913 h 347"/>
                <a:gd name="T52" fmla="*/ 322263 w 203"/>
                <a:gd name="T53" fmla="*/ 3175 h 347"/>
                <a:gd name="T54" fmla="*/ 322263 w 203"/>
                <a:gd name="T55" fmla="*/ 3175 h 347"/>
                <a:gd name="T56" fmla="*/ 292100 w 203"/>
                <a:gd name="T57" fmla="*/ 0 h 347"/>
                <a:gd name="T58" fmla="*/ 292100 w 203"/>
                <a:gd name="T59" fmla="*/ 0 h 34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03"/>
                <a:gd name="T91" fmla="*/ 0 h 347"/>
                <a:gd name="T92" fmla="*/ 203 w 203"/>
                <a:gd name="T93" fmla="*/ 347 h 34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03" h="347">
                  <a:moveTo>
                    <a:pt x="184" y="0"/>
                  </a:moveTo>
                  <a:lnTo>
                    <a:pt x="184" y="0"/>
                  </a:lnTo>
                  <a:lnTo>
                    <a:pt x="150" y="30"/>
                  </a:lnTo>
                  <a:lnTo>
                    <a:pt x="120" y="64"/>
                  </a:lnTo>
                  <a:lnTo>
                    <a:pt x="92" y="103"/>
                  </a:lnTo>
                  <a:lnTo>
                    <a:pt x="66" y="146"/>
                  </a:lnTo>
                  <a:lnTo>
                    <a:pt x="43" y="191"/>
                  </a:lnTo>
                  <a:lnTo>
                    <a:pt x="26" y="240"/>
                  </a:lnTo>
                  <a:lnTo>
                    <a:pt x="11" y="291"/>
                  </a:lnTo>
                  <a:lnTo>
                    <a:pt x="0" y="347"/>
                  </a:lnTo>
                  <a:lnTo>
                    <a:pt x="150" y="347"/>
                  </a:lnTo>
                  <a:lnTo>
                    <a:pt x="141" y="323"/>
                  </a:lnTo>
                  <a:lnTo>
                    <a:pt x="135" y="298"/>
                  </a:lnTo>
                  <a:lnTo>
                    <a:pt x="130" y="274"/>
                  </a:lnTo>
                  <a:lnTo>
                    <a:pt x="128" y="251"/>
                  </a:lnTo>
                  <a:lnTo>
                    <a:pt x="126" y="229"/>
                  </a:lnTo>
                  <a:lnTo>
                    <a:pt x="126" y="206"/>
                  </a:lnTo>
                  <a:lnTo>
                    <a:pt x="128" y="184"/>
                  </a:lnTo>
                  <a:lnTo>
                    <a:pt x="130" y="161"/>
                  </a:lnTo>
                  <a:lnTo>
                    <a:pt x="135" y="139"/>
                  </a:lnTo>
                  <a:lnTo>
                    <a:pt x="141" y="120"/>
                  </a:lnTo>
                  <a:lnTo>
                    <a:pt x="150" y="99"/>
                  </a:lnTo>
                  <a:lnTo>
                    <a:pt x="158" y="79"/>
                  </a:lnTo>
                  <a:lnTo>
                    <a:pt x="178" y="39"/>
                  </a:lnTo>
                  <a:lnTo>
                    <a:pt x="203" y="2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46" name="Freeform 21"/>
            <p:cNvSpPr>
              <a:spLocks noChangeArrowheads="1"/>
            </p:cNvSpPr>
            <p:nvPr/>
          </p:nvSpPr>
          <p:spPr bwMode="auto">
            <a:xfrm>
              <a:off x="622300" y="638175"/>
              <a:ext cx="276225" cy="550863"/>
            </a:xfrm>
            <a:custGeom>
              <a:avLst/>
              <a:gdLst>
                <a:gd name="T0" fmla="*/ 98425 w 174"/>
                <a:gd name="T1" fmla="*/ 0 h 347"/>
                <a:gd name="T2" fmla="*/ 98425 w 174"/>
                <a:gd name="T3" fmla="*/ 0 h 347"/>
                <a:gd name="T4" fmla="*/ 68263 w 174"/>
                <a:gd name="T5" fmla="*/ 41275 h 347"/>
                <a:gd name="T6" fmla="*/ 47625 w 174"/>
                <a:gd name="T7" fmla="*/ 77788 h 347"/>
                <a:gd name="T8" fmla="*/ 30163 w 174"/>
                <a:gd name="T9" fmla="*/ 119063 h 347"/>
                <a:gd name="T10" fmla="*/ 17463 w 174"/>
                <a:gd name="T11" fmla="*/ 157163 h 347"/>
                <a:gd name="T12" fmla="*/ 6350 w 174"/>
                <a:gd name="T13" fmla="*/ 196850 h 347"/>
                <a:gd name="T14" fmla="*/ 3175 w 174"/>
                <a:gd name="T15" fmla="*/ 238125 h 347"/>
                <a:gd name="T16" fmla="*/ 0 w 174"/>
                <a:gd name="T17" fmla="*/ 274638 h 347"/>
                <a:gd name="T18" fmla="*/ 3175 w 174"/>
                <a:gd name="T19" fmla="*/ 315913 h 347"/>
                <a:gd name="T20" fmla="*/ 11113 w 174"/>
                <a:gd name="T21" fmla="*/ 387350 h 347"/>
                <a:gd name="T22" fmla="*/ 20638 w 174"/>
                <a:gd name="T23" fmla="*/ 452438 h 347"/>
                <a:gd name="T24" fmla="*/ 30163 w 174"/>
                <a:gd name="T25" fmla="*/ 506413 h 347"/>
                <a:gd name="T26" fmla="*/ 34925 w 174"/>
                <a:gd name="T27" fmla="*/ 550863 h 347"/>
                <a:gd name="T28" fmla="*/ 34925 w 174"/>
                <a:gd name="T29" fmla="*/ 550863 h 347"/>
                <a:gd name="T30" fmla="*/ 276225 w 174"/>
                <a:gd name="T31" fmla="*/ 550863 h 347"/>
                <a:gd name="T32" fmla="*/ 276225 w 174"/>
                <a:gd name="T33" fmla="*/ 550863 h 347"/>
                <a:gd name="T34" fmla="*/ 265113 w 174"/>
                <a:gd name="T35" fmla="*/ 520700 h 347"/>
                <a:gd name="T36" fmla="*/ 252413 w 174"/>
                <a:gd name="T37" fmla="*/ 488950 h 347"/>
                <a:gd name="T38" fmla="*/ 220663 w 174"/>
                <a:gd name="T39" fmla="*/ 428625 h 347"/>
                <a:gd name="T40" fmla="*/ 187325 w 174"/>
                <a:gd name="T41" fmla="*/ 360363 h 347"/>
                <a:gd name="T42" fmla="*/ 152400 w 174"/>
                <a:gd name="T43" fmla="*/ 288925 h 347"/>
                <a:gd name="T44" fmla="*/ 139700 w 174"/>
                <a:gd name="T45" fmla="*/ 255588 h 347"/>
                <a:gd name="T46" fmla="*/ 125413 w 174"/>
                <a:gd name="T47" fmla="*/ 217488 h 347"/>
                <a:gd name="T48" fmla="*/ 115888 w 174"/>
                <a:gd name="T49" fmla="*/ 184150 h 347"/>
                <a:gd name="T50" fmla="*/ 109538 w 174"/>
                <a:gd name="T51" fmla="*/ 146050 h 347"/>
                <a:gd name="T52" fmla="*/ 109538 w 174"/>
                <a:gd name="T53" fmla="*/ 109538 h 347"/>
                <a:gd name="T54" fmla="*/ 109538 w 174"/>
                <a:gd name="T55" fmla="*/ 74613 h 347"/>
                <a:gd name="T56" fmla="*/ 115888 w 174"/>
                <a:gd name="T57" fmla="*/ 38100 h 347"/>
                <a:gd name="T58" fmla="*/ 128588 w 174"/>
                <a:gd name="T59" fmla="*/ 3175 h 347"/>
                <a:gd name="T60" fmla="*/ 128588 w 174"/>
                <a:gd name="T61" fmla="*/ 3175 h 347"/>
                <a:gd name="T62" fmla="*/ 98425 w 174"/>
                <a:gd name="T63" fmla="*/ 0 h 347"/>
                <a:gd name="T64" fmla="*/ 98425 w 174"/>
                <a:gd name="T65" fmla="*/ 0 h 3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4"/>
                <a:gd name="T100" fmla="*/ 0 h 347"/>
                <a:gd name="T101" fmla="*/ 174 w 174"/>
                <a:gd name="T102" fmla="*/ 347 h 3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4" h="347">
                  <a:moveTo>
                    <a:pt x="62" y="0"/>
                  </a:moveTo>
                  <a:lnTo>
                    <a:pt x="62" y="0"/>
                  </a:lnTo>
                  <a:lnTo>
                    <a:pt x="43" y="26"/>
                  </a:lnTo>
                  <a:lnTo>
                    <a:pt x="30" y="49"/>
                  </a:lnTo>
                  <a:lnTo>
                    <a:pt x="19" y="75"/>
                  </a:lnTo>
                  <a:lnTo>
                    <a:pt x="11" y="99"/>
                  </a:lnTo>
                  <a:lnTo>
                    <a:pt x="4" y="124"/>
                  </a:lnTo>
                  <a:lnTo>
                    <a:pt x="2" y="150"/>
                  </a:lnTo>
                  <a:lnTo>
                    <a:pt x="0" y="173"/>
                  </a:lnTo>
                  <a:lnTo>
                    <a:pt x="2" y="199"/>
                  </a:lnTo>
                  <a:lnTo>
                    <a:pt x="7" y="244"/>
                  </a:lnTo>
                  <a:lnTo>
                    <a:pt x="13" y="285"/>
                  </a:lnTo>
                  <a:lnTo>
                    <a:pt x="19" y="319"/>
                  </a:lnTo>
                  <a:lnTo>
                    <a:pt x="22" y="347"/>
                  </a:lnTo>
                  <a:lnTo>
                    <a:pt x="174" y="347"/>
                  </a:lnTo>
                  <a:lnTo>
                    <a:pt x="167" y="328"/>
                  </a:lnTo>
                  <a:lnTo>
                    <a:pt x="159" y="308"/>
                  </a:lnTo>
                  <a:lnTo>
                    <a:pt x="139" y="270"/>
                  </a:lnTo>
                  <a:lnTo>
                    <a:pt x="118" y="227"/>
                  </a:lnTo>
                  <a:lnTo>
                    <a:pt x="96" y="182"/>
                  </a:lnTo>
                  <a:lnTo>
                    <a:pt x="88" y="161"/>
                  </a:lnTo>
                  <a:lnTo>
                    <a:pt x="79" y="137"/>
                  </a:lnTo>
                  <a:lnTo>
                    <a:pt x="73" y="116"/>
                  </a:lnTo>
                  <a:lnTo>
                    <a:pt x="69" y="92"/>
                  </a:lnTo>
                  <a:lnTo>
                    <a:pt x="69" y="69"/>
                  </a:lnTo>
                  <a:lnTo>
                    <a:pt x="69" y="47"/>
                  </a:lnTo>
                  <a:lnTo>
                    <a:pt x="73" y="24"/>
                  </a:lnTo>
                  <a:lnTo>
                    <a:pt x="81" y="2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47" name="Freeform 22"/>
            <p:cNvSpPr>
              <a:spLocks noChangeArrowheads="1"/>
            </p:cNvSpPr>
            <p:nvPr/>
          </p:nvSpPr>
          <p:spPr bwMode="auto">
            <a:xfrm>
              <a:off x="788988" y="638175"/>
              <a:ext cx="455613" cy="550863"/>
            </a:xfrm>
            <a:custGeom>
              <a:avLst/>
              <a:gdLst>
                <a:gd name="T0" fmla="*/ 26988 w 287"/>
                <a:gd name="T1" fmla="*/ 0 h 347"/>
                <a:gd name="T2" fmla="*/ 26988 w 287"/>
                <a:gd name="T3" fmla="*/ 0 h 347"/>
                <a:gd name="T4" fmla="*/ 9525 w 287"/>
                <a:gd name="T5" fmla="*/ 38100 h 347"/>
                <a:gd name="T6" fmla="*/ 0 w 287"/>
                <a:gd name="T7" fmla="*/ 71438 h 347"/>
                <a:gd name="T8" fmla="*/ 0 w 287"/>
                <a:gd name="T9" fmla="*/ 104775 h 347"/>
                <a:gd name="T10" fmla="*/ 3175 w 287"/>
                <a:gd name="T11" fmla="*/ 139700 h 347"/>
                <a:gd name="T12" fmla="*/ 9525 w 287"/>
                <a:gd name="T13" fmla="*/ 173038 h 347"/>
                <a:gd name="T14" fmla="*/ 23813 w 287"/>
                <a:gd name="T15" fmla="*/ 204788 h 347"/>
                <a:gd name="T16" fmla="*/ 41275 w 287"/>
                <a:gd name="T17" fmla="*/ 234950 h 347"/>
                <a:gd name="T18" fmla="*/ 61913 w 287"/>
                <a:gd name="T19" fmla="*/ 268288 h 347"/>
                <a:gd name="T20" fmla="*/ 104775 w 287"/>
                <a:gd name="T21" fmla="*/ 333375 h 347"/>
                <a:gd name="T22" fmla="*/ 149225 w 287"/>
                <a:gd name="T23" fmla="*/ 401638 h 347"/>
                <a:gd name="T24" fmla="*/ 173038 w 287"/>
                <a:gd name="T25" fmla="*/ 434975 h 347"/>
                <a:gd name="T26" fmla="*/ 190500 w 287"/>
                <a:gd name="T27" fmla="*/ 473075 h 347"/>
                <a:gd name="T28" fmla="*/ 207963 w 287"/>
                <a:gd name="T29" fmla="*/ 512763 h 347"/>
                <a:gd name="T30" fmla="*/ 217488 w 287"/>
                <a:gd name="T31" fmla="*/ 550863 h 347"/>
                <a:gd name="T32" fmla="*/ 217488 w 287"/>
                <a:gd name="T33" fmla="*/ 550863 h 347"/>
                <a:gd name="T34" fmla="*/ 455613 w 287"/>
                <a:gd name="T35" fmla="*/ 550863 h 347"/>
                <a:gd name="T36" fmla="*/ 455613 w 287"/>
                <a:gd name="T37" fmla="*/ 550863 h 347"/>
                <a:gd name="T38" fmla="*/ 455613 w 287"/>
                <a:gd name="T39" fmla="*/ 536575 h 347"/>
                <a:gd name="T40" fmla="*/ 452438 w 287"/>
                <a:gd name="T41" fmla="*/ 520700 h 347"/>
                <a:gd name="T42" fmla="*/ 441325 w 287"/>
                <a:gd name="T43" fmla="*/ 488950 h 347"/>
                <a:gd name="T44" fmla="*/ 420688 w 287"/>
                <a:gd name="T45" fmla="*/ 458788 h 347"/>
                <a:gd name="T46" fmla="*/ 393700 w 287"/>
                <a:gd name="T47" fmla="*/ 425450 h 347"/>
                <a:gd name="T48" fmla="*/ 360363 w 287"/>
                <a:gd name="T49" fmla="*/ 390525 h 347"/>
                <a:gd name="T50" fmla="*/ 327025 w 287"/>
                <a:gd name="T51" fmla="*/ 357188 h 347"/>
                <a:gd name="T52" fmla="*/ 247650 w 287"/>
                <a:gd name="T53" fmla="*/ 285750 h 347"/>
                <a:gd name="T54" fmla="*/ 169863 w 287"/>
                <a:gd name="T55" fmla="*/ 217488 h 347"/>
                <a:gd name="T56" fmla="*/ 136525 w 287"/>
                <a:gd name="T57" fmla="*/ 180975 h 347"/>
                <a:gd name="T58" fmla="*/ 104775 w 287"/>
                <a:gd name="T59" fmla="*/ 146050 h 347"/>
                <a:gd name="T60" fmla="*/ 80963 w 287"/>
                <a:gd name="T61" fmla="*/ 109538 h 347"/>
                <a:gd name="T62" fmla="*/ 65088 w 287"/>
                <a:gd name="T63" fmla="*/ 71438 h 347"/>
                <a:gd name="T64" fmla="*/ 61913 w 287"/>
                <a:gd name="T65" fmla="*/ 53975 h 347"/>
                <a:gd name="T66" fmla="*/ 57150 w 287"/>
                <a:gd name="T67" fmla="*/ 38100 h 347"/>
                <a:gd name="T68" fmla="*/ 57150 w 287"/>
                <a:gd name="T69" fmla="*/ 20638 h 347"/>
                <a:gd name="T70" fmla="*/ 57150 w 287"/>
                <a:gd name="T71" fmla="*/ 3175 h 347"/>
                <a:gd name="T72" fmla="*/ 57150 w 287"/>
                <a:gd name="T73" fmla="*/ 3175 h 347"/>
                <a:gd name="T74" fmla="*/ 26988 w 287"/>
                <a:gd name="T75" fmla="*/ 0 h 347"/>
                <a:gd name="T76" fmla="*/ 26988 w 287"/>
                <a:gd name="T77" fmla="*/ 0 h 34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87"/>
                <a:gd name="T118" fmla="*/ 0 h 347"/>
                <a:gd name="T119" fmla="*/ 287 w 287"/>
                <a:gd name="T120" fmla="*/ 347 h 34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87" h="347">
                  <a:moveTo>
                    <a:pt x="17" y="0"/>
                  </a:moveTo>
                  <a:lnTo>
                    <a:pt x="17" y="0"/>
                  </a:lnTo>
                  <a:lnTo>
                    <a:pt x="6" y="24"/>
                  </a:lnTo>
                  <a:lnTo>
                    <a:pt x="0" y="45"/>
                  </a:lnTo>
                  <a:lnTo>
                    <a:pt x="0" y="66"/>
                  </a:lnTo>
                  <a:lnTo>
                    <a:pt x="2" y="88"/>
                  </a:lnTo>
                  <a:lnTo>
                    <a:pt x="6" y="109"/>
                  </a:lnTo>
                  <a:lnTo>
                    <a:pt x="15" y="129"/>
                  </a:lnTo>
                  <a:lnTo>
                    <a:pt x="26" y="148"/>
                  </a:lnTo>
                  <a:lnTo>
                    <a:pt x="39" y="169"/>
                  </a:lnTo>
                  <a:lnTo>
                    <a:pt x="66" y="210"/>
                  </a:lnTo>
                  <a:lnTo>
                    <a:pt x="94" y="253"/>
                  </a:lnTo>
                  <a:lnTo>
                    <a:pt x="109" y="274"/>
                  </a:lnTo>
                  <a:lnTo>
                    <a:pt x="120" y="298"/>
                  </a:lnTo>
                  <a:lnTo>
                    <a:pt x="131" y="323"/>
                  </a:lnTo>
                  <a:lnTo>
                    <a:pt x="137" y="347"/>
                  </a:lnTo>
                  <a:lnTo>
                    <a:pt x="287" y="347"/>
                  </a:lnTo>
                  <a:lnTo>
                    <a:pt x="287" y="338"/>
                  </a:lnTo>
                  <a:lnTo>
                    <a:pt x="285" y="328"/>
                  </a:lnTo>
                  <a:lnTo>
                    <a:pt x="278" y="308"/>
                  </a:lnTo>
                  <a:lnTo>
                    <a:pt x="265" y="289"/>
                  </a:lnTo>
                  <a:lnTo>
                    <a:pt x="248" y="268"/>
                  </a:lnTo>
                  <a:lnTo>
                    <a:pt x="227" y="246"/>
                  </a:lnTo>
                  <a:lnTo>
                    <a:pt x="206" y="225"/>
                  </a:lnTo>
                  <a:lnTo>
                    <a:pt x="156" y="180"/>
                  </a:lnTo>
                  <a:lnTo>
                    <a:pt x="107" y="137"/>
                  </a:lnTo>
                  <a:lnTo>
                    <a:pt x="86" y="114"/>
                  </a:lnTo>
                  <a:lnTo>
                    <a:pt x="66" y="92"/>
                  </a:lnTo>
                  <a:lnTo>
                    <a:pt x="51" y="69"/>
                  </a:lnTo>
                  <a:lnTo>
                    <a:pt x="41" y="45"/>
                  </a:lnTo>
                  <a:lnTo>
                    <a:pt x="39" y="34"/>
                  </a:lnTo>
                  <a:lnTo>
                    <a:pt x="36" y="24"/>
                  </a:lnTo>
                  <a:lnTo>
                    <a:pt x="36" y="13"/>
                  </a:lnTo>
                  <a:lnTo>
                    <a:pt x="36" y="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48" name="Freeform 23"/>
            <p:cNvSpPr>
              <a:spLocks noChangeArrowheads="1"/>
            </p:cNvSpPr>
            <p:nvPr/>
          </p:nvSpPr>
          <p:spPr bwMode="auto">
            <a:xfrm>
              <a:off x="20638" y="644525"/>
              <a:ext cx="544513" cy="544513"/>
            </a:xfrm>
            <a:custGeom>
              <a:avLst/>
              <a:gdLst>
                <a:gd name="T0" fmla="*/ 485775 w 343"/>
                <a:gd name="T1" fmla="*/ 0 h 343"/>
                <a:gd name="T2" fmla="*/ 485775 w 343"/>
                <a:gd name="T3" fmla="*/ 0 h 343"/>
                <a:gd name="T4" fmla="*/ 354013 w 343"/>
                <a:gd name="T5" fmla="*/ 103188 h 343"/>
                <a:gd name="T6" fmla="*/ 276225 w 343"/>
                <a:gd name="T7" fmla="*/ 160338 h 343"/>
                <a:gd name="T8" fmla="*/ 201613 w 343"/>
                <a:gd name="T9" fmla="*/ 225425 h 343"/>
                <a:gd name="T10" fmla="*/ 166688 w 343"/>
                <a:gd name="T11" fmla="*/ 261938 h 343"/>
                <a:gd name="T12" fmla="*/ 133350 w 343"/>
                <a:gd name="T13" fmla="*/ 296863 h 343"/>
                <a:gd name="T14" fmla="*/ 98425 w 343"/>
                <a:gd name="T15" fmla="*/ 333375 h 343"/>
                <a:gd name="T16" fmla="*/ 71438 w 343"/>
                <a:gd name="T17" fmla="*/ 374650 h 343"/>
                <a:gd name="T18" fmla="*/ 47625 w 343"/>
                <a:gd name="T19" fmla="*/ 415925 h 343"/>
                <a:gd name="T20" fmla="*/ 26988 w 343"/>
                <a:gd name="T21" fmla="*/ 455613 h 343"/>
                <a:gd name="T22" fmla="*/ 11113 w 343"/>
                <a:gd name="T23" fmla="*/ 500063 h 343"/>
                <a:gd name="T24" fmla="*/ 0 w 343"/>
                <a:gd name="T25" fmla="*/ 544513 h 343"/>
                <a:gd name="T26" fmla="*/ 0 w 343"/>
                <a:gd name="T27" fmla="*/ 544513 h 343"/>
                <a:gd name="T28" fmla="*/ 258763 w 343"/>
                <a:gd name="T29" fmla="*/ 544513 h 343"/>
                <a:gd name="T30" fmla="*/ 258763 w 343"/>
                <a:gd name="T31" fmla="*/ 544513 h 343"/>
                <a:gd name="T32" fmla="*/ 255588 w 343"/>
                <a:gd name="T33" fmla="*/ 500063 h 343"/>
                <a:gd name="T34" fmla="*/ 258763 w 343"/>
                <a:gd name="T35" fmla="*/ 455613 h 343"/>
                <a:gd name="T36" fmla="*/ 265113 w 343"/>
                <a:gd name="T37" fmla="*/ 411163 h 343"/>
                <a:gd name="T38" fmla="*/ 279400 w 343"/>
                <a:gd name="T39" fmla="*/ 368300 h 343"/>
                <a:gd name="T40" fmla="*/ 295275 w 343"/>
                <a:gd name="T41" fmla="*/ 327025 h 343"/>
                <a:gd name="T42" fmla="*/ 315913 w 343"/>
                <a:gd name="T43" fmla="*/ 285750 h 343"/>
                <a:gd name="T44" fmla="*/ 336550 w 343"/>
                <a:gd name="T45" fmla="*/ 246063 h 343"/>
                <a:gd name="T46" fmla="*/ 360363 w 343"/>
                <a:gd name="T47" fmla="*/ 207963 h 343"/>
                <a:gd name="T48" fmla="*/ 411163 w 343"/>
                <a:gd name="T49" fmla="*/ 139700 h 343"/>
                <a:gd name="T50" fmla="*/ 461963 w 343"/>
                <a:gd name="T51" fmla="*/ 82550 h 343"/>
                <a:gd name="T52" fmla="*/ 506413 w 343"/>
                <a:gd name="T53" fmla="*/ 34925 h 343"/>
                <a:gd name="T54" fmla="*/ 544513 w 343"/>
                <a:gd name="T55" fmla="*/ 0 h 343"/>
                <a:gd name="T56" fmla="*/ 544513 w 343"/>
                <a:gd name="T57" fmla="*/ 0 h 343"/>
                <a:gd name="T58" fmla="*/ 485775 w 343"/>
                <a:gd name="T59" fmla="*/ 0 h 343"/>
                <a:gd name="T60" fmla="*/ 485775 w 343"/>
                <a:gd name="T61" fmla="*/ 0 h 34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43"/>
                <a:gd name="T94" fmla="*/ 0 h 343"/>
                <a:gd name="T95" fmla="*/ 343 w 343"/>
                <a:gd name="T96" fmla="*/ 343 h 343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43" h="343">
                  <a:moveTo>
                    <a:pt x="306" y="0"/>
                  </a:moveTo>
                  <a:lnTo>
                    <a:pt x="306" y="0"/>
                  </a:lnTo>
                  <a:lnTo>
                    <a:pt x="223" y="65"/>
                  </a:lnTo>
                  <a:lnTo>
                    <a:pt x="174" y="101"/>
                  </a:lnTo>
                  <a:lnTo>
                    <a:pt x="127" y="142"/>
                  </a:lnTo>
                  <a:lnTo>
                    <a:pt x="105" y="165"/>
                  </a:lnTo>
                  <a:lnTo>
                    <a:pt x="84" y="187"/>
                  </a:lnTo>
                  <a:lnTo>
                    <a:pt x="62" y="210"/>
                  </a:lnTo>
                  <a:lnTo>
                    <a:pt x="45" y="236"/>
                  </a:lnTo>
                  <a:lnTo>
                    <a:pt x="30" y="262"/>
                  </a:lnTo>
                  <a:lnTo>
                    <a:pt x="17" y="287"/>
                  </a:lnTo>
                  <a:lnTo>
                    <a:pt x="7" y="315"/>
                  </a:lnTo>
                  <a:lnTo>
                    <a:pt x="0" y="343"/>
                  </a:lnTo>
                  <a:lnTo>
                    <a:pt x="163" y="343"/>
                  </a:lnTo>
                  <a:lnTo>
                    <a:pt x="161" y="315"/>
                  </a:lnTo>
                  <a:lnTo>
                    <a:pt x="163" y="287"/>
                  </a:lnTo>
                  <a:lnTo>
                    <a:pt x="167" y="259"/>
                  </a:lnTo>
                  <a:lnTo>
                    <a:pt x="176" y="232"/>
                  </a:lnTo>
                  <a:lnTo>
                    <a:pt x="186" y="206"/>
                  </a:lnTo>
                  <a:lnTo>
                    <a:pt x="199" y="180"/>
                  </a:lnTo>
                  <a:lnTo>
                    <a:pt x="212" y="155"/>
                  </a:lnTo>
                  <a:lnTo>
                    <a:pt x="227" y="131"/>
                  </a:lnTo>
                  <a:lnTo>
                    <a:pt x="259" y="88"/>
                  </a:lnTo>
                  <a:lnTo>
                    <a:pt x="291" y="52"/>
                  </a:lnTo>
                  <a:lnTo>
                    <a:pt x="319" y="22"/>
                  </a:lnTo>
                  <a:lnTo>
                    <a:pt x="343" y="0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49" name="Freeform 24"/>
            <p:cNvSpPr>
              <a:spLocks noChangeArrowheads="1"/>
            </p:cNvSpPr>
            <p:nvPr/>
          </p:nvSpPr>
          <p:spPr bwMode="auto">
            <a:xfrm>
              <a:off x="0" y="652462"/>
              <a:ext cx="442913" cy="342900"/>
            </a:xfrm>
            <a:custGeom>
              <a:avLst/>
              <a:gdLst>
                <a:gd name="T0" fmla="*/ 4763 w 279"/>
                <a:gd name="T1" fmla="*/ 342900 h 216"/>
                <a:gd name="T2" fmla="*/ 4763 w 279"/>
                <a:gd name="T3" fmla="*/ 342900 h 216"/>
                <a:gd name="T4" fmla="*/ 20638 w 279"/>
                <a:gd name="T5" fmla="*/ 315913 h 216"/>
                <a:gd name="T6" fmla="*/ 38100 w 279"/>
                <a:gd name="T7" fmla="*/ 292100 h 216"/>
                <a:gd name="T8" fmla="*/ 58738 w 279"/>
                <a:gd name="T9" fmla="*/ 265113 h 216"/>
                <a:gd name="T10" fmla="*/ 82550 w 279"/>
                <a:gd name="T11" fmla="*/ 241300 h 216"/>
                <a:gd name="T12" fmla="*/ 133350 w 279"/>
                <a:gd name="T13" fmla="*/ 196850 h 216"/>
                <a:gd name="T14" fmla="*/ 187325 w 279"/>
                <a:gd name="T15" fmla="*/ 152400 h 216"/>
                <a:gd name="T16" fmla="*/ 249238 w 279"/>
                <a:gd name="T17" fmla="*/ 111125 h 216"/>
                <a:gd name="T18" fmla="*/ 312738 w 279"/>
                <a:gd name="T19" fmla="*/ 71438 h 216"/>
                <a:gd name="T20" fmla="*/ 442913 w 279"/>
                <a:gd name="T21" fmla="*/ 0 h 216"/>
                <a:gd name="T22" fmla="*/ 442913 w 279"/>
                <a:gd name="T23" fmla="*/ 0 h 216"/>
                <a:gd name="T24" fmla="*/ 336550 w 279"/>
                <a:gd name="T25" fmla="*/ 0 h 216"/>
                <a:gd name="T26" fmla="*/ 336550 w 279"/>
                <a:gd name="T27" fmla="*/ 0 h 216"/>
                <a:gd name="T28" fmla="*/ 246063 w 279"/>
                <a:gd name="T29" fmla="*/ 12700 h 216"/>
                <a:gd name="T30" fmla="*/ 160338 w 279"/>
                <a:gd name="T31" fmla="*/ 33338 h 216"/>
                <a:gd name="T32" fmla="*/ 79375 w 279"/>
                <a:gd name="T33" fmla="*/ 60325 h 216"/>
                <a:gd name="T34" fmla="*/ 38100 w 279"/>
                <a:gd name="T35" fmla="*/ 74613 h 216"/>
                <a:gd name="T36" fmla="*/ 0 w 279"/>
                <a:gd name="T37" fmla="*/ 90488 h 216"/>
                <a:gd name="T38" fmla="*/ 0 w 279"/>
                <a:gd name="T39" fmla="*/ 90488 h 216"/>
                <a:gd name="T40" fmla="*/ 4763 w 279"/>
                <a:gd name="T41" fmla="*/ 342900 h 216"/>
                <a:gd name="T42" fmla="*/ 4763 w 279"/>
                <a:gd name="T43" fmla="*/ 342900 h 21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79"/>
                <a:gd name="T67" fmla="*/ 0 h 216"/>
                <a:gd name="T68" fmla="*/ 279 w 279"/>
                <a:gd name="T69" fmla="*/ 216 h 21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79" h="216">
                  <a:moveTo>
                    <a:pt x="3" y="216"/>
                  </a:moveTo>
                  <a:lnTo>
                    <a:pt x="3" y="216"/>
                  </a:lnTo>
                  <a:lnTo>
                    <a:pt x="13" y="199"/>
                  </a:lnTo>
                  <a:lnTo>
                    <a:pt x="24" y="184"/>
                  </a:lnTo>
                  <a:lnTo>
                    <a:pt x="37" y="167"/>
                  </a:lnTo>
                  <a:lnTo>
                    <a:pt x="52" y="152"/>
                  </a:lnTo>
                  <a:lnTo>
                    <a:pt x="84" y="124"/>
                  </a:lnTo>
                  <a:lnTo>
                    <a:pt x="118" y="96"/>
                  </a:lnTo>
                  <a:lnTo>
                    <a:pt x="157" y="70"/>
                  </a:lnTo>
                  <a:lnTo>
                    <a:pt x="197" y="45"/>
                  </a:lnTo>
                  <a:lnTo>
                    <a:pt x="279" y="0"/>
                  </a:lnTo>
                  <a:lnTo>
                    <a:pt x="212" y="0"/>
                  </a:lnTo>
                  <a:lnTo>
                    <a:pt x="155" y="8"/>
                  </a:lnTo>
                  <a:lnTo>
                    <a:pt x="101" y="21"/>
                  </a:lnTo>
                  <a:lnTo>
                    <a:pt x="50" y="38"/>
                  </a:lnTo>
                  <a:lnTo>
                    <a:pt x="24" y="47"/>
                  </a:lnTo>
                  <a:lnTo>
                    <a:pt x="0" y="57"/>
                  </a:lnTo>
                  <a:lnTo>
                    <a:pt x="3" y="2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50" name="Freeform 25"/>
            <p:cNvSpPr>
              <a:spLocks noChangeArrowheads="1"/>
            </p:cNvSpPr>
            <p:nvPr/>
          </p:nvSpPr>
          <p:spPr bwMode="auto">
            <a:xfrm>
              <a:off x="893763" y="641350"/>
              <a:ext cx="357188" cy="407988"/>
            </a:xfrm>
            <a:custGeom>
              <a:avLst/>
              <a:gdLst>
                <a:gd name="T0" fmla="*/ 0 w 225"/>
                <a:gd name="T1" fmla="*/ 0 h 257"/>
                <a:gd name="T2" fmla="*/ 0 w 225"/>
                <a:gd name="T3" fmla="*/ 0 h 257"/>
                <a:gd name="T4" fmla="*/ 14288 w 225"/>
                <a:gd name="T5" fmla="*/ 23813 h 257"/>
                <a:gd name="T6" fmla="*/ 28575 w 225"/>
                <a:gd name="T7" fmla="*/ 47625 h 257"/>
                <a:gd name="T8" fmla="*/ 47625 w 225"/>
                <a:gd name="T9" fmla="*/ 71438 h 257"/>
                <a:gd name="T10" fmla="*/ 68263 w 225"/>
                <a:gd name="T11" fmla="*/ 95250 h 257"/>
                <a:gd name="T12" fmla="*/ 115888 w 225"/>
                <a:gd name="T13" fmla="*/ 142875 h 257"/>
                <a:gd name="T14" fmla="*/ 169863 w 225"/>
                <a:gd name="T15" fmla="*/ 190500 h 257"/>
                <a:gd name="T16" fmla="*/ 225425 w 225"/>
                <a:gd name="T17" fmla="*/ 238125 h 257"/>
                <a:gd name="T18" fmla="*/ 279400 w 225"/>
                <a:gd name="T19" fmla="*/ 292100 h 257"/>
                <a:gd name="T20" fmla="*/ 303213 w 225"/>
                <a:gd name="T21" fmla="*/ 319088 h 257"/>
                <a:gd name="T22" fmla="*/ 323850 w 225"/>
                <a:gd name="T23" fmla="*/ 347663 h 257"/>
                <a:gd name="T24" fmla="*/ 344488 w 225"/>
                <a:gd name="T25" fmla="*/ 377825 h 257"/>
                <a:gd name="T26" fmla="*/ 357188 w 225"/>
                <a:gd name="T27" fmla="*/ 407988 h 257"/>
                <a:gd name="T28" fmla="*/ 357188 w 225"/>
                <a:gd name="T29" fmla="*/ 407988 h 257"/>
                <a:gd name="T30" fmla="*/ 357188 w 225"/>
                <a:gd name="T31" fmla="*/ 101600 h 257"/>
                <a:gd name="T32" fmla="*/ 357188 w 225"/>
                <a:gd name="T33" fmla="*/ 101600 h 257"/>
                <a:gd name="T34" fmla="*/ 323850 w 225"/>
                <a:gd name="T35" fmla="*/ 85725 h 257"/>
                <a:gd name="T36" fmla="*/ 285750 w 225"/>
                <a:gd name="T37" fmla="*/ 68263 h 257"/>
                <a:gd name="T38" fmla="*/ 249238 w 225"/>
                <a:gd name="T39" fmla="*/ 50800 h 257"/>
                <a:gd name="T40" fmla="*/ 207963 w 225"/>
                <a:gd name="T41" fmla="*/ 38100 h 257"/>
                <a:gd name="T42" fmla="*/ 122238 w 225"/>
                <a:gd name="T43" fmla="*/ 17463 h 257"/>
                <a:gd name="T44" fmla="*/ 34925 w 225"/>
                <a:gd name="T45" fmla="*/ 0 h 257"/>
                <a:gd name="T46" fmla="*/ 34925 w 225"/>
                <a:gd name="T47" fmla="*/ 0 h 257"/>
                <a:gd name="T48" fmla="*/ 0 w 225"/>
                <a:gd name="T49" fmla="*/ 0 h 257"/>
                <a:gd name="T50" fmla="*/ 0 w 225"/>
                <a:gd name="T51" fmla="*/ 0 h 25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25"/>
                <a:gd name="T79" fmla="*/ 0 h 257"/>
                <a:gd name="T80" fmla="*/ 225 w 225"/>
                <a:gd name="T81" fmla="*/ 257 h 25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25" h="257">
                  <a:moveTo>
                    <a:pt x="0" y="0"/>
                  </a:moveTo>
                  <a:lnTo>
                    <a:pt x="0" y="0"/>
                  </a:lnTo>
                  <a:lnTo>
                    <a:pt x="9" y="15"/>
                  </a:lnTo>
                  <a:lnTo>
                    <a:pt x="18" y="30"/>
                  </a:lnTo>
                  <a:lnTo>
                    <a:pt x="30" y="45"/>
                  </a:lnTo>
                  <a:lnTo>
                    <a:pt x="43" y="60"/>
                  </a:lnTo>
                  <a:lnTo>
                    <a:pt x="73" y="90"/>
                  </a:lnTo>
                  <a:lnTo>
                    <a:pt x="107" y="120"/>
                  </a:lnTo>
                  <a:lnTo>
                    <a:pt x="142" y="150"/>
                  </a:lnTo>
                  <a:lnTo>
                    <a:pt x="176" y="184"/>
                  </a:lnTo>
                  <a:lnTo>
                    <a:pt x="191" y="201"/>
                  </a:lnTo>
                  <a:lnTo>
                    <a:pt x="204" y="219"/>
                  </a:lnTo>
                  <a:lnTo>
                    <a:pt x="217" y="238"/>
                  </a:lnTo>
                  <a:lnTo>
                    <a:pt x="225" y="257"/>
                  </a:lnTo>
                  <a:lnTo>
                    <a:pt x="225" y="64"/>
                  </a:lnTo>
                  <a:lnTo>
                    <a:pt x="204" y="54"/>
                  </a:lnTo>
                  <a:lnTo>
                    <a:pt x="180" y="43"/>
                  </a:lnTo>
                  <a:lnTo>
                    <a:pt x="157" y="32"/>
                  </a:lnTo>
                  <a:lnTo>
                    <a:pt x="131" y="24"/>
                  </a:lnTo>
                  <a:lnTo>
                    <a:pt x="77" y="11"/>
                  </a:lnTo>
                  <a:lnTo>
                    <a:pt x="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51" name="Freeform 26"/>
            <p:cNvSpPr>
              <a:spLocks noChangeArrowheads="1"/>
            </p:cNvSpPr>
            <p:nvPr/>
          </p:nvSpPr>
          <p:spPr bwMode="auto">
            <a:xfrm>
              <a:off x="487363" y="420687"/>
              <a:ext cx="42863" cy="217488"/>
            </a:xfrm>
            <a:custGeom>
              <a:avLst/>
              <a:gdLst>
                <a:gd name="T0" fmla="*/ 42863 w 27"/>
                <a:gd name="T1" fmla="*/ 196850 h 137"/>
                <a:gd name="T2" fmla="*/ 42863 w 27"/>
                <a:gd name="T3" fmla="*/ 196850 h 137"/>
                <a:gd name="T4" fmla="*/ 39688 w 27"/>
                <a:gd name="T5" fmla="*/ 204788 h 137"/>
                <a:gd name="T6" fmla="*/ 36513 w 27"/>
                <a:gd name="T7" fmla="*/ 211138 h 137"/>
                <a:gd name="T8" fmla="*/ 30163 w 27"/>
                <a:gd name="T9" fmla="*/ 217488 h 137"/>
                <a:gd name="T10" fmla="*/ 19050 w 27"/>
                <a:gd name="T11" fmla="*/ 217488 h 137"/>
                <a:gd name="T12" fmla="*/ 19050 w 27"/>
                <a:gd name="T13" fmla="*/ 217488 h 137"/>
                <a:gd name="T14" fmla="*/ 12700 w 27"/>
                <a:gd name="T15" fmla="*/ 217488 h 137"/>
                <a:gd name="T16" fmla="*/ 6350 w 27"/>
                <a:gd name="T17" fmla="*/ 211138 h 137"/>
                <a:gd name="T18" fmla="*/ 0 w 27"/>
                <a:gd name="T19" fmla="*/ 204788 h 137"/>
                <a:gd name="T20" fmla="*/ 0 w 27"/>
                <a:gd name="T21" fmla="*/ 196850 h 137"/>
                <a:gd name="T22" fmla="*/ 0 w 27"/>
                <a:gd name="T23" fmla="*/ 20638 h 137"/>
                <a:gd name="T24" fmla="*/ 0 w 27"/>
                <a:gd name="T25" fmla="*/ 20638 h 137"/>
                <a:gd name="T26" fmla="*/ 0 w 27"/>
                <a:gd name="T27" fmla="*/ 14288 h 137"/>
                <a:gd name="T28" fmla="*/ 6350 w 27"/>
                <a:gd name="T29" fmla="*/ 6350 h 137"/>
                <a:gd name="T30" fmla="*/ 12700 w 27"/>
                <a:gd name="T31" fmla="*/ 0 h 137"/>
                <a:gd name="T32" fmla="*/ 19050 w 27"/>
                <a:gd name="T33" fmla="*/ 0 h 137"/>
                <a:gd name="T34" fmla="*/ 19050 w 27"/>
                <a:gd name="T35" fmla="*/ 0 h 137"/>
                <a:gd name="T36" fmla="*/ 30163 w 27"/>
                <a:gd name="T37" fmla="*/ 0 h 137"/>
                <a:gd name="T38" fmla="*/ 36513 w 27"/>
                <a:gd name="T39" fmla="*/ 6350 h 137"/>
                <a:gd name="T40" fmla="*/ 39688 w 27"/>
                <a:gd name="T41" fmla="*/ 14288 h 137"/>
                <a:gd name="T42" fmla="*/ 42863 w 27"/>
                <a:gd name="T43" fmla="*/ 20638 h 137"/>
                <a:gd name="T44" fmla="*/ 42863 w 27"/>
                <a:gd name="T45" fmla="*/ 196850 h 1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7"/>
                <a:gd name="T70" fmla="*/ 0 h 137"/>
                <a:gd name="T71" fmla="*/ 27 w 27"/>
                <a:gd name="T72" fmla="*/ 137 h 13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7" h="137">
                  <a:moveTo>
                    <a:pt x="27" y="124"/>
                  </a:moveTo>
                  <a:lnTo>
                    <a:pt x="27" y="124"/>
                  </a:lnTo>
                  <a:lnTo>
                    <a:pt x="25" y="129"/>
                  </a:lnTo>
                  <a:lnTo>
                    <a:pt x="23" y="133"/>
                  </a:lnTo>
                  <a:lnTo>
                    <a:pt x="19" y="137"/>
                  </a:lnTo>
                  <a:lnTo>
                    <a:pt x="12" y="137"/>
                  </a:lnTo>
                  <a:lnTo>
                    <a:pt x="8" y="137"/>
                  </a:lnTo>
                  <a:lnTo>
                    <a:pt x="4" y="133"/>
                  </a:lnTo>
                  <a:lnTo>
                    <a:pt x="0" y="129"/>
                  </a:lnTo>
                  <a:lnTo>
                    <a:pt x="0" y="124"/>
                  </a:lnTo>
                  <a:lnTo>
                    <a:pt x="0" y="13"/>
                  </a:lnTo>
                  <a:lnTo>
                    <a:pt x="0" y="9"/>
                  </a:lnTo>
                  <a:lnTo>
                    <a:pt x="4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3" y="4"/>
                  </a:lnTo>
                  <a:lnTo>
                    <a:pt x="25" y="9"/>
                  </a:lnTo>
                  <a:lnTo>
                    <a:pt x="27" y="13"/>
                  </a:lnTo>
                  <a:lnTo>
                    <a:pt x="27" y="1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52" name="Freeform 27"/>
            <p:cNvSpPr>
              <a:spLocks noEditPoints="1" noChangeArrowheads="1"/>
            </p:cNvSpPr>
            <p:nvPr/>
          </p:nvSpPr>
          <p:spPr bwMode="auto">
            <a:xfrm>
              <a:off x="428625" y="185737"/>
              <a:ext cx="163513" cy="330200"/>
            </a:xfrm>
            <a:custGeom>
              <a:avLst/>
              <a:gdLst>
                <a:gd name="T0" fmla="*/ 80963 w 103"/>
                <a:gd name="T1" fmla="*/ 0 h 208"/>
                <a:gd name="T2" fmla="*/ 112713 w 103"/>
                <a:gd name="T3" fmla="*/ 14288 h 208"/>
                <a:gd name="T4" fmla="*/ 139700 w 103"/>
                <a:gd name="T5" fmla="*/ 47625 h 208"/>
                <a:gd name="T6" fmla="*/ 157163 w 103"/>
                <a:gd name="T7" fmla="*/ 100013 h 208"/>
                <a:gd name="T8" fmla="*/ 163513 w 103"/>
                <a:gd name="T9" fmla="*/ 163513 h 208"/>
                <a:gd name="T10" fmla="*/ 160338 w 103"/>
                <a:gd name="T11" fmla="*/ 198438 h 208"/>
                <a:gd name="T12" fmla="*/ 149225 w 103"/>
                <a:gd name="T13" fmla="*/ 255588 h 208"/>
                <a:gd name="T14" fmla="*/ 125413 w 103"/>
                <a:gd name="T15" fmla="*/ 300038 h 208"/>
                <a:gd name="T16" fmla="*/ 95250 w 103"/>
                <a:gd name="T17" fmla="*/ 327025 h 208"/>
                <a:gd name="T18" fmla="*/ 80963 w 103"/>
                <a:gd name="T19" fmla="*/ 330200 h 208"/>
                <a:gd name="T20" fmla="*/ 47625 w 103"/>
                <a:gd name="T21" fmla="*/ 317500 h 208"/>
                <a:gd name="T22" fmla="*/ 23813 w 103"/>
                <a:gd name="T23" fmla="*/ 282575 h 208"/>
                <a:gd name="T24" fmla="*/ 6350 w 103"/>
                <a:gd name="T25" fmla="*/ 228600 h 208"/>
                <a:gd name="T26" fmla="*/ 0 w 103"/>
                <a:gd name="T27" fmla="*/ 163513 h 208"/>
                <a:gd name="T28" fmla="*/ 0 w 103"/>
                <a:gd name="T29" fmla="*/ 133350 h 208"/>
                <a:gd name="T30" fmla="*/ 14288 w 103"/>
                <a:gd name="T31" fmla="*/ 71438 h 208"/>
                <a:gd name="T32" fmla="*/ 34925 w 103"/>
                <a:gd name="T33" fmla="*/ 28575 h 208"/>
                <a:gd name="T34" fmla="*/ 65088 w 103"/>
                <a:gd name="T35" fmla="*/ 4763 h 208"/>
                <a:gd name="T36" fmla="*/ 80963 w 103"/>
                <a:gd name="T37" fmla="*/ 0 h 208"/>
                <a:gd name="T38" fmla="*/ 85725 w 103"/>
                <a:gd name="T39" fmla="*/ 23813 h 208"/>
                <a:gd name="T40" fmla="*/ 58738 w 103"/>
                <a:gd name="T41" fmla="*/ 34925 h 208"/>
                <a:gd name="T42" fmla="*/ 38100 w 103"/>
                <a:gd name="T43" fmla="*/ 65088 h 208"/>
                <a:gd name="T44" fmla="*/ 23813 w 103"/>
                <a:gd name="T45" fmla="*/ 106363 h 208"/>
                <a:gd name="T46" fmla="*/ 17463 w 103"/>
                <a:gd name="T47" fmla="*/ 160338 h 208"/>
                <a:gd name="T48" fmla="*/ 20638 w 103"/>
                <a:gd name="T49" fmla="*/ 193675 h 208"/>
                <a:gd name="T50" fmla="*/ 34925 w 103"/>
                <a:gd name="T51" fmla="*/ 255588 h 208"/>
                <a:gd name="T52" fmla="*/ 47625 w 103"/>
                <a:gd name="T53" fmla="*/ 276225 h 208"/>
                <a:gd name="T54" fmla="*/ 38100 w 103"/>
                <a:gd name="T55" fmla="*/ 225425 h 208"/>
                <a:gd name="T56" fmla="*/ 38100 w 103"/>
                <a:gd name="T57" fmla="*/ 163513 h 208"/>
                <a:gd name="T58" fmla="*/ 47625 w 103"/>
                <a:gd name="T59" fmla="*/ 115888 h 208"/>
                <a:gd name="T60" fmla="*/ 74613 w 103"/>
                <a:gd name="T61" fmla="*/ 44450 h 208"/>
                <a:gd name="T62" fmla="*/ 95250 w 103"/>
                <a:gd name="T63" fmla="*/ 23813 h 208"/>
                <a:gd name="T64" fmla="*/ 85725 w 103"/>
                <a:gd name="T65" fmla="*/ 23813 h 20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3"/>
                <a:gd name="T100" fmla="*/ 0 h 208"/>
                <a:gd name="T101" fmla="*/ 103 w 103"/>
                <a:gd name="T102" fmla="*/ 208 h 20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3" h="208">
                  <a:moveTo>
                    <a:pt x="51" y="0"/>
                  </a:moveTo>
                  <a:lnTo>
                    <a:pt x="51" y="0"/>
                  </a:lnTo>
                  <a:lnTo>
                    <a:pt x="60" y="3"/>
                  </a:lnTo>
                  <a:lnTo>
                    <a:pt x="71" y="9"/>
                  </a:lnTo>
                  <a:lnTo>
                    <a:pt x="79" y="18"/>
                  </a:lnTo>
                  <a:lnTo>
                    <a:pt x="88" y="30"/>
                  </a:lnTo>
                  <a:lnTo>
                    <a:pt x="94" y="45"/>
                  </a:lnTo>
                  <a:lnTo>
                    <a:pt x="99" y="63"/>
                  </a:lnTo>
                  <a:lnTo>
                    <a:pt x="101" y="84"/>
                  </a:lnTo>
                  <a:lnTo>
                    <a:pt x="103" y="103"/>
                  </a:lnTo>
                  <a:lnTo>
                    <a:pt x="101" y="125"/>
                  </a:lnTo>
                  <a:lnTo>
                    <a:pt x="99" y="144"/>
                  </a:lnTo>
                  <a:lnTo>
                    <a:pt x="94" y="161"/>
                  </a:lnTo>
                  <a:lnTo>
                    <a:pt x="88" y="178"/>
                  </a:lnTo>
                  <a:lnTo>
                    <a:pt x="79" y="189"/>
                  </a:lnTo>
                  <a:lnTo>
                    <a:pt x="71" y="200"/>
                  </a:lnTo>
                  <a:lnTo>
                    <a:pt x="60" y="206"/>
                  </a:lnTo>
                  <a:lnTo>
                    <a:pt x="51" y="208"/>
                  </a:lnTo>
                  <a:lnTo>
                    <a:pt x="41" y="206"/>
                  </a:lnTo>
                  <a:lnTo>
                    <a:pt x="30" y="200"/>
                  </a:lnTo>
                  <a:lnTo>
                    <a:pt x="22" y="189"/>
                  </a:lnTo>
                  <a:lnTo>
                    <a:pt x="15" y="178"/>
                  </a:lnTo>
                  <a:lnTo>
                    <a:pt x="9" y="161"/>
                  </a:lnTo>
                  <a:lnTo>
                    <a:pt x="4" y="144"/>
                  </a:lnTo>
                  <a:lnTo>
                    <a:pt x="0" y="125"/>
                  </a:lnTo>
                  <a:lnTo>
                    <a:pt x="0" y="103"/>
                  </a:lnTo>
                  <a:lnTo>
                    <a:pt x="0" y="84"/>
                  </a:lnTo>
                  <a:lnTo>
                    <a:pt x="4" y="63"/>
                  </a:lnTo>
                  <a:lnTo>
                    <a:pt x="9" y="45"/>
                  </a:lnTo>
                  <a:lnTo>
                    <a:pt x="15" y="30"/>
                  </a:lnTo>
                  <a:lnTo>
                    <a:pt x="22" y="18"/>
                  </a:lnTo>
                  <a:lnTo>
                    <a:pt x="30" y="9"/>
                  </a:lnTo>
                  <a:lnTo>
                    <a:pt x="41" y="3"/>
                  </a:lnTo>
                  <a:lnTo>
                    <a:pt x="51" y="0"/>
                  </a:lnTo>
                  <a:close/>
                  <a:moveTo>
                    <a:pt x="54" y="15"/>
                  </a:moveTo>
                  <a:lnTo>
                    <a:pt x="54" y="15"/>
                  </a:lnTo>
                  <a:lnTo>
                    <a:pt x="45" y="15"/>
                  </a:lnTo>
                  <a:lnTo>
                    <a:pt x="37" y="22"/>
                  </a:lnTo>
                  <a:lnTo>
                    <a:pt x="30" y="30"/>
                  </a:lnTo>
                  <a:lnTo>
                    <a:pt x="24" y="41"/>
                  </a:lnTo>
                  <a:lnTo>
                    <a:pt x="17" y="54"/>
                  </a:lnTo>
                  <a:lnTo>
                    <a:pt x="15" y="67"/>
                  </a:lnTo>
                  <a:lnTo>
                    <a:pt x="11" y="84"/>
                  </a:lnTo>
                  <a:lnTo>
                    <a:pt x="11" y="101"/>
                  </a:lnTo>
                  <a:lnTo>
                    <a:pt x="13" y="122"/>
                  </a:lnTo>
                  <a:lnTo>
                    <a:pt x="15" y="144"/>
                  </a:lnTo>
                  <a:lnTo>
                    <a:pt x="22" y="161"/>
                  </a:lnTo>
                  <a:lnTo>
                    <a:pt x="30" y="174"/>
                  </a:lnTo>
                  <a:lnTo>
                    <a:pt x="26" y="159"/>
                  </a:lnTo>
                  <a:lnTo>
                    <a:pt x="24" y="142"/>
                  </a:lnTo>
                  <a:lnTo>
                    <a:pt x="22" y="122"/>
                  </a:lnTo>
                  <a:lnTo>
                    <a:pt x="24" y="103"/>
                  </a:lnTo>
                  <a:lnTo>
                    <a:pt x="30" y="73"/>
                  </a:lnTo>
                  <a:lnTo>
                    <a:pt x="37" y="50"/>
                  </a:lnTo>
                  <a:lnTo>
                    <a:pt x="47" y="28"/>
                  </a:lnTo>
                  <a:lnTo>
                    <a:pt x="54" y="22"/>
                  </a:lnTo>
                  <a:lnTo>
                    <a:pt x="60" y="15"/>
                  </a:lnTo>
                  <a:lnTo>
                    <a:pt x="54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53" name="Freeform 28"/>
            <p:cNvSpPr>
              <a:spLocks noEditPoints="1" noChangeArrowheads="1"/>
            </p:cNvSpPr>
            <p:nvPr/>
          </p:nvSpPr>
          <p:spPr bwMode="auto">
            <a:xfrm>
              <a:off x="642938" y="0"/>
              <a:ext cx="631825" cy="512763"/>
            </a:xfrm>
            <a:custGeom>
              <a:avLst/>
              <a:gdLst>
                <a:gd name="T0" fmla="*/ 595313 w 398"/>
                <a:gd name="T1" fmla="*/ 319088 h 323"/>
                <a:gd name="T2" fmla="*/ 523875 w 398"/>
                <a:gd name="T3" fmla="*/ 349250 h 323"/>
                <a:gd name="T4" fmla="*/ 434975 w 398"/>
                <a:gd name="T5" fmla="*/ 360363 h 323"/>
                <a:gd name="T6" fmla="*/ 354013 w 398"/>
                <a:gd name="T7" fmla="*/ 346075 h 323"/>
                <a:gd name="T8" fmla="*/ 279400 w 398"/>
                <a:gd name="T9" fmla="*/ 309563 h 323"/>
                <a:gd name="T10" fmla="*/ 214313 w 398"/>
                <a:gd name="T11" fmla="*/ 250825 h 323"/>
                <a:gd name="T12" fmla="*/ 169863 w 398"/>
                <a:gd name="T13" fmla="*/ 173038 h 323"/>
                <a:gd name="T14" fmla="*/ 149225 w 398"/>
                <a:gd name="T15" fmla="*/ 84138 h 323"/>
                <a:gd name="T16" fmla="*/ 217488 w 398"/>
                <a:gd name="T17" fmla="*/ 0 h 323"/>
                <a:gd name="T18" fmla="*/ 217488 w 398"/>
                <a:gd name="T19" fmla="*/ 44450 h 323"/>
                <a:gd name="T20" fmla="*/ 231775 w 398"/>
                <a:gd name="T21" fmla="*/ 92075 h 323"/>
                <a:gd name="T22" fmla="*/ 631825 w 398"/>
                <a:gd name="T23" fmla="*/ 0 h 323"/>
                <a:gd name="T24" fmla="*/ 0 w 398"/>
                <a:gd name="T25" fmla="*/ 244475 h 323"/>
                <a:gd name="T26" fmla="*/ 38100 w 398"/>
                <a:gd name="T27" fmla="*/ 238125 h 323"/>
                <a:gd name="T28" fmla="*/ 95250 w 398"/>
                <a:gd name="T29" fmla="*/ 247650 h 323"/>
                <a:gd name="T30" fmla="*/ 155575 w 398"/>
                <a:gd name="T31" fmla="*/ 244475 h 323"/>
                <a:gd name="T32" fmla="*/ 131763 w 398"/>
                <a:gd name="T33" fmla="*/ 190500 h 323"/>
                <a:gd name="T34" fmla="*/ 112713 w 398"/>
                <a:gd name="T35" fmla="*/ 131763 h 323"/>
                <a:gd name="T36" fmla="*/ 77788 w 398"/>
                <a:gd name="T37" fmla="*/ 142875 h 323"/>
                <a:gd name="T38" fmla="*/ 26988 w 398"/>
                <a:gd name="T39" fmla="*/ 179388 h 323"/>
                <a:gd name="T40" fmla="*/ 0 w 398"/>
                <a:gd name="T41" fmla="*/ 244475 h 323"/>
                <a:gd name="T42" fmla="*/ 255588 w 398"/>
                <a:gd name="T43" fmla="*/ 506413 h 323"/>
                <a:gd name="T44" fmla="*/ 292100 w 398"/>
                <a:gd name="T45" fmla="*/ 461963 h 323"/>
                <a:gd name="T46" fmla="*/ 342900 w 398"/>
                <a:gd name="T47" fmla="*/ 427038 h 323"/>
                <a:gd name="T48" fmla="*/ 366713 w 398"/>
                <a:gd name="T49" fmla="*/ 393700 h 323"/>
                <a:gd name="T50" fmla="*/ 309563 w 398"/>
                <a:gd name="T51" fmla="*/ 373063 h 323"/>
                <a:gd name="T52" fmla="*/ 255588 w 398"/>
                <a:gd name="T53" fmla="*/ 346075 h 323"/>
                <a:gd name="T54" fmla="*/ 231775 w 398"/>
                <a:gd name="T55" fmla="*/ 400050 h 323"/>
                <a:gd name="T56" fmla="*/ 234950 w 398"/>
                <a:gd name="T57" fmla="*/ 461963 h 323"/>
                <a:gd name="T58" fmla="*/ 255588 w 398"/>
                <a:gd name="T59" fmla="*/ 506413 h 323"/>
                <a:gd name="T60" fmla="*/ 614363 w 398"/>
                <a:gd name="T61" fmla="*/ 492125 h 323"/>
                <a:gd name="T62" fmla="*/ 622300 w 398"/>
                <a:gd name="T63" fmla="*/ 434975 h 323"/>
                <a:gd name="T64" fmla="*/ 625475 w 398"/>
                <a:gd name="T65" fmla="*/ 373063 h 323"/>
                <a:gd name="T66" fmla="*/ 595313 w 398"/>
                <a:gd name="T67" fmla="*/ 366713 h 323"/>
                <a:gd name="T68" fmla="*/ 536575 w 398"/>
                <a:gd name="T69" fmla="*/ 390525 h 323"/>
                <a:gd name="T70" fmla="*/ 512763 w 398"/>
                <a:gd name="T71" fmla="*/ 414338 h 323"/>
                <a:gd name="T72" fmla="*/ 539750 w 398"/>
                <a:gd name="T73" fmla="*/ 468313 h 323"/>
                <a:gd name="T74" fmla="*/ 595313 w 398"/>
                <a:gd name="T75" fmla="*/ 506413 h 323"/>
                <a:gd name="T76" fmla="*/ 23813 w 398"/>
                <a:gd name="T77" fmla="*/ 63500 h 323"/>
                <a:gd name="T78" fmla="*/ 104775 w 398"/>
                <a:gd name="T79" fmla="*/ 60325 h 323"/>
                <a:gd name="T80" fmla="*/ 23813 w 398"/>
                <a:gd name="T81" fmla="*/ 63500 h 323"/>
                <a:gd name="T82" fmla="*/ 227013 w 398"/>
                <a:gd name="T83" fmla="*/ 325438 h 323"/>
                <a:gd name="T84" fmla="*/ 203200 w 398"/>
                <a:gd name="T85" fmla="*/ 301625 h 323"/>
                <a:gd name="T86" fmla="*/ 142875 w 398"/>
                <a:gd name="T87" fmla="*/ 360363 h 323"/>
                <a:gd name="T88" fmla="*/ 404813 w 398"/>
                <a:gd name="T89" fmla="*/ 400050 h 323"/>
                <a:gd name="T90" fmla="*/ 476250 w 398"/>
                <a:gd name="T91" fmla="*/ 400050 h 323"/>
                <a:gd name="T92" fmla="*/ 488950 w 398"/>
                <a:gd name="T93" fmla="*/ 298450 h 323"/>
                <a:gd name="T94" fmla="*/ 411163 w 398"/>
                <a:gd name="T95" fmla="*/ 295275 h 323"/>
                <a:gd name="T96" fmla="*/ 322263 w 398"/>
                <a:gd name="T97" fmla="*/ 271463 h 323"/>
                <a:gd name="T98" fmla="*/ 250825 w 398"/>
                <a:gd name="T99" fmla="*/ 241300 h 323"/>
                <a:gd name="T100" fmla="*/ 282575 w 398"/>
                <a:gd name="T101" fmla="*/ 274638 h 323"/>
                <a:gd name="T102" fmla="*/ 384175 w 398"/>
                <a:gd name="T103" fmla="*/ 319088 h 323"/>
                <a:gd name="T104" fmla="*/ 441325 w 398"/>
                <a:gd name="T105" fmla="*/ 319088 h 323"/>
                <a:gd name="T106" fmla="*/ 488950 w 398"/>
                <a:gd name="T107" fmla="*/ 298450 h 323"/>
                <a:gd name="T108" fmla="*/ 303213 w 398"/>
                <a:gd name="T109" fmla="*/ 250825 h 323"/>
                <a:gd name="T110" fmla="*/ 238125 w 398"/>
                <a:gd name="T111" fmla="*/ 161925 h 323"/>
                <a:gd name="T112" fmla="*/ 203200 w 398"/>
                <a:gd name="T113" fmla="*/ 84138 h 323"/>
                <a:gd name="T114" fmla="*/ 187325 w 398"/>
                <a:gd name="T115" fmla="*/ 44450 h 323"/>
                <a:gd name="T116" fmla="*/ 190500 w 398"/>
                <a:gd name="T117" fmla="*/ 115888 h 323"/>
                <a:gd name="T118" fmla="*/ 227013 w 398"/>
                <a:gd name="T119" fmla="*/ 203200 h 323"/>
                <a:gd name="T120" fmla="*/ 268288 w 398"/>
                <a:gd name="T121" fmla="*/ 241300 h 323"/>
                <a:gd name="T122" fmla="*/ 303213 w 398"/>
                <a:gd name="T123" fmla="*/ 250825 h 32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98"/>
                <a:gd name="T187" fmla="*/ 0 h 323"/>
                <a:gd name="T188" fmla="*/ 398 w 398"/>
                <a:gd name="T189" fmla="*/ 323 h 32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98" h="323">
                  <a:moveTo>
                    <a:pt x="398" y="184"/>
                  </a:moveTo>
                  <a:lnTo>
                    <a:pt x="398" y="184"/>
                  </a:lnTo>
                  <a:lnTo>
                    <a:pt x="375" y="201"/>
                  </a:lnTo>
                  <a:lnTo>
                    <a:pt x="347" y="214"/>
                  </a:lnTo>
                  <a:lnTo>
                    <a:pt x="330" y="220"/>
                  </a:lnTo>
                  <a:lnTo>
                    <a:pt x="310" y="224"/>
                  </a:lnTo>
                  <a:lnTo>
                    <a:pt x="293" y="227"/>
                  </a:lnTo>
                  <a:lnTo>
                    <a:pt x="274" y="227"/>
                  </a:lnTo>
                  <a:lnTo>
                    <a:pt x="257" y="224"/>
                  </a:lnTo>
                  <a:lnTo>
                    <a:pt x="240" y="222"/>
                  </a:lnTo>
                  <a:lnTo>
                    <a:pt x="223" y="218"/>
                  </a:lnTo>
                  <a:lnTo>
                    <a:pt x="205" y="212"/>
                  </a:lnTo>
                  <a:lnTo>
                    <a:pt x="191" y="203"/>
                  </a:lnTo>
                  <a:lnTo>
                    <a:pt x="176" y="195"/>
                  </a:lnTo>
                  <a:lnTo>
                    <a:pt x="161" y="184"/>
                  </a:lnTo>
                  <a:lnTo>
                    <a:pt x="148" y="171"/>
                  </a:lnTo>
                  <a:lnTo>
                    <a:pt x="135" y="158"/>
                  </a:lnTo>
                  <a:lnTo>
                    <a:pt x="124" y="143"/>
                  </a:lnTo>
                  <a:lnTo>
                    <a:pt x="116" y="126"/>
                  </a:lnTo>
                  <a:lnTo>
                    <a:pt x="107" y="109"/>
                  </a:lnTo>
                  <a:lnTo>
                    <a:pt x="98" y="81"/>
                  </a:lnTo>
                  <a:lnTo>
                    <a:pt x="94" y="53"/>
                  </a:lnTo>
                  <a:lnTo>
                    <a:pt x="96" y="28"/>
                  </a:lnTo>
                  <a:lnTo>
                    <a:pt x="101" y="0"/>
                  </a:lnTo>
                  <a:lnTo>
                    <a:pt x="137" y="0"/>
                  </a:lnTo>
                  <a:lnTo>
                    <a:pt x="137" y="13"/>
                  </a:lnTo>
                  <a:lnTo>
                    <a:pt x="137" y="28"/>
                  </a:lnTo>
                  <a:lnTo>
                    <a:pt x="141" y="43"/>
                  </a:lnTo>
                  <a:lnTo>
                    <a:pt x="146" y="58"/>
                  </a:lnTo>
                  <a:lnTo>
                    <a:pt x="152" y="28"/>
                  </a:lnTo>
                  <a:lnTo>
                    <a:pt x="163" y="0"/>
                  </a:lnTo>
                  <a:lnTo>
                    <a:pt x="398" y="0"/>
                  </a:lnTo>
                  <a:lnTo>
                    <a:pt x="398" y="184"/>
                  </a:lnTo>
                  <a:close/>
                  <a:moveTo>
                    <a:pt x="0" y="154"/>
                  </a:moveTo>
                  <a:lnTo>
                    <a:pt x="0" y="154"/>
                  </a:lnTo>
                  <a:lnTo>
                    <a:pt x="11" y="150"/>
                  </a:lnTo>
                  <a:lnTo>
                    <a:pt x="24" y="150"/>
                  </a:lnTo>
                  <a:lnTo>
                    <a:pt x="36" y="152"/>
                  </a:lnTo>
                  <a:lnTo>
                    <a:pt x="47" y="154"/>
                  </a:lnTo>
                  <a:lnTo>
                    <a:pt x="60" y="156"/>
                  </a:lnTo>
                  <a:lnTo>
                    <a:pt x="73" y="158"/>
                  </a:lnTo>
                  <a:lnTo>
                    <a:pt x="86" y="158"/>
                  </a:lnTo>
                  <a:lnTo>
                    <a:pt x="98" y="154"/>
                  </a:lnTo>
                  <a:lnTo>
                    <a:pt x="90" y="137"/>
                  </a:lnTo>
                  <a:lnTo>
                    <a:pt x="83" y="120"/>
                  </a:lnTo>
                  <a:lnTo>
                    <a:pt x="77" y="100"/>
                  </a:lnTo>
                  <a:lnTo>
                    <a:pt x="71" y="83"/>
                  </a:lnTo>
                  <a:lnTo>
                    <a:pt x="60" y="85"/>
                  </a:lnTo>
                  <a:lnTo>
                    <a:pt x="49" y="90"/>
                  </a:lnTo>
                  <a:lnTo>
                    <a:pt x="36" y="96"/>
                  </a:lnTo>
                  <a:lnTo>
                    <a:pt x="26" y="105"/>
                  </a:lnTo>
                  <a:lnTo>
                    <a:pt x="17" y="113"/>
                  </a:lnTo>
                  <a:lnTo>
                    <a:pt x="9" y="124"/>
                  </a:lnTo>
                  <a:lnTo>
                    <a:pt x="2" y="139"/>
                  </a:lnTo>
                  <a:lnTo>
                    <a:pt x="0" y="154"/>
                  </a:lnTo>
                  <a:close/>
                  <a:moveTo>
                    <a:pt x="161" y="319"/>
                  </a:moveTo>
                  <a:lnTo>
                    <a:pt x="161" y="319"/>
                  </a:lnTo>
                  <a:lnTo>
                    <a:pt x="167" y="308"/>
                  </a:lnTo>
                  <a:lnTo>
                    <a:pt x="176" y="299"/>
                  </a:lnTo>
                  <a:lnTo>
                    <a:pt x="184" y="291"/>
                  </a:lnTo>
                  <a:lnTo>
                    <a:pt x="195" y="284"/>
                  </a:lnTo>
                  <a:lnTo>
                    <a:pt x="205" y="278"/>
                  </a:lnTo>
                  <a:lnTo>
                    <a:pt x="216" y="269"/>
                  </a:lnTo>
                  <a:lnTo>
                    <a:pt x="225" y="261"/>
                  </a:lnTo>
                  <a:lnTo>
                    <a:pt x="231" y="248"/>
                  </a:lnTo>
                  <a:lnTo>
                    <a:pt x="212" y="244"/>
                  </a:lnTo>
                  <a:lnTo>
                    <a:pt x="195" y="235"/>
                  </a:lnTo>
                  <a:lnTo>
                    <a:pt x="178" y="227"/>
                  </a:lnTo>
                  <a:lnTo>
                    <a:pt x="161" y="218"/>
                  </a:lnTo>
                  <a:lnTo>
                    <a:pt x="154" y="229"/>
                  </a:lnTo>
                  <a:lnTo>
                    <a:pt x="150" y="239"/>
                  </a:lnTo>
                  <a:lnTo>
                    <a:pt x="146" y="252"/>
                  </a:lnTo>
                  <a:lnTo>
                    <a:pt x="143" y="265"/>
                  </a:lnTo>
                  <a:lnTo>
                    <a:pt x="143" y="278"/>
                  </a:lnTo>
                  <a:lnTo>
                    <a:pt x="148" y="291"/>
                  </a:lnTo>
                  <a:lnTo>
                    <a:pt x="152" y="306"/>
                  </a:lnTo>
                  <a:lnTo>
                    <a:pt x="161" y="319"/>
                  </a:lnTo>
                  <a:close/>
                  <a:moveTo>
                    <a:pt x="392" y="323"/>
                  </a:moveTo>
                  <a:lnTo>
                    <a:pt x="392" y="323"/>
                  </a:lnTo>
                  <a:lnTo>
                    <a:pt x="387" y="310"/>
                  </a:lnTo>
                  <a:lnTo>
                    <a:pt x="387" y="297"/>
                  </a:lnTo>
                  <a:lnTo>
                    <a:pt x="390" y="287"/>
                  </a:lnTo>
                  <a:lnTo>
                    <a:pt x="392" y="274"/>
                  </a:lnTo>
                  <a:lnTo>
                    <a:pt x="394" y="261"/>
                  </a:lnTo>
                  <a:lnTo>
                    <a:pt x="396" y="248"/>
                  </a:lnTo>
                  <a:lnTo>
                    <a:pt x="394" y="235"/>
                  </a:lnTo>
                  <a:lnTo>
                    <a:pt x="392" y="222"/>
                  </a:lnTo>
                  <a:lnTo>
                    <a:pt x="375" y="231"/>
                  </a:lnTo>
                  <a:lnTo>
                    <a:pt x="357" y="239"/>
                  </a:lnTo>
                  <a:lnTo>
                    <a:pt x="338" y="246"/>
                  </a:lnTo>
                  <a:lnTo>
                    <a:pt x="321" y="250"/>
                  </a:lnTo>
                  <a:lnTo>
                    <a:pt x="323" y="261"/>
                  </a:lnTo>
                  <a:lnTo>
                    <a:pt x="328" y="274"/>
                  </a:lnTo>
                  <a:lnTo>
                    <a:pt x="334" y="284"/>
                  </a:lnTo>
                  <a:lnTo>
                    <a:pt x="340" y="295"/>
                  </a:lnTo>
                  <a:lnTo>
                    <a:pt x="351" y="304"/>
                  </a:lnTo>
                  <a:lnTo>
                    <a:pt x="362" y="312"/>
                  </a:lnTo>
                  <a:lnTo>
                    <a:pt x="375" y="319"/>
                  </a:lnTo>
                  <a:lnTo>
                    <a:pt x="392" y="323"/>
                  </a:lnTo>
                  <a:close/>
                  <a:moveTo>
                    <a:pt x="15" y="40"/>
                  </a:moveTo>
                  <a:lnTo>
                    <a:pt x="68" y="17"/>
                  </a:lnTo>
                  <a:lnTo>
                    <a:pt x="66" y="38"/>
                  </a:lnTo>
                  <a:lnTo>
                    <a:pt x="68" y="62"/>
                  </a:lnTo>
                  <a:lnTo>
                    <a:pt x="15" y="40"/>
                  </a:lnTo>
                  <a:close/>
                  <a:moveTo>
                    <a:pt x="90" y="227"/>
                  </a:moveTo>
                  <a:lnTo>
                    <a:pt x="143" y="205"/>
                  </a:lnTo>
                  <a:lnTo>
                    <a:pt x="128" y="190"/>
                  </a:lnTo>
                  <a:lnTo>
                    <a:pt x="113" y="173"/>
                  </a:lnTo>
                  <a:lnTo>
                    <a:pt x="90" y="227"/>
                  </a:lnTo>
                  <a:close/>
                  <a:moveTo>
                    <a:pt x="276" y="306"/>
                  </a:moveTo>
                  <a:lnTo>
                    <a:pt x="255" y="252"/>
                  </a:lnTo>
                  <a:lnTo>
                    <a:pt x="276" y="254"/>
                  </a:lnTo>
                  <a:lnTo>
                    <a:pt x="300" y="252"/>
                  </a:lnTo>
                  <a:lnTo>
                    <a:pt x="276" y="306"/>
                  </a:lnTo>
                  <a:close/>
                  <a:moveTo>
                    <a:pt x="308" y="188"/>
                  </a:moveTo>
                  <a:lnTo>
                    <a:pt x="308" y="188"/>
                  </a:lnTo>
                  <a:lnTo>
                    <a:pt x="283" y="186"/>
                  </a:lnTo>
                  <a:lnTo>
                    <a:pt x="259" y="186"/>
                  </a:lnTo>
                  <a:lnTo>
                    <a:pt x="238" y="182"/>
                  </a:lnTo>
                  <a:lnTo>
                    <a:pt x="220" y="177"/>
                  </a:lnTo>
                  <a:lnTo>
                    <a:pt x="203" y="171"/>
                  </a:lnTo>
                  <a:lnTo>
                    <a:pt x="186" y="167"/>
                  </a:lnTo>
                  <a:lnTo>
                    <a:pt x="158" y="152"/>
                  </a:lnTo>
                  <a:lnTo>
                    <a:pt x="161" y="158"/>
                  </a:lnTo>
                  <a:lnTo>
                    <a:pt x="165" y="162"/>
                  </a:lnTo>
                  <a:lnTo>
                    <a:pt x="178" y="173"/>
                  </a:lnTo>
                  <a:lnTo>
                    <a:pt x="197" y="186"/>
                  </a:lnTo>
                  <a:lnTo>
                    <a:pt x="218" y="195"/>
                  </a:lnTo>
                  <a:lnTo>
                    <a:pt x="242" y="201"/>
                  </a:lnTo>
                  <a:lnTo>
                    <a:pt x="255" y="203"/>
                  </a:lnTo>
                  <a:lnTo>
                    <a:pt x="268" y="203"/>
                  </a:lnTo>
                  <a:lnTo>
                    <a:pt x="278" y="201"/>
                  </a:lnTo>
                  <a:lnTo>
                    <a:pt x="289" y="199"/>
                  </a:lnTo>
                  <a:lnTo>
                    <a:pt x="300" y="195"/>
                  </a:lnTo>
                  <a:lnTo>
                    <a:pt x="308" y="188"/>
                  </a:lnTo>
                  <a:close/>
                  <a:moveTo>
                    <a:pt x="191" y="158"/>
                  </a:moveTo>
                  <a:lnTo>
                    <a:pt x="191" y="158"/>
                  </a:lnTo>
                  <a:lnTo>
                    <a:pt x="173" y="139"/>
                  </a:lnTo>
                  <a:lnTo>
                    <a:pt x="161" y="120"/>
                  </a:lnTo>
                  <a:lnTo>
                    <a:pt x="150" y="102"/>
                  </a:lnTo>
                  <a:lnTo>
                    <a:pt x="141" y="85"/>
                  </a:lnTo>
                  <a:lnTo>
                    <a:pt x="133" y="68"/>
                  </a:lnTo>
                  <a:lnTo>
                    <a:pt x="128" y="53"/>
                  </a:lnTo>
                  <a:lnTo>
                    <a:pt x="120" y="23"/>
                  </a:lnTo>
                  <a:lnTo>
                    <a:pt x="118" y="28"/>
                  </a:lnTo>
                  <a:lnTo>
                    <a:pt x="116" y="34"/>
                  </a:lnTo>
                  <a:lnTo>
                    <a:pt x="116" y="51"/>
                  </a:lnTo>
                  <a:lnTo>
                    <a:pt x="120" y="73"/>
                  </a:lnTo>
                  <a:lnTo>
                    <a:pt x="126" y="94"/>
                  </a:lnTo>
                  <a:lnTo>
                    <a:pt x="137" y="117"/>
                  </a:lnTo>
                  <a:lnTo>
                    <a:pt x="143" y="128"/>
                  </a:lnTo>
                  <a:lnTo>
                    <a:pt x="152" y="137"/>
                  </a:lnTo>
                  <a:lnTo>
                    <a:pt x="161" y="145"/>
                  </a:lnTo>
                  <a:lnTo>
                    <a:pt x="169" y="152"/>
                  </a:lnTo>
                  <a:lnTo>
                    <a:pt x="180" y="156"/>
                  </a:lnTo>
                  <a:lnTo>
                    <a:pt x="191" y="1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017" name="Freeform 29"/>
          <p:cNvSpPr>
            <a:spLocks noEditPoints="1" noChangeArrowheads="1"/>
          </p:cNvSpPr>
          <p:nvPr/>
        </p:nvSpPr>
        <p:spPr bwMode="auto">
          <a:xfrm>
            <a:off x="5441950" y="4887913"/>
            <a:ext cx="376238" cy="287337"/>
          </a:xfrm>
          <a:custGeom>
            <a:avLst/>
            <a:gdLst>
              <a:gd name="T0" fmla="*/ 290877 w 811"/>
              <a:gd name="T1" fmla="*/ 0 h 736"/>
              <a:gd name="T2" fmla="*/ 305722 w 811"/>
              <a:gd name="T3" fmla="*/ 12493 h 736"/>
              <a:gd name="T4" fmla="*/ 276032 w 811"/>
              <a:gd name="T5" fmla="*/ 82766 h 736"/>
              <a:gd name="T6" fmla="*/ 66340 w 811"/>
              <a:gd name="T7" fmla="*/ 24205 h 736"/>
              <a:gd name="T8" fmla="*/ 80258 w 811"/>
              <a:gd name="T9" fmla="*/ 35917 h 736"/>
              <a:gd name="T10" fmla="*/ 105310 w 811"/>
              <a:gd name="T11" fmla="*/ 53485 h 736"/>
              <a:gd name="T12" fmla="*/ 66340 w 811"/>
              <a:gd name="T13" fmla="*/ 68321 h 736"/>
              <a:gd name="T14" fmla="*/ 80258 w 811"/>
              <a:gd name="T15" fmla="*/ 76129 h 736"/>
              <a:gd name="T16" fmla="*/ 105310 w 811"/>
              <a:gd name="T17" fmla="*/ 93306 h 736"/>
              <a:gd name="T18" fmla="*/ 66340 w 811"/>
              <a:gd name="T19" fmla="*/ 108532 h 736"/>
              <a:gd name="T20" fmla="*/ 80258 w 811"/>
              <a:gd name="T21" fmla="*/ 117902 h 736"/>
              <a:gd name="T22" fmla="*/ 105310 w 811"/>
              <a:gd name="T23" fmla="*/ 135080 h 736"/>
              <a:gd name="T24" fmla="*/ 66340 w 811"/>
              <a:gd name="T25" fmla="*/ 150305 h 736"/>
              <a:gd name="T26" fmla="*/ 80258 w 811"/>
              <a:gd name="T27" fmla="*/ 157723 h 736"/>
              <a:gd name="T28" fmla="*/ 105310 w 811"/>
              <a:gd name="T29" fmla="*/ 175291 h 736"/>
              <a:gd name="T30" fmla="*/ 66340 w 811"/>
              <a:gd name="T31" fmla="*/ 190517 h 736"/>
              <a:gd name="T32" fmla="*/ 80258 w 811"/>
              <a:gd name="T33" fmla="*/ 201448 h 736"/>
              <a:gd name="T34" fmla="*/ 105310 w 811"/>
              <a:gd name="T35" fmla="*/ 219016 h 736"/>
              <a:gd name="T36" fmla="*/ 66340 w 811"/>
              <a:gd name="T37" fmla="*/ 233852 h 736"/>
              <a:gd name="T38" fmla="*/ 66340 w 811"/>
              <a:gd name="T39" fmla="*/ 262351 h 736"/>
              <a:gd name="T40" fmla="*/ 276032 w 811"/>
              <a:gd name="T41" fmla="*/ 207304 h 736"/>
              <a:gd name="T42" fmla="*/ 305722 w 811"/>
              <a:gd name="T43" fmla="*/ 274844 h 736"/>
              <a:gd name="T44" fmla="*/ 290877 w 811"/>
              <a:gd name="T45" fmla="*/ 287337 h 736"/>
              <a:gd name="T46" fmla="*/ 36650 w 811"/>
              <a:gd name="T47" fmla="*/ 287337 h 736"/>
              <a:gd name="T48" fmla="*/ 36650 w 811"/>
              <a:gd name="T49" fmla="*/ 254934 h 736"/>
              <a:gd name="T50" fmla="*/ 0 w 811"/>
              <a:gd name="T51" fmla="*/ 231509 h 736"/>
              <a:gd name="T52" fmla="*/ 36650 w 811"/>
              <a:gd name="T53" fmla="*/ 211208 h 736"/>
              <a:gd name="T54" fmla="*/ 0 w 811"/>
              <a:gd name="T55" fmla="*/ 187784 h 736"/>
              <a:gd name="T56" fmla="*/ 36650 w 811"/>
              <a:gd name="T57" fmla="*/ 171387 h 736"/>
              <a:gd name="T58" fmla="*/ 0 w 811"/>
              <a:gd name="T59" fmla="*/ 146792 h 736"/>
              <a:gd name="T60" fmla="*/ 36650 w 811"/>
              <a:gd name="T61" fmla="*/ 129614 h 736"/>
              <a:gd name="T62" fmla="*/ 0 w 811"/>
              <a:gd name="T63" fmla="*/ 105019 h 736"/>
              <a:gd name="T64" fmla="*/ 36650 w 811"/>
              <a:gd name="T65" fmla="*/ 89402 h 736"/>
              <a:gd name="T66" fmla="*/ 0 w 811"/>
              <a:gd name="T67" fmla="*/ 65197 h 736"/>
              <a:gd name="T68" fmla="*/ 36650 w 811"/>
              <a:gd name="T69" fmla="*/ 12493 h 736"/>
              <a:gd name="T70" fmla="*/ 51495 w 811"/>
              <a:gd name="T71" fmla="*/ 0 h 736"/>
              <a:gd name="T72" fmla="*/ 173042 w 811"/>
              <a:gd name="T73" fmla="*/ 227996 h 736"/>
              <a:gd name="T74" fmla="*/ 220361 w 811"/>
              <a:gd name="T75" fmla="*/ 226434 h 736"/>
              <a:gd name="T76" fmla="*/ 177681 w 811"/>
              <a:gd name="T77" fmla="*/ 188565 h 736"/>
              <a:gd name="T78" fmla="*/ 173042 w 811"/>
              <a:gd name="T79" fmla="*/ 227996 h 736"/>
              <a:gd name="T80" fmla="*/ 333557 w 811"/>
              <a:gd name="T81" fmla="*/ 62465 h 736"/>
              <a:gd name="T82" fmla="*/ 238454 w 811"/>
              <a:gd name="T83" fmla="*/ 211208 h 736"/>
              <a:gd name="T84" fmla="*/ 333557 w 811"/>
              <a:gd name="T85" fmla="*/ 62465 h 7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811"/>
              <a:gd name="T130" fmla="*/ 0 h 736"/>
              <a:gd name="T131" fmla="*/ 811 w 811"/>
              <a:gd name="T132" fmla="*/ 736 h 7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811" h="736">
                <a:moveTo>
                  <a:pt x="111" y="0"/>
                </a:moveTo>
                <a:lnTo>
                  <a:pt x="627" y="0"/>
                </a:lnTo>
                <a:lnTo>
                  <a:pt x="659" y="0"/>
                </a:lnTo>
                <a:lnTo>
                  <a:pt x="659" y="32"/>
                </a:lnTo>
                <a:lnTo>
                  <a:pt x="659" y="150"/>
                </a:lnTo>
                <a:lnTo>
                  <a:pt x="595" y="212"/>
                </a:lnTo>
                <a:lnTo>
                  <a:pt x="595" y="62"/>
                </a:lnTo>
                <a:lnTo>
                  <a:pt x="143" y="62"/>
                </a:lnTo>
                <a:lnTo>
                  <a:pt x="143" y="105"/>
                </a:lnTo>
                <a:lnTo>
                  <a:pt x="173" y="92"/>
                </a:lnTo>
                <a:lnTo>
                  <a:pt x="203" y="79"/>
                </a:lnTo>
                <a:lnTo>
                  <a:pt x="227" y="137"/>
                </a:lnTo>
                <a:lnTo>
                  <a:pt x="199" y="150"/>
                </a:lnTo>
                <a:lnTo>
                  <a:pt x="143" y="175"/>
                </a:lnTo>
                <a:lnTo>
                  <a:pt x="143" y="207"/>
                </a:lnTo>
                <a:lnTo>
                  <a:pt x="173" y="195"/>
                </a:lnTo>
                <a:lnTo>
                  <a:pt x="203" y="182"/>
                </a:lnTo>
                <a:lnTo>
                  <a:pt x="227" y="239"/>
                </a:lnTo>
                <a:lnTo>
                  <a:pt x="199" y="252"/>
                </a:lnTo>
                <a:lnTo>
                  <a:pt x="143" y="278"/>
                </a:lnTo>
                <a:lnTo>
                  <a:pt x="143" y="314"/>
                </a:lnTo>
                <a:lnTo>
                  <a:pt x="173" y="302"/>
                </a:lnTo>
                <a:lnTo>
                  <a:pt x="203" y="289"/>
                </a:lnTo>
                <a:lnTo>
                  <a:pt x="227" y="346"/>
                </a:lnTo>
                <a:lnTo>
                  <a:pt x="199" y="359"/>
                </a:lnTo>
                <a:lnTo>
                  <a:pt x="143" y="385"/>
                </a:lnTo>
                <a:lnTo>
                  <a:pt x="143" y="417"/>
                </a:lnTo>
                <a:lnTo>
                  <a:pt x="173" y="404"/>
                </a:lnTo>
                <a:lnTo>
                  <a:pt x="203" y="391"/>
                </a:lnTo>
                <a:lnTo>
                  <a:pt x="227" y="449"/>
                </a:lnTo>
                <a:lnTo>
                  <a:pt x="199" y="462"/>
                </a:lnTo>
                <a:lnTo>
                  <a:pt x="143" y="488"/>
                </a:lnTo>
                <a:lnTo>
                  <a:pt x="143" y="528"/>
                </a:lnTo>
                <a:lnTo>
                  <a:pt x="173" y="516"/>
                </a:lnTo>
                <a:lnTo>
                  <a:pt x="203" y="503"/>
                </a:lnTo>
                <a:lnTo>
                  <a:pt x="227" y="561"/>
                </a:lnTo>
                <a:lnTo>
                  <a:pt x="199" y="573"/>
                </a:lnTo>
                <a:lnTo>
                  <a:pt x="143" y="599"/>
                </a:lnTo>
                <a:lnTo>
                  <a:pt x="143" y="653"/>
                </a:lnTo>
                <a:lnTo>
                  <a:pt x="143" y="672"/>
                </a:lnTo>
                <a:lnTo>
                  <a:pt x="595" y="672"/>
                </a:lnTo>
                <a:lnTo>
                  <a:pt x="595" y="531"/>
                </a:lnTo>
                <a:lnTo>
                  <a:pt x="659" y="471"/>
                </a:lnTo>
                <a:lnTo>
                  <a:pt x="659" y="704"/>
                </a:lnTo>
                <a:lnTo>
                  <a:pt x="659" y="736"/>
                </a:lnTo>
                <a:lnTo>
                  <a:pt x="627" y="736"/>
                </a:lnTo>
                <a:lnTo>
                  <a:pt x="111" y="736"/>
                </a:lnTo>
                <a:lnTo>
                  <a:pt x="79" y="736"/>
                </a:lnTo>
                <a:lnTo>
                  <a:pt x="79" y="704"/>
                </a:lnTo>
                <a:lnTo>
                  <a:pt x="79" y="653"/>
                </a:lnTo>
                <a:lnTo>
                  <a:pt x="13" y="653"/>
                </a:lnTo>
                <a:lnTo>
                  <a:pt x="0" y="593"/>
                </a:lnTo>
                <a:lnTo>
                  <a:pt x="79" y="556"/>
                </a:lnTo>
                <a:lnTo>
                  <a:pt x="79" y="541"/>
                </a:lnTo>
                <a:lnTo>
                  <a:pt x="13" y="541"/>
                </a:lnTo>
                <a:lnTo>
                  <a:pt x="0" y="481"/>
                </a:lnTo>
                <a:lnTo>
                  <a:pt x="79" y="445"/>
                </a:lnTo>
                <a:lnTo>
                  <a:pt x="79" y="439"/>
                </a:lnTo>
                <a:lnTo>
                  <a:pt x="13" y="439"/>
                </a:lnTo>
                <a:lnTo>
                  <a:pt x="0" y="376"/>
                </a:lnTo>
                <a:lnTo>
                  <a:pt x="79" y="342"/>
                </a:lnTo>
                <a:lnTo>
                  <a:pt x="79" y="332"/>
                </a:lnTo>
                <a:lnTo>
                  <a:pt x="13" y="332"/>
                </a:lnTo>
                <a:lnTo>
                  <a:pt x="0" y="269"/>
                </a:lnTo>
                <a:lnTo>
                  <a:pt x="79" y="235"/>
                </a:lnTo>
                <a:lnTo>
                  <a:pt x="79" y="229"/>
                </a:lnTo>
                <a:lnTo>
                  <a:pt x="13" y="229"/>
                </a:lnTo>
                <a:lnTo>
                  <a:pt x="0" y="167"/>
                </a:lnTo>
                <a:lnTo>
                  <a:pt x="79" y="132"/>
                </a:lnTo>
                <a:lnTo>
                  <a:pt x="79" y="32"/>
                </a:lnTo>
                <a:lnTo>
                  <a:pt x="79" y="0"/>
                </a:lnTo>
                <a:lnTo>
                  <a:pt x="111" y="0"/>
                </a:lnTo>
                <a:close/>
                <a:moveTo>
                  <a:pt x="373" y="584"/>
                </a:moveTo>
                <a:lnTo>
                  <a:pt x="424" y="582"/>
                </a:lnTo>
                <a:lnTo>
                  <a:pt x="475" y="580"/>
                </a:lnTo>
                <a:lnTo>
                  <a:pt x="428" y="531"/>
                </a:lnTo>
                <a:lnTo>
                  <a:pt x="383" y="483"/>
                </a:lnTo>
                <a:lnTo>
                  <a:pt x="379" y="535"/>
                </a:lnTo>
                <a:lnTo>
                  <a:pt x="373" y="584"/>
                </a:lnTo>
                <a:close/>
                <a:moveTo>
                  <a:pt x="719" y="160"/>
                </a:moveTo>
                <a:lnTo>
                  <a:pt x="422" y="445"/>
                </a:lnTo>
                <a:lnTo>
                  <a:pt x="514" y="541"/>
                </a:lnTo>
                <a:lnTo>
                  <a:pt x="811" y="257"/>
                </a:lnTo>
                <a:lnTo>
                  <a:pt x="719" y="1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18" name="Freeform 30"/>
          <p:cNvSpPr>
            <a:spLocks noEditPoints="1" noChangeArrowheads="1"/>
          </p:cNvSpPr>
          <p:nvPr/>
        </p:nvSpPr>
        <p:spPr bwMode="auto">
          <a:xfrm>
            <a:off x="10458450" y="4887913"/>
            <a:ext cx="217488" cy="327025"/>
          </a:xfrm>
          <a:custGeom>
            <a:avLst/>
            <a:gdLst>
              <a:gd name="T0" fmla="*/ 17158 w 469"/>
              <a:gd name="T1" fmla="*/ 168408 h 835"/>
              <a:gd name="T2" fmla="*/ 1391 w 469"/>
              <a:gd name="T3" fmla="*/ 107311 h 835"/>
              <a:gd name="T4" fmla="*/ 17158 w 469"/>
              <a:gd name="T5" fmla="*/ 103786 h 835"/>
              <a:gd name="T6" fmla="*/ 25969 w 469"/>
              <a:gd name="T7" fmla="*/ 85379 h 835"/>
              <a:gd name="T8" fmla="*/ 62603 w 469"/>
              <a:gd name="T9" fmla="*/ 66188 h 835"/>
              <a:gd name="T10" fmla="*/ 78834 w 469"/>
              <a:gd name="T11" fmla="*/ 76371 h 835"/>
              <a:gd name="T12" fmla="*/ 87644 w 469"/>
              <a:gd name="T13" fmla="*/ 91254 h 835"/>
              <a:gd name="T14" fmla="*/ 94600 w 469"/>
              <a:gd name="T15" fmla="*/ 72063 h 835"/>
              <a:gd name="T16" fmla="*/ 88572 w 469"/>
              <a:gd name="T17" fmla="*/ 67755 h 835"/>
              <a:gd name="T18" fmla="*/ 80689 w 469"/>
              <a:gd name="T19" fmla="*/ 58747 h 835"/>
              <a:gd name="T20" fmla="*/ 76515 w 469"/>
              <a:gd name="T21" fmla="*/ 49347 h 835"/>
              <a:gd name="T22" fmla="*/ 77442 w 469"/>
              <a:gd name="T23" fmla="*/ 41123 h 835"/>
              <a:gd name="T24" fmla="*/ 80689 w 469"/>
              <a:gd name="T25" fmla="*/ 31723 h 835"/>
              <a:gd name="T26" fmla="*/ 91354 w 469"/>
              <a:gd name="T27" fmla="*/ 18407 h 835"/>
              <a:gd name="T28" fmla="*/ 111294 w 469"/>
              <a:gd name="T29" fmla="*/ 0 h 835"/>
              <a:gd name="T30" fmla="*/ 113149 w 469"/>
              <a:gd name="T31" fmla="*/ 5091 h 835"/>
              <a:gd name="T32" fmla="*/ 119178 w 469"/>
              <a:gd name="T33" fmla="*/ 15274 h 835"/>
              <a:gd name="T34" fmla="*/ 131235 w 469"/>
              <a:gd name="T35" fmla="*/ 25849 h 835"/>
              <a:gd name="T36" fmla="*/ 142364 w 469"/>
              <a:gd name="T37" fmla="*/ 36031 h 835"/>
              <a:gd name="T38" fmla="*/ 146074 w 469"/>
              <a:gd name="T39" fmla="*/ 43473 h 835"/>
              <a:gd name="T40" fmla="*/ 145147 w 469"/>
              <a:gd name="T41" fmla="*/ 53656 h 835"/>
              <a:gd name="T42" fmla="*/ 138191 w 469"/>
              <a:gd name="T43" fmla="*/ 65405 h 835"/>
              <a:gd name="T44" fmla="*/ 136336 w 469"/>
              <a:gd name="T45" fmla="*/ 83812 h 835"/>
              <a:gd name="T46" fmla="*/ 210532 w 469"/>
              <a:gd name="T47" fmla="*/ 88121 h 835"/>
              <a:gd name="T48" fmla="*/ 217488 w 469"/>
              <a:gd name="T49" fmla="*/ 109661 h 835"/>
              <a:gd name="T50" fmla="*/ 193838 w 469"/>
              <a:gd name="T51" fmla="*/ 168408 h 835"/>
              <a:gd name="T52" fmla="*/ 181781 w 469"/>
              <a:gd name="T53" fmla="*/ 327025 h 835"/>
              <a:gd name="T54" fmla="*/ 0 w 469"/>
              <a:gd name="T55" fmla="*/ 168408 h 835"/>
              <a:gd name="T56" fmla="*/ 103411 w 469"/>
              <a:gd name="T57" fmla="*/ 67755 h 835"/>
              <a:gd name="T58" fmla="*/ 116395 w 469"/>
              <a:gd name="T59" fmla="*/ 67755 h 835"/>
              <a:gd name="T60" fmla="*/ 108512 w 469"/>
              <a:gd name="T61" fmla="*/ 53656 h 835"/>
              <a:gd name="T62" fmla="*/ 105266 w 469"/>
              <a:gd name="T63" fmla="*/ 41906 h 835"/>
              <a:gd name="T64" fmla="*/ 105266 w 469"/>
              <a:gd name="T65" fmla="*/ 27807 h 835"/>
              <a:gd name="T66" fmla="*/ 106194 w 469"/>
              <a:gd name="T67" fmla="*/ 21149 h 835"/>
              <a:gd name="T68" fmla="*/ 95528 w 469"/>
              <a:gd name="T69" fmla="*/ 32507 h 835"/>
              <a:gd name="T70" fmla="*/ 93673 w 469"/>
              <a:gd name="T71" fmla="*/ 45431 h 835"/>
              <a:gd name="T72" fmla="*/ 96455 w 469"/>
              <a:gd name="T73" fmla="*/ 57964 h 835"/>
              <a:gd name="T74" fmla="*/ 103411 w 469"/>
              <a:gd name="T75" fmla="*/ 67755 h 835"/>
              <a:gd name="T76" fmla="*/ 165087 w 469"/>
              <a:gd name="T77" fmla="*/ 65405 h 835"/>
              <a:gd name="T78" fmla="*/ 195693 w 469"/>
              <a:gd name="T79" fmla="*/ 47781 h 835"/>
              <a:gd name="T80" fmla="*/ 165087 w 469"/>
              <a:gd name="T81" fmla="*/ 65405 h 835"/>
              <a:gd name="T82" fmla="*/ 94600 w 469"/>
              <a:gd name="T83" fmla="*/ 168408 h 835"/>
              <a:gd name="T84" fmla="*/ 31070 w 469"/>
              <a:gd name="T85" fmla="*/ 122194 h 835"/>
              <a:gd name="T86" fmla="*/ 42663 w 469"/>
              <a:gd name="T87" fmla="*/ 168408 h 835"/>
              <a:gd name="T88" fmla="*/ 167869 w 469"/>
              <a:gd name="T89" fmla="*/ 168408 h 835"/>
              <a:gd name="T90" fmla="*/ 153957 w 469"/>
              <a:gd name="T91" fmla="*/ 97912 h 835"/>
              <a:gd name="T92" fmla="*/ 125206 w 469"/>
              <a:gd name="T93" fmla="*/ 168408 h 835"/>
              <a:gd name="T94" fmla="*/ 67704 w 469"/>
              <a:gd name="T95" fmla="*/ 296868 h 835"/>
              <a:gd name="T96" fmla="*/ 68632 w 469"/>
              <a:gd name="T97" fmla="*/ 191907 h 83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469"/>
              <a:gd name="T148" fmla="*/ 0 h 835"/>
              <a:gd name="T149" fmla="*/ 469 w 469"/>
              <a:gd name="T150" fmla="*/ 835 h 83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469" h="835">
                <a:moveTo>
                  <a:pt x="0" y="430"/>
                </a:moveTo>
                <a:lnTo>
                  <a:pt x="37" y="430"/>
                </a:lnTo>
                <a:lnTo>
                  <a:pt x="9" y="300"/>
                </a:lnTo>
                <a:lnTo>
                  <a:pt x="3" y="274"/>
                </a:lnTo>
                <a:lnTo>
                  <a:pt x="28" y="268"/>
                </a:lnTo>
                <a:lnTo>
                  <a:pt x="37" y="265"/>
                </a:lnTo>
                <a:lnTo>
                  <a:pt x="28" y="225"/>
                </a:lnTo>
                <a:lnTo>
                  <a:pt x="56" y="218"/>
                </a:lnTo>
                <a:lnTo>
                  <a:pt x="43" y="156"/>
                </a:lnTo>
                <a:lnTo>
                  <a:pt x="135" y="169"/>
                </a:lnTo>
                <a:lnTo>
                  <a:pt x="142" y="199"/>
                </a:lnTo>
                <a:lnTo>
                  <a:pt x="170" y="195"/>
                </a:lnTo>
                <a:lnTo>
                  <a:pt x="178" y="235"/>
                </a:lnTo>
                <a:lnTo>
                  <a:pt x="189" y="233"/>
                </a:lnTo>
                <a:lnTo>
                  <a:pt x="200" y="229"/>
                </a:lnTo>
                <a:lnTo>
                  <a:pt x="204" y="184"/>
                </a:lnTo>
                <a:lnTo>
                  <a:pt x="191" y="173"/>
                </a:lnTo>
                <a:lnTo>
                  <a:pt x="180" y="161"/>
                </a:lnTo>
                <a:lnTo>
                  <a:pt x="174" y="150"/>
                </a:lnTo>
                <a:lnTo>
                  <a:pt x="167" y="139"/>
                </a:lnTo>
                <a:lnTo>
                  <a:pt x="165" y="126"/>
                </a:lnTo>
                <a:lnTo>
                  <a:pt x="165" y="116"/>
                </a:lnTo>
                <a:lnTo>
                  <a:pt x="167" y="105"/>
                </a:lnTo>
                <a:lnTo>
                  <a:pt x="170" y="92"/>
                </a:lnTo>
                <a:lnTo>
                  <a:pt x="174" y="81"/>
                </a:lnTo>
                <a:lnTo>
                  <a:pt x="180" y="71"/>
                </a:lnTo>
                <a:lnTo>
                  <a:pt x="197" y="47"/>
                </a:lnTo>
                <a:lnTo>
                  <a:pt x="217" y="24"/>
                </a:lnTo>
                <a:lnTo>
                  <a:pt x="240" y="0"/>
                </a:lnTo>
                <a:lnTo>
                  <a:pt x="244" y="13"/>
                </a:lnTo>
                <a:lnTo>
                  <a:pt x="249" y="26"/>
                </a:lnTo>
                <a:lnTo>
                  <a:pt x="257" y="39"/>
                </a:lnTo>
                <a:lnTo>
                  <a:pt x="264" y="47"/>
                </a:lnTo>
                <a:lnTo>
                  <a:pt x="283" y="66"/>
                </a:lnTo>
                <a:lnTo>
                  <a:pt x="300" y="83"/>
                </a:lnTo>
                <a:lnTo>
                  <a:pt x="307" y="92"/>
                </a:lnTo>
                <a:lnTo>
                  <a:pt x="311" y="103"/>
                </a:lnTo>
                <a:lnTo>
                  <a:pt x="315" y="111"/>
                </a:lnTo>
                <a:lnTo>
                  <a:pt x="315" y="124"/>
                </a:lnTo>
                <a:lnTo>
                  <a:pt x="313" y="137"/>
                </a:lnTo>
                <a:lnTo>
                  <a:pt x="309" y="150"/>
                </a:lnTo>
                <a:lnTo>
                  <a:pt x="298" y="167"/>
                </a:lnTo>
                <a:lnTo>
                  <a:pt x="285" y="186"/>
                </a:lnTo>
                <a:lnTo>
                  <a:pt x="294" y="214"/>
                </a:lnTo>
                <a:lnTo>
                  <a:pt x="334" y="184"/>
                </a:lnTo>
                <a:lnTo>
                  <a:pt x="454" y="225"/>
                </a:lnTo>
                <a:lnTo>
                  <a:pt x="467" y="272"/>
                </a:lnTo>
                <a:lnTo>
                  <a:pt x="469" y="280"/>
                </a:lnTo>
                <a:lnTo>
                  <a:pt x="467" y="289"/>
                </a:lnTo>
                <a:lnTo>
                  <a:pt x="418" y="430"/>
                </a:lnTo>
                <a:lnTo>
                  <a:pt x="465" y="430"/>
                </a:lnTo>
                <a:lnTo>
                  <a:pt x="392" y="835"/>
                </a:lnTo>
                <a:lnTo>
                  <a:pt x="90" y="835"/>
                </a:lnTo>
                <a:lnTo>
                  <a:pt x="0" y="430"/>
                </a:lnTo>
                <a:close/>
                <a:moveTo>
                  <a:pt x="223" y="173"/>
                </a:moveTo>
                <a:lnTo>
                  <a:pt x="251" y="173"/>
                </a:lnTo>
                <a:lnTo>
                  <a:pt x="238" y="150"/>
                </a:lnTo>
                <a:lnTo>
                  <a:pt x="234" y="137"/>
                </a:lnTo>
                <a:lnTo>
                  <a:pt x="229" y="122"/>
                </a:lnTo>
                <a:lnTo>
                  <a:pt x="227" y="107"/>
                </a:lnTo>
                <a:lnTo>
                  <a:pt x="225" y="90"/>
                </a:lnTo>
                <a:lnTo>
                  <a:pt x="227" y="71"/>
                </a:lnTo>
                <a:lnTo>
                  <a:pt x="229" y="54"/>
                </a:lnTo>
                <a:lnTo>
                  <a:pt x="217" y="68"/>
                </a:lnTo>
                <a:lnTo>
                  <a:pt x="206" y="83"/>
                </a:lnTo>
                <a:lnTo>
                  <a:pt x="202" y="101"/>
                </a:lnTo>
                <a:lnTo>
                  <a:pt x="202" y="116"/>
                </a:lnTo>
                <a:lnTo>
                  <a:pt x="204" y="133"/>
                </a:lnTo>
                <a:lnTo>
                  <a:pt x="208" y="148"/>
                </a:lnTo>
                <a:lnTo>
                  <a:pt x="215" y="161"/>
                </a:lnTo>
                <a:lnTo>
                  <a:pt x="223" y="173"/>
                </a:lnTo>
                <a:close/>
                <a:moveTo>
                  <a:pt x="356" y="167"/>
                </a:moveTo>
                <a:lnTo>
                  <a:pt x="444" y="195"/>
                </a:lnTo>
                <a:lnTo>
                  <a:pt x="422" y="122"/>
                </a:lnTo>
                <a:lnTo>
                  <a:pt x="356" y="167"/>
                </a:lnTo>
                <a:close/>
                <a:moveTo>
                  <a:pt x="92" y="430"/>
                </a:moveTo>
                <a:lnTo>
                  <a:pt x="204" y="430"/>
                </a:lnTo>
                <a:lnTo>
                  <a:pt x="174" y="289"/>
                </a:lnTo>
                <a:lnTo>
                  <a:pt x="67" y="312"/>
                </a:lnTo>
                <a:lnTo>
                  <a:pt x="92" y="430"/>
                </a:lnTo>
                <a:close/>
                <a:moveTo>
                  <a:pt x="270" y="430"/>
                </a:moveTo>
                <a:lnTo>
                  <a:pt x="362" y="430"/>
                </a:lnTo>
                <a:lnTo>
                  <a:pt x="414" y="280"/>
                </a:lnTo>
                <a:lnTo>
                  <a:pt x="332" y="250"/>
                </a:lnTo>
                <a:lnTo>
                  <a:pt x="270" y="430"/>
                </a:lnTo>
                <a:close/>
                <a:moveTo>
                  <a:pt x="90" y="490"/>
                </a:moveTo>
                <a:lnTo>
                  <a:pt x="146" y="758"/>
                </a:lnTo>
                <a:lnTo>
                  <a:pt x="204" y="758"/>
                </a:lnTo>
                <a:lnTo>
                  <a:pt x="148" y="490"/>
                </a:lnTo>
                <a:lnTo>
                  <a:pt x="90" y="4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19" name="Freeform 31"/>
          <p:cNvSpPr>
            <a:spLocks noEditPoints="1" noChangeArrowheads="1"/>
          </p:cNvSpPr>
          <p:nvPr/>
        </p:nvSpPr>
        <p:spPr bwMode="auto">
          <a:xfrm>
            <a:off x="7829550" y="4889500"/>
            <a:ext cx="352425" cy="322263"/>
          </a:xfrm>
          <a:custGeom>
            <a:avLst/>
            <a:gdLst>
              <a:gd name="T0" fmla="*/ 245531 w 755"/>
              <a:gd name="T1" fmla="*/ 103140 h 828"/>
              <a:gd name="T2" fmla="*/ 162909 w 755"/>
              <a:gd name="T3" fmla="*/ 219123 h 828"/>
              <a:gd name="T4" fmla="*/ 154507 w 755"/>
              <a:gd name="T5" fmla="*/ 219902 h 828"/>
              <a:gd name="T6" fmla="*/ 141904 w 755"/>
              <a:gd name="T7" fmla="*/ 218345 h 828"/>
              <a:gd name="T8" fmla="*/ 135835 w 755"/>
              <a:gd name="T9" fmla="*/ 211339 h 828"/>
              <a:gd name="T10" fmla="*/ 133968 w 755"/>
              <a:gd name="T11" fmla="*/ 201609 h 828"/>
              <a:gd name="T12" fmla="*/ 134902 w 755"/>
              <a:gd name="T13" fmla="*/ 194992 h 828"/>
              <a:gd name="T14" fmla="*/ 115763 w 755"/>
              <a:gd name="T15" fmla="*/ 191490 h 828"/>
              <a:gd name="T16" fmla="*/ 100826 w 755"/>
              <a:gd name="T17" fmla="*/ 184095 h 828"/>
              <a:gd name="T18" fmla="*/ 89623 w 755"/>
              <a:gd name="T19" fmla="*/ 173197 h 828"/>
              <a:gd name="T20" fmla="*/ 83555 w 755"/>
              <a:gd name="T21" fmla="*/ 157239 h 828"/>
              <a:gd name="T22" fmla="*/ 151706 w 755"/>
              <a:gd name="T23" fmla="*/ 90685 h 828"/>
              <a:gd name="T24" fmla="*/ 74686 w 755"/>
              <a:gd name="T25" fmla="*/ 153347 h 828"/>
              <a:gd name="T26" fmla="*/ 63016 w 755"/>
              <a:gd name="T27" fmla="*/ 151401 h 828"/>
              <a:gd name="T28" fmla="*/ 56948 w 755"/>
              <a:gd name="T29" fmla="*/ 146731 h 828"/>
              <a:gd name="T30" fmla="*/ 53681 w 755"/>
              <a:gd name="T31" fmla="*/ 138947 h 828"/>
              <a:gd name="T32" fmla="*/ 54614 w 755"/>
              <a:gd name="T33" fmla="*/ 128049 h 828"/>
              <a:gd name="T34" fmla="*/ 164776 w 755"/>
              <a:gd name="T35" fmla="*/ 36585 h 828"/>
              <a:gd name="T36" fmla="*/ 193717 w 755"/>
              <a:gd name="T37" fmla="*/ 59938 h 828"/>
              <a:gd name="T38" fmla="*/ 46679 w 755"/>
              <a:gd name="T39" fmla="*/ 275558 h 828"/>
              <a:gd name="T40" fmla="*/ 121832 w 755"/>
              <a:gd name="T41" fmla="*/ 266606 h 828"/>
              <a:gd name="T42" fmla="*/ 258601 w 755"/>
              <a:gd name="T43" fmla="*/ 250649 h 828"/>
              <a:gd name="T44" fmla="*/ 325818 w 755"/>
              <a:gd name="T45" fmla="*/ 246368 h 828"/>
              <a:gd name="T46" fmla="*/ 340755 w 755"/>
              <a:gd name="T47" fmla="*/ 248314 h 828"/>
              <a:gd name="T48" fmla="*/ 345423 w 755"/>
              <a:gd name="T49" fmla="*/ 250649 h 828"/>
              <a:gd name="T50" fmla="*/ 351491 w 755"/>
              <a:gd name="T51" fmla="*/ 255709 h 828"/>
              <a:gd name="T52" fmla="*/ 351491 w 755"/>
              <a:gd name="T53" fmla="*/ 260768 h 828"/>
              <a:gd name="T54" fmla="*/ 346824 w 755"/>
              <a:gd name="T55" fmla="*/ 266606 h 828"/>
              <a:gd name="T56" fmla="*/ 332820 w 755"/>
              <a:gd name="T57" fmla="*/ 275558 h 828"/>
              <a:gd name="T58" fmla="*/ 302479 w 755"/>
              <a:gd name="T59" fmla="*/ 288013 h 828"/>
              <a:gd name="T60" fmla="*/ 249732 w 755"/>
              <a:gd name="T61" fmla="*/ 304749 h 828"/>
              <a:gd name="T62" fmla="*/ 183915 w 755"/>
              <a:gd name="T63" fmla="*/ 322263 h 828"/>
              <a:gd name="T64" fmla="*/ 171778 w 755"/>
              <a:gd name="T65" fmla="*/ 293073 h 828"/>
              <a:gd name="T66" fmla="*/ 210521 w 755"/>
              <a:gd name="T67" fmla="*/ 285678 h 828"/>
              <a:gd name="T68" fmla="*/ 231527 w 755"/>
              <a:gd name="T69" fmla="*/ 279061 h 828"/>
              <a:gd name="T70" fmla="*/ 234794 w 755"/>
              <a:gd name="T71" fmla="*/ 274780 h 828"/>
              <a:gd name="T72" fmla="*/ 230593 w 755"/>
              <a:gd name="T73" fmla="*/ 271666 h 828"/>
              <a:gd name="T74" fmla="*/ 118564 w 755"/>
              <a:gd name="T75" fmla="*/ 293073 h 828"/>
              <a:gd name="T76" fmla="*/ 7935 w 755"/>
              <a:gd name="T77" fmla="*/ 311365 h 828"/>
              <a:gd name="T78" fmla="*/ 46679 w 755"/>
              <a:gd name="T79" fmla="*/ 266606 h 828"/>
              <a:gd name="T80" fmla="*/ 35943 w 755"/>
              <a:gd name="T81" fmla="*/ 184095 h 828"/>
              <a:gd name="T82" fmla="*/ 43878 w 755"/>
              <a:gd name="T83" fmla="*/ 250649 h 828"/>
              <a:gd name="T84" fmla="*/ 35943 w 755"/>
              <a:gd name="T85" fmla="*/ 184095 h 828"/>
              <a:gd name="T86" fmla="*/ 285674 w 755"/>
              <a:gd name="T87" fmla="*/ 116373 h 828"/>
              <a:gd name="T88" fmla="*/ 307613 w 755"/>
              <a:gd name="T89" fmla="*/ 98080 h 828"/>
              <a:gd name="T90" fmla="*/ 314615 w 755"/>
              <a:gd name="T91" fmla="*/ 89128 h 828"/>
              <a:gd name="T92" fmla="*/ 317416 w 755"/>
              <a:gd name="T93" fmla="*/ 79009 h 828"/>
              <a:gd name="T94" fmla="*/ 314615 w 755"/>
              <a:gd name="T95" fmla="*/ 70057 h 828"/>
              <a:gd name="T96" fmla="*/ 307613 w 755"/>
              <a:gd name="T97" fmla="*/ 60716 h 828"/>
              <a:gd name="T98" fmla="*/ 243663 w 755"/>
              <a:gd name="T99" fmla="*/ 7395 h 828"/>
              <a:gd name="T100" fmla="*/ 233861 w 755"/>
              <a:gd name="T101" fmla="*/ 1557 h 828"/>
              <a:gd name="T102" fmla="*/ 221724 w 755"/>
              <a:gd name="T103" fmla="*/ 0 h 828"/>
              <a:gd name="T104" fmla="*/ 209588 w 755"/>
              <a:gd name="T105" fmla="*/ 1557 h 828"/>
              <a:gd name="T106" fmla="*/ 199785 w 755"/>
              <a:gd name="T107" fmla="*/ 7395 h 828"/>
              <a:gd name="T108" fmla="*/ 285674 w 755"/>
              <a:gd name="T109" fmla="*/ 116373 h 82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755"/>
              <a:gd name="T166" fmla="*/ 0 h 828"/>
              <a:gd name="T167" fmla="*/ 755 w 755"/>
              <a:gd name="T168" fmla="*/ 828 h 828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755" h="828">
                <a:moveTo>
                  <a:pt x="415" y="154"/>
                </a:moveTo>
                <a:lnTo>
                  <a:pt x="526" y="265"/>
                </a:lnTo>
                <a:lnTo>
                  <a:pt x="586" y="325"/>
                </a:lnTo>
                <a:lnTo>
                  <a:pt x="349" y="563"/>
                </a:lnTo>
                <a:lnTo>
                  <a:pt x="331" y="565"/>
                </a:lnTo>
                <a:lnTo>
                  <a:pt x="314" y="565"/>
                </a:lnTo>
                <a:lnTo>
                  <a:pt x="304" y="561"/>
                </a:lnTo>
                <a:lnTo>
                  <a:pt x="295" y="554"/>
                </a:lnTo>
                <a:lnTo>
                  <a:pt x="291" y="543"/>
                </a:lnTo>
                <a:lnTo>
                  <a:pt x="287" y="531"/>
                </a:lnTo>
                <a:lnTo>
                  <a:pt x="287" y="518"/>
                </a:lnTo>
                <a:lnTo>
                  <a:pt x="289" y="501"/>
                </a:lnTo>
                <a:lnTo>
                  <a:pt x="267" y="498"/>
                </a:lnTo>
                <a:lnTo>
                  <a:pt x="248" y="492"/>
                </a:lnTo>
                <a:lnTo>
                  <a:pt x="231" y="484"/>
                </a:lnTo>
                <a:lnTo>
                  <a:pt x="216" y="473"/>
                </a:lnTo>
                <a:lnTo>
                  <a:pt x="203" y="460"/>
                </a:lnTo>
                <a:lnTo>
                  <a:pt x="192" y="445"/>
                </a:lnTo>
                <a:lnTo>
                  <a:pt x="184" y="426"/>
                </a:lnTo>
                <a:lnTo>
                  <a:pt x="179" y="404"/>
                </a:lnTo>
                <a:lnTo>
                  <a:pt x="338" y="248"/>
                </a:lnTo>
                <a:lnTo>
                  <a:pt x="325" y="233"/>
                </a:lnTo>
                <a:lnTo>
                  <a:pt x="160" y="394"/>
                </a:lnTo>
                <a:lnTo>
                  <a:pt x="147" y="394"/>
                </a:lnTo>
                <a:lnTo>
                  <a:pt x="135" y="389"/>
                </a:lnTo>
                <a:lnTo>
                  <a:pt x="126" y="385"/>
                </a:lnTo>
                <a:lnTo>
                  <a:pt x="122" y="377"/>
                </a:lnTo>
                <a:lnTo>
                  <a:pt x="117" y="368"/>
                </a:lnTo>
                <a:lnTo>
                  <a:pt x="115" y="357"/>
                </a:lnTo>
                <a:lnTo>
                  <a:pt x="115" y="344"/>
                </a:lnTo>
                <a:lnTo>
                  <a:pt x="117" y="329"/>
                </a:lnTo>
                <a:lnTo>
                  <a:pt x="353" y="94"/>
                </a:lnTo>
                <a:lnTo>
                  <a:pt x="415" y="154"/>
                </a:lnTo>
                <a:close/>
                <a:moveTo>
                  <a:pt x="100" y="685"/>
                </a:moveTo>
                <a:lnTo>
                  <a:pt x="100" y="708"/>
                </a:lnTo>
                <a:lnTo>
                  <a:pt x="261" y="685"/>
                </a:lnTo>
                <a:lnTo>
                  <a:pt x="460" y="655"/>
                </a:lnTo>
                <a:lnTo>
                  <a:pt x="554" y="644"/>
                </a:lnTo>
                <a:lnTo>
                  <a:pt x="635" y="635"/>
                </a:lnTo>
                <a:lnTo>
                  <a:pt x="698" y="633"/>
                </a:lnTo>
                <a:lnTo>
                  <a:pt x="719" y="633"/>
                </a:lnTo>
                <a:lnTo>
                  <a:pt x="730" y="638"/>
                </a:lnTo>
                <a:lnTo>
                  <a:pt x="740" y="644"/>
                </a:lnTo>
                <a:lnTo>
                  <a:pt x="749" y="648"/>
                </a:lnTo>
                <a:lnTo>
                  <a:pt x="753" y="657"/>
                </a:lnTo>
                <a:lnTo>
                  <a:pt x="755" y="663"/>
                </a:lnTo>
                <a:lnTo>
                  <a:pt x="753" y="670"/>
                </a:lnTo>
                <a:lnTo>
                  <a:pt x="749" y="678"/>
                </a:lnTo>
                <a:lnTo>
                  <a:pt x="743" y="685"/>
                </a:lnTo>
                <a:lnTo>
                  <a:pt x="734" y="693"/>
                </a:lnTo>
                <a:lnTo>
                  <a:pt x="713" y="708"/>
                </a:lnTo>
                <a:lnTo>
                  <a:pt x="683" y="725"/>
                </a:lnTo>
                <a:lnTo>
                  <a:pt x="648" y="740"/>
                </a:lnTo>
                <a:lnTo>
                  <a:pt x="612" y="755"/>
                </a:lnTo>
                <a:lnTo>
                  <a:pt x="535" y="783"/>
                </a:lnTo>
                <a:lnTo>
                  <a:pt x="464" y="807"/>
                </a:lnTo>
                <a:lnTo>
                  <a:pt x="394" y="828"/>
                </a:lnTo>
                <a:lnTo>
                  <a:pt x="368" y="753"/>
                </a:lnTo>
                <a:lnTo>
                  <a:pt x="396" y="749"/>
                </a:lnTo>
                <a:lnTo>
                  <a:pt x="451" y="734"/>
                </a:lnTo>
                <a:lnTo>
                  <a:pt x="477" y="725"/>
                </a:lnTo>
                <a:lnTo>
                  <a:pt x="496" y="717"/>
                </a:lnTo>
                <a:lnTo>
                  <a:pt x="501" y="713"/>
                </a:lnTo>
                <a:lnTo>
                  <a:pt x="503" y="706"/>
                </a:lnTo>
                <a:lnTo>
                  <a:pt x="501" y="702"/>
                </a:lnTo>
                <a:lnTo>
                  <a:pt x="494" y="698"/>
                </a:lnTo>
                <a:lnTo>
                  <a:pt x="254" y="753"/>
                </a:lnTo>
                <a:lnTo>
                  <a:pt x="135" y="779"/>
                </a:lnTo>
                <a:lnTo>
                  <a:pt x="17" y="800"/>
                </a:lnTo>
                <a:lnTo>
                  <a:pt x="0" y="685"/>
                </a:lnTo>
                <a:lnTo>
                  <a:pt x="100" y="685"/>
                </a:lnTo>
                <a:close/>
                <a:moveTo>
                  <a:pt x="77" y="473"/>
                </a:moveTo>
                <a:lnTo>
                  <a:pt x="49" y="597"/>
                </a:lnTo>
                <a:lnTo>
                  <a:pt x="94" y="644"/>
                </a:lnTo>
                <a:lnTo>
                  <a:pt x="220" y="616"/>
                </a:lnTo>
                <a:lnTo>
                  <a:pt x="77" y="473"/>
                </a:lnTo>
                <a:close/>
                <a:moveTo>
                  <a:pt x="612" y="299"/>
                </a:moveTo>
                <a:lnTo>
                  <a:pt x="659" y="252"/>
                </a:lnTo>
                <a:lnTo>
                  <a:pt x="668" y="242"/>
                </a:lnTo>
                <a:lnTo>
                  <a:pt x="674" y="229"/>
                </a:lnTo>
                <a:lnTo>
                  <a:pt x="678" y="218"/>
                </a:lnTo>
                <a:lnTo>
                  <a:pt x="680" y="203"/>
                </a:lnTo>
                <a:lnTo>
                  <a:pt x="678" y="190"/>
                </a:lnTo>
                <a:lnTo>
                  <a:pt x="674" y="180"/>
                </a:lnTo>
                <a:lnTo>
                  <a:pt x="668" y="167"/>
                </a:lnTo>
                <a:lnTo>
                  <a:pt x="659" y="156"/>
                </a:lnTo>
                <a:lnTo>
                  <a:pt x="522" y="19"/>
                </a:lnTo>
                <a:lnTo>
                  <a:pt x="511" y="11"/>
                </a:lnTo>
                <a:lnTo>
                  <a:pt x="501" y="4"/>
                </a:lnTo>
                <a:lnTo>
                  <a:pt x="488" y="2"/>
                </a:lnTo>
                <a:lnTo>
                  <a:pt x="475" y="0"/>
                </a:lnTo>
                <a:lnTo>
                  <a:pt x="462" y="2"/>
                </a:lnTo>
                <a:lnTo>
                  <a:pt x="449" y="4"/>
                </a:lnTo>
                <a:lnTo>
                  <a:pt x="439" y="11"/>
                </a:lnTo>
                <a:lnTo>
                  <a:pt x="428" y="19"/>
                </a:lnTo>
                <a:lnTo>
                  <a:pt x="379" y="68"/>
                </a:lnTo>
                <a:lnTo>
                  <a:pt x="612" y="2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20" name="Freeform 32"/>
          <p:cNvSpPr>
            <a:spLocks noEditPoints="1" noChangeArrowheads="1"/>
          </p:cNvSpPr>
          <p:nvPr/>
        </p:nvSpPr>
        <p:spPr bwMode="auto">
          <a:xfrm>
            <a:off x="10901363" y="4887913"/>
            <a:ext cx="350837" cy="301625"/>
          </a:xfrm>
          <a:custGeom>
            <a:avLst/>
            <a:gdLst>
              <a:gd name="T0" fmla="*/ 66626 w 753"/>
              <a:gd name="T1" fmla="*/ 781 h 772"/>
              <a:gd name="T2" fmla="*/ 35876 w 753"/>
              <a:gd name="T3" fmla="*/ 8986 h 772"/>
              <a:gd name="T4" fmla="*/ 15841 w 753"/>
              <a:gd name="T5" fmla="*/ 24224 h 772"/>
              <a:gd name="T6" fmla="*/ 4659 w 753"/>
              <a:gd name="T7" fmla="*/ 45713 h 772"/>
              <a:gd name="T8" fmla="*/ 0 w 753"/>
              <a:gd name="T9" fmla="*/ 80095 h 772"/>
              <a:gd name="T10" fmla="*/ 1864 w 753"/>
              <a:gd name="T11" fmla="*/ 116821 h 772"/>
              <a:gd name="T12" fmla="*/ 15841 w 753"/>
              <a:gd name="T13" fmla="*/ 171129 h 772"/>
              <a:gd name="T14" fmla="*/ 41467 w 753"/>
              <a:gd name="T15" fmla="*/ 223093 h 772"/>
              <a:gd name="T16" fmla="*/ 80604 w 753"/>
              <a:gd name="T17" fmla="*/ 266461 h 772"/>
              <a:gd name="T18" fmla="*/ 105764 w 753"/>
              <a:gd name="T19" fmla="*/ 283262 h 772"/>
              <a:gd name="T20" fmla="*/ 132321 w 753"/>
              <a:gd name="T21" fmla="*/ 294983 h 772"/>
              <a:gd name="T22" fmla="*/ 163538 w 753"/>
              <a:gd name="T23" fmla="*/ 300844 h 772"/>
              <a:gd name="T24" fmla="*/ 197084 w 753"/>
              <a:gd name="T25" fmla="*/ 300844 h 772"/>
              <a:gd name="T26" fmla="*/ 228300 w 753"/>
              <a:gd name="T27" fmla="*/ 295764 h 772"/>
              <a:gd name="T28" fmla="*/ 267903 w 753"/>
              <a:gd name="T29" fmla="*/ 280918 h 772"/>
              <a:gd name="T30" fmla="*/ 298188 w 753"/>
              <a:gd name="T31" fmla="*/ 258257 h 772"/>
              <a:gd name="T32" fmla="*/ 321018 w 753"/>
              <a:gd name="T33" fmla="*/ 230517 h 772"/>
              <a:gd name="T34" fmla="*/ 336859 w 753"/>
              <a:gd name="T35" fmla="*/ 199651 h 772"/>
              <a:gd name="T36" fmla="*/ 347110 w 753"/>
              <a:gd name="T37" fmla="*/ 168004 h 772"/>
              <a:gd name="T38" fmla="*/ 350837 w 753"/>
              <a:gd name="T39" fmla="*/ 116821 h 772"/>
              <a:gd name="T40" fmla="*/ 341985 w 753"/>
              <a:gd name="T41" fmla="*/ 77750 h 772"/>
              <a:gd name="T42" fmla="*/ 331734 w 753"/>
              <a:gd name="T43" fmla="*/ 62513 h 772"/>
              <a:gd name="T44" fmla="*/ 323814 w 753"/>
              <a:gd name="T45" fmla="*/ 57434 h 772"/>
              <a:gd name="T46" fmla="*/ 305177 w 753"/>
              <a:gd name="T47" fmla="*/ 54308 h 772"/>
              <a:gd name="T48" fmla="*/ 280949 w 753"/>
              <a:gd name="T49" fmla="*/ 58215 h 772"/>
              <a:gd name="T50" fmla="*/ 252994 w 753"/>
              <a:gd name="T51" fmla="*/ 71108 h 772"/>
              <a:gd name="T52" fmla="*/ 234357 w 753"/>
              <a:gd name="T53" fmla="*/ 77750 h 772"/>
              <a:gd name="T54" fmla="*/ 215255 w 753"/>
              <a:gd name="T55" fmla="*/ 80095 h 772"/>
              <a:gd name="T56" fmla="*/ 200345 w 753"/>
              <a:gd name="T57" fmla="*/ 76969 h 772"/>
              <a:gd name="T58" fmla="*/ 181242 w 753"/>
              <a:gd name="T59" fmla="*/ 62513 h 772"/>
              <a:gd name="T60" fmla="*/ 163538 w 753"/>
              <a:gd name="T61" fmla="*/ 37508 h 772"/>
              <a:gd name="T62" fmla="*/ 138378 w 753"/>
              <a:gd name="T63" fmla="*/ 14065 h 772"/>
              <a:gd name="T64" fmla="*/ 121605 w 753"/>
              <a:gd name="T65" fmla="*/ 4688 h 772"/>
              <a:gd name="T66" fmla="*/ 97377 w 753"/>
              <a:gd name="T67" fmla="*/ 781 h 772"/>
              <a:gd name="T68" fmla="*/ 78740 w 753"/>
              <a:gd name="T69" fmla="*/ 0 h 772"/>
              <a:gd name="T70" fmla="*/ 278154 w 753"/>
              <a:gd name="T71" fmla="*/ 115258 h 772"/>
              <a:gd name="T72" fmla="*/ 290268 w 753"/>
              <a:gd name="T73" fmla="*/ 126198 h 772"/>
              <a:gd name="T74" fmla="*/ 293995 w 753"/>
              <a:gd name="T75" fmla="*/ 145343 h 772"/>
              <a:gd name="T76" fmla="*/ 292131 w 753"/>
              <a:gd name="T77" fmla="*/ 159408 h 772"/>
              <a:gd name="T78" fmla="*/ 281881 w 753"/>
              <a:gd name="T79" fmla="*/ 176990 h 772"/>
              <a:gd name="T80" fmla="*/ 266972 w 753"/>
              <a:gd name="T81" fmla="*/ 185585 h 772"/>
              <a:gd name="T82" fmla="*/ 257187 w 753"/>
              <a:gd name="T83" fmla="*/ 183632 h 772"/>
              <a:gd name="T84" fmla="*/ 245073 w 753"/>
              <a:gd name="T85" fmla="*/ 173083 h 772"/>
              <a:gd name="T86" fmla="*/ 241346 w 753"/>
              <a:gd name="T87" fmla="*/ 153547 h 772"/>
              <a:gd name="T88" fmla="*/ 243210 w 753"/>
              <a:gd name="T89" fmla="*/ 139482 h 772"/>
              <a:gd name="T90" fmla="*/ 252994 w 753"/>
              <a:gd name="T91" fmla="*/ 121900 h 772"/>
              <a:gd name="T92" fmla="*/ 267903 w 753"/>
              <a:gd name="T93" fmla="*/ 113695 h 77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753"/>
              <a:gd name="T142" fmla="*/ 0 h 772"/>
              <a:gd name="T143" fmla="*/ 753 w 753"/>
              <a:gd name="T144" fmla="*/ 772 h 772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753" h="772">
                <a:moveTo>
                  <a:pt x="169" y="0"/>
                </a:moveTo>
                <a:lnTo>
                  <a:pt x="169" y="0"/>
                </a:lnTo>
                <a:lnTo>
                  <a:pt x="143" y="2"/>
                </a:lnTo>
                <a:lnTo>
                  <a:pt x="117" y="8"/>
                </a:lnTo>
                <a:lnTo>
                  <a:pt x="96" y="15"/>
                </a:lnTo>
                <a:lnTo>
                  <a:pt x="77" y="23"/>
                </a:lnTo>
                <a:lnTo>
                  <a:pt x="60" y="34"/>
                </a:lnTo>
                <a:lnTo>
                  <a:pt x="47" y="47"/>
                </a:lnTo>
                <a:lnTo>
                  <a:pt x="34" y="62"/>
                </a:lnTo>
                <a:lnTo>
                  <a:pt x="25" y="79"/>
                </a:lnTo>
                <a:lnTo>
                  <a:pt x="17" y="96"/>
                </a:lnTo>
                <a:lnTo>
                  <a:pt x="10" y="117"/>
                </a:lnTo>
                <a:lnTo>
                  <a:pt x="6" y="137"/>
                </a:lnTo>
                <a:lnTo>
                  <a:pt x="2" y="158"/>
                </a:lnTo>
                <a:lnTo>
                  <a:pt x="0" y="205"/>
                </a:lnTo>
                <a:lnTo>
                  <a:pt x="2" y="256"/>
                </a:lnTo>
                <a:lnTo>
                  <a:pt x="4" y="299"/>
                </a:lnTo>
                <a:lnTo>
                  <a:pt x="12" y="346"/>
                </a:lnTo>
                <a:lnTo>
                  <a:pt x="21" y="391"/>
                </a:lnTo>
                <a:lnTo>
                  <a:pt x="34" y="438"/>
                </a:lnTo>
                <a:lnTo>
                  <a:pt x="49" y="485"/>
                </a:lnTo>
                <a:lnTo>
                  <a:pt x="68" y="528"/>
                </a:lnTo>
                <a:lnTo>
                  <a:pt x="89" y="571"/>
                </a:lnTo>
                <a:lnTo>
                  <a:pt x="115" y="612"/>
                </a:lnTo>
                <a:lnTo>
                  <a:pt x="143" y="650"/>
                </a:lnTo>
                <a:lnTo>
                  <a:pt x="173" y="682"/>
                </a:lnTo>
                <a:lnTo>
                  <a:pt x="190" y="697"/>
                </a:lnTo>
                <a:lnTo>
                  <a:pt x="207" y="712"/>
                </a:lnTo>
                <a:lnTo>
                  <a:pt x="227" y="725"/>
                </a:lnTo>
                <a:lnTo>
                  <a:pt x="246" y="736"/>
                </a:lnTo>
                <a:lnTo>
                  <a:pt x="265" y="747"/>
                </a:lnTo>
                <a:lnTo>
                  <a:pt x="284" y="755"/>
                </a:lnTo>
                <a:lnTo>
                  <a:pt x="306" y="762"/>
                </a:lnTo>
                <a:lnTo>
                  <a:pt x="329" y="768"/>
                </a:lnTo>
                <a:lnTo>
                  <a:pt x="351" y="770"/>
                </a:lnTo>
                <a:lnTo>
                  <a:pt x="374" y="772"/>
                </a:lnTo>
                <a:lnTo>
                  <a:pt x="400" y="772"/>
                </a:lnTo>
                <a:lnTo>
                  <a:pt x="423" y="770"/>
                </a:lnTo>
                <a:lnTo>
                  <a:pt x="458" y="766"/>
                </a:lnTo>
                <a:lnTo>
                  <a:pt x="490" y="757"/>
                </a:lnTo>
                <a:lnTo>
                  <a:pt x="520" y="747"/>
                </a:lnTo>
                <a:lnTo>
                  <a:pt x="548" y="734"/>
                </a:lnTo>
                <a:lnTo>
                  <a:pt x="575" y="719"/>
                </a:lnTo>
                <a:lnTo>
                  <a:pt x="599" y="699"/>
                </a:lnTo>
                <a:lnTo>
                  <a:pt x="620" y="680"/>
                </a:lnTo>
                <a:lnTo>
                  <a:pt x="640" y="661"/>
                </a:lnTo>
                <a:lnTo>
                  <a:pt x="659" y="637"/>
                </a:lnTo>
                <a:lnTo>
                  <a:pt x="674" y="614"/>
                </a:lnTo>
                <a:lnTo>
                  <a:pt x="689" y="590"/>
                </a:lnTo>
                <a:lnTo>
                  <a:pt x="702" y="565"/>
                </a:lnTo>
                <a:lnTo>
                  <a:pt x="715" y="539"/>
                </a:lnTo>
                <a:lnTo>
                  <a:pt x="723" y="511"/>
                </a:lnTo>
                <a:lnTo>
                  <a:pt x="732" y="483"/>
                </a:lnTo>
                <a:lnTo>
                  <a:pt x="738" y="458"/>
                </a:lnTo>
                <a:lnTo>
                  <a:pt x="745" y="430"/>
                </a:lnTo>
                <a:lnTo>
                  <a:pt x="749" y="402"/>
                </a:lnTo>
                <a:lnTo>
                  <a:pt x="753" y="351"/>
                </a:lnTo>
                <a:lnTo>
                  <a:pt x="753" y="299"/>
                </a:lnTo>
                <a:lnTo>
                  <a:pt x="747" y="254"/>
                </a:lnTo>
                <a:lnTo>
                  <a:pt x="738" y="216"/>
                </a:lnTo>
                <a:lnTo>
                  <a:pt x="734" y="199"/>
                </a:lnTo>
                <a:lnTo>
                  <a:pt x="727" y="184"/>
                </a:lnTo>
                <a:lnTo>
                  <a:pt x="721" y="171"/>
                </a:lnTo>
                <a:lnTo>
                  <a:pt x="712" y="160"/>
                </a:lnTo>
                <a:lnTo>
                  <a:pt x="704" y="154"/>
                </a:lnTo>
                <a:lnTo>
                  <a:pt x="695" y="147"/>
                </a:lnTo>
                <a:lnTo>
                  <a:pt x="680" y="143"/>
                </a:lnTo>
                <a:lnTo>
                  <a:pt x="667" y="141"/>
                </a:lnTo>
                <a:lnTo>
                  <a:pt x="655" y="139"/>
                </a:lnTo>
                <a:lnTo>
                  <a:pt x="644" y="139"/>
                </a:lnTo>
                <a:lnTo>
                  <a:pt x="623" y="141"/>
                </a:lnTo>
                <a:lnTo>
                  <a:pt x="603" y="149"/>
                </a:lnTo>
                <a:lnTo>
                  <a:pt x="584" y="158"/>
                </a:lnTo>
                <a:lnTo>
                  <a:pt x="565" y="171"/>
                </a:lnTo>
                <a:lnTo>
                  <a:pt x="543" y="182"/>
                </a:lnTo>
                <a:lnTo>
                  <a:pt x="520" y="192"/>
                </a:lnTo>
                <a:lnTo>
                  <a:pt x="503" y="199"/>
                </a:lnTo>
                <a:lnTo>
                  <a:pt x="488" y="203"/>
                </a:lnTo>
                <a:lnTo>
                  <a:pt x="473" y="205"/>
                </a:lnTo>
                <a:lnTo>
                  <a:pt x="462" y="205"/>
                </a:lnTo>
                <a:lnTo>
                  <a:pt x="449" y="203"/>
                </a:lnTo>
                <a:lnTo>
                  <a:pt x="438" y="201"/>
                </a:lnTo>
                <a:lnTo>
                  <a:pt x="430" y="197"/>
                </a:lnTo>
                <a:lnTo>
                  <a:pt x="421" y="190"/>
                </a:lnTo>
                <a:lnTo>
                  <a:pt x="404" y="177"/>
                </a:lnTo>
                <a:lnTo>
                  <a:pt x="389" y="160"/>
                </a:lnTo>
                <a:lnTo>
                  <a:pt x="376" y="141"/>
                </a:lnTo>
                <a:lnTo>
                  <a:pt x="364" y="119"/>
                </a:lnTo>
                <a:lnTo>
                  <a:pt x="351" y="96"/>
                </a:lnTo>
                <a:lnTo>
                  <a:pt x="336" y="75"/>
                </a:lnTo>
                <a:lnTo>
                  <a:pt x="319" y="55"/>
                </a:lnTo>
                <a:lnTo>
                  <a:pt x="297" y="36"/>
                </a:lnTo>
                <a:lnTo>
                  <a:pt x="286" y="27"/>
                </a:lnTo>
                <a:lnTo>
                  <a:pt x="274" y="21"/>
                </a:lnTo>
                <a:lnTo>
                  <a:pt x="261" y="12"/>
                </a:lnTo>
                <a:lnTo>
                  <a:pt x="246" y="8"/>
                </a:lnTo>
                <a:lnTo>
                  <a:pt x="229" y="4"/>
                </a:lnTo>
                <a:lnTo>
                  <a:pt x="209" y="2"/>
                </a:lnTo>
                <a:lnTo>
                  <a:pt x="190" y="0"/>
                </a:lnTo>
                <a:lnTo>
                  <a:pt x="169" y="0"/>
                </a:lnTo>
                <a:close/>
                <a:moveTo>
                  <a:pt x="586" y="291"/>
                </a:moveTo>
                <a:lnTo>
                  <a:pt x="586" y="291"/>
                </a:lnTo>
                <a:lnTo>
                  <a:pt x="597" y="295"/>
                </a:lnTo>
                <a:lnTo>
                  <a:pt x="608" y="301"/>
                </a:lnTo>
                <a:lnTo>
                  <a:pt x="614" y="310"/>
                </a:lnTo>
                <a:lnTo>
                  <a:pt x="623" y="323"/>
                </a:lnTo>
                <a:lnTo>
                  <a:pt x="627" y="338"/>
                </a:lnTo>
                <a:lnTo>
                  <a:pt x="629" y="353"/>
                </a:lnTo>
                <a:lnTo>
                  <a:pt x="631" y="372"/>
                </a:lnTo>
                <a:lnTo>
                  <a:pt x="629" y="389"/>
                </a:lnTo>
                <a:lnTo>
                  <a:pt x="627" y="408"/>
                </a:lnTo>
                <a:lnTo>
                  <a:pt x="620" y="426"/>
                </a:lnTo>
                <a:lnTo>
                  <a:pt x="614" y="441"/>
                </a:lnTo>
                <a:lnTo>
                  <a:pt x="605" y="453"/>
                </a:lnTo>
                <a:lnTo>
                  <a:pt x="595" y="462"/>
                </a:lnTo>
                <a:lnTo>
                  <a:pt x="584" y="470"/>
                </a:lnTo>
                <a:lnTo>
                  <a:pt x="573" y="475"/>
                </a:lnTo>
                <a:lnTo>
                  <a:pt x="563" y="475"/>
                </a:lnTo>
                <a:lnTo>
                  <a:pt x="552" y="470"/>
                </a:lnTo>
                <a:lnTo>
                  <a:pt x="541" y="464"/>
                </a:lnTo>
                <a:lnTo>
                  <a:pt x="533" y="455"/>
                </a:lnTo>
                <a:lnTo>
                  <a:pt x="526" y="443"/>
                </a:lnTo>
                <a:lnTo>
                  <a:pt x="522" y="428"/>
                </a:lnTo>
                <a:lnTo>
                  <a:pt x="518" y="411"/>
                </a:lnTo>
                <a:lnTo>
                  <a:pt x="518" y="393"/>
                </a:lnTo>
                <a:lnTo>
                  <a:pt x="518" y="376"/>
                </a:lnTo>
                <a:lnTo>
                  <a:pt x="522" y="357"/>
                </a:lnTo>
                <a:lnTo>
                  <a:pt x="528" y="340"/>
                </a:lnTo>
                <a:lnTo>
                  <a:pt x="535" y="325"/>
                </a:lnTo>
                <a:lnTo>
                  <a:pt x="543" y="312"/>
                </a:lnTo>
                <a:lnTo>
                  <a:pt x="552" y="304"/>
                </a:lnTo>
                <a:lnTo>
                  <a:pt x="563" y="295"/>
                </a:lnTo>
                <a:lnTo>
                  <a:pt x="575" y="291"/>
                </a:lnTo>
                <a:lnTo>
                  <a:pt x="586" y="2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21" name="Freeform 33"/>
          <p:cNvSpPr>
            <a:spLocks noEditPoints="1" noChangeArrowheads="1"/>
          </p:cNvSpPr>
          <p:nvPr/>
        </p:nvSpPr>
        <p:spPr bwMode="auto">
          <a:xfrm>
            <a:off x="9999663" y="4887913"/>
            <a:ext cx="231775" cy="355600"/>
          </a:xfrm>
          <a:custGeom>
            <a:avLst/>
            <a:gdLst>
              <a:gd name="T0" fmla="*/ 184863 w 499"/>
              <a:gd name="T1" fmla="*/ 203534 h 912"/>
              <a:gd name="T2" fmla="*/ 184863 w 499"/>
              <a:gd name="T3" fmla="*/ 320508 h 912"/>
              <a:gd name="T4" fmla="*/ 206693 w 499"/>
              <a:gd name="T5" fmla="*/ 329086 h 912"/>
              <a:gd name="T6" fmla="*/ 0 w 499"/>
              <a:gd name="T7" fmla="*/ 355600 h 912"/>
              <a:gd name="T8" fmla="*/ 19044 w 499"/>
              <a:gd name="T9" fmla="*/ 329086 h 912"/>
              <a:gd name="T10" fmla="*/ 0 w 499"/>
              <a:gd name="T11" fmla="*/ 180529 h 912"/>
              <a:gd name="T12" fmla="*/ 206693 w 499"/>
              <a:gd name="T13" fmla="*/ 153625 h 912"/>
              <a:gd name="T14" fmla="*/ 184863 w 499"/>
              <a:gd name="T15" fmla="*/ 180529 h 912"/>
              <a:gd name="T16" fmla="*/ 156065 w 499"/>
              <a:gd name="T17" fmla="*/ 203534 h 912"/>
              <a:gd name="T18" fmla="*/ 122158 w 499"/>
              <a:gd name="T19" fmla="*/ 309590 h 912"/>
              <a:gd name="T20" fmla="*/ 156065 w 499"/>
              <a:gd name="T21" fmla="*/ 203534 h 912"/>
              <a:gd name="T22" fmla="*/ 229453 w 499"/>
              <a:gd name="T23" fmla="*/ 59267 h 912"/>
              <a:gd name="T24" fmla="*/ 231775 w 499"/>
              <a:gd name="T25" fmla="*/ 45230 h 912"/>
              <a:gd name="T26" fmla="*/ 171857 w 499"/>
              <a:gd name="T27" fmla="*/ 21835 h 912"/>
              <a:gd name="T28" fmla="*/ 226666 w 499"/>
              <a:gd name="T29" fmla="*/ 0 h 912"/>
              <a:gd name="T30" fmla="*/ 165819 w 499"/>
              <a:gd name="T31" fmla="*/ 21835 h 912"/>
              <a:gd name="T32" fmla="*/ 165819 w 499"/>
              <a:gd name="T33" fmla="*/ 45230 h 912"/>
              <a:gd name="T34" fmla="*/ 226666 w 499"/>
              <a:gd name="T35" fmla="*/ 67845 h 912"/>
              <a:gd name="T36" fmla="*/ 229453 w 499"/>
              <a:gd name="T37" fmla="*/ 59267 h 912"/>
              <a:gd name="T38" fmla="*/ 114262 w 499"/>
              <a:gd name="T39" fmla="*/ 76813 h 912"/>
              <a:gd name="T40" fmla="*/ 128196 w 499"/>
              <a:gd name="T41" fmla="*/ 79542 h 912"/>
              <a:gd name="T42" fmla="*/ 150956 w 499"/>
              <a:gd name="T43" fmla="*/ 89290 h 912"/>
              <a:gd name="T44" fmla="*/ 169070 w 499"/>
              <a:gd name="T45" fmla="*/ 104496 h 912"/>
              <a:gd name="T46" fmla="*/ 180682 w 499"/>
              <a:gd name="T47" fmla="*/ 123602 h 912"/>
              <a:gd name="T48" fmla="*/ 19044 w 499"/>
              <a:gd name="T49" fmla="*/ 134520 h 912"/>
              <a:gd name="T50" fmla="*/ 21831 w 499"/>
              <a:gd name="T51" fmla="*/ 123602 h 912"/>
              <a:gd name="T52" fmla="*/ 34836 w 499"/>
              <a:gd name="T53" fmla="*/ 104496 h 912"/>
              <a:gd name="T54" fmla="*/ 52486 w 499"/>
              <a:gd name="T55" fmla="*/ 88510 h 912"/>
              <a:gd name="T56" fmla="*/ 76639 w 499"/>
              <a:gd name="T57" fmla="*/ 78372 h 912"/>
              <a:gd name="T58" fmla="*/ 89644 w 499"/>
              <a:gd name="T59" fmla="*/ 63556 h 912"/>
              <a:gd name="T60" fmla="*/ 72459 w 499"/>
              <a:gd name="T61" fmla="*/ 2729 h 912"/>
              <a:gd name="T62" fmla="*/ 133305 w 499"/>
              <a:gd name="T63" fmla="*/ 15207 h 912"/>
              <a:gd name="T64" fmla="*/ 129125 w 499"/>
              <a:gd name="T65" fmla="*/ 15986 h 912"/>
              <a:gd name="T66" fmla="*/ 123087 w 499"/>
              <a:gd name="T67" fmla="*/ 19106 h 912"/>
              <a:gd name="T68" fmla="*/ 118442 w 499"/>
              <a:gd name="T69" fmla="*/ 23395 h 912"/>
              <a:gd name="T70" fmla="*/ 115191 w 499"/>
              <a:gd name="T71" fmla="*/ 29243 h 912"/>
              <a:gd name="T72" fmla="*/ 115191 w 499"/>
              <a:gd name="T73" fmla="*/ 32753 h 912"/>
              <a:gd name="T74" fmla="*/ 116120 w 499"/>
              <a:gd name="T75" fmla="*/ 38601 h 912"/>
              <a:gd name="T76" fmla="*/ 120300 w 499"/>
              <a:gd name="T77" fmla="*/ 44450 h 912"/>
              <a:gd name="T78" fmla="*/ 126338 w 499"/>
              <a:gd name="T79" fmla="*/ 47569 h 912"/>
              <a:gd name="T80" fmla="*/ 133305 w 499"/>
              <a:gd name="T81" fmla="*/ 49519 h 912"/>
              <a:gd name="T82" fmla="*/ 114262 w 499"/>
              <a:gd name="T83" fmla="*/ 63556 h 91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499"/>
              <a:gd name="T127" fmla="*/ 0 h 912"/>
              <a:gd name="T128" fmla="*/ 499 w 499"/>
              <a:gd name="T129" fmla="*/ 912 h 91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499" h="912">
                <a:moveTo>
                  <a:pt x="398" y="463"/>
                </a:moveTo>
                <a:lnTo>
                  <a:pt x="398" y="522"/>
                </a:lnTo>
                <a:lnTo>
                  <a:pt x="398" y="794"/>
                </a:lnTo>
                <a:lnTo>
                  <a:pt x="398" y="822"/>
                </a:lnTo>
                <a:lnTo>
                  <a:pt x="398" y="844"/>
                </a:lnTo>
                <a:lnTo>
                  <a:pt x="445" y="844"/>
                </a:lnTo>
                <a:lnTo>
                  <a:pt x="445" y="912"/>
                </a:lnTo>
                <a:lnTo>
                  <a:pt x="0" y="912"/>
                </a:lnTo>
                <a:lnTo>
                  <a:pt x="0" y="844"/>
                </a:lnTo>
                <a:lnTo>
                  <a:pt x="41" y="844"/>
                </a:lnTo>
                <a:lnTo>
                  <a:pt x="41" y="463"/>
                </a:lnTo>
                <a:lnTo>
                  <a:pt x="0" y="463"/>
                </a:lnTo>
                <a:lnTo>
                  <a:pt x="0" y="394"/>
                </a:lnTo>
                <a:lnTo>
                  <a:pt x="445" y="394"/>
                </a:lnTo>
                <a:lnTo>
                  <a:pt x="445" y="463"/>
                </a:lnTo>
                <a:lnTo>
                  <a:pt x="398" y="463"/>
                </a:lnTo>
                <a:close/>
                <a:moveTo>
                  <a:pt x="336" y="522"/>
                </a:moveTo>
                <a:lnTo>
                  <a:pt x="263" y="522"/>
                </a:lnTo>
                <a:lnTo>
                  <a:pt x="263" y="794"/>
                </a:lnTo>
                <a:lnTo>
                  <a:pt x="336" y="794"/>
                </a:lnTo>
                <a:lnTo>
                  <a:pt x="336" y="522"/>
                </a:lnTo>
                <a:close/>
                <a:moveTo>
                  <a:pt x="494" y="152"/>
                </a:moveTo>
                <a:lnTo>
                  <a:pt x="370" y="116"/>
                </a:lnTo>
                <a:lnTo>
                  <a:pt x="499" y="116"/>
                </a:lnTo>
                <a:lnTo>
                  <a:pt x="499" y="56"/>
                </a:lnTo>
                <a:lnTo>
                  <a:pt x="370" y="56"/>
                </a:lnTo>
                <a:lnTo>
                  <a:pt x="494" y="22"/>
                </a:lnTo>
                <a:lnTo>
                  <a:pt x="488" y="0"/>
                </a:lnTo>
                <a:lnTo>
                  <a:pt x="353" y="37"/>
                </a:lnTo>
                <a:lnTo>
                  <a:pt x="357" y="56"/>
                </a:lnTo>
                <a:lnTo>
                  <a:pt x="357" y="116"/>
                </a:lnTo>
                <a:lnTo>
                  <a:pt x="353" y="135"/>
                </a:lnTo>
                <a:lnTo>
                  <a:pt x="488" y="174"/>
                </a:lnTo>
                <a:lnTo>
                  <a:pt x="494" y="152"/>
                </a:lnTo>
                <a:close/>
                <a:moveTo>
                  <a:pt x="246" y="163"/>
                </a:moveTo>
                <a:lnTo>
                  <a:pt x="246" y="197"/>
                </a:lnTo>
                <a:lnTo>
                  <a:pt x="276" y="204"/>
                </a:lnTo>
                <a:lnTo>
                  <a:pt x="302" y="214"/>
                </a:lnTo>
                <a:lnTo>
                  <a:pt x="325" y="229"/>
                </a:lnTo>
                <a:lnTo>
                  <a:pt x="347" y="246"/>
                </a:lnTo>
                <a:lnTo>
                  <a:pt x="364" y="268"/>
                </a:lnTo>
                <a:lnTo>
                  <a:pt x="379" y="291"/>
                </a:lnTo>
                <a:lnTo>
                  <a:pt x="389" y="317"/>
                </a:lnTo>
                <a:lnTo>
                  <a:pt x="396" y="345"/>
                </a:lnTo>
                <a:lnTo>
                  <a:pt x="41" y="345"/>
                </a:lnTo>
                <a:lnTo>
                  <a:pt x="47" y="317"/>
                </a:lnTo>
                <a:lnTo>
                  <a:pt x="60" y="291"/>
                </a:lnTo>
                <a:lnTo>
                  <a:pt x="75" y="268"/>
                </a:lnTo>
                <a:lnTo>
                  <a:pt x="92" y="246"/>
                </a:lnTo>
                <a:lnTo>
                  <a:pt x="113" y="227"/>
                </a:lnTo>
                <a:lnTo>
                  <a:pt x="137" y="212"/>
                </a:lnTo>
                <a:lnTo>
                  <a:pt x="165" y="201"/>
                </a:lnTo>
                <a:lnTo>
                  <a:pt x="193" y="195"/>
                </a:lnTo>
                <a:lnTo>
                  <a:pt x="193" y="163"/>
                </a:lnTo>
                <a:lnTo>
                  <a:pt x="156" y="163"/>
                </a:lnTo>
                <a:lnTo>
                  <a:pt x="156" y="7"/>
                </a:lnTo>
                <a:lnTo>
                  <a:pt x="287" y="7"/>
                </a:lnTo>
                <a:lnTo>
                  <a:pt x="287" y="39"/>
                </a:lnTo>
                <a:lnTo>
                  <a:pt x="278" y="41"/>
                </a:lnTo>
                <a:lnTo>
                  <a:pt x="272" y="45"/>
                </a:lnTo>
                <a:lnTo>
                  <a:pt x="265" y="49"/>
                </a:lnTo>
                <a:lnTo>
                  <a:pt x="259" y="54"/>
                </a:lnTo>
                <a:lnTo>
                  <a:pt x="255" y="60"/>
                </a:lnTo>
                <a:lnTo>
                  <a:pt x="250" y="67"/>
                </a:lnTo>
                <a:lnTo>
                  <a:pt x="248" y="75"/>
                </a:lnTo>
                <a:lnTo>
                  <a:pt x="248" y="84"/>
                </a:lnTo>
                <a:lnTo>
                  <a:pt x="248" y="92"/>
                </a:lnTo>
                <a:lnTo>
                  <a:pt x="250" y="99"/>
                </a:lnTo>
                <a:lnTo>
                  <a:pt x="255" y="107"/>
                </a:lnTo>
                <a:lnTo>
                  <a:pt x="259" y="114"/>
                </a:lnTo>
                <a:lnTo>
                  <a:pt x="265" y="118"/>
                </a:lnTo>
                <a:lnTo>
                  <a:pt x="272" y="122"/>
                </a:lnTo>
                <a:lnTo>
                  <a:pt x="278" y="127"/>
                </a:lnTo>
                <a:lnTo>
                  <a:pt x="287" y="127"/>
                </a:lnTo>
                <a:lnTo>
                  <a:pt x="287" y="163"/>
                </a:lnTo>
                <a:lnTo>
                  <a:pt x="246" y="1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22" name="Freeform 34"/>
          <p:cNvSpPr>
            <a:spLocks noEditPoints="1" noChangeArrowheads="1"/>
          </p:cNvSpPr>
          <p:nvPr/>
        </p:nvSpPr>
        <p:spPr bwMode="auto">
          <a:xfrm>
            <a:off x="9475788" y="4887913"/>
            <a:ext cx="298450" cy="327025"/>
          </a:xfrm>
          <a:custGeom>
            <a:avLst/>
            <a:gdLst>
              <a:gd name="T0" fmla="*/ 202386 w 640"/>
              <a:gd name="T1" fmla="*/ 1954 h 837"/>
              <a:gd name="T2" fmla="*/ 257413 w 640"/>
              <a:gd name="T3" fmla="*/ 9377 h 837"/>
              <a:gd name="T4" fmla="*/ 290522 w 640"/>
              <a:gd name="T5" fmla="*/ 23443 h 837"/>
              <a:gd name="T6" fmla="*/ 298450 w 640"/>
              <a:gd name="T7" fmla="*/ 38680 h 837"/>
              <a:gd name="T8" fmla="*/ 284460 w 640"/>
              <a:gd name="T9" fmla="*/ 57044 h 837"/>
              <a:gd name="T10" fmla="*/ 245289 w 640"/>
              <a:gd name="T11" fmla="*/ 69547 h 837"/>
              <a:gd name="T12" fmla="*/ 176738 w 640"/>
              <a:gd name="T13" fmla="*/ 76189 h 837"/>
              <a:gd name="T14" fmla="*/ 96996 w 640"/>
              <a:gd name="T15" fmla="*/ 74626 h 837"/>
              <a:gd name="T16" fmla="*/ 53628 w 640"/>
              <a:gd name="T17" fmla="*/ 81268 h 837"/>
              <a:gd name="T18" fmla="*/ 62954 w 640"/>
              <a:gd name="T19" fmla="*/ 104711 h 837"/>
              <a:gd name="T20" fmla="*/ 83939 w 640"/>
              <a:gd name="T21" fmla="*/ 116432 h 837"/>
              <a:gd name="T22" fmla="*/ 109587 w 640"/>
              <a:gd name="T23" fmla="*/ 116432 h 837"/>
              <a:gd name="T24" fmla="*/ 118914 w 640"/>
              <a:gd name="T25" fmla="*/ 121511 h 837"/>
              <a:gd name="T26" fmla="*/ 125909 w 640"/>
              <a:gd name="T27" fmla="*/ 152377 h 837"/>
              <a:gd name="T28" fmla="*/ 139898 w 640"/>
              <a:gd name="T29" fmla="*/ 188323 h 837"/>
              <a:gd name="T30" fmla="*/ 154821 w 640"/>
              <a:gd name="T31" fmla="*/ 194183 h 837"/>
              <a:gd name="T32" fmla="*/ 165546 w 640"/>
              <a:gd name="T33" fmla="*/ 181681 h 837"/>
              <a:gd name="T34" fmla="*/ 180469 w 640"/>
              <a:gd name="T35" fmla="*/ 129716 h 837"/>
              <a:gd name="T36" fmla="*/ 188397 w 640"/>
              <a:gd name="T37" fmla="*/ 109008 h 837"/>
              <a:gd name="T38" fmla="*/ 198656 w 640"/>
              <a:gd name="T39" fmla="*/ 119948 h 837"/>
              <a:gd name="T40" fmla="*/ 214511 w 640"/>
              <a:gd name="T41" fmla="*/ 139093 h 837"/>
              <a:gd name="T42" fmla="*/ 227568 w 640"/>
              <a:gd name="T43" fmla="*/ 139093 h 837"/>
              <a:gd name="T44" fmla="*/ 244356 w 640"/>
              <a:gd name="T45" fmla="*/ 124637 h 837"/>
              <a:gd name="T46" fmla="*/ 261610 w 640"/>
              <a:gd name="T47" fmla="*/ 105492 h 837"/>
              <a:gd name="T48" fmla="*/ 269538 w 640"/>
              <a:gd name="T49" fmla="*/ 107055 h 837"/>
              <a:gd name="T50" fmla="*/ 281662 w 640"/>
              <a:gd name="T51" fmla="*/ 249274 h 837"/>
              <a:gd name="T52" fmla="*/ 292388 w 640"/>
              <a:gd name="T53" fmla="*/ 264511 h 837"/>
              <a:gd name="T54" fmla="*/ 288657 w 640"/>
              <a:gd name="T55" fmla="*/ 274279 h 837"/>
              <a:gd name="T56" fmla="*/ 266273 w 640"/>
              <a:gd name="T57" fmla="*/ 287954 h 837"/>
              <a:gd name="T58" fmla="*/ 279331 w 640"/>
              <a:gd name="T59" fmla="*/ 293815 h 837"/>
              <a:gd name="T60" fmla="*/ 278398 w 640"/>
              <a:gd name="T61" fmla="*/ 300457 h 837"/>
              <a:gd name="T62" fmla="*/ 251351 w 640"/>
              <a:gd name="T63" fmla="*/ 307099 h 837"/>
              <a:gd name="T64" fmla="*/ 227568 w 640"/>
              <a:gd name="T65" fmla="*/ 302020 h 837"/>
              <a:gd name="T66" fmla="*/ 222439 w 640"/>
              <a:gd name="T67" fmla="*/ 296159 h 837"/>
              <a:gd name="T68" fmla="*/ 169743 w 640"/>
              <a:gd name="T69" fmla="*/ 300457 h 837"/>
              <a:gd name="T70" fmla="*/ 96996 w 640"/>
              <a:gd name="T71" fmla="*/ 298894 h 837"/>
              <a:gd name="T72" fmla="*/ 42902 w 640"/>
              <a:gd name="T73" fmla="*/ 290298 h 837"/>
              <a:gd name="T74" fmla="*/ 13057 w 640"/>
              <a:gd name="T75" fmla="*/ 277795 h 837"/>
              <a:gd name="T76" fmla="*/ 6062 w 640"/>
              <a:gd name="T77" fmla="*/ 264511 h 837"/>
              <a:gd name="T78" fmla="*/ 16788 w 640"/>
              <a:gd name="T79" fmla="*/ 249274 h 837"/>
              <a:gd name="T80" fmla="*/ 14923 w 640"/>
              <a:gd name="T81" fmla="*/ 57825 h 837"/>
              <a:gd name="T82" fmla="*/ 1865 w 640"/>
              <a:gd name="T83" fmla="*/ 45322 h 837"/>
              <a:gd name="T84" fmla="*/ 933 w 640"/>
              <a:gd name="T85" fmla="*/ 32820 h 837"/>
              <a:gd name="T86" fmla="*/ 21917 w 640"/>
              <a:gd name="T87" fmla="*/ 15238 h 837"/>
              <a:gd name="T88" fmla="*/ 52695 w 640"/>
              <a:gd name="T89" fmla="*/ 7033 h 837"/>
              <a:gd name="T90" fmla="*/ 149691 w 640"/>
              <a:gd name="T91" fmla="*/ 0 h 837"/>
              <a:gd name="T92" fmla="*/ 192594 w 640"/>
              <a:gd name="T93" fmla="*/ 307099 h 837"/>
              <a:gd name="T94" fmla="*/ 175806 w 640"/>
              <a:gd name="T95" fmla="*/ 314522 h 837"/>
              <a:gd name="T96" fmla="*/ 177671 w 640"/>
              <a:gd name="T97" fmla="*/ 320383 h 837"/>
              <a:gd name="T98" fmla="*/ 204718 w 640"/>
              <a:gd name="T99" fmla="*/ 327025 h 837"/>
              <a:gd name="T100" fmla="*/ 228501 w 640"/>
              <a:gd name="T101" fmla="*/ 323118 h 837"/>
              <a:gd name="T102" fmla="*/ 233630 w 640"/>
              <a:gd name="T103" fmla="*/ 317257 h 837"/>
              <a:gd name="T104" fmla="*/ 224770 w 640"/>
              <a:gd name="T105" fmla="*/ 309443 h 837"/>
              <a:gd name="T106" fmla="*/ 238760 w 640"/>
              <a:gd name="T107" fmla="*/ 37118 h 837"/>
              <a:gd name="T108" fmla="*/ 174407 w 640"/>
              <a:gd name="T109" fmla="*/ 30475 h 837"/>
              <a:gd name="T110" fmla="*/ 99794 w 640"/>
              <a:gd name="T111" fmla="*/ 32038 h 837"/>
              <a:gd name="T112" fmla="*/ 59690 w 640"/>
              <a:gd name="T113" fmla="*/ 40243 h 837"/>
              <a:gd name="T114" fmla="*/ 149691 w 640"/>
              <a:gd name="T115" fmla="*/ 46104 h 837"/>
              <a:gd name="T116" fmla="*/ 219641 w 640"/>
              <a:gd name="T117" fmla="*/ 42978 h 83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640"/>
              <a:gd name="T178" fmla="*/ 0 h 837"/>
              <a:gd name="T179" fmla="*/ 640 w 640"/>
              <a:gd name="T180" fmla="*/ 837 h 837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640" h="837">
                <a:moveTo>
                  <a:pt x="321" y="0"/>
                </a:moveTo>
                <a:lnTo>
                  <a:pt x="321" y="0"/>
                </a:lnTo>
                <a:lnTo>
                  <a:pt x="379" y="0"/>
                </a:lnTo>
                <a:lnTo>
                  <a:pt x="434" y="5"/>
                </a:lnTo>
                <a:lnTo>
                  <a:pt x="484" y="11"/>
                </a:lnTo>
                <a:lnTo>
                  <a:pt x="526" y="18"/>
                </a:lnTo>
                <a:lnTo>
                  <a:pt x="552" y="24"/>
                </a:lnTo>
                <a:lnTo>
                  <a:pt x="574" y="33"/>
                </a:lnTo>
                <a:lnTo>
                  <a:pt x="595" y="39"/>
                </a:lnTo>
                <a:lnTo>
                  <a:pt x="610" y="50"/>
                </a:lnTo>
                <a:lnTo>
                  <a:pt x="623" y="60"/>
                </a:lnTo>
                <a:lnTo>
                  <a:pt x="634" y="71"/>
                </a:lnTo>
                <a:lnTo>
                  <a:pt x="638" y="84"/>
                </a:lnTo>
                <a:lnTo>
                  <a:pt x="640" y="99"/>
                </a:lnTo>
                <a:lnTo>
                  <a:pt x="638" y="112"/>
                </a:lnTo>
                <a:lnTo>
                  <a:pt x="634" y="125"/>
                </a:lnTo>
                <a:lnTo>
                  <a:pt x="623" y="135"/>
                </a:lnTo>
                <a:lnTo>
                  <a:pt x="610" y="146"/>
                </a:lnTo>
                <a:lnTo>
                  <a:pt x="595" y="157"/>
                </a:lnTo>
                <a:lnTo>
                  <a:pt x="574" y="165"/>
                </a:lnTo>
                <a:lnTo>
                  <a:pt x="552" y="172"/>
                </a:lnTo>
                <a:lnTo>
                  <a:pt x="526" y="178"/>
                </a:lnTo>
                <a:lnTo>
                  <a:pt x="484" y="187"/>
                </a:lnTo>
                <a:lnTo>
                  <a:pt x="434" y="191"/>
                </a:lnTo>
                <a:lnTo>
                  <a:pt x="379" y="195"/>
                </a:lnTo>
                <a:lnTo>
                  <a:pt x="321" y="197"/>
                </a:lnTo>
                <a:lnTo>
                  <a:pt x="261" y="195"/>
                </a:lnTo>
                <a:lnTo>
                  <a:pt x="208" y="191"/>
                </a:lnTo>
                <a:lnTo>
                  <a:pt x="158" y="187"/>
                </a:lnTo>
                <a:lnTo>
                  <a:pt x="113" y="178"/>
                </a:lnTo>
                <a:lnTo>
                  <a:pt x="115" y="208"/>
                </a:lnTo>
                <a:lnTo>
                  <a:pt x="118" y="223"/>
                </a:lnTo>
                <a:lnTo>
                  <a:pt x="122" y="238"/>
                </a:lnTo>
                <a:lnTo>
                  <a:pt x="126" y="253"/>
                </a:lnTo>
                <a:lnTo>
                  <a:pt x="135" y="268"/>
                </a:lnTo>
                <a:lnTo>
                  <a:pt x="145" y="279"/>
                </a:lnTo>
                <a:lnTo>
                  <a:pt x="158" y="289"/>
                </a:lnTo>
                <a:lnTo>
                  <a:pt x="180" y="298"/>
                </a:lnTo>
                <a:lnTo>
                  <a:pt x="199" y="302"/>
                </a:lnTo>
                <a:lnTo>
                  <a:pt x="214" y="302"/>
                </a:lnTo>
                <a:lnTo>
                  <a:pt x="227" y="300"/>
                </a:lnTo>
                <a:lnTo>
                  <a:pt x="235" y="298"/>
                </a:lnTo>
                <a:lnTo>
                  <a:pt x="244" y="298"/>
                </a:lnTo>
                <a:lnTo>
                  <a:pt x="248" y="298"/>
                </a:lnTo>
                <a:lnTo>
                  <a:pt x="250" y="300"/>
                </a:lnTo>
                <a:lnTo>
                  <a:pt x="255" y="311"/>
                </a:lnTo>
                <a:lnTo>
                  <a:pt x="259" y="328"/>
                </a:lnTo>
                <a:lnTo>
                  <a:pt x="263" y="356"/>
                </a:lnTo>
                <a:lnTo>
                  <a:pt x="270" y="390"/>
                </a:lnTo>
                <a:lnTo>
                  <a:pt x="278" y="426"/>
                </a:lnTo>
                <a:lnTo>
                  <a:pt x="287" y="458"/>
                </a:lnTo>
                <a:lnTo>
                  <a:pt x="293" y="471"/>
                </a:lnTo>
                <a:lnTo>
                  <a:pt x="300" y="482"/>
                </a:lnTo>
                <a:lnTo>
                  <a:pt x="306" y="493"/>
                </a:lnTo>
                <a:lnTo>
                  <a:pt x="312" y="497"/>
                </a:lnTo>
                <a:lnTo>
                  <a:pt x="321" y="499"/>
                </a:lnTo>
                <a:lnTo>
                  <a:pt x="332" y="497"/>
                </a:lnTo>
                <a:lnTo>
                  <a:pt x="340" y="488"/>
                </a:lnTo>
                <a:lnTo>
                  <a:pt x="349" y="478"/>
                </a:lnTo>
                <a:lnTo>
                  <a:pt x="355" y="465"/>
                </a:lnTo>
                <a:lnTo>
                  <a:pt x="362" y="448"/>
                </a:lnTo>
                <a:lnTo>
                  <a:pt x="372" y="411"/>
                </a:lnTo>
                <a:lnTo>
                  <a:pt x="381" y="371"/>
                </a:lnTo>
                <a:lnTo>
                  <a:pt x="387" y="332"/>
                </a:lnTo>
                <a:lnTo>
                  <a:pt x="394" y="300"/>
                </a:lnTo>
                <a:lnTo>
                  <a:pt x="398" y="289"/>
                </a:lnTo>
                <a:lnTo>
                  <a:pt x="400" y="283"/>
                </a:lnTo>
                <a:lnTo>
                  <a:pt x="404" y="279"/>
                </a:lnTo>
                <a:lnTo>
                  <a:pt x="409" y="281"/>
                </a:lnTo>
                <a:lnTo>
                  <a:pt x="417" y="294"/>
                </a:lnTo>
                <a:lnTo>
                  <a:pt x="426" y="307"/>
                </a:lnTo>
                <a:lnTo>
                  <a:pt x="434" y="324"/>
                </a:lnTo>
                <a:lnTo>
                  <a:pt x="443" y="339"/>
                </a:lnTo>
                <a:lnTo>
                  <a:pt x="454" y="351"/>
                </a:lnTo>
                <a:lnTo>
                  <a:pt x="460" y="356"/>
                </a:lnTo>
                <a:lnTo>
                  <a:pt x="467" y="358"/>
                </a:lnTo>
                <a:lnTo>
                  <a:pt x="473" y="360"/>
                </a:lnTo>
                <a:lnTo>
                  <a:pt x="479" y="360"/>
                </a:lnTo>
                <a:lnTo>
                  <a:pt x="488" y="356"/>
                </a:lnTo>
                <a:lnTo>
                  <a:pt x="497" y="349"/>
                </a:lnTo>
                <a:lnTo>
                  <a:pt x="512" y="334"/>
                </a:lnTo>
                <a:lnTo>
                  <a:pt x="524" y="319"/>
                </a:lnTo>
                <a:lnTo>
                  <a:pt x="541" y="292"/>
                </a:lnTo>
                <a:lnTo>
                  <a:pt x="550" y="281"/>
                </a:lnTo>
                <a:lnTo>
                  <a:pt x="556" y="272"/>
                </a:lnTo>
                <a:lnTo>
                  <a:pt x="561" y="270"/>
                </a:lnTo>
                <a:lnTo>
                  <a:pt x="567" y="270"/>
                </a:lnTo>
                <a:lnTo>
                  <a:pt x="571" y="272"/>
                </a:lnTo>
                <a:lnTo>
                  <a:pt x="578" y="274"/>
                </a:lnTo>
                <a:lnTo>
                  <a:pt x="586" y="277"/>
                </a:lnTo>
                <a:lnTo>
                  <a:pt x="586" y="628"/>
                </a:lnTo>
                <a:lnTo>
                  <a:pt x="604" y="638"/>
                </a:lnTo>
                <a:lnTo>
                  <a:pt x="616" y="649"/>
                </a:lnTo>
                <a:lnTo>
                  <a:pt x="625" y="664"/>
                </a:lnTo>
                <a:lnTo>
                  <a:pt x="627" y="670"/>
                </a:lnTo>
                <a:lnTo>
                  <a:pt x="627" y="677"/>
                </a:lnTo>
                <a:lnTo>
                  <a:pt x="627" y="685"/>
                </a:lnTo>
                <a:lnTo>
                  <a:pt x="623" y="694"/>
                </a:lnTo>
                <a:lnTo>
                  <a:pt x="619" y="702"/>
                </a:lnTo>
                <a:lnTo>
                  <a:pt x="612" y="711"/>
                </a:lnTo>
                <a:lnTo>
                  <a:pt x="604" y="717"/>
                </a:lnTo>
                <a:lnTo>
                  <a:pt x="595" y="724"/>
                </a:lnTo>
                <a:lnTo>
                  <a:pt x="571" y="737"/>
                </a:lnTo>
                <a:lnTo>
                  <a:pt x="584" y="741"/>
                </a:lnTo>
                <a:lnTo>
                  <a:pt x="593" y="745"/>
                </a:lnTo>
                <a:lnTo>
                  <a:pt x="599" y="752"/>
                </a:lnTo>
                <a:lnTo>
                  <a:pt x="601" y="758"/>
                </a:lnTo>
                <a:lnTo>
                  <a:pt x="601" y="765"/>
                </a:lnTo>
                <a:lnTo>
                  <a:pt x="597" y="769"/>
                </a:lnTo>
                <a:lnTo>
                  <a:pt x="591" y="773"/>
                </a:lnTo>
                <a:lnTo>
                  <a:pt x="584" y="777"/>
                </a:lnTo>
                <a:lnTo>
                  <a:pt x="565" y="784"/>
                </a:lnTo>
                <a:lnTo>
                  <a:pt x="539" y="786"/>
                </a:lnTo>
                <a:lnTo>
                  <a:pt x="516" y="784"/>
                </a:lnTo>
                <a:lnTo>
                  <a:pt x="497" y="777"/>
                </a:lnTo>
                <a:lnTo>
                  <a:pt x="488" y="773"/>
                </a:lnTo>
                <a:lnTo>
                  <a:pt x="484" y="769"/>
                </a:lnTo>
                <a:lnTo>
                  <a:pt x="479" y="765"/>
                </a:lnTo>
                <a:lnTo>
                  <a:pt x="477" y="758"/>
                </a:lnTo>
                <a:lnTo>
                  <a:pt x="443" y="765"/>
                </a:lnTo>
                <a:lnTo>
                  <a:pt x="404" y="767"/>
                </a:lnTo>
                <a:lnTo>
                  <a:pt x="364" y="769"/>
                </a:lnTo>
                <a:lnTo>
                  <a:pt x="321" y="771"/>
                </a:lnTo>
                <a:lnTo>
                  <a:pt x="261" y="769"/>
                </a:lnTo>
                <a:lnTo>
                  <a:pt x="208" y="765"/>
                </a:lnTo>
                <a:lnTo>
                  <a:pt x="158" y="758"/>
                </a:lnTo>
                <a:lnTo>
                  <a:pt x="115" y="750"/>
                </a:lnTo>
                <a:lnTo>
                  <a:pt x="92" y="743"/>
                </a:lnTo>
                <a:lnTo>
                  <a:pt x="73" y="737"/>
                </a:lnTo>
                <a:lnTo>
                  <a:pt x="56" y="728"/>
                </a:lnTo>
                <a:lnTo>
                  <a:pt x="41" y="720"/>
                </a:lnTo>
                <a:lnTo>
                  <a:pt x="28" y="711"/>
                </a:lnTo>
                <a:lnTo>
                  <a:pt x="19" y="700"/>
                </a:lnTo>
                <a:lnTo>
                  <a:pt x="15" y="690"/>
                </a:lnTo>
                <a:lnTo>
                  <a:pt x="13" y="677"/>
                </a:lnTo>
                <a:lnTo>
                  <a:pt x="13" y="670"/>
                </a:lnTo>
                <a:lnTo>
                  <a:pt x="15" y="664"/>
                </a:lnTo>
                <a:lnTo>
                  <a:pt x="23" y="649"/>
                </a:lnTo>
                <a:lnTo>
                  <a:pt x="36" y="638"/>
                </a:lnTo>
                <a:lnTo>
                  <a:pt x="56" y="628"/>
                </a:lnTo>
                <a:lnTo>
                  <a:pt x="56" y="161"/>
                </a:lnTo>
                <a:lnTo>
                  <a:pt x="32" y="148"/>
                </a:lnTo>
                <a:lnTo>
                  <a:pt x="21" y="140"/>
                </a:lnTo>
                <a:lnTo>
                  <a:pt x="15" y="133"/>
                </a:lnTo>
                <a:lnTo>
                  <a:pt x="8" y="125"/>
                </a:lnTo>
                <a:lnTo>
                  <a:pt x="4" y="116"/>
                </a:lnTo>
                <a:lnTo>
                  <a:pt x="0" y="107"/>
                </a:lnTo>
                <a:lnTo>
                  <a:pt x="0" y="99"/>
                </a:lnTo>
                <a:lnTo>
                  <a:pt x="2" y="84"/>
                </a:lnTo>
                <a:lnTo>
                  <a:pt x="8" y="71"/>
                </a:lnTo>
                <a:lnTo>
                  <a:pt x="17" y="60"/>
                </a:lnTo>
                <a:lnTo>
                  <a:pt x="30" y="50"/>
                </a:lnTo>
                <a:lnTo>
                  <a:pt x="47" y="39"/>
                </a:lnTo>
                <a:lnTo>
                  <a:pt x="66" y="33"/>
                </a:lnTo>
                <a:lnTo>
                  <a:pt x="88" y="24"/>
                </a:lnTo>
                <a:lnTo>
                  <a:pt x="113" y="18"/>
                </a:lnTo>
                <a:lnTo>
                  <a:pt x="156" y="11"/>
                </a:lnTo>
                <a:lnTo>
                  <a:pt x="208" y="5"/>
                </a:lnTo>
                <a:lnTo>
                  <a:pt x="261" y="0"/>
                </a:lnTo>
                <a:lnTo>
                  <a:pt x="321" y="0"/>
                </a:lnTo>
                <a:close/>
                <a:moveTo>
                  <a:pt x="439" y="784"/>
                </a:moveTo>
                <a:lnTo>
                  <a:pt x="439" y="784"/>
                </a:lnTo>
                <a:lnTo>
                  <a:pt x="413" y="786"/>
                </a:lnTo>
                <a:lnTo>
                  <a:pt x="394" y="792"/>
                </a:lnTo>
                <a:lnTo>
                  <a:pt x="387" y="794"/>
                </a:lnTo>
                <a:lnTo>
                  <a:pt x="381" y="801"/>
                </a:lnTo>
                <a:lnTo>
                  <a:pt x="377" y="805"/>
                </a:lnTo>
                <a:lnTo>
                  <a:pt x="377" y="812"/>
                </a:lnTo>
                <a:lnTo>
                  <a:pt x="377" y="816"/>
                </a:lnTo>
                <a:lnTo>
                  <a:pt x="381" y="820"/>
                </a:lnTo>
                <a:lnTo>
                  <a:pt x="387" y="827"/>
                </a:lnTo>
                <a:lnTo>
                  <a:pt x="394" y="829"/>
                </a:lnTo>
                <a:lnTo>
                  <a:pt x="413" y="835"/>
                </a:lnTo>
                <a:lnTo>
                  <a:pt x="439" y="837"/>
                </a:lnTo>
                <a:lnTo>
                  <a:pt x="462" y="835"/>
                </a:lnTo>
                <a:lnTo>
                  <a:pt x="482" y="829"/>
                </a:lnTo>
                <a:lnTo>
                  <a:pt x="490" y="827"/>
                </a:lnTo>
                <a:lnTo>
                  <a:pt x="494" y="820"/>
                </a:lnTo>
                <a:lnTo>
                  <a:pt x="499" y="816"/>
                </a:lnTo>
                <a:lnTo>
                  <a:pt x="501" y="812"/>
                </a:lnTo>
                <a:lnTo>
                  <a:pt x="499" y="805"/>
                </a:lnTo>
                <a:lnTo>
                  <a:pt x="494" y="801"/>
                </a:lnTo>
                <a:lnTo>
                  <a:pt x="490" y="794"/>
                </a:lnTo>
                <a:lnTo>
                  <a:pt x="482" y="792"/>
                </a:lnTo>
                <a:lnTo>
                  <a:pt x="462" y="786"/>
                </a:lnTo>
                <a:lnTo>
                  <a:pt x="439" y="784"/>
                </a:lnTo>
                <a:close/>
                <a:moveTo>
                  <a:pt x="512" y="95"/>
                </a:moveTo>
                <a:lnTo>
                  <a:pt x="512" y="95"/>
                </a:lnTo>
                <a:lnTo>
                  <a:pt x="471" y="86"/>
                </a:lnTo>
                <a:lnTo>
                  <a:pt x="426" y="82"/>
                </a:lnTo>
                <a:lnTo>
                  <a:pt x="374" y="78"/>
                </a:lnTo>
                <a:lnTo>
                  <a:pt x="321" y="78"/>
                </a:lnTo>
                <a:lnTo>
                  <a:pt x="265" y="78"/>
                </a:lnTo>
                <a:lnTo>
                  <a:pt x="214" y="82"/>
                </a:lnTo>
                <a:lnTo>
                  <a:pt x="169" y="86"/>
                </a:lnTo>
                <a:lnTo>
                  <a:pt x="128" y="95"/>
                </a:lnTo>
                <a:lnTo>
                  <a:pt x="128" y="103"/>
                </a:lnTo>
                <a:lnTo>
                  <a:pt x="169" y="110"/>
                </a:lnTo>
                <a:lnTo>
                  <a:pt x="214" y="114"/>
                </a:lnTo>
                <a:lnTo>
                  <a:pt x="265" y="118"/>
                </a:lnTo>
                <a:lnTo>
                  <a:pt x="321" y="118"/>
                </a:lnTo>
                <a:lnTo>
                  <a:pt x="374" y="118"/>
                </a:lnTo>
                <a:lnTo>
                  <a:pt x="426" y="114"/>
                </a:lnTo>
                <a:lnTo>
                  <a:pt x="471" y="110"/>
                </a:lnTo>
                <a:lnTo>
                  <a:pt x="512" y="103"/>
                </a:lnTo>
                <a:lnTo>
                  <a:pt x="512" y="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23" name="Freeform 15"/>
          <p:cNvSpPr>
            <a:spLocks noEditPoints="1" noChangeArrowheads="1"/>
          </p:cNvSpPr>
          <p:nvPr/>
        </p:nvSpPr>
        <p:spPr bwMode="auto">
          <a:xfrm>
            <a:off x="9944100" y="5475288"/>
            <a:ext cx="196850" cy="323850"/>
          </a:xfrm>
          <a:custGeom>
            <a:avLst/>
            <a:gdLst>
              <a:gd name="T0" fmla="*/ 140211 w 497"/>
              <a:gd name="T1" fmla="*/ 115971 h 821"/>
              <a:gd name="T2" fmla="*/ 4753 w 497"/>
              <a:gd name="T3" fmla="*/ 152261 h 821"/>
              <a:gd name="T4" fmla="*/ 44757 w 497"/>
              <a:gd name="T5" fmla="*/ 16567 h 821"/>
              <a:gd name="T6" fmla="*/ 32082 w 497"/>
              <a:gd name="T7" fmla="*/ 0 h 821"/>
              <a:gd name="T8" fmla="*/ 165164 w 497"/>
              <a:gd name="T9" fmla="*/ 16567 h 821"/>
              <a:gd name="T10" fmla="*/ 152093 w 497"/>
              <a:gd name="T11" fmla="*/ 16567 h 821"/>
              <a:gd name="T12" fmla="*/ 196850 w 497"/>
              <a:gd name="T13" fmla="*/ 168828 h 821"/>
              <a:gd name="T14" fmla="*/ 191305 w 497"/>
              <a:gd name="T15" fmla="*/ 192890 h 821"/>
              <a:gd name="T16" fmla="*/ 179423 w 497"/>
              <a:gd name="T17" fmla="*/ 181451 h 821"/>
              <a:gd name="T18" fmla="*/ 163580 w 497"/>
              <a:gd name="T19" fmla="*/ 197229 h 821"/>
              <a:gd name="T20" fmla="*/ 133082 w 497"/>
              <a:gd name="T21" fmla="*/ 197229 h 821"/>
              <a:gd name="T22" fmla="*/ 128725 w 497"/>
              <a:gd name="T23" fmla="*/ 192890 h 821"/>
              <a:gd name="T24" fmla="*/ 102188 w 497"/>
              <a:gd name="T25" fmla="*/ 197229 h 821"/>
              <a:gd name="T26" fmla="*/ 86345 w 497"/>
              <a:gd name="T27" fmla="*/ 181451 h 821"/>
              <a:gd name="T28" fmla="*/ 67333 w 497"/>
              <a:gd name="T29" fmla="*/ 192890 h 821"/>
              <a:gd name="T30" fmla="*/ 55451 w 497"/>
              <a:gd name="T31" fmla="*/ 181451 h 821"/>
              <a:gd name="T32" fmla="*/ 39608 w 497"/>
              <a:gd name="T33" fmla="*/ 197229 h 821"/>
              <a:gd name="T34" fmla="*/ 9110 w 497"/>
              <a:gd name="T35" fmla="*/ 197229 h 821"/>
              <a:gd name="T36" fmla="*/ 1584 w 497"/>
              <a:gd name="T37" fmla="*/ 189734 h 821"/>
              <a:gd name="T38" fmla="*/ 196850 w 497"/>
              <a:gd name="T39" fmla="*/ 168828 h 821"/>
              <a:gd name="T40" fmla="*/ 192889 w 497"/>
              <a:gd name="T41" fmla="*/ 216952 h 821"/>
              <a:gd name="T42" fmla="*/ 187740 w 497"/>
              <a:gd name="T43" fmla="*/ 241014 h 821"/>
              <a:gd name="T44" fmla="*/ 175462 w 497"/>
              <a:gd name="T45" fmla="*/ 284010 h 821"/>
              <a:gd name="T46" fmla="*/ 179423 w 497"/>
              <a:gd name="T47" fmla="*/ 303733 h 821"/>
              <a:gd name="T48" fmla="*/ 22180 w 497"/>
              <a:gd name="T49" fmla="*/ 323850 h 821"/>
              <a:gd name="T50" fmla="*/ 28914 w 497"/>
              <a:gd name="T51" fmla="*/ 303733 h 821"/>
              <a:gd name="T52" fmla="*/ 20596 w 497"/>
              <a:gd name="T53" fmla="*/ 284010 h 821"/>
              <a:gd name="T54" fmla="*/ 8318 w 497"/>
              <a:gd name="T55" fmla="*/ 239436 h 821"/>
              <a:gd name="T56" fmla="*/ 9110 w 497"/>
              <a:gd name="T57" fmla="*/ 219319 h 821"/>
              <a:gd name="T58" fmla="*/ 24953 w 497"/>
              <a:gd name="T59" fmla="*/ 203540 h 821"/>
              <a:gd name="T60" fmla="*/ 39608 w 497"/>
              <a:gd name="T61" fmla="*/ 219319 h 821"/>
              <a:gd name="T62" fmla="*/ 55451 w 497"/>
              <a:gd name="T63" fmla="*/ 203540 h 821"/>
              <a:gd name="T64" fmla="*/ 71294 w 497"/>
              <a:gd name="T65" fmla="*/ 219319 h 821"/>
              <a:gd name="T66" fmla="*/ 86345 w 497"/>
              <a:gd name="T67" fmla="*/ 203540 h 821"/>
              <a:gd name="T68" fmla="*/ 102188 w 497"/>
              <a:gd name="T69" fmla="*/ 219319 h 821"/>
              <a:gd name="T70" fmla="*/ 117239 w 497"/>
              <a:gd name="T71" fmla="*/ 203540 h 821"/>
              <a:gd name="T72" fmla="*/ 133082 w 497"/>
              <a:gd name="T73" fmla="*/ 219319 h 821"/>
              <a:gd name="T74" fmla="*/ 148529 w 497"/>
              <a:gd name="T75" fmla="*/ 203540 h 821"/>
              <a:gd name="T76" fmla="*/ 163580 w 497"/>
              <a:gd name="T77" fmla="*/ 219319 h 821"/>
              <a:gd name="T78" fmla="*/ 179423 w 497"/>
              <a:gd name="T79" fmla="*/ 203540 h 821"/>
              <a:gd name="T80" fmla="*/ 192889 w 497"/>
              <a:gd name="T81" fmla="*/ 216952 h 82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497"/>
              <a:gd name="T124" fmla="*/ 0 h 821"/>
              <a:gd name="T125" fmla="*/ 497 w 497"/>
              <a:gd name="T126" fmla="*/ 821 h 821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497" h="821">
                <a:moveTo>
                  <a:pt x="384" y="42"/>
                </a:moveTo>
                <a:lnTo>
                  <a:pt x="354" y="294"/>
                </a:lnTo>
                <a:lnTo>
                  <a:pt x="485" y="386"/>
                </a:lnTo>
                <a:lnTo>
                  <a:pt x="12" y="386"/>
                </a:lnTo>
                <a:lnTo>
                  <a:pt x="142" y="292"/>
                </a:lnTo>
                <a:lnTo>
                  <a:pt x="113" y="42"/>
                </a:lnTo>
                <a:lnTo>
                  <a:pt x="81" y="42"/>
                </a:lnTo>
                <a:lnTo>
                  <a:pt x="81" y="0"/>
                </a:lnTo>
                <a:lnTo>
                  <a:pt x="417" y="0"/>
                </a:lnTo>
                <a:lnTo>
                  <a:pt x="417" y="42"/>
                </a:lnTo>
                <a:lnTo>
                  <a:pt x="384" y="42"/>
                </a:lnTo>
                <a:close/>
                <a:moveTo>
                  <a:pt x="497" y="428"/>
                </a:moveTo>
                <a:lnTo>
                  <a:pt x="497" y="428"/>
                </a:lnTo>
                <a:lnTo>
                  <a:pt x="491" y="500"/>
                </a:lnTo>
                <a:lnTo>
                  <a:pt x="483" y="489"/>
                </a:lnTo>
                <a:lnTo>
                  <a:pt x="453" y="460"/>
                </a:lnTo>
                <a:lnTo>
                  <a:pt x="413" y="500"/>
                </a:lnTo>
                <a:lnTo>
                  <a:pt x="375" y="460"/>
                </a:lnTo>
                <a:lnTo>
                  <a:pt x="336" y="500"/>
                </a:lnTo>
                <a:lnTo>
                  <a:pt x="325" y="489"/>
                </a:lnTo>
                <a:lnTo>
                  <a:pt x="298" y="460"/>
                </a:lnTo>
                <a:lnTo>
                  <a:pt x="258" y="500"/>
                </a:lnTo>
                <a:lnTo>
                  <a:pt x="218" y="460"/>
                </a:lnTo>
                <a:lnTo>
                  <a:pt x="180" y="500"/>
                </a:lnTo>
                <a:lnTo>
                  <a:pt x="170" y="489"/>
                </a:lnTo>
                <a:lnTo>
                  <a:pt x="140" y="460"/>
                </a:lnTo>
                <a:lnTo>
                  <a:pt x="100" y="500"/>
                </a:lnTo>
                <a:lnTo>
                  <a:pt x="63" y="460"/>
                </a:lnTo>
                <a:lnTo>
                  <a:pt x="23" y="500"/>
                </a:lnTo>
                <a:lnTo>
                  <a:pt x="4" y="481"/>
                </a:lnTo>
                <a:lnTo>
                  <a:pt x="0" y="428"/>
                </a:lnTo>
                <a:lnTo>
                  <a:pt x="497" y="428"/>
                </a:lnTo>
                <a:close/>
                <a:moveTo>
                  <a:pt x="487" y="550"/>
                </a:moveTo>
                <a:lnTo>
                  <a:pt x="487" y="550"/>
                </a:lnTo>
                <a:lnTo>
                  <a:pt x="474" y="611"/>
                </a:lnTo>
                <a:lnTo>
                  <a:pt x="462" y="668"/>
                </a:lnTo>
                <a:lnTo>
                  <a:pt x="443" y="720"/>
                </a:lnTo>
                <a:lnTo>
                  <a:pt x="424" y="770"/>
                </a:lnTo>
                <a:lnTo>
                  <a:pt x="453" y="770"/>
                </a:lnTo>
                <a:lnTo>
                  <a:pt x="453" y="821"/>
                </a:lnTo>
                <a:lnTo>
                  <a:pt x="56" y="821"/>
                </a:lnTo>
                <a:lnTo>
                  <a:pt x="56" y="770"/>
                </a:lnTo>
                <a:lnTo>
                  <a:pt x="73" y="770"/>
                </a:lnTo>
                <a:lnTo>
                  <a:pt x="52" y="720"/>
                </a:lnTo>
                <a:lnTo>
                  <a:pt x="35" y="665"/>
                </a:lnTo>
                <a:lnTo>
                  <a:pt x="21" y="607"/>
                </a:lnTo>
                <a:lnTo>
                  <a:pt x="10" y="544"/>
                </a:lnTo>
                <a:lnTo>
                  <a:pt x="23" y="556"/>
                </a:lnTo>
                <a:lnTo>
                  <a:pt x="37" y="542"/>
                </a:lnTo>
                <a:lnTo>
                  <a:pt x="63" y="516"/>
                </a:lnTo>
                <a:lnTo>
                  <a:pt x="86" y="542"/>
                </a:lnTo>
                <a:lnTo>
                  <a:pt x="100" y="556"/>
                </a:lnTo>
                <a:lnTo>
                  <a:pt x="115" y="542"/>
                </a:lnTo>
                <a:lnTo>
                  <a:pt x="140" y="516"/>
                </a:lnTo>
                <a:lnTo>
                  <a:pt x="165" y="542"/>
                </a:lnTo>
                <a:lnTo>
                  <a:pt x="180" y="556"/>
                </a:lnTo>
                <a:lnTo>
                  <a:pt x="193" y="542"/>
                </a:lnTo>
                <a:lnTo>
                  <a:pt x="218" y="516"/>
                </a:lnTo>
                <a:lnTo>
                  <a:pt x="243" y="542"/>
                </a:lnTo>
                <a:lnTo>
                  <a:pt x="258" y="556"/>
                </a:lnTo>
                <a:lnTo>
                  <a:pt x="273" y="542"/>
                </a:lnTo>
                <a:lnTo>
                  <a:pt x="296" y="516"/>
                </a:lnTo>
                <a:lnTo>
                  <a:pt x="321" y="542"/>
                </a:lnTo>
                <a:lnTo>
                  <a:pt x="336" y="556"/>
                </a:lnTo>
                <a:lnTo>
                  <a:pt x="350" y="542"/>
                </a:lnTo>
                <a:lnTo>
                  <a:pt x="375" y="516"/>
                </a:lnTo>
                <a:lnTo>
                  <a:pt x="401" y="542"/>
                </a:lnTo>
                <a:lnTo>
                  <a:pt x="413" y="556"/>
                </a:lnTo>
                <a:lnTo>
                  <a:pt x="428" y="542"/>
                </a:lnTo>
                <a:lnTo>
                  <a:pt x="453" y="516"/>
                </a:lnTo>
                <a:lnTo>
                  <a:pt x="478" y="542"/>
                </a:lnTo>
                <a:lnTo>
                  <a:pt x="487" y="5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24" name="Freeform 16"/>
          <p:cNvSpPr>
            <a:spLocks noEditPoints="1" noChangeArrowheads="1"/>
          </p:cNvSpPr>
          <p:nvPr/>
        </p:nvSpPr>
        <p:spPr bwMode="auto">
          <a:xfrm>
            <a:off x="1690688" y="5484813"/>
            <a:ext cx="320675" cy="315912"/>
          </a:xfrm>
          <a:custGeom>
            <a:avLst/>
            <a:gdLst>
              <a:gd name="T0" fmla="*/ 127397 w 808"/>
              <a:gd name="T1" fmla="*/ 33337 h 796"/>
              <a:gd name="T2" fmla="*/ 167481 w 808"/>
              <a:gd name="T3" fmla="*/ 2381 h 796"/>
              <a:gd name="T4" fmla="*/ 222250 w 808"/>
              <a:gd name="T5" fmla="*/ 11906 h 796"/>
              <a:gd name="T6" fmla="*/ 246459 w 808"/>
              <a:gd name="T7" fmla="*/ 33337 h 796"/>
              <a:gd name="T8" fmla="*/ 254000 w 808"/>
              <a:gd name="T9" fmla="*/ 62706 h 796"/>
              <a:gd name="T10" fmla="*/ 214709 w 808"/>
              <a:gd name="T11" fmla="*/ 90090 h 796"/>
              <a:gd name="T12" fmla="*/ 195659 w 808"/>
              <a:gd name="T13" fmla="*/ 111919 h 796"/>
              <a:gd name="T14" fmla="*/ 202406 w 808"/>
              <a:gd name="T15" fmla="*/ 127397 h 796"/>
              <a:gd name="T16" fmla="*/ 234156 w 808"/>
              <a:gd name="T17" fmla="*/ 121840 h 796"/>
              <a:gd name="T18" fmla="*/ 287338 w 808"/>
              <a:gd name="T19" fmla="*/ 100012 h 796"/>
              <a:gd name="T20" fmla="*/ 314722 w 808"/>
              <a:gd name="T21" fmla="*/ 125809 h 796"/>
              <a:gd name="T22" fmla="*/ 317500 w 808"/>
              <a:gd name="T23" fmla="*/ 167481 h 796"/>
              <a:gd name="T24" fmla="*/ 283369 w 808"/>
              <a:gd name="T25" fmla="*/ 185737 h 796"/>
              <a:gd name="T26" fmla="*/ 219075 w 808"/>
              <a:gd name="T27" fmla="*/ 191690 h 796"/>
              <a:gd name="T28" fmla="*/ 209947 w 808"/>
              <a:gd name="T29" fmla="*/ 208359 h 796"/>
              <a:gd name="T30" fmla="*/ 230584 w 808"/>
              <a:gd name="T31" fmla="*/ 232568 h 796"/>
              <a:gd name="T32" fmla="*/ 234950 w 808"/>
              <a:gd name="T33" fmla="*/ 254396 h 796"/>
              <a:gd name="T34" fmla="*/ 207169 w 808"/>
              <a:gd name="T35" fmla="*/ 282575 h 796"/>
              <a:gd name="T36" fmla="*/ 171450 w 808"/>
              <a:gd name="T37" fmla="*/ 287734 h 796"/>
              <a:gd name="T38" fmla="*/ 145653 w 808"/>
              <a:gd name="T39" fmla="*/ 252412 h 796"/>
              <a:gd name="T40" fmla="*/ 127397 w 808"/>
              <a:gd name="T41" fmla="*/ 232568 h 796"/>
              <a:gd name="T42" fmla="*/ 106363 w 808"/>
              <a:gd name="T43" fmla="*/ 240903 h 796"/>
              <a:gd name="T44" fmla="*/ 84931 w 808"/>
              <a:gd name="T45" fmla="*/ 258365 h 796"/>
              <a:gd name="T46" fmla="*/ 53181 w 808"/>
              <a:gd name="T47" fmla="*/ 253603 h 796"/>
              <a:gd name="T48" fmla="*/ 13891 w 808"/>
              <a:gd name="T49" fmla="*/ 215106 h 796"/>
              <a:gd name="T50" fmla="*/ 18256 w 808"/>
              <a:gd name="T51" fmla="*/ 190897 h 796"/>
              <a:gd name="T52" fmla="*/ 43259 w 808"/>
              <a:gd name="T53" fmla="*/ 174228 h 796"/>
              <a:gd name="T54" fmla="*/ 67469 w 808"/>
              <a:gd name="T55" fmla="*/ 175815 h 796"/>
              <a:gd name="T56" fmla="*/ 80566 w 808"/>
              <a:gd name="T57" fmla="*/ 166687 h 796"/>
              <a:gd name="T58" fmla="*/ 70644 w 808"/>
              <a:gd name="T59" fmla="*/ 155972 h 796"/>
              <a:gd name="T60" fmla="*/ 23813 w 808"/>
              <a:gd name="T61" fmla="*/ 152400 h 796"/>
              <a:gd name="T62" fmla="*/ 0 w 808"/>
              <a:gd name="T63" fmla="*/ 134144 h 796"/>
              <a:gd name="T64" fmla="*/ 19050 w 808"/>
              <a:gd name="T65" fmla="*/ 104378 h 796"/>
              <a:gd name="T66" fmla="*/ 57150 w 808"/>
              <a:gd name="T67" fmla="*/ 89297 h 796"/>
              <a:gd name="T68" fmla="*/ 114697 w 808"/>
              <a:gd name="T69" fmla="*/ 105965 h 796"/>
              <a:gd name="T70" fmla="*/ 125016 w 808"/>
              <a:gd name="T71" fmla="*/ 89297 h 796"/>
              <a:gd name="T72" fmla="*/ 152400 w 808"/>
              <a:gd name="T73" fmla="*/ 65881 h 796"/>
              <a:gd name="T74" fmla="*/ 207169 w 808"/>
              <a:gd name="T75" fmla="*/ 26591 h 796"/>
              <a:gd name="T76" fmla="*/ 173831 w 808"/>
              <a:gd name="T77" fmla="*/ 24209 h 796"/>
              <a:gd name="T78" fmla="*/ 150019 w 808"/>
              <a:gd name="T79" fmla="*/ 43259 h 796"/>
              <a:gd name="T80" fmla="*/ 145653 w 808"/>
              <a:gd name="T81" fmla="*/ 80962 h 796"/>
              <a:gd name="T82" fmla="*/ 21431 w 808"/>
              <a:gd name="T83" fmla="*/ 121840 h 796"/>
              <a:gd name="T84" fmla="*/ 28178 w 808"/>
              <a:gd name="T85" fmla="*/ 136922 h 796"/>
              <a:gd name="T86" fmla="*/ 61516 w 808"/>
              <a:gd name="T87" fmla="*/ 142478 h 796"/>
              <a:gd name="T88" fmla="*/ 38100 w 808"/>
              <a:gd name="T89" fmla="*/ 114300 h 796"/>
              <a:gd name="T90" fmla="*/ 263128 w 808"/>
              <a:gd name="T91" fmla="*/ 212725 h 796"/>
              <a:gd name="T92" fmla="*/ 256381 w 808"/>
              <a:gd name="T93" fmla="*/ 230981 h 796"/>
              <a:gd name="T94" fmla="*/ 269875 w 808"/>
              <a:gd name="T95" fmla="*/ 239315 h 796"/>
              <a:gd name="T96" fmla="*/ 289719 w 808"/>
              <a:gd name="T97" fmla="*/ 233362 h 796"/>
              <a:gd name="T98" fmla="*/ 296466 w 808"/>
              <a:gd name="T99" fmla="*/ 215106 h 796"/>
              <a:gd name="T100" fmla="*/ 283369 w 808"/>
              <a:gd name="T101" fmla="*/ 205978 h 796"/>
              <a:gd name="T102" fmla="*/ 266700 w 808"/>
              <a:gd name="T103" fmla="*/ 268287 h 796"/>
              <a:gd name="T104" fmla="*/ 243284 w 808"/>
              <a:gd name="T105" fmla="*/ 293290 h 796"/>
              <a:gd name="T106" fmla="*/ 254000 w 808"/>
              <a:gd name="T107" fmla="*/ 313531 h 796"/>
              <a:gd name="T108" fmla="*/ 283369 w 808"/>
              <a:gd name="T109" fmla="*/ 313531 h 796"/>
              <a:gd name="T110" fmla="*/ 306388 w 808"/>
              <a:gd name="T111" fmla="*/ 288528 h 796"/>
              <a:gd name="T112" fmla="*/ 295672 w 808"/>
              <a:gd name="T113" fmla="*/ 268287 h 796"/>
              <a:gd name="T114" fmla="*/ 266700 w 808"/>
              <a:gd name="T115" fmla="*/ 268287 h 79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808"/>
              <a:gd name="T175" fmla="*/ 0 h 796"/>
              <a:gd name="T176" fmla="*/ 808 w 808"/>
              <a:gd name="T177" fmla="*/ 796 h 79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808" h="796">
                <a:moveTo>
                  <a:pt x="304" y="162"/>
                </a:moveTo>
                <a:lnTo>
                  <a:pt x="304" y="162"/>
                </a:lnTo>
                <a:lnTo>
                  <a:pt x="304" y="141"/>
                </a:lnTo>
                <a:lnTo>
                  <a:pt x="306" y="122"/>
                </a:lnTo>
                <a:lnTo>
                  <a:pt x="310" y="103"/>
                </a:lnTo>
                <a:lnTo>
                  <a:pt x="321" y="84"/>
                </a:lnTo>
                <a:lnTo>
                  <a:pt x="331" y="67"/>
                </a:lnTo>
                <a:lnTo>
                  <a:pt x="346" y="51"/>
                </a:lnTo>
                <a:lnTo>
                  <a:pt x="363" y="38"/>
                </a:lnTo>
                <a:lnTo>
                  <a:pt x="380" y="25"/>
                </a:lnTo>
                <a:lnTo>
                  <a:pt x="401" y="15"/>
                </a:lnTo>
                <a:lnTo>
                  <a:pt x="422" y="6"/>
                </a:lnTo>
                <a:lnTo>
                  <a:pt x="445" y="2"/>
                </a:lnTo>
                <a:lnTo>
                  <a:pt x="468" y="0"/>
                </a:lnTo>
                <a:lnTo>
                  <a:pt x="491" y="2"/>
                </a:lnTo>
                <a:lnTo>
                  <a:pt x="514" y="6"/>
                </a:lnTo>
                <a:lnTo>
                  <a:pt x="539" y="17"/>
                </a:lnTo>
                <a:lnTo>
                  <a:pt x="560" y="30"/>
                </a:lnTo>
                <a:lnTo>
                  <a:pt x="575" y="38"/>
                </a:lnTo>
                <a:lnTo>
                  <a:pt x="588" y="51"/>
                </a:lnTo>
                <a:lnTo>
                  <a:pt x="606" y="67"/>
                </a:lnTo>
                <a:lnTo>
                  <a:pt x="621" y="84"/>
                </a:lnTo>
                <a:lnTo>
                  <a:pt x="632" y="101"/>
                </a:lnTo>
                <a:lnTo>
                  <a:pt x="640" y="114"/>
                </a:lnTo>
                <a:lnTo>
                  <a:pt x="644" y="126"/>
                </a:lnTo>
                <a:lnTo>
                  <a:pt x="646" y="139"/>
                </a:lnTo>
                <a:lnTo>
                  <a:pt x="644" y="147"/>
                </a:lnTo>
                <a:lnTo>
                  <a:pt x="640" y="158"/>
                </a:lnTo>
                <a:lnTo>
                  <a:pt x="634" y="166"/>
                </a:lnTo>
                <a:lnTo>
                  <a:pt x="625" y="174"/>
                </a:lnTo>
                <a:lnTo>
                  <a:pt x="602" y="191"/>
                </a:lnTo>
                <a:lnTo>
                  <a:pt x="573" y="208"/>
                </a:lnTo>
                <a:lnTo>
                  <a:pt x="541" y="227"/>
                </a:lnTo>
                <a:lnTo>
                  <a:pt x="531" y="235"/>
                </a:lnTo>
                <a:lnTo>
                  <a:pt x="520" y="244"/>
                </a:lnTo>
                <a:lnTo>
                  <a:pt x="510" y="252"/>
                </a:lnTo>
                <a:lnTo>
                  <a:pt x="504" y="263"/>
                </a:lnTo>
                <a:lnTo>
                  <a:pt x="497" y="271"/>
                </a:lnTo>
                <a:lnTo>
                  <a:pt x="493" y="282"/>
                </a:lnTo>
                <a:lnTo>
                  <a:pt x="491" y="290"/>
                </a:lnTo>
                <a:lnTo>
                  <a:pt x="489" y="298"/>
                </a:lnTo>
                <a:lnTo>
                  <a:pt x="491" y="307"/>
                </a:lnTo>
                <a:lnTo>
                  <a:pt x="495" y="313"/>
                </a:lnTo>
                <a:lnTo>
                  <a:pt x="501" y="317"/>
                </a:lnTo>
                <a:lnTo>
                  <a:pt x="510" y="321"/>
                </a:lnTo>
                <a:lnTo>
                  <a:pt x="520" y="324"/>
                </a:lnTo>
                <a:lnTo>
                  <a:pt x="533" y="321"/>
                </a:lnTo>
                <a:lnTo>
                  <a:pt x="550" y="319"/>
                </a:lnTo>
                <a:lnTo>
                  <a:pt x="569" y="313"/>
                </a:lnTo>
                <a:lnTo>
                  <a:pt x="590" y="307"/>
                </a:lnTo>
                <a:lnTo>
                  <a:pt x="609" y="296"/>
                </a:lnTo>
                <a:lnTo>
                  <a:pt x="646" y="279"/>
                </a:lnTo>
                <a:lnTo>
                  <a:pt x="680" y="263"/>
                </a:lnTo>
                <a:lnTo>
                  <a:pt x="695" y="256"/>
                </a:lnTo>
                <a:lnTo>
                  <a:pt x="709" y="252"/>
                </a:lnTo>
                <a:lnTo>
                  <a:pt x="724" y="252"/>
                </a:lnTo>
                <a:lnTo>
                  <a:pt x="737" y="252"/>
                </a:lnTo>
                <a:lnTo>
                  <a:pt x="749" y="256"/>
                </a:lnTo>
                <a:lnTo>
                  <a:pt x="762" y="265"/>
                </a:lnTo>
                <a:lnTo>
                  <a:pt x="772" y="277"/>
                </a:lnTo>
                <a:lnTo>
                  <a:pt x="783" y="296"/>
                </a:lnTo>
                <a:lnTo>
                  <a:pt x="793" y="317"/>
                </a:lnTo>
                <a:lnTo>
                  <a:pt x="802" y="347"/>
                </a:lnTo>
                <a:lnTo>
                  <a:pt x="806" y="370"/>
                </a:lnTo>
                <a:lnTo>
                  <a:pt x="808" y="391"/>
                </a:lnTo>
                <a:lnTo>
                  <a:pt x="806" y="408"/>
                </a:lnTo>
                <a:lnTo>
                  <a:pt x="800" y="422"/>
                </a:lnTo>
                <a:lnTo>
                  <a:pt x="791" y="435"/>
                </a:lnTo>
                <a:lnTo>
                  <a:pt x="779" y="445"/>
                </a:lnTo>
                <a:lnTo>
                  <a:pt x="766" y="454"/>
                </a:lnTo>
                <a:lnTo>
                  <a:pt x="749" y="460"/>
                </a:lnTo>
                <a:lnTo>
                  <a:pt x="732" y="464"/>
                </a:lnTo>
                <a:lnTo>
                  <a:pt x="714" y="468"/>
                </a:lnTo>
                <a:lnTo>
                  <a:pt x="674" y="471"/>
                </a:lnTo>
                <a:lnTo>
                  <a:pt x="594" y="475"/>
                </a:lnTo>
                <a:lnTo>
                  <a:pt x="577" y="477"/>
                </a:lnTo>
                <a:lnTo>
                  <a:pt x="562" y="479"/>
                </a:lnTo>
                <a:lnTo>
                  <a:pt x="552" y="483"/>
                </a:lnTo>
                <a:lnTo>
                  <a:pt x="543" y="489"/>
                </a:lnTo>
                <a:lnTo>
                  <a:pt x="535" y="494"/>
                </a:lnTo>
                <a:lnTo>
                  <a:pt x="531" y="502"/>
                </a:lnTo>
                <a:lnTo>
                  <a:pt x="529" y="508"/>
                </a:lnTo>
                <a:lnTo>
                  <a:pt x="529" y="517"/>
                </a:lnTo>
                <a:lnTo>
                  <a:pt x="529" y="525"/>
                </a:lnTo>
                <a:lnTo>
                  <a:pt x="531" y="531"/>
                </a:lnTo>
                <a:lnTo>
                  <a:pt x="541" y="548"/>
                </a:lnTo>
                <a:lnTo>
                  <a:pt x="556" y="565"/>
                </a:lnTo>
                <a:lnTo>
                  <a:pt x="573" y="578"/>
                </a:lnTo>
                <a:lnTo>
                  <a:pt x="581" y="586"/>
                </a:lnTo>
                <a:lnTo>
                  <a:pt x="588" y="592"/>
                </a:lnTo>
                <a:lnTo>
                  <a:pt x="594" y="603"/>
                </a:lnTo>
                <a:lnTo>
                  <a:pt x="596" y="611"/>
                </a:lnTo>
                <a:lnTo>
                  <a:pt x="596" y="622"/>
                </a:lnTo>
                <a:lnTo>
                  <a:pt x="596" y="630"/>
                </a:lnTo>
                <a:lnTo>
                  <a:pt x="592" y="641"/>
                </a:lnTo>
                <a:lnTo>
                  <a:pt x="588" y="651"/>
                </a:lnTo>
                <a:lnTo>
                  <a:pt x="581" y="662"/>
                </a:lnTo>
                <a:lnTo>
                  <a:pt x="575" y="672"/>
                </a:lnTo>
                <a:lnTo>
                  <a:pt x="556" y="691"/>
                </a:lnTo>
                <a:lnTo>
                  <a:pt x="535" y="706"/>
                </a:lnTo>
                <a:lnTo>
                  <a:pt x="522" y="712"/>
                </a:lnTo>
                <a:lnTo>
                  <a:pt x="510" y="718"/>
                </a:lnTo>
                <a:lnTo>
                  <a:pt x="487" y="725"/>
                </a:lnTo>
                <a:lnTo>
                  <a:pt x="466" y="729"/>
                </a:lnTo>
                <a:lnTo>
                  <a:pt x="447" y="729"/>
                </a:lnTo>
                <a:lnTo>
                  <a:pt x="432" y="725"/>
                </a:lnTo>
                <a:lnTo>
                  <a:pt x="420" y="720"/>
                </a:lnTo>
                <a:lnTo>
                  <a:pt x="409" y="712"/>
                </a:lnTo>
                <a:lnTo>
                  <a:pt x="399" y="702"/>
                </a:lnTo>
                <a:lnTo>
                  <a:pt x="390" y="689"/>
                </a:lnTo>
                <a:lnTo>
                  <a:pt x="378" y="664"/>
                </a:lnTo>
                <a:lnTo>
                  <a:pt x="367" y="636"/>
                </a:lnTo>
                <a:lnTo>
                  <a:pt x="354" y="613"/>
                </a:lnTo>
                <a:lnTo>
                  <a:pt x="348" y="605"/>
                </a:lnTo>
                <a:lnTo>
                  <a:pt x="340" y="597"/>
                </a:lnTo>
                <a:lnTo>
                  <a:pt x="329" y="592"/>
                </a:lnTo>
                <a:lnTo>
                  <a:pt x="321" y="586"/>
                </a:lnTo>
                <a:lnTo>
                  <a:pt x="310" y="584"/>
                </a:lnTo>
                <a:lnTo>
                  <a:pt x="302" y="584"/>
                </a:lnTo>
                <a:lnTo>
                  <a:pt x="291" y="586"/>
                </a:lnTo>
                <a:lnTo>
                  <a:pt x="283" y="590"/>
                </a:lnTo>
                <a:lnTo>
                  <a:pt x="275" y="597"/>
                </a:lnTo>
                <a:lnTo>
                  <a:pt x="268" y="607"/>
                </a:lnTo>
                <a:lnTo>
                  <a:pt x="258" y="624"/>
                </a:lnTo>
                <a:lnTo>
                  <a:pt x="249" y="630"/>
                </a:lnTo>
                <a:lnTo>
                  <a:pt x="239" y="639"/>
                </a:lnTo>
                <a:lnTo>
                  <a:pt x="226" y="647"/>
                </a:lnTo>
                <a:lnTo>
                  <a:pt x="214" y="651"/>
                </a:lnTo>
                <a:lnTo>
                  <a:pt x="199" y="653"/>
                </a:lnTo>
                <a:lnTo>
                  <a:pt x="182" y="653"/>
                </a:lnTo>
                <a:lnTo>
                  <a:pt x="172" y="653"/>
                </a:lnTo>
                <a:lnTo>
                  <a:pt x="159" y="649"/>
                </a:lnTo>
                <a:lnTo>
                  <a:pt x="134" y="639"/>
                </a:lnTo>
                <a:lnTo>
                  <a:pt x="109" y="624"/>
                </a:lnTo>
                <a:lnTo>
                  <a:pt x="86" y="607"/>
                </a:lnTo>
                <a:lnTo>
                  <a:pt x="67" y="588"/>
                </a:lnTo>
                <a:lnTo>
                  <a:pt x="50" y="569"/>
                </a:lnTo>
                <a:lnTo>
                  <a:pt x="37" y="550"/>
                </a:lnTo>
                <a:lnTo>
                  <a:pt x="35" y="542"/>
                </a:lnTo>
                <a:lnTo>
                  <a:pt x="33" y="534"/>
                </a:lnTo>
                <a:lnTo>
                  <a:pt x="31" y="525"/>
                </a:lnTo>
                <a:lnTo>
                  <a:pt x="33" y="517"/>
                </a:lnTo>
                <a:lnTo>
                  <a:pt x="37" y="498"/>
                </a:lnTo>
                <a:lnTo>
                  <a:pt x="46" y="481"/>
                </a:lnTo>
                <a:lnTo>
                  <a:pt x="60" y="464"/>
                </a:lnTo>
                <a:lnTo>
                  <a:pt x="69" y="456"/>
                </a:lnTo>
                <a:lnTo>
                  <a:pt x="77" y="450"/>
                </a:lnTo>
                <a:lnTo>
                  <a:pt x="88" y="445"/>
                </a:lnTo>
                <a:lnTo>
                  <a:pt x="98" y="441"/>
                </a:lnTo>
                <a:lnTo>
                  <a:pt x="109" y="439"/>
                </a:lnTo>
                <a:lnTo>
                  <a:pt x="121" y="437"/>
                </a:lnTo>
                <a:lnTo>
                  <a:pt x="134" y="439"/>
                </a:lnTo>
                <a:lnTo>
                  <a:pt x="149" y="441"/>
                </a:lnTo>
                <a:lnTo>
                  <a:pt x="159" y="443"/>
                </a:lnTo>
                <a:lnTo>
                  <a:pt x="170" y="443"/>
                </a:lnTo>
                <a:lnTo>
                  <a:pt x="178" y="441"/>
                </a:lnTo>
                <a:lnTo>
                  <a:pt x="186" y="439"/>
                </a:lnTo>
                <a:lnTo>
                  <a:pt x="193" y="435"/>
                </a:lnTo>
                <a:lnTo>
                  <a:pt x="197" y="431"/>
                </a:lnTo>
                <a:lnTo>
                  <a:pt x="201" y="426"/>
                </a:lnTo>
                <a:lnTo>
                  <a:pt x="203" y="420"/>
                </a:lnTo>
                <a:lnTo>
                  <a:pt x="203" y="414"/>
                </a:lnTo>
                <a:lnTo>
                  <a:pt x="203" y="410"/>
                </a:lnTo>
                <a:lnTo>
                  <a:pt x="199" y="403"/>
                </a:lnTo>
                <a:lnTo>
                  <a:pt x="195" y="399"/>
                </a:lnTo>
                <a:lnTo>
                  <a:pt x="186" y="395"/>
                </a:lnTo>
                <a:lnTo>
                  <a:pt x="178" y="393"/>
                </a:lnTo>
                <a:lnTo>
                  <a:pt x="165" y="391"/>
                </a:lnTo>
                <a:lnTo>
                  <a:pt x="153" y="393"/>
                </a:lnTo>
                <a:lnTo>
                  <a:pt x="100" y="391"/>
                </a:lnTo>
                <a:lnTo>
                  <a:pt x="79" y="389"/>
                </a:lnTo>
                <a:lnTo>
                  <a:pt x="60" y="384"/>
                </a:lnTo>
                <a:lnTo>
                  <a:pt x="39" y="378"/>
                </a:lnTo>
                <a:lnTo>
                  <a:pt x="23" y="370"/>
                </a:lnTo>
                <a:lnTo>
                  <a:pt x="10" y="361"/>
                </a:lnTo>
                <a:lnTo>
                  <a:pt x="4" y="349"/>
                </a:lnTo>
                <a:lnTo>
                  <a:pt x="0" y="338"/>
                </a:lnTo>
                <a:lnTo>
                  <a:pt x="2" y="326"/>
                </a:lnTo>
                <a:lnTo>
                  <a:pt x="6" y="311"/>
                </a:lnTo>
                <a:lnTo>
                  <a:pt x="12" y="298"/>
                </a:lnTo>
                <a:lnTo>
                  <a:pt x="23" y="286"/>
                </a:lnTo>
                <a:lnTo>
                  <a:pt x="33" y="273"/>
                </a:lnTo>
                <a:lnTo>
                  <a:pt x="48" y="263"/>
                </a:lnTo>
                <a:lnTo>
                  <a:pt x="65" y="250"/>
                </a:lnTo>
                <a:lnTo>
                  <a:pt x="84" y="242"/>
                </a:lnTo>
                <a:lnTo>
                  <a:pt x="102" y="233"/>
                </a:lnTo>
                <a:lnTo>
                  <a:pt x="123" y="227"/>
                </a:lnTo>
                <a:lnTo>
                  <a:pt x="144" y="225"/>
                </a:lnTo>
                <a:lnTo>
                  <a:pt x="168" y="223"/>
                </a:lnTo>
                <a:lnTo>
                  <a:pt x="191" y="225"/>
                </a:lnTo>
                <a:lnTo>
                  <a:pt x="212" y="231"/>
                </a:lnTo>
                <a:lnTo>
                  <a:pt x="231" y="237"/>
                </a:lnTo>
                <a:lnTo>
                  <a:pt x="264" y="254"/>
                </a:lnTo>
                <a:lnTo>
                  <a:pt x="289" y="267"/>
                </a:lnTo>
                <a:lnTo>
                  <a:pt x="298" y="271"/>
                </a:lnTo>
                <a:lnTo>
                  <a:pt x="306" y="271"/>
                </a:lnTo>
                <a:lnTo>
                  <a:pt x="310" y="269"/>
                </a:lnTo>
                <a:lnTo>
                  <a:pt x="315" y="261"/>
                </a:lnTo>
                <a:lnTo>
                  <a:pt x="315" y="246"/>
                </a:lnTo>
                <a:lnTo>
                  <a:pt x="315" y="225"/>
                </a:lnTo>
                <a:lnTo>
                  <a:pt x="304" y="162"/>
                </a:lnTo>
                <a:close/>
                <a:moveTo>
                  <a:pt x="367" y="204"/>
                </a:moveTo>
                <a:lnTo>
                  <a:pt x="367" y="204"/>
                </a:lnTo>
                <a:lnTo>
                  <a:pt x="375" y="185"/>
                </a:lnTo>
                <a:lnTo>
                  <a:pt x="384" y="166"/>
                </a:lnTo>
                <a:lnTo>
                  <a:pt x="396" y="147"/>
                </a:lnTo>
                <a:lnTo>
                  <a:pt x="413" y="130"/>
                </a:lnTo>
                <a:lnTo>
                  <a:pt x="432" y="114"/>
                </a:lnTo>
                <a:lnTo>
                  <a:pt x="457" y="97"/>
                </a:lnTo>
                <a:lnTo>
                  <a:pt x="487" y="82"/>
                </a:lnTo>
                <a:lnTo>
                  <a:pt x="522" y="67"/>
                </a:lnTo>
                <a:lnTo>
                  <a:pt x="504" y="63"/>
                </a:lnTo>
                <a:lnTo>
                  <a:pt x="487" y="59"/>
                </a:lnTo>
                <a:lnTo>
                  <a:pt x="470" y="59"/>
                </a:lnTo>
                <a:lnTo>
                  <a:pt x="453" y="59"/>
                </a:lnTo>
                <a:lnTo>
                  <a:pt x="438" y="61"/>
                </a:lnTo>
                <a:lnTo>
                  <a:pt x="426" y="65"/>
                </a:lnTo>
                <a:lnTo>
                  <a:pt x="413" y="69"/>
                </a:lnTo>
                <a:lnTo>
                  <a:pt x="403" y="78"/>
                </a:lnTo>
                <a:lnTo>
                  <a:pt x="392" y="86"/>
                </a:lnTo>
                <a:lnTo>
                  <a:pt x="384" y="97"/>
                </a:lnTo>
                <a:lnTo>
                  <a:pt x="378" y="109"/>
                </a:lnTo>
                <a:lnTo>
                  <a:pt x="371" y="126"/>
                </a:lnTo>
                <a:lnTo>
                  <a:pt x="367" y="143"/>
                </a:lnTo>
                <a:lnTo>
                  <a:pt x="365" y="160"/>
                </a:lnTo>
                <a:lnTo>
                  <a:pt x="365" y="181"/>
                </a:lnTo>
                <a:lnTo>
                  <a:pt x="367" y="204"/>
                </a:lnTo>
                <a:close/>
                <a:moveTo>
                  <a:pt x="96" y="271"/>
                </a:moveTo>
                <a:lnTo>
                  <a:pt x="96" y="271"/>
                </a:lnTo>
                <a:lnTo>
                  <a:pt x="77" y="282"/>
                </a:lnTo>
                <a:lnTo>
                  <a:pt x="63" y="294"/>
                </a:lnTo>
                <a:lnTo>
                  <a:pt x="58" y="300"/>
                </a:lnTo>
                <a:lnTo>
                  <a:pt x="54" y="307"/>
                </a:lnTo>
                <a:lnTo>
                  <a:pt x="54" y="315"/>
                </a:lnTo>
                <a:lnTo>
                  <a:pt x="54" y="324"/>
                </a:lnTo>
                <a:lnTo>
                  <a:pt x="56" y="330"/>
                </a:lnTo>
                <a:lnTo>
                  <a:pt x="60" y="336"/>
                </a:lnTo>
                <a:lnTo>
                  <a:pt x="71" y="345"/>
                </a:lnTo>
                <a:lnTo>
                  <a:pt x="84" y="351"/>
                </a:lnTo>
                <a:lnTo>
                  <a:pt x="96" y="355"/>
                </a:lnTo>
                <a:lnTo>
                  <a:pt x="113" y="357"/>
                </a:lnTo>
                <a:lnTo>
                  <a:pt x="128" y="359"/>
                </a:lnTo>
                <a:lnTo>
                  <a:pt x="155" y="359"/>
                </a:lnTo>
                <a:lnTo>
                  <a:pt x="132" y="345"/>
                </a:lnTo>
                <a:lnTo>
                  <a:pt x="121" y="336"/>
                </a:lnTo>
                <a:lnTo>
                  <a:pt x="113" y="328"/>
                </a:lnTo>
                <a:lnTo>
                  <a:pt x="105" y="317"/>
                </a:lnTo>
                <a:lnTo>
                  <a:pt x="98" y="305"/>
                </a:lnTo>
                <a:lnTo>
                  <a:pt x="96" y="288"/>
                </a:lnTo>
                <a:lnTo>
                  <a:pt x="96" y="271"/>
                </a:lnTo>
                <a:close/>
                <a:moveTo>
                  <a:pt x="682" y="525"/>
                </a:moveTo>
                <a:lnTo>
                  <a:pt x="682" y="525"/>
                </a:lnTo>
                <a:lnTo>
                  <a:pt x="672" y="529"/>
                </a:lnTo>
                <a:lnTo>
                  <a:pt x="663" y="536"/>
                </a:lnTo>
                <a:lnTo>
                  <a:pt x="657" y="542"/>
                </a:lnTo>
                <a:lnTo>
                  <a:pt x="651" y="548"/>
                </a:lnTo>
                <a:lnTo>
                  <a:pt x="646" y="557"/>
                </a:lnTo>
                <a:lnTo>
                  <a:pt x="644" y="565"/>
                </a:lnTo>
                <a:lnTo>
                  <a:pt x="644" y="573"/>
                </a:lnTo>
                <a:lnTo>
                  <a:pt x="646" y="582"/>
                </a:lnTo>
                <a:lnTo>
                  <a:pt x="651" y="588"/>
                </a:lnTo>
                <a:lnTo>
                  <a:pt x="655" y="594"/>
                </a:lnTo>
                <a:lnTo>
                  <a:pt x="663" y="599"/>
                </a:lnTo>
                <a:lnTo>
                  <a:pt x="672" y="601"/>
                </a:lnTo>
                <a:lnTo>
                  <a:pt x="680" y="603"/>
                </a:lnTo>
                <a:lnTo>
                  <a:pt x="690" y="603"/>
                </a:lnTo>
                <a:lnTo>
                  <a:pt x="701" y="601"/>
                </a:lnTo>
                <a:lnTo>
                  <a:pt x="711" y="599"/>
                </a:lnTo>
                <a:lnTo>
                  <a:pt x="720" y="592"/>
                </a:lnTo>
                <a:lnTo>
                  <a:pt x="730" y="588"/>
                </a:lnTo>
                <a:lnTo>
                  <a:pt x="737" y="580"/>
                </a:lnTo>
                <a:lnTo>
                  <a:pt x="743" y="573"/>
                </a:lnTo>
                <a:lnTo>
                  <a:pt x="747" y="565"/>
                </a:lnTo>
                <a:lnTo>
                  <a:pt x="749" y="557"/>
                </a:lnTo>
                <a:lnTo>
                  <a:pt x="749" y="548"/>
                </a:lnTo>
                <a:lnTo>
                  <a:pt x="747" y="542"/>
                </a:lnTo>
                <a:lnTo>
                  <a:pt x="743" y="534"/>
                </a:lnTo>
                <a:lnTo>
                  <a:pt x="739" y="529"/>
                </a:lnTo>
                <a:lnTo>
                  <a:pt x="730" y="525"/>
                </a:lnTo>
                <a:lnTo>
                  <a:pt x="722" y="521"/>
                </a:lnTo>
                <a:lnTo>
                  <a:pt x="714" y="519"/>
                </a:lnTo>
                <a:lnTo>
                  <a:pt x="703" y="519"/>
                </a:lnTo>
                <a:lnTo>
                  <a:pt x="693" y="521"/>
                </a:lnTo>
                <a:lnTo>
                  <a:pt x="682" y="525"/>
                </a:lnTo>
                <a:close/>
                <a:moveTo>
                  <a:pt x="672" y="676"/>
                </a:moveTo>
                <a:lnTo>
                  <a:pt x="672" y="676"/>
                </a:lnTo>
                <a:lnTo>
                  <a:pt x="657" y="685"/>
                </a:lnTo>
                <a:lnTo>
                  <a:pt x="642" y="693"/>
                </a:lnTo>
                <a:lnTo>
                  <a:pt x="632" y="704"/>
                </a:lnTo>
                <a:lnTo>
                  <a:pt x="623" y="714"/>
                </a:lnTo>
                <a:lnTo>
                  <a:pt x="617" y="727"/>
                </a:lnTo>
                <a:lnTo>
                  <a:pt x="613" y="739"/>
                </a:lnTo>
                <a:lnTo>
                  <a:pt x="613" y="752"/>
                </a:lnTo>
                <a:lnTo>
                  <a:pt x="615" y="762"/>
                </a:lnTo>
                <a:lnTo>
                  <a:pt x="621" y="773"/>
                </a:lnTo>
                <a:lnTo>
                  <a:pt x="630" y="781"/>
                </a:lnTo>
                <a:lnTo>
                  <a:pt x="640" y="790"/>
                </a:lnTo>
                <a:lnTo>
                  <a:pt x="653" y="794"/>
                </a:lnTo>
                <a:lnTo>
                  <a:pt x="667" y="796"/>
                </a:lnTo>
                <a:lnTo>
                  <a:pt x="682" y="796"/>
                </a:lnTo>
                <a:lnTo>
                  <a:pt x="699" y="794"/>
                </a:lnTo>
                <a:lnTo>
                  <a:pt x="714" y="790"/>
                </a:lnTo>
                <a:lnTo>
                  <a:pt x="730" y="781"/>
                </a:lnTo>
                <a:lnTo>
                  <a:pt x="743" y="773"/>
                </a:lnTo>
                <a:lnTo>
                  <a:pt x="753" y="762"/>
                </a:lnTo>
                <a:lnTo>
                  <a:pt x="762" y="752"/>
                </a:lnTo>
                <a:lnTo>
                  <a:pt x="768" y="739"/>
                </a:lnTo>
                <a:lnTo>
                  <a:pt x="772" y="727"/>
                </a:lnTo>
                <a:lnTo>
                  <a:pt x="772" y="714"/>
                </a:lnTo>
                <a:lnTo>
                  <a:pt x="770" y="704"/>
                </a:lnTo>
                <a:lnTo>
                  <a:pt x="764" y="693"/>
                </a:lnTo>
                <a:lnTo>
                  <a:pt x="756" y="685"/>
                </a:lnTo>
                <a:lnTo>
                  <a:pt x="745" y="676"/>
                </a:lnTo>
                <a:lnTo>
                  <a:pt x="732" y="672"/>
                </a:lnTo>
                <a:lnTo>
                  <a:pt x="718" y="670"/>
                </a:lnTo>
                <a:lnTo>
                  <a:pt x="703" y="670"/>
                </a:lnTo>
                <a:lnTo>
                  <a:pt x="686" y="672"/>
                </a:lnTo>
                <a:lnTo>
                  <a:pt x="672" y="6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25" name="Freeform 17"/>
          <p:cNvSpPr>
            <a:spLocks noEditPoints="1" noChangeArrowheads="1"/>
          </p:cNvSpPr>
          <p:nvPr/>
        </p:nvSpPr>
        <p:spPr bwMode="auto">
          <a:xfrm>
            <a:off x="6005513" y="5486400"/>
            <a:ext cx="290512" cy="342900"/>
          </a:xfrm>
          <a:custGeom>
            <a:avLst/>
            <a:gdLst>
              <a:gd name="T0" fmla="*/ 226481 w 735"/>
              <a:gd name="T1" fmla="*/ 199794 h 865"/>
              <a:gd name="T2" fmla="*/ 220157 w 735"/>
              <a:gd name="T3" fmla="*/ 191469 h 865"/>
              <a:gd name="T4" fmla="*/ 227667 w 735"/>
              <a:gd name="T5" fmla="*/ 181559 h 865"/>
              <a:gd name="T6" fmla="*/ 224900 w 735"/>
              <a:gd name="T7" fmla="*/ 176405 h 865"/>
              <a:gd name="T8" fmla="*/ 207509 w 735"/>
              <a:gd name="T9" fmla="*/ 160549 h 865"/>
              <a:gd name="T10" fmla="*/ 215018 w 735"/>
              <a:gd name="T11" fmla="*/ 155395 h 865"/>
              <a:gd name="T12" fmla="*/ 209090 w 735"/>
              <a:gd name="T13" fmla="*/ 158963 h 865"/>
              <a:gd name="T14" fmla="*/ 216599 w 735"/>
              <a:gd name="T15" fmla="*/ 150638 h 865"/>
              <a:gd name="T16" fmla="*/ 205137 w 735"/>
              <a:gd name="T17" fmla="*/ 157377 h 865"/>
              <a:gd name="T18" fmla="*/ 203556 w 735"/>
              <a:gd name="T19" fmla="*/ 151431 h 865"/>
              <a:gd name="T20" fmla="*/ 204347 w 735"/>
              <a:gd name="T21" fmla="*/ 133196 h 865"/>
              <a:gd name="T22" fmla="*/ 206718 w 735"/>
              <a:gd name="T23" fmla="*/ 115754 h 865"/>
              <a:gd name="T24" fmla="*/ 195256 w 735"/>
              <a:gd name="T25" fmla="*/ 99104 h 865"/>
              <a:gd name="T26" fmla="*/ 173517 w 735"/>
              <a:gd name="T27" fmla="*/ 89986 h 865"/>
              <a:gd name="T28" fmla="*/ 140315 w 735"/>
              <a:gd name="T29" fmla="*/ 88797 h 865"/>
              <a:gd name="T30" fmla="*/ 113043 w 735"/>
              <a:gd name="T31" fmla="*/ 98311 h 865"/>
              <a:gd name="T32" fmla="*/ 83794 w 735"/>
              <a:gd name="T33" fmla="*/ 121303 h 865"/>
              <a:gd name="T34" fmla="*/ 64822 w 735"/>
              <a:gd name="T35" fmla="*/ 153017 h 865"/>
              <a:gd name="T36" fmla="*/ 59683 w 735"/>
              <a:gd name="T37" fmla="*/ 191469 h 865"/>
              <a:gd name="T38" fmla="*/ 66403 w 735"/>
              <a:gd name="T39" fmla="*/ 219615 h 865"/>
              <a:gd name="T40" fmla="*/ 86561 w 735"/>
              <a:gd name="T41" fmla="*/ 251328 h 865"/>
              <a:gd name="T42" fmla="*/ 116995 w 735"/>
              <a:gd name="T43" fmla="*/ 273131 h 865"/>
              <a:gd name="T44" fmla="*/ 153754 w 735"/>
              <a:gd name="T45" fmla="*/ 282248 h 865"/>
              <a:gd name="T46" fmla="*/ 181027 w 735"/>
              <a:gd name="T47" fmla="*/ 278681 h 865"/>
              <a:gd name="T48" fmla="*/ 203556 w 735"/>
              <a:gd name="T49" fmla="*/ 269563 h 865"/>
              <a:gd name="T50" fmla="*/ 175098 w 735"/>
              <a:gd name="T51" fmla="*/ 267977 h 865"/>
              <a:gd name="T52" fmla="*/ 156916 w 735"/>
              <a:gd name="T53" fmla="*/ 258067 h 865"/>
              <a:gd name="T54" fmla="*/ 141896 w 735"/>
              <a:gd name="T55" fmla="*/ 230318 h 865"/>
              <a:gd name="T56" fmla="*/ 143477 w 735"/>
              <a:gd name="T57" fmla="*/ 214858 h 865"/>
              <a:gd name="T58" fmla="*/ 145454 w 735"/>
              <a:gd name="T59" fmla="*/ 221993 h 865"/>
              <a:gd name="T60" fmla="*/ 149406 w 735"/>
              <a:gd name="T61" fmla="*/ 234678 h 865"/>
              <a:gd name="T62" fmla="*/ 165216 w 735"/>
              <a:gd name="T63" fmla="*/ 250535 h 865"/>
              <a:gd name="T64" fmla="*/ 173517 w 735"/>
              <a:gd name="T65" fmla="*/ 252121 h 865"/>
              <a:gd name="T66" fmla="*/ 186955 w 735"/>
              <a:gd name="T67" fmla="*/ 241417 h 865"/>
              <a:gd name="T68" fmla="*/ 216599 w 735"/>
              <a:gd name="T69" fmla="*/ 236264 h 865"/>
              <a:gd name="T70" fmla="*/ 226481 w 735"/>
              <a:gd name="T71" fmla="*/ 233093 h 865"/>
              <a:gd name="T72" fmla="*/ 225690 w 735"/>
              <a:gd name="T73" fmla="*/ 218822 h 865"/>
              <a:gd name="T74" fmla="*/ 229248 w 735"/>
              <a:gd name="T75" fmla="*/ 214858 h 865"/>
              <a:gd name="T76" fmla="*/ 229248 w 735"/>
              <a:gd name="T77" fmla="*/ 209704 h 865"/>
              <a:gd name="T78" fmla="*/ 224900 w 735"/>
              <a:gd name="T79" fmla="*/ 206533 h 865"/>
              <a:gd name="T80" fmla="*/ 230038 w 735"/>
              <a:gd name="T81" fmla="*/ 202172 h 865"/>
              <a:gd name="T82" fmla="*/ 128853 w 735"/>
              <a:gd name="T83" fmla="*/ 0 h 865"/>
              <a:gd name="T84" fmla="*/ 138734 w 735"/>
              <a:gd name="T85" fmla="*/ 2378 h 865"/>
              <a:gd name="T86" fmla="*/ 144663 w 735"/>
              <a:gd name="T87" fmla="*/ 12289 h 865"/>
              <a:gd name="T88" fmla="*/ 244267 w 735"/>
              <a:gd name="T89" fmla="*/ 23389 h 865"/>
              <a:gd name="T90" fmla="*/ 290512 w 735"/>
              <a:gd name="T91" fmla="*/ 314754 h 865"/>
              <a:gd name="T92" fmla="*/ 30830 w 735"/>
              <a:gd name="T93" fmla="*/ 327836 h 865"/>
              <a:gd name="T94" fmla="*/ 67984 w 735"/>
              <a:gd name="T95" fmla="*/ 43209 h 865"/>
              <a:gd name="T96" fmla="*/ 116205 w 735"/>
              <a:gd name="T97" fmla="*/ 15064 h 865"/>
              <a:gd name="T98" fmla="*/ 119762 w 735"/>
              <a:gd name="T99" fmla="*/ 4757 h 865"/>
              <a:gd name="T100" fmla="*/ 128853 w 735"/>
              <a:gd name="T101" fmla="*/ 0 h 865"/>
              <a:gd name="T102" fmla="*/ 140315 w 735"/>
              <a:gd name="T103" fmla="*/ 23389 h 865"/>
              <a:gd name="T104" fmla="*/ 132015 w 735"/>
              <a:gd name="T105" fmla="*/ 27353 h 865"/>
              <a:gd name="T106" fmla="*/ 118576 w 735"/>
              <a:gd name="T107" fmla="*/ 21406 h 865"/>
              <a:gd name="T108" fmla="*/ 141896 w 735"/>
              <a:gd name="T109" fmla="*/ 20614 h 865"/>
              <a:gd name="T110" fmla="*/ 32411 w 735"/>
              <a:gd name="T111" fmla="*/ 76508 h 865"/>
              <a:gd name="T112" fmla="*/ 191698 w 735"/>
              <a:gd name="T113" fmla="*/ 93951 h 865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735"/>
              <a:gd name="T172" fmla="*/ 0 h 865"/>
              <a:gd name="T173" fmla="*/ 735 w 735"/>
              <a:gd name="T174" fmla="*/ 865 h 865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735" h="865">
                <a:moveTo>
                  <a:pt x="582" y="506"/>
                </a:moveTo>
                <a:lnTo>
                  <a:pt x="582" y="506"/>
                </a:lnTo>
                <a:lnTo>
                  <a:pt x="580" y="506"/>
                </a:lnTo>
                <a:lnTo>
                  <a:pt x="573" y="504"/>
                </a:lnTo>
                <a:lnTo>
                  <a:pt x="565" y="497"/>
                </a:lnTo>
                <a:lnTo>
                  <a:pt x="557" y="487"/>
                </a:lnTo>
                <a:lnTo>
                  <a:pt x="557" y="483"/>
                </a:lnTo>
                <a:lnTo>
                  <a:pt x="561" y="476"/>
                </a:lnTo>
                <a:lnTo>
                  <a:pt x="573" y="464"/>
                </a:lnTo>
                <a:lnTo>
                  <a:pt x="576" y="458"/>
                </a:lnTo>
                <a:lnTo>
                  <a:pt x="578" y="453"/>
                </a:lnTo>
                <a:lnTo>
                  <a:pt x="576" y="449"/>
                </a:lnTo>
                <a:lnTo>
                  <a:pt x="569" y="445"/>
                </a:lnTo>
                <a:lnTo>
                  <a:pt x="552" y="437"/>
                </a:lnTo>
                <a:lnTo>
                  <a:pt x="540" y="424"/>
                </a:lnTo>
                <a:lnTo>
                  <a:pt x="525" y="405"/>
                </a:lnTo>
                <a:lnTo>
                  <a:pt x="531" y="403"/>
                </a:lnTo>
                <a:lnTo>
                  <a:pt x="540" y="399"/>
                </a:lnTo>
                <a:lnTo>
                  <a:pt x="544" y="392"/>
                </a:lnTo>
                <a:lnTo>
                  <a:pt x="531" y="399"/>
                </a:lnTo>
                <a:lnTo>
                  <a:pt x="529" y="401"/>
                </a:lnTo>
                <a:lnTo>
                  <a:pt x="536" y="395"/>
                </a:lnTo>
                <a:lnTo>
                  <a:pt x="542" y="388"/>
                </a:lnTo>
                <a:lnTo>
                  <a:pt x="548" y="380"/>
                </a:lnTo>
                <a:lnTo>
                  <a:pt x="531" y="392"/>
                </a:lnTo>
                <a:lnTo>
                  <a:pt x="519" y="397"/>
                </a:lnTo>
                <a:lnTo>
                  <a:pt x="519" y="395"/>
                </a:lnTo>
                <a:lnTo>
                  <a:pt x="515" y="388"/>
                </a:lnTo>
                <a:lnTo>
                  <a:pt x="515" y="382"/>
                </a:lnTo>
                <a:lnTo>
                  <a:pt x="515" y="369"/>
                </a:lnTo>
                <a:lnTo>
                  <a:pt x="519" y="357"/>
                </a:lnTo>
                <a:lnTo>
                  <a:pt x="519" y="348"/>
                </a:lnTo>
                <a:lnTo>
                  <a:pt x="517" y="336"/>
                </a:lnTo>
                <a:lnTo>
                  <a:pt x="523" y="321"/>
                </a:lnTo>
                <a:lnTo>
                  <a:pt x="525" y="306"/>
                </a:lnTo>
                <a:lnTo>
                  <a:pt x="523" y="292"/>
                </a:lnTo>
                <a:lnTo>
                  <a:pt x="519" y="281"/>
                </a:lnTo>
                <a:lnTo>
                  <a:pt x="513" y="269"/>
                </a:lnTo>
                <a:lnTo>
                  <a:pt x="504" y="258"/>
                </a:lnTo>
                <a:lnTo>
                  <a:pt x="494" y="250"/>
                </a:lnTo>
                <a:lnTo>
                  <a:pt x="483" y="243"/>
                </a:lnTo>
                <a:lnTo>
                  <a:pt x="468" y="235"/>
                </a:lnTo>
                <a:lnTo>
                  <a:pt x="454" y="231"/>
                </a:lnTo>
                <a:lnTo>
                  <a:pt x="439" y="227"/>
                </a:lnTo>
                <a:lnTo>
                  <a:pt x="422" y="224"/>
                </a:lnTo>
                <a:lnTo>
                  <a:pt x="389" y="222"/>
                </a:lnTo>
                <a:lnTo>
                  <a:pt x="372" y="222"/>
                </a:lnTo>
                <a:lnTo>
                  <a:pt x="355" y="224"/>
                </a:lnTo>
                <a:lnTo>
                  <a:pt x="332" y="231"/>
                </a:lnTo>
                <a:lnTo>
                  <a:pt x="307" y="237"/>
                </a:lnTo>
                <a:lnTo>
                  <a:pt x="286" y="248"/>
                </a:lnTo>
                <a:lnTo>
                  <a:pt x="265" y="260"/>
                </a:lnTo>
                <a:lnTo>
                  <a:pt x="246" y="273"/>
                </a:lnTo>
                <a:lnTo>
                  <a:pt x="227" y="290"/>
                </a:lnTo>
                <a:lnTo>
                  <a:pt x="212" y="306"/>
                </a:lnTo>
                <a:lnTo>
                  <a:pt x="198" y="323"/>
                </a:lnTo>
                <a:lnTo>
                  <a:pt x="185" y="344"/>
                </a:lnTo>
                <a:lnTo>
                  <a:pt x="172" y="365"/>
                </a:lnTo>
                <a:lnTo>
                  <a:pt x="164" y="386"/>
                </a:lnTo>
                <a:lnTo>
                  <a:pt x="158" y="409"/>
                </a:lnTo>
                <a:lnTo>
                  <a:pt x="153" y="432"/>
                </a:lnTo>
                <a:lnTo>
                  <a:pt x="151" y="458"/>
                </a:lnTo>
                <a:lnTo>
                  <a:pt x="151" y="483"/>
                </a:lnTo>
                <a:lnTo>
                  <a:pt x="156" y="506"/>
                </a:lnTo>
                <a:lnTo>
                  <a:pt x="160" y="531"/>
                </a:lnTo>
                <a:lnTo>
                  <a:pt x="168" y="554"/>
                </a:lnTo>
                <a:lnTo>
                  <a:pt x="179" y="577"/>
                </a:lnTo>
                <a:lnTo>
                  <a:pt x="189" y="598"/>
                </a:lnTo>
                <a:lnTo>
                  <a:pt x="204" y="617"/>
                </a:lnTo>
                <a:lnTo>
                  <a:pt x="219" y="634"/>
                </a:lnTo>
                <a:lnTo>
                  <a:pt x="235" y="651"/>
                </a:lnTo>
                <a:lnTo>
                  <a:pt x="254" y="665"/>
                </a:lnTo>
                <a:lnTo>
                  <a:pt x="275" y="678"/>
                </a:lnTo>
                <a:lnTo>
                  <a:pt x="296" y="689"/>
                </a:lnTo>
                <a:lnTo>
                  <a:pt x="317" y="697"/>
                </a:lnTo>
                <a:lnTo>
                  <a:pt x="340" y="705"/>
                </a:lnTo>
                <a:lnTo>
                  <a:pt x="363" y="710"/>
                </a:lnTo>
                <a:lnTo>
                  <a:pt x="389" y="712"/>
                </a:lnTo>
                <a:lnTo>
                  <a:pt x="412" y="710"/>
                </a:lnTo>
                <a:lnTo>
                  <a:pt x="437" y="707"/>
                </a:lnTo>
                <a:lnTo>
                  <a:pt x="458" y="703"/>
                </a:lnTo>
                <a:lnTo>
                  <a:pt x="477" y="697"/>
                </a:lnTo>
                <a:lnTo>
                  <a:pt x="498" y="689"/>
                </a:lnTo>
                <a:lnTo>
                  <a:pt x="515" y="680"/>
                </a:lnTo>
                <a:lnTo>
                  <a:pt x="494" y="682"/>
                </a:lnTo>
                <a:lnTo>
                  <a:pt x="477" y="680"/>
                </a:lnTo>
                <a:lnTo>
                  <a:pt x="460" y="678"/>
                </a:lnTo>
                <a:lnTo>
                  <a:pt x="443" y="676"/>
                </a:lnTo>
                <a:lnTo>
                  <a:pt x="431" y="670"/>
                </a:lnTo>
                <a:lnTo>
                  <a:pt x="418" y="663"/>
                </a:lnTo>
                <a:lnTo>
                  <a:pt x="408" y="657"/>
                </a:lnTo>
                <a:lnTo>
                  <a:pt x="397" y="651"/>
                </a:lnTo>
                <a:lnTo>
                  <a:pt x="382" y="634"/>
                </a:lnTo>
                <a:lnTo>
                  <a:pt x="372" y="615"/>
                </a:lnTo>
                <a:lnTo>
                  <a:pt x="363" y="598"/>
                </a:lnTo>
                <a:lnTo>
                  <a:pt x="359" y="581"/>
                </a:lnTo>
                <a:lnTo>
                  <a:pt x="359" y="567"/>
                </a:lnTo>
                <a:lnTo>
                  <a:pt x="359" y="554"/>
                </a:lnTo>
                <a:lnTo>
                  <a:pt x="363" y="542"/>
                </a:lnTo>
                <a:lnTo>
                  <a:pt x="368" y="529"/>
                </a:lnTo>
                <a:lnTo>
                  <a:pt x="366" y="544"/>
                </a:lnTo>
                <a:lnTo>
                  <a:pt x="368" y="560"/>
                </a:lnTo>
                <a:lnTo>
                  <a:pt x="370" y="571"/>
                </a:lnTo>
                <a:lnTo>
                  <a:pt x="374" y="581"/>
                </a:lnTo>
                <a:lnTo>
                  <a:pt x="378" y="592"/>
                </a:lnTo>
                <a:lnTo>
                  <a:pt x="387" y="602"/>
                </a:lnTo>
                <a:lnTo>
                  <a:pt x="395" y="613"/>
                </a:lnTo>
                <a:lnTo>
                  <a:pt x="405" y="621"/>
                </a:lnTo>
                <a:lnTo>
                  <a:pt x="418" y="632"/>
                </a:lnTo>
                <a:lnTo>
                  <a:pt x="433" y="642"/>
                </a:lnTo>
                <a:lnTo>
                  <a:pt x="439" y="636"/>
                </a:lnTo>
                <a:lnTo>
                  <a:pt x="445" y="628"/>
                </a:lnTo>
                <a:lnTo>
                  <a:pt x="454" y="621"/>
                </a:lnTo>
                <a:lnTo>
                  <a:pt x="462" y="615"/>
                </a:lnTo>
                <a:lnTo>
                  <a:pt x="473" y="609"/>
                </a:lnTo>
                <a:lnTo>
                  <a:pt x="496" y="602"/>
                </a:lnTo>
                <a:lnTo>
                  <a:pt x="525" y="598"/>
                </a:lnTo>
                <a:lnTo>
                  <a:pt x="548" y="596"/>
                </a:lnTo>
                <a:lnTo>
                  <a:pt x="563" y="596"/>
                </a:lnTo>
                <a:lnTo>
                  <a:pt x="571" y="592"/>
                </a:lnTo>
                <a:lnTo>
                  <a:pt x="573" y="588"/>
                </a:lnTo>
                <a:lnTo>
                  <a:pt x="576" y="577"/>
                </a:lnTo>
                <a:lnTo>
                  <a:pt x="576" y="567"/>
                </a:lnTo>
                <a:lnTo>
                  <a:pt x="571" y="552"/>
                </a:lnTo>
                <a:lnTo>
                  <a:pt x="571" y="548"/>
                </a:lnTo>
                <a:lnTo>
                  <a:pt x="573" y="546"/>
                </a:lnTo>
                <a:lnTo>
                  <a:pt x="580" y="542"/>
                </a:lnTo>
                <a:lnTo>
                  <a:pt x="584" y="539"/>
                </a:lnTo>
                <a:lnTo>
                  <a:pt x="584" y="535"/>
                </a:lnTo>
                <a:lnTo>
                  <a:pt x="584" y="531"/>
                </a:lnTo>
                <a:lnTo>
                  <a:pt x="580" y="529"/>
                </a:lnTo>
                <a:lnTo>
                  <a:pt x="567" y="523"/>
                </a:lnTo>
                <a:lnTo>
                  <a:pt x="569" y="521"/>
                </a:lnTo>
                <a:lnTo>
                  <a:pt x="576" y="516"/>
                </a:lnTo>
                <a:lnTo>
                  <a:pt x="580" y="514"/>
                </a:lnTo>
                <a:lnTo>
                  <a:pt x="582" y="510"/>
                </a:lnTo>
                <a:lnTo>
                  <a:pt x="582" y="506"/>
                </a:lnTo>
                <a:close/>
                <a:moveTo>
                  <a:pt x="326" y="0"/>
                </a:moveTo>
                <a:lnTo>
                  <a:pt x="326" y="0"/>
                </a:lnTo>
                <a:lnTo>
                  <a:pt x="332" y="0"/>
                </a:lnTo>
                <a:lnTo>
                  <a:pt x="340" y="0"/>
                </a:lnTo>
                <a:lnTo>
                  <a:pt x="347" y="2"/>
                </a:lnTo>
                <a:lnTo>
                  <a:pt x="351" y="6"/>
                </a:lnTo>
                <a:lnTo>
                  <a:pt x="357" y="12"/>
                </a:lnTo>
                <a:lnTo>
                  <a:pt x="359" y="17"/>
                </a:lnTo>
                <a:lnTo>
                  <a:pt x="363" y="23"/>
                </a:lnTo>
                <a:lnTo>
                  <a:pt x="366" y="31"/>
                </a:lnTo>
                <a:lnTo>
                  <a:pt x="366" y="38"/>
                </a:lnTo>
                <a:lnTo>
                  <a:pt x="473" y="75"/>
                </a:lnTo>
                <a:lnTo>
                  <a:pt x="618" y="59"/>
                </a:lnTo>
                <a:lnTo>
                  <a:pt x="655" y="54"/>
                </a:lnTo>
                <a:lnTo>
                  <a:pt x="660" y="92"/>
                </a:lnTo>
                <a:lnTo>
                  <a:pt x="731" y="756"/>
                </a:lnTo>
                <a:lnTo>
                  <a:pt x="735" y="794"/>
                </a:lnTo>
                <a:lnTo>
                  <a:pt x="699" y="798"/>
                </a:lnTo>
                <a:lnTo>
                  <a:pt x="118" y="861"/>
                </a:lnTo>
                <a:lnTo>
                  <a:pt x="82" y="865"/>
                </a:lnTo>
                <a:lnTo>
                  <a:pt x="78" y="827"/>
                </a:lnTo>
                <a:lnTo>
                  <a:pt x="4" y="164"/>
                </a:lnTo>
                <a:lnTo>
                  <a:pt x="0" y="128"/>
                </a:lnTo>
                <a:lnTo>
                  <a:pt x="38" y="124"/>
                </a:lnTo>
                <a:lnTo>
                  <a:pt x="172" y="109"/>
                </a:lnTo>
                <a:lnTo>
                  <a:pt x="294" y="40"/>
                </a:lnTo>
                <a:lnTo>
                  <a:pt x="294" y="38"/>
                </a:lnTo>
                <a:lnTo>
                  <a:pt x="294" y="31"/>
                </a:lnTo>
                <a:lnTo>
                  <a:pt x="296" y="25"/>
                </a:lnTo>
                <a:lnTo>
                  <a:pt x="298" y="19"/>
                </a:lnTo>
                <a:lnTo>
                  <a:pt x="303" y="12"/>
                </a:lnTo>
                <a:lnTo>
                  <a:pt x="307" y="8"/>
                </a:lnTo>
                <a:lnTo>
                  <a:pt x="313" y="4"/>
                </a:lnTo>
                <a:lnTo>
                  <a:pt x="319" y="0"/>
                </a:lnTo>
                <a:lnTo>
                  <a:pt x="326" y="0"/>
                </a:lnTo>
                <a:close/>
                <a:moveTo>
                  <a:pt x="359" y="52"/>
                </a:moveTo>
                <a:lnTo>
                  <a:pt x="359" y="52"/>
                </a:lnTo>
                <a:lnTo>
                  <a:pt x="355" y="59"/>
                </a:lnTo>
                <a:lnTo>
                  <a:pt x="349" y="63"/>
                </a:lnTo>
                <a:lnTo>
                  <a:pt x="342" y="67"/>
                </a:lnTo>
                <a:lnTo>
                  <a:pt x="334" y="69"/>
                </a:lnTo>
                <a:lnTo>
                  <a:pt x="324" y="69"/>
                </a:lnTo>
                <a:lnTo>
                  <a:pt x="313" y="67"/>
                </a:lnTo>
                <a:lnTo>
                  <a:pt x="307" y="61"/>
                </a:lnTo>
                <a:lnTo>
                  <a:pt x="300" y="54"/>
                </a:lnTo>
                <a:lnTo>
                  <a:pt x="208" y="105"/>
                </a:lnTo>
                <a:lnTo>
                  <a:pt x="439" y="80"/>
                </a:lnTo>
                <a:lnTo>
                  <a:pt x="359" y="52"/>
                </a:lnTo>
                <a:close/>
                <a:moveTo>
                  <a:pt x="590" y="136"/>
                </a:moveTo>
                <a:lnTo>
                  <a:pt x="653" y="728"/>
                </a:lnTo>
                <a:lnTo>
                  <a:pt x="147" y="783"/>
                </a:lnTo>
                <a:lnTo>
                  <a:pt x="82" y="193"/>
                </a:lnTo>
                <a:lnTo>
                  <a:pt x="590" y="136"/>
                </a:lnTo>
                <a:close/>
                <a:moveTo>
                  <a:pt x="485" y="237"/>
                </a:moveTo>
                <a:lnTo>
                  <a:pt x="485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26" name="Freeform 5"/>
          <p:cNvSpPr>
            <a:spLocks noChangeArrowheads="1"/>
          </p:cNvSpPr>
          <p:nvPr/>
        </p:nvSpPr>
        <p:spPr bwMode="auto">
          <a:xfrm>
            <a:off x="9407525" y="5484813"/>
            <a:ext cx="227013" cy="315912"/>
          </a:xfrm>
          <a:custGeom>
            <a:avLst/>
            <a:gdLst>
              <a:gd name="T0" fmla="*/ 115686 w 573"/>
              <a:gd name="T1" fmla="*/ 306015 h 798"/>
              <a:gd name="T2" fmla="*/ 99046 w 573"/>
              <a:gd name="T3" fmla="*/ 314328 h 798"/>
              <a:gd name="T4" fmla="*/ 83198 w 573"/>
              <a:gd name="T5" fmla="*/ 315912 h 798"/>
              <a:gd name="T6" fmla="*/ 66559 w 573"/>
              <a:gd name="T7" fmla="*/ 309182 h 798"/>
              <a:gd name="T8" fmla="*/ 49127 w 573"/>
              <a:gd name="T9" fmla="*/ 291763 h 798"/>
              <a:gd name="T10" fmla="*/ 36449 w 573"/>
              <a:gd name="T11" fmla="*/ 270386 h 798"/>
              <a:gd name="T12" fmla="*/ 22582 w 573"/>
              <a:gd name="T13" fmla="*/ 231986 h 798"/>
              <a:gd name="T14" fmla="*/ 17432 w 573"/>
              <a:gd name="T15" fmla="*/ 196356 h 798"/>
              <a:gd name="T16" fmla="*/ 21790 w 573"/>
              <a:gd name="T17" fmla="*/ 166269 h 798"/>
              <a:gd name="T18" fmla="*/ 35656 w 573"/>
              <a:gd name="T19" fmla="*/ 142913 h 798"/>
              <a:gd name="T20" fmla="*/ 59824 w 573"/>
              <a:gd name="T21" fmla="*/ 130640 h 798"/>
              <a:gd name="T22" fmla="*/ 75671 w 573"/>
              <a:gd name="T23" fmla="*/ 128265 h 798"/>
              <a:gd name="T24" fmla="*/ 100631 w 573"/>
              <a:gd name="T25" fmla="*/ 129057 h 798"/>
              <a:gd name="T26" fmla="*/ 111327 w 573"/>
              <a:gd name="T27" fmla="*/ 116389 h 798"/>
              <a:gd name="T28" fmla="*/ 118063 w 573"/>
              <a:gd name="T29" fmla="*/ 90656 h 798"/>
              <a:gd name="T30" fmla="*/ 118063 w 573"/>
              <a:gd name="T31" fmla="*/ 74030 h 798"/>
              <a:gd name="T32" fmla="*/ 99046 w 573"/>
              <a:gd name="T33" fmla="*/ 56611 h 798"/>
              <a:gd name="T34" fmla="*/ 57447 w 573"/>
              <a:gd name="T35" fmla="*/ 30087 h 798"/>
              <a:gd name="T36" fmla="*/ 59031 w 573"/>
              <a:gd name="T37" fmla="*/ 33254 h 798"/>
              <a:gd name="T38" fmla="*/ 85576 w 573"/>
              <a:gd name="T39" fmla="*/ 58986 h 798"/>
              <a:gd name="T40" fmla="*/ 105781 w 573"/>
              <a:gd name="T41" fmla="*/ 90656 h 798"/>
              <a:gd name="T42" fmla="*/ 97461 w 573"/>
              <a:gd name="T43" fmla="*/ 102533 h 798"/>
              <a:gd name="T44" fmla="*/ 76463 w 573"/>
              <a:gd name="T45" fmla="*/ 99762 h 798"/>
              <a:gd name="T46" fmla="*/ 47542 w 573"/>
              <a:gd name="T47" fmla="*/ 84718 h 798"/>
              <a:gd name="T48" fmla="*/ 36449 w 573"/>
              <a:gd name="T49" fmla="*/ 75613 h 798"/>
              <a:gd name="T50" fmla="*/ 19017 w 573"/>
              <a:gd name="T51" fmla="*/ 49881 h 798"/>
              <a:gd name="T52" fmla="*/ 3169 w 573"/>
              <a:gd name="T53" fmla="*/ 11876 h 798"/>
              <a:gd name="T54" fmla="*/ 13470 w 573"/>
              <a:gd name="T55" fmla="*/ 792 h 798"/>
              <a:gd name="T56" fmla="*/ 61408 w 573"/>
              <a:gd name="T57" fmla="*/ 792 h 798"/>
              <a:gd name="T58" fmla="*/ 87556 w 573"/>
              <a:gd name="T59" fmla="*/ 6730 h 798"/>
              <a:gd name="T60" fmla="*/ 107366 w 573"/>
              <a:gd name="T61" fmla="*/ 19398 h 798"/>
              <a:gd name="T62" fmla="*/ 115686 w 573"/>
              <a:gd name="T63" fmla="*/ 32462 h 798"/>
              <a:gd name="T64" fmla="*/ 123213 w 573"/>
              <a:gd name="T65" fmla="*/ 53444 h 798"/>
              <a:gd name="T66" fmla="*/ 125590 w 573"/>
              <a:gd name="T67" fmla="*/ 74030 h 798"/>
              <a:gd name="T68" fmla="*/ 139060 w 573"/>
              <a:gd name="T69" fmla="*/ 55027 h 798"/>
              <a:gd name="T70" fmla="*/ 150550 w 573"/>
              <a:gd name="T71" fmla="*/ 51464 h 798"/>
              <a:gd name="T72" fmla="*/ 157285 w 573"/>
              <a:gd name="T73" fmla="*/ 56611 h 798"/>
              <a:gd name="T74" fmla="*/ 155700 w 573"/>
              <a:gd name="T75" fmla="*/ 68091 h 798"/>
              <a:gd name="T76" fmla="*/ 143022 w 573"/>
              <a:gd name="T77" fmla="*/ 87489 h 798"/>
              <a:gd name="T78" fmla="*/ 135495 w 573"/>
              <a:gd name="T79" fmla="*/ 108075 h 798"/>
              <a:gd name="T80" fmla="*/ 132325 w 573"/>
              <a:gd name="T81" fmla="*/ 132224 h 798"/>
              <a:gd name="T82" fmla="*/ 160454 w 573"/>
              <a:gd name="T83" fmla="*/ 127473 h 798"/>
              <a:gd name="T84" fmla="*/ 184621 w 573"/>
              <a:gd name="T85" fmla="*/ 130640 h 798"/>
              <a:gd name="T86" fmla="*/ 201261 w 573"/>
              <a:gd name="T87" fmla="*/ 138162 h 798"/>
              <a:gd name="T88" fmla="*/ 218693 w 573"/>
              <a:gd name="T89" fmla="*/ 157164 h 798"/>
              <a:gd name="T90" fmla="*/ 226221 w 573"/>
              <a:gd name="T91" fmla="*/ 185668 h 798"/>
              <a:gd name="T92" fmla="*/ 224636 w 573"/>
              <a:gd name="T93" fmla="*/ 219713 h 798"/>
              <a:gd name="T94" fmla="*/ 213147 w 573"/>
              <a:gd name="T95" fmla="*/ 256926 h 798"/>
              <a:gd name="T96" fmla="*/ 200469 w 573"/>
              <a:gd name="T97" fmla="*/ 282658 h 798"/>
              <a:gd name="T98" fmla="*/ 183829 w 573"/>
              <a:gd name="T99" fmla="*/ 305223 h 798"/>
              <a:gd name="T100" fmla="*/ 166397 w 573"/>
              <a:gd name="T101" fmla="*/ 315120 h 798"/>
              <a:gd name="T102" fmla="*/ 150550 w 573"/>
              <a:gd name="T103" fmla="*/ 315912 h 798"/>
              <a:gd name="T104" fmla="*/ 136287 w 573"/>
              <a:gd name="T105" fmla="*/ 311161 h 798"/>
              <a:gd name="T106" fmla="*/ 122421 w 573"/>
              <a:gd name="T107" fmla="*/ 300077 h 79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573"/>
              <a:gd name="T163" fmla="*/ 0 h 798"/>
              <a:gd name="T164" fmla="*/ 573 w 573"/>
              <a:gd name="T165" fmla="*/ 798 h 798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573" h="798">
                <a:moveTo>
                  <a:pt x="309" y="758"/>
                </a:moveTo>
                <a:lnTo>
                  <a:pt x="309" y="758"/>
                </a:lnTo>
                <a:lnTo>
                  <a:pt x="292" y="773"/>
                </a:lnTo>
                <a:lnTo>
                  <a:pt x="273" y="786"/>
                </a:lnTo>
                <a:lnTo>
                  <a:pt x="263" y="790"/>
                </a:lnTo>
                <a:lnTo>
                  <a:pt x="250" y="794"/>
                </a:lnTo>
                <a:lnTo>
                  <a:pt x="237" y="798"/>
                </a:lnTo>
                <a:lnTo>
                  <a:pt x="225" y="798"/>
                </a:lnTo>
                <a:lnTo>
                  <a:pt x="210" y="798"/>
                </a:lnTo>
                <a:lnTo>
                  <a:pt x="197" y="796"/>
                </a:lnTo>
                <a:lnTo>
                  <a:pt x="183" y="790"/>
                </a:lnTo>
                <a:lnTo>
                  <a:pt x="168" y="781"/>
                </a:lnTo>
                <a:lnTo>
                  <a:pt x="153" y="771"/>
                </a:lnTo>
                <a:lnTo>
                  <a:pt x="139" y="756"/>
                </a:lnTo>
                <a:lnTo>
                  <a:pt x="124" y="737"/>
                </a:lnTo>
                <a:lnTo>
                  <a:pt x="111" y="714"/>
                </a:lnTo>
                <a:lnTo>
                  <a:pt x="92" y="683"/>
                </a:lnTo>
                <a:lnTo>
                  <a:pt x="78" y="649"/>
                </a:lnTo>
                <a:lnTo>
                  <a:pt x="67" y="618"/>
                </a:lnTo>
                <a:lnTo>
                  <a:pt x="57" y="586"/>
                </a:lnTo>
                <a:lnTo>
                  <a:pt x="50" y="555"/>
                </a:lnTo>
                <a:lnTo>
                  <a:pt x="46" y="525"/>
                </a:lnTo>
                <a:lnTo>
                  <a:pt x="44" y="496"/>
                </a:lnTo>
                <a:lnTo>
                  <a:pt x="46" y="469"/>
                </a:lnTo>
                <a:lnTo>
                  <a:pt x="48" y="443"/>
                </a:lnTo>
                <a:lnTo>
                  <a:pt x="55" y="420"/>
                </a:lnTo>
                <a:lnTo>
                  <a:pt x="65" y="397"/>
                </a:lnTo>
                <a:lnTo>
                  <a:pt x="76" y="378"/>
                </a:lnTo>
                <a:lnTo>
                  <a:pt x="90" y="361"/>
                </a:lnTo>
                <a:lnTo>
                  <a:pt x="109" y="349"/>
                </a:lnTo>
                <a:lnTo>
                  <a:pt x="128" y="338"/>
                </a:lnTo>
                <a:lnTo>
                  <a:pt x="151" y="330"/>
                </a:lnTo>
                <a:lnTo>
                  <a:pt x="172" y="326"/>
                </a:lnTo>
                <a:lnTo>
                  <a:pt x="191" y="324"/>
                </a:lnTo>
                <a:lnTo>
                  <a:pt x="210" y="322"/>
                </a:lnTo>
                <a:lnTo>
                  <a:pt x="227" y="324"/>
                </a:lnTo>
                <a:lnTo>
                  <a:pt x="254" y="326"/>
                </a:lnTo>
                <a:lnTo>
                  <a:pt x="279" y="332"/>
                </a:lnTo>
                <a:lnTo>
                  <a:pt x="281" y="294"/>
                </a:lnTo>
                <a:lnTo>
                  <a:pt x="290" y="259"/>
                </a:lnTo>
                <a:lnTo>
                  <a:pt x="298" y="229"/>
                </a:lnTo>
                <a:lnTo>
                  <a:pt x="311" y="202"/>
                </a:lnTo>
                <a:lnTo>
                  <a:pt x="298" y="187"/>
                </a:lnTo>
                <a:lnTo>
                  <a:pt x="275" y="166"/>
                </a:lnTo>
                <a:lnTo>
                  <a:pt x="250" y="143"/>
                </a:lnTo>
                <a:lnTo>
                  <a:pt x="221" y="124"/>
                </a:lnTo>
                <a:lnTo>
                  <a:pt x="193" y="105"/>
                </a:lnTo>
                <a:lnTo>
                  <a:pt x="145" y="76"/>
                </a:lnTo>
                <a:lnTo>
                  <a:pt x="126" y="65"/>
                </a:lnTo>
                <a:lnTo>
                  <a:pt x="149" y="84"/>
                </a:lnTo>
                <a:lnTo>
                  <a:pt x="172" y="103"/>
                </a:lnTo>
                <a:lnTo>
                  <a:pt x="193" y="126"/>
                </a:lnTo>
                <a:lnTo>
                  <a:pt x="216" y="149"/>
                </a:lnTo>
                <a:lnTo>
                  <a:pt x="235" y="177"/>
                </a:lnTo>
                <a:lnTo>
                  <a:pt x="252" y="202"/>
                </a:lnTo>
                <a:lnTo>
                  <a:pt x="267" y="229"/>
                </a:lnTo>
                <a:lnTo>
                  <a:pt x="275" y="259"/>
                </a:lnTo>
                <a:lnTo>
                  <a:pt x="246" y="259"/>
                </a:lnTo>
                <a:lnTo>
                  <a:pt x="231" y="259"/>
                </a:lnTo>
                <a:lnTo>
                  <a:pt x="212" y="256"/>
                </a:lnTo>
                <a:lnTo>
                  <a:pt x="193" y="252"/>
                </a:lnTo>
                <a:lnTo>
                  <a:pt x="172" y="244"/>
                </a:lnTo>
                <a:lnTo>
                  <a:pt x="147" y="233"/>
                </a:lnTo>
                <a:lnTo>
                  <a:pt x="120" y="214"/>
                </a:lnTo>
                <a:lnTo>
                  <a:pt x="107" y="204"/>
                </a:lnTo>
                <a:lnTo>
                  <a:pt x="92" y="191"/>
                </a:lnTo>
                <a:lnTo>
                  <a:pt x="82" y="177"/>
                </a:lnTo>
                <a:lnTo>
                  <a:pt x="69" y="160"/>
                </a:lnTo>
                <a:lnTo>
                  <a:pt x="48" y="126"/>
                </a:lnTo>
                <a:lnTo>
                  <a:pt x="32" y="91"/>
                </a:lnTo>
                <a:lnTo>
                  <a:pt x="19" y="57"/>
                </a:lnTo>
                <a:lnTo>
                  <a:pt x="8" y="30"/>
                </a:lnTo>
                <a:lnTo>
                  <a:pt x="0" y="4"/>
                </a:lnTo>
                <a:lnTo>
                  <a:pt x="34" y="2"/>
                </a:lnTo>
                <a:lnTo>
                  <a:pt x="69" y="0"/>
                </a:lnTo>
                <a:lnTo>
                  <a:pt x="111" y="0"/>
                </a:lnTo>
                <a:lnTo>
                  <a:pt x="155" y="2"/>
                </a:lnTo>
                <a:lnTo>
                  <a:pt x="179" y="7"/>
                </a:lnTo>
                <a:lnTo>
                  <a:pt x="200" y="11"/>
                </a:lnTo>
                <a:lnTo>
                  <a:pt x="221" y="17"/>
                </a:lnTo>
                <a:lnTo>
                  <a:pt x="239" y="25"/>
                </a:lnTo>
                <a:lnTo>
                  <a:pt x="256" y="36"/>
                </a:lnTo>
                <a:lnTo>
                  <a:pt x="271" y="49"/>
                </a:lnTo>
                <a:lnTo>
                  <a:pt x="284" y="65"/>
                </a:lnTo>
                <a:lnTo>
                  <a:pt x="292" y="82"/>
                </a:lnTo>
                <a:lnTo>
                  <a:pt x="300" y="99"/>
                </a:lnTo>
                <a:lnTo>
                  <a:pt x="307" y="118"/>
                </a:lnTo>
                <a:lnTo>
                  <a:pt x="311" y="135"/>
                </a:lnTo>
                <a:lnTo>
                  <a:pt x="315" y="154"/>
                </a:lnTo>
                <a:lnTo>
                  <a:pt x="317" y="187"/>
                </a:lnTo>
                <a:lnTo>
                  <a:pt x="332" y="162"/>
                </a:lnTo>
                <a:lnTo>
                  <a:pt x="351" y="139"/>
                </a:lnTo>
                <a:lnTo>
                  <a:pt x="359" y="130"/>
                </a:lnTo>
                <a:lnTo>
                  <a:pt x="370" y="128"/>
                </a:lnTo>
                <a:lnTo>
                  <a:pt x="380" y="130"/>
                </a:lnTo>
                <a:lnTo>
                  <a:pt x="389" y="135"/>
                </a:lnTo>
                <a:lnTo>
                  <a:pt x="397" y="143"/>
                </a:lnTo>
                <a:lnTo>
                  <a:pt x="399" y="154"/>
                </a:lnTo>
                <a:lnTo>
                  <a:pt x="399" y="164"/>
                </a:lnTo>
                <a:lnTo>
                  <a:pt x="393" y="172"/>
                </a:lnTo>
                <a:lnTo>
                  <a:pt x="376" y="196"/>
                </a:lnTo>
                <a:lnTo>
                  <a:pt x="361" y="221"/>
                </a:lnTo>
                <a:lnTo>
                  <a:pt x="351" y="246"/>
                </a:lnTo>
                <a:lnTo>
                  <a:pt x="342" y="273"/>
                </a:lnTo>
                <a:lnTo>
                  <a:pt x="336" y="303"/>
                </a:lnTo>
                <a:lnTo>
                  <a:pt x="334" y="334"/>
                </a:lnTo>
                <a:lnTo>
                  <a:pt x="357" y="328"/>
                </a:lnTo>
                <a:lnTo>
                  <a:pt x="389" y="324"/>
                </a:lnTo>
                <a:lnTo>
                  <a:pt x="405" y="322"/>
                </a:lnTo>
                <a:lnTo>
                  <a:pt x="424" y="324"/>
                </a:lnTo>
                <a:lnTo>
                  <a:pt x="443" y="326"/>
                </a:lnTo>
                <a:lnTo>
                  <a:pt x="466" y="330"/>
                </a:lnTo>
                <a:lnTo>
                  <a:pt x="489" y="338"/>
                </a:lnTo>
                <a:lnTo>
                  <a:pt x="508" y="349"/>
                </a:lnTo>
                <a:lnTo>
                  <a:pt x="525" y="361"/>
                </a:lnTo>
                <a:lnTo>
                  <a:pt x="540" y="378"/>
                </a:lnTo>
                <a:lnTo>
                  <a:pt x="552" y="397"/>
                </a:lnTo>
                <a:lnTo>
                  <a:pt x="561" y="420"/>
                </a:lnTo>
                <a:lnTo>
                  <a:pt x="567" y="443"/>
                </a:lnTo>
                <a:lnTo>
                  <a:pt x="571" y="469"/>
                </a:lnTo>
                <a:lnTo>
                  <a:pt x="573" y="496"/>
                </a:lnTo>
                <a:lnTo>
                  <a:pt x="571" y="525"/>
                </a:lnTo>
                <a:lnTo>
                  <a:pt x="567" y="555"/>
                </a:lnTo>
                <a:lnTo>
                  <a:pt x="561" y="586"/>
                </a:lnTo>
                <a:lnTo>
                  <a:pt x="550" y="618"/>
                </a:lnTo>
                <a:lnTo>
                  <a:pt x="538" y="649"/>
                </a:lnTo>
                <a:lnTo>
                  <a:pt x="523" y="683"/>
                </a:lnTo>
                <a:lnTo>
                  <a:pt x="506" y="714"/>
                </a:lnTo>
                <a:lnTo>
                  <a:pt x="491" y="737"/>
                </a:lnTo>
                <a:lnTo>
                  <a:pt x="479" y="756"/>
                </a:lnTo>
                <a:lnTo>
                  <a:pt x="464" y="771"/>
                </a:lnTo>
                <a:lnTo>
                  <a:pt x="449" y="781"/>
                </a:lnTo>
                <a:lnTo>
                  <a:pt x="435" y="790"/>
                </a:lnTo>
                <a:lnTo>
                  <a:pt x="420" y="796"/>
                </a:lnTo>
                <a:lnTo>
                  <a:pt x="407" y="798"/>
                </a:lnTo>
                <a:lnTo>
                  <a:pt x="393" y="798"/>
                </a:lnTo>
                <a:lnTo>
                  <a:pt x="380" y="798"/>
                </a:lnTo>
                <a:lnTo>
                  <a:pt x="368" y="794"/>
                </a:lnTo>
                <a:lnTo>
                  <a:pt x="355" y="790"/>
                </a:lnTo>
                <a:lnTo>
                  <a:pt x="344" y="786"/>
                </a:lnTo>
                <a:lnTo>
                  <a:pt x="323" y="773"/>
                </a:lnTo>
                <a:lnTo>
                  <a:pt x="309" y="7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27" name="Freeform 6"/>
          <p:cNvSpPr>
            <a:spLocks noChangeArrowheads="1"/>
          </p:cNvSpPr>
          <p:nvPr/>
        </p:nvSpPr>
        <p:spPr bwMode="auto">
          <a:xfrm>
            <a:off x="5400675" y="5484813"/>
            <a:ext cx="295275" cy="322262"/>
          </a:xfrm>
          <a:custGeom>
            <a:avLst/>
            <a:gdLst>
              <a:gd name="T0" fmla="*/ 51851 w 746"/>
              <a:gd name="T1" fmla="*/ 275488 h 813"/>
              <a:gd name="T2" fmla="*/ 112410 w 746"/>
              <a:gd name="T3" fmla="*/ 204932 h 813"/>
              <a:gd name="T4" fmla="*/ 114785 w 746"/>
              <a:gd name="T5" fmla="*/ 205724 h 813"/>
              <a:gd name="T6" fmla="*/ 123097 w 746"/>
              <a:gd name="T7" fmla="*/ 207310 h 813"/>
              <a:gd name="T8" fmla="*/ 130618 w 746"/>
              <a:gd name="T9" fmla="*/ 206517 h 813"/>
              <a:gd name="T10" fmla="*/ 138138 w 746"/>
              <a:gd name="T11" fmla="*/ 204139 h 813"/>
              <a:gd name="T12" fmla="*/ 144075 w 746"/>
              <a:gd name="T13" fmla="*/ 198193 h 813"/>
              <a:gd name="T14" fmla="*/ 146450 w 746"/>
              <a:gd name="T15" fmla="*/ 194229 h 813"/>
              <a:gd name="T16" fmla="*/ 149617 w 746"/>
              <a:gd name="T17" fmla="*/ 185112 h 813"/>
              <a:gd name="T18" fmla="*/ 148033 w 746"/>
              <a:gd name="T19" fmla="*/ 174806 h 813"/>
              <a:gd name="T20" fmla="*/ 144075 w 746"/>
              <a:gd name="T21" fmla="*/ 165689 h 813"/>
              <a:gd name="T22" fmla="*/ 139721 w 746"/>
              <a:gd name="T23" fmla="*/ 161726 h 813"/>
              <a:gd name="T24" fmla="*/ 130618 w 746"/>
              <a:gd name="T25" fmla="*/ 156573 h 813"/>
              <a:gd name="T26" fmla="*/ 120722 w 746"/>
              <a:gd name="T27" fmla="*/ 154987 h 813"/>
              <a:gd name="T28" fmla="*/ 110827 w 746"/>
              <a:gd name="T29" fmla="*/ 157365 h 813"/>
              <a:gd name="T30" fmla="*/ 102515 w 746"/>
              <a:gd name="T31" fmla="*/ 163311 h 813"/>
              <a:gd name="T32" fmla="*/ 99744 w 746"/>
              <a:gd name="T33" fmla="*/ 166482 h 813"/>
              <a:gd name="T34" fmla="*/ 97370 w 746"/>
              <a:gd name="T35" fmla="*/ 174014 h 813"/>
              <a:gd name="T36" fmla="*/ 97370 w 746"/>
              <a:gd name="T37" fmla="*/ 182338 h 813"/>
              <a:gd name="T38" fmla="*/ 98953 w 746"/>
              <a:gd name="T39" fmla="*/ 190662 h 813"/>
              <a:gd name="T40" fmla="*/ 101723 w 746"/>
              <a:gd name="T41" fmla="*/ 194229 h 813"/>
              <a:gd name="T42" fmla="*/ 41560 w 746"/>
              <a:gd name="T43" fmla="*/ 267164 h 813"/>
              <a:gd name="T44" fmla="*/ 5146 w 746"/>
              <a:gd name="T45" fmla="*/ 309974 h 813"/>
              <a:gd name="T46" fmla="*/ 2771 w 746"/>
              <a:gd name="T47" fmla="*/ 305614 h 813"/>
              <a:gd name="T48" fmla="*/ 0 w 746"/>
              <a:gd name="T49" fmla="*/ 296497 h 813"/>
              <a:gd name="T50" fmla="*/ 1187 w 746"/>
              <a:gd name="T51" fmla="*/ 287380 h 813"/>
              <a:gd name="T52" fmla="*/ 4354 w 746"/>
              <a:gd name="T53" fmla="*/ 279056 h 813"/>
              <a:gd name="T54" fmla="*/ 6729 w 746"/>
              <a:gd name="T55" fmla="*/ 274696 h 813"/>
              <a:gd name="T56" fmla="*/ 18603 w 746"/>
              <a:gd name="T57" fmla="*/ 266372 h 813"/>
              <a:gd name="T58" fmla="*/ 31665 w 746"/>
              <a:gd name="T59" fmla="*/ 264786 h 813"/>
              <a:gd name="T60" fmla="*/ 40769 w 746"/>
              <a:gd name="T61" fmla="*/ 249723 h 813"/>
              <a:gd name="T62" fmla="*/ 55018 w 746"/>
              <a:gd name="T63" fmla="*/ 219994 h 813"/>
              <a:gd name="T64" fmla="*/ 64121 w 746"/>
              <a:gd name="T65" fmla="*/ 189076 h 813"/>
              <a:gd name="T66" fmla="*/ 69267 w 746"/>
              <a:gd name="T67" fmla="*/ 158951 h 813"/>
              <a:gd name="T68" fmla="*/ 171386 w 746"/>
              <a:gd name="T69" fmla="*/ 53512 h 813"/>
              <a:gd name="T70" fmla="*/ 167428 w 746"/>
              <a:gd name="T71" fmla="*/ 45981 h 813"/>
              <a:gd name="T72" fmla="*/ 162283 w 746"/>
              <a:gd name="T73" fmla="*/ 30918 h 813"/>
              <a:gd name="T74" fmla="*/ 160699 w 746"/>
              <a:gd name="T75" fmla="*/ 17441 h 813"/>
              <a:gd name="T76" fmla="*/ 163866 w 746"/>
              <a:gd name="T77" fmla="*/ 5946 h 813"/>
              <a:gd name="T78" fmla="*/ 166241 w 746"/>
              <a:gd name="T79" fmla="*/ 793 h 813"/>
              <a:gd name="T80" fmla="*/ 295275 w 746"/>
              <a:gd name="T81" fmla="*/ 108213 h 813"/>
              <a:gd name="T82" fmla="*/ 294483 w 746"/>
              <a:gd name="T83" fmla="*/ 110195 h 813"/>
              <a:gd name="T84" fmla="*/ 290129 w 746"/>
              <a:gd name="T85" fmla="*/ 113366 h 813"/>
              <a:gd name="T86" fmla="*/ 279443 w 746"/>
              <a:gd name="T87" fmla="*/ 118519 h 813"/>
              <a:gd name="T88" fmla="*/ 265193 w 746"/>
              <a:gd name="T89" fmla="*/ 119312 h 813"/>
              <a:gd name="T90" fmla="*/ 250548 w 746"/>
              <a:gd name="T91" fmla="*/ 116538 h 813"/>
              <a:gd name="T92" fmla="*/ 169011 w 746"/>
              <a:gd name="T93" fmla="*/ 228318 h 813"/>
              <a:gd name="T94" fmla="*/ 153970 w 746"/>
              <a:gd name="T95" fmla="*/ 231490 h 813"/>
              <a:gd name="T96" fmla="*/ 124680 w 746"/>
              <a:gd name="T97" fmla="*/ 240606 h 813"/>
              <a:gd name="T98" fmla="*/ 96578 w 746"/>
              <a:gd name="T99" fmla="*/ 254876 h 813"/>
              <a:gd name="T100" fmla="*/ 69267 w 746"/>
              <a:gd name="T101" fmla="*/ 273110 h 813"/>
              <a:gd name="T102" fmla="*/ 55809 w 746"/>
              <a:gd name="T103" fmla="*/ 285002 h 813"/>
              <a:gd name="T104" fmla="*/ 56601 w 746"/>
              <a:gd name="T105" fmla="*/ 298875 h 813"/>
              <a:gd name="T106" fmla="*/ 51060 w 746"/>
              <a:gd name="T107" fmla="*/ 312352 h 813"/>
              <a:gd name="T108" fmla="*/ 46706 w 746"/>
              <a:gd name="T109" fmla="*/ 315523 h 813"/>
              <a:gd name="T110" fmla="*/ 38394 w 746"/>
              <a:gd name="T111" fmla="*/ 320676 h 813"/>
              <a:gd name="T112" fmla="*/ 29290 w 746"/>
              <a:gd name="T113" fmla="*/ 322262 h 813"/>
              <a:gd name="T114" fmla="*/ 20186 w 746"/>
              <a:gd name="T115" fmla="*/ 320676 h 813"/>
              <a:gd name="T116" fmla="*/ 39185 w 746"/>
              <a:gd name="T117" fmla="*/ 289758 h 81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746"/>
              <a:gd name="T178" fmla="*/ 0 h 813"/>
              <a:gd name="T179" fmla="*/ 746 w 746"/>
              <a:gd name="T180" fmla="*/ 813 h 813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746" h="813">
                <a:moveTo>
                  <a:pt x="99" y="731"/>
                </a:moveTo>
                <a:lnTo>
                  <a:pt x="131" y="695"/>
                </a:lnTo>
                <a:lnTo>
                  <a:pt x="284" y="517"/>
                </a:lnTo>
                <a:lnTo>
                  <a:pt x="290" y="519"/>
                </a:lnTo>
                <a:lnTo>
                  <a:pt x="301" y="521"/>
                </a:lnTo>
                <a:lnTo>
                  <a:pt x="311" y="523"/>
                </a:lnTo>
                <a:lnTo>
                  <a:pt x="320" y="523"/>
                </a:lnTo>
                <a:lnTo>
                  <a:pt x="330" y="521"/>
                </a:lnTo>
                <a:lnTo>
                  <a:pt x="339" y="519"/>
                </a:lnTo>
                <a:lnTo>
                  <a:pt x="349" y="515"/>
                </a:lnTo>
                <a:lnTo>
                  <a:pt x="357" y="509"/>
                </a:lnTo>
                <a:lnTo>
                  <a:pt x="364" y="500"/>
                </a:lnTo>
                <a:lnTo>
                  <a:pt x="370" y="490"/>
                </a:lnTo>
                <a:lnTo>
                  <a:pt x="376" y="479"/>
                </a:lnTo>
                <a:lnTo>
                  <a:pt x="378" y="467"/>
                </a:lnTo>
                <a:lnTo>
                  <a:pt x="378" y="454"/>
                </a:lnTo>
                <a:lnTo>
                  <a:pt x="374" y="441"/>
                </a:lnTo>
                <a:lnTo>
                  <a:pt x="370" y="429"/>
                </a:lnTo>
                <a:lnTo>
                  <a:pt x="364" y="418"/>
                </a:lnTo>
                <a:lnTo>
                  <a:pt x="353" y="408"/>
                </a:lnTo>
                <a:lnTo>
                  <a:pt x="343" y="399"/>
                </a:lnTo>
                <a:lnTo>
                  <a:pt x="330" y="395"/>
                </a:lnTo>
                <a:lnTo>
                  <a:pt x="318" y="391"/>
                </a:lnTo>
                <a:lnTo>
                  <a:pt x="305" y="391"/>
                </a:lnTo>
                <a:lnTo>
                  <a:pt x="292" y="393"/>
                </a:lnTo>
                <a:lnTo>
                  <a:pt x="280" y="397"/>
                </a:lnTo>
                <a:lnTo>
                  <a:pt x="269" y="404"/>
                </a:lnTo>
                <a:lnTo>
                  <a:pt x="259" y="412"/>
                </a:lnTo>
                <a:lnTo>
                  <a:pt x="252" y="420"/>
                </a:lnTo>
                <a:lnTo>
                  <a:pt x="248" y="431"/>
                </a:lnTo>
                <a:lnTo>
                  <a:pt x="246" y="439"/>
                </a:lnTo>
                <a:lnTo>
                  <a:pt x="244" y="450"/>
                </a:lnTo>
                <a:lnTo>
                  <a:pt x="246" y="460"/>
                </a:lnTo>
                <a:lnTo>
                  <a:pt x="248" y="471"/>
                </a:lnTo>
                <a:lnTo>
                  <a:pt x="250" y="481"/>
                </a:lnTo>
                <a:lnTo>
                  <a:pt x="257" y="490"/>
                </a:lnTo>
                <a:lnTo>
                  <a:pt x="259" y="494"/>
                </a:lnTo>
                <a:lnTo>
                  <a:pt x="105" y="674"/>
                </a:lnTo>
                <a:lnTo>
                  <a:pt x="74" y="710"/>
                </a:lnTo>
                <a:lnTo>
                  <a:pt x="13" y="782"/>
                </a:lnTo>
                <a:lnTo>
                  <a:pt x="7" y="771"/>
                </a:lnTo>
                <a:lnTo>
                  <a:pt x="3" y="761"/>
                </a:lnTo>
                <a:lnTo>
                  <a:pt x="0" y="748"/>
                </a:lnTo>
                <a:lnTo>
                  <a:pt x="0" y="737"/>
                </a:lnTo>
                <a:lnTo>
                  <a:pt x="3" y="725"/>
                </a:lnTo>
                <a:lnTo>
                  <a:pt x="5" y="714"/>
                </a:lnTo>
                <a:lnTo>
                  <a:pt x="11" y="704"/>
                </a:lnTo>
                <a:lnTo>
                  <a:pt x="17" y="693"/>
                </a:lnTo>
                <a:lnTo>
                  <a:pt x="30" y="681"/>
                </a:lnTo>
                <a:lnTo>
                  <a:pt x="47" y="672"/>
                </a:lnTo>
                <a:lnTo>
                  <a:pt x="63" y="668"/>
                </a:lnTo>
                <a:lnTo>
                  <a:pt x="80" y="668"/>
                </a:lnTo>
                <a:lnTo>
                  <a:pt x="103" y="630"/>
                </a:lnTo>
                <a:lnTo>
                  <a:pt x="124" y="593"/>
                </a:lnTo>
                <a:lnTo>
                  <a:pt x="139" y="555"/>
                </a:lnTo>
                <a:lnTo>
                  <a:pt x="154" y="515"/>
                </a:lnTo>
                <a:lnTo>
                  <a:pt x="162" y="477"/>
                </a:lnTo>
                <a:lnTo>
                  <a:pt x="171" y="439"/>
                </a:lnTo>
                <a:lnTo>
                  <a:pt x="175" y="401"/>
                </a:lnTo>
                <a:lnTo>
                  <a:pt x="177" y="362"/>
                </a:lnTo>
                <a:lnTo>
                  <a:pt x="433" y="135"/>
                </a:lnTo>
                <a:lnTo>
                  <a:pt x="423" y="116"/>
                </a:lnTo>
                <a:lnTo>
                  <a:pt x="414" y="97"/>
                </a:lnTo>
                <a:lnTo>
                  <a:pt x="410" y="78"/>
                </a:lnTo>
                <a:lnTo>
                  <a:pt x="406" y="61"/>
                </a:lnTo>
                <a:lnTo>
                  <a:pt x="406" y="44"/>
                </a:lnTo>
                <a:lnTo>
                  <a:pt x="408" y="28"/>
                </a:lnTo>
                <a:lnTo>
                  <a:pt x="414" y="15"/>
                </a:lnTo>
                <a:lnTo>
                  <a:pt x="420" y="2"/>
                </a:lnTo>
                <a:lnTo>
                  <a:pt x="425" y="0"/>
                </a:lnTo>
                <a:lnTo>
                  <a:pt x="746" y="273"/>
                </a:lnTo>
                <a:lnTo>
                  <a:pt x="744" y="278"/>
                </a:lnTo>
                <a:lnTo>
                  <a:pt x="733" y="286"/>
                </a:lnTo>
                <a:lnTo>
                  <a:pt x="721" y="294"/>
                </a:lnTo>
                <a:lnTo>
                  <a:pt x="706" y="299"/>
                </a:lnTo>
                <a:lnTo>
                  <a:pt x="689" y="301"/>
                </a:lnTo>
                <a:lnTo>
                  <a:pt x="670" y="301"/>
                </a:lnTo>
                <a:lnTo>
                  <a:pt x="651" y="299"/>
                </a:lnTo>
                <a:lnTo>
                  <a:pt x="633" y="294"/>
                </a:lnTo>
                <a:lnTo>
                  <a:pt x="612" y="286"/>
                </a:lnTo>
                <a:lnTo>
                  <a:pt x="427" y="576"/>
                </a:lnTo>
                <a:lnTo>
                  <a:pt x="389" y="584"/>
                </a:lnTo>
                <a:lnTo>
                  <a:pt x="353" y="595"/>
                </a:lnTo>
                <a:lnTo>
                  <a:pt x="315" y="607"/>
                </a:lnTo>
                <a:lnTo>
                  <a:pt x="280" y="624"/>
                </a:lnTo>
                <a:lnTo>
                  <a:pt x="244" y="643"/>
                </a:lnTo>
                <a:lnTo>
                  <a:pt x="210" y="664"/>
                </a:lnTo>
                <a:lnTo>
                  <a:pt x="175" y="689"/>
                </a:lnTo>
                <a:lnTo>
                  <a:pt x="141" y="719"/>
                </a:lnTo>
                <a:lnTo>
                  <a:pt x="145" y="735"/>
                </a:lnTo>
                <a:lnTo>
                  <a:pt x="143" y="754"/>
                </a:lnTo>
                <a:lnTo>
                  <a:pt x="139" y="771"/>
                </a:lnTo>
                <a:lnTo>
                  <a:pt x="129" y="788"/>
                </a:lnTo>
                <a:lnTo>
                  <a:pt x="118" y="796"/>
                </a:lnTo>
                <a:lnTo>
                  <a:pt x="110" y="803"/>
                </a:lnTo>
                <a:lnTo>
                  <a:pt x="97" y="809"/>
                </a:lnTo>
                <a:lnTo>
                  <a:pt x="87" y="811"/>
                </a:lnTo>
                <a:lnTo>
                  <a:pt x="74" y="813"/>
                </a:lnTo>
                <a:lnTo>
                  <a:pt x="61" y="811"/>
                </a:lnTo>
                <a:lnTo>
                  <a:pt x="51" y="809"/>
                </a:lnTo>
                <a:lnTo>
                  <a:pt x="38" y="805"/>
                </a:lnTo>
                <a:lnTo>
                  <a:pt x="99" y="7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28" name="Freeform 7"/>
          <p:cNvSpPr>
            <a:spLocks noEditPoints="1" noChangeArrowheads="1"/>
          </p:cNvSpPr>
          <p:nvPr/>
        </p:nvSpPr>
        <p:spPr bwMode="auto">
          <a:xfrm>
            <a:off x="7764463" y="5484813"/>
            <a:ext cx="241300" cy="339725"/>
          </a:xfrm>
          <a:custGeom>
            <a:avLst/>
            <a:gdLst>
              <a:gd name="T0" fmla="*/ 230567 w 607"/>
              <a:gd name="T1" fmla="*/ 252514 h 857"/>
              <a:gd name="T2" fmla="*/ 233747 w 607"/>
              <a:gd name="T3" fmla="*/ 296516 h 857"/>
              <a:gd name="T4" fmla="*/ 155434 w 607"/>
              <a:gd name="T5" fmla="*/ 338932 h 857"/>
              <a:gd name="T6" fmla="*/ 155434 w 607"/>
              <a:gd name="T7" fmla="*/ 296516 h 857"/>
              <a:gd name="T8" fmla="*/ 158614 w 607"/>
              <a:gd name="T9" fmla="*/ 252514 h 857"/>
              <a:gd name="T10" fmla="*/ 84276 w 607"/>
              <a:gd name="T11" fmla="*/ 338932 h 857"/>
              <a:gd name="T12" fmla="*/ 117669 w 607"/>
              <a:gd name="T13" fmla="*/ 173232 h 857"/>
              <a:gd name="T14" fmla="*/ 36175 w 607"/>
              <a:gd name="T15" fmla="*/ 34091 h 857"/>
              <a:gd name="T16" fmla="*/ 46908 w 607"/>
              <a:gd name="T17" fmla="*/ 8325 h 857"/>
              <a:gd name="T18" fmla="*/ 65990 w 607"/>
              <a:gd name="T19" fmla="*/ 9910 h 857"/>
              <a:gd name="T20" fmla="*/ 71158 w 607"/>
              <a:gd name="T21" fmla="*/ 34091 h 857"/>
              <a:gd name="T22" fmla="*/ 75928 w 607"/>
              <a:gd name="T23" fmla="*/ 48362 h 857"/>
              <a:gd name="T24" fmla="*/ 115283 w 607"/>
              <a:gd name="T25" fmla="*/ 153411 h 857"/>
              <a:gd name="T26" fmla="*/ 100177 w 607"/>
              <a:gd name="T27" fmla="*/ 159754 h 857"/>
              <a:gd name="T28" fmla="*/ 85071 w 607"/>
              <a:gd name="T29" fmla="*/ 158168 h 857"/>
              <a:gd name="T30" fmla="*/ 75928 w 607"/>
              <a:gd name="T31" fmla="*/ 153411 h 857"/>
              <a:gd name="T32" fmla="*/ 60027 w 607"/>
              <a:gd name="T33" fmla="*/ 160943 h 857"/>
              <a:gd name="T34" fmla="*/ 46113 w 607"/>
              <a:gd name="T35" fmla="*/ 158961 h 857"/>
              <a:gd name="T36" fmla="*/ 36970 w 607"/>
              <a:gd name="T37" fmla="*/ 153411 h 857"/>
              <a:gd name="T38" fmla="*/ 21069 w 607"/>
              <a:gd name="T39" fmla="*/ 159754 h 857"/>
              <a:gd name="T40" fmla="*/ 7553 w 607"/>
              <a:gd name="T41" fmla="*/ 158168 h 857"/>
              <a:gd name="T42" fmla="*/ 795 w 607"/>
              <a:gd name="T43" fmla="*/ 153411 h 857"/>
              <a:gd name="T44" fmla="*/ 0 w 607"/>
              <a:gd name="T45" fmla="*/ 338932 h 857"/>
              <a:gd name="T46" fmla="*/ 33392 w 607"/>
              <a:gd name="T47" fmla="*/ 173232 h 857"/>
              <a:gd name="T48" fmla="*/ 41741 w 607"/>
              <a:gd name="T49" fmla="*/ 339725 h 857"/>
              <a:gd name="T50" fmla="*/ 75133 w 607"/>
              <a:gd name="T51" fmla="*/ 173232 h 857"/>
              <a:gd name="T52" fmla="*/ 211485 w 607"/>
              <a:gd name="T53" fmla="*/ 131609 h 857"/>
              <a:gd name="T54" fmla="*/ 224604 w 607"/>
              <a:gd name="T55" fmla="*/ 120906 h 857"/>
              <a:gd name="T56" fmla="*/ 236530 w 607"/>
              <a:gd name="T57" fmla="*/ 105842 h 857"/>
              <a:gd name="T58" fmla="*/ 241300 w 607"/>
              <a:gd name="T59" fmla="*/ 91571 h 857"/>
              <a:gd name="T60" fmla="*/ 240505 w 607"/>
              <a:gd name="T61" fmla="*/ 77697 h 857"/>
              <a:gd name="T62" fmla="*/ 229772 w 607"/>
              <a:gd name="T63" fmla="*/ 56687 h 857"/>
              <a:gd name="T64" fmla="*/ 204727 w 607"/>
              <a:gd name="T65" fmla="*/ 25767 h 857"/>
              <a:gd name="T66" fmla="*/ 195584 w 607"/>
              <a:gd name="T67" fmla="*/ 9117 h 857"/>
              <a:gd name="T68" fmla="*/ 195584 w 607"/>
              <a:gd name="T69" fmla="*/ 0 h 857"/>
              <a:gd name="T70" fmla="*/ 176105 w 607"/>
              <a:gd name="T71" fmla="*/ 14271 h 857"/>
              <a:gd name="T72" fmla="*/ 157024 w 607"/>
              <a:gd name="T73" fmla="*/ 34884 h 857"/>
              <a:gd name="T74" fmla="*/ 144700 w 607"/>
              <a:gd name="T75" fmla="*/ 59858 h 857"/>
              <a:gd name="T76" fmla="*/ 143508 w 607"/>
              <a:gd name="T77" fmla="*/ 84039 h 857"/>
              <a:gd name="T78" fmla="*/ 148676 w 607"/>
              <a:gd name="T79" fmla="*/ 99896 h 857"/>
              <a:gd name="T80" fmla="*/ 160204 w 607"/>
              <a:gd name="T81" fmla="*/ 115752 h 857"/>
              <a:gd name="T82" fmla="*/ 178093 w 607"/>
              <a:gd name="T83" fmla="*/ 131609 h 857"/>
              <a:gd name="T84" fmla="*/ 182068 w 607"/>
              <a:gd name="T85" fmla="*/ 126455 h 857"/>
              <a:gd name="T86" fmla="*/ 161397 w 607"/>
              <a:gd name="T87" fmla="*/ 101481 h 857"/>
              <a:gd name="T88" fmla="*/ 151856 w 607"/>
              <a:gd name="T89" fmla="*/ 78490 h 857"/>
              <a:gd name="T90" fmla="*/ 153844 w 607"/>
              <a:gd name="T91" fmla="*/ 57480 h 857"/>
              <a:gd name="T92" fmla="*/ 164577 w 607"/>
              <a:gd name="T93" fmla="*/ 37659 h 857"/>
              <a:gd name="T94" fmla="*/ 188826 w 607"/>
              <a:gd name="T95" fmla="*/ 13478 h 857"/>
              <a:gd name="T96" fmla="*/ 178888 w 607"/>
              <a:gd name="T97" fmla="*/ 26560 h 857"/>
              <a:gd name="T98" fmla="*/ 169745 w 607"/>
              <a:gd name="T99" fmla="*/ 48362 h 857"/>
              <a:gd name="T100" fmla="*/ 166167 w 607"/>
              <a:gd name="T101" fmla="*/ 69372 h 857"/>
              <a:gd name="T102" fmla="*/ 169745 w 607"/>
              <a:gd name="T103" fmla="*/ 89986 h 857"/>
              <a:gd name="T104" fmla="*/ 179683 w 607"/>
              <a:gd name="T105" fmla="*/ 111788 h 857"/>
              <a:gd name="T106" fmla="*/ 190416 w 607"/>
              <a:gd name="T107" fmla="*/ 126455 h 857"/>
              <a:gd name="T108" fmla="*/ 161397 w 607"/>
              <a:gd name="T109" fmla="*/ 245775 h 857"/>
              <a:gd name="T110" fmla="*/ 176900 w 607"/>
              <a:gd name="T111" fmla="*/ 137555 h 857"/>
              <a:gd name="T112" fmla="*/ 171335 w 607"/>
              <a:gd name="T113" fmla="*/ 238244 h 857"/>
              <a:gd name="T114" fmla="*/ 193597 w 607"/>
              <a:gd name="T115" fmla="*/ 238244 h 85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607"/>
              <a:gd name="T175" fmla="*/ 0 h 857"/>
              <a:gd name="T176" fmla="*/ 607 w 607"/>
              <a:gd name="T177" fmla="*/ 857 h 857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607" h="857">
                <a:moveTo>
                  <a:pt x="399" y="637"/>
                </a:moveTo>
                <a:lnTo>
                  <a:pt x="399" y="637"/>
                </a:lnTo>
                <a:lnTo>
                  <a:pt x="580" y="637"/>
                </a:lnTo>
                <a:lnTo>
                  <a:pt x="584" y="693"/>
                </a:lnTo>
                <a:lnTo>
                  <a:pt x="588" y="748"/>
                </a:lnTo>
                <a:lnTo>
                  <a:pt x="590" y="802"/>
                </a:lnTo>
                <a:lnTo>
                  <a:pt x="592" y="855"/>
                </a:lnTo>
                <a:lnTo>
                  <a:pt x="391" y="855"/>
                </a:lnTo>
                <a:lnTo>
                  <a:pt x="389" y="802"/>
                </a:lnTo>
                <a:lnTo>
                  <a:pt x="391" y="748"/>
                </a:lnTo>
                <a:lnTo>
                  <a:pt x="395" y="693"/>
                </a:lnTo>
                <a:lnTo>
                  <a:pt x="399" y="637"/>
                </a:lnTo>
                <a:close/>
                <a:moveTo>
                  <a:pt x="296" y="437"/>
                </a:moveTo>
                <a:lnTo>
                  <a:pt x="296" y="855"/>
                </a:lnTo>
                <a:lnTo>
                  <a:pt x="212" y="855"/>
                </a:lnTo>
                <a:lnTo>
                  <a:pt x="212" y="437"/>
                </a:lnTo>
                <a:lnTo>
                  <a:pt x="296" y="437"/>
                </a:lnTo>
                <a:close/>
                <a:moveTo>
                  <a:pt x="179" y="86"/>
                </a:moveTo>
                <a:lnTo>
                  <a:pt x="101" y="86"/>
                </a:lnTo>
                <a:lnTo>
                  <a:pt x="91" y="86"/>
                </a:lnTo>
                <a:lnTo>
                  <a:pt x="109" y="25"/>
                </a:lnTo>
                <a:lnTo>
                  <a:pt x="112" y="21"/>
                </a:lnTo>
                <a:lnTo>
                  <a:pt x="118" y="21"/>
                </a:lnTo>
                <a:lnTo>
                  <a:pt x="160" y="21"/>
                </a:lnTo>
                <a:lnTo>
                  <a:pt x="166" y="21"/>
                </a:lnTo>
                <a:lnTo>
                  <a:pt x="166" y="25"/>
                </a:lnTo>
                <a:lnTo>
                  <a:pt x="187" y="86"/>
                </a:lnTo>
                <a:lnTo>
                  <a:pt x="179" y="86"/>
                </a:lnTo>
                <a:close/>
                <a:moveTo>
                  <a:pt x="2" y="387"/>
                </a:moveTo>
                <a:lnTo>
                  <a:pt x="88" y="122"/>
                </a:lnTo>
                <a:lnTo>
                  <a:pt x="191" y="122"/>
                </a:lnTo>
                <a:lnTo>
                  <a:pt x="290" y="387"/>
                </a:lnTo>
                <a:lnTo>
                  <a:pt x="277" y="395"/>
                </a:lnTo>
                <a:lnTo>
                  <a:pt x="265" y="399"/>
                </a:lnTo>
                <a:lnTo>
                  <a:pt x="252" y="403"/>
                </a:lnTo>
                <a:lnTo>
                  <a:pt x="240" y="403"/>
                </a:lnTo>
                <a:lnTo>
                  <a:pt x="227" y="401"/>
                </a:lnTo>
                <a:lnTo>
                  <a:pt x="214" y="399"/>
                </a:lnTo>
                <a:lnTo>
                  <a:pt x="202" y="393"/>
                </a:lnTo>
                <a:lnTo>
                  <a:pt x="191" y="387"/>
                </a:lnTo>
                <a:lnTo>
                  <a:pt x="177" y="395"/>
                </a:lnTo>
                <a:lnTo>
                  <a:pt x="164" y="401"/>
                </a:lnTo>
                <a:lnTo>
                  <a:pt x="151" y="406"/>
                </a:lnTo>
                <a:lnTo>
                  <a:pt x="139" y="406"/>
                </a:lnTo>
                <a:lnTo>
                  <a:pt x="128" y="403"/>
                </a:lnTo>
                <a:lnTo>
                  <a:pt x="116" y="401"/>
                </a:lnTo>
                <a:lnTo>
                  <a:pt x="105" y="395"/>
                </a:lnTo>
                <a:lnTo>
                  <a:pt x="93" y="387"/>
                </a:lnTo>
                <a:lnTo>
                  <a:pt x="78" y="395"/>
                </a:lnTo>
                <a:lnTo>
                  <a:pt x="65" y="399"/>
                </a:lnTo>
                <a:lnTo>
                  <a:pt x="53" y="403"/>
                </a:lnTo>
                <a:lnTo>
                  <a:pt x="40" y="403"/>
                </a:lnTo>
                <a:lnTo>
                  <a:pt x="30" y="401"/>
                </a:lnTo>
                <a:lnTo>
                  <a:pt x="19" y="399"/>
                </a:lnTo>
                <a:lnTo>
                  <a:pt x="11" y="395"/>
                </a:lnTo>
                <a:lnTo>
                  <a:pt x="2" y="387"/>
                </a:lnTo>
                <a:close/>
                <a:moveTo>
                  <a:pt x="84" y="437"/>
                </a:moveTo>
                <a:lnTo>
                  <a:pt x="84" y="855"/>
                </a:lnTo>
                <a:lnTo>
                  <a:pt x="0" y="855"/>
                </a:lnTo>
                <a:lnTo>
                  <a:pt x="0" y="437"/>
                </a:lnTo>
                <a:lnTo>
                  <a:pt x="84" y="437"/>
                </a:lnTo>
                <a:close/>
                <a:moveTo>
                  <a:pt x="189" y="437"/>
                </a:moveTo>
                <a:lnTo>
                  <a:pt x="189" y="857"/>
                </a:lnTo>
                <a:lnTo>
                  <a:pt x="105" y="857"/>
                </a:lnTo>
                <a:lnTo>
                  <a:pt x="105" y="437"/>
                </a:lnTo>
                <a:lnTo>
                  <a:pt x="189" y="437"/>
                </a:lnTo>
                <a:close/>
                <a:moveTo>
                  <a:pt x="448" y="332"/>
                </a:moveTo>
                <a:lnTo>
                  <a:pt x="448" y="332"/>
                </a:lnTo>
                <a:lnTo>
                  <a:pt x="532" y="332"/>
                </a:lnTo>
                <a:lnTo>
                  <a:pt x="550" y="319"/>
                </a:lnTo>
                <a:lnTo>
                  <a:pt x="565" y="305"/>
                </a:lnTo>
                <a:lnTo>
                  <a:pt x="578" y="292"/>
                </a:lnTo>
                <a:lnTo>
                  <a:pt x="588" y="280"/>
                </a:lnTo>
                <a:lnTo>
                  <a:pt x="595" y="267"/>
                </a:lnTo>
                <a:lnTo>
                  <a:pt x="601" y="254"/>
                </a:lnTo>
                <a:lnTo>
                  <a:pt x="605" y="244"/>
                </a:lnTo>
                <a:lnTo>
                  <a:pt x="607" y="231"/>
                </a:lnTo>
                <a:lnTo>
                  <a:pt x="607" y="219"/>
                </a:lnTo>
                <a:lnTo>
                  <a:pt x="607" y="208"/>
                </a:lnTo>
                <a:lnTo>
                  <a:pt x="605" y="196"/>
                </a:lnTo>
                <a:lnTo>
                  <a:pt x="601" y="185"/>
                </a:lnTo>
                <a:lnTo>
                  <a:pt x="590" y="164"/>
                </a:lnTo>
                <a:lnTo>
                  <a:pt x="578" y="143"/>
                </a:lnTo>
                <a:lnTo>
                  <a:pt x="563" y="122"/>
                </a:lnTo>
                <a:lnTo>
                  <a:pt x="546" y="103"/>
                </a:lnTo>
                <a:lnTo>
                  <a:pt x="515" y="65"/>
                </a:lnTo>
                <a:lnTo>
                  <a:pt x="502" y="49"/>
                </a:lnTo>
                <a:lnTo>
                  <a:pt x="494" y="32"/>
                </a:lnTo>
                <a:lnTo>
                  <a:pt x="492" y="23"/>
                </a:lnTo>
                <a:lnTo>
                  <a:pt x="490" y="15"/>
                </a:lnTo>
                <a:lnTo>
                  <a:pt x="490" y="9"/>
                </a:lnTo>
                <a:lnTo>
                  <a:pt x="492" y="0"/>
                </a:lnTo>
                <a:lnTo>
                  <a:pt x="460" y="23"/>
                </a:lnTo>
                <a:lnTo>
                  <a:pt x="443" y="36"/>
                </a:lnTo>
                <a:lnTo>
                  <a:pt x="427" y="51"/>
                </a:lnTo>
                <a:lnTo>
                  <a:pt x="410" y="70"/>
                </a:lnTo>
                <a:lnTo>
                  <a:pt x="395" y="88"/>
                </a:lnTo>
                <a:lnTo>
                  <a:pt x="380" y="107"/>
                </a:lnTo>
                <a:lnTo>
                  <a:pt x="370" y="130"/>
                </a:lnTo>
                <a:lnTo>
                  <a:pt x="364" y="151"/>
                </a:lnTo>
                <a:lnTo>
                  <a:pt x="359" y="177"/>
                </a:lnTo>
                <a:lnTo>
                  <a:pt x="359" y="200"/>
                </a:lnTo>
                <a:lnTo>
                  <a:pt x="361" y="212"/>
                </a:lnTo>
                <a:lnTo>
                  <a:pt x="364" y="225"/>
                </a:lnTo>
                <a:lnTo>
                  <a:pt x="368" y="240"/>
                </a:lnTo>
                <a:lnTo>
                  <a:pt x="374" y="252"/>
                </a:lnTo>
                <a:lnTo>
                  <a:pt x="382" y="265"/>
                </a:lnTo>
                <a:lnTo>
                  <a:pt x="391" y="277"/>
                </a:lnTo>
                <a:lnTo>
                  <a:pt x="403" y="292"/>
                </a:lnTo>
                <a:lnTo>
                  <a:pt x="416" y="305"/>
                </a:lnTo>
                <a:lnTo>
                  <a:pt x="431" y="317"/>
                </a:lnTo>
                <a:lnTo>
                  <a:pt x="448" y="332"/>
                </a:lnTo>
                <a:close/>
                <a:moveTo>
                  <a:pt x="458" y="319"/>
                </a:moveTo>
                <a:lnTo>
                  <a:pt x="458" y="319"/>
                </a:lnTo>
                <a:lnTo>
                  <a:pt x="437" y="298"/>
                </a:lnTo>
                <a:lnTo>
                  <a:pt x="418" y="277"/>
                </a:lnTo>
                <a:lnTo>
                  <a:pt x="406" y="256"/>
                </a:lnTo>
                <a:lnTo>
                  <a:pt x="395" y="238"/>
                </a:lnTo>
                <a:lnTo>
                  <a:pt x="387" y="217"/>
                </a:lnTo>
                <a:lnTo>
                  <a:pt x="382" y="198"/>
                </a:lnTo>
                <a:lnTo>
                  <a:pt x="382" y="181"/>
                </a:lnTo>
                <a:lnTo>
                  <a:pt x="382" y="162"/>
                </a:lnTo>
                <a:lnTo>
                  <a:pt x="387" y="145"/>
                </a:lnTo>
                <a:lnTo>
                  <a:pt x="393" y="128"/>
                </a:lnTo>
                <a:lnTo>
                  <a:pt x="403" y="112"/>
                </a:lnTo>
                <a:lnTo>
                  <a:pt x="414" y="95"/>
                </a:lnTo>
                <a:lnTo>
                  <a:pt x="427" y="80"/>
                </a:lnTo>
                <a:lnTo>
                  <a:pt x="441" y="63"/>
                </a:lnTo>
                <a:lnTo>
                  <a:pt x="475" y="34"/>
                </a:lnTo>
                <a:lnTo>
                  <a:pt x="462" y="51"/>
                </a:lnTo>
                <a:lnTo>
                  <a:pt x="450" y="67"/>
                </a:lnTo>
                <a:lnTo>
                  <a:pt x="441" y="86"/>
                </a:lnTo>
                <a:lnTo>
                  <a:pt x="433" y="103"/>
                </a:lnTo>
                <a:lnTo>
                  <a:pt x="427" y="122"/>
                </a:lnTo>
                <a:lnTo>
                  <a:pt x="422" y="139"/>
                </a:lnTo>
                <a:lnTo>
                  <a:pt x="418" y="156"/>
                </a:lnTo>
                <a:lnTo>
                  <a:pt x="418" y="175"/>
                </a:lnTo>
                <a:lnTo>
                  <a:pt x="418" y="191"/>
                </a:lnTo>
                <a:lnTo>
                  <a:pt x="422" y="210"/>
                </a:lnTo>
                <a:lnTo>
                  <a:pt x="427" y="227"/>
                </a:lnTo>
                <a:lnTo>
                  <a:pt x="433" y="246"/>
                </a:lnTo>
                <a:lnTo>
                  <a:pt x="441" y="265"/>
                </a:lnTo>
                <a:lnTo>
                  <a:pt x="452" y="282"/>
                </a:lnTo>
                <a:lnTo>
                  <a:pt x="464" y="301"/>
                </a:lnTo>
                <a:lnTo>
                  <a:pt x="479" y="319"/>
                </a:lnTo>
                <a:lnTo>
                  <a:pt x="458" y="319"/>
                </a:lnTo>
                <a:close/>
                <a:moveTo>
                  <a:pt x="406" y="620"/>
                </a:moveTo>
                <a:lnTo>
                  <a:pt x="576" y="620"/>
                </a:lnTo>
                <a:lnTo>
                  <a:pt x="536" y="347"/>
                </a:lnTo>
                <a:lnTo>
                  <a:pt x="445" y="347"/>
                </a:lnTo>
                <a:lnTo>
                  <a:pt x="406" y="620"/>
                </a:lnTo>
                <a:close/>
                <a:moveTo>
                  <a:pt x="431" y="601"/>
                </a:moveTo>
                <a:lnTo>
                  <a:pt x="460" y="361"/>
                </a:lnTo>
                <a:lnTo>
                  <a:pt x="487" y="361"/>
                </a:lnTo>
                <a:lnTo>
                  <a:pt x="487" y="601"/>
                </a:lnTo>
                <a:lnTo>
                  <a:pt x="431" y="6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29" name="Freeform 8"/>
          <p:cNvSpPr>
            <a:spLocks noEditPoints="1" noChangeArrowheads="1"/>
          </p:cNvSpPr>
          <p:nvPr/>
        </p:nvSpPr>
        <p:spPr bwMode="auto">
          <a:xfrm>
            <a:off x="7204075" y="5484813"/>
            <a:ext cx="250825" cy="311150"/>
          </a:xfrm>
          <a:custGeom>
            <a:avLst/>
            <a:gdLst>
              <a:gd name="T0" fmla="*/ 119478 w 634"/>
              <a:gd name="T1" fmla="*/ 111097 h 787"/>
              <a:gd name="T2" fmla="*/ 93763 w 634"/>
              <a:gd name="T3" fmla="*/ 96073 h 787"/>
              <a:gd name="T4" fmla="*/ 70421 w 634"/>
              <a:gd name="T5" fmla="*/ 90538 h 787"/>
              <a:gd name="T6" fmla="*/ 51431 w 634"/>
              <a:gd name="T7" fmla="*/ 91329 h 787"/>
              <a:gd name="T8" fmla="*/ 37189 w 634"/>
              <a:gd name="T9" fmla="*/ 96864 h 787"/>
              <a:gd name="T10" fmla="*/ 18990 w 634"/>
              <a:gd name="T11" fmla="*/ 111097 h 787"/>
              <a:gd name="T12" fmla="*/ 6726 w 634"/>
              <a:gd name="T13" fmla="*/ 129283 h 787"/>
              <a:gd name="T14" fmla="*/ 0 w 634"/>
              <a:gd name="T15" fmla="*/ 151028 h 787"/>
              <a:gd name="T16" fmla="*/ 791 w 634"/>
              <a:gd name="T17" fmla="*/ 173564 h 787"/>
              <a:gd name="T18" fmla="*/ 8308 w 634"/>
              <a:gd name="T19" fmla="*/ 196495 h 787"/>
              <a:gd name="T20" fmla="*/ 34815 w 634"/>
              <a:gd name="T21" fmla="*/ 240776 h 787"/>
              <a:gd name="T22" fmla="*/ 49057 w 634"/>
              <a:gd name="T23" fmla="*/ 263707 h 787"/>
              <a:gd name="T24" fmla="*/ 52222 w 634"/>
              <a:gd name="T25" fmla="*/ 285451 h 787"/>
              <a:gd name="T26" fmla="*/ 56574 w 634"/>
              <a:gd name="T27" fmla="*/ 294545 h 787"/>
              <a:gd name="T28" fmla="*/ 68047 w 634"/>
              <a:gd name="T29" fmla="*/ 304429 h 787"/>
              <a:gd name="T30" fmla="*/ 84663 w 634"/>
              <a:gd name="T31" fmla="*/ 309569 h 787"/>
              <a:gd name="T32" fmla="*/ 113148 w 634"/>
              <a:gd name="T33" fmla="*/ 309569 h 787"/>
              <a:gd name="T34" fmla="*/ 125413 w 634"/>
              <a:gd name="T35" fmla="*/ 303638 h 787"/>
              <a:gd name="T36" fmla="*/ 132929 w 634"/>
              <a:gd name="T37" fmla="*/ 307987 h 787"/>
              <a:gd name="T38" fmla="*/ 153502 w 634"/>
              <a:gd name="T39" fmla="*/ 311150 h 787"/>
              <a:gd name="T40" fmla="*/ 176052 w 634"/>
              <a:gd name="T41" fmla="*/ 307196 h 787"/>
              <a:gd name="T42" fmla="*/ 189503 w 634"/>
              <a:gd name="T43" fmla="*/ 298103 h 787"/>
              <a:gd name="T44" fmla="*/ 196229 w 634"/>
              <a:gd name="T45" fmla="*/ 285451 h 787"/>
              <a:gd name="T46" fmla="*/ 198603 w 634"/>
              <a:gd name="T47" fmla="*/ 268056 h 787"/>
              <a:gd name="T48" fmla="*/ 205328 w 634"/>
              <a:gd name="T49" fmla="*/ 254613 h 787"/>
              <a:gd name="T50" fmla="*/ 234209 w 634"/>
              <a:gd name="T51" fmla="*/ 209937 h 787"/>
              <a:gd name="T52" fmla="*/ 244891 w 634"/>
              <a:gd name="T53" fmla="*/ 188983 h 787"/>
              <a:gd name="T54" fmla="*/ 250825 w 634"/>
              <a:gd name="T55" fmla="*/ 166052 h 787"/>
              <a:gd name="T56" fmla="*/ 249243 w 634"/>
              <a:gd name="T57" fmla="*/ 143516 h 787"/>
              <a:gd name="T58" fmla="*/ 240934 w 634"/>
              <a:gd name="T59" fmla="*/ 122562 h 787"/>
              <a:gd name="T60" fmla="*/ 225901 w 634"/>
              <a:gd name="T61" fmla="*/ 105166 h 787"/>
              <a:gd name="T62" fmla="*/ 205328 w 634"/>
              <a:gd name="T63" fmla="*/ 93701 h 787"/>
              <a:gd name="T64" fmla="*/ 192668 w 634"/>
              <a:gd name="T65" fmla="*/ 90538 h 787"/>
              <a:gd name="T66" fmla="*/ 173679 w 634"/>
              <a:gd name="T67" fmla="*/ 91329 h 787"/>
              <a:gd name="T68" fmla="*/ 146381 w 634"/>
              <a:gd name="T69" fmla="*/ 101213 h 787"/>
              <a:gd name="T70" fmla="*/ 125413 w 634"/>
              <a:gd name="T71" fmla="*/ 116236 h 787"/>
              <a:gd name="T72" fmla="*/ 132929 w 634"/>
              <a:gd name="T73" fmla="*/ 31234 h 787"/>
              <a:gd name="T74" fmla="*/ 147963 w 634"/>
              <a:gd name="T75" fmla="*/ 11466 h 787"/>
              <a:gd name="T76" fmla="*/ 166953 w 634"/>
              <a:gd name="T77" fmla="*/ 3163 h 787"/>
              <a:gd name="T78" fmla="*/ 190295 w 634"/>
              <a:gd name="T79" fmla="*/ 3163 h 787"/>
              <a:gd name="T80" fmla="*/ 233418 w 634"/>
              <a:gd name="T81" fmla="*/ 16605 h 787"/>
              <a:gd name="T82" fmla="*/ 246078 w 634"/>
              <a:gd name="T83" fmla="*/ 28861 h 787"/>
              <a:gd name="T84" fmla="*/ 228274 w 634"/>
              <a:gd name="T85" fmla="*/ 42304 h 787"/>
              <a:gd name="T86" fmla="*/ 206911 w 634"/>
              <a:gd name="T87" fmla="*/ 52979 h 787"/>
              <a:gd name="T88" fmla="*/ 182778 w 634"/>
              <a:gd name="T89" fmla="*/ 60490 h 787"/>
              <a:gd name="T90" fmla="*/ 158645 w 634"/>
              <a:gd name="T91" fmla="*/ 61281 h 787"/>
              <a:gd name="T92" fmla="*/ 138072 w 634"/>
              <a:gd name="T93" fmla="*/ 56141 h 787"/>
              <a:gd name="T94" fmla="*/ 134512 w 634"/>
              <a:gd name="T95" fmla="*/ 81049 h 787"/>
              <a:gd name="T96" fmla="*/ 123039 w 634"/>
              <a:gd name="T97" fmla="*/ 105166 h 787"/>
              <a:gd name="T98" fmla="*/ 119478 w 634"/>
              <a:gd name="T99" fmla="*/ 80259 h 787"/>
              <a:gd name="T100" fmla="*/ 106423 w 634"/>
              <a:gd name="T101" fmla="*/ 49025 h 787"/>
              <a:gd name="T102" fmla="*/ 80707 w 634"/>
              <a:gd name="T103" fmla="*/ 22140 h 787"/>
              <a:gd name="T104" fmla="*/ 117104 w 634"/>
              <a:gd name="T105" fmla="*/ 7512 h 787"/>
              <a:gd name="T106" fmla="*/ 132929 w 634"/>
              <a:gd name="T107" fmla="*/ 31234 h 787"/>
              <a:gd name="T108" fmla="*/ 43123 w 634"/>
              <a:gd name="T109" fmla="*/ 196495 h 787"/>
              <a:gd name="T110" fmla="*/ 33232 w 634"/>
              <a:gd name="T111" fmla="*/ 166843 h 787"/>
              <a:gd name="T112" fmla="*/ 34024 w 634"/>
              <a:gd name="T113" fmla="*/ 148656 h 787"/>
              <a:gd name="T114" fmla="*/ 62113 w 634"/>
              <a:gd name="T115" fmla="*/ 158540 h 787"/>
              <a:gd name="T116" fmla="*/ 43123 w 634"/>
              <a:gd name="T117" fmla="*/ 196495 h 787"/>
              <a:gd name="T118" fmla="*/ 37189 w 634"/>
              <a:gd name="T119" fmla="*/ 140354 h 787"/>
              <a:gd name="T120" fmla="*/ 44705 w 634"/>
              <a:gd name="T121" fmla="*/ 130074 h 787"/>
              <a:gd name="T122" fmla="*/ 56574 w 634"/>
              <a:gd name="T123" fmla="*/ 122562 h 787"/>
              <a:gd name="T124" fmla="*/ 55783 w 634"/>
              <a:gd name="T125" fmla="*/ 139167 h 7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634"/>
              <a:gd name="T190" fmla="*/ 0 h 787"/>
              <a:gd name="T191" fmla="*/ 634 w 634"/>
              <a:gd name="T192" fmla="*/ 787 h 78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634" h="787">
                <a:moveTo>
                  <a:pt x="317" y="294"/>
                </a:moveTo>
                <a:lnTo>
                  <a:pt x="317" y="294"/>
                </a:lnTo>
                <a:lnTo>
                  <a:pt x="302" y="281"/>
                </a:lnTo>
                <a:lnTo>
                  <a:pt x="286" y="268"/>
                </a:lnTo>
                <a:lnTo>
                  <a:pt x="262" y="256"/>
                </a:lnTo>
                <a:lnTo>
                  <a:pt x="237" y="243"/>
                </a:lnTo>
                <a:lnTo>
                  <a:pt x="208" y="233"/>
                </a:lnTo>
                <a:lnTo>
                  <a:pt x="193" y="231"/>
                </a:lnTo>
                <a:lnTo>
                  <a:pt x="178" y="229"/>
                </a:lnTo>
                <a:lnTo>
                  <a:pt x="162" y="229"/>
                </a:lnTo>
                <a:lnTo>
                  <a:pt x="147" y="229"/>
                </a:lnTo>
                <a:lnTo>
                  <a:pt x="130" y="231"/>
                </a:lnTo>
                <a:lnTo>
                  <a:pt x="113" y="237"/>
                </a:lnTo>
                <a:lnTo>
                  <a:pt x="94" y="245"/>
                </a:lnTo>
                <a:lnTo>
                  <a:pt x="78" y="256"/>
                </a:lnTo>
                <a:lnTo>
                  <a:pt x="63" y="266"/>
                </a:lnTo>
                <a:lnTo>
                  <a:pt x="48" y="281"/>
                </a:lnTo>
                <a:lnTo>
                  <a:pt x="36" y="296"/>
                </a:lnTo>
                <a:lnTo>
                  <a:pt x="25" y="310"/>
                </a:lnTo>
                <a:lnTo>
                  <a:pt x="17" y="327"/>
                </a:lnTo>
                <a:lnTo>
                  <a:pt x="8" y="344"/>
                </a:lnTo>
                <a:lnTo>
                  <a:pt x="4" y="363"/>
                </a:lnTo>
                <a:lnTo>
                  <a:pt x="0" y="382"/>
                </a:lnTo>
                <a:lnTo>
                  <a:pt x="0" y="401"/>
                </a:lnTo>
                <a:lnTo>
                  <a:pt x="0" y="420"/>
                </a:lnTo>
                <a:lnTo>
                  <a:pt x="2" y="439"/>
                </a:lnTo>
                <a:lnTo>
                  <a:pt x="6" y="460"/>
                </a:lnTo>
                <a:lnTo>
                  <a:pt x="13" y="478"/>
                </a:lnTo>
                <a:lnTo>
                  <a:pt x="21" y="497"/>
                </a:lnTo>
                <a:lnTo>
                  <a:pt x="59" y="562"/>
                </a:lnTo>
                <a:lnTo>
                  <a:pt x="88" y="609"/>
                </a:lnTo>
                <a:lnTo>
                  <a:pt x="109" y="644"/>
                </a:lnTo>
                <a:lnTo>
                  <a:pt x="124" y="667"/>
                </a:lnTo>
                <a:lnTo>
                  <a:pt x="126" y="678"/>
                </a:lnTo>
                <a:lnTo>
                  <a:pt x="128" y="693"/>
                </a:lnTo>
                <a:lnTo>
                  <a:pt x="132" y="722"/>
                </a:lnTo>
                <a:lnTo>
                  <a:pt x="136" y="735"/>
                </a:lnTo>
                <a:lnTo>
                  <a:pt x="143" y="745"/>
                </a:lnTo>
                <a:lnTo>
                  <a:pt x="151" y="754"/>
                </a:lnTo>
                <a:lnTo>
                  <a:pt x="160" y="762"/>
                </a:lnTo>
                <a:lnTo>
                  <a:pt x="172" y="770"/>
                </a:lnTo>
                <a:lnTo>
                  <a:pt x="185" y="777"/>
                </a:lnTo>
                <a:lnTo>
                  <a:pt x="199" y="781"/>
                </a:lnTo>
                <a:lnTo>
                  <a:pt x="214" y="783"/>
                </a:lnTo>
                <a:lnTo>
                  <a:pt x="244" y="787"/>
                </a:lnTo>
                <a:lnTo>
                  <a:pt x="271" y="785"/>
                </a:lnTo>
                <a:lnTo>
                  <a:pt x="286" y="783"/>
                </a:lnTo>
                <a:lnTo>
                  <a:pt x="296" y="779"/>
                </a:lnTo>
                <a:lnTo>
                  <a:pt x="307" y="775"/>
                </a:lnTo>
                <a:lnTo>
                  <a:pt x="317" y="768"/>
                </a:lnTo>
                <a:lnTo>
                  <a:pt x="325" y="775"/>
                </a:lnTo>
                <a:lnTo>
                  <a:pt x="336" y="779"/>
                </a:lnTo>
                <a:lnTo>
                  <a:pt x="346" y="783"/>
                </a:lnTo>
                <a:lnTo>
                  <a:pt x="359" y="785"/>
                </a:lnTo>
                <a:lnTo>
                  <a:pt x="388" y="787"/>
                </a:lnTo>
                <a:lnTo>
                  <a:pt x="416" y="783"/>
                </a:lnTo>
                <a:lnTo>
                  <a:pt x="430" y="781"/>
                </a:lnTo>
                <a:lnTo>
                  <a:pt x="445" y="777"/>
                </a:lnTo>
                <a:lnTo>
                  <a:pt x="458" y="770"/>
                </a:lnTo>
                <a:lnTo>
                  <a:pt x="468" y="762"/>
                </a:lnTo>
                <a:lnTo>
                  <a:pt x="479" y="754"/>
                </a:lnTo>
                <a:lnTo>
                  <a:pt x="487" y="745"/>
                </a:lnTo>
                <a:lnTo>
                  <a:pt x="491" y="735"/>
                </a:lnTo>
                <a:lnTo>
                  <a:pt x="496" y="722"/>
                </a:lnTo>
                <a:lnTo>
                  <a:pt x="500" y="693"/>
                </a:lnTo>
                <a:lnTo>
                  <a:pt x="502" y="678"/>
                </a:lnTo>
                <a:lnTo>
                  <a:pt x="504" y="667"/>
                </a:lnTo>
                <a:lnTo>
                  <a:pt x="519" y="644"/>
                </a:lnTo>
                <a:lnTo>
                  <a:pt x="544" y="609"/>
                </a:lnTo>
                <a:lnTo>
                  <a:pt x="575" y="562"/>
                </a:lnTo>
                <a:lnTo>
                  <a:pt x="592" y="531"/>
                </a:lnTo>
                <a:lnTo>
                  <a:pt x="611" y="497"/>
                </a:lnTo>
                <a:lnTo>
                  <a:pt x="619" y="478"/>
                </a:lnTo>
                <a:lnTo>
                  <a:pt x="626" y="460"/>
                </a:lnTo>
                <a:lnTo>
                  <a:pt x="632" y="439"/>
                </a:lnTo>
                <a:lnTo>
                  <a:pt x="634" y="420"/>
                </a:lnTo>
                <a:lnTo>
                  <a:pt x="634" y="401"/>
                </a:lnTo>
                <a:lnTo>
                  <a:pt x="632" y="382"/>
                </a:lnTo>
                <a:lnTo>
                  <a:pt x="630" y="363"/>
                </a:lnTo>
                <a:lnTo>
                  <a:pt x="624" y="344"/>
                </a:lnTo>
                <a:lnTo>
                  <a:pt x="617" y="327"/>
                </a:lnTo>
                <a:lnTo>
                  <a:pt x="609" y="310"/>
                </a:lnTo>
                <a:lnTo>
                  <a:pt x="598" y="296"/>
                </a:lnTo>
                <a:lnTo>
                  <a:pt x="586" y="281"/>
                </a:lnTo>
                <a:lnTo>
                  <a:pt x="571" y="266"/>
                </a:lnTo>
                <a:lnTo>
                  <a:pt x="556" y="256"/>
                </a:lnTo>
                <a:lnTo>
                  <a:pt x="538" y="245"/>
                </a:lnTo>
                <a:lnTo>
                  <a:pt x="519" y="237"/>
                </a:lnTo>
                <a:lnTo>
                  <a:pt x="504" y="231"/>
                </a:lnTo>
                <a:lnTo>
                  <a:pt x="487" y="229"/>
                </a:lnTo>
                <a:lnTo>
                  <a:pt x="470" y="229"/>
                </a:lnTo>
                <a:lnTo>
                  <a:pt x="456" y="229"/>
                </a:lnTo>
                <a:lnTo>
                  <a:pt x="439" y="231"/>
                </a:lnTo>
                <a:lnTo>
                  <a:pt x="424" y="233"/>
                </a:lnTo>
                <a:lnTo>
                  <a:pt x="397" y="243"/>
                </a:lnTo>
                <a:lnTo>
                  <a:pt x="370" y="256"/>
                </a:lnTo>
                <a:lnTo>
                  <a:pt x="349" y="268"/>
                </a:lnTo>
                <a:lnTo>
                  <a:pt x="330" y="281"/>
                </a:lnTo>
                <a:lnTo>
                  <a:pt x="317" y="294"/>
                </a:lnTo>
                <a:close/>
                <a:moveTo>
                  <a:pt x="336" y="79"/>
                </a:moveTo>
                <a:lnTo>
                  <a:pt x="336" y="79"/>
                </a:lnTo>
                <a:lnTo>
                  <a:pt x="346" y="58"/>
                </a:lnTo>
                <a:lnTo>
                  <a:pt x="359" y="42"/>
                </a:lnTo>
                <a:lnTo>
                  <a:pt x="374" y="29"/>
                </a:lnTo>
                <a:lnTo>
                  <a:pt x="388" y="19"/>
                </a:lnTo>
                <a:lnTo>
                  <a:pt x="405" y="12"/>
                </a:lnTo>
                <a:lnTo>
                  <a:pt x="422" y="8"/>
                </a:lnTo>
                <a:lnTo>
                  <a:pt x="441" y="6"/>
                </a:lnTo>
                <a:lnTo>
                  <a:pt x="460" y="6"/>
                </a:lnTo>
                <a:lnTo>
                  <a:pt x="481" y="8"/>
                </a:lnTo>
                <a:lnTo>
                  <a:pt x="502" y="12"/>
                </a:lnTo>
                <a:lnTo>
                  <a:pt x="546" y="25"/>
                </a:lnTo>
                <a:lnTo>
                  <a:pt x="590" y="42"/>
                </a:lnTo>
                <a:lnTo>
                  <a:pt x="634" y="61"/>
                </a:lnTo>
                <a:lnTo>
                  <a:pt x="622" y="73"/>
                </a:lnTo>
                <a:lnTo>
                  <a:pt x="609" y="86"/>
                </a:lnTo>
                <a:lnTo>
                  <a:pt x="594" y="96"/>
                </a:lnTo>
                <a:lnTo>
                  <a:pt x="577" y="107"/>
                </a:lnTo>
                <a:lnTo>
                  <a:pt x="561" y="117"/>
                </a:lnTo>
                <a:lnTo>
                  <a:pt x="542" y="128"/>
                </a:lnTo>
                <a:lnTo>
                  <a:pt x="523" y="134"/>
                </a:lnTo>
                <a:lnTo>
                  <a:pt x="502" y="142"/>
                </a:lnTo>
                <a:lnTo>
                  <a:pt x="483" y="149"/>
                </a:lnTo>
                <a:lnTo>
                  <a:pt x="462" y="153"/>
                </a:lnTo>
                <a:lnTo>
                  <a:pt x="441" y="155"/>
                </a:lnTo>
                <a:lnTo>
                  <a:pt x="420" y="157"/>
                </a:lnTo>
                <a:lnTo>
                  <a:pt x="401" y="155"/>
                </a:lnTo>
                <a:lnTo>
                  <a:pt x="382" y="153"/>
                </a:lnTo>
                <a:lnTo>
                  <a:pt x="365" y="149"/>
                </a:lnTo>
                <a:lnTo>
                  <a:pt x="349" y="142"/>
                </a:lnTo>
                <a:lnTo>
                  <a:pt x="346" y="174"/>
                </a:lnTo>
                <a:lnTo>
                  <a:pt x="340" y="205"/>
                </a:lnTo>
                <a:lnTo>
                  <a:pt x="334" y="237"/>
                </a:lnTo>
                <a:lnTo>
                  <a:pt x="325" y="266"/>
                </a:lnTo>
                <a:lnTo>
                  <a:pt x="311" y="266"/>
                </a:lnTo>
                <a:lnTo>
                  <a:pt x="307" y="233"/>
                </a:lnTo>
                <a:lnTo>
                  <a:pt x="302" y="203"/>
                </a:lnTo>
                <a:lnTo>
                  <a:pt x="294" y="174"/>
                </a:lnTo>
                <a:lnTo>
                  <a:pt x="283" y="149"/>
                </a:lnTo>
                <a:lnTo>
                  <a:pt x="269" y="124"/>
                </a:lnTo>
                <a:lnTo>
                  <a:pt x="252" y="100"/>
                </a:lnTo>
                <a:lnTo>
                  <a:pt x="231" y="77"/>
                </a:lnTo>
                <a:lnTo>
                  <a:pt x="204" y="56"/>
                </a:lnTo>
                <a:lnTo>
                  <a:pt x="273" y="0"/>
                </a:lnTo>
                <a:lnTo>
                  <a:pt x="296" y="19"/>
                </a:lnTo>
                <a:lnTo>
                  <a:pt x="313" y="40"/>
                </a:lnTo>
                <a:lnTo>
                  <a:pt x="328" y="58"/>
                </a:lnTo>
                <a:lnTo>
                  <a:pt x="336" y="79"/>
                </a:lnTo>
                <a:close/>
                <a:moveTo>
                  <a:pt x="109" y="497"/>
                </a:moveTo>
                <a:lnTo>
                  <a:pt x="109" y="497"/>
                </a:lnTo>
                <a:lnTo>
                  <a:pt x="97" y="468"/>
                </a:lnTo>
                <a:lnTo>
                  <a:pt x="88" y="436"/>
                </a:lnTo>
                <a:lnTo>
                  <a:pt x="84" y="422"/>
                </a:lnTo>
                <a:lnTo>
                  <a:pt x="84" y="405"/>
                </a:lnTo>
                <a:lnTo>
                  <a:pt x="84" y="390"/>
                </a:lnTo>
                <a:lnTo>
                  <a:pt x="86" y="376"/>
                </a:lnTo>
                <a:lnTo>
                  <a:pt x="147" y="373"/>
                </a:lnTo>
                <a:lnTo>
                  <a:pt x="157" y="401"/>
                </a:lnTo>
                <a:lnTo>
                  <a:pt x="170" y="426"/>
                </a:lnTo>
                <a:lnTo>
                  <a:pt x="195" y="468"/>
                </a:lnTo>
                <a:lnTo>
                  <a:pt x="109" y="497"/>
                </a:lnTo>
                <a:close/>
                <a:moveTo>
                  <a:pt x="141" y="352"/>
                </a:moveTo>
                <a:lnTo>
                  <a:pt x="94" y="355"/>
                </a:lnTo>
                <a:lnTo>
                  <a:pt x="103" y="340"/>
                </a:lnTo>
                <a:lnTo>
                  <a:pt x="113" y="329"/>
                </a:lnTo>
                <a:lnTo>
                  <a:pt x="126" y="319"/>
                </a:lnTo>
                <a:lnTo>
                  <a:pt x="143" y="310"/>
                </a:lnTo>
                <a:lnTo>
                  <a:pt x="141" y="321"/>
                </a:lnTo>
                <a:lnTo>
                  <a:pt x="139" y="331"/>
                </a:lnTo>
                <a:lnTo>
                  <a:pt x="141" y="3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30" name="Freeform 9"/>
          <p:cNvSpPr>
            <a:spLocks noChangeArrowheads="1"/>
          </p:cNvSpPr>
          <p:nvPr/>
        </p:nvSpPr>
        <p:spPr bwMode="auto">
          <a:xfrm>
            <a:off x="6605588" y="5484813"/>
            <a:ext cx="288925" cy="269875"/>
          </a:xfrm>
          <a:custGeom>
            <a:avLst/>
            <a:gdLst>
              <a:gd name="T0" fmla="*/ 180529 w 733"/>
              <a:gd name="T1" fmla="*/ 103676 h 682"/>
              <a:gd name="T2" fmla="*/ 173040 w 733"/>
              <a:gd name="T3" fmla="*/ 88639 h 682"/>
              <a:gd name="T4" fmla="*/ 163974 w 733"/>
              <a:gd name="T5" fmla="*/ 77164 h 682"/>
              <a:gd name="T6" fmla="*/ 141900 w 733"/>
              <a:gd name="T7" fmla="*/ 56191 h 682"/>
              <a:gd name="T8" fmla="*/ 125345 w 733"/>
              <a:gd name="T9" fmla="*/ 39571 h 682"/>
              <a:gd name="T10" fmla="*/ 114309 w 733"/>
              <a:gd name="T11" fmla="*/ 26513 h 682"/>
              <a:gd name="T12" fmla="*/ 106031 w 733"/>
              <a:gd name="T13" fmla="*/ 9893 h 682"/>
              <a:gd name="T14" fmla="*/ 102878 w 733"/>
              <a:gd name="T15" fmla="*/ 0 h 682"/>
              <a:gd name="T16" fmla="*/ 91053 w 733"/>
              <a:gd name="T17" fmla="*/ 1583 h 682"/>
              <a:gd name="T18" fmla="*/ 80410 w 733"/>
              <a:gd name="T19" fmla="*/ 4749 h 682"/>
              <a:gd name="T20" fmla="*/ 71344 w 733"/>
              <a:gd name="T21" fmla="*/ 10684 h 682"/>
              <a:gd name="T22" fmla="*/ 63855 w 733"/>
              <a:gd name="T23" fmla="*/ 18203 h 682"/>
              <a:gd name="T24" fmla="*/ 59125 w 733"/>
              <a:gd name="T25" fmla="*/ 28095 h 682"/>
              <a:gd name="T26" fmla="*/ 57154 w 733"/>
              <a:gd name="T27" fmla="*/ 37988 h 682"/>
              <a:gd name="T28" fmla="*/ 59914 w 733"/>
              <a:gd name="T29" fmla="*/ 49860 h 682"/>
              <a:gd name="T30" fmla="*/ 66220 w 733"/>
              <a:gd name="T31" fmla="*/ 61335 h 682"/>
              <a:gd name="T32" fmla="*/ 71344 w 733"/>
              <a:gd name="T33" fmla="*/ 66479 h 682"/>
              <a:gd name="T34" fmla="*/ 87111 w 733"/>
              <a:gd name="T35" fmla="*/ 80329 h 682"/>
              <a:gd name="T36" fmla="*/ 108790 w 733"/>
              <a:gd name="T37" fmla="*/ 99719 h 682"/>
              <a:gd name="T38" fmla="*/ 24044 w 733"/>
              <a:gd name="T39" fmla="*/ 99719 h 682"/>
              <a:gd name="T40" fmla="*/ 14978 w 733"/>
              <a:gd name="T41" fmla="*/ 101302 h 682"/>
              <a:gd name="T42" fmla="*/ 6701 w 733"/>
              <a:gd name="T43" fmla="*/ 106051 h 682"/>
              <a:gd name="T44" fmla="*/ 1971 w 733"/>
              <a:gd name="T45" fmla="*/ 113569 h 682"/>
              <a:gd name="T46" fmla="*/ 0 w 733"/>
              <a:gd name="T47" fmla="*/ 122670 h 682"/>
              <a:gd name="T48" fmla="*/ 0 w 733"/>
              <a:gd name="T49" fmla="*/ 122670 h 682"/>
              <a:gd name="T50" fmla="*/ 1183 w 733"/>
              <a:gd name="T51" fmla="*/ 129398 h 682"/>
              <a:gd name="T52" fmla="*/ 8278 w 733"/>
              <a:gd name="T53" fmla="*/ 141269 h 682"/>
              <a:gd name="T54" fmla="*/ 14190 w 733"/>
              <a:gd name="T55" fmla="*/ 144435 h 682"/>
              <a:gd name="T56" fmla="*/ 5124 w 733"/>
              <a:gd name="T57" fmla="*/ 152745 h 682"/>
              <a:gd name="T58" fmla="*/ 1971 w 733"/>
              <a:gd name="T59" fmla="*/ 165407 h 682"/>
              <a:gd name="T60" fmla="*/ 1971 w 733"/>
              <a:gd name="T61" fmla="*/ 165407 h 682"/>
              <a:gd name="T62" fmla="*/ 3548 w 733"/>
              <a:gd name="T63" fmla="*/ 173717 h 682"/>
              <a:gd name="T64" fmla="*/ 6701 w 733"/>
              <a:gd name="T65" fmla="*/ 180049 h 682"/>
              <a:gd name="T66" fmla="*/ 12613 w 733"/>
              <a:gd name="T67" fmla="*/ 185193 h 682"/>
              <a:gd name="T68" fmla="*/ 20103 w 733"/>
              <a:gd name="T69" fmla="*/ 188359 h 682"/>
              <a:gd name="T70" fmla="*/ 17738 w 733"/>
              <a:gd name="T71" fmla="*/ 191920 h 682"/>
              <a:gd name="T72" fmla="*/ 14190 w 733"/>
              <a:gd name="T73" fmla="*/ 199438 h 682"/>
              <a:gd name="T74" fmla="*/ 14190 w 733"/>
              <a:gd name="T75" fmla="*/ 203396 h 682"/>
              <a:gd name="T76" fmla="*/ 14978 w 733"/>
              <a:gd name="T77" fmla="*/ 208540 h 682"/>
              <a:gd name="T78" fmla="*/ 18526 w 733"/>
              <a:gd name="T79" fmla="*/ 216850 h 682"/>
              <a:gd name="T80" fmla="*/ 24833 w 733"/>
              <a:gd name="T81" fmla="*/ 223577 h 682"/>
              <a:gd name="T82" fmla="*/ 33110 w 733"/>
              <a:gd name="T83" fmla="*/ 226742 h 682"/>
              <a:gd name="T84" fmla="*/ 39023 w 733"/>
              <a:gd name="T85" fmla="*/ 227534 h 682"/>
              <a:gd name="T86" fmla="*/ 35869 w 733"/>
              <a:gd name="T87" fmla="*/ 230700 h 682"/>
              <a:gd name="T88" fmla="*/ 32322 w 733"/>
              <a:gd name="T89" fmla="*/ 239010 h 682"/>
              <a:gd name="T90" fmla="*/ 31533 w 733"/>
              <a:gd name="T91" fmla="*/ 244154 h 682"/>
              <a:gd name="T92" fmla="*/ 32322 w 733"/>
              <a:gd name="T93" fmla="*/ 249298 h 682"/>
              <a:gd name="T94" fmla="*/ 35869 w 733"/>
              <a:gd name="T95" fmla="*/ 257608 h 682"/>
              <a:gd name="T96" fmla="*/ 42570 w 733"/>
              <a:gd name="T97" fmla="*/ 263939 h 682"/>
              <a:gd name="T98" fmla="*/ 50848 w 733"/>
              <a:gd name="T99" fmla="*/ 267501 h 682"/>
              <a:gd name="T100" fmla="*/ 160820 w 733"/>
              <a:gd name="T101" fmla="*/ 268292 h 682"/>
              <a:gd name="T102" fmla="*/ 233742 w 733"/>
              <a:gd name="T103" fmla="*/ 240197 h 682"/>
              <a:gd name="T104" fmla="*/ 288925 w 733"/>
              <a:gd name="T105" fmla="*/ 269875 h 682"/>
              <a:gd name="T106" fmla="*/ 233742 w 733"/>
              <a:gd name="T107" fmla="*/ 92201 h 682"/>
              <a:gd name="T108" fmla="*/ 234530 w 733"/>
              <a:gd name="T109" fmla="*/ 175300 h 682"/>
              <a:gd name="T110" fmla="*/ 216398 w 733"/>
              <a:gd name="T111" fmla="*/ 110403 h 68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733"/>
              <a:gd name="T169" fmla="*/ 0 h 682"/>
              <a:gd name="T170" fmla="*/ 733 w 733"/>
              <a:gd name="T171" fmla="*/ 682 h 682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733" h="682">
                <a:moveTo>
                  <a:pt x="458" y="262"/>
                </a:moveTo>
                <a:lnTo>
                  <a:pt x="458" y="262"/>
                </a:lnTo>
                <a:lnTo>
                  <a:pt x="450" y="243"/>
                </a:lnTo>
                <a:lnTo>
                  <a:pt x="439" y="224"/>
                </a:lnTo>
                <a:lnTo>
                  <a:pt x="429" y="210"/>
                </a:lnTo>
                <a:lnTo>
                  <a:pt x="416" y="195"/>
                </a:lnTo>
                <a:lnTo>
                  <a:pt x="389" y="168"/>
                </a:lnTo>
                <a:lnTo>
                  <a:pt x="360" y="142"/>
                </a:lnTo>
                <a:lnTo>
                  <a:pt x="330" y="115"/>
                </a:lnTo>
                <a:lnTo>
                  <a:pt x="318" y="100"/>
                </a:lnTo>
                <a:lnTo>
                  <a:pt x="303" y="84"/>
                </a:lnTo>
                <a:lnTo>
                  <a:pt x="290" y="67"/>
                </a:lnTo>
                <a:lnTo>
                  <a:pt x="280" y="46"/>
                </a:lnTo>
                <a:lnTo>
                  <a:pt x="269" y="25"/>
                </a:lnTo>
                <a:lnTo>
                  <a:pt x="261" y="0"/>
                </a:lnTo>
                <a:lnTo>
                  <a:pt x="246" y="2"/>
                </a:lnTo>
                <a:lnTo>
                  <a:pt x="231" y="4"/>
                </a:lnTo>
                <a:lnTo>
                  <a:pt x="219" y="8"/>
                </a:lnTo>
                <a:lnTo>
                  <a:pt x="204" y="12"/>
                </a:lnTo>
                <a:lnTo>
                  <a:pt x="192" y="19"/>
                </a:lnTo>
                <a:lnTo>
                  <a:pt x="181" y="27"/>
                </a:lnTo>
                <a:lnTo>
                  <a:pt x="171" y="37"/>
                </a:lnTo>
                <a:lnTo>
                  <a:pt x="162" y="46"/>
                </a:lnTo>
                <a:lnTo>
                  <a:pt x="154" y="58"/>
                </a:lnTo>
                <a:lnTo>
                  <a:pt x="150" y="71"/>
                </a:lnTo>
                <a:lnTo>
                  <a:pt x="145" y="84"/>
                </a:lnTo>
                <a:lnTo>
                  <a:pt x="145" y="96"/>
                </a:lnTo>
                <a:lnTo>
                  <a:pt x="147" y="111"/>
                </a:lnTo>
                <a:lnTo>
                  <a:pt x="152" y="126"/>
                </a:lnTo>
                <a:lnTo>
                  <a:pt x="158" y="140"/>
                </a:lnTo>
                <a:lnTo>
                  <a:pt x="168" y="155"/>
                </a:lnTo>
                <a:lnTo>
                  <a:pt x="181" y="168"/>
                </a:lnTo>
                <a:lnTo>
                  <a:pt x="194" y="180"/>
                </a:lnTo>
                <a:lnTo>
                  <a:pt x="221" y="203"/>
                </a:lnTo>
                <a:lnTo>
                  <a:pt x="250" y="226"/>
                </a:lnTo>
                <a:lnTo>
                  <a:pt x="276" y="252"/>
                </a:lnTo>
                <a:lnTo>
                  <a:pt x="61" y="252"/>
                </a:lnTo>
                <a:lnTo>
                  <a:pt x="49" y="252"/>
                </a:lnTo>
                <a:lnTo>
                  <a:pt x="38" y="256"/>
                </a:lnTo>
                <a:lnTo>
                  <a:pt x="28" y="260"/>
                </a:lnTo>
                <a:lnTo>
                  <a:pt x="17" y="268"/>
                </a:lnTo>
                <a:lnTo>
                  <a:pt x="11" y="277"/>
                </a:lnTo>
                <a:lnTo>
                  <a:pt x="5" y="287"/>
                </a:lnTo>
                <a:lnTo>
                  <a:pt x="3" y="298"/>
                </a:lnTo>
                <a:lnTo>
                  <a:pt x="0" y="310"/>
                </a:lnTo>
                <a:lnTo>
                  <a:pt x="0" y="319"/>
                </a:lnTo>
                <a:lnTo>
                  <a:pt x="3" y="327"/>
                </a:lnTo>
                <a:lnTo>
                  <a:pt x="11" y="344"/>
                </a:lnTo>
                <a:lnTo>
                  <a:pt x="21" y="357"/>
                </a:lnTo>
                <a:lnTo>
                  <a:pt x="36" y="365"/>
                </a:lnTo>
                <a:lnTo>
                  <a:pt x="24" y="376"/>
                </a:lnTo>
                <a:lnTo>
                  <a:pt x="13" y="386"/>
                </a:lnTo>
                <a:lnTo>
                  <a:pt x="7" y="401"/>
                </a:lnTo>
                <a:lnTo>
                  <a:pt x="5" y="418"/>
                </a:lnTo>
                <a:lnTo>
                  <a:pt x="7" y="428"/>
                </a:lnTo>
                <a:lnTo>
                  <a:pt x="9" y="439"/>
                </a:lnTo>
                <a:lnTo>
                  <a:pt x="13" y="447"/>
                </a:lnTo>
                <a:lnTo>
                  <a:pt x="17" y="455"/>
                </a:lnTo>
                <a:lnTo>
                  <a:pt x="26" y="462"/>
                </a:lnTo>
                <a:lnTo>
                  <a:pt x="32" y="468"/>
                </a:lnTo>
                <a:lnTo>
                  <a:pt x="40" y="472"/>
                </a:lnTo>
                <a:lnTo>
                  <a:pt x="51" y="476"/>
                </a:lnTo>
                <a:lnTo>
                  <a:pt x="45" y="485"/>
                </a:lnTo>
                <a:lnTo>
                  <a:pt x="40" y="493"/>
                </a:lnTo>
                <a:lnTo>
                  <a:pt x="36" y="504"/>
                </a:lnTo>
                <a:lnTo>
                  <a:pt x="36" y="514"/>
                </a:lnTo>
                <a:lnTo>
                  <a:pt x="38" y="527"/>
                </a:lnTo>
                <a:lnTo>
                  <a:pt x="40" y="537"/>
                </a:lnTo>
                <a:lnTo>
                  <a:pt x="47" y="548"/>
                </a:lnTo>
                <a:lnTo>
                  <a:pt x="53" y="558"/>
                </a:lnTo>
                <a:lnTo>
                  <a:pt x="63" y="565"/>
                </a:lnTo>
                <a:lnTo>
                  <a:pt x="72" y="571"/>
                </a:lnTo>
                <a:lnTo>
                  <a:pt x="84" y="573"/>
                </a:lnTo>
                <a:lnTo>
                  <a:pt x="97" y="575"/>
                </a:lnTo>
                <a:lnTo>
                  <a:pt x="99" y="575"/>
                </a:lnTo>
                <a:lnTo>
                  <a:pt x="91" y="583"/>
                </a:lnTo>
                <a:lnTo>
                  <a:pt x="87" y="594"/>
                </a:lnTo>
                <a:lnTo>
                  <a:pt x="82" y="604"/>
                </a:lnTo>
                <a:lnTo>
                  <a:pt x="80" y="617"/>
                </a:lnTo>
                <a:lnTo>
                  <a:pt x="82" y="630"/>
                </a:lnTo>
                <a:lnTo>
                  <a:pt x="87" y="640"/>
                </a:lnTo>
                <a:lnTo>
                  <a:pt x="91" y="651"/>
                </a:lnTo>
                <a:lnTo>
                  <a:pt x="99" y="659"/>
                </a:lnTo>
                <a:lnTo>
                  <a:pt x="108" y="667"/>
                </a:lnTo>
                <a:lnTo>
                  <a:pt x="118" y="672"/>
                </a:lnTo>
                <a:lnTo>
                  <a:pt x="129" y="676"/>
                </a:lnTo>
                <a:lnTo>
                  <a:pt x="141" y="678"/>
                </a:lnTo>
                <a:lnTo>
                  <a:pt x="408" y="678"/>
                </a:lnTo>
                <a:lnTo>
                  <a:pt x="460" y="625"/>
                </a:lnTo>
                <a:lnTo>
                  <a:pt x="593" y="607"/>
                </a:lnTo>
                <a:lnTo>
                  <a:pt x="593" y="682"/>
                </a:lnTo>
                <a:lnTo>
                  <a:pt x="733" y="682"/>
                </a:lnTo>
                <a:lnTo>
                  <a:pt x="733" y="233"/>
                </a:lnTo>
                <a:lnTo>
                  <a:pt x="593" y="233"/>
                </a:lnTo>
                <a:lnTo>
                  <a:pt x="593" y="258"/>
                </a:lnTo>
                <a:lnTo>
                  <a:pt x="595" y="443"/>
                </a:lnTo>
                <a:lnTo>
                  <a:pt x="570" y="447"/>
                </a:lnTo>
                <a:lnTo>
                  <a:pt x="549" y="279"/>
                </a:lnTo>
                <a:lnTo>
                  <a:pt x="458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31" name="Freeform 10"/>
          <p:cNvSpPr>
            <a:spLocks noEditPoints="1" noChangeArrowheads="1"/>
          </p:cNvSpPr>
          <p:nvPr/>
        </p:nvSpPr>
        <p:spPr bwMode="auto">
          <a:xfrm>
            <a:off x="8864600" y="5484813"/>
            <a:ext cx="233363" cy="307975"/>
          </a:xfrm>
          <a:custGeom>
            <a:avLst/>
            <a:gdLst>
              <a:gd name="T0" fmla="*/ 130525 w 590"/>
              <a:gd name="T1" fmla="*/ 0 h 777"/>
              <a:gd name="T2" fmla="*/ 233363 w 590"/>
              <a:gd name="T3" fmla="*/ 74913 h 777"/>
              <a:gd name="T4" fmla="*/ 233363 w 590"/>
              <a:gd name="T5" fmla="*/ 307975 h 777"/>
              <a:gd name="T6" fmla="*/ 37575 w 590"/>
              <a:gd name="T7" fmla="*/ 307975 h 777"/>
              <a:gd name="T8" fmla="*/ 0 w 590"/>
              <a:gd name="T9" fmla="*/ 278644 h 777"/>
              <a:gd name="T10" fmla="*/ 0 w 590"/>
              <a:gd name="T11" fmla="*/ 0 h 777"/>
              <a:gd name="T12" fmla="*/ 58934 w 590"/>
              <a:gd name="T13" fmla="*/ 241386 h 777"/>
              <a:gd name="T14" fmla="*/ 84644 w 590"/>
              <a:gd name="T15" fmla="*/ 195408 h 777"/>
              <a:gd name="T16" fmla="*/ 85435 w 590"/>
              <a:gd name="T17" fmla="*/ 181931 h 777"/>
              <a:gd name="T18" fmla="*/ 88994 w 590"/>
              <a:gd name="T19" fmla="*/ 177175 h 777"/>
              <a:gd name="T20" fmla="*/ 98092 w 590"/>
              <a:gd name="T21" fmla="*/ 172022 h 777"/>
              <a:gd name="T22" fmla="*/ 107980 w 590"/>
              <a:gd name="T23" fmla="*/ 173608 h 777"/>
              <a:gd name="T24" fmla="*/ 113913 w 590"/>
              <a:gd name="T25" fmla="*/ 177968 h 777"/>
              <a:gd name="T26" fmla="*/ 117868 w 590"/>
              <a:gd name="T27" fmla="*/ 186291 h 777"/>
              <a:gd name="T28" fmla="*/ 117077 w 590"/>
              <a:gd name="T29" fmla="*/ 196200 h 777"/>
              <a:gd name="T30" fmla="*/ 113122 w 590"/>
              <a:gd name="T31" fmla="*/ 202146 h 777"/>
              <a:gd name="T32" fmla="*/ 100465 w 590"/>
              <a:gd name="T33" fmla="*/ 206902 h 777"/>
              <a:gd name="T34" fmla="*/ 66449 w 590"/>
              <a:gd name="T35" fmla="*/ 246142 h 777"/>
              <a:gd name="T36" fmla="*/ 139622 w 590"/>
              <a:gd name="T37" fmla="*/ 225531 h 777"/>
              <a:gd name="T38" fmla="*/ 141204 w 590"/>
              <a:gd name="T39" fmla="*/ 209677 h 777"/>
              <a:gd name="T40" fmla="*/ 149511 w 590"/>
              <a:gd name="T41" fmla="*/ 185498 h 777"/>
              <a:gd name="T42" fmla="*/ 163750 w 590"/>
              <a:gd name="T43" fmla="*/ 162113 h 777"/>
              <a:gd name="T44" fmla="*/ 147137 w 590"/>
              <a:gd name="T45" fmla="*/ 150618 h 777"/>
              <a:gd name="T46" fmla="*/ 146346 w 590"/>
              <a:gd name="T47" fmla="*/ 149826 h 777"/>
              <a:gd name="T48" fmla="*/ 144764 w 590"/>
              <a:gd name="T49" fmla="*/ 148637 h 777"/>
              <a:gd name="T50" fmla="*/ 143578 w 590"/>
              <a:gd name="T51" fmla="*/ 147844 h 777"/>
              <a:gd name="T52" fmla="*/ 141995 w 590"/>
              <a:gd name="T53" fmla="*/ 147051 h 777"/>
              <a:gd name="T54" fmla="*/ 141204 w 590"/>
              <a:gd name="T55" fmla="*/ 146258 h 777"/>
              <a:gd name="T56" fmla="*/ 139622 w 590"/>
              <a:gd name="T57" fmla="*/ 145466 h 777"/>
              <a:gd name="T58" fmla="*/ 138831 w 590"/>
              <a:gd name="T59" fmla="*/ 144673 h 777"/>
              <a:gd name="T60" fmla="*/ 130525 w 590"/>
              <a:gd name="T61" fmla="*/ 138727 h 777"/>
              <a:gd name="T62" fmla="*/ 129734 w 590"/>
              <a:gd name="T63" fmla="*/ 137935 h 777"/>
              <a:gd name="T64" fmla="*/ 128943 w 590"/>
              <a:gd name="T65" fmla="*/ 137142 h 777"/>
              <a:gd name="T66" fmla="*/ 126965 w 590"/>
              <a:gd name="T67" fmla="*/ 136349 h 777"/>
              <a:gd name="T68" fmla="*/ 126174 w 590"/>
              <a:gd name="T69" fmla="*/ 135557 h 777"/>
              <a:gd name="T70" fmla="*/ 124592 w 590"/>
              <a:gd name="T71" fmla="*/ 134764 h 777"/>
              <a:gd name="T72" fmla="*/ 123801 w 590"/>
              <a:gd name="T73" fmla="*/ 133971 h 777"/>
              <a:gd name="T74" fmla="*/ 123010 w 590"/>
              <a:gd name="T75" fmla="*/ 133178 h 777"/>
              <a:gd name="T76" fmla="*/ 121428 w 590"/>
              <a:gd name="T77" fmla="*/ 131989 h 777"/>
              <a:gd name="T78" fmla="*/ 106398 w 590"/>
              <a:gd name="T79" fmla="*/ 121287 h 777"/>
              <a:gd name="T80" fmla="*/ 88994 w 590"/>
              <a:gd name="T81" fmla="*/ 142295 h 777"/>
              <a:gd name="T82" fmla="*/ 68822 w 590"/>
              <a:gd name="T83" fmla="*/ 158149 h 777"/>
              <a:gd name="T84" fmla="*/ 54188 w 590"/>
              <a:gd name="T85" fmla="*/ 165284 h 777"/>
              <a:gd name="T86" fmla="*/ 58934 w 590"/>
              <a:gd name="T87" fmla="*/ 241386 h 777"/>
              <a:gd name="T88" fmla="*/ 183526 w 590"/>
              <a:gd name="T89" fmla="*/ 250502 h 777"/>
              <a:gd name="T90" fmla="*/ 100465 w 590"/>
              <a:gd name="T91" fmla="*/ 250502 h 777"/>
              <a:gd name="T92" fmla="*/ 191041 w 590"/>
              <a:gd name="T93" fmla="*/ 139520 h 777"/>
              <a:gd name="T94" fmla="*/ 176011 w 590"/>
              <a:gd name="T95" fmla="*/ 160528 h 777"/>
              <a:gd name="T96" fmla="*/ 52210 w 590"/>
              <a:gd name="T97" fmla="*/ 262789 h 777"/>
              <a:gd name="T98" fmla="*/ 206071 w 590"/>
              <a:gd name="T99" fmla="*/ 89578 h 777"/>
              <a:gd name="T100" fmla="*/ 122219 w 590"/>
              <a:gd name="T101" fmla="*/ 26556 h 777"/>
              <a:gd name="T102" fmla="*/ 28478 w 590"/>
              <a:gd name="T103" fmla="*/ 266357 h 77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590"/>
              <a:gd name="T157" fmla="*/ 0 h 777"/>
              <a:gd name="T158" fmla="*/ 590 w 590"/>
              <a:gd name="T159" fmla="*/ 777 h 77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590" h="777">
                <a:moveTo>
                  <a:pt x="36" y="0"/>
                </a:moveTo>
                <a:lnTo>
                  <a:pt x="319" y="0"/>
                </a:lnTo>
                <a:lnTo>
                  <a:pt x="330" y="0"/>
                </a:lnTo>
                <a:lnTo>
                  <a:pt x="340" y="6"/>
                </a:lnTo>
                <a:lnTo>
                  <a:pt x="576" y="178"/>
                </a:lnTo>
                <a:lnTo>
                  <a:pt x="590" y="189"/>
                </a:lnTo>
                <a:lnTo>
                  <a:pt x="590" y="207"/>
                </a:lnTo>
                <a:lnTo>
                  <a:pt x="590" y="741"/>
                </a:lnTo>
                <a:lnTo>
                  <a:pt x="590" y="777"/>
                </a:lnTo>
                <a:lnTo>
                  <a:pt x="557" y="777"/>
                </a:lnTo>
                <a:lnTo>
                  <a:pt x="105" y="777"/>
                </a:lnTo>
                <a:lnTo>
                  <a:pt x="95" y="777"/>
                </a:lnTo>
                <a:lnTo>
                  <a:pt x="84" y="768"/>
                </a:lnTo>
                <a:lnTo>
                  <a:pt x="13" y="714"/>
                </a:lnTo>
                <a:lnTo>
                  <a:pt x="0" y="703"/>
                </a:lnTo>
                <a:lnTo>
                  <a:pt x="0" y="686"/>
                </a:lnTo>
                <a:lnTo>
                  <a:pt x="0" y="33"/>
                </a:lnTo>
                <a:lnTo>
                  <a:pt x="0" y="0"/>
                </a:lnTo>
                <a:lnTo>
                  <a:pt x="36" y="0"/>
                </a:lnTo>
                <a:close/>
                <a:moveTo>
                  <a:pt x="149" y="609"/>
                </a:moveTo>
                <a:lnTo>
                  <a:pt x="221" y="506"/>
                </a:lnTo>
                <a:lnTo>
                  <a:pt x="214" y="493"/>
                </a:lnTo>
                <a:lnTo>
                  <a:pt x="212" y="480"/>
                </a:lnTo>
                <a:lnTo>
                  <a:pt x="212" y="466"/>
                </a:lnTo>
                <a:lnTo>
                  <a:pt x="216" y="459"/>
                </a:lnTo>
                <a:lnTo>
                  <a:pt x="221" y="453"/>
                </a:lnTo>
                <a:lnTo>
                  <a:pt x="225" y="447"/>
                </a:lnTo>
                <a:lnTo>
                  <a:pt x="233" y="441"/>
                </a:lnTo>
                <a:lnTo>
                  <a:pt x="240" y="436"/>
                </a:lnTo>
                <a:lnTo>
                  <a:pt x="248" y="434"/>
                </a:lnTo>
                <a:lnTo>
                  <a:pt x="256" y="434"/>
                </a:lnTo>
                <a:lnTo>
                  <a:pt x="265" y="434"/>
                </a:lnTo>
                <a:lnTo>
                  <a:pt x="273" y="438"/>
                </a:lnTo>
                <a:lnTo>
                  <a:pt x="282" y="443"/>
                </a:lnTo>
                <a:lnTo>
                  <a:pt x="288" y="449"/>
                </a:lnTo>
                <a:lnTo>
                  <a:pt x="292" y="455"/>
                </a:lnTo>
                <a:lnTo>
                  <a:pt x="296" y="462"/>
                </a:lnTo>
                <a:lnTo>
                  <a:pt x="298" y="470"/>
                </a:lnTo>
                <a:lnTo>
                  <a:pt x="298" y="478"/>
                </a:lnTo>
                <a:lnTo>
                  <a:pt x="298" y="487"/>
                </a:lnTo>
                <a:lnTo>
                  <a:pt x="296" y="495"/>
                </a:lnTo>
                <a:lnTo>
                  <a:pt x="292" y="504"/>
                </a:lnTo>
                <a:lnTo>
                  <a:pt x="286" y="510"/>
                </a:lnTo>
                <a:lnTo>
                  <a:pt x="282" y="514"/>
                </a:lnTo>
                <a:lnTo>
                  <a:pt x="269" y="520"/>
                </a:lnTo>
                <a:lnTo>
                  <a:pt x="254" y="522"/>
                </a:lnTo>
                <a:lnTo>
                  <a:pt x="240" y="518"/>
                </a:lnTo>
                <a:lnTo>
                  <a:pt x="168" y="621"/>
                </a:lnTo>
                <a:lnTo>
                  <a:pt x="183" y="632"/>
                </a:lnTo>
                <a:lnTo>
                  <a:pt x="353" y="569"/>
                </a:lnTo>
                <a:lnTo>
                  <a:pt x="355" y="550"/>
                </a:lnTo>
                <a:lnTo>
                  <a:pt x="357" y="529"/>
                </a:lnTo>
                <a:lnTo>
                  <a:pt x="363" y="508"/>
                </a:lnTo>
                <a:lnTo>
                  <a:pt x="370" y="489"/>
                </a:lnTo>
                <a:lnTo>
                  <a:pt x="378" y="468"/>
                </a:lnTo>
                <a:lnTo>
                  <a:pt x="389" y="449"/>
                </a:lnTo>
                <a:lnTo>
                  <a:pt x="399" y="428"/>
                </a:lnTo>
                <a:lnTo>
                  <a:pt x="414" y="409"/>
                </a:lnTo>
                <a:lnTo>
                  <a:pt x="372" y="380"/>
                </a:lnTo>
                <a:lnTo>
                  <a:pt x="370" y="378"/>
                </a:lnTo>
                <a:lnTo>
                  <a:pt x="368" y="375"/>
                </a:lnTo>
                <a:lnTo>
                  <a:pt x="366" y="375"/>
                </a:lnTo>
                <a:lnTo>
                  <a:pt x="366" y="373"/>
                </a:lnTo>
                <a:lnTo>
                  <a:pt x="363" y="373"/>
                </a:lnTo>
                <a:lnTo>
                  <a:pt x="361" y="371"/>
                </a:lnTo>
                <a:lnTo>
                  <a:pt x="359" y="371"/>
                </a:lnTo>
                <a:lnTo>
                  <a:pt x="359" y="369"/>
                </a:lnTo>
                <a:lnTo>
                  <a:pt x="357" y="369"/>
                </a:lnTo>
                <a:lnTo>
                  <a:pt x="355" y="367"/>
                </a:lnTo>
                <a:lnTo>
                  <a:pt x="353" y="367"/>
                </a:lnTo>
                <a:lnTo>
                  <a:pt x="353" y="365"/>
                </a:lnTo>
                <a:lnTo>
                  <a:pt x="351" y="365"/>
                </a:lnTo>
                <a:lnTo>
                  <a:pt x="351" y="363"/>
                </a:lnTo>
                <a:lnTo>
                  <a:pt x="332" y="350"/>
                </a:lnTo>
                <a:lnTo>
                  <a:pt x="330" y="350"/>
                </a:lnTo>
                <a:lnTo>
                  <a:pt x="328" y="348"/>
                </a:lnTo>
                <a:lnTo>
                  <a:pt x="326" y="348"/>
                </a:lnTo>
                <a:lnTo>
                  <a:pt x="326" y="346"/>
                </a:lnTo>
                <a:lnTo>
                  <a:pt x="324" y="346"/>
                </a:lnTo>
                <a:lnTo>
                  <a:pt x="324" y="344"/>
                </a:lnTo>
                <a:lnTo>
                  <a:pt x="321" y="344"/>
                </a:lnTo>
                <a:lnTo>
                  <a:pt x="319" y="342"/>
                </a:lnTo>
                <a:lnTo>
                  <a:pt x="317" y="342"/>
                </a:lnTo>
                <a:lnTo>
                  <a:pt x="317" y="340"/>
                </a:lnTo>
                <a:lnTo>
                  <a:pt x="315" y="340"/>
                </a:lnTo>
                <a:lnTo>
                  <a:pt x="313" y="338"/>
                </a:lnTo>
                <a:lnTo>
                  <a:pt x="311" y="338"/>
                </a:lnTo>
                <a:lnTo>
                  <a:pt x="311" y="336"/>
                </a:lnTo>
                <a:lnTo>
                  <a:pt x="309" y="336"/>
                </a:lnTo>
                <a:lnTo>
                  <a:pt x="309" y="333"/>
                </a:lnTo>
                <a:lnTo>
                  <a:pt x="307" y="333"/>
                </a:lnTo>
                <a:lnTo>
                  <a:pt x="269" y="306"/>
                </a:lnTo>
                <a:lnTo>
                  <a:pt x="254" y="325"/>
                </a:lnTo>
                <a:lnTo>
                  <a:pt x="240" y="344"/>
                </a:lnTo>
                <a:lnTo>
                  <a:pt x="225" y="359"/>
                </a:lnTo>
                <a:lnTo>
                  <a:pt x="208" y="373"/>
                </a:lnTo>
                <a:lnTo>
                  <a:pt x="191" y="386"/>
                </a:lnTo>
                <a:lnTo>
                  <a:pt x="174" y="399"/>
                </a:lnTo>
                <a:lnTo>
                  <a:pt x="156" y="409"/>
                </a:lnTo>
                <a:lnTo>
                  <a:pt x="137" y="417"/>
                </a:lnTo>
                <a:lnTo>
                  <a:pt x="135" y="598"/>
                </a:lnTo>
                <a:lnTo>
                  <a:pt x="149" y="609"/>
                </a:lnTo>
                <a:close/>
                <a:moveTo>
                  <a:pt x="254" y="632"/>
                </a:moveTo>
                <a:lnTo>
                  <a:pt x="464" y="632"/>
                </a:lnTo>
                <a:lnTo>
                  <a:pt x="464" y="585"/>
                </a:lnTo>
                <a:lnTo>
                  <a:pt x="378" y="585"/>
                </a:lnTo>
                <a:lnTo>
                  <a:pt x="254" y="632"/>
                </a:lnTo>
                <a:close/>
                <a:moveTo>
                  <a:pt x="445" y="405"/>
                </a:moveTo>
                <a:lnTo>
                  <a:pt x="483" y="352"/>
                </a:lnTo>
                <a:lnTo>
                  <a:pt x="290" y="216"/>
                </a:lnTo>
                <a:lnTo>
                  <a:pt x="252" y="268"/>
                </a:lnTo>
                <a:lnTo>
                  <a:pt x="445" y="405"/>
                </a:lnTo>
                <a:close/>
                <a:moveTo>
                  <a:pt x="72" y="672"/>
                </a:moveTo>
                <a:lnTo>
                  <a:pt x="132" y="663"/>
                </a:lnTo>
                <a:lnTo>
                  <a:pt x="132" y="707"/>
                </a:lnTo>
                <a:lnTo>
                  <a:pt x="521" y="707"/>
                </a:lnTo>
                <a:lnTo>
                  <a:pt x="521" y="226"/>
                </a:lnTo>
                <a:lnTo>
                  <a:pt x="315" y="163"/>
                </a:lnTo>
                <a:lnTo>
                  <a:pt x="313" y="71"/>
                </a:lnTo>
                <a:lnTo>
                  <a:pt x="309" y="67"/>
                </a:lnTo>
                <a:lnTo>
                  <a:pt x="69" y="67"/>
                </a:lnTo>
                <a:lnTo>
                  <a:pt x="69" y="669"/>
                </a:lnTo>
                <a:lnTo>
                  <a:pt x="72" y="6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32" name="Freeform 11"/>
          <p:cNvSpPr>
            <a:spLocks noEditPoints="1" noChangeArrowheads="1"/>
          </p:cNvSpPr>
          <p:nvPr/>
        </p:nvSpPr>
        <p:spPr bwMode="auto">
          <a:xfrm>
            <a:off x="4792663" y="5484813"/>
            <a:ext cx="298450" cy="295275"/>
          </a:xfrm>
          <a:custGeom>
            <a:avLst/>
            <a:gdLst>
              <a:gd name="T0" fmla="*/ 298450 w 754"/>
              <a:gd name="T1" fmla="*/ 11113 h 744"/>
              <a:gd name="T2" fmla="*/ 264409 w 754"/>
              <a:gd name="T3" fmla="*/ 28575 h 744"/>
              <a:gd name="T4" fmla="*/ 253722 w 754"/>
              <a:gd name="T5" fmla="*/ 32544 h 744"/>
              <a:gd name="T6" fmla="*/ 291721 w 754"/>
              <a:gd name="T7" fmla="*/ 143669 h 744"/>
              <a:gd name="T8" fmla="*/ 281825 w 754"/>
              <a:gd name="T9" fmla="*/ 295275 h 744"/>
              <a:gd name="T10" fmla="*/ 255305 w 754"/>
              <a:gd name="T11" fmla="*/ 192881 h 744"/>
              <a:gd name="T12" fmla="*/ 124684 w 754"/>
              <a:gd name="T13" fmla="*/ 44450 h 744"/>
              <a:gd name="T14" fmla="*/ 87477 w 754"/>
              <a:gd name="T15" fmla="*/ 13494 h 744"/>
              <a:gd name="T16" fmla="*/ 35624 w 754"/>
              <a:gd name="T17" fmla="*/ 46038 h 744"/>
              <a:gd name="T18" fmla="*/ 8312 w 754"/>
              <a:gd name="T19" fmla="*/ 101997 h 744"/>
              <a:gd name="T20" fmla="*/ 1583 w 754"/>
              <a:gd name="T21" fmla="*/ 177800 h 744"/>
              <a:gd name="T22" fmla="*/ 32457 w 754"/>
              <a:gd name="T23" fmla="*/ 255191 h 744"/>
              <a:gd name="T24" fmla="*/ 94997 w 754"/>
              <a:gd name="T25" fmla="*/ 286941 h 744"/>
              <a:gd name="T26" fmla="*/ 163870 w 754"/>
              <a:gd name="T27" fmla="*/ 265113 h 744"/>
              <a:gd name="T28" fmla="*/ 222056 w 754"/>
              <a:gd name="T29" fmla="*/ 197644 h 744"/>
              <a:gd name="T30" fmla="*/ 240264 w 754"/>
              <a:gd name="T31" fmla="*/ 139303 h 744"/>
              <a:gd name="T32" fmla="*/ 216911 w 754"/>
              <a:gd name="T33" fmla="*/ 101203 h 744"/>
              <a:gd name="T34" fmla="*/ 163870 w 754"/>
              <a:gd name="T35" fmla="*/ 108347 h 744"/>
              <a:gd name="T36" fmla="*/ 141309 w 754"/>
              <a:gd name="T37" fmla="*/ 92869 h 744"/>
              <a:gd name="T38" fmla="*/ 93810 w 754"/>
              <a:gd name="T39" fmla="*/ 54372 h 744"/>
              <a:gd name="T40" fmla="*/ 90643 w 754"/>
              <a:gd name="T41" fmla="*/ 86122 h 744"/>
              <a:gd name="T42" fmla="*/ 66498 w 754"/>
              <a:gd name="T43" fmla="*/ 101997 h 744"/>
              <a:gd name="T44" fmla="*/ 52249 w 754"/>
              <a:gd name="T45" fmla="*/ 84534 h 744"/>
              <a:gd name="T46" fmla="*/ 66498 w 754"/>
              <a:gd name="T47" fmla="*/ 55959 h 744"/>
              <a:gd name="T48" fmla="*/ 91435 w 754"/>
              <a:gd name="T49" fmla="*/ 51991 h 744"/>
              <a:gd name="T50" fmla="*/ 55019 w 754"/>
              <a:gd name="T51" fmla="*/ 155972 h 744"/>
              <a:gd name="T52" fmla="*/ 45915 w 754"/>
              <a:gd name="T53" fmla="*/ 168672 h 744"/>
              <a:gd name="T54" fmla="*/ 30874 w 754"/>
              <a:gd name="T55" fmla="*/ 165100 h 744"/>
              <a:gd name="T56" fmla="*/ 30082 w 754"/>
              <a:gd name="T57" fmla="*/ 147638 h 744"/>
              <a:gd name="T58" fmla="*/ 43936 w 754"/>
              <a:gd name="T59" fmla="*/ 141684 h 744"/>
              <a:gd name="T60" fmla="*/ 64123 w 754"/>
              <a:gd name="T61" fmla="*/ 202009 h 744"/>
              <a:gd name="T62" fmla="*/ 64123 w 754"/>
              <a:gd name="T63" fmla="*/ 216694 h 744"/>
              <a:gd name="T64" fmla="*/ 47499 w 754"/>
              <a:gd name="T65" fmla="*/ 221853 h 744"/>
              <a:gd name="T66" fmla="*/ 39186 w 754"/>
              <a:gd name="T67" fmla="*/ 209550 h 744"/>
              <a:gd name="T68" fmla="*/ 47499 w 754"/>
              <a:gd name="T69" fmla="*/ 196850 h 744"/>
              <a:gd name="T70" fmla="*/ 108851 w 754"/>
              <a:gd name="T71" fmla="*/ 232569 h 744"/>
              <a:gd name="T72" fmla="*/ 114788 w 754"/>
              <a:gd name="T73" fmla="*/ 246856 h 744"/>
              <a:gd name="T74" fmla="*/ 104101 w 754"/>
              <a:gd name="T75" fmla="*/ 257572 h 744"/>
              <a:gd name="T76" fmla="*/ 89852 w 754"/>
              <a:gd name="T77" fmla="*/ 252016 h 744"/>
              <a:gd name="T78" fmla="*/ 89852 w 754"/>
              <a:gd name="T79" fmla="*/ 236141 h 744"/>
              <a:gd name="T80" fmla="*/ 106476 w 754"/>
              <a:gd name="T81" fmla="*/ 230981 h 744"/>
              <a:gd name="T82" fmla="*/ 163079 w 754"/>
              <a:gd name="T83" fmla="*/ 228600 h 744"/>
              <a:gd name="T84" fmla="*/ 159516 w 754"/>
              <a:gd name="T85" fmla="*/ 243681 h 744"/>
              <a:gd name="T86" fmla="*/ 142100 w 754"/>
              <a:gd name="T87" fmla="*/ 245269 h 744"/>
              <a:gd name="T88" fmla="*/ 136559 w 754"/>
              <a:gd name="T89" fmla="*/ 230981 h 744"/>
              <a:gd name="T90" fmla="*/ 148038 w 754"/>
              <a:gd name="T91" fmla="*/ 220266 h 744"/>
              <a:gd name="T92" fmla="*/ 189599 w 754"/>
              <a:gd name="T93" fmla="*/ 176213 h 744"/>
              <a:gd name="T94" fmla="*/ 194745 w 754"/>
              <a:gd name="T95" fmla="*/ 192881 h 744"/>
              <a:gd name="T96" fmla="*/ 182078 w 754"/>
              <a:gd name="T97" fmla="*/ 201216 h 744"/>
              <a:gd name="T98" fmla="*/ 169808 w 754"/>
              <a:gd name="T99" fmla="*/ 191691 h 744"/>
              <a:gd name="T100" fmla="*/ 172974 w 754"/>
              <a:gd name="T101" fmla="*/ 177006 h 744"/>
              <a:gd name="T102" fmla="*/ 189599 w 754"/>
              <a:gd name="T103" fmla="*/ 176213 h 744"/>
              <a:gd name="T104" fmla="*/ 254514 w 754"/>
              <a:gd name="T105" fmla="*/ 48419 h 744"/>
              <a:gd name="T106" fmla="*/ 291721 w 754"/>
              <a:gd name="T107" fmla="*/ 112713 h 744"/>
              <a:gd name="T108" fmla="*/ 265993 w 754"/>
              <a:gd name="T109" fmla="*/ 84534 h 744"/>
              <a:gd name="T110" fmla="*/ 266784 w 754"/>
              <a:gd name="T111" fmla="*/ 88503 h 74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754"/>
              <a:gd name="T169" fmla="*/ 0 h 744"/>
              <a:gd name="T170" fmla="*/ 754 w 754"/>
              <a:gd name="T171" fmla="*/ 744 h 744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754" h="744">
                <a:moveTo>
                  <a:pt x="643" y="110"/>
                </a:moveTo>
                <a:lnTo>
                  <a:pt x="643" y="110"/>
                </a:lnTo>
                <a:lnTo>
                  <a:pt x="750" y="110"/>
                </a:lnTo>
                <a:lnTo>
                  <a:pt x="754" y="82"/>
                </a:lnTo>
                <a:lnTo>
                  <a:pt x="754" y="55"/>
                </a:lnTo>
                <a:lnTo>
                  <a:pt x="754" y="28"/>
                </a:lnTo>
                <a:lnTo>
                  <a:pt x="750" y="0"/>
                </a:lnTo>
                <a:lnTo>
                  <a:pt x="739" y="0"/>
                </a:lnTo>
                <a:lnTo>
                  <a:pt x="737" y="49"/>
                </a:lnTo>
                <a:lnTo>
                  <a:pt x="733" y="51"/>
                </a:lnTo>
                <a:lnTo>
                  <a:pt x="731" y="0"/>
                </a:lnTo>
                <a:lnTo>
                  <a:pt x="670" y="0"/>
                </a:lnTo>
                <a:lnTo>
                  <a:pt x="668" y="72"/>
                </a:lnTo>
                <a:lnTo>
                  <a:pt x="657" y="76"/>
                </a:lnTo>
                <a:lnTo>
                  <a:pt x="655" y="0"/>
                </a:lnTo>
                <a:lnTo>
                  <a:pt x="643" y="0"/>
                </a:lnTo>
                <a:lnTo>
                  <a:pt x="639" y="28"/>
                </a:lnTo>
                <a:lnTo>
                  <a:pt x="639" y="55"/>
                </a:lnTo>
                <a:lnTo>
                  <a:pt x="641" y="82"/>
                </a:lnTo>
                <a:lnTo>
                  <a:pt x="643" y="110"/>
                </a:lnTo>
                <a:close/>
                <a:moveTo>
                  <a:pt x="655" y="303"/>
                </a:moveTo>
                <a:lnTo>
                  <a:pt x="655" y="303"/>
                </a:lnTo>
                <a:lnTo>
                  <a:pt x="733" y="303"/>
                </a:lnTo>
                <a:lnTo>
                  <a:pt x="737" y="362"/>
                </a:lnTo>
                <a:lnTo>
                  <a:pt x="739" y="418"/>
                </a:lnTo>
                <a:lnTo>
                  <a:pt x="739" y="475"/>
                </a:lnTo>
                <a:lnTo>
                  <a:pt x="737" y="532"/>
                </a:lnTo>
                <a:lnTo>
                  <a:pt x="735" y="586"/>
                </a:lnTo>
                <a:lnTo>
                  <a:pt x="729" y="639"/>
                </a:lnTo>
                <a:lnTo>
                  <a:pt x="720" y="691"/>
                </a:lnTo>
                <a:lnTo>
                  <a:pt x="712" y="744"/>
                </a:lnTo>
                <a:lnTo>
                  <a:pt x="676" y="744"/>
                </a:lnTo>
                <a:lnTo>
                  <a:pt x="666" y="696"/>
                </a:lnTo>
                <a:lnTo>
                  <a:pt x="657" y="645"/>
                </a:lnTo>
                <a:lnTo>
                  <a:pt x="651" y="595"/>
                </a:lnTo>
                <a:lnTo>
                  <a:pt x="647" y="540"/>
                </a:lnTo>
                <a:lnTo>
                  <a:pt x="645" y="486"/>
                </a:lnTo>
                <a:lnTo>
                  <a:pt x="647" y="427"/>
                </a:lnTo>
                <a:lnTo>
                  <a:pt x="649" y="366"/>
                </a:lnTo>
                <a:lnTo>
                  <a:pt x="655" y="303"/>
                </a:lnTo>
                <a:close/>
                <a:moveTo>
                  <a:pt x="324" y="137"/>
                </a:moveTo>
                <a:lnTo>
                  <a:pt x="324" y="137"/>
                </a:lnTo>
                <a:lnTo>
                  <a:pt x="315" y="112"/>
                </a:lnTo>
                <a:lnTo>
                  <a:pt x="307" y="91"/>
                </a:lnTo>
                <a:lnTo>
                  <a:pt x="296" y="74"/>
                </a:lnTo>
                <a:lnTo>
                  <a:pt x="284" y="59"/>
                </a:lnTo>
                <a:lnTo>
                  <a:pt x="271" y="49"/>
                </a:lnTo>
                <a:lnTo>
                  <a:pt x="254" y="40"/>
                </a:lnTo>
                <a:lnTo>
                  <a:pt x="237" y="36"/>
                </a:lnTo>
                <a:lnTo>
                  <a:pt x="221" y="34"/>
                </a:lnTo>
                <a:lnTo>
                  <a:pt x="204" y="34"/>
                </a:lnTo>
                <a:lnTo>
                  <a:pt x="185" y="40"/>
                </a:lnTo>
                <a:lnTo>
                  <a:pt x="166" y="49"/>
                </a:lnTo>
                <a:lnTo>
                  <a:pt x="147" y="59"/>
                </a:lnTo>
                <a:lnTo>
                  <a:pt x="126" y="74"/>
                </a:lnTo>
                <a:lnTo>
                  <a:pt x="107" y="93"/>
                </a:lnTo>
                <a:lnTo>
                  <a:pt x="90" y="116"/>
                </a:lnTo>
                <a:lnTo>
                  <a:pt x="72" y="141"/>
                </a:lnTo>
                <a:lnTo>
                  <a:pt x="59" y="164"/>
                </a:lnTo>
                <a:lnTo>
                  <a:pt x="46" y="185"/>
                </a:lnTo>
                <a:lnTo>
                  <a:pt x="36" y="208"/>
                </a:lnTo>
                <a:lnTo>
                  <a:pt x="27" y="231"/>
                </a:lnTo>
                <a:lnTo>
                  <a:pt x="21" y="257"/>
                </a:lnTo>
                <a:lnTo>
                  <a:pt x="15" y="280"/>
                </a:lnTo>
                <a:lnTo>
                  <a:pt x="4" y="328"/>
                </a:lnTo>
                <a:lnTo>
                  <a:pt x="2" y="357"/>
                </a:lnTo>
                <a:lnTo>
                  <a:pt x="0" y="387"/>
                </a:lnTo>
                <a:lnTo>
                  <a:pt x="2" y="418"/>
                </a:lnTo>
                <a:lnTo>
                  <a:pt x="4" y="448"/>
                </a:lnTo>
                <a:lnTo>
                  <a:pt x="9" y="479"/>
                </a:lnTo>
                <a:lnTo>
                  <a:pt x="15" y="509"/>
                </a:lnTo>
                <a:lnTo>
                  <a:pt x="23" y="538"/>
                </a:lnTo>
                <a:lnTo>
                  <a:pt x="36" y="565"/>
                </a:lnTo>
                <a:lnTo>
                  <a:pt x="48" y="593"/>
                </a:lnTo>
                <a:lnTo>
                  <a:pt x="65" y="618"/>
                </a:lnTo>
                <a:lnTo>
                  <a:pt x="82" y="643"/>
                </a:lnTo>
                <a:lnTo>
                  <a:pt x="103" y="664"/>
                </a:lnTo>
                <a:lnTo>
                  <a:pt x="128" y="681"/>
                </a:lnTo>
                <a:lnTo>
                  <a:pt x="153" y="698"/>
                </a:lnTo>
                <a:lnTo>
                  <a:pt x="183" y="710"/>
                </a:lnTo>
                <a:lnTo>
                  <a:pt x="216" y="719"/>
                </a:lnTo>
                <a:lnTo>
                  <a:pt x="240" y="723"/>
                </a:lnTo>
                <a:lnTo>
                  <a:pt x="265" y="723"/>
                </a:lnTo>
                <a:lnTo>
                  <a:pt x="290" y="721"/>
                </a:lnTo>
                <a:lnTo>
                  <a:pt x="313" y="717"/>
                </a:lnTo>
                <a:lnTo>
                  <a:pt x="338" y="708"/>
                </a:lnTo>
                <a:lnTo>
                  <a:pt x="363" y="698"/>
                </a:lnTo>
                <a:lnTo>
                  <a:pt x="389" y="685"/>
                </a:lnTo>
                <a:lnTo>
                  <a:pt x="414" y="668"/>
                </a:lnTo>
                <a:lnTo>
                  <a:pt x="437" y="651"/>
                </a:lnTo>
                <a:lnTo>
                  <a:pt x="460" y="630"/>
                </a:lnTo>
                <a:lnTo>
                  <a:pt x="483" y="607"/>
                </a:lnTo>
                <a:lnTo>
                  <a:pt x="504" y="582"/>
                </a:lnTo>
                <a:lnTo>
                  <a:pt x="523" y="557"/>
                </a:lnTo>
                <a:lnTo>
                  <a:pt x="542" y="528"/>
                </a:lnTo>
                <a:lnTo>
                  <a:pt x="561" y="498"/>
                </a:lnTo>
                <a:lnTo>
                  <a:pt x="576" y="465"/>
                </a:lnTo>
                <a:lnTo>
                  <a:pt x="586" y="441"/>
                </a:lnTo>
                <a:lnTo>
                  <a:pt x="594" y="418"/>
                </a:lnTo>
                <a:lnTo>
                  <a:pt x="601" y="395"/>
                </a:lnTo>
                <a:lnTo>
                  <a:pt x="605" y="372"/>
                </a:lnTo>
                <a:lnTo>
                  <a:pt x="607" y="351"/>
                </a:lnTo>
                <a:lnTo>
                  <a:pt x="607" y="330"/>
                </a:lnTo>
                <a:lnTo>
                  <a:pt x="603" y="313"/>
                </a:lnTo>
                <a:lnTo>
                  <a:pt x="599" y="297"/>
                </a:lnTo>
                <a:lnTo>
                  <a:pt x="590" y="282"/>
                </a:lnTo>
                <a:lnTo>
                  <a:pt x="580" y="269"/>
                </a:lnTo>
                <a:lnTo>
                  <a:pt x="565" y="261"/>
                </a:lnTo>
                <a:lnTo>
                  <a:pt x="548" y="255"/>
                </a:lnTo>
                <a:lnTo>
                  <a:pt x="529" y="252"/>
                </a:lnTo>
                <a:lnTo>
                  <a:pt x="504" y="252"/>
                </a:lnTo>
                <a:lnTo>
                  <a:pt x="477" y="259"/>
                </a:lnTo>
                <a:lnTo>
                  <a:pt x="447" y="267"/>
                </a:lnTo>
                <a:lnTo>
                  <a:pt x="424" y="273"/>
                </a:lnTo>
                <a:lnTo>
                  <a:pt x="414" y="273"/>
                </a:lnTo>
                <a:lnTo>
                  <a:pt x="403" y="271"/>
                </a:lnTo>
                <a:lnTo>
                  <a:pt x="395" y="269"/>
                </a:lnTo>
                <a:lnTo>
                  <a:pt x="387" y="265"/>
                </a:lnTo>
                <a:lnTo>
                  <a:pt x="378" y="261"/>
                </a:lnTo>
                <a:lnTo>
                  <a:pt x="370" y="252"/>
                </a:lnTo>
                <a:lnTo>
                  <a:pt x="363" y="244"/>
                </a:lnTo>
                <a:lnTo>
                  <a:pt x="357" y="234"/>
                </a:lnTo>
                <a:lnTo>
                  <a:pt x="345" y="208"/>
                </a:lnTo>
                <a:lnTo>
                  <a:pt x="332" y="175"/>
                </a:lnTo>
                <a:lnTo>
                  <a:pt x="324" y="137"/>
                </a:lnTo>
                <a:close/>
                <a:moveTo>
                  <a:pt x="231" y="131"/>
                </a:moveTo>
                <a:lnTo>
                  <a:pt x="231" y="131"/>
                </a:lnTo>
                <a:lnTo>
                  <a:pt x="237" y="137"/>
                </a:lnTo>
                <a:lnTo>
                  <a:pt x="244" y="145"/>
                </a:lnTo>
                <a:lnTo>
                  <a:pt x="246" y="156"/>
                </a:lnTo>
                <a:lnTo>
                  <a:pt x="248" y="166"/>
                </a:lnTo>
                <a:lnTo>
                  <a:pt x="246" y="179"/>
                </a:lnTo>
                <a:lnTo>
                  <a:pt x="244" y="192"/>
                </a:lnTo>
                <a:lnTo>
                  <a:pt x="237" y="204"/>
                </a:lnTo>
                <a:lnTo>
                  <a:pt x="229" y="217"/>
                </a:lnTo>
                <a:lnTo>
                  <a:pt x="221" y="229"/>
                </a:lnTo>
                <a:lnTo>
                  <a:pt x="210" y="238"/>
                </a:lnTo>
                <a:lnTo>
                  <a:pt x="200" y="246"/>
                </a:lnTo>
                <a:lnTo>
                  <a:pt x="189" y="252"/>
                </a:lnTo>
                <a:lnTo>
                  <a:pt x="179" y="255"/>
                </a:lnTo>
                <a:lnTo>
                  <a:pt x="168" y="257"/>
                </a:lnTo>
                <a:lnTo>
                  <a:pt x="158" y="255"/>
                </a:lnTo>
                <a:lnTo>
                  <a:pt x="149" y="250"/>
                </a:lnTo>
                <a:lnTo>
                  <a:pt x="143" y="244"/>
                </a:lnTo>
                <a:lnTo>
                  <a:pt x="137" y="234"/>
                </a:lnTo>
                <a:lnTo>
                  <a:pt x="135" y="225"/>
                </a:lnTo>
                <a:lnTo>
                  <a:pt x="132" y="213"/>
                </a:lnTo>
                <a:lnTo>
                  <a:pt x="135" y="200"/>
                </a:lnTo>
                <a:lnTo>
                  <a:pt x="137" y="187"/>
                </a:lnTo>
                <a:lnTo>
                  <a:pt x="143" y="175"/>
                </a:lnTo>
                <a:lnTo>
                  <a:pt x="149" y="162"/>
                </a:lnTo>
                <a:lnTo>
                  <a:pt x="160" y="152"/>
                </a:lnTo>
                <a:lnTo>
                  <a:pt x="168" y="141"/>
                </a:lnTo>
                <a:lnTo>
                  <a:pt x="181" y="135"/>
                </a:lnTo>
                <a:lnTo>
                  <a:pt x="191" y="129"/>
                </a:lnTo>
                <a:lnTo>
                  <a:pt x="202" y="126"/>
                </a:lnTo>
                <a:lnTo>
                  <a:pt x="212" y="124"/>
                </a:lnTo>
                <a:lnTo>
                  <a:pt x="223" y="126"/>
                </a:lnTo>
                <a:lnTo>
                  <a:pt x="231" y="131"/>
                </a:lnTo>
                <a:close/>
                <a:moveTo>
                  <a:pt x="124" y="364"/>
                </a:moveTo>
                <a:lnTo>
                  <a:pt x="124" y="364"/>
                </a:lnTo>
                <a:lnTo>
                  <a:pt x="128" y="368"/>
                </a:lnTo>
                <a:lnTo>
                  <a:pt x="132" y="372"/>
                </a:lnTo>
                <a:lnTo>
                  <a:pt x="137" y="378"/>
                </a:lnTo>
                <a:lnTo>
                  <a:pt x="139" y="385"/>
                </a:lnTo>
                <a:lnTo>
                  <a:pt x="139" y="393"/>
                </a:lnTo>
                <a:lnTo>
                  <a:pt x="139" y="399"/>
                </a:lnTo>
                <a:lnTo>
                  <a:pt x="137" y="406"/>
                </a:lnTo>
                <a:lnTo>
                  <a:pt x="132" y="412"/>
                </a:lnTo>
                <a:lnTo>
                  <a:pt x="128" y="416"/>
                </a:lnTo>
                <a:lnTo>
                  <a:pt x="122" y="420"/>
                </a:lnTo>
                <a:lnTo>
                  <a:pt x="116" y="425"/>
                </a:lnTo>
                <a:lnTo>
                  <a:pt x="109" y="427"/>
                </a:lnTo>
                <a:lnTo>
                  <a:pt x="103" y="427"/>
                </a:lnTo>
                <a:lnTo>
                  <a:pt x="97" y="427"/>
                </a:lnTo>
                <a:lnTo>
                  <a:pt x="90" y="425"/>
                </a:lnTo>
                <a:lnTo>
                  <a:pt x="84" y="420"/>
                </a:lnTo>
                <a:lnTo>
                  <a:pt x="78" y="416"/>
                </a:lnTo>
                <a:lnTo>
                  <a:pt x="74" y="410"/>
                </a:lnTo>
                <a:lnTo>
                  <a:pt x="72" y="406"/>
                </a:lnTo>
                <a:lnTo>
                  <a:pt x="69" y="399"/>
                </a:lnTo>
                <a:lnTo>
                  <a:pt x="69" y="391"/>
                </a:lnTo>
                <a:lnTo>
                  <a:pt x="69" y="385"/>
                </a:lnTo>
                <a:lnTo>
                  <a:pt x="72" y="378"/>
                </a:lnTo>
                <a:lnTo>
                  <a:pt x="76" y="372"/>
                </a:lnTo>
                <a:lnTo>
                  <a:pt x="80" y="368"/>
                </a:lnTo>
                <a:lnTo>
                  <a:pt x="84" y="364"/>
                </a:lnTo>
                <a:lnTo>
                  <a:pt x="90" y="360"/>
                </a:lnTo>
                <a:lnTo>
                  <a:pt x="97" y="357"/>
                </a:lnTo>
                <a:lnTo>
                  <a:pt x="103" y="357"/>
                </a:lnTo>
                <a:lnTo>
                  <a:pt x="111" y="357"/>
                </a:lnTo>
                <a:lnTo>
                  <a:pt x="118" y="360"/>
                </a:lnTo>
                <a:lnTo>
                  <a:pt x="124" y="364"/>
                </a:lnTo>
                <a:close/>
                <a:moveTo>
                  <a:pt x="153" y="498"/>
                </a:moveTo>
                <a:lnTo>
                  <a:pt x="153" y="498"/>
                </a:lnTo>
                <a:lnTo>
                  <a:pt x="158" y="502"/>
                </a:lnTo>
                <a:lnTo>
                  <a:pt x="162" y="509"/>
                </a:lnTo>
                <a:lnTo>
                  <a:pt x="166" y="515"/>
                </a:lnTo>
                <a:lnTo>
                  <a:pt x="168" y="521"/>
                </a:lnTo>
                <a:lnTo>
                  <a:pt x="168" y="528"/>
                </a:lnTo>
                <a:lnTo>
                  <a:pt x="168" y="534"/>
                </a:lnTo>
                <a:lnTo>
                  <a:pt x="166" y="540"/>
                </a:lnTo>
                <a:lnTo>
                  <a:pt x="162" y="546"/>
                </a:lnTo>
                <a:lnTo>
                  <a:pt x="158" y="553"/>
                </a:lnTo>
                <a:lnTo>
                  <a:pt x="151" y="557"/>
                </a:lnTo>
                <a:lnTo>
                  <a:pt x="145" y="559"/>
                </a:lnTo>
                <a:lnTo>
                  <a:pt x="139" y="561"/>
                </a:lnTo>
                <a:lnTo>
                  <a:pt x="132" y="563"/>
                </a:lnTo>
                <a:lnTo>
                  <a:pt x="126" y="561"/>
                </a:lnTo>
                <a:lnTo>
                  <a:pt x="120" y="559"/>
                </a:lnTo>
                <a:lnTo>
                  <a:pt x="114" y="557"/>
                </a:lnTo>
                <a:lnTo>
                  <a:pt x="107" y="553"/>
                </a:lnTo>
                <a:lnTo>
                  <a:pt x="103" y="546"/>
                </a:lnTo>
                <a:lnTo>
                  <a:pt x="101" y="540"/>
                </a:lnTo>
                <a:lnTo>
                  <a:pt x="99" y="534"/>
                </a:lnTo>
                <a:lnTo>
                  <a:pt x="99" y="528"/>
                </a:lnTo>
                <a:lnTo>
                  <a:pt x="99" y="521"/>
                </a:lnTo>
                <a:lnTo>
                  <a:pt x="101" y="515"/>
                </a:lnTo>
                <a:lnTo>
                  <a:pt x="105" y="509"/>
                </a:lnTo>
                <a:lnTo>
                  <a:pt x="109" y="502"/>
                </a:lnTo>
                <a:lnTo>
                  <a:pt x="114" y="498"/>
                </a:lnTo>
                <a:lnTo>
                  <a:pt x="120" y="496"/>
                </a:lnTo>
                <a:lnTo>
                  <a:pt x="126" y="494"/>
                </a:lnTo>
                <a:lnTo>
                  <a:pt x="132" y="492"/>
                </a:lnTo>
                <a:lnTo>
                  <a:pt x="141" y="494"/>
                </a:lnTo>
                <a:lnTo>
                  <a:pt x="147" y="496"/>
                </a:lnTo>
                <a:lnTo>
                  <a:pt x="153" y="498"/>
                </a:lnTo>
                <a:close/>
                <a:moveTo>
                  <a:pt x="275" y="586"/>
                </a:moveTo>
                <a:lnTo>
                  <a:pt x="275" y="586"/>
                </a:lnTo>
                <a:lnTo>
                  <a:pt x="282" y="591"/>
                </a:lnTo>
                <a:lnTo>
                  <a:pt x="286" y="597"/>
                </a:lnTo>
                <a:lnTo>
                  <a:pt x="288" y="601"/>
                </a:lnTo>
                <a:lnTo>
                  <a:pt x="290" y="607"/>
                </a:lnTo>
                <a:lnTo>
                  <a:pt x="290" y="616"/>
                </a:lnTo>
                <a:lnTo>
                  <a:pt x="290" y="622"/>
                </a:lnTo>
                <a:lnTo>
                  <a:pt x="288" y="628"/>
                </a:lnTo>
                <a:lnTo>
                  <a:pt x="286" y="635"/>
                </a:lnTo>
                <a:lnTo>
                  <a:pt x="279" y="639"/>
                </a:lnTo>
                <a:lnTo>
                  <a:pt x="275" y="643"/>
                </a:lnTo>
                <a:lnTo>
                  <a:pt x="269" y="647"/>
                </a:lnTo>
                <a:lnTo>
                  <a:pt x="263" y="649"/>
                </a:lnTo>
                <a:lnTo>
                  <a:pt x="256" y="649"/>
                </a:lnTo>
                <a:lnTo>
                  <a:pt x="250" y="649"/>
                </a:lnTo>
                <a:lnTo>
                  <a:pt x="244" y="647"/>
                </a:lnTo>
                <a:lnTo>
                  <a:pt x="237" y="643"/>
                </a:lnTo>
                <a:lnTo>
                  <a:pt x="231" y="639"/>
                </a:lnTo>
                <a:lnTo>
                  <a:pt x="227" y="635"/>
                </a:lnTo>
                <a:lnTo>
                  <a:pt x="223" y="628"/>
                </a:lnTo>
                <a:lnTo>
                  <a:pt x="223" y="622"/>
                </a:lnTo>
                <a:lnTo>
                  <a:pt x="221" y="614"/>
                </a:lnTo>
                <a:lnTo>
                  <a:pt x="223" y="607"/>
                </a:lnTo>
                <a:lnTo>
                  <a:pt x="225" y="601"/>
                </a:lnTo>
                <a:lnTo>
                  <a:pt x="227" y="595"/>
                </a:lnTo>
                <a:lnTo>
                  <a:pt x="231" y="591"/>
                </a:lnTo>
                <a:lnTo>
                  <a:pt x="237" y="586"/>
                </a:lnTo>
                <a:lnTo>
                  <a:pt x="244" y="582"/>
                </a:lnTo>
                <a:lnTo>
                  <a:pt x="250" y="580"/>
                </a:lnTo>
                <a:lnTo>
                  <a:pt x="256" y="580"/>
                </a:lnTo>
                <a:lnTo>
                  <a:pt x="263" y="580"/>
                </a:lnTo>
                <a:lnTo>
                  <a:pt x="269" y="582"/>
                </a:lnTo>
                <a:lnTo>
                  <a:pt x="275" y="586"/>
                </a:lnTo>
                <a:close/>
                <a:moveTo>
                  <a:pt x="399" y="561"/>
                </a:moveTo>
                <a:lnTo>
                  <a:pt x="399" y="561"/>
                </a:lnTo>
                <a:lnTo>
                  <a:pt x="405" y="565"/>
                </a:lnTo>
                <a:lnTo>
                  <a:pt x="410" y="572"/>
                </a:lnTo>
                <a:lnTo>
                  <a:pt x="412" y="576"/>
                </a:lnTo>
                <a:lnTo>
                  <a:pt x="414" y="584"/>
                </a:lnTo>
                <a:lnTo>
                  <a:pt x="414" y="591"/>
                </a:lnTo>
                <a:lnTo>
                  <a:pt x="414" y="597"/>
                </a:lnTo>
                <a:lnTo>
                  <a:pt x="412" y="603"/>
                </a:lnTo>
                <a:lnTo>
                  <a:pt x="408" y="609"/>
                </a:lnTo>
                <a:lnTo>
                  <a:pt x="403" y="614"/>
                </a:lnTo>
                <a:lnTo>
                  <a:pt x="399" y="620"/>
                </a:lnTo>
                <a:lnTo>
                  <a:pt x="393" y="622"/>
                </a:lnTo>
                <a:lnTo>
                  <a:pt x="387" y="624"/>
                </a:lnTo>
                <a:lnTo>
                  <a:pt x="380" y="624"/>
                </a:lnTo>
                <a:lnTo>
                  <a:pt x="372" y="624"/>
                </a:lnTo>
                <a:lnTo>
                  <a:pt x="366" y="622"/>
                </a:lnTo>
                <a:lnTo>
                  <a:pt x="359" y="618"/>
                </a:lnTo>
                <a:lnTo>
                  <a:pt x="355" y="614"/>
                </a:lnTo>
                <a:lnTo>
                  <a:pt x="351" y="609"/>
                </a:lnTo>
                <a:lnTo>
                  <a:pt x="347" y="603"/>
                </a:lnTo>
                <a:lnTo>
                  <a:pt x="345" y="597"/>
                </a:lnTo>
                <a:lnTo>
                  <a:pt x="345" y="588"/>
                </a:lnTo>
                <a:lnTo>
                  <a:pt x="345" y="582"/>
                </a:lnTo>
                <a:lnTo>
                  <a:pt x="347" y="576"/>
                </a:lnTo>
                <a:lnTo>
                  <a:pt x="351" y="570"/>
                </a:lnTo>
                <a:lnTo>
                  <a:pt x="355" y="565"/>
                </a:lnTo>
                <a:lnTo>
                  <a:pt x="361" y="561"/>
                </a:lnTo>
                <a:lnTo>
                  <a:pt x="368" y="557"/>
                </a:lnTo>
                <a:lnTo>
                  <a:pt x="374" y="555"/>
                </a:lnTo>
                <a:lnTo>
                  <a:pt x="380" y="555"/>
                </a:lnTo>
                <a:lnTo>
                  <a:pt x="387" y="555"/>
                </a:lnTo>
                <a:lnTo>
                  <a:pt x="393" y="557"/>
                </a:lnTo>
                <a:lnTo>
                  <a:pt x="399" y="561"/>
                </a:lnTo>
                <a:close/>
                <a:moveTo>
                  <a:pt x="479" y="444"/>
                </a:moveTo>
                <a:lnTo>
                  <a:pt x="479" y="444"/>
                </a:lnTo>
                <a:lnTo>
                  <a:pt x="485" y="448"/>
                </a:lnTo>
                <a:lnTo>
                  <a:pt x="489" y="452"/>
                </a:lnTo>
                <a:lnTo>
                  <a:pt x="494" y="458"/>
                </a:lnTo>
                <a:lnTo>
                  <a:pt x="494" y="465"/>
                </a:lnTo>
                <a:lnTo>
                  <a:pt x="496" y="471"/>
                </a:lnTo>
                <a:lnTo>
                  <a:pt x="494" y="479"/>
                </a:lnTo>
                <a:lnTo>
                  <a:pt x="492" y="486"/>
                </a:lnTo>
                <a:lnTo>
                  <a:pt x="489" y="492"/>
                </a:lnTo>
                <a:lnTo>
                  <a:pt x="485" y="496"/>
                </a:lnTo>
                <a:lnTo>
                  <a:pt x="479" y="500"/>
                </a:lnTo>
                <a:lnTo>
                  <a:pt x="473" y="504"/>
                </a:lnTo>
                <a:lnTo>
                  <a:pt x="466" y="507"/>
                </a:lnTo>
                <a:lnTo>
                  <a:pt x="460" y="507"/>
                </a:lnTo>
                <a:lnTo>
                  <a:pt x="454" y="507"/>
                </a:lnTo>
                <a:lnTo>
                  <a:pt x="447" y="504"/>
                </a:lnTo>
                <a:lnTo>
                  <a:pt x="441" y="500"/>
                </a:lnTo>
                <a:lnTo>
                  <a:pt x="435" y="496"/>
                </a:lnTo>
                <a:lnTo>
                  <a:pt x="431" y="490"/>
                </a:lnTo>
                <a:lnTo>
                  <a:pt x="429" y="483"/>
                </a:lnTo>
                <a:lnTo>
                  <a:pt x="426" y="477"/>
                </a:lnTo>
                <a:lnTo>
                  <a:pt x="424" y="471"/>
                </a:lnTo>
                <a:lnTo>
                  <a:pt x="426" y="465"/>
                </a:lnTo>
                <a:lnTo>
                  <a:pt x="429" y="458"/>
                </a:lnTo>
                <a:lnTo>
                  <a:pt x="431" y="452"/>
                </a:lnTo>
                <a:lnTo>
                  <a:pt x="437" y="446"/>
                </a:lnTo>
                <a:lnTo>
                  <a:pt x="441" y="441"/>
                </a:lnTo>
                <a:lnTo>
                  <a:pt x="447" y="439"/>
                </a:lnTo>
                <a:lnTo>
                  <a:pt x="454" y="437"/>
                </a:lnTo>
                <a:lnTo>
                  <a:pt x="460" y="437"/>
                </a:lnTo>
                <a:lnTo>
                  <a:pt x="466" y="437"/>
                </a:lnTo>
                <a:lnTo>
                  <a:pt x="473" y="439"/>
                </a:lnTo>
                <a:lnTo>
                  <a:pt x="479" y="444"/>
                </a:lnTo>
                <a:close/>
                <a:moveTo>
                  <a:pt x="729" y="248"/>
                </a:moveTo>
                <a:lnTo>
                  <a:pt x="737" y="244"/>
                </a:lnTo>
                <a:lnTo>
                  <a:pt x="737" y="213"/>
                </a:lnTo>
                <a:lnTo>
                  <a:pt x="735" y="213"/>
                </a:lnTo>
                <a:lnTo>
                  <a:pt x="750" y="122"/>
                </a:lnTo>
                <a:lnTo>
                  <a:pt x="643" y="122"/>
                </a:lnTo>
                <a:lnTo>
                  <a:pt x="655" y="213"/>
                </a:lnTo>
                <a:lnTo>
                  <a:pt x="651" y="213"/>
                </a:lnTo>
                <a:lnTo>
                  <a:pt x="651" y="244"/>
                </a:lnTo>
                <a:lnTo>
                  <a:pt x="662" y="248"/>
                </a:lnTo>
                <a:lnTo>
                  <a:pt x="651" y="252"/>
                </a:lnTo>
                <a:lnTo>
                  <a:pt x="651" y="284"/>
                </a:lnTo>
                <a:lnTo>
                  <a:pt x="737" y="284"/>
                </a:lnTo>
                <a:lnTo>
                  <a:pt x="737" y="252"/>
                </a:lnTo>
                <a:lnTo>
                  <a:pt x="729" y="248"/>
                </a:lnTo>
                <a:close/>
                <a:moveTo>
                  <a:pt x="664" y="133"/>
                </a:moveTo>
                <a:lnTo>
                  <a:pt x="681" y="133"/>
                </a:lnTo>
                <a:lnTo>
                  <a:pt x="687" y="213"/>
                </a:lnTo>
                <a:lnTo>
                  <a:pt x="672" y="213"/>
                </a:lnTo>
                <a:lnTo>
                  <a:pt x="664" y="133"/>
                </a:lnTo>
                <a:close/>
                <a:moveTo>
                  <a:pt x="674" y="223"/>
                </a:moveTo>
                <a:lnTo>
                  <a:pt x="685" y="223"/>
                </a:lnTo>
                <a:lnTo>
                  <a:pt x="685" y="238"/>
                </a:lnTo>
                <a:lnTo>
                  <a:pt x="674" y="238"/>
                </a:lnTo>
                <a:lnTo>
                  <a:pt x="674" y="223"/>
                </a:lnTo>
                <a:close/>
                <a:moveTo>
                  <a:pt x="674" y="259"/>
                </a:moveTo>
                <a:lnTo>
                  <a:pt x="685" y="259"/>
                </a:lnTo>
                <a:lnTo>
                  <a:pt x="685" y="273"/>
                </a:lnTo>
                <a:lnTo>
                  <a:pt x="674" y="273"/>
                </a:lnTo>
                <a:lnTo>
                  <a:pt x="674" y="2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33" name="Freeform 12"/>
          <p:cNvSpPr>
            <a:spLocks noEditPoints="1" noChangeArrowheads="1"/>
          </p:cNvSpPr>
          <p:nvPr/>
        </p:nvSpPr>
        <p:spPr bwMode="auto">
          <a:xfrm>
            <a:off x="4179888" y="5484813"/>
            <a:ext cx="301625" cy="333375"/>
          </a:xfrm>
          <a:custGeom>
            <a:avLst/>
            <a:gdLst>
              <a:gd name="T0" fmla="*/ 183649 w 767"/>
              <a:gd name="T1" fmla="*/ 0 h 840"/>
              <a:gd name="T2" fmla="*/ 273704 w 767"/>
              <a:gd name="T3" fmla="*/ 55166 h 840"/>
              <a:gd name="T4" fmla="*/ 170279 w 767"/>
              <a:gd name="T5" fmla="*/ 226616 h 840"/>
              <a:gd name="T6" fmla="*/ 122302 w 767"/>
              <a:gd name="T7" fmla="*/ 256778 h 840"/>
              <a:gd name="T8" fmla="*/ 74325 w 767"/>
              <a:gd name="T9" fmla="*/ 259953 h 840"/>
              <a:gd name="T10" fmla="*/ 81010 w 767"/>
              <a:gd name="T11" fmla="*/ 171847 h 840"/>
              <a:gd name="T12" fmla="*/ 183649 w 767"/>
              <a:gd name="T13" fmla="*/ 0 h 840"/>
              <a:gd name="T14" fmla="*/ 183649 w 767"/>
              <a:gd name="T15" fmla="*/ 0 h 840"/>
              <a:gd name="T16" fmla="*/ 269378 w 767"/>
              <a:gd name="T17" fmla="*/ 328216 h 840"/>
              <a:gd name="T18" fmla="*/ 276064 w 767"/>
              <a:gd name="T19" fmla="*/ 294878 h 840"/>
              <a:gd name="T20" fmla="*/ 176964 w 767"/>
              <a:gd name="T21" fmla="*/ 292497 h 840"/>
              <a:gd name="T22" fmla="*/ 301625 w 767"/>
              <a:gd name="T23" fmla="*/ 284163 h 840"/>
              <a:gd name="T24" fmla="*/ 301625 w 767"/>
              <a:gd name="T25" fmla="*/ 271859 h 840"/>
              <a:gd name="T26" fmla="*/ 265446 w 767"/>
              <a:gd name="T27" fmla="*/ 267494 h 840"/>
              <a:gd name="T28" fmla="*/ 300838 w 767"/>
              <a:gd name="T29" fmla="*/ 262334 h 840"/>
              <a:gd name="T30" fmla="*/ 287468 w 767"/>
              <a:gd name="T31" fmla="*/ 236538 h 840"/>
              <a:gd name="T32" fmla="*/ 195840 w 767"/>
              <a:gd name="T33" fmla="*/ 226616 h 840"/>
              <a:gd name="T34" fmla="*/ 192694 w 767"/>
              <a:gd name="T35" fmla="*/ 251619 h 840"/>
              <a:gd name="T36" fmla="*/ 233199 w 767"/>
              <a:gd name="T37" fmla="*/ 260747 h 840"/>
              <a:gd name="T38" fmla="*/ 0 w 767"/>
              <a:gd name="T39" fmla="*/ 271859 h 840"/>
              <a:gd name="T40" fmla="*/ 3539 w 767"/>
              <a:gd name="T41" fmla="*/ 296863 h 840"/>
              <a:gd name="T42" fmla="*/ 153762 w 767"/>
              <a:gd name="T43" fmla="*/ 313531 h 840"/>
              <a:gd name="T44" fmla="*/ 95167 w 767"/>
              <a:gd name="T45" fmla="*/ 315119 h 840"/>
              <a:gd name="T46" fmla="*/ 98313 w 767"/>
              <a:gd name="T47" fmla="*/ 333375 h 840"/>
              <a:gd name="T48" fmla="*/ 269378 w 767"/>
              <a:gd name="T49" fmla="*/ 328216 h 840"/>
              <a:gd name="T50" fmla="*/ 269378 w 767"/>
              <a:gd name="T51" fmla="*/ 328216 h 840"/>
              <a:gd name="T52" fmla="*/ 118369 w 767"/>
              <a:gd name="T53" fmla="*/ 238522 h 840"/>
              <a:gd name="T54" fmla="*/ 153762 w 767"/>
              <a:gd name="T55" fmla="*/ 216694 h 840"/>
              <a:gd name="T56" fmla="*/ 97527 w 767"/>
              <a:gd name="T57" fmla="*/ 182563 h 840"/>
              <a:gd name="T58" fmla="*/ 94381 w 767"/>
              <a:gd name="T59" fmla="*/ 224234 h 840"/>
              <a:gd name="T60" fmla="*/ 118369 w 767"/>
              <a:gd name="T61" fmla="*/ 238522 h 840"/>
              <a:gd name="T62" fmla="*/ 118369 w 767"/>
              <a:gd name="T63" fmla="*/ 238522 h 840"/>
              <a:gd name="T64" fmla="*/ 242244 w 767"/>
              <a:gd name="T65" fmla="*/ 55166 h 840"/>
              <a:gd name="T66" fmla="*/ 159661 w 767"/>
              <a:gd name="T67" fmla="*/ 192484 h 840"/>
              <a:gd name="T68" fmla="*/ 168706 w 767"/>
              <a:gd name="T69" fmla="*/ 198438 h 840"/>
              <a:gd name="T70" fmla="*/ 251289 w 767"/>
              <a:gd name="T71" fmla="*/ 59928 h 840"/>
              <a:gd name="T72" fmla="*/ 242244 w 767"/>
              <a:gd name="T73" fmla="*/ 55166 h 840"/>
              <a:gd name="T74" fmla="*/ 242244 w 767"/>
              <a:gd name="T75" fmla="*/ 55166 h 840"/>
              <a:gd name="T76" fmla="*/ 189941 w 767"/>
              <a:gd name="T77" fmla="*/ 23416 h 840"/>
              <a:gd name="T78" fmla="*/ 107358 w 767"/>
              <a:gd name="T79" fmla="*/ 160734 h 840"/>
              <a:gd name="T80" fmla="*/ 125841 w 767"/>
              <a:gd name="T81" fmla="*/ 171847 h 840"/>
              <a:gd name="T82" fmla="*/ 208424 w 767"/>
              <a:gd name="T83" fmla="*/ 34131 h 840"/>
              <a:gd name="T84" fmla="*/ 189941 w 767"/>
              <a:gd name="T85" fmla="*/ 23416 h 84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767"/>
              <a:gd name="T130" fmla="*/ 0 h 840"/>
              <a:gd name="T131" fmla="*/ 767 w 767"/>
              <a:gd name="T132" fmla="*/ 840 h 840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767" h="840">
                <a:moveTo>
                  <a:pt x="467" y="0"/>
                </a:moveTo>
                <a:lnTo>
                  <a:pt x="696" y="139"/>
                </a:lnTo>
                <a:lnTo>
                  <a:pt x="433" y="571"/>
                </a:lnTo>
                <a:lnTo>
                  <a:pt x="311" y="647"/>
                </a:lnTo>
                <a:lnTo>
                  <a:pt x="189" y="655"/>
                </a:lnTo>
                <a:lnTo>
                  <a:pt x="206" y="433"/>
                </a:lnTo>
                <a:lnTo>
                  <a:pt x="467" y="0"/>
                </a:lnTo>
                <a:close/>
                <a:moveTo>
                  <a:pt x="685" y="827"/>
                </a:moveTo>
                <a:lnTo>
                  <a:pt x="702" y="743"/>
                </a:lnTo>
                <a:lnTo>
                  <a:pt x="450" y="737"/>
                </a:lnTo>
                <a:lnTo>
                  <a:pt x="767" y="716"/>
                </a:lnTo>
                <a:lnTo>
                  <a:pt x="767" y="685"/>
                </a:lnTo>
                <a:lnTo>
                  <a:pt x="675" y="674"/>
                </a:lnTo>
                <a:lnTo>
                  <a:pt x="765" y="661"/>
                </a:lnTo>
                <a:lnTo>
                  <a:pt x="731" y="596"/>
                </a:lnTo>
                <a:lnTo>
                  <a:pt x="498" y="571"/>
                </a:lnTo>
                <a:lnTo>
                  <a:pt x="490" y="634"/>
                </a:lnTo>
                <a:lnTo>
                  <a:pt x="593" y="657"/>
                </a:lnTo>
                <a:lnTo>
                  <a:pt x="0" y="685"/>
                </a:lnTo>
                <a:lnTo>
                  <a:pt x="9" y="748"/>
                </a:lnTo>
                <a:lnTo>
                  <a:pt x="391" y="790"/>
                </a:lnTo>
                <a:lnTo>
                  <a:pt x="242" y="794"/>
                </a:lnTo>
                <a:lnTo>
                  <a:pt x="250" y="840"/>
                </a:lnTo>
                <a:lnTo>
                  <a:pt x="685" y="827"/>
                </a:lnTo>
                <a:close/>
                <a:moveTo>
                  <a:pt x="301" y="601"/>
                </a:moveTo>
                <a:lnTo>
                  <a:pt x="391" y="546"/>
                </a:lnTo>
                <a:lnTo>
                  <a:pt x="248" y="460"/>
                </a:lnTo>
                <a:lnTo>
                  <a:pt x="240" y="565"/>
                </a:lnTo>
                <a:lnTo>
                  <a:pt x="301" y="601"/>
                </a:lnTo>
                <a:close/>
                <a:moveTo>
                  <a:pt x="616" y="139"/>
                </a:moveTo>
                <a:lnTo>
                  <a:pt x="406" y="485"/>
                </a:lnTo>
                <a:lnTo>
                  <a:pt x="429" y="500"/>
                </a:lnTo>
                <a:lnTo>
                  <a:pt x="639" y="151"/>
                </a:lnTo>
                <a:lnTo>
                  <a:pt x="616" y="139"/>
                </a:lnTo>
                <a:close/>
                <a:moveTo>
                  <a:pt x="483" y="59"/>
                </a:moveTo>
                <a:lnTo>
                  <a:pt x="273" y="405"/>
                </a:lnTo>
                <a:lnTo>
                  <a:pt x="320" y="433"/>
                </a:lnTo>
                <a:lnTo>
                  <a:pt x="530" y="86"/>
                </a:lnTo>
                <a:lnTo>
                  <a:pt x="483" y="5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34" name="Freeform 13"/>
          <p:cNvSpPr>
            <a:spLocks noEditPoints="1" noChangeArrowheads="1"/>
          </p:cNvSpPr>
          <p:nvPr/>
        </p:nvSpPr>
        <p:spPr bwMode="auto">
          <a:xfrm>
            <a:off x="2320925" y="5484813"/>
            <a:ext cx="314325" cy="277812"/>
          </a:xfrm>
          <a:custGeom>
            <a:avLst/>
            <a:gdLst>
              <a:gd name="T0" fmla="*/ 267949 w 793"/>
              <a:gd name="T1" fmla="*/ 188246 h 701"/>
              <a:gd name="T2" fmla="*/ 186296 w 793"/>
              <a:gd name="T3" fmla="*/ 222329 h 701"/>
              <a:gd name="T4" fmla="*/ 306001 w 793"/>
              <a:gd name="T5" fmla="*/ 273056 h 701"/>
              <a:gd name="T6" fmla="*/ 24972 w 793"/>
              <a:gd name="T7" fmla="*/ 129196 h 701"/>
              <a:gd name="T8" fmla="*/ 26557 w 793"/>
              <a:gd name="T9" fmla="*/ 141482 h 701"/>
              <a:gd name="T10" fmla="*/ 32503 w 793"/>
              <a:gd name="T11" fmla="*/ 152182 h 701"/>
              <a:gd name="T12" fmla="*/ 39637 w 793"/>
              <a:gd name="T13" fmla="*/ 159712 h 701"/>
              <a:gd name="T14" fmla="*/ 22990 w 793"/>
              <a:gd name="T15" fmla="*/ 154164 h 701"/>
              <a:gd name="T16" fmla="*/ 18233 w 793"/>
              <a:gd name="T17" fmla="*/ 143067 h 701"/>
              <a:gd name="T18" fmla="*/ 24972 w 793"/>
              <a:gd name="T19" fmla="*/ 129196 h 701"/>
              <a:gd name="T20" fmla="*/ 67384 w 793"/>
              <a:gd name="T21" fmla="*/ 155749 h 701"/>
              <a:gd name="T22" fmla="*/ 68969 w 793"/>
              <a:gd name="T23" fmla="*/ 142275 h 701"/>
              <a:gd name="T24" fmla="*/ 59060 w 793"/>
              <a:gd name="T25" fmla="*/ 118892 h 701"/>
              <a:gd name="T26" fmla="*/ 49150 w 793"/>
              <a:gd name="T27" fmla="*/ 97492 h 701"/>
              <a:gd name="T28" fmla="*/ 52321 w 793"/>
              <a:gd name="T29" fmla="*/ 86395 h 701"/>
              <a:gd name="T30" fmla="*/ 72933 w 793"/>
              <a:gd name="T31" fmla="*/ 99870 h 701"/>
              <a:gd name="T32" fmla="*/ 93941 w 793"/>
              <a:gd name="T33" fmla="*/ 108192 h 701"/>
              <a:gd name="T34" fmla="*/ 111381 w 793"/>
              <a:gd name="T35" fmla="*/ 107400 h 701"/>
              <a:gd name="T36" fmla="*/ 131200 w 793"/>
              <a:gd name="T37" fmla="*/ 96699 h 701"/>
              <a:gd name="T38" fmla="*/ 144677 w 793"/>
              <a:gd name="T39" fmla="*/ 57465 h 701"/>
              <a:gd name="T40" fmla="*/ 130407 w 793"/>
              <a:gd name="T41" fmla="*/ 52313 h 701"/>
              <a:gd name="T42" fmla="*/ 97112 w 793"/>
              <a:gd name="T43" fmla="*/ 48350 h 701"/>
              <a:gd name="T44" fmla="*/ 53907 w 793"/>
              <a:gd name="T45" fmla="*/ 58257 h 701"/>
              <a:gd name="T46" fmla="*/ 64609 w 793"/>
              <a:gd name="T47" fmla="*/ 48350 h 701"/>
              <a:gd name="T48" fmla="*/ 80464 w 793"/>
              <a:gd name="T49" fmla="*/ 39235 h 701"/>
              <a:gd name="T50" fmla="*/ 97905 w 793"/>
              <a:gd name="T51" fmla="*/ 35668 h 701"/>
              <a:gd name="T52" fmla="*/ 120498 w 793"/>
              <a:gd name="T53" fmla="*/ 39235 h 701"/>
              <a:gd name="T54" fmla="*/ 142298 w 793"/>
              <a:gd name="T55" fmla="*/ 40820 h 701"/>
              <a:gd name="T56" fmla="*/ 124065 w 793"/>
              <a:gd name="T57" fmla="*/ 27345 h 701"/>
              <a:gd name="T58" fmla="*/ 99094 w 793"/>
              <a:gd name="T59" fmla="*/ 19815 h 701"/>
              <a:gd name="T60" fmla="*/ 75708 w 793"/>
              <a:gd name="T61" fmla="*/ 24967 h 701"/>
              <a:gd name="T62" fmla="*/ 53907 w 793"/>
              <a:gd name="T63" fmla="*/ 40027 h 701"/>
              <a:gd name="T64" fmla="*/ 19026 w 793"/>
              <a:gd name="T65" fmla="*/ 77280 h 701"/>
              <a:gd name="T66" fmla="*/ 18233 w 793"/>
              <a:gd name="T67" fmla="*/ 83225 h 701"/>
              <a:gd name="T68" fmla="*/ 19026 w 793"/>
              <a:gd name="T69" fmla="*/ 106607 h 701"/>
              <a:gd name="T70" fmla="*/ 9909 w 793"/>
              <a:gd name="T71" fmla="*/ 133952 h 701"/>
              <a:gd name="T72" fmla="*/ 5549 w 793"/>
              <a:gd name="T73" fmla="*/ 143860 h 701"/>
              <a:gd name="T74" fmla="*/ 7531 w 793"/>
              <a:gd name="T75" fmla="*/ 152182 h 701"/>
              <a:gd name="T76" fmla="*/ 16648 w 793"/>
              <a:gd name="T77" fmla="*/ 161297 h 701"/>
              <a:gd name="T78" fmla="*/ 29728 w 793"/>
              <a:gd name="T79" fmla="*/ 166449 h 701"/>
              <a:gd name="T80" fmla="*/ 53907 w 793"/>
              <a:gd name="T81" fmla="*/ 164864 h 701"/>
              <a:gd name="T82" fmla="*/ 64609 w 793"/>
              <a:gd name="T83" fmla="*/ 158127 h 701"/>
              <a:gd name="T84" fmla="*/ 153793 w 793"/>
              <a:gd name="T85" fmla="*/ 37649 h 701"/>
              <a:gd name="T86" fmla="*/ 298866 w 793"/>
              <a:gd name="T87" fmla="*/ 30119 h 701"/>
              <a:gd name="T88" fmla="*/ 296885 w 793"/>
              <a:gd name="T89" fmla="*/ 15060 h 701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793"/>
              <a:gd name="T136" fmla="*/ 0 h 701"/>
              <a:gd name="T137" fmla="*/ 793 w 793"/>
              <a:gd name="T138" fmla="*/ 701 h 701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793" h="701">
                <a:moveTo>
                  <a:pt x="751" y="634"/>
                </a:moveTo>
                <a:lnTo>
                  <a:pt x="793" y="603"/>
                </a:lnTo>
                <a:lnTo>
                  <a:pt x="676" y="475"/>
                </a:lnTo>
                <a:lnTo>
                  <a:pt x="0" y="510"/>
                </a:lnTo>
                <a:lnTo>
                  <a:pt x="52" y="575"/>
                </a:lnTo>
                <a:lnTo>
                  <a:pt x="470" y="561"/>
                </a:lnTo>
                <a:lnTo>
                  <a:pt x="19" y="638"/>
                </a:lnTo>
                <a:lnTo>
                  <a:pt x="84" y="701"/>
                </a:lnTo>
                <a:lnTo>
                  <a:pt x="772" y="689"/>
                </a:lnTo>
                <a:lnTo>
                  <a:pt x="751" y="634"/>
                </a:lnTo>
                <a:close/>
                <a:moveTo>
                  <a:pt x="63" y="326"/>
                </a:moveTo>
                <a:lnTo>
                  <a:pt x="63" y="326"/>
                </a:lnTo>
                <a:lnTo>
                  <a:pt x="65" y="347"/>
                </a:lnTo>
                <a:lnTo>
                  <a:pt x="67" y="357"/>
                </a:lnTo>
                <a:lnTo>
                  <a:pt x="71" y="365"/>
                </a:lnTo>
                <a:lnTo>
                  <a:pt x="75" y="376"/>
                </a:lnTo>
                <a:lnTo>
                  <a:pt x="82" y="384"/>
                </a:lnTo>
                <a:lnTo>
                  <a:pt x="90" y="395"/>
                </a:lnTo>
                <a:lnTo>
                  <a:pt x="100" y="403"/>
                </a:lnTo>
                <a:lnTo>
                  <a:pt x="79" y="399"/>
                </a:lnTo>
                <a:lnTo>
                  <a:pt x="63" y="393"/>
                </a:lnTo>
                <a:lnTo>
                  <a:pt x="58" y="389"/>
                </a:lnTo>
                <a:lnTo>
                  <a:pt x="52" y="384"/>
                </a:lnTo>
                <a:lnTo>
                  <a:pt x="48" y="374"/>
                </a:lnTo>
                <a:lnTo>
                  <a:pt x="46" y="361"/>
                </a:lnTo>
                <a:lnTo>
                  <a:pt x="48" y="349"/>
                </a:lnTo>
                <a:lnTo>
                  <a:pt x="54" y="338"/>
                </a:lnTo>
                <a:lnTo>
                  <a:pt x="63" y="326"/>
                </a:lnTo>
                <a:close/>
                <a:moveTo>
                  <a:pt x="170" y="393"/>
                </a:moveTo>
                <a:lnTo>
                  <a:pt x="170" y="393"/>
                </a:lnTo>
                <a:lnTo>
                  <a:pt x="174" y="382"/>
                </a:lnTo>
                <a:lnTo>
                  <a:pt x="176" y="370"/>
                </a:lnTo>
                <a:lnTo>
                  <a:pt x="174" y="359"/>
                </a:lnTo>
                <a:lnTo>
                  <a:pt x="172" y="347"/>
                </a:lnTo>
                <a:lnTo>
                  <a:pt x="161" y="323"/>
                </a:lnTo>
                <a:lnTo>
                  <a:pt x="149" y="300"/>
                </a:lnTo>
                <a:lnTo>
                  <a:pt x="134" y="277"/>
                </a:lnTo>
                <a:lnTo>
                  <a:pt x="126" y="254"/>
                </a:lnTo>
                <a:lnTo>
                  <a:pt x="124" y="246"/>
                </a:lnTo>
                <a:lnTo>
                  <a:pt x="124" y="235"/>
                </a:lnTo>
                <a:lnTo>
                  <a:pt x="126" y="227"/>
                </a:lnTo>
                <a:lnTo>
                  <a:pt x="132" y="218"/>
                </a:lnTo>
                <a:lnTo>
                  <a:pt x="159" y="235"/>
                </a:lnTo>
                <a:lnTo>
                  <a:pt x="184" y="252"/>
                </a:lnTo>
                <a:lnTo>
                  <a:pt x="212" y="265"/>
                </a:lnTo>
                <a:lnTo>
                  <a:pt x="224" y="271"/>
                </a:lnTo>
                <a:lnTo>
                  <a:pt x="237" y="273"/>
                </a:lnTo>
                <a:lnTo>
                  <a:pt x="252" y="275"/>
                </a:lnTo>
                <a:lnTo>
                  <a:pt x="264" y="275"/>
                </a:lnTo>
                <a:lnTo>
                  <a:pt x="281" y="271"/>
                </a:lnTo>
                <a:lnTo>
                  <a:pt x="296" y="265"/>
                </a:lnTo>
                <a:lnTo>
                  <a:pt x="315" y="256"/>
                </a:lnTo>
                <a:lnTo>
                  <a:pt x="331" y="244"/>
                </a:lnTo>
                <a:lnTo>
                  <a:pt x="352" y="227"/>
                </a:lnTo>
                <a:lnTo>
                  <a:pt x="373" y="206"/>
                </a:lnTo>
                <a:lnTo>
                  <a:pt x="365" y="145"/>
                </a:lnTo>
                <a:lnTo>
                  <a:pt x="350" y="139"/>
                </a:lnTo>
                <a:lnTo>
                  <a:pt x="329" y="132"/>
                </a:lnTo>
                <a:lnTo>
                  <a:pt x="306" y="126"/>
                </a:lnTo>
                <a:lnTo>
                  <a:pt x="277" y="122"/>
                </a:lnTo>
                <a:lnTo>
                  <a:pt x="245" y="122"/>
                </a:lnTo>
                <a:lnTo>
                  <a:pt x="212" y="126"/>
                </a:lnTo>
                <a:lnTo>
                  <a:pt x="174" y="132"/>
                </a:lnTo>
                <a:lnTo>
                  <a:pt x="136" y="147"/>
                </a:lnTo>
                <a:lnTo>
                  <a:pt x="149" y="132"/>
                </a:lnTo>
                <a:lnTo>
                  <a:pt x="163" y="122"/>
                </a:lnTo>
                <a:lnTo>
                  <a:pt x="176" y="111"/>
                </a:lnTo>
                <a:lnTo>
                  <a:pt x="191" y="105"/>
                </a:lnTo>
                <a:lnTo>
                  <a:pt x="203" y="99"/>
                </a:lnTo>
                <a:lnTo>
                  <a:pt x="218" y="95"/>
                </a:lnTo>
                <a:lnTo>
                  <a:pt x="233" y="92"/>
                </a:lnTo>
                <a:lnTo>
                  <a:pt x="247" y="90"/>
                </a:lnTo>
                <a:lnTo>
                  <a:pt x="260" y="90"/>
                </a:lnTo>
                <a:lnTo>
                  <a:pt x="275" y="92"/>
                </a:lnTo>
                <a:lnTo>
                  <a:pt x="304" y="99"/>
                </a:lnTo>
                <a:lnTo>
                  <a:pt x="334" y="111"/>
                </a:lnTo>
                <a:lnTo>
                  <a:pt x="363" y="126"/>
                </a:lnTo>
                <a:lnTo>
                  <a:pt x="359" y="103"/>
                </a:lnTo>
                <a:lnTo>
                  <a:pt x="336" y="84"/>
                </a:lnTo>
                <a:lnTo>
                  <a:pt x="313" y="69"/>
                </a:lnTo>
                <a:lnTo>
                  <a:pt x="292" y="59"/>
                </a:lnTo>
                <a:lnTo>
                  <a:pt x="271" y="53"/>
                </a:lnTo>
                <a:lnTo>
                  <a:pt x="250" y="50"/>
                </a:lnTo>
                <a:lnTo>
                  <a:pt x="229" y="50"/>
                </a:lnTo>
                <a:lnTo>
                  <a:pt x="210" y="55"/>
                </a:lnTo>
                <a:lnTo>
                  <a:pt x="191" y="63"/>
                </a:lnTo>
                <a:lnTo>
                  <a:pt x="172" y="74"/>
                </a:lnTo>
                <a:lnTo>
                  <a:pt x="153" y="86"/>
                </a:lnTo>
                <a:lnTo>
                  <a:pt x="136" y="101"/>
                </a:lnTo>
                <a:lnTo>
                  <a:pt x="117" y="118"/>
                </a:lnTo>
                <a:lnTo>
                  <a:pt x="84" y="153"/>
                </a:lnTo>
                <a:lnTo>
                  <a:pt x="48" y="195"/>
                </a:lnTo>
                <a:lnTo>
                  <a:pt x="46" y="210"/>
                </a:lnTo>
                <a:lnTo>
                  <a:pt x="44" y="223"/>
                </a:lnTo>
                <a:lnTo>
                  <a:pt x="48" y="252"/>
                </a:lnTo>
                <a:lnTo>
                  <a:pt x="48" y="269"/>
                </a:lnTo>
                <a:lnTo>
                  <a:pt x="44" y="288"/>
                </a:lnTo>
                <a:lnTo>
                  <a:pt x="37" y="311"/>
                </a:lnTo>
                <a:lnTo>
                  <a:pt x="25" y="338"/>
                </a:lnTo>
                <a:lnTo>
                  <a:pt x="16" y="355"/>
                </a:lnTo>
                <a:lnTo>
                  <a:pt x="14" y="363"/>
                </a:lnTo>
                <a:lnTo>
                  <a:pt x="16" y="374"/>
                </a:lnTo>
                <a:lnTo>
                  <a:pt x="19" y="384"/>
                </a:lnTo>
                <a:lnTo>
                  <a:pt x="25" y="395"/>
                </a:lnTo>
                <a:lnTo>
                  <a:pt x="33" y="401"/>
                </a:lnTo>
                <a:lnTo>
                  <a:pt x="42" y="407"/>
                </a:lnTo>
                <a:lnTo>
                  <a:pt x="52" y="414"/>
                </a:lnTo>
                <a:lnTo>
                  <a:pt x="63" y="418"/>
                </a:lnTo>
                <a:lnTo>
                  <a:pt x="75" y="420"/>
                </a:lnTo>
                <a:lnTo>
                  <a:pt x="88" y="422"/>
                </a:lnTo>
                <a:lnTo>
                  <a:pt x="113" y="420"/>
                </a:lnTo>
                <a:lnTo>
                  <a:pt x="136" y="416"/>
                </a:lnTo>
                <a:lnTo>
                  <a:pt x="147" y="412"/>
                </a:lnTo>
                <a:lnTo>
                  <a:pt x="155" y="405"/>
                </a:lnTo>
                <a:lnTo>
                  <a:pt x="163" y="399"/>
                </a:lnTo>
                <a:lnTo>
                  <a:pt x="170" y="393"/>
                </a:lnTo>
                <a:close/>
                <a:moveTo>
                  <a:pt x="388" y="95"/>
                </a:moveTo>
                <a:lnTo>
                  <a:pt x="403" y="204"/>
                </a:lnTo>
                <a:lnTo>
                  <a:pt x="772" y="204"/>
                </a:lnTo>
                <a:lnTo>
                  <a:pt x="754" y="76"/>
                </a:lnTo>
                <a:lnTo>
                  <a:pt x="445" y="124"/>
                </a:lnTo>
                <a:lnTo>
                  <a:pt x="443" y="113"/>
                </a:lnTo>
                <a:lnTo>
                  <a:pt x="749" y="38"/>
                </a:lnTo>
                <a:lnTo>
                  <a:pt x="743" y="0"/>
                </a:lnTo>
                <a:lnTo>
                  <a:pt x="388" y="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35" name="Freeform 14"/>
          <p:cNvSpPr>
            <a:spLocks noEditPoints="1" noChangeArrowheads="1"/>
          </p:cNvSpPr>
          <p:nvPr/>
        </p:nvSpPr>
        <p:spPr bwMode="auto">
          <a:xfrm>
            <a:off x="2944813" y="5484813"/>
            <a:ext cx="309562" cy="336550"/>
          </a:xfrm>
          <a:custGeom>
            <a:avLst/>
            <a:gdLst>
              <a:gd name="T0" fmla="*/ 0 w 781"/>
              <a:gd name="T1" fmla="*/ 336550 h 846"/>
              <a:gd name="T2" fmla="*/ 20215 w 781"/>
              <a:gd name="T3" fmla="*/ 293188 h 846"/>
              <a:gd name="T4" fmla="*/ 45186 w 781"/>
              <a:gd name="T5" fmla="*/ 251418 h 846"/>
              <a:gd name="T6" fmla="*/ 45978 w 781"/>
              <a:gd name="T7" fmla="*/ 238290 h 846"/>
              <a:gd name="T8" fmla="*/ 45186 w 781"/>
              <a:gd name="T9" fmla="*/ 185381 h 846"/>
              <a:gd name="T10" fmla="*/ 42411 w 781"/>
              <a:gd name="T11" fmla="*/ 138041 h 846"/>
              <a:gd name="T12" fmla="*/ 45186 w 781"/>
              <a:gd name="T13" fmla="*/ 134461 h 846"/>
              <a:gd name="T14" fmla="*/ 70950 w 781"/>
              <a:gd name="T15" fmla="*/ 105421 h 846"/>
              <a:gd name="T16" fmla="*/ 99092 w 781"/>
              <a:gd name="T17" fmla="*/ 81154 h 846"/>
              <a:gd name="T18" fmla="*/ 129215 w 781"/>
              <a:gd name="T19" fmla="*/ 60070 h 846"/>
              <a:gd name="T20" fmla="*/ 159736 w 781"/>
              <a:gd name="T21" fmla="*/ 43362 h 846"/>
              <a:gd name="T22" fmla="*/ 176383 w 781"/>
              <a:gd name="T23" fmla="*/ 35803 h 846"/>
              <a:gd name="T24" fmla="*/ 208885 w 781"/>
              <a:gd name="T25" fmla="*/ 23471 h 846"/>
              <a:gd name="T26" fmla="*/ 242972 w 781"/>
              <a:gd name="T27" fmla="*/ 14321 h 846"/>
              <a:gd name="T28" fmla="*/ 295689 w 781"/>
              <a:gd name="T29" fmla="*/ 2387 h 846"/>
              <a:gd name="T30" fmla="*/ 306391 w 781"/>
              <a:gd name="T31" fmla="*/ 15117 h 846"/>
              <a:gd name="T32" fmla="*/ 299653 w 781"/>
              <a:gd name="T33" fmla="*/ 41770 h 846"/>
              <a:gd name="T34" fmla="*/ 286573 w 781"/>
              <a:gd name="T35" fmla="*/ 83541 h 846"/>
              <a:gd name="T36" fmla="*/ 273889 w 781"/>
              <a:gd name="T37" fmla="*/ 110194 h 846"/>
              <a:gd name="T38" fmla="*/ 267151 w 781"/>
              <a:gd name="T39" fmla="*/ 123720 h 846"/>
              <a:gd name="T40" fmla="*/ 251296 w 781"/>
              <a:gd name="T41" fmla="*/ 151169 h 846"/>
              <a:gd name="T42" fmla="*/ 231478 w 781"/>
              <a:gd name="T43" fmla="*/ 177823 h 846"/>
              <a:gd name="T44" fmla="*/ 208885 w 781"/>
              <a:gd name="T45" fmla="*/ 204874 h 846"/>
              <a:gd name="T46" fmla="*/ 183121 w 781"/>
              <a:gd name="T47" fmla="*/ 231527 h 846"/>
              <a:gd name="T48" fmla="*/ 178365 w 781"/>
              <a:gd name="T49" fmla="*/ 233914 h 846"/>
              <a:gd name="T50" fmla="*/ 92353 w 781"/>
              <a:gd name="T51" fmla="*/ 254998 h 846"/>
              <a:gd name="T52" fmla="*/ 74120 w 781"/>
              <a:gd name="T53" fmla="*/ 295973 h 846"/>
              <a:gd name="T54" fmla="*/ 0 w 781"/>
              <a:gd name="T55" fmla="*/ 336550 h 846"/>
              <a:gd name="T56" fmla="*/ 139917 w 781"/>
              <a:gd name="T57" fmla="*/ 76778 h 846"/>
              <a:gd name="T58" fmla="*/ 130008 w 781"/>
              <a:gd name="T59" fmla="*/ 83541 h 846"/>
              <a:gd name="T60" fmla="*/ 109001 w 781"/>
              <a:gd name="T61" fmla="*/ 97862 h 846"/>
              <a:gd name="T62" fmla="*/ 89975 w 781"/>
              <a:gd name="T63" fmla="*/ 114570 h 846"/>
              <a:gd name="T64" fmla="*/ 71742 w 781"/>
              <a:gd name="T65" fmla="*/ 133665 h 846"/>
              <a:gd name="T66" fmla="*/ 63419 w 781"/>
              <a:gd name="T67" fmla="*/ 143611 h 846"/>
              <a:gd name="T68" fmla="*/ 65004 w 781"/>
              <a:gd name="T69" fmla="*/ 198907 h 846"/>
              <a:gd name="T70" fmla="*/ 65797 w 781"/>
              <a:gd name="T71" fmla="*/ 221582 h 846"/>
              <a:gd name="T72" fmla="*/ 103452 w 781"/>
              <a:gd name="T73" fmla="*/ 173844 h 846"/>
              <a:gd name="T74" fmla="*/ 147448 w 781"/>
              <a:gd name="T75" fmla="*/ 128891 h 846"/>
              <a:gd name="T76" fmla="*/ 197390 w 781"/>
              <a:gd name="T77" fmla="*/ 85928 h 846"/>
              <a:gd name="T78" fmla="*/ 252485 w 781"/>
              <a:gd name="T79" fmla="*/ 46942 h 846"/>
              <a:gd name="T80" fmla="*/ 263187 w 781"/>
              <a:gd name="T81" fmla="*/ 52511 h 846"/>
              <a:gd name="T82" fmla="*/ 226325 w 781"/>
              <a:gd name="T83" fmla="*/ 82745 h 846"/>
              <a:gd name="T84" fmla="*/ 186688 w 781"/>
              <a:gd name="T85" fmla="*/ 120537 h 846"/>
              <a:gd name="T86" fmla="*/ 155772 w 781"/>
              <a:gd name="T87" fmla="*/ 155545 h 846"/>
              <a:gd name="T88" fmla="*/ 134765 w 781"/>
              <a:gd name="T89" fmla="*/ 182198 h 846"/>
              <a:gd name="T90" fmla="*/ 114946 w 781"/>
              <a:gd name="T91" fmla="*/ 214024 h 846"/>
              <a:gd name="T92" fmla="*/ 171627 w 781"/>
              <a:gd name="T93" fmla="*/ 215615 h 846"/>
              <a:gd name="T94" fmla="*/ 187481 w 781"/>
              <a:gd name="T95" fmla="*/ 198907 h 846"/>
              <a:gd name="T96" fmla="*/ 143088 w 781"/>
              <a:gd name="T97" fmla="*/ 187370 h 846"/>
              <a:gd name="T98" fmla="*/ 204921 w 781"/>
              <a:gd name="T99" fmla="*/ 179812 h 846"/>
              <a:gd name="T100" fmla="*/ 165681 w 781"/>
              <a:gd name="T101" fmla="*/ 174640 h 846"/>
              <a:gd name="T102" fmla="*/ 217209 w 781"/>
              <a:gd name="T103" fmla="*/ 164695 h 846"/>
              <a:gd name="T104" fmla="*/ 226325 w 781"/>
              <a:gd name="T105" fmla="*/ 151965 h 846"/>
              <a:gd name="T106" fmla="*/ 242180 w 781"/>
              <a:gd name="T107" fmla="*/ 126902 h 846"/>
              <a:gd name="T108" fmla="*/ 249711 w 781"/>
              <a:gd name="T109" fmla="*/ 114570 h 846"/>
              <a:gd name="T110" fmla="*/ 269925 w 781"/>
              <a:gd name="T111" fmla="*/ 70413 h 846"/>
              <a:gd name="T112" fmla="*/ 283798 w 781"/>
              <a:gd name="T113" fmla="*/ 25062 h 846"/>
              <a:gd name="T114" fmla="*/ 254071 w 781"/>
              <a:gd name="T115" fmla="*/ 31825 h 846"/>
              <a:gd name="T116" fmla="*/ 210867 w 781"/>
              <a:gd name="T117" fmla="*/ 44157 h 846"/>
              <a:gd name="T118" fmla="*/ 182328 w 781"/>
              <a:gd name="T119" fmla="*/ 55296 h 846"/>
              <a:gd name="T120" fmla="*/ 169248 w 781"/>
              <a:gd name="T121" fmla="*/ 60865 h 846"/>
              <a:gd name="T122" fmla="*/ 154979 w 781"/>
              <a:gd name="T123" fmla="*/ 107807 h 846"/>
              <a:gd name="T124" fmla="*/ 139917 w 781"/>
              <a:gd name="T125" fmla="*/ 76778 h 84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781"/>
              <a:gd name="T190" fmla="*/ 0 h 846"/>
              <a:gd name="T191" fmla="*/ 781 w 781"/>
              <a:gd name="T192" fmla="*/ 846 h 84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781" h="846">
                <a:moveTo>
                  <a:pt x="0" y="846"/>
                </a:moveTo>
                <a:lnTo>
                  <a:pt x="0" y="846"/>
                </a:lnTo>
                <a:lnTo>
                  <a:pt x="23" y="792"/>
                </a:lnTo>
                <a:lnTo>
                  <a:pt x="51" y="737"/>
                </a:lnTo>
                <a:lnTo>
                  <a:pt x="82" y="685"/>
                </a:lnTo>
                <a:lnTo>
                  <a:pt x="114" y="632"/>
                </a:lnTo>
                <a:lnTo>
                  <a:pt x="116" y="599"/>
                </a:lnTo>
                <a:lnTo>
                  <a:pt x="116" y="557"/>
                </a:lnTo>
                <a:lnTo>
                  <a:pt x="114" y="466"/>
                </a:lnTo>
                <a:lnTo>
                  <a:pt x="109" y="355"/>
                </a:lnTo>
                <a:lnTo>
                  <a:pt x="107" y="347"/>
                </a:lnTo>
                <a:lnTo>
                  <a:pt x="114" y="338"/>
                </a:lnTo>
                <a:lnTo>
                  <a:pt x="145" y="300"/>
                </a:lnTo>
                <a:lnTo>
                  <a:pt x="179" y="265"/>
                </a:lnTo>
                <a:lnTo>
                  <a:pt x="214" y="233"/>
                </a:lnTo>
                <a:lnTo>
                  <a:pt x="250" y="204"/>
                </a:lnTo>
                <a:lnTo>
                  <a:pt x="288" y="177"/>
                </a:lnTo>
                <a:lnTo>
                  <a:pt x="326" y="151"/>
                </a:lnTo>
                <a:lnTo>
                  <a:pt x="364" y="128"/>
                </a:lnTo>
                <a:lnTo>
                  <a:pt x="403" y="109"/>
                </a:lnTo>
                <a:lnTo>
                  <a:pt x="445" y="90"/>
                </a:lnTo>
                <a:lnTo>
                  <a:pt x="485" y="74"/>
                </a:lnTo>
                <a:lnTo>
                  <a:pt x="527" y="59"/>
                </a:lnTo>
                <a:lnTo>
                  <a:pt x="569" y="46"/>
                </a:lnTo>
                <a:lnTo>
                  <a:pt x="613" y="36"/>
                </a:lnTo>
                <a:lnTo>
                  <a:pt x="658" y="25"/>
                </a:lnTo>
                <a:lnTo>
                  <a:pt x="746" y="6"/>
                </a:lnTo>
                <a:lnTo>
                  <a:pt x="781" y="0"/>
                </a:lnTo>
                <a:lnTo>
                  <a:pt x="773" y="38"/>
                </a:lnTo>
                <a:lnTo>
                  <a:pt x="756" y="105"/>
                </a:lnTo>
                <a:lnTo>
                  <a:pt x="735" y="174"/>
                </a:lnTo>
                <a:lnTo>
                  <a:pt x="723" y="210"/>
                </a:lnTo>
                <a:lnTo>
                  <a:pt x="708" y="244"/>
                </a:lnTo>
                <a:lnTo>
                  <a:pt x="691" y="277"/>
                </a:lnTo>
                <a:lnTo>
                  <a:pt x="674" y="311"/>
                </a:lnTo>
                <a:lnTo>
                  <a:pt x="655" y="347"/>
                </a:lnTo>
                <a:lnTo>
                  <a:pt x="634" y="380"/>
                </a:lnTo>
                <a:lnTo>
                  <a:pt x="611" y="414"/>
                </a:lnTo>
                <a:lnTo>
                  <a:pt x="584" y="447"/>
                </a:lnTo>
                <a:lnTo>
                  <a:pt x="557" y="481"/>
                </a:lnTo>
                <a:lnTo>
                  <a:pt x="527" y="515"/>
                </a:lnTo>
                <a:lnTo>
                  <a:pt x="496" y="548"/>
                </a:lnTo>
                <a:lnTo>
                  <a:pt x="462" y="582"/>
                </a:lnTo>
                <a:lnTo>
                  <a:pt x="456" y="586"/>
                </a:lnTo>
                <a:lnTo>
                  <a:pt x="450" y="588"/>
                </a:lnTo>
                <a:lnTo>
                  <a:pt x="233" y="641"/>
                </a:lnTo>
                <a:lnTo>
                  <a:pt x="210" y="691"/>
                </a:lnTo>
                <a:lnTo>
                  <a:pt x="187" y="744"/>
                </a:lnTo>
                <a:lnTo>
                  <a:pt x="0" y="846"/>
                </a:lnTo>
                <a:close/>
                <a:moveTo>
                  <a:pt x="353" y="193"/>
                </a:moveTo>
                <a:lnTo>
                  <a:pt x="353" y="193"/>
                </a:lnTo>
                <a:lnTo>
                  <a:pt x="328" y="210"/>
                </a:lnTo>
                <a:lnTo>
                  <a:pt x="301" y="227"/>
                </a:lnTo>
                <a:lnTo>
                  <a:pt x="275" y="246"/>
                </a:lnTo>
                <a:lnTo>
                  <a:pt x="252" y="267"/>
                </a:lnTo>
                <a:lnTo>
                  <a:pt x="227" y="288"/>
                </a:lnTo>
                <a:lnTo>
                  <a:pt x="204" y="311"/>
                </a:lnTo>
                <a:lnTo>
                  <a:pt x="181" y="336"/>
                </a:lnTo>
                <a:lnTo>
                  <a:pt x="160" y="361"/>
                </a:lnTo>
                <a:lnTo>
                  <a:pt x="162" y="443"/>
                </a:lnTo>
                <a:lnTo>
                  <a:pt x="164" y="500"/>
                </a:lnTo>
                <a:lnTo>
                  <a:pt x="166" y="557"/>
                </a:lnTo>
                <a:lnTo>
                  <a:pt x="212" y="496"/>
                </a:lnTo>
                <a:lnTo>
                  <a:pt x="261" y="437"/>
                </a:lnTo>
                <a:lnTo>
                  <a:pt x="315" y="380"/>
                </a:lnTo>
                <a:lnTo>
                  <a:pt x="372" y="324"/>
                </a:lnTo>
                <a:lnTo>
                  <a:pt x="433" y="269"/>
                </a:lnTo>
                <a:lnTo>
                  <a:pt x="498" y="216"/>
                </a:lnTo>
                <a:lnTo>
                  <a:pt x="565" y="166"/>
                </a:lnTo>
                <a:lnTo>
                  <a:pt x="637" y="118"/>
                </a:lnTo>
                <a:lnTo>
                  <a:pt x="664" y="132"/>
                </a:lnTo>
                <a:lnTo>
                  <a:pt x="571" y="208"/>
                </a:lnTo>
                <a:lnTo>
                  <a:pt x="523" y="252"/>
                </a:lnTo>
                <a:lnTo>
                  <a:pt x="471" y="303"/>
                </a:lnTo>
                <a:lnTo>
                  <a:pt x="420" y="359"/>
                </a:lnTo>
                <a:lnTo>
                  <a:pt x="393" y="391"/>
                </a:lnTo>
                <a:lnTo>
                  <a:pt x="368" y="422"/>
                </a:lnTo>
                <a:lnTo>
                  <a:pt x="340" y="458"/>
                </a:lnTo>
                <a:lnTo>
                  <a:pt x="315" y="498"/>
                </a:lnTo>
                <a:lnTo>
                  <a:pt x="290" y="538"/>
                </a:lnTo>
                <a:lnTo>
                  <a:pt x="265" y="582"/>
                </a:lnTo>
                <a:lnTo>
                  <a:pt x="433" y="542"/>
                </a:lnTo>
                <a:lnTo>
                  <a:pt x="473" y="500"/>
                </a:lnTo>
                <a:lnTo>
                  <a:pt x="340" y="496"/>
                </a:lnTo>
                <a:lnTo>
                  <a:pt x="361" y="471"/>
                </a:lnTo>
                <a:lnTo>
                  <a:pt x="517" y="452"/>
                </a:lnTo>
                <a:lnTo>
                  <a:pt x="527" y="441"/>
                </a:lnTo>
                <a:lnTo>
                  <a:pt x="418" y="439"/>
                </a:lnTo>
                <a:lnTo>
                  <a:pt x="443" y="420"/>
                </a:lnTo>
                <a:lnTo>
                  <a:pt x="548" y="414"/>
                </a:lnTo>
                <a:lnTo>
                  <a:pt x="571" y="382"/>
                </a:lnTo>
                <a:lnTo>
                  <a:pt x="592" y="351"/>
                </a:lnTo>
                <a:lnTo>
                  <a:pt x="611" y="319"/>
                </a:lnTo>
                <a:lnTo>
                  <a:pt x="630" y="288"/>
                </a:lnTo>
                <a:lnTo>
                  <a:pt x="658" y="233"/>
                </a:lnTo>
                <a:lnTo>
                  <a:pt x="681" y="177"/>
                </a:lnTo>
                <a:lnTo>
                  <a:pt x="700" y="120"/>
                </a:lnTo>
                <a:lnTo>
                  <a:pt x="716" y="63"/>
                </a:lnTo>
                <a:lnTo>
                  <a:pt x="641" y="80"/>
                </a:lnTo>
                <a:lnTo>
                  <a:pt x="567" y="99"/>
                </a:lnTo>
                <a:lnTo>
                  <a:pt x="532" y="111"/>
                </a:lnTo>
                <a:lnTo>
                  <a:pt x="496" y="124"/>
                </a:lnTo>
                <a:lnTo>
                  <a:pt x="460" y="139"/>
                </a:lnTo>
                <a:lnTo>
                  <a:pt x="427" y="153"/>
                </a:lnTo>
                <a:lnTo>
                  <a:pt x="391" y="172"/>
                </a:lnTo>
                <a:lnTo>
                  <a:pt x="391" y="271"/>
                </a:lnTo>
                <a:lnTo>
                  <a:pt x="372" y="279"/>
                </a:lnTo>
                <a:lnTo>
                  <a:pt x="353" y="1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36" name="Freeform 18"/>
          <p:cNvSpPr>
            <a:spLocks noEditPoints="1" noChangeArrowheads="1"/>
          </p:cNvSpPr>
          <p:nvPr/>
        </p:nvSpPr>
        <p:spPr bwMode="auto">
          <a:xfrm>
            <a:off x="10926763" y="5484813"/>
            <a:ext cx="304800" cy="298450"/>
          </a:xfrm>
          <a:custGeom>
            <a:avLst/>
            <a:gdLst>
              <a:gd name="T0" fmla="*/ 301233 w 769"/>
              <a:gd name="T1" fmla="*/ 76790 h 754"/>
              <a:gd name="T2" fmla="*/ 275469 w 769"/>
              <a:gd name="T3" fmla="*/ 127455 h 754"/>
              <a:gd name="T4" fmla="*/ 272299 w 769"/>
              <a:gd name="T5" fmla="*/ 132205 h 754"/>
              <a:gd name="T6" fmla="*/ 259615 w 769"/>
              <a:gd name="T7" fmla="*/ 143288 h 754"/>
              <a:gd name="T8" fmla="*/ 76497 w 769"/>
              <a:gd name="T9" fmla="*/ 241847 h 754"/>
              <a:gd name="T10" fmla="*/ 75705 w 769"/>
              <a:gd name="T11" fmla="*/ 241847 h 754"/>
              <a:gd name="T12" fmla="*/ 63417 w 769"/>
              <a:gd name="T13" fmla="*/ 244618 h 754"/>
              <a:gd name="T14" fmla="*/ 51527 w 769"/>
              <a:gd name="T15" fmla="*/ 241847 h 754"/>
              <a:gd name="T16" fmla="*/ 43996 w 769"/>
              <a:gd name="T17" fmla="*/ 237098 h 754"/>
              <a:gd name="T18" fmla="*/ 5153 w 769"/>
              <a:gd name="T19" fmla="*/ 191974 h 754"/>
              <a:gd name="T20" fmla="*/ 0 w 769"/>
              <a:gd name="T21" fmla="*/ 180495 h 754"/>
              <a:gd name="T22" fmla="*/ 1585 w 769"/>
              <a:gd name="T23" fmla="*/ 168224 h 754"/>
              <a:gd name="T24" fmla="*/ 30916 w 769"/>
              <a:gd name="T25" fmla="*/ 110830 h 754"/>
              <a:gd name="T26" fmla="*/ 38447 w 769"/>
              <a:gd name="T27" fmla="*/ 104101 h 754"/>
              <a:gd name="T28" fmla="*/ 229888 w 769"/>
              <a:gd name="T29" fmla="*/ 1979 h 754"/>
              <a:gd name="T30" fmla="*/ 243761 w 769"/>
              <a:gd name="T31" fmla="*/ 792 h 754"/>
              <a:gd name="T32" fmla="*/ 252877 w 769"/>
              <a:gd name="T33" fmla="*/ 4354 h 754"/>
              <a:gd name="T34" fmla="*/ 297269 w 769"/>
              <a:gd name="T35" fmla="*/ 52644 h 754"/>
              <a:gd name="T36" fmla="*/ 300440 w 769"/>
              <a:gd name="T37" fmla="*/ 56603 h 754"/>
              <a:gd name="T38" fmla="*/ 302818 w 769"/>
              <a:gd name="T39" fmla="*/ 69269 h 754"/>
              <a:gd name="T40" fmla="*/ 261993 w 769"/>
              <a:gd name="T41" fmla="*/ 260451 h 754"/>
              <a:gd name="T42" fmla="*/ 251292 w 769"/>
              <a:gd name="T43" fmla="*/ 279451 h 754"/>
              <a:gd name="T44" fmla="*/ 236230 w 769"/>
              <a:gd name="T45" fmla="*/ 288554 h 754"/>
              <a:gd name="T46" fmla="*/ 220376 w 769"/>
              <a:gd name="T47" fmla="*/ 290929 h 754"/>
              <a:gd name="T48" fmla="*/ 197387 w 769"/>
              <a:gd name="T49" fmla="*/ 284596 h 754"/>
              <a:gd name="T50" fmla="*/ 128024 w 769"/>
              <a:gd name="T51" fmla="*/ 290929 h 754"/>
              <a:gd name="T52" fmla="*/ 143086 w 769"/>
              <a:gd name="T53" fmla="*/ 292908 h 754"/>
              <a:gd name="T54" fmla="*/ 163300 w 769"/>
              <a:gd name="T55" fmla="*/ 286180 h 754"/>
              <a:gd name="T56" fmla="*/ 175587 w 769"/>
              <a:gd name="T57" fmla="*/ 275096 h 754"/>
              <a:gd name="T58" fmla="*/ 182325 w 769"/>
              <a:gd name="T59" fmla="*/ 258472 h 754"/>
              <a:gd name="T60" fmla="*/ 128024 w 769"/>
              <a:gd name="T61" fmla="*/ 290929 h 754"/>
              <a:gd name="T62" fmla="*/ 28141 w 769"/>
              <a:gd name="T63" fmla="*/ 237889 h 754"/>
              <a:gd name="T64" fmla="*/ 25763 w 769"/>
              <a:gd name="T65" fmla="*/ 262826 h 754"/>
              <a:gd name="T66" fmla="*/ 30916 w 769"/>
              <a:gd name="T67" fmla="*/ 277867 h 754"/>
              <a:gd name="T68" fmla="*/ 41618 w 769"/>
              <a:gd name="T69" fmla="*/ 290929 h 754"/>
              <a:gd name="T70" fmla="*/ 59850 w 769"/>
              <a:gd name="T71" fmla="*/ 297658 h 754"/>
              <a:gd name="T72" fmla="*/ 28141 w 769"/>
              <a:gd name="T73" fmla="*/ 237889 h 754"/>
              <a:gd name="T74" fmla="*/ 130798 w 769"/>
              <a:gd name="T75" fmla="*/ 261243 h 754"/>
              <a:gd name="T76" fmla="*/ 118115 w 769"/>
              <a:gd name="T77" fmla="*/ 278659 h 754"/>
              <a:gd name="T78" fmla="*/ 102261 w 769"/>
              <a:gd name="T79" fmla="*/ 286180 h 754"/>
              <a:gd name="T80" fmla="*/ 86406 w 769"/>
              <a:gd name="T81" fmla="*/ 286971 h 754"/>
              <a:gd name="T82" fmla="*/ 65003 w 769"/>
              <a:gd name="T83" fmla="*/ 278659 h 754"/>
              <a:gd name="T84" fmla="*/ 89181 w 769"/>
              <a:gd name="T85" fmla="*/ 168224 h 754"/>
              <a:gd name="T86" fmla="*/ 78083 w 769"/>
              <a:gd name="T87" fmla="*/ 178120 h 754"/>
              <a:gd name="T88" fmla="*/ 92352 w 769"/>
              <a:gd name="T89" fmla="*/ 182078 h 754"/>
              <a:gd name="T90" fmla="*/ 89181 w 769"/>
              <a:gd name="T91" fmla="*/ 168224 h 754"/>
              <a:gd name="T92" fmla="*/ 157354 w 769"/>
              <a:gd name="T93" fmla="*/ 131413 h 754"/>
              <a:gd name="T94" fmla="*/ 242968 w 769"/>
              <a:gd name="T95" fmla="*/ 25728 h 754"/>
              <a:gd name="T96" fmla="*/ 239797 w 769"/>
              <a:gd name="T97" fmla="*/ 24145 h 754"/>
              <a:gd name="T98" fmla="*/ 119700 w 769"/>
              <a:gd name="T99" fmla="*/ 87477 h 754"/>
              <a:gd name="T100" fmla="*/ 152995 w 769"/>
              <a:gd name="T101" fmla="*/ 173766 h 754"/>
              <a:gd name="T102" fmla="*/ 252877 w 769"/>
              <a:gd name="T103" fmla="*/ 118351 h 754"/>
              <a:gd name="T104" fmla="*/ 161318 w 769"/>
              <a:gd name="T105" fmla="*/ 156350 h 754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769"/>
              <a:gd name="T160" fmla="*/ 0 h 754"/>
              <a:gd name="T161" fmla="*/ 769 w 769"/>
              <a:gd name="T162" fmla="*/ 754 h 754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769" h="754">
                <a:moveTo>
                  <a:pt x="764" y="175"/>
                </a:moveTo>
                <a:lnTo>
                  <a:pt x="769" y="177"/>
                </a:lnTo>
                <a:lnTo>
                  <a:pt x="760" y="194"/>
                </a:lnTo>
                <a:lnTo>
                  <a:pt x="697" y="322"/>
                </a:lnTo>
                <a:lnTo>
                  <a:pt x="695" y="322"/>
                </a:lnTo>
                <a:lnTo>
                  <a:pt x="695" y="324"/>
                </a:lnTo>
                <a:lnTo>
                  <a:pt x="687" y="334"/>
                </a:lnTo>
                <a:lnTo>
                  <a:pt x="678" y="345"/>
                </a:lnTo>
                <a:lnTo>
                  <a:pt x="668" y="355"/>
                </a:lnTo>
                <a:lnTo>
                  <a:pt x="655" y="362"/>
                </a:lnTo>
                <a:lnTo>
                  <a:pt x="655" y="364"/>
                </a:lnTo>
                <a:lnTo>
                  <a:pt x="193" y="611"/>
                </a:lnTo>
                <a:lnTo>
                  <a:pt x="191" y="611"/>
                </a:lnTo>
                <a:lnTo>
                  <a:pt x="181" y="616"/>
                </a:lnTo>
                <a:lnTo>
                  <a:pt x="170" y="618"/>
                </a:lnTo>
                <a:lnTo>
                  <a:pt x="160" y="618"/>
                </a:lnTo>
                <a:lnTo>
                  <a:pt x="149" y="618"/>
                </a:lnTo>
                <a:lnTo>
                  <a:pt x="141" y="616"/>
                </a:lnTo>
                <a:lnTo>
                  <a:pt x="130" y="611"/>
                </a:lnTo>
                <a:lnTo>
                  <a:pt x="122" y="605"/>
                </a:lnTo>
                <a:lnTo>
                  <a:pt x="113" y="599"/>
                </a:lnTo>
                <a:lnTo>
                  <a:pt x="111" y="599"/>
                </a:lnTo>
                <a:lnTo>
                  <a:pt x="111" y="597"/>
                </a:lnTo>
                <a:lnTo>
                  <a:pt x="13" y="485"/>
                </a:lnTo>
                <a:lnTo>
                  <a:pt x="4" y="471"/>
                </a:lnTo>
                <a:lnTo>
                  <a:pt x="0" y="456"/>
                </a:lnTo>
                <a:lnTo>
                  <a:pt x="0" y="441"/>
                </a:lnTo>
                <a:lnTo>
                  <a:pt x="4" y="425"/>
                </a:lnTo>
                <a:lnTo>
                  <a:pt x="71" y="290"/>
                </a:lnTo>
                <a:lnTo>
                  <a:pt x="78" y="280"/>
                </a:lnTo>
                <a:lnTo>
                  <a:pt x="86" y="271"/>
                </a:lnTo>
                <a:lnTo>
                  <a:pt x="97" y="263"/>
                </a:lnTo>
                <a:lnTo>
                  <a:pt x="569" y="9"/>
                </a:lnTo>
                <a:lnTo>
                  <a:pt x="580" y="5"/>
                </a:lnTo>
                <a:lnTo>
                  <a:pt x="592" y="2"/>
                </a:lnTo>
                <a:lnTo>
                  <a:pt x="605" y="0"/>
                </a:lnTo>
                <a:lnTo>
                  <a:pt x="615" y="2"/>
                </a:lnTo>
                <a:lnTo>
                  <a:pt x="628" y="5"/>
                </a:lnTo>
                <a:lnTo>
                  <a:pt x="638" y="11"/>
                </a:lnTo>
                <a:lnTo>
                  <a:pt x="649" y="17"/>
                </a:lnTo>
                <a:lnTo>
                  <a:pt x="657" y="26"/>
                </a:lnTo>
                <a:lnTo>
                  <a:pt x="750" y="133"/>
                </a:lnTo>
                <a:lnTo>
                  <a:pt x="758" y="143"/>
                </a:lnTo>
                <a:lnTo>
                  <a:pt x="764" y="160"/>
                </a:lnTo>
                <a:lnTo>
                  <a:pt x="764" y="175"/>
                </a:lnTo>
                <a:close/>
                <a:moveTo>
                  <a:pt x="485" y="708"/>
                </a:moveTo>
                <a:lnTo>
                  <a:pt x="661" y="658"/>
                </a:lnTo>
                <a:lnTo>
                  <a:pt x="653" y="677"/>
                </a:lnTo>
                <a:lnTo>
                  <a:pt x="645" y="693"/>
                </a:lnTo>
                <a:lnTo>
                  <a:pt x="634" y="706"/>
                </a:lnTo>
                <a:lnTo>
                  <a:pt x="622" y="716"/>
                </a:lnTo>
                <a:lnTo>
                  <a:pt x="609" y="723"/>
                </a:lnTo>
                <a:lnTo>
                  <a:pt x="596" y="729"/>
                </a:lnTo>
                <a:lnTo>
                  <a:pt x="582" y="733"/>
                </a:lnTo>
                <a:lnTo>
                  <a:pt x="569" y="735"/>
                </a:lnTo>
                <a:lnTo>
                  <a:pt x="556" y="735"/>
                </a:lnTo>
                <a:lnTo>
                  <a:pt x="542" y="733"/>
                </a:lnTo>
                <a:lnTo>
                  <a:pt x="519" y="729"/>
                </a:lnTo>
                <a:lnTo>
                  <a:pt x="498" y="719"/>
                </a:lnTo>
                <a:lnTo>
                  <a:pt x="485" y="708"/>
                </a:lnTo>
                <a:close/>
                <a:moveTo>
                  <a:pt x="323" y="735"/>
                </a:moveTo>
                <a:lnTo>
                  <a:pt x="323" y="735"/>
                </a:lnTo>
                <a:lnTo>
                  <a:pt x="340" y="740"/>
                </a:lnTo>
                <a:lnTo>
                  <a:pt x="361" y="740"/>
                </a:lnTo>
                <a:lnTo>
                  <a:pt x="386" y="733"/>
                </a:lnTo>
                <a:lnTo>
                  <a:pt x="399" y="729"/>
                </a:lnTo>
                <a:lnTo>
                  <a:pt x="412" y="723"/>
                </a:lnTo>
                <a:lnTo>
                  <a:pt x="422" y="716"/>
                </a:lnTo>
                <a:lnTo>
                  <a:pt x="433" y="706"/>
                </a:lnTo>
                <a:lnTo>
                  <a:pt x="443" y="695"/>
                </a:lnTo>
                <a:lnTo>
                  <a:pt x="449" y="683"/>
                </a:lnTo>
                <a:lnTo>
                  <a:pt x="456" y="670"/>
                </a:lnTo>
                <a:lnTo>
                  <a:pt x="460" y="653"/>
                </a:lnTo>
                <a:lnTo>
                  <a:pt x="462" y="635"/>
                </a:lnTo>
                <a:lnTo>
                  <a:pt x="462" y="616"/>
                </a:lnTo>
                <a:lnTo>
                  <a:pt x="323" y="735"/>
                </a:lnTo>
                <a:close/>
                <a:moveTo>
                  <a:pt x="71" y="601"/>
                </a:moveTo>
                <a:lnTo>
                  <a:pt x="71" y="601"/>
                </a:lnTo>
                <a:lnTo>
                  <a:pt x="65" y="618"/>
                </a:lnTo>
                <a:lnTo>
                  <a:pt x="63" y="639"/>
                </a:lnTo>
                <a:lnTo>
                  <a:pt x="65" y="664"/>
                </a:lnTo>
                <a:lnTo>
                  <a:pt x="67" y="677"/>
                </a:lnTo>
                <a:lnTo>
                  <a:pt x="71" y="691"/>
                </a:lnTo>
                <a:lnTo>
                  <a:pt x="78" y="702"/>
                </a:lnTo>
                <a:lnTo>
                  <a:pt x="84" y="714"/>
                </a:lnTo>
                <a:lnTo>
                  <a:pt x="94" y="725"/>
                </a:lnTo>
                <a:lnTo>
                  <a:pt x="105" y="735"/>
                </a:lnTo>
                <a:lnTo>
                  <a:pt x="118" y="742"/>
                </a:lnTo>
                <a:lnTo>
                  <a:pt x="134" y="748"/>
                </a:lnTo>
                <a:lnTo>
                  <a:pt x="151" y="752"/>
                </a:lnTo>
                <a:lnTo>
                  <a:pt x="172" y="754"/>
                </a:lnTo>
                <a:lnTo>
                  <a:pt x="71" y="601"/>
                </a:lnTo>
                <a:close/>
                <a:moveTo>
                  <a:pt x="149" y="691"/>
                </a:moveTo>
                <a:lnTo>
                  <a:pt x="330" y="660"/>
                </a:lnTo>
                <a:lnTo>
                  <a:pt x="321" y="677"/>
                </a:lnTo>
                <a:lnTo>
                  <a:pt x="311" y="691"/>
                </a:lnTo>
                <a:lnTo>
                  <a:pt x="298" y="704"/>
                </a:lnTo>
                <a:lnTo>
                  <a:pt x="286" y="712"/>
                </a:lnTo>
                <a:lnTo>
                  <a:pt x="273" y="719"/>
                </a:lnTo>
                <a:lnTo>
                  <a:pt x="258" y="723"/>
                </a:lnTo>
                <a:lnTo>
                  <a:pt x="246" y="725"/>
                </a:lnTo>
                <a:lnTo>
                  <a:pt x="231" y="727"/>
                </a:lnTo>
                <a:lnTo>
                  <a:pt x="218" y="725"/>
                </a:lnTo>
                <a:lnTo>
                  <a:pt x="206" y="723"/>
                </a:lnTo>
                <a:lnTo>
                  <a:pt x="183" y="714"/>
                </a:lnTo>
                <a:lnTo>
                  <a:pt x="164" y="704"/>
                </a:lnTo>
                <a:lnTo>
                  <a:pt x="149" y="691"/>
                </a:lnTo>
                <a:close/>
                <a:moveTo>
                  <a:pt x="225" y="425"/>
                </a:moveTo>
                <a:lnTo>
                  <a:pt x="132" y="320"/>
                </a:lnTo>
                <a:lnTo>
                  <a:pt x="105" y="345"/>
                </a:lnTo>
                <a:lnTo>
                  <a:pt x="197" y="450"/>
                </a:lnTo>
                <a:lnTo>
                  <a:pt x="139" y="561"/>
                </a:lnTo>
                <a:lnTo>
                  <a:pt x="170" y="580"/>
                </a:lnTo>
                <a:lnTo>
                  <a:pt x="233" y="460"/>
                </a:lnTo>
                <a:lnTo>
                  <a:pt x="349" y="401"/>
                </a:lnTo>
                <a:lnTo>
                  <a:pt x="332" y="368"/>
                </a:lnTo>
                <a:lnTo>
                  <a:pt x="225" y="425"/>
                </a:lnTo>
                <a:close/>
                <a:moveTo>
                  <a:pt x="302" y="221"/>
                </a:moveTo>
                <a:lnTo>
                  <a:pt x="397" y="332"/>
                </a:lnTo>
                <a:lnTo>
                  <a:pt x="701" y="168"/>
                </a:lnTo>
                <a:lnTo>
                  <a:pt x="613" y="65"/>
                </a:lnTo>
                <a:lnTo>
                  <a:pt x="609" y="63"/>
                </a:lnTo>
                <a:lnTo>
                  <a:pt x="605" y="61"/>
                </a:lnTo>
                <a:lnTo>
                  <a:pt x="601" y="61"/>
                </a:lnTo>
                <a:lnTo>
                  <a:pt x="596" y="63"/>
                </a:lnTo>
                <a:lnTo>
                  <a:pt x="302" y="221"/>
                </a:lnTo>
                <a:close/>
                <a:moveTo>
                  <a:pt x="407" y="395"/>
                </a:moveTo>
                <a:lnTo>
                  <a:pt x="386" y="439"/>
                </a:lnTo>
                <a:lnTo>
                  <a:pt x="632" y="307"/>
                </a:lnTo>
                <a:lnTo>
                  <a:pt x="638" y="299"/>
                </a:lnTo>
                <a:lnTo>
                  <a:pt x="645" y="290"/>
                </a:lnTo>
                <a:lnTo>
                  <a:pt x="659" y="261"/>
                </a:lnTo>
                <a:lnTo>
                  <a:pt x="407" y="3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37" name="Freeform 19"/>
          <p:cNvSpPr>
            <a:spLocks noEditPoints="1" noChangeArrowheads="1"/>
          </p:cNvSpPr>
          <p:nvPr/>
        </p:nvSpPr>
        <p:spPr bwMode="auto">
          <a:xfrm>
            <a:off x="1049338" y="5484813"/>
            <a:ext cx="331787" cy="331787"/>
          </a:xfrm>
          <a:custGeom>
            <a:avLst/>
            <a:gdLst>
              <a:gd name="T0" fmla="*/ 305165 w 835"/>
              <a:gd name="T1" fmla="*/ 70644 h 836"/>
              <a:gd name="T2" fmla="*/ 304370 w 835"/>
              <a:gd name="T3" fmla="*/ 44847 h 836"/>
              <a:gd name="T4" fmla="*/ 232450 w 835"/>
              <a:gd name="T5" fmla="*/ 90884 h 836"/>
              <a:gd name="T6" fmla="*/ 263443 w 835"/>
              <a:gd name="T7" fmla="*/ 98425 h 836"/>
              <a:gd name="T8" fmla="*/ 226092 w 835"/>
              <a:gd name="T9" fmla="*/ 309165 h 836"/>
              <a:gd name="T10" fmla="*/ 268608 w 835"/>
              <a:gd name="T11" fmla="*/ 234156 h 836"/>
              <a:gd name="T12" fmla="*/ 331787 w 835"/>
              <a:gd name="T13" fmla="*/ 85725 h 836"/>
              <a:gd name="T14" fmla="*/ 83443 w 835"/>
              <a:gd name="T15" fmla="*/ 145653 h 836"/>
              <a:gd name="T16" fmla="*/ 148211 w 835"/>
              <a:gd name="T17" fmla="*/ 190897 h 836"/>
              <a:gd name="T18" fmla="*/ 137483 w 835"/>
              <a:gd name="T19" fmla="*/ 212328 h 836"/>
              <a:gd name="T20" fmla="*/ 111655 w 835"/>
              <a:gd name="T21" fmla="*/ 252412 h 836"/>
              <a:gd name="T22" fmla="*/ 81457 w 835"/>
              <a:gd name="T23" fmla="*/ 288528 h 836"/>
              <a:gd name="T24" fmla="*/ 44901 w 835"/>
              <a:gd name="T25" fmla="*/ 318293 h 836"/>
              <a:gd name="T26" fmla="*/ 0 w 835"/>
              <a:gd name="T27" fmla="*/ 314325 h 836"/>
              <a:gd name="T28" fmla="*/ 4768 w 835"/>
              <a:gd name="T29" fmla="*/ 290909 h 836"/>
              <a:gd name="T30" fmla="*/ 18278 w 835"/>
              <a:gd name="T31" fmla="*/ 245665 h 836"/>
              <a:gd name="T32" fmla="*/ 38940 w 835"/>
              <a:gd name="T33" fmla="*/ 203200 h 836"/>
              <a:gd name="T34" fmla="*/ 59205 w 835"/>
              <a:gd name="T35" fmla="*/ 174228 h 836"/>
              <a:gd name="T36" fmla="*/ 75099 w 835"/>
              <a:gd name="T37" fmla="*/ 155178 h 836"/>
              <a:gd name="T38" fmla="*/ 83443 w 835"/>
              <a:gd name="T39" fmla="*/ 145653 h 836"/>
              <a:gd name="T40" fmla="*/ 125165 w 835"/>
              <a:gd name="T41" fmla="*/ 153194 h 836"/>
              <a:gd name="T42" fmla="*/ 143443 w 835"/>
              <a:gd name="T43" fmla="*/ 105965 h 836"/>
              <a:gd name="T44" fmla="*/ 104900 w 835"/>
              <a:gd name="T45" fmla="*/ 140097 h 836"/>
              <a:gd name="T46" fmla="*/ 154172 w 835"/>
              <a:gd name="T47" fmla="*/ 180975 h 836"/>
              <a:gd name="T48" fmla="*/ 145827 w 835"/>
              <a:gd name="T49" fmla="*/ 91678 h 836"/>
              <a:gd name="T50" fmla="*/ 92582 w 835"/>
              <a:gd name="T51" fmla="*/ 138509 h 836"/>
              <a:gd name="T52" fmla="*/ 225297 w 835"/>
              <a:gd name="T53" fmla="*/ 5953 h 836"/>
              <a:gd name="T54" fmla="*/ 205032 w 835"/>
              <a:gd name="T55" fmla="*/ 34925 h 836"/>
              <a:gd name="T56" fmla="*/ 195099 w 835"/>
              <a:gd name="T57" fmla="*/ 34131 h 836"/>
              <a:gd name="T58" fmla="*/ 186754 w 835"/>
              <a:gd name="T59" fmla="*/ 40084 h 836"/>
              <a:gd name="T60" fmla="*/ 185165 w 835"/>
              <a:gd name="T61" fmla="*/ 42466 h 836"/>
              <a:gd name="T62" fmla="*/ 184370 w 835"/>
              <a:gd name="T63" fmla="*/ 48419 h 836"/>
              <a:gd name="T64" fmla="*/ 185165 w 835"/>
              <a:gd name="T65" fmla="*/ 53975 h 836"/>
              <a:gd name="T66" fmla="*/ 188344 w 835"/>
              <a:gd name="T67" fmla="*/ 59134 h 836"/>
              <a:gd name="T68" fmla="*/ 190728 w 835"/>
              <a:gd name="T69" fmla="*/ 60722 h 836"/>
              <a:gd name="T70" fmla="*/ 195893 w 835"/>
              <a:gd name="T71" fmla="*/ 63500 h 836"/>
              <a:gd name="T72" fmla="*/ 201854 w 835"/>
              <a:gd name="T73" fmla="*/ 63500 h 836"/>
              <a:gd name="T74" fmla="*/ 207417 w 835"/>
              <a:gd name="T75" fmla="*/ 61516 h 836"/>
              <a:gd name="T76" fmla="*/ 211787 w 835"/>
              <a:gd name="T77" fmla="*/ 57547 h 836"/>
              <a:gd name="T78" fmla="*/ 214171 w 835"/>
              <a:gd name="T79" fmla="*/ 52387 h 836"/>
              <a:gd name="T80" fmla="*/ 213377 w 835"/>
              <a:gd name="T81" fmla="*/ 43259 h 836"/>
              <a:gd name="T82" fmla="*/ 230860 w 835"/>
              <a:gd name="T83" fmla="*/ 9128 h 836"/>
              <a:gd name="T84" fmla="*/ 239999 w 835"/>
              <a:gd name="T85" fmla="*/ 15875 h 836"/>
              <a:gd name="T86" fmla="*/ 230860 w 835"/>
              <a:gd name="T87" fmla="*/ 34131 h 836"/>
              <a:gd name="T88" fmla="*/ 227681 w 835"/>
              <a:gd name="T89" fmla="*/ 45641 h 836"/>
              <a:gd name="T90" fmla="*/ 227681 w 835"/>
              <a:gd name="T91" fmla="*/ 57547 h 836"/>
              <a:gd name="T92" fmla="*/ 184370 w 835"/>
              <a:gd name="T93" fmla="*/ 107553 h 836"/>
              <a:gd name="T94" fmla="*/ 150198 w 835"/>
              <a:gd name="T95" fmla="*/ 83344 h 836"/>
              <a:gd name="T96" fmla="*/ 175231 w 835"/>
              <a:gd name="T97" fmla="*/ 26591 h 836"/>
              <a:gd name="T98" fmla="*/ 187549 w 835"/>
              <a:gd name="T99" fmla="*/ 23416 h 836"/>
              <a:gd name="T100" fmla="*/ 198278 w 835"/>
              <a:gd name="T101" fmla="*/ 18256 h 836"/>
              <a:gd name="T102" fmla="*/ 207417 w 835"/>
              <a:gd name="T103" fmla="*/ 9922 h 836"/>
              <a:gd name="T104" fmla="*/ 216953 w 835"/>
              <a:gd name="T105" fmla="*/ 0 h 8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835"/>
              <a:gd name="T160" fmla="*/ 0 h 836"/>
              <a:gd name="T161" fmla="*/ 835 w 835"/>
              <a:gd name="T162" fmla="*/ 836 h 8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835" h="836">
                <a:moveTo>
                  <a:pt x="835" y="216"/>
                </a:moveTo>
                <a:lnTo>
                  <a:pt x="768" y="178"/>
                </a:lnTo>
                <a:lnTo>
                  <a:pt x="688" y="395"/>
                </a:lnTo>
                <a:lnTo>
                  <a:pt x="766" y="113"/>
                </a:lnTo>
                <a:lnTo>
                  <a:pt x="655" y="78"/>
                </a:lnTo>
                <a:lnTo>
                  <a:pt x="585" y="229"/>
                </a:lnTo>
                <a:lnTo>
                  <a:pt x="638" y="254"/>
                </a:lnTo>
                <a:lnTo>
                  <a:pt x="663" y="248"/>
                </a:lnTo>
                <a:lnTo>
                  <a:pt x="510" y="766"/>
                </a:lnTo>
                <a:lnTo>
                  <a:pt x="569" y="779"/>
                </a:lnTo>
                <a:lnTo>
                  <a:pt x="718" y="462"/>
                </a:lnTo>
                <a:lnTo>
                  <a:pt x="676" y="590"/>
                </a:lnTo>
                <a:lnTo>
                  <a:pt x="718" y="598"/>
                </a:lnTo>
                <a:lnTo>
                  <a:pt x="835" y="216"/>
                </a:lnTo>
                <a:close/>
                <a:moveTo>
                  <a:pt x="210" y="367"/>
                </a:moveTo>
                <a:lnTo>
                  <a:pt x="210" y="367"/>
                </a:lnTo>
                <a:lnTo>
                  <a:pt x="373" y="481"/>
                </a:lnTo>
                <a:lnTo>
                  <a:pt x="346" y="535"/>
                </a:lnTo>
                <a:lnTo>
                  <a:pt x="315" y="588"/>
                </a:lnTo>
                <a:lnTo>
                  <a:pt x="281" y="636"/>
                </a:lnTo>
                <a:lnTo>
                  <a:pt x="245" y="682"/>
                </a:lnTo>
                <a:lnTo>
                  <a:pt x="205" y="727"/>
                </a:lnTo>
                <a:lnTo>
                  <a:pt x="161" y="766"/>
                </a:lnTo>
                <a:lnTo>
                  <a:pt x="113" y="802"/>
                </a:lnTo>
                <a:lnTo>
                  <a:pt x="63" y="836"/>
                </a:lnTo>
                <a:lnTo>
                  <a:pt x="0" y="792"/>
                </a:lnTo>
                <a:lnTo>
                  <a:pt x="12" y="733"/>
                </a:lnTo>
                <a:lnTo>
                  <a:pt x="27" y="676"/>
                </a:lnTo>
                <a:lnTo>
                  <a:pt x="46" y="619"/>
                </a:lnTo>
                <a:lnTo>
                  <a:pt x="69" y="565"/>
                </a:lnTo>
                <a:lnTo>
                  <a:pt x="98" y="512"/>
                </a:lnTo>
                <a:lnTo>
                  <a:pt x="130" y="462"/>
                </a:lnTo>
                <a:lnTo>
                  <a:pt x="149" y="439"/>
                </a:lnTo>
                <a:lnTo>
                  <a:pt x="168" y="414"/>
                </a:lnTo>
                <a:lnTo>
                  <a:pt x="189" y="391"/>
                </a:lnTo>
                <a:lnTo>
                  <a:pt x="210" y="367"/>
                </a:lnTo>
                <a:close/>
                <a:moveTo>
                  <a:pt x="264" y="353"/>
                </a:moveTo>
                <a:lnTo>
                  <a:pt x="315" y="386"/>
                </a:lnTo>
                <a:lnTo>
                  <a:pt x="386" y="286"/>
                </a:lnTo>
                <a:lnTo>
                  <a:pt x="361" y="267"/>
                </a:lnTo>
                <a:lnTo>
                  <a:pt x="264" y="353"/>
                </a:lnTo>
                <a:close/>
                <a:moveTo>
                  <a:pt x="233" y="349"/>
                </a:moveTo>
                <a:lnTo>
                  <a:pt x="388" y="456"/>
                </a:lnTo>
                <a:lnTo>
                  <a:pt x="449" y="288"/>
                </a:lnTo>
                <a:lnTo>
                  <a:pt x="367" y="231"/>
                </a:lnTo>
                <a:lnTo>
                  <a:pt x="233" y="349"/>
                </a:lnTo>
                <a:close/>
                <a:moveTo>
                  <a:pt x="546" y="0"/>
                </a:moveTo>
                <a:lnTo>
                  <a:pt x="567" y="15"/>
                </a:lnTo>
                <a:lnTo>
                  <a:pt x="516" y="88"/>
                </a:lnTo>
                <a:lnTo>
                  <a:pt x="504" y="84"/>
                </a:lnTo>
                <a:lnTo>
                  <a:pt x="491" y="86"/>
                </a:lnTo>
                <a:lnTo>
                  <a:pt x="480" y="92"/>
                </a:lnTo>
                <a:lnTo>
                  <a:pt x="470" y="101"/>
                </a:lnTo>
                <a:lnTo>
                  <a:pt x="466" y="107"/>
                </a:lnTo>
                <a:lnTo>
                  <a:pt x="464" y="115"/>
                </a:lnTo>
                <a:lnTo>
                  <a:pt x="464" y="122"/>
                </a:lnTo>
                <a:lnTo>
                  <a:pt x="464" y="130"/>
                </a:lnTo>
                <a:lnTo>
                  <a:pt x="466" y="136"/>
                </a:lnTo>
                <a:lnTo>
                  <a:pt x="470" y="143"/>
                </a:lnTo>
                <a:lnTo>
                  <a:pt x="474" y="149"/>
                </a:lnTo>
                <a:lnTo>
                  <a:pt x="480" y="153"/>
                </a:lnTo>
                <a:lnTo>
                  <a:pt x="487" y="157"/>
                </a:lnTo>
                <a:lnTo>
                  <a:pt x="493" y="160"/>
                </a:lnTo>
                <a:lnTo>
                  <a:pt x="501" y="162"/>
                </a:lnTo>
                <a:lnTo>
                  <a:pt x="508" y="160"/>
                </a:lnTo>
                <a:lnTo>
                  <a:pt x="516" y="157"/>
                </a:lnTo>
                <a:lnTo>
                  <a:pt x="522" y="155"/>
                </a:lnTo>
                <a:lnTo>
                  <a:pt x="529" y="151"/>
                </a:lnTo>
                <a:lnTo>
                  <a:pt x="533" y="145"/>
                </a:lnTo>
                <a:lnTo>
                  <a:pt x="539" y="132"/>
                </a:lnTo>
                <a:lnTo>
                  <a:pt x="539" y="120"/>
                </a:lnTo>
                <a:lnTo>
                  <a:pt x="537" y="109"/>
                </a:lnTo>
                <a:lnTo>
                  <a:pt x="531" y="97"/>
                </a:lnTo>
                <a:lnTo>
                  <a:pt x="581" y="23"/>
                </a:lnTo>
                <a:lnTo>
                  <a:pt x="604" y="40"/>
                </a:lnTo>
                <a:lnTo>
                  <a:pt x="588" y="71"/>
                </a:lnTo>
                <a:lnTo>
                  <a:pt x="581" y="86"/>
                </a:lnTo>
                <a:lnTo>
                  <a:pt x="577" y="101"/>
                </a:lnTo>
                <a:lnTo>
                  <a:pt x="573" y="115"/>
                </a:lnTo>
                <a:lnTo>
                  <a:pt x="573" y="130"/>
                </a:lnTo>
                <a:lnTo>
                  <a:pt x="573" y="145"/>
                </a:lnTo>
                <a:lnTo>
                  <a:pt x="577" y="162"/>
                </a:lnTo>
                <a:lnTo>
                  <a:pt x="464" y="271"/>
                </a:lnTo>
                <a:lnTo>
                  <a:pt x="378" y="210"/>
                </a:lnTo>
                <a:lnTo>
                  <a:pt x="441" y="67"/>
                </a:lnTo>
                <a:lnTo>
                  <a:pt x="457" y="65"/>
                </a:lnTo>
                <a:lnTo>
                  <a:pt x="472" y="59"/>
                </a:lnTo>
                <a:lnTo>
                  <a:pt x="485" y="52"/>
                </a:lnTo>
                <a:lnTo>
                  <a:pt x="499" y="46"/>
                </a:lnTo>
                <a:lnTo>
                  <a:pt x="510" y="36"/>
                </a:lnTo>
                <a:lnTo>
                  <a:pt x="522" y="25"/>
                </a:lnTo>
                <a:lnTo>
                  <a:pt x="54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38" name="Freeform 20"/>
          <p:cNvSpPr>
            <a:spLocks noEditPoints="1" noChangeArrowheads="1"/>
          </p:cNvSpPr>
          <p:nvPr/>
        </p:nvSpPr>
        <p:spPr bwMode="auto">
          <a:xfrm>
            <a:off x="3563938" y="5484813"/>
            <a:ext cx="304800" cy="315912"/>
          </a:xfrm>
          <a:custGeom>
            <a:avLst/>
            <a:gdLst>
              <a:gd name="T0" fmla="*/ 149615 w 766"/>
              <a:gd name="T1" fmla="*/ 145653 h 796"/>
              <a:gd name="T2" fmla="*/ 157971 w 766"/>
              <a:gd name="T3" fmla="*/ 122634 h 796"/>
              <a:gd name="T4" fmla="*/ 0 w 766"/>
              <a:gd name="T5" fmla="*/ 56753 h 796"/>
              <a:gd name="T6" fmla="*/ 113803 w 766"/>
              <a:gd name="T7" fmla="*/ 91678 h 796"/>
              <a:gd name="T8" fmla="*/ 16712 w 766"/>
              <a:gd name="T9" fmla="*/ 194865 h 796"/>
              <a:gd name="T10" fmla="*/ 70032 w 766"/>
              <a:gd name="T11" fmla="*/ 212328 h 796"/>
              <a:gd name="T12" fmla="*/ 161950 w 766"/>
              <a:gd name="T13" fmla="*/ 208359 h 796"/>
              <a:gd name="T14" fmla="*/ 247501 w 766"/>
              <a:gd name="T15" fmla="*/ 17462 h 796"/>
              <a:gd name="T16" fmla="*/ 249092 w 766"/>
              <a:gd name="T17" fmla="*/ 27384 h 796"/>
              <a:gd name="T18" fmla="*/ 250684 w 766"/>
              <a:gd name="T19" fmla="*/ 46434 h 796"/>
              <a:gd name="T20" fmla="*/ 250684 w 766"/>
              <a:gd name="T21" fmla="*/ 81756 h 796"/>
              <a:gd name="T22" fmla="*/ 245511 w 766"/>
              <a:gd name="T23" fmla="*/ 110728 h 796"/>
              <a:gd name="T24" fmla="*/ 237951 w 766"/>
              <a:gd name="T25" fmla="*/ 126603 h 796"/>
              <a:gd name="T26" fmla="*/ 232380 w 766"/>
              <a:gd name="T27" fmla="*/ 134144 h 796"/>
              <a:gd name="T28" fmla="*/ 231584 w 766"/>
              <a:gd name="T29" fmla="*/ 151606 h 796"/>
              <a:gd name="T30" fmla="*/ 259836 w 766"/>
              <a:gd name="T31" fmla="*/ 163115 h 796"/>
              <a:gd name="T32" fmla="*/ 263019 w 766"/>
              <a:gd name="T33" fmla="*/ 184150 h 796"/>
              <a:gd name="T34" fmla="*/ 304800 w 766"/>
              <a:gd name="T35" fmla="*/ 295671 h 796"/>
              <a:gd name="T36" fmla="*/ 297638 w 766"/>
              <a:gd name="T37" fmla="*/ 303212 h 796"/>
              <a:gd name="T38" fmla="*/ 280925 w 766"/>
              <a:gd name="T39" fmla="*/ 313134 h 796"/>
              <a:gd name="T40" fmla="*/ 263019 w 766"/>
              <a:gd name="T41" fmla="*/ 315912 h 796"/>
              <a:gd name="T42" fmla="*/ 244715 w 766"/>
              <a:gd name="T43" fmla="*/ 311546 h 796"/>
              <a:gd name="T44" fmla="*/ 228799 w 766"/>
              <a:gd name="T45" fmla="*/ 189309 h 796"/>
              <a:gd name="T46" fmla="*/ 240736 w 766"/>
              <a:gd name="T47" fmla="*/ 178197 h 796"/>
              <a:gd name="T48" fmla="*/ 211291 w 766"/>
              <a:gd name="T49" fmla="*/ 166687 h 796"/>
              <a:gd name="T50" fmla="*/ 207312 w 766"/>
              <a:gd name="T51" fmla="*/ 137319 h 796"/>
              <a:gd name="T52" fmla="*/ 203731 w 766"/>
              <a:gd name="T53" fmla="*/ 134937 h 796"/>
              <a:gd name="T54" fmla="*/ 192987 w 766"/>
              <a:gd name="T55" fmla="*/ 125015 h 796"/>
              <a:gd name="T56" fmla="*/ 179458 w 766"/>
              <a:gd name="T57" fmla="*/ 103187 h 796"/>
              <a:gd name="T58" fmla="*/ 168714 w 766"/>
              <a:gd name="T59" fmla="*/ 74216 h 796"/>
              <a:gd name="T60" fmla="*/ 161154 w 766"/>
              <a:gd name="T61" fmla="*/ 40084 h 796"/>
              <a:gd name="T62" fmla="*/ 159562 w 766"/>
              <a:gd name="T63" fmla="*/ 19050 h 796"/>
              <a:gd name="T64" fmla="*/ 247501 w 766"/>
              <a:gd name="T65" fmla="*/ 17462 h 796"/>
              <a:gd name="T66" fmla="*/ 274161 w 766"/>
              <a:gd name="T67" fmla="*/ 276621 h 796"/>
              <a:gd name="T68" fmla="*/ 269784 w 766"/>
              <a:gd name="T69" fmla="*/ 274240 h 796"/>
              <a:gd name="T70" fmla="*/ 265009 w 766"/>
              <a:gd name="T71" fmla="*/ 274240 h 796"/>
              <a:gd name="T72" fmla="*/ 262223 w 766"/>
              <a:gd name="T73" fmla="*/ 275034 h 796"/>
              <a:gd name="T74" fmla="*/ 256653 w 766"/>
              <a:gd name="T75" fmla="*/ 279003 h 796"/>
              <a:gd name="T76" fmla="*/ 254663 w 766"/>
              <a:gd name="T77" fmla="*/ 283368 h 796"/>
              <a:gd name="T78" fmla="*/ 254663 w 766"/>
              <a:gd name="T79" fmla="*/ 288131 h 796"/>
              <a:gd name="T80" fmla="*/ 254663 w 766"/>
              <a:gd name="T81" fmla="*/ 290909 h 796"/>
              <a:gd name="T82" fmla="*/ 259040 w 766"/>
              <a:gd name="T83" fmla="*/ 296465 h 796"/>
              <a:gd name="T84" fmla="*/ 259040 w 766"/>
              <a:gd name="T85" fmla="*/ 296465 h 796"/>
              <a:gd name="T86" fmla="*/ 266601 w 766"/>
              <a:gd name="T87" fmla="*/ 299243 h 796"/>
              <a:gd name="T88" fmla="*/ 268988 w 766"/>
              <a:gd name="T89" fmla="*/ 299243 h 796"/>
              <a:gd name="T90" fmla="*/ 273365 w 766"/>
              <a:gd name="T91" fmla="*/ 297656 h 796"/>
              <a:gd name="T92" fmla="*/ 277344 w 766"/>
              <a:gd name="T93" fmla="*/ 294084 h 796"/>
              <a:gd name="T94" fmla="*/ 279732 w 766"/>
              <a:gd name="T95" fmla="*/ 287337 h 796"/>
              <a:gd name="T96" fmla="*/ 278936 w 766"/>
              <a:gd name="T97" fmla="*/ 284956 h 796"/>
              <a:gd name="T98" fmla="*/ 277344 w 766"/>
              <a:gd name="T99" fmla="*/ 279796 h 796"/>
              <a:gd name="T100" fmla="*/ 274161 w 766"/>
              <a:gd name="T101" fmla="*/ 276621 h 79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766"/>
              <a:gd name="T154" fmla="*/ 0 h 796"/>
              <a:gd name="T155" fmla="*/ 766 w 766"/>
              <a:gd name="T156" fmla="*/ 796 h 79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766" h="796">
                <a:moveTo>
                  <a:pt x="407" y="525"/>
                </a:moveTo>
                <a:lnTo>
                  <a:pt x="376" y="367"/>
                </a:lnTo>
                <a:lnTo>
                  <a:pt x="252" y="399"/>
                </a:lnTo>
                <a:lnTo>
                  <a:pt x="397" y="309"/>
                </a:lnTo>
                <a:lnTo>
                  <a:pt x="338" y="75"/>
                </a:lnTo>
                <a:lnTo>
                  <a:pt x="0" y="143"/>
                </a:lnTo>
                <a:lnTo>
                  <a:pt x="25" y="260"/>
                </a:lnTo>
                <a:lnTo>
                  <a:pt x="286" y="231"/>
                </a:lnTo>
                <a:lnTo>
                  <a:pt x="8" y="378"/>
                </a:lnTo>
                <a:lnTo>
                  <a:pt x="42" y="491"/>
                </a:lnTo>
                <a:lnTo>
                  <a:pt x="246" y="506"/>
                </a:lnTo>
                <a:lnTo>
                  <a:pt x="176" y="535"/>
                </a:lnTo>
                <a:lnTo>
                  <a:pt x="199" y="617"/>
                </a:lnTo>
                <a:lnTo>
                  <a:pt x="407" y="525"/>
                </a:lnTo>
                <a:close/>
                <a:moveTo>
                  <a:pt x="622" y="44"/>
                </a:moveTo>
                <a:lnTo>
                  <a:pt x="622" y="44"/>
                </a:lnTo>
                <a:lnTo>
                  <a:pt x="626" y="69"/>
                </a:lnTo>
                <a:lnTo>
                  <a:pt x="630" y="117"/>
                </a:lnTo>
                <a:lnTo>
                  <a:pt x="632" y="164"/>
                </a:lnTo>
                <a:lnTo>
                  <a:pt x="630" y="206"/>
                </a:lnTo>
                <a:lnTo>
                  <a:pt x="626" y="243"/>
                </a:lnTo>
                <a:lnTo>
                  <a:pt x="617" y="279"/>
                </a:lnTo>
                <a:lnTo>
                  <a:pt x="605" y="306"/>
                </a:lnTo>
                <a:lnTo>
                  <a:pt x="598" y="319"/>
                </a:lnTo>
                <a:lnTo>
                  <a:pt x="592" y="330"/>
                </a:lnTo>
                <a:lnTo>
                  <a:pt x="584" y="338"/>
                </a:lnTo>
                <a:lnTo>
                  <a:pt x="575" y="344"/>
                </a:lnTo>
                <a:lnTo>
                  <a:pt x="582" y="382"/>
                </a:lnTo>
                <a:lnTo>
                  <a:pt x="638" y="405"/>
                </a:lnTo>
                <a:lnTo>
                  <a:pt x="653" y="411"/>
                </a:lnTo>
                <a:lnTo>
                  <a:pt x="655" y="426"/>
                </a:lnTo>
                <a:lnTo>
                  <a:pt x="661" y="464"/>
                </a:lnTo>
                <a:lnTo>
                  <a:pt x="695" y="460"/>
                </a:lnTo>
                <a:lnTo>
                  <a:pt x="766" y="745"/>
                </a:lnTo>
                <a:lnTo>
                  <a:pt x="748" y="764"/>
                </a:lnTo>
                <a:lnTo>
                  <a:pt x="727" y="779"/>
                </a:lnTo>
                <a:lnTo>
                  <a:pt x="706" y="789"/>
                </a:lnTo>
                <a:lnTo>
                  <a:pt x="685" y="796"/>
                </a:lnTo>
                <a:lnTo>
                  <a:pt x="661" y="796"/>
                </a:lnTo>
                <a:lnTo>
                  <a:pt x="638" y="794"/>
                </a:lnTo>
                <a:lnTo>
                  <a:pt x="615" y="785"/>
                </a:lnTo>
                <a:lnTo>
                  <a:pt x="590" y="773"/>
                </a:lnTo>
                <a:lnTo>
                  <a:pt x="575" y="477"/>
                </a:lnTo>
                <a:lnTo>
                  <a:pt x="607" y="472"/>
                </a:lnTo>
                <a:lnTo>
                  <a:pt x="605" y="449"/>
                </a:lnTo>
                <a:lnTo>
                  <a:pt x="546" y="426"/>
                </a:lnTo>
                <a:lnTo>
                  <a:pt x="531" y="420"/>
                </a:lnTo>
                <a:lnTo>
                  <a:pt x="529" y="405"/>
                </a:lnTo>
                <a:lnTo>
                  <a:pt x="521" y="346"/>
                </a:lnTo>
                <a:lnTo>
                  <a:pt x="512" y="340"/>
                </a:lnTo>
                <a:lnTo>
                  <a:pt x="502" y="334"/>
                </a:lnTo>
                <a:lnTo>
                  <a:pt x="485" y="315"/>
                </a:lnTo>
                <a:lnTo>
                  <a:pt x="468" y="290"/>
                </a:lnTo>
                <a:lnTo>
                  <a:pt x="451" y="260"/>
                </a:lnTo>
                <a:lnTo>
                  <a:pt x="437" y="225"/>
                </a:lnTo>
                <a:lnTo>
                  <a:pt x="424" y="187"/>
                </a:lnTo>
                <a:lnTo>
                  <a:pt x="414" y="145"/>
                </a:lnTo>
                <a:lnTo>
                  <a:pt x="405" y="101"/>
                </a:lnTo>
                <a:lnTo>
                  <a:pt x="401" y="48"/>
                </a:lnTo>
                <a:lnTo>
                  <a:pt x="399" y="0"/>
                </a:lnTo>
                <a:lnTo>
                  <a:pt x="622" y="44"/>
                </a:lnTo>
                <a:close/>
                <a:moveTo>
                  <a:pt x="689" y="697"/>
                </a:moveTo>
                <a:lnTo>
                  <a:pt x="689" y="697"/>
                </a:lnTo>
                <a:lnTo>
                  <a:pt x="678" y="691"/>
                </a:lnTo>
                <a:lnTo>
                  <a:pt x="672" y="691"/>
                </a:lnTo>
                <a:lnTo>
                  <a:pt x="666" y="691"/>
                </a:lnTo>
                <a:lnTo>
                  <a:pt x="659" y="693"/>
                </a:lnTo>
                <a:lnTo>
                  <a:pt x="655" y="695"/>
                </a:lnTo>
                <a:lnTo>
                  <a:pt x="645" y="703"/>
                </a:lnTo>
                <a:lnTo>
                  <a:pt x="640" y="714"/>
                </a:lnTo>
                <a:lnTo>
                  <a:pt x="638" y="720"/>
                </a:lnTo>
                <a:lnTo>
                  <a:pt x="640" y="726"/>
                </a:lnTo>
                <a:lnTo>
                  <a:pt x="640" y="733"/>
                </a:lnTo>
                <a:lnTo>
                  <a:pt x="645" y="739"/>
                </a:lnTo>
                <a:lnTo>
                  <a:pt x="651" y="747"/>
                </a:lnTo>
                <a:lnTo>
                  <a:pt x="664" y="754"/>
                </a:lnTo>
                <a:lnTo>
                  <a:pt x="670" y="754"/>
                </a:lnTo>
                <a:lnTo>
                  <a:pt x="676" y="754"/>
                </a:lnTo>
                <a:lnTo>
                  <a:pt x="682" y="752"/>
                </a:lnTo>
                <a:lnTo>
                  <a:pt x="687" y="750"/>
                </a:lnTo>
                <a:lnTo>
                  <a:pt x="697" y="741"/>
                </a:lnTo>
                <a:lnTo>
                  <a:pt x="701" y="731"/>
                </a:lnTo>
                <a:lnTo>
                  <a:pt x="703" y="724"/>
                </a:lnTo>
                <a:lnTo>
                  <a:pt x="701" y="718"/>
                </a:lnTo>
                <a:lnTo>
                  <a:pt x="701" y="712"/>
                </a:lnTo>
                <a:lnTo>
                  <a:pt x="697" y="705"/>
                </a:lnTo>
                <a:lnTo>
                  <a:pt x="689" y="6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39" name="Freeform 21"/>
          <p:cNvSpPr>
            <a:spLocks noEditPoints="1" noChangeArrowheads="1"/>
          </p:cNvSpPr>
          <p:nvPr/>
        </p:nvSpPr>
        <p:spPr bwMode="auto">
          <a:xfrm>
            <a:off x="10450513" y="5484813"/>
            <a:ext cx="165100" cy="331787"/>
          </a:xfrm>
          <a:custGeom>
            <a:avLst/>
            <a:gdLst>
              <a:gd name="T0" fmla="*/ 41672 w 416"/>
              <a:gd name="T1" fmla="*/ 225567 h 834"/>
              <a:gd name="T2" fmla="*/ 36513 w 416"/>
              <a:gd name="T3" fmla="*/ 221191 h 834"/>
              <a:gd name="T4" fmla="*/ 26591 w 416"/>
              <a:gd name="T5" fmla="*/ 212041 h 834"/>
              <a:gd name="T6" fmla="*/ 15081 w 416"/>
              <a:gd name="T7" fmla="*/ 194537 h 834"/>
              <a:gd name="T8" fmla="*/ 3969 w 416"/>
              <a:gd name="T9" fmla="*/ 167883 h 834"/>
              <a:gd name="T10" fmla="*/ 0 w 416"/>
              <a:gd name="T11" fmla="*/ 136057 h 834"/>
              <a:gd name="T12" fmla="*/ 1588 w 416"/>
              <a:gd name="T13" fmla="*/ 111789 h 834"/>
              <a:gd name="T14" fmla="*/ 5953 w 416"/>
              <a:gd name="T15" fmla="*/ 95080 h 834"/>
              <a:gd name="T16" fmla="*/ 11509 w 416"/>
              <a:gd name="T17" fmla="*/ 78372 h 834"/>
              <a:gd name="T18" fmla="*/ 19844 w 416"/>
              <a:gd name="T19" fmla="*/ 62459 h 834"/>
              <a:gd name="T20" fmla="*/ 30956 w 416"/>
              <a:gd name="T21" fmla="*/ 46546 h 834"/>
              <a:gd name="T22" fmla="*/ 44053 w 416"/>
              <a:gd name="T23" fmla="*/ 32622 h 834"/>
              <a:gd name="T24" fmla="*/ 59928 w 416"/>
              <a:gd name="T25" fmla="*/ 18300 h 834"/>
              <a:gd name="T26" fmla="*/ 78184 w 416"/>
              <a:gd name="T27" fmla="*/ 5967 h 834"/>
              <a:gd name="T28" fmla="*/ 88503 w 416"/>
              <a:gd name="T29" fmla="*/ 0 h 834"/>
              <a:gd name="T30" fmla="*/ 87313 w 416"/>
              <a:gd name="T31" fmla="*/ 14322 h 834"/>
              <a:gd name="T32" fmla="*/ 90884 w 416"/>
              <a:gd name="T33" fmla="*/ 27450 h 834"/>
              <a:gd name="T34" fmla="*/ 96838 w 416"/>
              <a:gd name="T35" fmla="*/ 40180 h 834"/>
              <a:gd name="T36" fmla="*/ 114300 w 416"/>
              <a:gd name="T37" fmla="*/ 65243 h 834"/>
              <a:gd name="T38" fmla="*/ 135731 w 416"/>
              <a:gd name="T39" fmla="*/ 88317 h 834"/>
              <a:gd name="T40" fmla="*/ 153988 w 416"/>
              <a:gd name="T41" fmla="*/ 113380 h 834"/>
              <a:gd name="T42" fmla="*/ 160734 w 416"/>
              <a:gd name="T43" fmla="*/ 126907 h 834"/>
              <a:gd name="T44" fmla="*/ 164306 w 416"/>
              <a:gd name="T45" fmla="*/ 140433 h 834"/>
              <a:gd name="T46" fmla="*/ 164306 w 416"/>
              <a:gd name="T47" fmla="*/ 155152 h 834"/>
              <a:gd name="T48" fmla="*/ 160734 w 416"/>
              <a:gd name="T49" fmla="*/ 170270 h 834"/>
              <a:gd name="T50" fmla="*/ 151606 w 416"/>
              <a:gd name="T51" fmla="*/ 187774 h 834"/>
              <a:gd name="T52" fmla="*/ 136525 w 416"/>
              <a:gd name="T53" fmla="*/ 205278 h 834"/>
              <a:gd name="T54" fmla="*/ 115888 w 416"/>
              <a:gd name="T55" fmla="*/ 225567 h 834"/>
              <a:gd name="T56" fmla="*/ 148431 w 416"/>
              <a:gd name="T57" fmla="*/ 331787 h 834"/>
              <a:gd name="T58" fmla="*/ 39291 w 416"/>
              <a:gd name="T59" fmla="*/ 225567 h 834"/>
              <a:gd name="T60" fmla="*/ 55166 w 416"/>
              <a:gd name="T61" fmla="*/ 225567 h 834"/>
              <a:gd name="T62" fmla="*/ 80169 w 416"/>
              <a:gd name="T63" fmla="*/ 311498 h 834"/>
              <a:gd name="T64" fmla="*/ 55166 w 416"/>
              <a:gd name="T65" fmla="*/ 225567 h 834"/>
              <a:gd name="T66" fmla="*/ 51594 w 416"/>
              <a:gd name="T67" fmla="*/ 199709 h 834"/>
              <a:gd name="T68" fmla="*/ 53181 w 416"/>
              <a:gd name="T69" fmla="*/ 186978 h 834"/>
              <a:gd name="T70" fmla="*/ 59928 w 416"/>
              <a:gd name="T71" fmla="*/ 166291 h 834"/>
              <a:gd name="T72" fmla="*/ 69056 w 416"/>
              <a:gd name="T73" fmla="*/ 149583 h 834"/>
              <a:gd name="T74" fmla="*/ 84138 w 416"/>
              <a:gd name="T75" fmla="*/ 128498 h 834"/>
              <a:gd name="T76" fmla="*/ 90884 w 416"/>
              <a:gd name="T77" fmla="*/ 114574 h 834"/>
              <a:gd name="T78" fmla="*/ 91678 w 416"/>
              <a:gd name="T79" fmla="*/ 95876 h 834"/>
              <a:gd name="T80" fmla="*/ 85725 w 416"/>
              <a:gd name="T81" fmla="*/ 73598 h 834"/>
              <a:gd name="T82" fmla="*/ 69850 w 416"/>
              <a:gd name="T83" fmla="*/ 42567 h 834"/>
              <a:gd name="T84" fmla="*/ 65088 w 416"/>
              <a:gd name="T85" fmla="*/ 48535 h 834"/>
              <a:gd name="T86" fmla="*/ 53181 w 416"/>
              <a:gd name="T87" fmla="*/ 63254 h 834"/>
              <a:gd name="T88" fmla="*/ 40084 w 416"/>
              <a:gd name="T89" fmla="*/ 87522 h 834"/>
              <a:gd name="T90" fmla="*/ 33338 w 416"/>
              <a:gd name="T91" fmla="*/ 109402 h 834"/>
              <a:gd name="T92" fmla="*/ 31750 w 416"/>
              <a:gd name="T93" fmla="*/ 117757 h 834"/>
              <a:gd name="T94" fmla="*/ 30956 w 416"/>
              <a:gd name="T95" fmla="*/ 133670 h 834"/>
              <a:gd name="T96" fmla="*/ 31750 w 416"/>
              <a:gd name="T97" fmla="*/ 148787 h 834"/>
              <a:gd name="T98" fmla="*/ 39291 w 416"/>
              <a:gd name="T99" fmla="*/ 174646 h 834"/>
              <a:gd name="T100" fmla="*/ 47625 w 416"/>
              <a:gd name="T101" fmla="*/ 192946 h 834"/>
              <a:gd name="T102" fmla="*/ 51594 w 416"/>
              <a:gd name="T103" fmla="*/ 199709 h 8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416"/>
              <a:gd name="T157" fmla="*/ 0 h 834"/>
              <a:gd name="T158" fmla="*/ 416 w 416"/>
              <a:gd name="T159" fmla="*/ 834 h 834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416" h="834">
                <a:moveTo>
                  <a:pt x="99" y="567"/>
                </a:moveTo>
                <a:lnTo>
                  <a:pt x="105" y="567"/>
                </a:lnTo>
                <a:lnTo>
                  <a:pt x="92" y="556"/>
                </a:lnTo>
                <a:lnTo>
                  <a:pt x="80" y="546"/>
                </a:lnTo>
                <a:lnTo>
                  <a:pt x="67" y="533"/>
                </a:lnTo>
                <a:lnTo>
                  <a:pt x="57" y="521"/>
                </a:lnTo>
                <a:lnTo>
                  <a:pt x="38" y="489"/>
                </a:lnTo>
                <a:lnTo>
                  <a:pt x="23" y="458"/>
                </a:lnTo>
                <a:lnTo>
                  <a:pt x="10" y="422"/>
                </a:lnTo>
                <a:lnTo>
                  <a:pt x="2" y="382"/>
                </a:lnTo>
                <a:lnTo>
                  <a:pt x="0" y="342"/>
                </a:lnTo>
                <a:lnTo>
                  <a:pt x="2" y="302"/>
                </a:lnTo>
                <a:lnTo>
                  <a:pt x="4" y="281"/>
                </a:lnTo>
                <a:lnTo>
                  <a:pt x="8" y="260"/>
                </a:lnTo>
                <a:lnTo>
                  <a:pt x="15" y="239"/>
                </a:lnTo>
                <a:lnTo>
                  <a:pt x="21" y="218"/>
                </a:lnTo>
                <a:lnTo>
                  <a:pt x="29" y="197"/>
                </a:lnTo>
                <a:lnTo>
                  <a:pt x="40" y="178"/>
                </a:lnTo>
                <a:lnTo>
                  <a:pt x="50" y="157"/>
                </a:lnTo>
                <a:lnTo>
                  <a:pt x="63" y="138"/>
                </a:lnTo>
                <a:lnTo>
                  <a:pt x="78" y="117"/>
                </a:lnTo>
                <a:lnTo>
                  <a:pt x="92" y="99"/>
                </a:lnTo>
                <a:lnTo>
                  <a:pt x="111" y="82"/>
                </a:lnTo>
                <a:lnTo>
                  <a:pt x="130" y="63"/>
                </a:lnTo>
                <a:lnTo>
                  <a:pt x="151" y="46"/>
                </a:lnTo>
                <a:lnTo>
                  <a:pt x="172" y="31"/>
                </a:lnTo>
                <a:lnTo>
                  <a:pt x="197" y="15"/>
                </a:lnTo>
                <a:lnTo>
                  <a:pt x="223" y="0"/>
                </a:lnTo>
                <a:lnTo>
                  <a:pt x="220" y="19"/>
                </a:lnTo>
                <a:lnTo>
                  <a:pt x="220" y="36"/>
                </a:lnTo>
                <a:lnTo>
                  <a:pt x="223" y="52"/>
                </a:lnTo>
                <a:lnTo>
                  <a:pt x="229" y="69"/>
                </a:lnTo>
                <a:lnTo>
                  <a:pt x="235" y="86"/>
                </a:lnTo>
                <a:lnTo>
                  <a:pt x="244" y="101"/>
                </a:lnTo>
                <a:lnTo>
                  <a:pt x="265" y="132"/>
                </a:lnTo>
                <a:lnTo>
                  <a:pt x="288" y="164"/>
                </a:lnTo>
                <a:lnTo>
                  <a:pt x="315" y="193"/>
                </a:lnTo>
                <a:lnTo>
                  <a:pt x="342" y="222"/>
                </a:lnTo>
                <a:lnTo>
                  <a:pt x="367" y="254"/>
                </a:lnTo>
                <a:lnTo>
                  <a:pt x="388" y="285"/>
                </a:lnTo>
                <a:lnTo>
                  <a:pt x="397" y="302"/>
                </a:lnTo>
                <a:lnTo>
                  <a:pt x="405" y="319"/>
                </a:lnTo>
                <a:lnTo>
                  <a:pt x="409" y="336"/>
                </a:lnTo>
                <a:lnTo>
                  <a:pt x="414" y="353"/>
                </a:lnTo>
                <a:lnTo>
                  <a:pt x="416" y="372"/>
                </a:lnTo>
                <a:lnTo>
                  <a:pt x="414" y="390"/>
                </a:lnTo>
                <a:lnTo>
                  <a:pt x="412" y="409"/>
                </a:lnTo>
                <a:lnTo>
                  <a:pt x="405" y="428"/>
                </a:lnTo>
                <a:lnTo>
                  <a:pt x="395" y="449"/>
                </a:lnTo>
                <a:lnTo>
                  <a:pt x="382" y="472"/>
                </a:lnTo>
                <a:lnTo>
                  <a:pt x="365" y="493"/>
                </a:lnTo>
                <a:lnTo>
                  <a:pt x="344" y="516"/>
                </a:lnTo>
                <a:lnTo>
                  <a:pt x="319" y="542"/>
                </a:lnTo>
                <a:lnTo>
                  <a:pt x="292" y="567"/>
                </a:lnTo>
                <a:lnTo>
                  <a:pt x="302" y="567"/>
                </a:lnTo>
                <a:lnTo>
                  <a:pt x="374" y="834"/>
                </a:lnTo>
                <a:lnTo>
                  <a:pt x="21" y="834"/>
                </a:lnTo>
                <a:lnTo>
                  <a:pt x="99" y="567"/>
                </a:lnTo>
                <a:close/>
                <a:moveTo>
                  <a:pt x="139" y="567"/>
                </a:moveTo>
                <a:lnTo>
                  <a:pt x="122" y="783"/>
                </a:lnTo>
                <a:lnTo>
                  <a:pt x="202" y="783"/>
                </a:lnTo>
                <a:lnTo>
                  <a:pt x="185" y="567"/>
                </a:lnTo>
                <a:lnTo>
                  <a:pt x="139" y="567"/>
                </a:lnTo>
                <a:close/>
                <a:moveTo>
                  <a:pt x="130" y="502"/>
                </a:moveTo>
                <a:lnTo>
                  <a:pt x="130" y="502"/>
                </a:lnTo>
                <a:lnTo>
                  <a:pt x="134" y="470"/>
                </a:lnTo>
                <a:lnTo>
                  <a:pt x="141" y="441"/>
                </a:lnTo>
                <a:lnTo>
                  <a:pt x="151" y="418"/>
                </a:lnTo>
                <a:lnTo>
                  <a:pt x="162" y="395"/>
                </a:lnTo>
                <a:lnTo>
                  <a:pt x="174" y="376"/>
                </a:lnTo>
                <a:lnTo>
                  <a:pt x="187" y="357"/>
                </a:lnTo>
                <a:lnTo>
                  <a:pt x="212" y="323"/>
                </a:lnTo>
                <a:lnTo>
                  <a:pt x="220" y="306"/>
                </a:lnTo>
                <a:lnTo>
                  <a:pt x="229" y="288"/>
                </a:lnTo>
                <a:lnTo>
                  <a:pt x="231" y="264"/>
                </a:lnTo>
                <a:lnTo>
                  <a:pt x="231" y="241"/>
                </a:lnTo>
                <a:lnTo>
                  <a:pt x="227" y="214"/>
                </a:lnTo>
                <a:lnTo>
                  <a:pt x="216" y="185"/>
                </a:lnTo>
                <a:lnTo>
                  <a:pt x="199" y="149"/>
                </a:lnTo>
                <a:lnTo>
                  <a:pt x="176" y="107"/>
                </a:lnTo>
                <a:lnTo>
                  <a:pt x="164" y="122"/>
                </a:lnTo>
                <a:lnTo>
                  <a:pt x="149" y="138"/>
                </a:lnTo>
                <a:lnTo>
                  <a:pt x="134" y="159"/>
                </a:lnTo>
                <a:lnTo>
                  <a:pt x="118" y="189"/>
                </a:lnTo>
                <a:lnTo>
                  <a:pt x="101" y="220"/>
                </a:lnTo>
                <a:lnTo>
                  <a:pt x="88" y="256"/>
                </a:lnTo>
                <a:lnTo>
                  <a:pt x="84" y="275"/>
                </a:lnTo>
                <a:lnTo>
                  <a:pt x="80" y="296"/>
                </a:lnTo>
                <a:lnTo>
                  <a:pt x="78" y="317"/>
                </a:lnTo>
                <a:lnTo>
                  <a:pt x="78" y="336"/>
                </a:lnTo>
                <a:lnTo>
                  <a:pt x="78" y="355"/>
                </a:lnTo>
                <a:lnTo>
                  <a:pt x="80" y="374"/>
                </a:lnTo>
                <a:lnTo>
                  <a:pt x="88" y="409"/>
                </a:lnTo>
                <a:lnTo>
                  <a:pt x="99" y="439"/>
                </a:lnTo>
                <a:lnTo>
                  <a:pt x="111" y="466"/>
                </a:lnTo>
                <a:lnTo>
                  <a:pt x="120" y="485"/>
                </a:lnTo>
                <a:lnTo>
                  <a:pt x="130" y="5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040" name="Freeform 22"/>
          <p:cNvSpPr>
            <a:spLocks noEditPoints="1" noChangeArrowheads="1"/>
          </p:cNvSpPr>
          <p:nvPr/>
        </p:nvSpPr>
        <p:spPr bwMode="auto">
          <a:xfrm>
            <a:off x="8316913" y="5484813"/>
            <a:ext cx="238125" cy="304800"/>
          </a:xfrm>
          <a:custGeom>
            <a:avLst/>
            <a:gdLst>
              <a:gd name="T0" fmla="*/ 64979 w 601"/>
              <a:gd name="T1" fmla="*/ 214872 h 766"/>
              <a:gd name="T2" fmla="*/ 74092 w 601"/>
              <a:gd name="T3" fmla="*/ 224024 h 766"/>
              <a:gd name="T4" fmla="*/ 71715 w 601"/>
              <a:gd name="T5" fmla="*/ 247103 h 766"/>
              <a:gd name="T6" fmla="*/ 55074 w 601"/>
              <a:gd name="T7" fmla="*/ 270580 h 766"/>
              <a:gd name="T8" fmla="*/ 39225 w 601"/>
              <a:gd name="T9" fmla="*/ 276548 h 766"/>
              <a:gd name="T10" fmla="*/ 30112 w 601"/>
              <a:gd name="T11" fmla="*/ 266601 h 766"/>
              <a:gd name="T12" fmla="*/ 31697 w 601"/>
              <a:gd name="T13" fmla="*/ 243124 h 766"/>
              <a:gd name="T14" fmla="*/ 48338 w 601"/>
              <a:gd name="T15" fmla="*/ 219647 h 766"/>
              <a:gd name="T16" fmla="*/ 61809 w 601"/>
              <a:gd name="T17" fmla="*/ 7560 h 766"/>
              <a:gd name="T18" fmla="*/ 40810 w 601"/>
              <a:gd name="T19" fmla="*/ 43372 h 766"/>
              <a:gd name="T20" fmla="*/ 40810 w 601"/>
              <a:gd name="T21" fmla="*/ 77593 h 766"/>
              <a:gd name="T22" fmla="*/ 146599 w 601"/>
              <a:gd name="T23" fmla="*/ 269784 h 766"/>
              <a:gd name="T24" fmla="*/ 160467 w 601"/>
              <a:gd name="T25" fmla="*/ 286496 h 766"/>
              <a:gd name="T26" fmla="*/ 185428 w 601"/>
              <a:gd name="T27" fmla="*/ 300821 h 766"/>
              <a:gd name="T28" fmla="*/ 211579 w 601"/>
              <a:gd name="T29" fmla="*/ 300025 h 766"/>
              <a:gd name="T30" fmla="*/ 228220 w 601"/>
              <a:gd name="T31" fmla="*/ 287292 h 766"/>
              <a:gd name="T32" fmla="*/ 238125 w 601"/>
              <a:gd name="T33" fmla="*/ 263019 h 766"/>
              <a:gd name="T34" fmla="*/ 229012 w 601"/>
              <a:gd name="T35" fmla="*/ 219647 h 766"/>
              <a:gd name="T36" fmla="*/ 198107 w 601"/>
              <a:gd name="T37" fmla="*/ 187814 h 766"/>
              <a:gd name="T38" fmla="*/ 177108 w 601"/>
              <a:gd name="T39" fmla="*/ 182243 h 766"/>
              <a:gd name="T40" fmla="*/ 156505 w 601"/>
              <a:gd name="T41" fmla="*/ 187018 h 766"/>
              <a:gd name="T42" fmla="*/ 142241 w 601"/>
              <a:gd name="T43" fmla="*/ 201343 h 766"/>
              <a:gd name="T44" fmla="*/ 136694 w 601"/>
              <a:gd name="T45" fmla="*/ 145238 h 766"/>
              <a:gd name="T46" fmla="*/ 110544 w 601"/>
              <a:gd name="T47" fmla="*/ 137677 h 766"/>
              <a:gd name="T48" fmla="*/ 121638 w 601"/>
              <a:gd name="T49" fmla="*/ 149615 h 766"/>
              <a:gd name="T50" fmla="*/ 110544 w 601"/>
              <a:gd name="T51" fmla="*/ 160358 h 766"/>
              <a:gd name="T52" fmla="*/ 99054 w 601"/>
              <a:gd name="T53" fmla="*/ 149615 h 766"/>
              <a:gd name="T54" fmla="*/ 110544 w 601"/>
              <a:gd name="T55" fmla="*/ 137677 h 766"/>
              <a:gd name="T56" fmla="*/ 194938 w 601"/>
              <a:gd name="T57" fmla="*/ 221239 h 766"/>
              <a:gd name="T58" fmla="*/ 208805 w 601"/>
              <a:gd name="T59" fmla="*/ 247103 h 766"/>
              <a:gd name="T60" fmla="*/ 207220 w 601"/>
              <a:gd name="T61" fmla="*/ 267396 h 766"/>
              <a:gd name="T62" fmla="*/ 196522 w 601"/>
              <a:gd name="T63" fmla="*/ 273365 h 766"/>
              <a:gd name="T64" fmla="*/ 178297 w 601"/>
              <a:gd name="T65" fmla="*/ 263019 h 766"/>
              <a:gd name="T66" fmla="*/ 164825 w 601"/>
              <a:gd name="T67" fmla="*/ 237951 h 766"/>
              <a:gd name="T68" fmla="*/ 165618 w 601"/>
              <a:gd name="T69" fmla="*/ 217260 h 766"/>
              <a:gd name="T70" fmla="*/ 177108 w 601"/>
              <a:gd name="T71" fmla="*/ 211291 h 766"/>
              <a:gd name="T72" fmla="*/ 176316 w 601"/>
              <a:gd name="T73" fmla="*/ 0 h 766"/>
              <a:gd name="T74" fmla="*/ 203258 w 601"/>
              <a:gd name="T75" fmla="*/ 36608 h 766"/>
              <a:gd name="T76" fmla="*/ 206428 w 601"/>
              <a:gd name="T77" fmla="*/ 70032 h 766"/>
              <a:gd name="T78" fmla="*/ 150562 w 601"/>
              <a:gd name="T79" fmla="*/ 177866 h 766"/>
              <a:gd name="T80" fmla="*/ 158090 w 601"/>
              <a:gd name="T81" fmla="*/ 141258 h 766"/>
              <a:gd name="T82" fmla="*/ 176316 w 601"/>
              <a:gd name="T83" fmla="*/ 0 h 766"/>
              <a:gd name="T84" fmla="*/ 71715 w 601"/>
              <a:gd name="T85" fmla="*/ 186222 h 766"/>
              <a:gd name="T86" fmla="*/ 45961 w 601"/>
              <a:gd name="T87" fmla="*/ 188610 h 766"/>
              <a:gd name="T88" fmla="*/ 15849 w 601"/>
              <a:gd name="T89" fmla="*/ 212087 h 766"/>
              <a:gd name="T90" fmla="*/ 0 w 601"/>
              <a:gd name="T91" fmla="*/ 255459 h 766"/>
              <a:gd name="T92" fmla="*/ 5151 w 601"/>
              <a:gd name="T93" fmla="*/ 281721 h 766"/>
              <a:gd name="T94" fmla="*/ 21792 w 601"/>
              <a:gd name="T95" fmla="*/ 300821 h 766"/>
              <a:gd name="T96" fmla="*/ 42395 w 601"/>
              <a:gd name="T97" fmla="*/ 304800 h 766"/>
              <a:gd name="T98" fmla="*/ 63394 w 601"/>
              <a:gd name="T99" fmla="*/ 300025 h 766"/>
              <a:gd name="T100" fmla="*/ 89941 w 601"/>
              <a:gd name="T101" fmla="*/ 274957 h 766"/>
              <a:gd name="T102" fmla="*/ 81620 w 601"/>
              <a:gd name="T103" fmla="*/ 190599 h 76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601"/>
              <a:gd name="T157" fmla="*/ 0 h 766"/>
              <a:gd name="T158" fmla="*/ 601 w 601"/>
              <a:gd name="T159" fmla="*/ 766 h 76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601" h="766">
                <a:moveTo>
                  <a:pt x="135" y="544"/>
                </a:moveTo>
                <a:lnTo>
                  <a:pt x="135" y="544"/>
                </a:lnTo>
                <a:lnTo>
                  <a:pt x="145" y="540"/>
                </a:lnTo>
                <a:lnTo>
                  <a:pt x="153" y="537"/>
                </a:lnTo>
                <a:lnTo>
                  <a:pt x="164" y="540"/>
                </a:lnTo>
                <a:lnTo>
                  <a:pt x="170" y="542"/>
                </a:lnTo>
                <a:lnTo>
                  <a:pt x="177" y="546"/>
                </a:lnTo>
                <a:lnTo>
                  <a:pt x="183" y="554"/>
                </a:lnTo>
                <a:lnTo>
                  <a:pt x="187" y="563"/>
                </a:lnTo>
                <a:lnTo>
                  <a:pt x="189" y="573"/>
                </a:lnTo>
                <a:lnTo>
                  <a:pt x="189" y="588"/>
                </a:lnTo>
                <a:lnTo>
                  <a:pt x="187" y="605"/>
                </a:lnTo>
                <a:lnTo>
                  <a:pt x="181" y="621"/>
                </a:lnTo>
                <a:lnTo>
                  <a:pt x="174" y="640"/>
                </a:lnTo>
                <a:lnTo>
                  <a:pt x="164" y="655"/>
                </a:lnTo>
                <a:lnTo>
                  <a:pt x="151" y="670"/>
                </a:lnTo>
                <a:lnTo>
                  <a:pt x="139" y="680"/>
                </a:lnTo>
                <a:lnTo>
                  <a:pt x="126" y="689"/>
                </a:lnTo>
                <a:lnTo>
                  <a:pt x="116" y="693"/>
                </a:lnTo>
                <a:lnTo>
                  <a:pt x="107" y="695"/>
                </a:lnTo>
                <a:lnTo>
                  <a:pt x="99" y="695"/>
                </a:lnTo>
                <a:lnTo>
                  <a:pt x="90" y="693"/>
                </a:lnTo>
                <a:lnTo>
                  <a:pt x="84" y="687"/>
                </a:lnTo>
                <a:lnTo>
                  <a:pt x="78" y="680"/>
                </a:lnTo>
                <a:lnTo>
                  <a:pt x="76" y="670"/>
                </a:lnTo>
                <a:lnTo>
                  <a:pt x="74" y="659"/>
                </a:lnTo>
                <a:lnTo>
                  <a:pt x="72" y="645"/>
                </a:lnTo>
                <a:lnTo>
                  <a:pt x="76" y="628"/>
                </a:lnTo>
                <a:lnTo>
                  <a:pt x="80" y="611"/>
                </a:lnTo>
                <a:lnTo>
                  <a:pt x="88" y="594"/>
                </a:lnTo>
                <a:lnTo>
                  <a:pt x="97" y="577"/>
                </a:lnTo>
                <a:lnTo>
                  <a:pt x="109" y="565"/>
                </a:lnTo>
                <a:lnTo>
                  <a:pt x="122" y="552"/>
                </a:lnTo>
                <a:lnTo>
                  <a:pt x="135" y="544"/>
                </a:lnTo>
                <a:close/>
                <a:moveTo>
                  <a:pt x="177" y="0"/>
                </a:moveTo>
                <a:lnTo>
                  <a:pt x="177" y="0"/>
                </a:lnTo>
                <a:lnTo>
                  <a:pt x="156" y="19"/>
                </a:lnTo>
                <a:lnTo>
                  <a:pt x="137" y="42"/>
                </a:lnTo>
                <a:lnTo>
                  <a:pt x="120" y="67"/>
                </a:lnTo>
                <a:lnTo>
                  <a:pt x="114" y="80"/>
                </a:lnTo>
                <a:lnTo>
                  <a:pt x="109" y="94"/>
                </a:lnTo>
                <a:lnTo>
                  <a:pt x="103" y="109"/>
                </a:lnTo>
                <a:lnTo>
                  <a:pt x="101" y="124"/>
                </a:lnTo>
                <a:lnTo>
                  <a:pt x="99" y="141"/>
                </a:lnTo>
                <a:lnTo>
                  <a:pt x="99" y="157"/>
                </a:lnTo>
                <a:lnTo>
                  <a:pt x="101" y="176"/>
                </a:lnTo>
                <a:lnTo>
                  <a:pt x="103" y="195"/>
                </a:lnTo>
                <a:lnTo>
                  <a:pt x="109" y="216"/>
                </a:lnTo>
                <a:lnTo>
                  <a:pt x="116" y="237"/>
                </a:lnTo>
                <a:lnTo>
                  <a:pt x="363" y="668"/>
                </a:lnTo>
                <a:lnTo>
                  <a:pt x="370" y="678"/>
                </a:lnTo>
                <a:lnTo>
                  <a:pt x="374" y="684"/>
                </a:lnTo>
                <a:lnTo>
                  <a:pt x="389" y="703"/>
                </a:lnTo>
                <a:lnTo>
                  <a:pt x="405" y="720"/>
                </a:lnTo>
                <a:lnTo>
                  <a:pt x="424" y="735"/>
                </a:lnTo>
                <a:lnTo>
                  <a:pt x="443" y="745"/>
                </a:lnTo>
                <a:lnTo>
                  <a:pt x="456" y="752"/>
                </a:lnTo>
                <a:lnTo>
                  <a:pt x="468" y="756"/>
                </a:lnTo>
                <a:lnTo>
                  <a:pt x="481" y="758"/>
                </a:lnTo>
                <a:lnTo>
                  <a:pt x="496" y="760"/>
                </a:lnTo>
                <a:lnTo>
                  <a:pt x="508" y="760"/>
                </a:lnTo>
                <a:lnTo>
                  <a:pt x="521" y="758"/>
                </a:lnTo>
                <a:lnTo>
                  <a:pt x="534" y="754"/>
                </a:lnTo>
                <a:lnTo>
                  <a:pt x="546" y="747"/>
                </a:lnTo>
                <a:lnTo>
                  <a:pt x="557" y="741"/>
                </a:lnTo>
                <a:lnTo>
                  <a:pt x="567" y="733"/>
                </a:lnTo>
                <a:lnTo>
                  <a:pt x="576" y="722"/>
                </a:lnTo>
                <a:lnTo>
                  <a:pt x="584" y="712"/>
                </a:lnTo>
                <a:lnTo>
                  <a:pt x="590" y="701"/>
                </a:lnTo>
                <a:lnTo>
                  <a:pt x="594" y="689"/>
                </a:lnTo>
                <a:lnTo>
                  <a:pt x="599" y="674"/>
                </a:lnTo>
                <a:lnTo>
                  <a:pt x="601" y="661"/>
                </a:lnTo>
                <a:lnTo>
                  <a:pt x="601" y="634"/>
                </a:lnTo>
                <a:lnTo>
                  <a:pt x="599" y="607"/>
                </a:lnTo>
                <a:lnTo>
                  <a:pt x="590" y="579"/>
                </a:lnTo>
                <a:lnTo>
                  <a:pt x="578" y="552"/>
                </a:lnTo>
                <a:lnTo>
                  <a:pt x="561" y="527"/>
                </a:lnTo>
                <a:lnTo>
                  <a:pt x="542" y="504"/>
                </a:lnTo>
                <a:lnTo>
                  <a:pt x="521" y="487"/>
                </a:lnTo>
                <a:lnTo>
                  <a:pt x="500" y="472"/>
                </a:lnTo>
                <a:lnTo>
                  <a:pt x="487" y="466"/>
                </a:lnTo>
                <a:lnTo>
                  <a:pt x="473" y="462"/>
                </a:lnTo>
                <a:lnTo>
                  <a:pt x="460" y="460"/>
                </a:lnTo>
                <a:lnTo>
                  <a:pt x="447" y="458"/>
                </a:lnTo>
                <a:lnTo>
                  <a:pt x="433" y="458"/>
                </a:lnTo>
                <a:lnTo>
                  <a:pt x="420" y="460"/>
                </a:lnTo>
                <a:lnTo>
                  <a:pt x="408" y="464"/>
                </a:lnTo>
                <a:lnTo>
                  <a:pt x="395" y="470"/>
                </a:lnTo>
                <a:lnTo>
                  <a:pt x="384" y="477"/>
                </a:lnTo>
                <a:lnTo>
                  <a:pt x="376" y="485"/>
                </a:lnTo>
                <a:lnTo>
                  <a:pt x="366" y="495"/>
                </a:lnTo>
                <a:lnTo>
                  <a:pt x="359" y="506"/>
                </a:lnTo>
                <a:lnTo>
                  <a:pt x="321" y="432"/>
                </a:lnTo>
                <a:lnTo>
                  <a:pt x="330" y="409"/>
                </a:lnTo>
                <a:lnTo>
                  <a:pt x="336" y="388"/>
                </a:lnTo>
                <a:lnTo>
                  <a:pt x="345" y="365"/>
                </a:lnTo>
                <a:lnTo>
                  <a:pt x="353" y="342"/>
                </a:lnTo>
                <a:lnTo>
                  <a:pt x="177" y="0"/>
                </a:lnTo>
                <a:close/>
                <a:moveTo>
                  <a:pt x="279" y="346"/>
                </a:moveTo>
                <a:lnTo>
                  <a:pt x="279" y="346"/>
                </a:lnTo>
                <a:lnTo>
                  <a:pt x="290" y="348"/>
                </a:lnTo>
                <a:lnTo>
                  <a:pt x="298" y="355"/>
                </a:lnTo>
                <a:lnTo>
                  <a:pt x="305" y="363"/>
                </a:lnTo>
                <a:lnTo>
                  <a:pt x="307" y="376"/>
                </a:lnTo>
                <a:lnTo>
                  <a:pt x="305" y="386"/>
                </a:lnTo>
                <a:lnTo>
                  <a:pt x="298" y="395"/>
                </a:lnTo>
                <a:lnTo>
                  <a:pt x="290" y="401"/>
                </a:lnTo>
                <a:lnTo>
                  <a:pt x="279" y="403"/>
                </a:lnTo>
                <a:lnTo>
                  <a:pt x="267" y="401"/>
                </a:lnTo>
                <a:lnTo>
                  <a:pt x="258" y="395"/>
                </a:lnTo>
                <a:lnTo>
                  <a:pt x="252" y="386"/>
                </a:lnTo>
                <a:lnTo>
                  <a:pt x="250" y="376"/>
                </a:lnTo>
                <a:lnTo>
                  <a:pt x="252" y="363"/>
                </a:lnTo>
                <a:lnTo>
                  <a:pt x="258" y="355"/>
                </a:lnTo>
                <a:lnTo>
                  <a:pt x="267" y="348"/>
                </a:lnTo>
                <a:lnTo>
                  <a:pt x="279" y="346"/>
                </a:lnTo>
                <a:close/>
                <a:moveTo>
                  <a:pt x="466" y="537"/>
                </a:moveTo>
                <a:lnTo>
                  <a:pt x="466" y="537"/>
                </a:lnTo>
                <a:lnTo>
                  <a:pt x="479" y="546"/>
                </a:lnTo>
                <a:lnTo>
                  <a:pt x="492" y="556"/>
                </a:lnTo>
                <a:lnTo>
                  <a:pt x="504" y="571"/>
                </a:lnTo>
                <a:lnTo>
                  <a:pt x="515" y="586"/>
                </a:lnTo>
                <a:lnTo>
                  <a:pt x="521" y="603"/>
                </a:lnTo>
                <a:lnTo>
                  <a:pt x="527" y="621"/>
                </a:lnTo>
                <a:lnTo>
                  <a:pt x="529" y="636"/>
                </a:lnTo>
                <a:lnTo>
                  <a:pt x="529" y="653"/>
                </a:lnTo>
                <a:lnTo>
                  <a:pt x="527" y="663"/>
                </a:lnTo>
                <a:lnTo>
                  <a:pt x="523" y="672"/>
                </a:lnTo>
                <a:lnTo>
                  <a:pt x="519" y="680"/>
                </a:lnTo>
                <a:lnTo>
                  <a:pt x="510" y="684"/>
                </a:lnTo>
                <a:lnTo>
                  <a:pt x="504" y="687"/>
                </a:lnTo>
                <a:lnTo>
                  <a:pt x="496" y="687"/>
                </a:lnTo>
                <a:lnTo>
                  <a:pt x="485" y="684"/>
                </a:lnTo>
                <a:lnTo>
                  <a:pt x="475" y="680"/>
                </a:lnTo>
                <a:lnTo>
                  <a:pt x="462" y="674"/>
                </a:lnTo>
                <a:lnTo>
                  <a:pt x="450" y="661"/>
                </a:lnTo>
                <a:lnTo>
                  <a:pt x="439" y="649"/>
                </a:lnTo>
                <a:lnTo>
                  <a:pt x="429" y="632"/>
                </a:lnTo>
                <a:lnTo>
                  <a:pt x="420" y="615"/>
                </a:lnTo>
                <a:lnTo>
                  <a:pt x="416" y="598"/>
                </a:lnTo>
                <a:lnTo>
                  <a:pt x="414" y="582"/>
                </a:lnTo>
                <a:lnTo>
                  <a:pt x="414" y="567"/>
                </a:lnTo>
                <a:lnTo>
                  <a:pt x="416" y="554"/>
                </a:lnTo>
                <a:lnTo>
                  <a:pt x="418" y="546"/>
                </a:lnTo>
                <a:lnTo>
                  <a:pt x="424" y="540"/>
                </a:lnTo>
                <a:lnTo>
                  <a:pt x="431" y="533"/>
                </a:lnTo>
                <a:lnTo>
                  <a:pt x="439" y="531"/>
                </a:lnTo>
                <a:lnTo>
                  <a:pt x="447" y="531"/>
                </a:lnTo>
                <a:lnTo>
                  <a:pt x="456" y="533"/>
                </a:lnTo>
                <a:lnTo>
                  <a:pt x="466" y="537"/>
                </a:lnTo>
                <a:close/>
                <a:moveTo>
                  <a:pt x="445" y="0"/>
                </a:moveTo>
                <a:lnTo>
                  <a:pt x="445" y="0"/>
                </a:lnTo>
                <a:lnTo>
                  <a:pt x="466" y="19"/>
                </a:lnTo>
                <a:lnTo>
                  <a:pt x="485" y="40"/>
                </a:lnTo>
                <a:lnTo>
                  <a:pt x="500" y="65"/>
                </a:lnTo>
                <a:lnTo>
                  <a:pt x="506" y="80"/>
                </a:lnTo>
                <a:lnTo>
                  <a:pt x="513" y="92"/>
                </a:lnTo>
                <a:lnTo>
                  <a:pt x="517" y="107"/>
                </a:lnTo>
                <a:lnTo>
                  <a:pt x="519" y="124"/>
                </a:lnTo>
                <a:lnTo>
                  <a:pt x="521" y="141"/>
                </a:lnTo>
                <a:lnTo>
                  <a:pt x="521" y="157"/>
                </a:lnTo>
                <a:lnTo>
                  <a:pt x="521" y="176"/>
                </a:lnTo>
                <a:lnTo>
                  <a:pt x="517" y="195"/>
                </a:lnTo>
                <a:lnTo>
                  <a:pt x="513" y="216"/>
                </a:lnTo>
                <a:lnTo>
                  <a:pt x="504" y="237"/>
                </a:lnTo>
                <a:lnTo>
                  <a:pt x="384" y="445"/>
                </a:lnTo>
                <a:lnTo>
                  <a:pt x="380" y="447"/>
                </a:lnTo>
                <a:lnTo>
                  <a:pt x="372" y="430"/>
                </a:lnTo>
                <a:lnTo>
                  <a:pt x="384" y="393"/>
                </a:lnTo>
                <a:lnTo>
                  <a:pt x="399" y="355"/>
                </a:lnTo>
                <a:lnTo>
                  <a:pt x="405" y="340"/>
                </a:lnTo>
                <a:lnTo>
                  <a:pt x="399" y="325"/>
                </a:lnTo>
                <a:lnTo>
                  <a:pt x="336" y="208"/>
                </a:lnTo>
                <a:lnTo>
                  <a:pt x="445" y="0"/>
                </a:lnTo>
                <a:close/>
                <a:moveTo>
                  <a:pt x="206" y="479"/>
                </a:moveTo>
                <a:lnTo>
                  <a:pt x="206" y="477"/>
                </a:lnTo>
                <a:lnTo>
                  <a:pt x="193" y="472"/>
                </a:lnTo>
                <a:lnTo>
                  <a:pt x="181" y="468"/>
                </a:lnTo>
                <a:lnTo>
                  <a:pt x="168" y="466"/>
                </a:lnTo>
                <a:lnTo>
                  <a:pt x="156" y="466"/>
                </a:lnTo>
                <a:lnTo>
                  <a:pt x="141" y="466"/>
                </a:lnTo>
                <a:lnTo>
                  <a:pt x="128" y="470"/>
                </a:lnTo>
                <a:lnTo>
                  <a:pt x="116" y="474"/>
                </a:lnTo>
                <a:lnTo>
                  <a:pt x="103" y="481"/>
                </a:lnTo>
                <a:lnTo>
                  <a:pt x="80" y="493"/>
                </a:lnTo>
                <a:lnTo>
                  <a:pt x="59" y="512"/>
                </a:lnTo>
                <a:lnTo>
                  <a:pt x="40" y="533"/>
                </a:lnTo>
                <a:lnTo>
                  <a:pt x="23" y="558"/>
                </a:lnTo>
                <a:lnTo>
                  <a:pt x="11" y="586"/>
                </a:lnTo>
                <a:lnTo>
                  <a:pt x="4" y="615"/>
                </a:lnTo>
                <a:lnTo>
                  <a:pt x="0" y="642"/>
                </a:lnTo>
                <a:lnTo>
                  <a:pt x="0" y="668"/>
                </a:lnTo>
                <a:lnTo>
                  <a:pt x="2" y="682"/>
                </a:lnTo>
                <a:lnTo>
                  <a:pt x="6" y="695"/>
                </a:lnTo>
                <a:lnTo>
                  <a:pt x="13" y="708"/>
                </a:lnTo>
                <a:lnTo>
                  <a:pt x="17" y="720"/>
                </a:lnTo>
                <a:lnTo>
                  <a:pt x="25" y="731"/>
                </a:lnTo>
                <a:lnTo>
                  <a:pt x="34" y="741"/>
                </a:lnTo>
                <a:lnTo>
                  <a:pt x="44" y="750"/>
                </a:lnTo>
                <a:lnTo>
                  <a:pt x="55" y="756"/>
                </a:lnTo>
                <a:lnTo>
                  <a:pt x="67" y="762"/>
                </a:lnTo>
                <a:lnTo>
                  <a:pt x="80" y="764"/>
                </a:lnTo>
                <a:lnTo>
                  <a:pt x="93" y="766"/>
                </a:lnTo>
                <a:lnTo>
                  <a:pt x="107" y="766"/>
                </a:lnTo>
                <a:lnTo>
                  <a:pt x="120" y="766"/>
                </a:lnTo>
                <a:lnTo>
                  <a:pt x="132" y="764"/>
                </a:lnTo>
                <a:lnTo>
                  <a:pt x="145" y="758"/>
                </a:lnTo>
                <a:lnTo>
                  <a:pt x="160" y="754"/>
                </a:lnTo>
                <a:lnTo>
                  <a:pt x="179" y="741"/>
                </a:lnTo>
                <a:lnTo>
                  <a:pt x="195" y="729"/>
                </a:lnTo>
                <a:lnTo>
                  <a:pt x="212" y="712"/>
                </a:lnTo>
                <a:lnTo>
                  <a:pt x="227" y="691"/>
                </a:lnTo>
                <a:lnTo>
                  <a:pt x="231" y="684"/>
                </a:lnTo>
                <a:lnTo>
                  <a:pt x="237" y="674"/>
                </a:lnTo>
                <a:lnTo>
                  <a:pt x="279" y="603"/>
                </a:lnTo>
                <a:lnTo>
                  <a:pt x="206" y="4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fade thruBlk="1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回形针 844"/>
          <p:cNvSpPr/>
          <p:nvPr/>
        </p:nvSpPr>
        <p:spPr bwMode="auto">
          <a:xfrm>
            <a:off x="5154613" y="495300"/>
            <a:ext cx="242887" cy="223838"/>
          </a:xfrm>
          <a:custGeom>
            <a:avLst/>
            <a:gdLst>
              <a:gd name="T0" fmla="*/ 176071 w 269"/>
              <a:gd name="T1" fmla="*/ 0 h 247"/>
              <a:gd name="T2" fmla="*/ 173362 w 269"/>
              <a:gd name="T3" fmla="*/ 0 h 247"/>
              <a:gd name="T4" fmla="*/ 130021 w 269"/>
              <a:gd name="T5" fmla="*/ 21749 h 247"/>
              <a:gd name="T6" fmla="*/ 18961 w 269"/>
              <a:gd name="T7" fmla="*/ 135934 h 247"/>
              <a:gd name="T8" fmla="*/ 18961 w 269"/>
              <a:gd name="T9" fmla="*/ 208432 h 247"/>
              <a:gd name="T10" fmla="*/ 54176 w 269"/>
              <a:gd name="T11" fmla="*/ 223838 h 247"/>
              <a:gd name="T12" fmla="*/ 89390 w 269"/>
              <a:gd name="T13" fmla="*/ 208432 h 247"/>
              <a:gd name="T14" fmla="*/ 195935 w 269"/>
              <a:gd name="T15" fmla="*/ 100591 h 247"/>
              <a:gd name="T16" fmla="*/ 201352 w 269"/>
              <a:gd name="T17" fmla="*/ 42593 h 247"/>
              <a:gd name="T18" fmla="*/ 177876 w 269"/>
              <a:gd name="T19" fmla="*/ 33530 h 247"/>
              <a:gd name="T20" fmla="*/ 145371 w 269"/>
              <a:gd name="T21" fmla="*/ 48030 h 247"/>
              <a:gd name="T22" fmla="*/ 41535 w 269"/>
              <a:gd name="T23" fmla="*/ 154059 h 247"/>
              <a:gd name="T24" fmla="*/ 41535 w 269"/>
              <a:gd name="T25" fmla="*/ 164933 h 247"/>
              <a:gd name="T26" fmla="*/ 46952 w 269"/>
              <a:gd name="T27" fmla="*/ 166746 h 247"/>
              <a:gd name="T28" fmla="*/ 51467 w 269"/>
              <a:gd name="T29" fmla="*/ 164933 h 247"/>
              <a:gd name="T30" fmla="*/ 155303 w 269"/>
              <a:gd name="T31" fmla="*/ 58905 h 247"/>
              <a:gd name="T32" fmla="*/ 177876 w 269"/>
              <a:gd name="T33" fmla="*/ 48030 h 247"/>
              <a:gd name="T34" fmla="*/ 190517 w 269"/>
              <a:gd name="T35" fmla="*/ 53467 h 247"/>
              <a:gd name="T36" fmla="*/ 185100 w 269"/>
              <a:gd name="T37" fmla="*/ 89716 h 247"/>
              <a:gd name="T38" fmla="*/ 79457 w 269"/>
              <a:gd name="T39" fmla="*/ 198464 h 247"/>
              <a:gd name="T40" fmla="*/ 54176 w 269"/>
              <a:gd name="T41" fmla="*/ 209338 h 247"/>
              <a:gd name="T42" fmla="*/ 28894 w 269"/>
              <a:gd name="T43" fmla="*/ 198464 h 247"/>
              <a:gd name="T44" fmla="*/ 28894 w 269"/>
              <a:gd name="T45" fmla="*/ 146809 h 247"/>
              <a:gd name="T46" fmla="*/ 140856 w 269"/>
              <a:gd name="T47" fmla="*/ 31718 h 247"/>
              <a:gd name="T48" fmla="*/ 174265 w 269"/>
              <a:gd name="T49" fmla="*/ 14500 h 247"/>
              <a:gd name="T50" fmla="*/ 176071 w 269"/>
              <a:gd name="T51" fmla="*/ 14500 h 247"/>
              <a:gd name="T52" fmla="*/ 211285 w 269"/>
              <a:gd name="T53" fmla="*/ 32624 h 247"/>
              <a:gd name="T54" fmla="*/ 228440 w 269"/>
              <a:gd name="T55" fmla="*/ 69779 h 247"/>
              <a:gd name="T56" fmla="*/ 211285 w 269"/>
              <a:gd name="T57" fmla="*/ 105122 h 247"/>
              <a:gd name="T58" fmla="*/ 148983 w 269"/>
              <a:gd name="T59" fmla="*/ 168558 h 247"/>
              <a:gd name="T60" fmla="*/ 148983 w 269"/>
              <a:gd name="T61" fmla="*/ 179433 h 247"/>
              <a:gd name="T62" fmla="*/ 154400 w 269"/>
              <a:gd name="T63" fmla="*/ 181245 h 247"/>
              <a:gd name="T64" fmla="*/ 158915 w 269"/>
              <a:gd name="T65" fmla="*/ 179433 h 247"/>
              <a:gd name="T66" fmla="*/ 220314 w 269"/>
              <a:gd name="T67" fmla="*/ 115997 h 247"/>
              <a:gd name="T68" fmla="*/ 242887 w 269"/>
              <a:gd name="T69" fmla="*/ 70686 h 247"/>
              <a:gd name="T70" fmla="*/ 221217 w 269"/>
              <a:gd name="T71" fmla="*/ 21749 h 247"/>
              <a:gd name="T72" fmla="*/ 176071 w 269"/>
              <a:gd name="T73" fmla="*/ 0 h 24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69" h="247">
                <a:moveTo>
                  <a:pt x="195" y="0"/>
                </a:moveTo>
                <a:cubicBezTo>
                  <a:pt x="194" y="0"/>
                  <a:pt x="193" y="0"/>
                  <a:pt x="192" y="0"/>
                </a:cubicBezTo>
                <a:cubicBezTo>
                  <a:pt x="164" y="1"/>
                  <a:pt x="145" y="24"/>
                  <a:pt x="144" y="24"/>
                </a:cubicBezTo>
                <a:cubicBezTo>
                  <a:pt x="21" y="150"/>
                  <a:pt x="21" y="150"/>
                  <a:pt x="21" y="150"/>
                </a:cubicBezTo>
                <a:cubicBezTo>
                  <a:pt x="0" y="172"/>
                  <a:pt x="0" y="208"/>
                  <a:pt x="21" y="230"/>
                </a:cubicBezTo>
                <a:cubicBezTo>
                  <a:pt x="32" y="241"/>
                  <a:pt x="46" y="247"/>
                  <a:pt x="60" y="247"/>
                </a:cubicBezTo>
                <a:cubicBezTo>
                  <a:pt x="75" y="247"/>
                  <a:pt x="89" y="241"/>
                  <a:pt x="99" y="230"/>
                </a:cubicBezTo>
                <a:cubicBezTo>
                  <a:pt x="217" y="111"/>
                  <a:pt x="217" y="111"/>
                  <a:pt x="217" y="111"/>
                </a:cubicBezTo>
                <a:cubicBezTo>
                  <a:pt x="235" y="91"/>
                  <a:pt x="238" y="63"/>
                  <a:pt x="223" y="47"/>
                </a:cubicBezTo>
                <a:cubicBezTo>
                  <a:pt x="216" y="40"/>
                  <a:pt x="207" y="37"/>
                  <a:pt x="197" y="37"/>
                </a:cubicBezTo>
                <a:cubicBezTo>
                  <a:pt x="185" y="37"/>
                  <a:pt x="171" y="42"/>
                  <a:pt x="161" y="53"/>
                </a:cubicBezTo>
                <a:cubicBezTo>
                  <a:pt x="46" y="170"/>
                  <a:pt x="46" y="170"/>
                  <a:pt x="46" y="170"/>
                </a:cubicBezTo>
                <a:cubicBezTo>
                  <a:pt x="43" y="174"/>
                  <a:pt x="43" y="179"/>
                  <a:pt x="46" y="182"/>
                </a:cubicBezTo>
                <a:cubicBezTo>
                  <a:pt x="48" y="183"/>
                  <a:pt x="50" y="184"/>
                  <a:pt x="52" y="184"/>
                </a:cubicBezTo>
                <a:cubicBezTo>
                  <a:pt x="54" y="184"/>
                  <a:pt x="56" y="183"/>
                  <a:pt x="57" y="182"/>
                </a:cubicBezTo>
                <a:cubicBezTo>
                  <a:pt x="172" y="65"/>
                  <a:pt x="172" y="65"/>
                  <a:pt x="172" y="65"/>
                </a:cubicBezTo>
                <a:cubicBezTo>
                  <a:pt x="179" y="57"/>
                  <a:pt x="189" y="53"/>
                  <a:pt x="197" y="53"/>
                </a:cubicBezTo>
                <a:cubicBezTo>
                  <a:pt x="203" y="53"/>
                  <a:pt x="208" y="55"/>
                  <a:pt x="211" y="59"/>
                </a:cubicBezTo>
                <a:cubicBezTo>
                  <a:pt x="221" y="68"/>
                  <a:pt x="218" y="86"/>
                  <a:pt x="205" y="99"/>
                </a:cubicBezTo>
                <a:cubicBezTo>
                  <a:pt x="88" y="219"/>
                  <a:pt x="88" y="219"/>
                  <a:pt x="88" y="219"/>
                </a:cubicBezTo>
                <a:cubicBezTo>
                  <a:pt x="81" y="227"/>
                  <a:pt x="70" y="231"/>
                  <a:pt x="60" y="231"/>
                </a:cubicBezTo>
                <a:cubicBezTo>
                  <a:pt x="50" y="231"/>
                  <a:pt x="40" y="227"/>
                  <a:pt x="32" y="219"/>
                </a:cubicBezTo>
                <a:cubicBezTo>
                  <a:pt x="17" y="203"/>
                  <a:pt x="17" y="177"/>
                  <a:pt x="32" y="162"/>
                </a:cubicBezTo>
                <a:cubicBezTo>
                  <a:pt x="156" y="35"/>
                  <a:pt x="156" y="35"/>
                  <a:pt x="156" y="35"/>
                </a:cubicBezTo>
                <a:cubicBezTo>
                  <a:pt x="156" y="35"/>
                  <a:pt x="171" y="17"/>
                  <a:pt x="193" y="16"/>
                </a:cubicBezTo>
                <a:cubicBezTo>
                  <a:pt x="194" y="16"/>
                  <a:pt x="194" y="16"/>
                  <a:pt x="195" y="16"/>
                </a:cubicBezTo>
                <a:cubicBezTo>
                  <a:pt x="208" y="16"/>
                  <a:pt x="221" y="23"/>
                  <a:pt x="234" y="36"/>
                </a:cubicBezTo>
                <a:cubicBezTo>
                  <a:pt x="247" y="49"/>
                  <a:pt x="253" y="63"/>
                  <a:pt x="253" y="77"/>
                </a:cubicBezTo>
                <a:cubicBezTo>
                  <a:pt x="252" y="99"/>
                  <a:pt x="234" y="115"/>
                  <a:pt x="234" y="116"/>
                </a:cubicBezTo>
                <a:cubicBezTo>
                  <a:pt x="165" y="186"/>
                  <a:pt x="165" y="186"/>
                  <a:pt x="165" y="186"/>
                </a:cubicBezTo>
                <a:cubicBezTo>
                  <a:pt x="162" y="189"/>
                  <a:pt x="162" y="194"/>
                  <a:pt x="165" y="198"/>
                </a:cubicBezTo>
                <a:cubicBezTo>
                  <a:pt x="167" y="199"/>
                  <a:pt x="169" y="200"/>
                  <a:pt x="171" y="200"/>
                </a:cubicBezTo>
                <a:cubicBezTo>
                  <a:pt x="173" y="200"/>
                  <a:pt x="175" y="199"/>
                  <a:pt x="176" y="198"/>
                </a:cubicBezTo>
                <a:cubicBezTo>
                  <a:pt x="244" y="128"/>
                  <a:pt x="244" y="128"/>
                  <a:pt x="244" y="128"/>
                </a:cubicBezTo>
                <a:cubicBezTo>
                  <a:pt x="245" y="127"/>
                  <a:pt x="267" y="107"/>
                  <a:pt x="269" y="78"/>
                </a:cubicBezTo>
                <a:cubicBezTo>
                  <a:pt x="269" y="59"/>
                  <a:pt x="261" y="41"/>
                  <a:pt x="245" y="24"/>
                </a:cubicBezTo>
                <a:cubicBezTo>
                  <a:pt x="229" y="8"/>
                  <a:pt x="212" y="0"/>
                  <a:pt x="19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39" name="色板 845"/>
          <p:cNvSpPr/>
          <p:nvPr/>
        </p:nvSpPr>
        <p:spPr bwMode="auto">
          <a:xfrm>
            <a:off x="5973763" y="495300"/>
            <a:ext cx="242887" cy="196850"/>
          </a:xfrm>
          <a:custGeom>
            <a:avLst/>
            <a:gdLst>
              <a:gd name="T0" fmla="*/ 121444 w 288"/>
              <a:gd name="T1" fmla="*/ 0 h 232"/>
              <a:gd name="T2" fmla="*/ 0 w 288"/>
              <a:gd name="T3" fmla="*/ 98425 h 232"/>
              <a:gd name="T4" fmla="*/ 27831 w 288"/>
              <a:gd name="T5" fmla="*/ 135759 h 232"/>
              <a:gd name="T6" fmla="*/ 70842 w 288"/>
              <a:gd name="T7" fmla="*/ 130668 h 232"/>
              <a:gd name="T8" fmla="*/ 94456 w 288"/>
              <a:gd name="T9" fmla="*/ 140001 h 232"/>
              <a:gd name="T10" fmla="*/ 121444 w 288"/>
              <a:gd name="T11" fmla="*/ 196850 h 232"/>
              <a:gd name="T12" fmla="*/ 242887 w 288"/>
              <a:gd name="T13" fmla="*/ 98425 h 232"/>
              <a:gd name="T14" fmla="*/ 121444 w 288"/>
              <a:gd name="T15" fmla="*/ 0 h 232"/>
              <a:gd name="T16" fmla="*/ 50601 w 288"/>
              <a:gd name="T17" fmla="*/ 88243 h 232"/>
              <a:gd name="T18" fmla="*/ 33734 w 288"/>
              <a:gd name="T19" fmla="*/ 71273 h 232"/>
              <a:gd name="T20" fmla="*/ 50601 w 288"/>
              <a:gd name="T21" fmla="*/ 54303 h 232"/>
              <a:gd name="T22" fmla="*/ 67469 w 288"/>
              <a:gd name="T23" fmla="*/ 71273 h 232"/>
              <a:gd name="T24" fmla="*/ 50601 w 288"/>
              <a:gd name="T25" fmla="*/ 88243 h 232"/>
              <a:gd name="T26" fmla="*/ 97829 w 288"/>
              <a:gd name="T27" fmla="*/ 54303 h 232"/>
              <a:gd name="T28" fmla="*/ 80962 w 288"/>
              <a:gd name="T29" fmla="*/ 37334 h 232"/>
              <a:gd name="T30" fmla="*/ 97829 w 288"/>
              <a:gd name="T31" fmla="*/ 20364 h 232"/>
              <a:gd name="T32" fmla="*/ 114697 w 288"/>
              <a:gd name="T33" fmla="*/ 37334 h 232"/>
              <a:gd name="T34" fmla="*/ 97829 w 288"/>
              <a:gd name="T35" fmla="*/ 54303 h 232"/>
              <a:gd name="T36" fmla="*/ 138311 w 288"/>
              <a:gd name="T37" fmla="*/ 183274 h 232"/>
              <a:gd name="T38" fmla="*/ 114697 w 288"/>
              <a:gd name="T39" fmla="*/ 166304 h 232"/>
              <a:gd name="T40" fmla="*/ 138311 w 288"/>
              <a:gd name="T41" fmla="*/ 149334 h 232"/>
              <a:gd name="T42" fmla="*/ 161925 w 288"/>
              <a:gd name="T43" fmla="*/ 166304 h 232"/>
              <a:gd name="T44" fmla="*/ 138311 w 288"/>
              <a:gd name="T45" fmla="*/ 183274 h 232"/>
              <a:gd name="T46" fmla="*/ 145058 w 288"/>
              <a:gd name="T47" fmla="*/ 54303 h 232"/>
              <a:gd name="T48" fmla="*/ 128190 w 288"/>
              <a:gd name="T49" fmla="*/ 37334 h 232"/>
              <a:gd name="T50" fmla="*/ 145058 w 288"/>
              <a:gd name="T51" fmla="*/ 20364 h 232"/>
              <a:gd name="T52" fmla="*/ 161925 w 288"/>
              <a:gd name="T53" fmla="*/ 37334 h 232"/>
              <a:gd name="T54" fmla="*/ 145058 w 288"/>
              <a:gd name="T55" fmla="*/ 54303 h 232"/>
              <a:gd name="T56" fmla="*/ 175418 w 288"/>
              <a:gd name="T57" fmla="*/ 64485 h 232"/>
              <a:gd name="T58" fmla="*/ 192286 w 288"/>
              <a:gd name="T59" fmla="*/ 47516 h 232"/>
              <a:gd name="T60" fmla="*/ 209153 w 288"/>
              <a:gd name="T61" fmla="*/ 64485 h 232"/>
              <a:gd name="T62" fmla="*/ 192286 w 288"/>
              <a:gd name="T63" fmla="*/ 81455 h 232"/>
              <a:gd name="T64" fmla="*/ 175418 w 288"/>
              <a:gd name="T65" fmla="*/ 64485 h 232"/>
              <a:gd name="T66" fmla="*/ 222646 w 288"/>
              <a:gd name="T67" fmla="*/ 112001 h 232"/>
              <a:gd name="T68" fmla="*/ 205779 w 288"/>
              <a:gd name="T69" fmla="*/ 128971 h 232"/>
              <a:gd name="T70" fmla="*/ 188912 w 288"/>
              <a:gd name="T71" fmla="*/ 112001 h 232"/>
              <a:gd name="T72" fmla="*/ 205779 w 288"/>
              <a:gd name="T73" fmla="*/ 95031 h 232"/>
              <a:gd name="T74" fmla="*/ 222646 w 288"/>
              <a:gd name="T75" fmla="*/ 112001 h 23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88" h="232">
                <a:moveTo>
                  <a:pt x="144" y="0"/>
                </a:moveTo>
                <a:cubicBezTo>
                  <a:pt x="64" y="0"/>
                  <a:pt x="0" y="52"/>
                  <a:pt x="0" y="116"/>
                </a:cubicBezTo>
                <a:cubicBezTo>
                  <a:pt x="0" y="152"/>
                  <a:pt x="14" y="160"/>
                  <a:pt x="33" y="160"/>
                </a:cubicBezTo>
                <a:cubicBezTo>
                  <a:pt x="49" y="160"/>
                  <a:pt x="67" y="154"/>
                  <a:pt x="84" y="154"/>
                </a:cubicBezTo>
                <a:cubicBezTo>
                  <a:pt x="95" y="154"/>
                  <a:pt x="105" y="157"/>
                  <a:pt x="112" y="165"/>
                </a:cubicBezTo>
                <a:cubicBezTo>
                  <a:pt x="135" y="189"/>
                  <a:pt x="64" y="232"/>
                  <a:pt x="144" y="232"/>
                </a:cubicBezTo>
                <a:cubicBezTo>
                  <a:pt x="224" y="232"/>
                  <a:pt x="288" y="180"/>
                  <a:pt x="288" y="116"/>
                </a:cubicBezTo>
                <a:cubicBezTo>
                  <a:pt x="288" y="52"/>
                  <a:pt x="224" y="0"/>
                  <a:pt x="144" y="0"/>
                </a:cubicBezTo>
                <a:close/>
                <a:moveTo>
                  <a:pt x="60" y="104"/>
                </a:moveTo>
                <a:cubicBezTo>
                  <a:pt x="49" y="104"/>
                  <a:pt x="40" y="95"/>
                  <a:pt x="40" y="84"/>
                </a:cubicBezTo>
                <a:cubicBezTo>
                  <a:pt x="40" y="73"/>
                  <a:pt x="49" y="64"/>
                  <a:pt x="60" y="64"/>
                </a:cubicBezTo>
                <a:cubicBezTo>
                  <a:pt x="71" y="64"/>
                  <a:pt x="80" y="73"/>
                  <a:pt x="80" y="84"/>
                </a:cubicBezTo>
                <a:cubicBezTo>
                  <a:pt x="80" y="95"/>
                  <a:pt x="71" y="104"/>
                  <a:pt x="60" y="104"/>
                </a:cubicBezTo>
                <a:close/>
                <a:moveTo>
                  <a:pt x="116" y="64"/>
                </a:moveTo>
                <a:cubicBezTo>
                  <a:pt x="105" y="64"/>
                  <a:pt x="96" y="55"/>
                  <a:pt x="96" y="44"/>
                </a:cubicBezTo>
                <a:cubicBezTo>
                  <a:pt x="96" y="33"/>
                  <a:pt x="105" y="24"/>
                  <a:pt x="116" y="24"/>
                </a:cubicBezTo>
                <a:cubicBezTo>
                  <a:pt x="127" y="24"/>
                  <a:pt x="136" y="33"/>
                  <a:pt x="136" y="44"/>
                </a:cubicBezTo>
                <a:cubicBezTo>
                  <a:pt x="136" y="55"/>
                  <a:pt x="127" y="64"/>
                  <a:pt x="116" y="64"/>
                </a:cubicBezTo>
                <a:close/>
                <a:moveTo>
                  <a:pt x="164" y="216"/>
                </a:moveTo>
                <a:cubicBezTo>
                  <a:pt x="149" y="216"/>
                  <a:pt x="136" y="207"/>
                  <a:pt x="136" y="196"/>
                </a:cubicBezTo>
                <a:cubicBezTo>
                  <a:pt x="136" y="185"/>
                  <a:pt x="149" y="176"/>
                  <a:pt x="164" y="176"/>
                </a:cubicBezTo>
                <a:cubicBezTo>
                  <a:pt x="179" y="176"/>
                  <a:pt x="192" y="185"/>
                  <a:pt x="192" y="196"/>
                </a:cubicBezTo>
                <a:cubicBezTo>
                  <a:pt x="192" y="207"/>
                  <a:pt x="179" y="216"/>
                  <a:pt x="164" y="216"/>
                </a:cubicBezTo>
                <a:close/>
                <a:moveTo>
                  <a:pt x="172" y="64"/>
                </a:moveTo>
                <a:cubicBezTo>
                  <a:pt x="161" y="64"/>
                  <a:pt x="152" y="55"/>
                  <a:pt x="152" y="44"/>
                </a:cubicBezTo>
                <a:cubicBezTo>
                  <a:pt x="152" y="33"/>
                  <a:pt x="161" y="24"/>
                  <a:pt x="172" y="24"/>
                </a:cubicBezTo>
                <a:cubicBezTo>
                  <a:pt x="183" y="24"/>
                  <a:pt x="192" y="33"/>
                  <a:pt x="192" y="44"/>
                </a:cubicBezTo>
                <a:cubicBezTo>
                  <a:pt x="192" y="55"/>
                  <a:pt x="183" y="64"/>
                  <a:pt x="172" y="64"/>
                </a:cubicBezTo>
                <a:close/>
                <a:moveTo>
                  <a:pt x="208" y="76"/>
                </a:moveTo>
                <a:cubicBezTo>
                  <a:pt x="208" y="65"/>
                  <a:pt x="217" y="56"/>
                  <a:pt x="228" y="56"/>
                </a:cubicBezTo>
                <a:cubicBezTo>
                  <a:pt x="239" y="56"/>
                  <a:pt x="248" y="65"/>
                  <a:pt x="248" y="76"/>
                </a:cubicBezTo>
                <a:cubicBezTo>
                  <a:pt x="248" y="87"/>
                  <a:pt x="239" y="96"/>
                  <a:pt x="228" y="96"/>
                </a:cubicBezTo>
                <a:cubicBezTo>
                  <a:pt x="217" y="96"/>
                  <a:pt x="208" y="87"/>
                  <a:pt x="208" y="76"/>
                </a:cubicBezTo>
                <a:close/>
                <a:moveTo>
                  <a:pt x="264" y="132"/>
                </a:moveTo>
                <a:cubicBezTo>
                  <a:pt x="264" y="143"/>
                  <a:pt x="255" y="152"/>
                  <a:pt x="244" y="152"/>
                </a:cubicBezTo>
                <a:cubicBezTo>
                  <a:pt x="233" y="152"/>
                  <a:pt x="224" y="143"/>
                  <a:pt x="224" y="132"/>
                </a:cubicBezTo>
                <a:cubicBezTo>
                  <a:pt x="224" y="121"/>
                  <a:pt x="233" y="112"/>
                  <a:pt x="244" y="112"/>
                </a:cubicBezTo>
                <a:cubicBezTo>
                  <a:pt x="255" y="112"/>
                  <a:pt x="264" y="121"/>
                  <a:pt x="264" y="1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40" name="云1 846"/>
          <p:cNvSpPr/>
          <p:nvPr/>
        </p:nvSpPr>
        <p:spPr bwMode="auto">
          <a:xfrm>
            <a:off x="6794500" y="495300"/>
            <a:ext cx="242888" cy="128588"/>
          </a:xfrm>
          <a:custGeom>
            <a:avLst/>
            <a:gdLst>
              <a:gd name="T0" fmla="*/ 124914 w 7991396"/>
              <a:gd name="T1" fmla="*/ 0 h 4172540"/>
              <a:gd name="T2" fmla="*/ 164597 w 7991396"/>
              <a:gd name="T3" fmla="*/ 25149 h 4172540"/>
              <a:gd name="T4" fmla="*/ 183195 w 7991396"/>
              <a:gd name="T5" fmla="*/ 20893 h 4172540"/>
              <a:gd name="T6" fmla="*/ 227643 w 7991396"/>
              <a:gd name="T7" fmla="*/ 65960 h 4172540"/>
              <a:gd name="T8" fmla="*/ 227448 w 7991396"/>
              <a:gd name="T9" fmla="*/ 67919 h 4172540"/>
              <a:gd name="T10" fmla="*/ 242888 w 7991396"/>
              <a:gd name="T11" fmla="*/ 96973 h 4172540"/>
              <a:gd name="T12" fmla="*/ 226635 w 7991396"/>
              <a:gd name="T13" fmla="*/ 126562 h 4172540"/>
              <a:gd name="T14" fmla="*/ 222814 w 7991396"/>
              <a:gd name="T15" fmla="*/ 128588 h 4172540"/>
              <a:gd name="T16" fmla="*/ 32806 w 7991396"/>
              <a:gd name="T17" fmla="*/ 128588 h 4172540"/>
              <a:gd name="T18" fmla="*/ 30854 w 7991396"/>
              <a:gd name="T19" fmla="*/ 128488 h 4172540"/>
              <a:gd name="T20" fmla="*/ 0 w 7991396"/>
              <a:gd name="T21" fmla="*/ 93821 h 4172540"/>
              <a:gd name="T22" fmla="*/ 34367 w 7991396"/>
              <a:gd name="T23" fmla="*/ 58975 h 4172540"/>
              <a:gd name="T24" fmla="*/ 40936 w 7991396"/>
              <a:gd name="T25" fmla="*/ 59646 h 4172540"/>
              <a:gd name="T26" fmla="*/ 68735 w 7991396"/>
              <a:gd name="T27" fmla="*/ 45067 h 4172540"/>
              <a:gd name="T28" fmla="*/ 80655 w 7991396"/>
              <a:gd name="T29" fmla="*/ 47347 h 4172540"/>
              <a:gd name="T30" fmla="*/ 80467 w 7991396"/>
              <a:gd name="T31" fmla="*/ 45067 h 4172540"/>
              <a:gd name="T32" fmla="*/ 124914 w 7991396"/>
              <a:gd name="T33" fmla="*/ 0 h 417254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7991396" h="4172540">
                <a:moveTo>
                  <a:pt x="4109878" y="0"/>
                </a:moveTo>
                <a:cubicBezTo>
                  <a:pt x="4684462" y="0"/>
                  <a:pt x="5181648" y="331374"/>
                  <a:pt x="5415487" y="816050"/>
                </a:cubicBezTo>
                <a:cubicBezTo>
                  <a:pt x="5600435" y="726143"/>
                  <a:pt x="5808299" y="677951"/>
                  <a:pt x="6027418" y="677951"/>
                </a:cubicBezTo>
                <a:cubicBezTo>
                  <a:pt x="6835073" y="677951"/>
                  <a:pt x="7489804" y="1332682"/>
                  <a:pt x="7489804" y="2140332"/>
                </a:cubicBezTo>
                <a:lnTo>
                  <a:pt x="7483396" y="2203898"/>
                </a:lnTo>
                <a:cubicBezTo>
                  <a:pt x="7789726" y="2405463"/>
                  <a:pt x="7991396" y="2752511"/>
                  <a:pt x="7991396" y="3146665"/>
                </a:cubicBezTo>
                <a:cubicBezTo>
                  <a:pt x="7991396" y="3552291"/>
                  <a:pt x="7777816" y="3908032"/>
                  <a:pt x="7456648" y="4106801"/>
                </a:cubicBezTo>
                <a:lnTo>
                  <a:pt x="7330940" y="4172540"/>
                </a:lnTo>
                <a:lnTo>
                  <a:pt x="1079370" y="4172540"/>
                </a:lnTo>
                <a:lnTo>
                  <a:pt x="1015130" y="4169296"/>
                </a:lnTo>
                <a:cubicBezTo>
                  <a:pt x="444946" y="4111392"/>
                  <a:pt x="0" y="3629859"/>
                  <a:pt x="0" y="3044397"/>
                </a:cubicBezTo>
                <a:cubicBezTo>
                  <a:pt x="0" y="2419908"/>
                  <a:pt x="506249" y="1913659"/>
                  <a:pt x="1130742" y="1913659"/>
                </a:cubicBezTo>
                <a:lnTo>
                  <a:pt x="1346871" y="1935445"/>
                </a:lnTo>
                <a:cubicBezTo>
                  <a:pt x="1548513" y="1648023"/>
                  <a:pt x="1883314" y="1462386"/>
                  <a:pt x="2261481" y="1462386"/>
                </a:cubicBezTo>
                <a:cubicBezTo>
                  <a:pt x="2399871" y="1462386"/>
                  <a:pt x="2532456" y="1487244"/>
                  <a:pt x="2653668" y="1536361"/>
                </a:cubicBezTo>
                <a:cubicBezTo>
                  <a:pt x="2648116" y="1512003"/>
                  <a:pt x="2647492" y="1487266"/>
                  <a:pt x="2647492" y="1462386"/>
                </a:cubicBezTo>
                <a:cubicBezTo>
                  <a:pt x="2647492" y="654731"/>
                  <a:pt x="3302223" y="0"/>
                  <a:pt x="41098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41" name="电话1 847"/>
          <p:cNvSpPr/>
          <p:nvPr/>
        </p:nvSpPr>
        <p:spPr bwMode="auto">
          <a:xfrm>
            <a:off x="7613650" y="495300"/>
            <a:ext cx="157163" cy="244475"/>
          </a:xfrm>
          <a:custGeom>
            <a:avLst/>
            <a:gdLst>
              <a:gd name="T0" fmla="*/ 48314 w 1978606"/>
              <a:gd name="T1" fmla="*/ 0 h 3092264"/>
              <a:gd name="T2" fmla="*/ 57223 w 1978606"/>
              <a:gd name="T3" fmla="*/ 8855 h 3092264"/>
              <a:gd name="T4" fmla="*/ 69695 w 1978606"/>
              <a:gd name="T5" fmla="*/ 53128 h 3092264"/>
              <a:gd name="T6" fmla="*/ 66132 w 1978606"/>
              <a:gd name="T7" fmla="*/ 65525 h 3092264"/>
              <a:gd name="T8" fmla="*/ 44751 w 1978606"/>
              <a:gd name="T9" fmla="*/ 77922 h 3092264"/>
              <a:gd name="T10" fmla="*/ 85731 w 1978606"/>
              <a:gd name="T11" fmla="*/ 171782 h 3092264"/>
              <a:gd name="T12" fmla="*/ 106227 w 1978606"/>
              <a:gd name="T13" fmla="*/ 158945 h 3092264"/>
              <a:gd name="T14" fmla="*/ 119585 w 1978606"/>
              <a:gd name="T15" fmla="*/ 161156 h 3092264"/>
              <a:gd name="T16" fmla="*/ 153439 w 1978606"/>
              <a:gd name="T17" fmla="*/ 194805 h 3092264"/>
              <a:gd name="T18" fmla="*/ 155221 w 1978606"/>
              <a:gd name="T19" fmla="*/ 207201 h 3092264"/>
              <a:gd name="T20" fmla="*/ 135621 w 1978606"/>
              <a:gd name="T21" fmla="*/ 237307 h 3092264"/>
              <a:gd name="T22" fmla="*/ 117803 w 1978606"/>
              <a:gd name="T23" fmla="*/ 240849 h 3092264"/>
              <a:gd name="T24" fmla="*/ 206 w 1978606"/>
              <a:gd name="T25" fmla="*/ 14168 h 3092264"/>
              <a:gd name="T26" fmla="*/ 12679 w 1978606"/>
              <a:gd name="T27" fmla="*/ 3542 h 3092264"/>
              <a:gd name="T28" fmla="*/ 48314 w 1978606"/>
              <a:gd name="T29" fmla="*/ 0 h 309226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978606" h="3092264">
                <a:moveTo>
                  <a:pt x="608252" y="0"/>
                </a:moveTo>
                <a:cubicBezTo>
                  <a:pt x="675547" y="0"/>
                  <a:pt x="697978" y="44800"/>
                  <a:pt x="720410" y="112000"/>
                </a:cubicBezTo>
                <a:cubicBezTo>
                  <a:pt x="787705" y="291200"/>
                  <a:pt x="832568" y="492800"/>
                  <a:pt x="877432" y="672000"/>
                </a:cubicBezTo>
                <a:cubicBezTo>
                  <a:pt x="899864" y="761601"/>
                  <a:pt x="877432" y="806401"/>
                  <a:pt x="832568" y="828801"/>
                </a:cubicBezTo>
                <a:cubicBezTo>
                  <a:pt x="742842" y="896001"/>
                  <a:pt x="653115" y="940801"/>
                  <a:pt x="563388" y="985601"/>
                </a:cubicBezTo>
                <a:cubicBezTo>
                  <a:pt x="563388" y="1388801"/>
                  <a:pt x="675547" y="1747202"/>
                  <a:pt x="1079317" y="2172802"/>
                </a:cubicBezTo>
                <a:cubicBezTo>
                  <a:pt x="1169044" y="2105602"/>
                  <a:pt x="1270188" y="2055228"/>
                  <a:pt x="1337349" y="2010428"/>
                </a:cubicBezTo>
                <a:cubicBezTo>
                  <a:pt x="1404510" y="1965628"/>
                  <a:pt x="1454947" y="1993602"/>
                  <a:pt x="1505519" y="2038402"/>
                </a:cubicBezTo>
                <a:cubicBezTo>
                  <a:pt x="1640109" y="2172802"/>
                  <a:pt x="1797131" y="2307202"/>
                  <a:pt x="1931721" y="2464003"/>
                </a:cubicBezTo>
                <a:cubicBezTo>
                  <a:pt x="1976584" y="2508803"/>
                  <a:pt x="1999016" y="2576003"/>
                  <a:pt x="1954153" y="2620803"/>
                </a:cubicBezTo>
                <a:cubicBezTo>
                  <a:pt x="1864426" y="2755203"/>
                  <a:pt x="1797131" y="2867203"/>
                  <a:pt x="1707404" y="3001603"/>
                </a:cubicBezTo>
                <a:cubicBezTo>
                  <a:pt x="1640109" y="3113603"/>
                  <a:pt x="1572814" y="3113603"/>
                  <a:pt x="1483087" y="3046403"/>
                </a:cubicBezTo>
                <a:cubicBezTo>
                  <a:pt x="496093" y="2329602"/>
                  <a:pt x="-42267" y="1568002"/>
                  <a:pt x="2596" y="179200"/>
                </a:cubicBezTo>
                <a:cubicBezTo>
                  <a:pt x="2596" y="89600"/>
                  <a:pt x="25028" y="44800"/>
                  <a:pt x="159618" y="44800"/>
                </a:cubicBezTo>
                <a:cubicBezTo>
                  <a:pt x="294208" y="22400"/>
                  <a:pt x="451230" y="0"/>
                  <a:pt x="6082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42" name="笔记本 848"/>
          <p:cNvSpPr/>
          <p:nvPr/>
        </p:nvSpPr>
        <p:spPr bwMode="auto">
          <a:xfrm>
            <a:off x="11301413" y="495300"/>
            <a:ext cx="244475" cy="180975"/>
          </a:xfrm>
          <a:custGeom>
            <a:avLst/>
            <a:gdLst>
              <a:gd name="T0" fmla="*/ 52320 w 257"/>
              <a:gd name="T1" fmla="*/ 115597 h 191"/>
              <a:gd name="T2" fmla="*/ 28538 w 257"/>
              <a:gd name="T3" fmla="*/ 101384 h 191"/>
              <a:gd name="T4" fmla="*/ 32343 w 257"/>
              <a:gd name="T5" fmla="*/ 4738 h 191"/>
              <a:gd name="T6" fmla="*/ 209278 w 257"/>
              <a:gd name="T7" fmla="*/ 4738 h 191"/>
              <a:gd name="T8" fmla="*/ 213083 w 257"/>
              <a:gd name="T9" fmla="*/ 101384 h 191"/>
              <a:gd name="T10" fmla="*/ 188350 w 257"/>
              <a:gd name="T11" fmla="*/ 115597 h 191"/>
              <a:gd name="T12" fmla="*/ 244475 w 257"/>
              <a:gd name="T13" fmla="*/ 163920 h 191"/>
              <a:gd name="T14" fmla="*/ 8561 w 257"/>
              <a:gd name="T15" fmla="*/ 180975 h 191"/>
              <a:gd name="T16" fmla="*/ 73247 w 257"/>
              <a:gd name="T17" fmla="*/ 118439 h 191"/>
              <a:gd name="T18" fmla="*/ 73247 w 257"/>
              <a:gd name="T19" fmla="*/ 115597 h 191"/>
              <a:gd name="T20" fmla="*/ 42807 w 257"/>
              <a:gd name="T21" fmla="*/ 14213 h 191"/>
              <a:gd name="T22" fmla="*/ 42807 w 257"/>
              <a:gd name="T23" fmla="*/ 14213 h 191"/>
              <a:gd name="T24" fmla="*/ 42807 w 257"/>
              <a:gd name="T25" fmla="*/ 101384 h 191"/>
              <a:gd name="T26" fmla="*/ 199766 w 257"/>
              <a:gd name="T27" fmla="*/ 101384 h 191"/>
              <a:gd name="T28" fmla="*/ 198814 w 257"/>
              <a:gd name="T29" fmla="*/ 14213 h 191"/>
              <a:gd name="T30" fmla="*/ 32343 w 257"/>
              <a:gd name="T31" fmla="*/ 154445 h 191"/>
              <a:gd name="T32" fmla="*/ 37099 w 257"/>
              <a:gd name="T33" fmla="*/ 146865 h 191"/>
              <a:gd name="T34" fmla="*/ 71345 w 257"/>
              <a:gd name="T35" fmla="*/ 133599 h 191"/>
              <a:gd name="T36" fmla="*/ 182643 w 257"/>
              <a:gd name="T37" fmla="*/ 127914 h 191"/>
              <a:gd name="T38" fmla="*/ 198814 w 257"/>
              <a:gd name="T39" fmla="*/ 127914 h 191"/>
              <a:gd name="T40" fmla="*/ 164569 w 257"/>
              <a:gd name="T41" fmla="*/ 133599 h 191"/>
              <a:gd name="T42" fmla="*/ 162666 w 257"/>
              <a:gd name="T43" fmla="*/ 127914 h 191"/>
              <a:gd name="T44" fmla="*/ 158861 w 257"/>
              <a:gd name="T45" fmla="*/ 133599 h 191"/>
              <a:gd name="T46" fmla="*/ 120811 w 257"/>
              <a:gd name="T47" fmla="*/ 127914 h 191"/>
              <a:gd name="T48" fmla="*/ 136982 w 257"/>
              <a:gd name="T49" fmla="*/ 127914 h 191"/>
              <a:gd name="T50" fmla="*/ 98932 w 257"/>
              <a:gd name="T51" fmla="*/ 133599 h 191"/>
              <a:gd name="T52" fmla="*/ 99883 w 257"/>
              <a:gd name="T53" fmla="*/ 127914 h 191"/>
              <a:gd name="T54" fmla="*/ 94175 w 257"/>
              <a:gd name="T55" fmla="*/ 133599 h 191"/>
              <a:gd name="T56" fmla="*/ 177886 w 257"/>
              <a:gd name="T57" fmla="*/ 136442 h 191"/>
              <a:gd name="T58" fmla="*/ 204522 w 257"/>
              <a:gd name="T59" fmla="*/ 136442 h 191"/>
              <a:gd name="T60" fmla="*/ 156959 w 257"/>
              <a:gd name="T61" fmla="*/ 143074 h 191"/>
              <a:gd name="T62" fmla="*/ 155056 w 257"/>
              <a:gd name="T63" fmla="*/ 136442 h 191"/>
              <a:gd name="T64" fmla="*/ 151251 w 257"/>
              <a:gd name="T65" fmla="*/ 143074 h 191"/>
              <a:gd name="T66" fmla="*/ 110347 w 257"/>
              <a:gd name="T67" fmla="*/ 136442 h 191"/>
              <a:gd name="T68" fmla="*/ 127469 w 257"/>
              <a:gd name="T69" fmla="*/ 136442 h 191"/>
              <a:gd name="T70" fmla="*/ 86565 w 257"/>
              <a:gd name="T71" fmla="*/ 143074 h 191"/>
              <a:gd name="T72" fmla="*/ 87516 w 257"/>
              <a:gd name="T73" fmla="*/ 136442 h 191"/>
              <a:gd name="T74" fmla="*/ 79906 w 257"/>
              <a:gd name="T75" fmla="*/ 143074 h 191"/>
              <a:gd name="T76" fmla="*/ 42807 w 257"/>
              <a:gd name="T77" fmla="*/ 136442 h 191"/>
              <a:gd name="T78" fmla="*/ 59930 w 257"/>
              <a:gd name="T79" fmla="*/ 136442 h 191"/>
              <a:gd name="T80" fmla="*/ 191204 w 257"/>
              <a:gd name="T81" fmla="*/ 154445 h 191"/>
              <a:gd name="T82" fmla="*/ 187399 w 257"/>
              <a:gd name="T83" fmla="*/ 146865 h 191"/>
              <a:gd name="T84" fmla="*/ 184545 w 257"/>
              <a:gd name="T85" fmla="*/ 154445 h 191"/>
              <a:gd name="T86" fmla="*/ 138885 w 257"/>
              <a:gd name="T87" fmla="*/ 146865 h 191"/>
              <a:gd name="T88" fmla="*/ 156959 w 257"/>
              <a:gd name="T89" fmla="*/ 146865 h 191"/>
              <a:gd name="T90" fmla="*/ 114152 w 257"/>
              <a:gd name="T91" fmla="*/ 154445 h 191"/>
              <a:gd name="T92" fmla="*/ 115103 w 257"/>
              <a:gd name="T93" fmla="*/ 146865 h 191"/>
              <a:gd name="T94" fmla="*/ 108444 w 257"/>
              <a:gd name="T95" fmla="*/ 154445 h 191"/>
              <a:gd name="T96" fmla="*/ 66589 w 257"/>
              <a:gd name="T97" fmla="*/ 146865 h 191"/>
              <a:gd name="T98" fmla="*/ 85614 w 257"/>
              <a:gd name="T99" fmla="*/ 146865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39943" name="搜索1 849"/>
          <p:cNvSpPr/>
          <p:nvPr/>
        </p:nvSpPr>
        <p:spPr bwMode="auto">
          <a:xfrm>
            <a:off x="1233488" y="495300"/>
            <a:ext cx="238125" cy="244475"/>
          </a:xfrm>
          <a:custGeom>
            <a:avLst/>
            <a:gdLst>
              <a:gd name="T0" fmla="*/ 88511 w 405200"/>
              <a:gd name="T1" fmla="*/ 31006 h 413075"/>
              <a:gd name="T2" fmla="*/ 30788 w 405200"/>
              <a:gd name="T3" fmla="*/ 89138 h 413075"/>
              <a:gd name="T4" fmla="*/ 88511 w 405200"/>
              <a:gd name="T5" fmla="*/ 147272 h 413075"/>
              <a:gd name="T6" fmla="*/ 146234 w 405200"/>
              <a:gd name="T7" fmla="*/ 89138 h 413075"/>
              <a:gd name="T8" fmla="*/ 88511 w 405200"/>
              <a:gd name="T9" fmla="*/ 31006 h 413075"/>
              <a:gd name="T10" fmla="*/ 88511 w 405200"/>
              <a:gd name="T11" fmla="*/ 0 h 413075"/>
              <a:gd name="T12" fmla="*/ 177022 w 405200"/>
              <a:gd name="T13" fmla="*/ 89138 h 413075"/>
              <a:gd name="T14" fmla="*/ 162661 w 405200"/>
              <a:gd name="T15" fmla="*/ 137575 h 413075"/>
              <a:gd name="T16" fmla="*/ 164246 w 405200"/>
              <a:gd name="T17" fmla="*/ 138673 h 413075"/>
              <a:gd name="T18" fmla="*/ 232368 w 405200"/>
              <a:gd name="T19" fmla="*/ 209550 h 413075"/>
              <a:gd name="T20" fmla="*/ 231897 w 405200"/>
              <a:gd name="T21" fmla="*/ 238678 h 413075"/>
              <a:gd name="T22" fmla="*/ 202976 w 405200"/>
              <a:gd name="T23" fmla="*/ 238203 h 413075"/>
              <a:gd name="T24" fmla="*/ 134853 w 405200"/>
              <a:gd name="T25" fmla="*/ 167325 h 413075"/>
              <a:gd name="T26" fmla="*/ 133649 w 405200"/>
              <a:gd name="T27" fmla="*/ 165432 h 413075"/>
              <a:gd name="T28" fmla="*/ 88511 w 405200"/>
              <a:gd name="T29" fmla="*/ 178278 h 413075"/>
              <a:gd name="T30" fmla="*/ 0 w 405200"/>
              <a:gd name="T31" fmla="*/ 89138 h 413075"/>
              <a:gd name="T32" fmla="*/ 88511 w 405200"/>
              <a:gd name="T33" fmla="*/ 0 h 41307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05200" h="413075">
                <a:moveTo>
                  <a:pt x="150612" y="52389"/>
                </a:moveTo>
                <a:cubicBezTo>
                  <a:pt x="96365" y="52389"/>
                  <a:pt x="52389" y="96365"/>
                  <a:pt x="52389" y="150612"/>
                </a:cubicBezTo>
                <a:cubicBezTo>
                  <a:pt x="52389" y="204860"/>
                  <a:pt x="96365" y="248836"/>
                  <a:pt x="150612" y="248836"/>
                </a:cubicBezTo>
                <a:cubicBezTo>
                  <a:pt x="204860" y="248836"/>
                  <a:pt x="248836" y="204860"/>
                  <a:pt x="248836" y="150612"/>
                </a:cubicBezTo>
                <a:cubicBezTo>
                  <a:pt x="248836" y="96365"/>
                  <a:pt x="204860" y="52389"/>
                  <a:pt x="150612" y="52389"/>
                </a:cubicBezTo>
                <a:close/>
                <a:moveTo>
                  <a:pt x="150612" y="0"/>
                </a:moveTo>
                <a:cubicBezTo>
                  <a:pt x="233793" y="0"/>
                  <a:pt x="301225" y="67431"/>
                  <a:pt x="301225" y="150612"/>
                </a:cubicBezTo>
                <a:cubicBezTo>
                  <a:pt x="301225" y="180842"/>
                  <a:pt x="292319" y="208992"/>
                  <a:pt x="276789" y="232452"/>
                </a:cubicBezTo>
                <a:cubicBezTo>
                  <a:pt x="277931" y="232774"/>
                  <a:pt x="278722" y="233519"/>
                  <a:pt x="279486" y="234307"/>
                </a:cubicBezTo>
                <a:lnTo>
                  <a:pt x="395404" y="354065"/>
                </a:lnTo>
                <a:cubicBezTo>
                  <a:pt x="408773" y="367877"/>
                  <a:pt x="408414" y="389911"/>
                  <a:pt x="394603" y="403280"/>
                </a:cubicBezTo>
                <a:cubicBezTo>
                  <a:pt x="380791" y="416648"/>
                  <a:pt x="358757" y="416289"/>
                  <a:pt x="345389" y="402478"/>
                </a:cubicBezTo>
                <a:lnTo>
                  <a:pt x="229470" y="282720"/>
                </a:lnTo>
                <a:lnTo>
                  <a:pt x="227420" y="279520"/>
                </a:lnTo>
                <a:cubicBezTo>
                  <a:pt x="205163" y="293486"/>
                  <a:pt x="178791" y="301225"/>
                  <a:pt x="150612" y="301225"/>
                </a:cubicBezTo>
                <a:cubicBezTo>
                  <a:pt x="67431" y="301225"/>
                  <a:pt x="0" y="233793"/>
                  <a:pt x="0" y="150612"/>
                </a:cubicBezTo>
                <a:cubicBezTo>
                  <a:pt x="0" y="67431"/>
                  <a:pt x="67431" y="0"/>
                  <a:pt x="1506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44" name="搜索2 850"/>
          <p:cNvSpPr/>
          <p:nvPr/>
        </p:nvSpPr>
        <p:spPr bwMode="auto">
          <a:xfrm>
            <a:off x="466725" y="495300"/>
            <a:ext cx="190500" cy="244475"/>
          </a:xfrm>
          <a:custGeom>
            <a:avLst/>
            <a:gdLst>
              <a:gd name="T0" fmla="*/ 65690 w 926557"/>
              <a:gd name="T1" fmla="*/ 9344 h 1124410"/>
              <a:gd name="T2" fmla="*/ 9203 w 926557"/>
              <a:gd name="T3" fmla="*/ 66695 h 1124410"/>
              <a:gd name="T4" fmla="*/ 65690 w 926557"/>
              <a:gd name="T5" fmla="*/ 124046 h 1124410"/>
              <a:gd name="T6" fmla="*/ 122176 w 926557"/>
              <a:gd name="T7" fmla="*/ 66695 h 1124410"/>
              <a:gd name="T8" fmla="*/ 65690 w 926557"/>
              <a:gd name="T9" fmla="*/ 9344 h 1124410"/>
              <a:gd name="T10" fmla="*/ 65690 w 926557"/>
              <a:gd name="T11" fmla="*/ 0 h 1124410"/>
              <a:gd name="T12" fmla="*/ 131379 w 926557"/>
              <a:gd name="T13" fmla="*/ 66695 h 1124410"/>
              <a:gd name="T14" fmla="*/ 105916 w 926557"/>
              <a:gd name="T15" fmla="*/ 119344 h 1124410"/>
              <a:gd name="T16" fmla="*/ 119683 w 926557"/>
              <a:gd name="T17" fmla="*/ 141046 h 1124410"/>
              <a:gd name="T18" fmla="*/ 123893 w 926557"/>
              <a:gd name="T19" fmla="*/ 137983 h 1124410"/>
              <a:gd name="T20" fmla="*/ 190071 w 926557"/>
              <a:gd name="T21" fmla="*/ 233965 h 1124410"/>
              <a:gd name="T22" fmla="*/ 176104 w 926557"/>
              <a:gd name="T23" fmla="*/ 244341 h 1124410"/>
              <a:gd name="T24" fmla="*/ 108539 w 926557"/>
              <a:gd name="T25" fmla="*/ 149151 h 1124410"/>
              <a:gd name="T26" fmla="*/ 112554 w 926557"/>
              <a:gd name="T27" fmla="*/ 146231 h 1124410"/>
              <a:gd name="T28" fmla="*/ 98655 w 926557"/>
              <a:gd name="T29" fmla="*/ 124321 h 1124410"/>
              <a:gd name="T30" fmla="*/ 65690 w 926557"/>
              <a:gd name="T31" fmla="*/ 133391 h 1124410"/>
              <a:gd name="T32" fmla="*/ 0 w 926557"/>
              <a:gd name="T33" fmla="*/ 66695 h 1124410"/>
              <a:gd name="T34" fmla="*/ 65690 w 926557"/>
              <a:gd name="T35" fmla="*/ 0 h 112441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926557" h="1124410">
                <a:moveTo>
                  <a:pt x="319502" y="42976"/>
                </a:moveTo>
                <a:cubicBezTo>
                  <a:pt x="167768" y="42976"/>
                  <a:pt x="44763" y="161072"/>
                  <a:pt x="44763" y="306750"/>
                </a:cubicBezTo>
                <a:cubicBezTo>
                  <a:pt x="44763" y="452429"/>
                  <a:pt x="167768" y="570525"/>
                  <a:pt x="319502" y="570525"/>
                </a:cubicBezTo>
                <a:cubicBezTo>
                  <a:pt x="471237" y="570525"/>
                  <a:pt x="594242" y="452429"/>
                  <a:pt x="594242" y="306750"/>
                </a:cubicBezTo>
                <a:cubicBezTo>
                  <a:pt x="594242" y="161072"/>
                  <a:pt x="471237" y="42976"/>
                  <a:pt x="319502" y="42976"/>
                </a:cubicBezTo>
                <a:close/>
                <a:moveTo>
                  <a:pt x="319502" y="0"/>
                </a:moveTo>
                <a:cubicBezTo>
                  <a:pt x="495959" y="0"/>
                  <a:pt x="639005" y="137337"/>
                  <a:pt x="639005" y="306750"/>
                </a:cubicBezTo>
                <a:cubicBezTo>
                  <a:pt x="639005" y="405310"/>
                  <a:pt x="590590" y="493013"/>
                  <a:pt x="515156" y="548896"/>
                </a:cubicBezTo>
                <a:lnTo>
                  <a:pt x="582115" y="648710"/>
                </a:lnTo>
                <a:lnTo>
                  <a:pt x="602593" y="634624"/>
                </a:lnTo>
                <a:cubicBezTo>
                  <a:pt x="861748" y="850694"/>
                  <a:pt x="940987" y="1016410"/>
                  <a:pt x="924472" y="1076071"/>
                </a:cubicBezTo>
                <a:cubicBezTo>
                  <a:pt x="918911" y="1116496"/>
                  <a:pt x="880404" y="1127298"/>
                  <a:pt x="856539" y="1123792"/>
                </a:cubicBezTo>
                <a:cubicBezTo>
                  <a:pt x="699114" y="1087767"/>
                  <a:pt x="580304" y="803802"/>
                  <a:pt x="527916" y="685990"/>
                </a:cubicBezTo>
                <a:lnTo>
                  <a:pt x="547442" y="672559"/>
                </a:lnTo>
                <a:lnTo>
                  <a:pt x="479840" y="571786"/>
                </a:lnTo>
                <a:cubicBezTo>
                  <a:pt x="432836" y="598404"/>
                  <a:pt x="378006" y="613501"/>
                  <a:pt x="319502" y="613501"/>
                </a:cubicBezTo>
                <a:cubicBezTo>
                  <a:pt x="143046" y="613501"/>
                  <a:pt x="0" y="476164"/>
                  <a:pt x="0" y="306750"/>
                </a:cubicBezTo>
                <a:cubicBezTo>
                  <a:pt x="0" y="137337"/>
                  <a:pt x="143046" y="0"/>
                  <a:pt x="31950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45" name="缩小镜 851"/>
          <p:cNvSpPr/>
          <p:nvPr/>
        </p:nvSpPr>
        <p:spPr bwMode="auto">
          <a:xfrm>
            <a:off x="2047875" y="495300"/>
            <a:ext cx="192088" cy="244475"/>
          </a:xfrm>
          <a:custGeom>
            <a:avLst/>
            <a:gdLst>
              <a:gd name="T0" fmla="*/ 37221 w 4248472"/>
              <a:gd name="T1" fmla="*/ 61955 h 5370000"/>
              <a:gd name="T2" fmla="*/ 94644 w 4248472"/>
              <a:gd name="T3" fmla="*/ 61955 h 5370000"/>
              <a:gd name="T4" fmla="*/ 94644 w 4248472"/>
              <a:gd name="T5" fmla="*/ 70821 h 5370000"/>
              <a:gd name="T6" fmla="*/ 37221 w 4248472"/>
              <a:gd name="T7" fmla="*/ 70821 h 5370000"/>
              <a:gd name="T8" fmla="*/ 37221 w 4248472"/>
              <a:gd name="T9" fmla="*/ 61955 h 5370000"/>
              <a:gd name="T10" fmla="*/ 66237 w 4248472"/>
              <a:gd name="T11" fmla="*/ 9344 h 5370000"/>
              <a:gd name="T12" fmla="*/ 9280 w 4248472"/>
              <a:gd name="T13" fmla="*/ 66695 h 5370000"/>
              <a:gd name="T14" fmla="*/ 66237 w 4248472"/>
              <a:gd name="T15" fmla="*/ 124046 h 5370000"/>
              <a:gd name="T16" fmla="*/ 123195 w 4248472"/>
              <a:gd name="T17" fmla="*/ 66695 h 5370000"/>
              <a:gd name="T18" fmla="*/ 66237 w 4248472"/>
              <a:gd name="T19" fmla="*/ 9344 h 5370000"/>
              <a:gd name="T20" fmla="*/ 66237 w 4248472"/>
              <a:gd name="T21" fmla="*/ 0 h 5370000"/>
              <a:gd name="T22" fmla="*/ 132474 w 4248472"/>
              <a:gd name="T23" fmla="*/ 66695 h 5370000"/>
              <a:gd name="T24" fmla="*/ 106799 w 4248472"/>
              <a:gd name="T25" fmla="*/ 119344 h 5370000"/>
              <a:gd name="T26" fmla="*/ 120680 w 4248472"/>
              <a:gd name="T27" fmla="*/ 141046 h 5370000"/>
              <a:gd name="T28" fmla="*/ 124926 w 4248472"/>
              <a:gd name="T29" fmla="*/ 137983 h 5370000"/>
              <a:gd name="T30" fmla="*/ 191656 w 4248472"/>
              <a:gd name="T31" fmla="*/ 233965 h 5370000"/>
              <a:gd name="T32" fmla="*/ 177572 w 4248472"/>
              <a:gd name="T33" fmla="*/ 244341 h 5370000"/>
              <a:gd name="T34" fmla="*/ 109444 w 4248472"/>
              <a:gd name="T35" fmla="*/ 149152 h 5370000"/>
              <a:gd name="T36" fmla="*/ 113492 w 4248472"/>
              <a:gd name="T37" fmla="*/ 146231 h 5370000"/>
              <a:gd name="T38" fmla="*/ 99477 w 4248472"/>
              <a:gd name="T39" fmla="*/ 124321 h 5370000"/>
              <a:gd name="T40" fmla="*/ 66237 w 4248472"/>
              <a:gd name="T41" fmla="*/ 133390 h 5370000"/>
              <a:gd name="T42" fmla="*/ 0 w 4248472"/>
              <a:gd name="T43" fmla="*/ 66695 h 5370000"/>
              <a:gd name="T44" fmla="*/ 66237 w 4248472"/>
              <a:gd name="T45" fmla="*/ 0 h 537000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48472" h="5370000">
                <a:moveTo>
                  <a:pt x="823225" y="1360876"/>
                </a:moveTo>
                <a:lnTo>
                  <a:pt x="2093273" y="1360876"/>
                </a:lnTo>
                <a:lnTo>
                  <a:pt x="2093273" y="1555622"/>
                </a:lnTo>
                <a:lnTo>
                  <a:pt x="823225" y="1555622"/>
                </a:lnTo>
                <a:lnTo>
                  <a:pt x="823225" y="1360876"/>
                </a:lnTo>
                <a:close/>
                <a:moveTo>
                  <a:pt x="1464990" y="205245"/>
                </a:moveTo>
                <a:cubicBezTo>
                  <a:pt x="769253" y="205245"/>
                  <a:pt x="205246" y="769252"/>
                  <a:pt x="205246" y="1464989"/>
                </a:cubicBezTo>
                <a:cubicBezTo>
                  <a:pt x="205246" y="2160726"/>
                  <a:pt x="769253" y="2724733"/>
                  <a:pt x="1464990" y="2724733"/>
                </a:cubicBezTo>
                <a:cubicBezTo>
                  <a:pt x="2160727" y="2724733"/>
                  <a:pt x="2724734" y="2160726"/>
                  <a:pt x="2724734" y="1464989"/>
                </a:cubicBezTo>
                <a:cubicBezTo>
                  <a:pt x="2724734" y="769252"/>
                  <a:pt x="2160727" y="205245"/>
                  <a:pt x="1464990" y="205245"/>
                </a:cubicBezTo>
                <a:close/>
                <a:moveTo>
                  <a:pt x="1464990" y="0"/>
                </a:moveTo>
                <a:cubicBezTo>
                  <a:pt x="2274081" y="0"/>
                  <a:pt x="2929979" y="655898"/>
                  <a:pt x="2929979" y="1464989"/>
                </a:cubicBezTo>
                <a:cubicBezTo>
                  <a:pt x="2929979" y="1935694"/>
                  <a:pt x="2707987" y="2354549"/>
                  <a:pt x="2362105" y="2621436"/>
                </a:cubicBezTo>
                <a:lnTo>
                  <a:pt x="2669127" y="3098131"/>
                </a:lnTo>
                <a:lnTo>
                  <a:pt x="2763023" y="3030859"/>
                </a:lnTo>
                <a:cubicBezTo>
                  <a:pt x="3951308" y="4062777"/>
                  <a:pt x="4314636" y="4854210"/>
                  <a:pt x="4238912" y="5139139"/>
                </a:cubicBezTo>
                <a:cubicBezTo>
                  <a:pt x="4213411" y="5332201"/>
                  <a:pt x="4036848" y="5383792"/>
                  <a:pt x="3927424" y="5367046"/>
                </a:cubicBezTo>
                <a:cubicBezTo>
                  <a:pt x="3205592" y="5194999"/>
                  <a:pt x="2660824" y="3838826"/>
                  <a:pt x="2420611" y="3276178"/>
                </a:cubicBezTo>
                <a:lnTo>
                  <a:pt x="2510146" y="3212031"/>
                </a:lnTo>
                <a:lnTo>
                  <a:pt x="2200174" y="2730756"/>
                </a:lnTo>
                <a:cubicBezTo>
                  <a:pt x="1984650" y="2857881"/>
                  <a:pt x="1733240" y="2929979"/>
                  <a:pt x="1464990" y="2929979"/>
                </a:cubicBezTo>
                <a:cubicBezTo>
                  <a:pt x="655898" y="2929979"/>
                  <a:pt x="0" y="2274081"/>
                  <a:pt x="0" y="1464989"/>
                </a:cubicBezTo>
                <a:cubicBezTo>
                  <a:pt x="0" y="655898"/>
                  <a:pt x="655898" y="0"/>
                  <a:pt x="146499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46" name="放大镜 852"/>
          <p:cNvSpPr/>
          <p:nvPr/>
        </p:nvSpPr>
        <p:spPr bwMode="auto">
          <a:xfrm>
            <a:off x="2816225" y="495300"/>
            <a:ext cx="193675" cy="244475"/>
          </a:xfrm>
          <a:custGeom>
            <a:avLst/>
            <a:gdLst>
              <a:gd name="T0" fmla="*/ 62194 w 3132350"/>
              <a:gd name="T1" fmla="*/ 41965 h 3959240"/>
              <a:gd name="T2" fmla="*/ 70665 w 3132350"/>
              <a:gd name="T3" fmla="*/ 41965 h 3959240"/>
              <a:gd name="T4" fmla="*/ 70665 w 3132350"/>
              <a:gd name="T5" fmla="*/ 62465 h 3959240"/>
              <a:gd name="T6" fmla="*/ 91193 w 3132350"/>
              <a:gd name="T7" fmla="*/ 62465 h 3959240"/>
              <a:gd name="T8" fmla="*/ 91193 w 3132350"/>
              <a:gd name="T9" fmla="*/ 70925 h 3959240"/>
              <a:gd name="T10" fmla="*/ 70665 w 3132350"/>
              <a:gd name="T11" fmla="*/ 70925 h 3959240"/>
              <a:gd name="T12" fmla="*/ 70665 w 3132350"/>
              <a:gd name="T13" fmla="*/ 91426 h 3959240"/>
              <a:gd name="T14" fmla="*/ 62194 w 3132350"/>
              <a:gd name="T15" fmla="*/ 91426 h 3959240"/>
              <a:gd name="T16" fmla="*/ 62194 w 3132350"/>
              <a:gd name="T17" fmla="*/ 70925 h 3959240"/>
              <a:gd name="T18" fmla="*/ 41666 w 3132350"/>
              <a:gd name="T19" fmla="*/ 70925 h 3959240"/>
              <a:gd name="T20" fmla="*/ 41666 w 3132350"/>
              <a:gd name="T21" fmla="*/ 62465 h 3959240"/>
              <a:gd name="T22" fmla="*/ 62194 w 3132350"/>
              <a:gd name="T23" fmla="*/ 62465 h 3959240"/>
              <a:gd name="T24" fmla="*/ 62194 w 3132350"/>
              <a:gd name="T25" fmla="*/ 41965 h 3959240"/>
              <a:gd name="T26" fmla="*/ 66784 w 3132350"/>
              <a:gd name="T27" fmla="*/ 9344 h 3959240"/>
              <a:gd name="T28" fmla="*/ 9357 w 3132350"/>
              <a:gd name="T29" fmla="*/ 66695 h 3959240"/>
              <a:gd name="T30" fmla="*/ 66784 w 3132350"/>
              <a:gd name="T31" fmla="*/ 124046 h 3959240"/>
              <a:gd name="T32" fmla="*/ 124212 w 3132350"/>
              <a:gd name="T33" fmla="*/ 66695 h 3959240"/>
              <a:gd name="T34" fmla="*/ 66784 w 3132350"/>
              <a:gd name="T35" fmla="*/ 9344 h 3959240"/>
              <a:gd name="T36" fmla="*/ 66784 w 3132350"/>
              <a:gd name="T37" fmla="*/ 0 h 3959240"/>
              <a:gd name="T38" fmla="*/ 133569 w 3132350"/>
              <a:gd name="T39" fmla="*/ 66695 h 3959240"/>
              <a:gd name="T40" fmla="*/ 107681 w 3132350"/>
              <a:gd name="T41" fmla="*/ 119344 h 3959240"/>
              <a:gd name="T42" fmla="*/ 121677 w 3132350"/>
              <a:gd name="T43" fmla="*/ 141046 h 3959240"/>
              <a:gd name="T44" fmla="*/ 125958 w 3132350"/>
              <a:gd name="T45" fmla="*/ 137983 h 3959240"/>
              <a:gd name="T46" fmla="*/ 193239 w 3132350"/>
              <a:gd name="T47" fmla="*/ 233965 h 3959240"/>
              <a:gd name="T48" fmla="*/ 179039 w 3132350"/>
              <a:gd name="T49" fmla="*/ 244341 h 3959240"/>
              <a:gd name="T50" fmla="*/ 110348 w 3132350"/>
              <a:gd name="T51" fmla="*/ 149152 h 3959240"/>
              <a:gd name="T52" fmla="*/ 114430 w 3132350"/>
              <a:gd name="T53" fmla="*/ 146231 h 3959240"/>
              <a:gd name="T54" fmla="*/ 100299 w 3132350"/>
              <a:gd name="T55" fmla="*/ 124321 h 3959240"/>
              <a:gd name="T56" fmla="*/ 66784 w 3132350"/>
              <a:gd name="T57" fmla="*/ 133390 h 3959240"/>
              <a:gd name="T58" fmla="*/ 0 w 3132350"/>
              <a:gd name="T59" fmla="*/ 66695 h 3959240"/>
              <a:gd name="T60" fmla="*/ 66784 w 3132350"/>
              <a:gd name="T61" fmla="*/ 0 h 395924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132350" h="3959240">
                <a:moveTo>
                  <a:pt x="1005872" y="679617"/>
                </a:moveTo>
                <a:lnTo>
                  <a:pt x="1142879" y="679617"/>
                </a:lnTo>
                <a:lnTo>
                  <a:pt x="1142879" y="1011617"/>
                </a:lnTo>
                <a:lnTo>
                  <a:pt x="1474879" y="1011617"/>
                </a:lnTo>
                <a:lnTo>
                  <a:pt x="1474879" y="1148624"/>
                </a:lnTo>
                <a:lnTo>
                  <a:pt x="1142879" y="1148624"/>
                </a:lnTo>
                <a:lnTo>
                  <a:pt x="1142879" y="1480624"/>
                </a:lnTo>
                <a:lnTo>
                  <a:pt x="1005872" y="1480624"/>
                </a:lnTo>
                <a:lnTo>
                  <a:pt x="1005872" y="1148624"/>
                </a:lnTo>
                <a:lnTo>
                  <a:pt x="673872" y="1148624"/>
                </a:lnTo>
                <a:lnTo>
                  <a:pt x="673872" y="1011617"/>
                </a:lnTo>
                <a:lnTo>
                  <a:pt x="1005872" y="1011617"/>
                </a:lnTo>
                <a:lnTo>
                  <a:pt x="1005872" y="679617"/>
                </a:lnTo>
                <a:close/>
                <a:moveTo>
                  <a:pt x="1080120" y="151325"/>
                </a:moveTo>
                <a:cubicBezTo>
                  <a:pt x="567161" y="151325"/>
                  <a:pt x="151325" y="567161"/>
                  <a:pt x="151325" y="1080120"/>
                </a:cubicBezTo>
                <a:cubicBezTo>
                  <a:pt x="151325" y="1593079"/>
                  <a:pt x="567161" y="2008915"/>
                  <a:pt x="1080120" y="2008915"/>
                </a:cubicBezTo>
                <a:cubicBezTo>
                  <a:pt x="1593079" y="2008915"/>
                  <a:pt x="2008915" y="1593079"/>
                  <a:pt x="2008915" y="1080120"/>
                </a:cubicBezTo>
                <a:cubicBezTo>
                  <a:pt x="2008915" y="567161"/>
                  <a:pt x="1593079" y="151325"/>
                  <a:pt x="1080120" y="151325"/>
                </a:cubicBezTo>
                <a:close/>
                <a:moveTo>
                  <a:pt x="1080120" y="0"/>
                </a:moveTo>
                <a:cubicBezTo>
                  <a:pt x="1676654" y="0"/>
                  <a:pt x="2160240" y="483586"/>
                  <a:pt x="2160240" y="1080120"/>
                </a:cubicBezTo>
                <a:cubicBezTo>
                  <a:pt x="2160240" y="1427165"/>
                  <a:pt x="1996568" y="1735982"/>
                  <a:pt x="1741553" y="1932755"/>
                </a:cubicBezTo>
                <a:lnTo>
                  <a:pt x="1967917" y="2284217"/>
                </a:lnTo>
                <a:lnTo>
                  <a:pt x="2037145" y="2234618"/>
                </a:lnTo>
                <a:cubicBezTo>
                  <a:pt x="2913254" y="2995439"/>
                  <a:pt x="3181132" y="3578954"/>
                  <a:pt x="3125302" y="3789029"/>
                </a:cubicBezTo>
                <a:cubicBezTo>
                  <a:pt x="3106500" y="3931371"/>
                  <a:pt x="2976322" y="3969409"/>
                  <a:pt x="2895645" y="3957062"/>
                </a:cubicBezTo>
                <a:cubicBezTo>
                  <a:pt x="2363446" y="3830214"/>
                  <a:pt x="1961795" y="2830323"/>
                  <a:pt x="1784689" y="2415489"/>
                </a:cubicBezTo>
                <a:lnTo>
                  <a:pt x="1850702" y="2368194"/>
                </a:lnTo>
                <a:lnTo>
                  <a:pt x="1622163" y="2013355"/>
                </a:lnTo>
                <a:cubicBezTo>
                  <a:pt x="1463260" y="2107083"/>
                  <a:pt x="1277898" y="2160240"/>
                  <a:pt x="1080120" y="2160240"/>
                </a:cubicBezTo>
                <a:cubicBezTo>
                  <a:pt x="483586" y="2160240"/>
                  <a:pt x="0" y="1676654"/>
                  <a:pt x="0" y="1080120"/>
                </a:cubicBezTo>
                <a:cubicBezTo>
                  <a:pt x="0" y="483586"/>
                  <a:pt x="483586" y="0"/>
                  <a:pt x="10801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47" name="音符1 853"/>
          <p:cNvSpPr/>
          <p:nvPr/>
        </p:nvSpPr>
        <p:spPr bwMode="auto">
          <a:xfrm>
            <a:off x="9875838" y="495300"/>
            <a:ext cx="141287" cy="244475"/>
          </a:xfrm>
          <a:custGeom>
            <a:avLst/>
            <a:gdLst>
              <a:gd name="T0" fmla="*/ 90726 w 285586"/>
              <a:gd name="T1" fmla="*/ 30 h 487727"/>
              <a:gd name="T2" fmla="*/ 94745 w 285586"/>
              <a:gd name="T3" fmla="*/ 5152 h 487727"/>
              <a:gd name="T4" fmla="*/ 93428 w 285586"/>
              <a:gd name="T5" fmla="*/ 16832 h 487727"/>
              <a:gd name="T6" fmla="*/ 93462 w 285586"/>
              <a:gd name="T7" fmla="*/ 17052 h 487727"/>
              <a:gd name="T8" fmla="*/ 134118 w 285586"/>
              <a:gd name="T9" fmla="*/ 134795 h 487727"/>
              <a:gd name="T10" fmla="*/ 92485 w 285586"/>
              <a:gd name="T11" fmla="*/ 50521 h 487727"/>
              <a:gd name="T12" fmla="*/ 89712 w 285586"/>
              <a:gd name="T13" fmla="*/ 49796 h 487727"/>
              <a:gd name="T14" fmla="*/ 73513 w 285586"/>
              <a:gd name="T15" fmla="*/ 193505 h 487727"/>
              <a:gd name="T16" fmla="*/ 71817 w 285586"/>
              <a:gd name="T17" fmla="*/ 196601 h 487727"/>
              <a:gd name="T18" fmla="*/ 71768 w 285586"/>
              <a:gd name="T19" fmla="*/ 196616 h 487727"/>
              <a:gd name="T20" fmla="*/ 72006 w 285586"/>
              <a:gd name="T21" fmla="*/ 197170 h 487727"/>
              <a:gd name="T22" fmla="*/ 51150 w 285586"/>
              <a:gd name="T23" fmla="*/ 236872 h 487727"/>
              <a:gd name="T24" fmla="*/ 3123 w 285586"/>
              <a:gd name="T25" fmla="*/ 233217 h 487727"/>
              <a:gd name="T26" fmla="*/ 21686 w 285586"/>
              <a:gd name="T27" fmla="*/ 188189 h 487727"/>
              <a:gd name="T28" fmla="*/ 61362 w 285586"/>
              <a:gd name="T29" fmla="*/ 183995 h 487727"/>
              <a:gd name="T30" fmla="*/ 65092 w 285586"/>
              <a:gd name="T31" fmla="*/ 186661 h 487727"/>
              <a:gd name="T32" fmla="*/ 85670 w 285586"/>
              <a:gd name="T33" fmla="*/ 4102 h 487727"/>
              <a:gd name="T34" fmla="*/ 90726 w 285586"/>
              <a:gd name="T35" fmla="*/ 30 h 48772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85586" h="487727">
                <a:moveTo>
                  <a:pt x="183386" y="60"/>
                </a:moveTo>
                <a:cubicBezTo>
                  <a:pt x="188451" y="639"/>
                  <a:pt x="192088" y="5214"/>
                  <a:pt x="191510" y="10279"/>
                </a:cubicBezTo>
                <a:lnTo>
                  <a:pt x="188848" y="33580"/>
                </a:lnTo>
                <a:lnTo>
                  <a:pt x="188917" y="34019"/>
                </a:lnTo>
                <a:cubicBezTo>
                  <a:pt x="204790" y="87765"/>
                  <a:pt x="326867" y="149815"/>
                  <a:pt x="271095" y="268916"/>
                </a:cubicBezTo>
                <a:cubicBezTo>
                  <a:pt x="276517" y="226861"/>
                  <a:pt x="279711" y="156853"/>
                  <a:pt x="186941" y="100789"/>
                </a:cubicBezTo>
                <a:lnTo>
                  <a:pt x="181337" y="99343"/>
                </a:lnTo>
                <a:lnTo>
                  <a:pt x="148593" y="386041"/>
                </a:lnTo>
                <a:cubicBezTo>
                  <a:pt x="148303" y="388574"/>
                  <a:pt x="147015" y="390749"/>
                  <a:pt x="145166" y="392219"/>
                </a:cubicBezTo>
                <a:lnTo>
                  <a:pt x="145065" y="392248"/>
                </a:lnTo>
                <a:lnTo>
                  <a:pt x="145547" y="393354"/>
                </a:lnTo>
                <a:cubicBezTo>
                  <a:pt x="152841" y="419331"/>
                  <a:pt x="135914" y="452616"/>
                  <a:pt x="103391" y="472559"/>
                </a:cubicBezTo>
                <a:cubicBezTo>
                  <a:pt x="66222" y="495351"/>
                  <a:pt x="22758" y="492087"/>
                  <a:pt x="6312" y="465267"/>
                </a:cubicBezTo>
                <a:cubicBezTo>
                  <a:pt x="-10134" y="438447"/>
                  <a:pt x="6665" y="398229"/>
                  <a:pt x="43834" y="375437"/>
                </a:cubicBezTo>
                <a:cubicBezTo>
                  <a:pt x="71711" y="358342"/>
                  <a:pt x="103129" y="355905"/>
                  <a:pt x="124033" y="367070"/>
                </a:cubicBezTo>
                <a:lnTo>
                  <a:pt x="131571" y="372388"/>
                </a:lnTo>
                <a:lnTo>
                  <a:pt x="173167" y="8184"/>
                </a:lnTo>
                <a:cubicBezTo>
                  <a:pt x="173746" y="3119"/>
                  <a:pt x="178321" y="-518"/>
                  <a:pt x="183386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48" name="音符2 854"/>
          <p:cNvSpPr/>
          <p:nvPr/>
        </p:nvSpPr>
        <p:spPr bwMode="auto">
          <a:xfrm>
            <a:off x="10593388" y="495300"/>
            <a:ext cx="131762" cy="244475"/>
          </a:xfrm>
          <a:custGeom>
            <a:avLst/>
            <a:gdLst>
              <a:gd name="T0" fmla="*/ 79097 w 295357"/>
              <a:gd name="T1" fmla="*/ 11 h 542708"/>
              <a:gd name="T2" fmla="*/ 83160 w 295357"/>
              <a:gd name="T3" fmla="*/ 4881 h 542708"/>
              <a:gd name="T4" fmla="*/ 82330 w 295357"/>
              <a:gd name="T5" fmla="*/ 16477 h 542708"/>
              <a:gd name="T6" fmla="*/ 82371 w 295357"/>
              <a:gd name="T7" fmla="*/ 16692 h 542708"/>
              <a:gd name="T8" fmla="*/ 125943 w 295357"/>
              <a:gd name="T9" fmla="*/ 131064 h 542708"/>
              <a:gd name="T10" fmla="*/ 82684 w 295357"/>
              <a:gd name="T11" fmla="*/ 49789 h 542708"/>
              <a:gd name="T12" fmla="*/ 79987 w 295357"/>
              <a:gd name="T13" fmla="*/ 49204 h 542708"/>
              <a:gd name="T14" fmla="*/ 79129 w 295357"/>
              <a:gd name="T15" fmla="*/ 61176 h 542708"/>
              <a:gd name="T16" fmla="*/ 79672 w 295357"/>
              <a:gd name="T17" fmla="*/ 64023 h 542708"/>
              <a:gd name="T18" fmla="*/ 123244 w 295357"/>
              <a:gd name="T19" fmla="*/ 178394 h 542708"/>
              <a:gd name="T20" fmla="*/ 79985 w 295357"/>
              <a:gd name="T21" fmla="*/ 97120 h 542708"/>
              <a:gd name="T22" fmla="*/ 76608 w 295357"/>
              <a:gd name="T23" fmla="*/ 96387 h 542708"/>
              <a:gd name="T24" fmla="*/ 69770 w 295357"/>
              <a:gd name="T25" fmla="*/ 191878 h 542708"/>
              <a:gd name="T26" fmla="*/ 68254 w 295357"/>
              <a:gd name="T27" fmla="*/ 195016 h 542708"/>
              <a:gd name="T28" fmla="*/ 68206 w 295357"/>
              <a:gd name="T29" fmla="*/ 195032 h 542708"/>
              <a:gd name="T30" fmla="*/ 68457 w 295357"/>
              <a:gd name="T31" fmla="*/ 195569 h 542708"/>
              <a:gd name="T32" fmla="*/ 49857 w 295357"/>
              <a:gd name="T33" fmla="*/ 235752 h 542708"/>
              <a:gd name="T34" fmla="*/ 3461 w 295357"/>
              <a:gd name="T35" fmla="*/ 234390 h 542708"/>
              <a:gd name="T36" fmla="*/ 19653 w 295357"/>
              <a:gd name="T37" fmla="*/ 189055 h 542708"/>
              <a:gd name="T38" fmla="*/ 46204 w 295357"/>
              <a:gd name="T39" fmla="*/ 180347 h 542708"/>
              <a:gd name="T40" fmla="*/ 57711 w 295357"/>
              <a:gd name="T41" fmla="*/ 183056 h 542708"/>
              <a:gd name="T42" fmla="*/ 61403 w 295357"/>
              <a:gd name="T43" fmla="*/ 185514 h 542708"/>
              <a:gd name="T44" fmla="*/ 74381 w 295357"/>
              <a:gd name="T45" fmla="*/ 4269 h 542708"/>
              <a:gd name="T46" fmla="*/ 79097 w 295357"/>
              <a:gd name="T47" fmla="*/ 11 h 54270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95357" h="542708">
                <a:moveTo>
                  <a:pt x="177304" y="24"/>
                </a:moveTo>
                <a:cubicBezTo>
                  <a:pt x="182739" y="399"/>
                  <a:pt x="186817" y="5239"/>
                  <a:pt x="186412" y="10835"/>
                </a:cubicBezTo>
                <a:lnTo>
                  <a:pt x="184551" y="36577"/>
                </a:lnTo>
                <a:lnTo>
                  <a:pt x="184643" y="37055"/>
                </a:lnTo>
                <a:cubicBezTo>
                  <a:pt x="203862" y="95297"/>
                  <a:pt x="336870" y="157205"/>
                  <a:pt x="282314" y="290947"/>
                </a:cubicBezTo>
                <a:cubicBezTo>
                  <a:pt x="286335" y="244456"/>
                  <a:pt x="286797" y="167363"/>
                  <a:pt x="185344" y="110527"/>
                </a:cubicBezTo>
                <a:lnTo>
                  <a:pt x="179298" y="109227"/>
                </a:lnTo>
                <a:lnTo>
                  <a:pt x="177376" y="135804"/>
                </a:lnTo>
                <a:lnTo>
                  <a:pt x="178593" y="142124"/>
                </a:lnTo>
                <a:cubicBezTo>
                  <a:pt x="197812" y="200366"/>
                  <a:pt x="330821" y="262274"/>
                  <a:pt x="276264" y="396015"/>
                </a:cubicBezTo>
                <a:cubicBezTo>
                  <a:pt x="280285" y="349525"/>
                  <a:pt x="280747" y="272432"/>
                  <a:pt x="179294" y="215596"/>
                </a:cubicBezTo>
                <a:lnTo>
                  <a:pt x="171724" y="213968"/>
                </a:lnTo>
                <a:lnTo>
                  <a:pt x="156397" y="425949"/>
                </a:lnTo>
                <a:cubicBezTo>
                  <a:pt x="156195" y="428747"/>
                  <a:pt x="154910" y="431203"/>
                  <a:pt x="152997" y="432914"/>
                </a:cubicBezTo>
                <a:lnTo>
                  <a:pt x="152890" y="432951"/>
                </a:lnTo>
                <a:lnTo>
                  <a:pt x="153452" y="434141"/>
                </a:lnTo>
                <a:cubicBezTo>
                  <a:pt x="162337" y="462311"/>
                  <a:pt x="145658" y="499757"/>
                  <a:pt x="111759" y="523344"/>
                </a:cubicBezTo>
                <a:cubicBezTo>
                  <a:pt x="73017" y="550300"/>
                  <a:pt x="26454" y="548947"/>
                  <a:pt x="7758" y="520321"/>
                </a:cubicBezTo>
                <a:cubicBezTo>
                  <a:pt x="-10938" y="491696"/>
                  <a:pt x="5312" y="446638"/>
                  <a:pt x="44054" y="419682"/>
                </a:cubicBezTo>
                <a:cubicBezTo>
                  <a:pt x="63425" y="406204"/>
                  <a:pt x="84751" y="399803"/>
                  <a:pt x="103571" y="400350"/>
                </a:cubicBezTo>
                <a:cubicBezTo>
                  <a:pt x="112981" y="400623"/>
                  <a:pt x="121765" y="402634"/>
                  <a:pt x="129365" y="406365"/>
                </a:cubicBezTo>
                <a:lnTo>
                  <a:pt x="137640" y="411821"/>
                </a:lnTo>
                <a:lnTo>
                  <a:pt x="166732" y="9476"/>
                </a:lnTo>
                <a:cubicBezTo>
                  <a:pt x="167136" y="3881"/>
                  <a:pt x="171870" y="-352"/>
                  <a:pt x="177304" y="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49" name="USB 855"/>
          <p:cNvSpPr/>
          <p:nvPr/>
        </p:nvSpPr>
        <p:spPr bwMode="auto">
          <a:xfrm>
            <a:off x="8347075" y="495300"/>
            <a:ext cx="131763" cy="244475"/>
          </a:xfrm>
          <a:custGeom>
            <a:avLst/>
            <a:gdLst>
              <a:gd name="T0" fmla="*/ 65600 w 1364908"/>
              <a:gd name="T1" fmla="*/ 24 h 2509016"/>
              <a:gd name="T2" fmla="*/ 71999 w 1364908"/>
              <a:gd name="T3" fmla="*/ 5738 h 2509016"/>
              <a:gd name="T4" fmla="*/ 86437 w 1364908"/>
              <a:gd name="T5" fmla="*/ 34222 h 2509016"/>
              <a:gd name="T6" fmla="*/ 82828 w 1364908"/>
              <a:gd name="T7" fmla="*/ 46146 h 2509016"/>
              <a:gd name="T8" fmla="*/ 71736 w 1364908"/>
              <a:gd name="T9" fmla="*/ 46146 h 2509016"/>
              <a:gd name="T10" fmla="*/ 71736 w 1364908"/>
              <a:gd name="T11" fmla="*/ 143130 h 2509016"/>
              <a:gd name="T12" fmla="*/ 106550 w 1364908"/>
              <a:gd name="T13" fmla="*/ 107422 h 2509016"/>
              <a:gd name="T14" fmla="*/ 106493 w 1364908"/>
              <a:gd name="T15" fmla="*/ 107422 h 2509016"/>
              <a:gd name="T16" fmla="*/ 106493 w 1364908"/>
              <a:gd name="T17" fmla="*/ 95888 h 2509016"/>
              <a:gd name="T18" fmla="*/ 104912 w 1364908"/>
              <a:gd name="T19" fmla="*/ 95888 h 2509016"/>
              <a:gd name="T20" fmla="*/ 99542 w 1364908"/>
              <a:gd name="T21" fmla="*/ 90467 h 2509016"/>
              <a:gd name="T22" fmla="*/ 99542 w 1364908"/>
              <a:gd name="T23" fmla="*/ 66734 h 2509016"/>
              <a:gd name="T24" fmla="*/ 104912 w 1364908"/>
              <a:gd name="T25" fmla="*/ 61314 h 2509016"/>
              <a:gd name="T26" fmla="*/ 126393 w 1364908"/>
              <a:gd name="T27" fmla="*/ 61314 h 2509016"/>
              <a:gd name="T28" fmla="*/ 131763 w 1364908"/>
              <a:gd name="T29" fmla="*/ 66734 h 2509016"/>
              <a:gd name="T30" fmla="*/ 131763 w 1364908"/>
              <a:gd name="T31" fmla="*/ 90467 h 2509016"/>
              <a:gd name="T32" fmla="*/ 126393 w 1364908"/>
              <a:gd name="T33" fmla="*/ 95888 h 2509016"/>
              <a:gd name="T34" fmla="*/ 122534 w 1364908"/>
              <a:gd name="T35" fmla="*/ 95888 h 2509016"/>
              <a:gd name="T36" fmla="*/ 122534 w 1364908"/>
              <a:gd name="T37" fmla="*/ 106428 h 2509016"/>
              <a:gd name="T38" fmla="*/ 122534 w 1364908"/>
              <a:gd name="T39" fmla="*/ 107422 h 2509016"/>
              <a:gd name="T40" fmla="*/ 122357 w 1364908"/>
              <a:gd name="T41" fmla="*/ 107422 h 2509016"/>
              <a:gd name="T42" fmla="*/ 71736 w 1364908"/>
              <a:gd name="T43" fmla="*/ 160343 h 2509016"/>
              <a:gd name="T44" fmla="*/ 71736 w 1364908"/>
              <a:gd name="T45" fmla="*/ 196726 h 2509016"/>
              <a:gd name="T46" fmla="*/ 88398 w 1364908"/>
              <a:gd name="T47" fmla="*/ 219918 h 2509016"/>
              <a:gd name="T48" fmla="*/ 64068 w 1364908"/>
              <a:gd name="T49" fmla="*/ 244475 h 2509016"/>
              <a:gd name="T50" fmla="*/ 39738 w 1364908"/>
              <a:gd name="T51" fmla="*/ 219918 h 2509016"/>
              <a:gd name="T52" fmla="*/ 55263 w 1364908"/>
              <a:gd name="T53" fmla="*/ 197082 h 2509016"/>
              <a:gd name="T54" fmla="*/ 55263 w 1364908"/>
              <a:gd name="T55" fmla="*/ 184423 h 2509016"/>
              <a:gd name="T56" fmla="*/ 7507 w 1364908"/>
              <a:gd name="T57" fmla="*/ 114570 h 2509016"/>
              <a:gd name="T58" fmla="*/ 0 w 1364908"/>
              <a:gd name="T59" fmla="*/ 101433 h 2509016"/>
              <a:gd name="T60" fmla="*/ 15608 w 1364908"/>
              <a:gd name="T61" fmla="*/ 85679 h 2509016"/>
              <a:gd name="T62" fmla="*/ 31216 w 1364908"/>
              <a:gd name="T63" fmla="*/ 101433 h 2509016"/>
              <a:gd name="T64" fmla="*/ 23116 w 1364908"/>
              <a:gd name="T65" fmla="*/ 114974 h 2509016"/>
              <a:gd name="T66" fmla="*/ 55263 w 1364908"/>
              <a:gd name="T67" fmla="*/ 169428 h 2509016"/>
              <a:gd name="T68" fmla="*/ 55263 w 1364908"/>
              <a:gd name="T69" fmla="*/ 46146 h 2509016"/>
              <a:gd name="T70" fmla="*/ 49028 w 1364908"/>
              <a:gd name="T71" fmla="*/ 46146 h 2509016"/>
              <a:gd name="T72" fmla="*/ 41809 w 1364908"/>
              <a:gd name="T73" fmla="*/ 35216 h 2509016"/>
              <a:gd name="T74" fmla="*/ 59201 w 1364908"/>
              <a:gd name="T75" fmla="*/ 5738 h 2509016"/>
              <a:gd name="T76" fmla="*/ 65600 w 1364908"/>
              <a:gd name="T77" fmla="*/ 24 h 250901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364908" h="2509016">
                <a:moveTo>
                  <a:pt x="679534" y="247"/>
                </a:moveTo>
                <a:cubicBezTo>
                  <a:pt x="699929" y="-2303"/>
                  <a:pt x="720325" y="14693"/>
                  <a:pt x="745819" y="58884"/>
                </a:cubicBezTo>
                <a:lnTo>
                  <a:pt x="895387" y="351220"/>
                </a:lnTo>
                <a:cubicBezTo>
                  <a:pt x="940710" y="439600"/>
                  <a:pt x="924847" y="476994"/>
                  <a:pt x="857995" y="473594"/>
                </a:cubicBezTo>
                <a:lnTo>
                  <a:pt x="743104" y="473594"/>
                </a:lnTo>
                <a:lnTo>
                  <a:pt x="743104" y="1468922"/>
                </a:lnTo>
                <a:cubicBezTo>
                  <a:pt x="890060" y="1445109"/>
                  <a:pt x="1036130" y="1328371"/>
                  <a:pt x="1103732" y="1102457"/>
                </a:cubicBezTo>
                <a:lnTo>
                  <a:pt x="1103144" y="1102457"/>
                </a:lnTo>
                <a:lnTo>
                  <a:pt x="1103144" y="984086"/>
                </a:lnTo>
                <a:lnTo>
                  <a:pt x="1086766" y="984086"/>
                </a:lnTo>
                <a:cubicBezTo>
                  <a:pt x="1056042" y="984086"/>
                  <a:pt x="1031136" y="959180"/>
                  <a:pt x="1031136" y="928456"/>
                </a:cubicBezTo>
                <a:lnTo>
                  <a:pt x="1031136" y="684885"/>
                </a:lnTo>
                <a:cubicBezTo>
                  <a:pt x="1031136" y="654161"/>
                  <a:pt x="1056042" y="629255"/>
                  <a:pt x="1086766" y="629255"/>
                </a:cubicBezTo>
                <a:lnTo>
                  <a:pt x="1309278" y="629255"/>
                </a:lnTo>
                <a:cubicBezTo>
                  <a:pt x="1340002" y="629255"/>
                  <a:pt x="1364908" y="654161"/>
                  <a:pt x="1364908" y="684885"/>
                </a:cubicBezTo>
                <a:lnTo>
                  <a:pt x="1364908" y="928456"/>
                </a:lnTo>
                <a:cubicBezTo>
                  <a:pt x="1364908" y="959180"/>
                  <a:pt x="1340002" y="984086"/>
                  <a:pt x="1309278" y="984086"/>
                </a:cubicBezTo>
                <a:lnTo>
                  <a:pt x="1269304" y="984086"/>
                </a:lnTo>
                <a:lnTo>
                  <a:pt x="1269304" y="1092260"/>
                </a:lnTo>
                <a:lnTo>
                  <a:pt x="1269304" y="1102457"/>
                </a:lnTo>
                <a:lnTo>
                  <a:pt x="1267470" y="1102457"/>
                </a:lnTo>
                <a:cubicBezTo>
                  <a:pt x="1240490" y="1351685"/>
                  <a:pt x="1043717" y="1576576"/>
                  <a:pt x="743104" y="1645582"/>
                </a:cubicBezTo>
                <a:lnTo>
                  <a:pt x="743104" y="2018972"/>
                </a:lnTo>
                <a:cubicBezTo>
                  <a:pt x="843551" y="2051243"/>
                  <a:pt x="915695" y="2145690"/>
                  <a:pt x="915695" y="2256988"/>
                </a:cubicBezTo>
                <a:cubicBezTo>
                  <a:pt x="915695" y="2396179"/>
                  <a:pt x="802858" y="2509016"/>
                  <a:pt x="663667" y="2509016"/>
                </a:cubicBezTo>
                <a:cubicBezTo>
                  <a:pt x="524476" y="2509016"/>
                  <a:pt x="411639" y="2396179"/>
                  <a:pt x="411639" y="2256988"/>
                </a:cubicBezTo>
                <a:cubicBezTo>
                  <a:pt x="411639" y="2150048"/>
                  <a:pt x="478245" y="2058665"/>
                  <a:pt x="572456" y="2022627"/>
                </a:cubicBezTo>
                <a:lnTo>
                  <a:pt x="572456" y="1892711"/>
                </a:lnTo>
                <a:cubicBezTo>
                  <a:pt x="447428" y="1856743"/>
                  <a:pt x="94846" y="1729564"/>
                  <a:pt x="77761" y="1175820"/>
                </a:cubicBezTo>
                <a:cubicBezTo>
                  <a:pt x="30457" y="1149722"/>
                  <a:pt x="0" y="1098915"/>
                  <a:pt x="0" y="1040993"/>
                </a:cubicBezTo>
                <a:cubicBezTo>
                  <a:pt x="0" y="951698"/>
                  <a:pt x="72387" y="879311"/>
                  <a:pt x="161682" y="879311"/>
                </a:cubicBezTo>
                <a:cubicBezTo>
                  <a:pt x="250977" y="879311"/>
                  <a:pt x="323364" y="951698"/>
                  <a:pt x="323364" y="1040993"/>
                </a:cubicBezTo>
                <a:cubicBezTo>
                  <a:pt x="323364" y="1101607"/>
                  <a:pt x="290009" y="1154430"/>
                  <a:pt x="239451" y="1179967"/>
                </a:cubicBezTo>
                <a:cubicBezTo>
                  <a:pt x="217442" y="1402984"/>
                  <a:pt x="361225" y="1693577"/>
                  <a:pt x="572456" y="1738822"/>
                </a:cubicBezTo>
                <a:lnTo>
                  <a:pt x="572456" y="473594"/>
                </a:lnTo>
                <a:lnTo>
                  <a:pt x="507871" y="473594"/>
                </a:lnTo>
                <a:cubicBezTo>
                  <a:pt x="404760" y="473594"/>
                  <a:pt x="403628" y="412407"/>
                  <a:pt x="433088" y="361418"/>
                </a:cubicBezTo>
                <a:cubicBezTo>
                  <a:pt x="462548" y="310429"/>
                  <a:pt x="553195" y="159729"/>
                  <a:pt x="613248" y="58884"/>
                </a:cubicBezTo>
                <a:cubicBezTo>
                  <a:pt x="638743" y="24891"/>
                  <a:pt x="659138" y="2796"/>
                  <a:pt x="67953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50" name="WIFI1 856"/>
          <p:cNvSpPr/>
          <p:nvPr/>
        </p:nvSpPr>
        <p:spPr bwMode="auto">
          <a:xfrm>
            <a:off x="9055100" y="495300"/>
            <a:ext cx="244475" cy="104775"/>
          </a:xfrm>
          <a:custGeom>
            <a:avLst/>
            <a:gdLst>
              <a:gd name="T0" fmla="*/ 202094 w 520647"/>
              <a:gd name="T1" fmla="*/ 79901 h 220357"/>
              <a:gd name="T2" fmla="*/ 215281 w 520647"/>
              <a:gd name="T3" fmla="*/ 42463 h 220357"/>
              <a:gd name="T4" fmla="*/ 94341 w 520647"/>
              <a:gd name="T5" fmla="*/ 42013 h 220357"/>
              <a:gd name="T6" fmla="*/ 107528 w 520647"/>
              <a:gd name="T7" fmla="*/ 79451 h 220357"/>
              <a:gd name="T8" fmla="*/ 94341 w 520647"/>
              <a:gd name="T9" fmla="*/ 42013 h 220357"/>
              <a:gd name="T10" fmla="*/ 147598 w 520647"/>
              <a:gd name="T11" fmla="*/ 80009 h 220357"/>
              <a:gd name="T12" fmla="*/ 161292 w 520647"/>
              <a:gd name="T13" fmla="*/ 63585 h 220357"/>
              <a:gd name="T14" fmla="*/ 189697 w 520647"/>
              <a:gd name="T15" fmla="*/ 53134 h 220357"/>
              <a:gd name="T16" fmla="*/ 161292 w 520647"/>
              <a:gd name="T17" fmla="*/ 41190 h 220357"/>
              <a:gd name="T18" fmla="*/ 191218 w 520647"/>
              <a:gd name="T19" fmla="*/ 30242 h 220357"/>
              <a:gd name="T20" fmla="*/ 22482 w 520647"/>
              <a:gd name="T21" fmla="*/ 29738 h 220357"/>
              <a:gd name="T22" fmla="*/ 43538 w 520647"/>
              <a:gd name="T23" fmla="*/ 53626 h 220357"/>
              <a:gd name="T24" fmla="*/ 61303 w 520647"/>
              <a:gd name="T25" fmla="*/ 29738 h 220357"/>
              <a:gd name="T26" fmla="*/ 74464 w 520647"/>
              <a:gd name="T27" fmla="*/ 29738 h 220357"/>
              <a:gd name="T28" fmla="*/ 74464 w 520647"/>
              <a:gd name="T29" fmla="*/ 79303 h 220357"/>
              <a:gd name="T30" fmla="*/ 56040 w 520647"/>
              <a:gd name="T31" fmla="*/ 51689 h 220357"/>
              <a:gd name="T32" fmla="*/ 35641 w 520647"/>
              <a:gd name="T33" fmla="*/ 79451 h 220357"/>
              <a:gd name="T34" fmla="*/ 209015 w 520647"/>
              <a:gd name="T35" fmla="*/ 26499 h 220357"/>
              <a:gd name="T36" fmla="*/ 209015 w 520647"/>
              <a:gd name="T37" fmla="*/ 38796 h 220357"/>
              <a:gd name="T38" fmla="*/ 209015 w 520647"/>
              <a:gd name="T39" fmla="*/ 26499 h 220357"/>
              <a:gd name="T40" fmla="*/ 107528 w 520647"/>
              <a:gd name="T41" fmla="*/ 32198 h 220357"/>
              <a:gd name="T42" fmla="*/ 94996 w 520647"/>
              <a:gd name="T43" fmla="*/ 32198 h 220357"/>
              <a:gd name="T44" fmla="*/ 190384 w 520647"/>
              <a:gd name="T45" fmla="*/ 11260 h 220357"/>
              <a:gd name="T46" fmla="*/ 232744 w 520647"/>
              <a:gd name="T47" fmla="*/ 40195 h 220357"/>
              <a:gd name="T48" fmla="*/ 200282 w 520647"/>
              <a:gd name="T49" fmla="*/ 93943 h 220357"/>
              <a:gd name="T50" fmla="*/ 125722 w 520647"/>
              <a:gd name="T51" fmla="*/ 64581 h 220357"/>
              <a:gd name="T52" fmla="*/ 151083 w 520647"/>
              <a:gd name="T53" fmla="*/ 11330 h 220357"/>
              <a:gd name="T54" fmla="*/ 40784 w 520647"/>
              <a:gd name="T55" fmla="*/ 7718 h 220357"/>
              <a:gd name="T56" fmla="*/ 6851 w 520647"/>
              <a:gd name="T57" fmla="*/ 63223 h 220357"/>
              <a:gd name="T58" fmla="*/ 202187 w 520647"/>
              <a:gd name="T59" fmla="*/ 97585 h 220357"/>
              <a:gd name="T60" fmla="*/ 236121 w 520647"/>
              <a:gd name="T61" fmla="*/ 42080 h 220357"/>
              <a:gd name="T62" fmla="*/ 40784 w 520647"/>
              <a:gd name="T63" fmla="*/ 7718 h 220357"/>
              <a:gd name="T64" fmla="*/ 204912 w 520647"/>
              <a:gd name="T65" fmla="*/ 0 h 220357"/>
              <a:gd name="T66" fmla="*/ 244475 w 520647"/>
              <a:gd name="T67" fmla="*/ 64713 h 220357"/>
              <a:gd name="T68" fmla="*/ 39563 w 520647"/>
              <a:gd name="T69" fmla="*/ 104775 h 220357"/>
              <a:gd name="T70" fmla="*/ 0 w 520647"/>
              <a:gd name="T71" fmla="*/ 40062 h 22035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0647" h="220357">
                <a:moveTo>
                  <a:pt x="430390" y="89306"/>
                </a:moveTo>
                <a:lnTo>
                  <a:pt x="430390" y="168043"/>
                </a:lnTo>
                <a:lnTo>
                  <a:pt x="458474" y="168043"/>
                </a:lnTo>
                <a:lnTo>
                  <a:pt x="458474" y="89306"/>
                </a:lnTo>
                <a:lnTo>
                  <a:pt x="430390" y="89306"/>
                </a:lnTo>
                <a:close/>
                <a:moveTo>
                  <a:pt x="200913" y="88360"/>
                </a:moveTo>
                <a:lnTo>
                  <a:pt x="228998" y="88360"/>
                </a:lnTo>
                <a:lnTo>
                  <a:pt x="228998" y="167097"/>
                </a:lnTo>
                <a:lnTo>
                  <a:pt x="200913" y="167097"/>
                </a:lnTo>
                <a:lnTo>
                  <a:pt x="200913" y="88360"/>
                </a:lnTo>
                <a:close/>
                <a:moveTo>
                  <a:pt x="314333" y="63603"/>
                </a:moveTo>
                <a:lnTo>
                  <a:pt x="314333" y="168270"/>
                </a:lnTo>
                <a:lnTo>
                  <a:pt x="342417" y="168270"/>
                </a:lnTo>
                <a:lnTo>
                  <a:pt x="343497" y="133729"/>
                </a:lnTo>
                <a:lnTo>
                  <a:pt x="403988" y="133729"/>
                </a:lnTo>
                <a:lnTo>
                  <a:pt x="403988" y="111749"/>
                </a:lnTo>
                <a:lnTo>
                  <a:pt x="343497" y="111749"/>
                </a:lnTo>
                <a:lnTo>
                  <a:pt x="343497" y="86629"/>
                </a:lnTo>
                <a:lnTo>
                  <a:pt x="407228" y="86629"/>
                </a:lnTo>
                <a:lnTo>
                  <a:pt x="407228" y="63603"/>
                </a:lnTo>
                <a:lnTo>
                  <a:pt x="314333" y="63603"/>
                </a:lnTo>
                <a:close/>
                <a:moveTo>
                  <a:pt x="47878" y="62543"/>
                </a:moveTo>
                <a:lnTo>
                  <a:pt x="81509" y="62543"/>
                </a:lnTo>
                <a:lnTo>
                  <a:pt x="92720" y="112783"/>
                </a:lnTo>
                <a:lnTo>
                  <a:pt x="106733" y="62543"/>
                </a:lnTo>
                <a:lnTo>
                  <a:pt x="130555" y="62543"/>
                </a:lnTo>
                <a:lnTo>
                  <a:pt x="144569" y="114141"/>
                </a:lnTo>
                <a:lnTo>
                  <a:pt x="158582" y="62543"/>
                </a:lnTo>
                <a:lnTo>
                  <a:pt x="188009" y="62543"/>
                </a:lnTo>
                <a:lnTo>
                  <a:pt x="158582" y="166786"/>
                </a:lnTo>
                <a:lnTo>
                  <a:pt x="130555" y="167097"/>
                </a:lnTo>
                <a:lnTo>
                  <a:pt x="119345" y="108710"/>
                </a:lnTo>
                <a:lnTo>
                  <a:pt x="108134" y="166786"/>
                </a:lnTo>
                <a:lnTo>
                  <a:pt x="75904" y="167097"/>
                </a:lnTo>
                <a:lnTo>
                  <a:pt x="47878" y="62543"/>
                </a:lnTo>
                <a:close/>
                <a:moveTo>
                  <a:pt x="445129" y="55732"/>
                </a:moveTo>
                <a:cubicBezTo>
                  <a:pt x="437759" y="55732"/>
                  <a:pt x="431784" y="61522"/>
                  <a:pt x="431784" y="68663"/>
                </a:cubicBezTo>
                <a:cubicBezTo>
                  <a:pt x="431784" y="75805"/>
                  <a:pt x="437759" y="81594"/>
                  <a:pt x="445129" y="81594"/>
                </a:cubicBezTo>
                <a:cubicBezTo>
                  <a:pt x="452500" y="81594"/>
                  <a:pt x="458474" y="75805"/>
                  <a:pt x="458474" y="68663"/>
                </a:cubicBezTo>
                <a:cubicBezTo>
                  <a:pt x="458474" y="61522"/>
                  <a:pt x="452500" y="55732"/>
                  <a:pt x="445129" y="55732"/>
                </a:cubicBezTo>
                <a:close/>
                <a:moveTo>
                  <a:pt x="215653" y="54786"/>
                </a:moveTo>
                <a:cubicBezTo>
                  <a:pt x="223023" y="54786"/>
                  <a:pt x="228998" y="60576"/>
                  <a:pt x="228998" y="67717"/>
                </a:cubicBezTo>
                <a:cubicBezTo>
                  <a:pt x="228998" y="74859"/>
                  <a:pt x="223023" y="80648"/>
                  <a:pt x="215653" y="80648"/>
                </a:cubicBezTo>
                <a:cubicBezTo>
                  <a:pt x="208282" y="80648"/>
                  <a:pt x="202308" y="74859"/>
                  <a:pt x="202308" y="67717"/>
                </a:cubicBezTo>
                <a:cubicBezTo>
                  <a:pt x="202308" y="60576"/>
                  <a:pt x="208282" y="54786"/>
                  <a:pt x="215653" y="54786"/>
                </a:cubicBezTo>
                <a:close/>
                <a:moveTo>
                  <a:pt x="405451" y="23682"/>
                </a:moveTo>
                <a:cubicBezTo>
                  <a:pt x="415865" y="23698"/>
                  <a:pt x="425721" y="23742"/>
                  <a:pt x="434092" y="23829"/>
                </a:cubicBezTo>
                <a:cubicBezTo>
                  <a:pt x="467578" y="24178"/>
                  <a:pt x="494583" y="59067"/>
                  <a:pt x="495663" y="84536"/>
                </a:cubicBezTo>
                <a:cubicBezTo>
                  <a:pt x="496743" y="110005"/>
                  <a:pt x="496023" y="118029"/>
                  <a:pt x="495663" y="144196"/>
                </a:cubicBezTo>
                <a:cubicBezTo>
                  <a:pt x="495303" y="170363"/>
                  <a:pt x="463617" y="197576"/>
                  <a:pt x="426531" y="197576"/>
                </a:cubicBezTo>
                <a:lnTo>
                  <a:pt x="233179" y="197576"/>
                </a:lnTo>
                <a:cubicBezTo>
                  <a:pt x="267385" y="175945"/>
                  <a:pt x="268105" y="152220"/>
                  <a:pt x="267745" y="135823"/>
                </a:cubicBezTo>
                <a:cubicBezTo>
                  <a:pt x="267385" y="119425"/>
                  <a:pt x="267745" y="97096"/>
                  <a:pt x="266665" y="74069"/>
                </a:cubicBezTo>
                <a:cubicBezTo>
                  <a:pt x="265585" y="51043"/>
                  <a:pt x="300150" y="23829"/>
                  <a:pt x="321754" y="23829"/>
                </a:cubicBezTo>
                <a:cubicBezTo>
                  <a:pt x="337957" y="23829"/>
                  <a:pt x="374210" y="23633"/>
                  <a:pt x="405451" y="23682"/>
                </a:cubicBezTo>
                <a:close/>
                <a:moveTo>
                  <a:pt x="86856" y="16233"/>
                </a:moveTo>
                <a:cubicBezTo>
                  <a:pt x="46944" y="16233"/>
                  <a:pt x="14590" y="48588"/>
                  <a:pt x="14590" y="88500"/>
                </a:cubicBezTo>
                <a:lnTo>
                  <a:pt x="14590" y="132968"/>
                </a:lnTo>
                <a:cubicBezTo>
                  <a:pt x="14590" y="172880"/>
                  <a:pt x="46944" y="205235"/>
                  <a:pt x="86856" y="205235"/>
                </a:cubicBezTo>
                <a:lnTo>
                  <a:pt x="430588" y="205235"/>
                </a:lnTo>
                <a:cubicBezTo>
                  <a:pt x="470500" y="205235"/>
                  <a:pt x="502855" y="172880"/>
                  <a:pt x="502855" y="132968"/>
                </a:cubicBezTo>
                <a:lnTo>
                  <a:pt x="502855" y="88500"/>
                </a:lnTo>
                <a:cubicBezTo>
                  <a:pt x="502855" y="48588"/>
                  <a:pt x="470500" y="16233"/>
                  <a:pt x="430588" y="16233"/>
                </a:cubicBezTo>
                <a:lnTo>
                  <a:pt x="86856" y="16233"/>
                </a:lnTo>
                <a:close/>
                <a:moveTo>
                  <a:pt x="84256" y="0"/>
                </a:moveTo>
                <a:lnTo>
                  <a:pt x="436391" y="0"/>
                </a:lnTo>
                <a:cubicBezTo>
                  <a:pt x="482925" y="0"/>
                  <a:pt x="520647" y="37723"/>
                  <a:pt x="520647" y="84256"/>
                </a:cubicBezTo>
                <a:lnTo>
                  <a:pt x="520647" y="136101"/>
                </a:lnTo>
                <a:cubicBezTo>
                  <a:pt x="520647" y="182635"/>
                  <a:pt x="482925" y="220357"/>
                  <a:pt x="436391" y="220357"/>
                </a:cubicBezTo>
                <a:lnTo>
                  <a:pt x="84256" y="220357"/>
                </a:lnTo>
                <a:cubicBezTo>
                  <a:pt x="37722" y="220357"/>
                  <a:pt x="0" y="182635"/>
                  <a:pt x="0" y="136101"/>
                </a:cubicBezTo>
                <a:lnTo>
                  <a:pt x="0" y="84256"/>
                </a:lnTo>
                <a:cubicBezTo>
                  <a:pt x="0" y="37723"/>
                  <a:pt x="37722" y="0"/>
                  <a:pt x="8425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51" name="IE浏览器 857"/>
          <p:cNvSpPr/>
          <p:nvPr/>
        </p:nvSpPr>
        <p:spPr bwMode="auto">
          <a:xfrm>
            <a:off x="3586163" y="495300"/>
            <a:ext cx="234950" cy="244475"/>
          </a:xfrm>
          <a:custGeom>
            <a:avLst/>
            <a:gdLst>
              <a:gd name="T0" fmla="*/ 28466 w 1119349"/>
              <a:gd name="T1" fmla="*/ 172876 h 1157433"/>
              <a:gd name="T2" fmla="*/ 22737 w 1119349"/>
              <a:gd name="T3" fmla="*/ 233132 h 1157433"/>
              <a:gd name="T4" fmla="*/ 91740 w 1119349"/>
              <a:gd name="T5" fmla="*/ 219763 h 1157433"/>
              <a:gd name="T6" fmla="*/ 28466 w 1119349"/>
              <a:gd name="T7" fmla="*/ 172876 h 1157433"/>
              <a:gd name="T8" fmla="*/ 122179 w 1119349"/>
              <a:gd name="T9" fmla="*/ 73044 h 1157433"/>
              <a:gd name="T10" fmla="*/ 86858 w 1119349"/>
              <a:gd name="T11" fmla="*/ 104631 h 1157433"/>
              <a:gd name="T12" fmla="*/ 157500 w 1119349"/>
              <a:gd name="T13" fmla="*/ 104632 h 1157433"/>
              <a:gd name="T14" fmla="*/ 122179 w 1119349"/>
              <a:gd name="T15" fmla="*/ 73044 h 1157433"/>
              <a:gd name="T16" fmla="*/ 200374 w 1119349"/>
              <a:gd name="T17" fmla="*/ 27 h 1157433"/>
              <a:gd name="T18" fmla="*/ 227063 w 1119349"/>
              <a:gd name="T19" fmla="*/ 8701 h 1157433"/>
              <a:gd name="T20" fmla="*/ 234950 w 1119349"/>
              <a:gd name="T21" fmla="*/ 24509 h 1157433"/>
              <a:gd name="T22" fmla="*/ 229523 w 1119349"/>
              <a:gd name="T23" fmla="*/ 17216 h 1157433"/>
              <a:gd name="T24" fmla="*/ 154769 w 1119349"/>
              <a:gd name="T25" fmla="*/ 27586 h 1157433"/>
              <a:gd name="T26" fmla="*/ 229119 w 1119349"/>
              <a:gd name="T27" fmla="*/ 123057 h 1157433"/>
              <a:gd name="T28" fmla="*/ 227797 w 1119349"/>
              <a:gd name="T29" fmla="*/ 135342 h 1157433"/>
              <a:gd name="T30" fmla="*/ 158660 w 1119349"/>
              <a:gd name="T31" fmla="*/ 135342 h 1157433"/>
              <a:gd name="T32" fmla="*/ 150933 w 1119349"/>
              <a:gd name="T33" fmla="*/ 135342 h 1157433"/>
              <a:gd name="T34" fmla="*/ 85698 w 1119349"/>
              <a:gd name="T35" fmla="*/ 135342 h 1157433"/>
              <a:gd name="T36" fmla="*/ 122179 w 1119349"/>
              <a:gd name="T37" fmla="*/ 173071 h 1157433"/>
              <a:gd name="T38" fmla="*/ 152306 w 1119349"/>
              <a:gd name="T39" fmla="*/ 153768 h 1157433"/>
              <a:gd name="T40" fmla="*/ 223495 w 1119349"/>
              <a:gd name="T41" fmla="*/ 153768 h 1157433"/>
              <a:gd name="T42" fmla="*/ 121435 w 1119349"/>
              <a:gd name="T43" fmla="*/ 223963 h 1157433"/>
              <a:gd name="T44" fmla="*/ 98788 w 1119349"/>
              <a:gd name="T45" fmla="*/ 221452 h 1157433"/>
              <a:gd name="T46" fmla="*/ 9586 w 1119349"/>
              <a:gd name="T47" fmla="*/ 235780 h 1157433"/>
              <a:gd name="T48" fmla="*/ 26090 w 1119349"/>
              <a:gd name="T49" fmla="*/ 136295 h 1157433"/>
              <a:gd name="T50" fmla="*/ 27473 w 1119349"/>
              <a:gd name="T51" fmla="*/ 134006 h 1157433"/>
              <a:gd name="T52" fmla="*/ 34276 w 1119349"/>
              <a:gd name="T53" fmla="*/ 123119 h 1157433"/>
              <a:gd name="T54" fmla="*/ 39819 w 1119349"/>
              <a:gd name="T55" fmla="*/ 115617 h 1157433"/>
              <a:gd name="T56" fmla="*/ 52338 w 1119349"/>
              <a:gd name="T57" fmla="*/ 99023 h 1157433"/>
              <a:gd name="T58" fmla="*/ 60543 w 1119349"/>
              <a:gd name="T59" fmla="*/ 89710 h 1157433"/>
              <a:gd name="T60" fmla="*/ 71711 w 1119349"/>
              <a:gd name="T61" fmla="*/ 77033 h 1157433"/>
              <a:gd name="T62" fmla="*/ 104564 w 1119349"/>
              <a:gd name="T63" fmla="*/ 46664 h 1157433"/>
              <a:gd name="T64" fmla="*/ 13821 w 1119349"/>
              <a:gd name="T65" fmla="*/ 122403 h 1157433"/>
              <a:gd name="T66" fmla="*/ 121434 w 1119349"/>
              <a:gd name="T67" fmla="*/ 22153 h 1157433"/>
              <a:gd name="T68" fmla="*/ 136853 w 1119349"/>
              <a:gd name="T69" fmla="*/ 23609 h 1157433"/>
              <a:gd name="T70" fmla="*/ 200374 w 1119349"/>
              <a:gd name="T71" fmla="*/ 27 h 115743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119349" h="1157433">
                <a:moveTo>
                  <a:pt x="135620" y="818456"/>
                </a:moveTo>
                <a:cubicBezTo>
                  <a:pt x="71450" y="948523"/>
                  <a:pt x="57484" y="1054732"/>
                  <a:pt x="108323" y="1103729"/>
                </a:cubicBezTo>
                <a:cubicBezTo>
                  <a:pt x="164989" y="1158341"/>
                  <a:pt x="289713" y="1129874"/>
                  <a:pt x="437069" y="1040437"/>
                </a:cubicBezTo>
                <a:cubicBezTo>
                  <a:pt x="307239" y="1007168"/>
                  <a:pt x="198946" y="926245"/>
                  <a:pt x="135620" y="818456"/>
                </a:cubicBezTo>
                <a:close/>
                <a:moveTo>
                  <a:pt x="582086" y="345816"/>
                </a:moveTo>
                <a:cubicBezTo>
                  <a:pt x="490772" y="345817"/>
                  <a:pt x="434615" y="407693"/>
                  <a:pt x="413811" y="495363"/>
                </a:cubicBezTo>
                <a:lnTo>
                  <a:pt x="750361" y="495364"/>
                </a:lnTo>
                <a:cubicBezTo>
                  <a:pt x="729557" y="407692"/>
                  <a:pt x="673401" y="345816"/>
                  <a:pt x="582086" y="345816"/>
                </a:cubicBezTo>
                <a:close/>
                <a:moveTo>
                  <a:pt x="954622" y="129"/>
                </a:moveTo>
                <a:cubicBezTo>
                  <a:pt x="1007406" y="-1466"/>
                  <a:pt x="1051113" y="11645"/>
                  <a:pt x="1081775" y="41196"/>
                </a:cubicBezTo>
                <a:cubicBezTo>
                  <a:pt x="1101805" y="60500"/>
                  <a:pt x="1115030" y="85625"/>
                  <a:pt x="1119349" y="116033"/>
                </a:cubicBezTo>
                <a:cubicBezTo>
                  <a:pt x="1112931" y="103633"/>
                  <a:pt x="1104158" y="92219"/>
                  <a:pt x="1093494" y="81508"/>
                </a:cubicBezTo>
                <a:cubicBezTo>
                  <a:pt x="1010899" y="-1451"/>
                  <a:pt x="882017" y="28786"/>
                  <a:pt x="737350" y="130602"/>
                </a:cubicBezTo>
                <a:cubicBezTo>
                  <a:pt x="943277" y="190863"/>
                  <a:pt x="1091569" y="370605"/>
                  <a:pt x="1091569" y="582598"/>
                </a:cubicBezTo>
                <a:lnTo>
                  <a:pt x="1085273" y="640757"/>
                </a:lnTo>
                <a:lnTo>
                  <a:pt x="755888" y="640756"/>
                </a:lnTo>
                <a:lnTo>
                  <a:pt x="719073" y="640757"/>
                </a:lnTo>
                <a:lnTo>
                  <a:pt x="408284" y="640757"/>
                </a:lnTo>
                <a:cubicBezTo>
                  <a:pt x="424002" y="743453"/>
                  <a:pt x="484447" y="819382"/>
                  <a:pt x="582086" y="819383"/>
                </a:cubicBezTo>
                <a:cubicBezTo>
                  <a:pt x="648673" y="819382"/>
                  <a:pt x="697960" y="784070"/>
                  <a:pt x="725617" y="727992"/>
                </a:cubicBezTo>
                <a:lnTo>
                  <a:pt x="1064773" y="727992"/>
                </a:lnTo>
                <a:cubicBezTo>
                  <a:pt x="1000780" y="921122"/>
                  <a:pt x="807116" y="1060320"/>
                  <a:pt x="578539" y="1060320"/>
                </a:cubicBezTo>
                <a:cubicBezTo>
                  <a:pt x="541437" y="1060319"/>
                  <a:pt x="505255" y="1056652"/>
                  <a:pt x="470646" y="1048435"/>
                </a:cubicBezTo>
                <a:cubicBezTo>
                  <a:pt x="288189" y="1159820"/>
                  <a:pt x="124174" y="1191927"/>
                  <a:pt x="45670" y="1116267"/>
                </a:cubicBezTo>
                <a:cubicBezTo>
                  <a:pt x="-38972" y="1034693"/>
                  <a:pt x="-2092" y="849162"/>
                  <a:pt x="124297" y="645271"/>
                </a:cubicBezTo>
                <a:cubicBezTo>
                  <a:pt x="126384" y="641564"/>
                  <a:pt x="128546" y="637931"/>
                  <a:pt x="130887" y="634433"/>
                </a:cubicBezTo>
                <a:cubicBezTo>
                  <a:pt x="140131" y="616742"/>
                  <a:pt x="151256" y="599735"/>
                  <a:pt x="163296" y="582889"/>
                </a:cubicBezTo>
                <a:cubicBezTo>
                  <a:pt x="171413" y="570408"/>
                  <a:pt x="179765" y="558285"/>
                  <a:pt x="189707" y="547372"/>
                </a:cubicBezTo>
                <a:cubicBezTo>
                  <a:pt x="207410" y="520542"/>
                  <a:pt x="227598" y="494496"/>
                  <a:pt x="249351" y="468810"/>
                </a:cubicBezTo>
                <a:cubicBezTo>
                  <a:pt x="261501" y="453873"/>
                  <a:pt x="274484" y="439223"/>
                  <a:pt x="288439" y="424719"/>
                </a:cubicBezTo>
                <a:cubicBezTo>
                  <a:pt x="304701" y="403895"/>
                  <a:pt x="322841" y="384213"/>
                  <a:pt x="341644" y="364703"/>
                </a:cubicBezTo>
                <a:cubicBezTo>
                  <a:pt x="392793" y="311630"/>
                  <a:pt x="445389" y="263415"/>
                  <a:pt x="498166" y="220924"/>
                </a:cubicBezTo>
                <a:cubicBezTo>
                  <a:pt x="310657" y="309270"/>
                  <a:pt x="183697" y="431706"/>
                  <a:pt x="65845" y="579499"/>
                </a:cubicBezTo>
                <a:cubicBezTo>
                  <a:pt x="67312" y="317087"/>
                  <a:pt x="296312" y="104878"/>
                  <a:pt x="578538" y="104878"/>
                </a:cubicBezTo>
                <a:lnTo>
                  <a:pt x="651994" y="111773"/>
                </a:lnTo>
                <a:cubicBezTo>
                  <a:pt x="764896" y="41979"/>
                  <a:pt x="871117" y="2651"/>
                  <a:pt x="954622" y="1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52" name="蓝牙 859"/>
          <p:cNvSpPr/>
          <p:nvPr/>
        </p:nvSpPr>
        <p:spPr bwMode="auto">
          <a:xfrm>
            <a:off x="4397375" y="495300"/>
            <a:ext cx="180975" cy="244475"/>
          </a:xfrm>
          <a:custGeom>
            <a:avLst/>
            <a:gdLst>
              <a:gd name="T0" fmla="*/ 102271 w 1171576"/>
              <a:gd name="T1" fmla="*/ 144325 h 1571810"/>
              <a:gd name="T2" fmla="*/ 122921 w 1171576"/>
              <a:gd name="T3" fmla="*/ 161791 h 1571810"/>
              <a:gd name="T4" fmla="*/ 102271 w 1171576"/>
              <a:gd name="T5" fmla="*/ 184247 h 1571810"/>
              <a:gd name="T6" fmla="*/ 102271 w 1171576"/>
              <a:gd name="T7" fmla="*/ 144325 h 1571810"/>
              <a:gd name="T8" fmla="*/ 102271 w 1171576"/>
              <a:gd name="T9" fmla="*/ 61991 h 1571810"/>
              <a:gd name="T10" fmla="*/ 122921 w 1171576"/>
              <a:gd name="T11" fmla="*/ 79457 h 1571810"/>
              <a:gd name="T12" fmla="*/ 102271 w 1171576"/>
              <a:gd name="T13" fmla="*/ 101914 h 1571810"/>
              <a:gd name="T14" fmla="*/ 102271 w 1171576"/>
              <a:gd name="T15" fmla="*/ 61991 h 1571810"/>
              <a:gd name="T16" fmla="*/ 83273 w 1171576"/>
              <a:gd name="T17" fmla="*/ 17910 h 1571810"/>
              <a:gd name="T18" fmla="*/ 84099 w 1171576"/>
              <a:gd name="T19" fmla="*/ 103577 h 1571810"/>
              <a:gd name="T20" fmla="*/ 50232 w 1171576"/>
              <a:gd name="T21" fmla="*/ 66982 h 1571810"/>
              <a:gd name="T22" fmla="*/ 38668 w 1171576"/>
              <a:gd name="T23" fmla="*/ 79457 h 1571810"/>
              <a:gd name="T24" fmla="*/ 82446 w 1171576"/>
              <a:gd name="T25" fmla="*/ 122707 h 1571810"/>
              <a:gd name="T26" fmla="*/ 36190 w 1171576"/>
              <a:gd name="T27" fmla="*/ 167619 h 1571810"/>
              <a:gd name="T28" fmla="*/ 47754 w 1171576"/>
              <a:gd name="T29" fmla="*/ 179263 h 1571810"/>
              <a:gd name="T30" fmla="*/ 84925 w 1171576"/>
              <a:gd name="T31" fmla="*/ 143499 h 1571810"/>
              <a:gd name="T32" fmla="*/ 84099 w 1171576"/>
              <a:gd name="T33" fmla="*/ 227503 h 1571810"/>
              <a:gd name="T34" fmla="*/ 146876 w 1171576"/>
              <a:gd name="T35" fmla="*/ 165956 h 1571810"/>
              <a:gd name="T36" fmla="*/ 105575 w 1171576"/>
              <a:gd name="T37" fmla="*/ 121875 h 1571810"/>
              <a:gd name="T38" fmla="*/ 146050 w 1171576"/>
              <a:gd name="T39" fmla="*/ 80289 h 1571810"/>
              <a:gd name="T40" fmla="*/ 83273 w 1171576"/>
              <a:gd name="T41" fmla="*/ 17910 h 1571810"/>
              <a:gd name="T42" fmla="*/ 90488 w 1171576"/>
              <a:gd name="T43" fmla="*/ 29 h 1571810"/>
              <a:gd name="T44" fmla="*/ 180975 w 1171576"/>
              <a:gd name="T45" fmla="*/ 122252 h 1571810"/>
              <a:gd name="T46" fmla="*/ 90488 w 1171576"/>
              <a:gd name="T47" fmla="*/ 244475 h 1571810"/>
              <a:gd name="T48" fmla="*/ 0 w 1171576"/>
              <a:gd name="T49" fmla="*/ 122252 h 1571810"/>
              <a:gd name="T50" fmla="*/ 90488 w 1171576"/>
              <a:gd name="T51" fmla="*/ 29 h 157181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171576" h="1571810">
                <a:moveTo>
                  <a:pt x="662070" y="927911"/>
                </a:moveTo>
                <a:lnTo>
                  <a:pt x="795754" y="1040206"/>
                </a:lnTo>
                <a:lnTo>
                  <a:pt x="662070" y="1184585"/>
                </a:lnTo>
                <a:lnTo>
                  <a:pt x="662070" y="927911"/>
                </a:lnTo>
                <a:close/>
                <a:moveTo>
                  <a:pt x="662070" y="398563"/>
                </a:moveTo>
                <a:lnTo>
                  <a:pt x="795754" y="510858"/>
                </a:lnTo>
                <a:lnTo>
                  <a:pt x="662070" y="655237"/>
                </a:lnTo>
                <a:lnTo>
                  <a:pt x="662070" y="398563"/>
                </a:lnTo>
                <a:close/>
                <a:moveTo>
                  <a:pt x="539081" y="115152"/>
                </a:moveTo>
                <a:cubicBezTo>
                  <a:pt x="540863" y="298745"/>
                  <a:pt x="542646" y="482338"/>
                  <a:pt x="544428" y="665931"/>
                </a:cubicBezTo>
                <a:lnTo>
                  <a:pt x="325186" y="430647"/>
                </a:lnTo>
                <a:lnTo>
                  <a:pt x="250323" y="510858"/>
                </a:lnTo>
                <a:lnTo>
                  <a:pt x="533733" y="788921"/>
                </a:lnTo>
                <a:lnTo>
                  <a:pt x="234281" y="1077679"/>
                </a:lnTo>
                <a:lnTo>
                  <a:pt x="309144" y="1152542"/>
                </a:lnTo>
                <a:lnTo>
                  <a:pt x="549775" y="922605"/>
                </a:lnTo>
                <a:cubicBezTo>
                  <a:pt x="547993" y="1102633"/>
                  <a:pt x="546210" y="1282661"/>
                  <a:pt x="544428" y="1462689"/>
                </a:cubicBezTo>
                <a:lnTo>
                  <a:pt x="950828" y="1066984"/>
                </a:lnTo>
                <a:lnTo>
                  <a:pt x="683460" y="783573"/>
                </a:lnTo>
                <a:lnTo>
                  <a:pt x="945481" y="516205"/>
                </a:lnTo>
                <a:lnTo>
                  <a:pt x="539081" y="115152"/>
                </a:lnTo>
                <a:close/>
                <a:moveTo>
                  <a:pt x="585788" y="184"/>
                </a:moveTo>
                <a:cubicBezTo>
                  <a:pt x="1023610" y="9709"/>
                  <a:pt x="1171576" y="352004"/>
                  <a:pt x="1171576" y="785997"/>
                </a:cubicBezTo>
                <a:cubicBezTo>
                  <a:pt x="1171576" y="1219990"/>
                  <a:pt x="1080760" y="1571810"/>
                  <a:pt x="585788" y="1571810"/>
                </a:cubicBezTo>
                <a:cubicBezTo>
                  <a:pt x="90816" y="1571810"/>
                  <a:pt x="0" y="1219990"/>
                  <a:pt x="0" y="785997"/>
                </a:cubicBezTo>
                <a:cubicBezTo>
                  <a:pt x="0" y="352004"/>
                  <a:pt x="147966" y="-9341"/>
                  <a:pt x="585788" y="1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53" name="录像机 875"/>
          <p:cNvSpPr/>
          <p:nvPr/>
        </p:nvSpPr>
        <p:spPr bwMode="auto">
          <a:xfrm>
            <a:off x="2755900" y="1179513"/>
            <a:ext cx="282575" cy="217487"/>
          </a:xfrm>
          <a:custGeom>
            <a:avLst/>
            <a:gdLst>
              <a:gd name="T0" fmla="*/ 10122 w 3710374"/>
              <a:gd name="T1" fmla="*/ 89910 h 2848566"/>
              <a:gd name="T2" fmla="*/ 20243 w 3710374"/>
              <a:gd name="T3" fmla="*/ 100057 h 2848566"/>
              <a:gd name="T4" fmla="*/ 20243 w 3710374"/>
              <a:gd name="T5" fmla="*/ 139184 h 2848566"/>
              <a:gd name="T6" fmla="*/ 10122 w 3710374"/>
              <a:gd name="T7" fmla="*/ 149331 h 2848566"/>
              <a:gd name="T8" fmla="*/ 0 w 3710374"/>
              <a:gd name="T9" fmla="*/ 139184 h 2848566"/>
              <a:gd name="T10" fmla="*/ 0 w 3710374"/>
              <a:gd name="T11" fmla="*/ 100057 h 2848566"/>
              <a:gd name="T12" fmla="*/ 10122 w 3710374"/>
              <a:gd name="T13" fmla="*/ 89910 h 2848566"/>
              <a:gd name="T14" fmla="*/ 280006 w 3710374"/>
              <a:gd name="T15" fmla="*/ 77487 h 2848566"/>
              <a:gd name="T16" fmla="*/ 282528 w 3710374"/>
              <a:gd name="T17" fmla="*/ 85976 h 2848566"/>
              <a:gd name="T18" fmla="*/ 282528 w 3710374"/>
              <a:gd name="T19" fmla="*/ 208726 h 2848566"/>
              <a:gd name="T20" fmla="*/ 274493 w 3710374"/>
              <a:gd name="T21" fmla="*/ 212562 h 2848566"/>
              <a:gd name="T22" fmla="*/ 236128 w 3710374"/>
              <a:gd name="T23" fmla="*/ 181184 h 2848566"/>
              <a:gd name="T24" fmla="*/ 227200 w 3710374"/>
              <a:gd name="T25" fmla="*/ 181184 h 2848566"/>
              <a:gd name="T26" fmla="*/ 227200 w 3710374"/>
              <a:gd name="T27" fmla="*/ 205540 h 2848566"/>
              <a:gd name="T28" fmla="*/ 215283 w 3710374"/>
              <a:gd name="T29" fmla="*/ 217487 h 2848566"/>
              <a:gd name="T30" fmla="*/ 41342 w 3710374"/>
              <a:gd name="T31" fmla="*/ 217487 h 2848566"/>
              <a:gd name="T32" fmla="*/ 29425 w 3710374"/>
              <a:gd name="T33" fmla="*/ 205540 h 2848566"/>
              <a:gd name="T34" fmla="*/ 29425 w 3710374"/>
              <a:gd name="T35" fmla="*/ 96322 h 2848566"/>
              <a:gd name="T36" fmla="*/ 41342 w 3710374"/>
              <a:gd name="T37" fmla="*/ 84375 h 2848566"/>
              <a:gd name="T38" fmla="*/ 215283 w 3710374"/>
              <a:gd name="T39" fmla="*/ 84375 h 2848566"/>
              <a:gd name="T40" fmla="*/ 227200 w 3710374"/>
              <a:gd name="T41" fmla="*/ 96322 h 2848566"/>
              <a:gd name="T42" fmla="*/ 227200 w 3710374"/>
              <a:gd name="T43" fmla="*/ 112300 h 2848566"/>
              <a:gd name="T44" fmla="*/ 235740 w 3710374"/>
              <a:gd name="T45" fmla="*/ 112300 h 2848566"/>
              <a:gd name="T46" fmla="*/ 275641 w 3710374"/>
              <a:gd name="T47" fmla="*/ 79838 h 2848566"/>
              <a:gd name="T48" fmla="*/ 280006 w 3710374"/>
              <a:gd name="T49" fmla="*/ 77487 h 2848566"/>
              <a:gd name="T50" fmla="*/ 172578 w 3710374"/>
              <a:gd name="T51" fmla="*/ 0 h 2848566"/>
              <a:gd name="T52" fmla="*/ 212490 w 3710374"/>
              <a:gd name="T53" fmla="*/ 40013 h 2848566"/>
              <a:gd name="T54" fmla="*/ 172578 w 3710374"/>
              <a:gd name="T55" fmla="*/ 80026 h 2848566"/>
              <a:gd name="T56" fmla="*/ 132665 w 3710374"/>
              <a:gd name="T57" fmla="*/ 40013 h 2848566"/>
              <a:gd name="T58" fmla="*/ 172578 w 3710374"/>
              <a:gd name="T59" fmla="*/ 0 h 2848566"/>
              <a:gd name="T60" fmla="*/ 79350 w 3710374"/>
              <a:gd name="T61" fmla="*/ 0 h 2848566"/>
              <a:gd name="T62" fmla="*/ 119262 w 3710374"/>
              <a:gd name="T63" fmla="*/ 40013 h 2848566"/>
              <a:gd name="T64" fmla="*/ 79350 w 3710374"/>
              <a:gd name="T65" fmla="*/ 80026 h 2848566"/>
              <a:gd name="T66" fmla="*/ 39437 w 3710374"/>
              <a:gd name="T67" fmla="*/ 40013 h 2848566"/>
              <a:gd name="T68" fmla="*/ 79350 w 3710374"/>
              <a:gd name="T69" fmla="*/ 0 h 284856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710374" h="2848566">
                <a:moveTo>
                  <a:pt x="132902" y="1177607"/>
                </a:moveTo>
                <a:cubicBezTo>
                  <a:pt x="206302" y="1177607"/>
                  <a:pt x="265804" y="1237109"/>
                  <a:pt x="265804" y="1310509"/>
                </a:cubicBezTo>
                <a:lnTo>
                  <a:pt x="265804" y="1822976"/>
                </a:lnTo>
                <a:cubicBezTo>
                  <a:pt x="265804" y="1896376"/>
                  <a:pt x="206302" y="1955878"/>
                  <a:pt x="132902" y="1955878"/>
                </a:cubicBezTo>
                <a:cubicBezTo>
                  <a:pt x="59502" y="1955878"/>
                  <a:pt x="0" y="1896376"/>
                  <a:pt x="0" y="1822976"/>
                </a:cubicBezTo>
                <a:lnTo>
                  <a:pt x="0" y="1310509"/>
                </a:lnTo>
                <a:cubicBezTo>
                  <a:pt x="0" y="1237109"/>
                  <a:pt x="59502" y="1177607"/>
                  <a:pt x="132902" y="1177607"/>
                </a:cubicBezTo>
                <a:close/>
                <a:moveTo>
                  <a:pt x="3676647" y="1014899"/>
                </a:moveTo>
                <a:cubicBezTo>
                  <a:pt x="3699953" y="1011726"/>
                  <a:pt x="3709766" y="1038156"/>
                  <a:pt x="3709762" y="1126078"/>
                </a:cubicBezTo>
                <a:lnTo>
                  <a:pt x="3709762" y="2733814"/>
                </a:lnTo>
                <a:cubicBezTo>
                  <a:pt x="3714789" y="2810852"/>
                  <a:pt x="3689665" y="2852720"/>
                  <a:pt x="3604255" y="2784056"/>
                </a:cubicBezTo>
                <a:cubicBezTo>
                  <a:pt x="3539382" y="2731902"/>
                  <a:pt x="3308368" y="2542961"/>
                  <a:pt x="3100502" y="2373078"/>
                </a:cubicBezTo>
                <a:lnTo>
                  <a:pt x="2983265" y="2373078"/>
                </a:lnTo>
                <a:lnTo>
                  <a:pt x="2983265" y="2692091"/>
                </a:lnTo>
                <a:cubicBezTo>
                  <a:pt x="2983265" y="2778510"/>
                  <a:pt x="2913209" y="2848566"/>
                  <a:pt x="2826790" y="2848566"/>
                </a:cubicBezTo>
                <a:lnTo>
                  <a:pt x="542844" y="2848566"/>
                </a:lnTo>
                <a:cubicBezTo>
                  <a:pt x="456425" y="2848566"/>
                  <a:pt x="386369" y="2778510"/>
                  <a:pt x="386369" y="2692091"/>
                </a:cubicBezTo>
                <a:lnTo>
                  <a:pt x="386369" y="1261585"/>
                </a:lnTo>
                <a:cubicBezTo>
                  <a:pt x="386369" y="1175166"/>
                  <a:pt x="456425" y="1105110"/>
                  <a:pt x="542844" y="1105110"/>
                </a:cubicBezTo>
                <a:lnTo>
                  <a:pt x="2826790" y="1105110"/>
                </a:lnTo>
                <a:cubicBezTo>
                  <a:pt x="2913209" y="1105110"/>
                  <a:pt x="2983265" y="1175166"/>
                  <a:pt x="2983265" y="1261585"/>
                </a:cubicBezTo>
                <a:lnTo>
                  <a:pt x="2983265" y="1470870"/>
                </a:lnTo>
                <a:lnTo>
                  <a:pt x="3095401" y="1470870"/>
                </a:lnTo>
                <a:cubicBezTo>
                  <a:pt x="3315877" y="1289257"/>
                  <a:pt x="3568799" y="1079374"/>
                  <a:pt x="3619327" y="1045691"/>
                </a:cubicBezTo>
                <a:cubicBezTo>
                  <a:pt x="3643821" y="1029362"/>
                  <a:pt x="3662662" y="1016802"/>
                  <a:pt x="3676647" y="1014899"/>
                </a:cubicBezTo>
                <a:close/>
                <a:moveTo>
                  <a:pt x="2266043" y="0"/>
                </a:moveTo>
                <a:cubicBezTo>
                  <a:pt x="2555481" y="0"/>
                  <a:pt x="2790117" y="234636"/>
                  <a:pt x="2790117" y="524074"/>
                </a:cubicBezTo>
                <a:cubicBezTo>
                  <a:pt x="2790117" y="813512"/>
                  <a:pt x="2555481" y="1048148"/>
                  <a:pt x="2266043" y="1048148"/>
                </a:cubicBezTo>
                <a:cubicBezTo>
                  <a:pt x="1976605" y="1048148"/>
                  <a:pt x="1741969" y="813512"/>
                  <a:pt x="1741969" y="524074"/>
                </a:cubicBezTo>
                <a:cubicBezTo>
                  <a:pt x="1741969" y="234636"/>
                  <a:pt x="1976605" y="0"/>
                  <a:pt x="2266043" y="0"/>
                </a:cubicBezTo>
                <a:close/>
                <a:moveTo>
                  <a:pt x="1041907" y="0"/>
                </a:moveTo>
                <a:cubicBezTo>
                  <a:pt x="1331345" y="0"/>
                  <a:pt x="1565981" y="234636"/>
                  <a:pt x="1565981" y="524074"/>
                </a:cubicBezTo>
                <a:cubicBezTo>
                  <a:pt x="1565981" y="813512"/>
                  <a:pt x="1331345" y="1048148"/>
                  <a:pt x="1041907" y="1048148"/>
                </a:cubicBezTo>
                <a:cubicBezTo>
                  <a:pt x="752469" y="1048148"/>
                  <a:pt x="517833" y="813512"/>
                  <a:pt x="517833" y="524074"/>
                </a:cubicBezTo>
                <a:cubicBezTo>
                  <a:pt x="517833" y="234636"/>
                  <a:pt x="752469" y="0"/>
                  <a:pt x="1041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54" name="照相机1 876"/>
          <p:cNvSpPr/>
          <p:nvPr/>
        </p:nvSpPr>
        <p:spPr bwMode="auto">
          <a:xfrm>
            <a:off x="3536950" y="1179513"/>
            <a:ext cx="282575" cy="225425"/>
          </a:xfrm>
          <a:custGeom>
            <a:avLst/>
            <a:gdLst>
              <a:gd name="T0" fmla="*/ 141288 w 3438144"/>
              <a:gd name="T1" fmla="*/ 101240 h 2732506"/>
              <a:gd name="T2" fmla="*/ 177378 w 3438144"/>
              <a:gd name="T3" fmla="*/ 137466 h 2732506"/>
              <a:gd name="T4" fmla="*/ 141288 w 3438144"/>
              <a:gd name="T5" fmla="*/ 173692 h 2732506"/>
              <a:gd name="T6" fmla="*/ 105197 w 3438144"/>
              <a:gd name="T7" fmla="*/ 137466 h 2732506"/>
              <a:gd name="T8" fmla="*/ 141288 w 3438144"/>
              <a:gd name="T9" fmla="*/ 101240 h 2732506"/>
              <a:gd name="T10" fmla="*/ 141288 w 3438144"/>
              <a:gd name="T11" fmla="*/ 82322 h 2732506"/>
              <a:gd name="T12" fmla="*/ 86351 w 3438144"/>
              <a:gd name="T13" fmla="*/ 137466 h 2732506"/>
              <a:gd name="T14" fmla="*/ 141288 w 3438144"/>
              <a:gd name="T15" fmla="*/ 192609 h 2732506"/>
              <a:gd name="T16" fmla="*/ 196224 w 3438144"/>
              <a:gd name="T17" fmla="*/ 137466 h 2732506"/>
              <a:gd name="T18" fmla="*/ 141288 w 3438144"/>
              <a:gd name="T19" fmla="*/ 82322 h 2732506"/>
              <a:gd name="T20" fmla="*/ 47262 w 3438144"/>
              <a:gd name="T21" fmla="*/ 66317 h 2732506"/>
              <a:gd name="T22" fmla="*/ 35425 w 3438144"/>
              <a:gd name="T23" fmla="*/ 78198 h 2732506"/>
              <a:gd name="T24" fmla="*/ 47262 w 3438144"/>
              <a:gd name="T25" fmla="*/ 90079 h 2732506"/>
              <a:gd name="T26" fmla="*/ 59098 w 3438144"/>
              <a:gd name="T27" fmla="*/ 78198 h 2732506"/>
              <a:gd name="T28" fmla="*/ 47262 w 3438144"/>
              <a:gd name="T29" fmla="*/ 66317 h 2732506"/>
              <a:gd name="T30" fmla="*/ 112264 w 3438144"/>
              <a:gd name="T31" fmla="*/ 0 h 2732506"/>
              <a:gd name="T32" fmla="*/ 164226 w 3438144"/>
              <a:gd name="T33" fmla="*/ 0 h 2732506"/>
              <a:gd name="T34" fmla="*/ 196224 w 3438144"/>
              <a:gd name="T35" fmla="*/ 32119 h 2732506"/>
              <a:gd name="T36" fmla="*/ 195974 w 3438144"/>
              <a:gd name="T37" fmla="*/ 34610 h 2732506"/>
              <a:gd name="T38" fmla="*/ 249859 w 3438144"/>
              <a:gd name="T39" fmla="*/ 34610 h 2732506"/>
              <a:gd name="T40" fmla="*/ 282575 w 3438144"/>
              <a:gd name="T41" fmla="*/ 67449 h 2732506"/>
              <a:gd name="T42" fmla="*/ 282575 w 3438144"/>
              <a:gd name="T43" fmla="*/ 192586 h 2732506"/>
              <a:gd name="T44" fmla="*/ 249859 w 3438144"/>
              <a:gd name="T45" fmla="*/ 225425 h 2732506"/>
              <a:gd name="T46" fmla="*/ 32716 w 3438144"/>
              <a:gd name="T47" fmla="*/ 225425 h 2732506"/>
              <a:gd name="T48" fmla="*/ 0 w 3438144"/>
              <a:gd name="T49" fmla="*/ 192586 h 2732506"/>
              <a:gd name="T50" fmla="*/ 0 w 3438144"/>
              <a:gd name="T51" fmla="*/ 67449 h 2732506"/>
              <a:gd name="T52" fmla="*/ 32716 w 3438144"/>
              <a:gd name="T53" fmla="*/ 34610 h 2732506"/>
              <a:gd name="T54" fmla="*/ 80516 w 3438144"/>
              <a:gd name="T55" fmla="*/ 34610 h 2732506"/>
              <a:gd name="T56" fmla="*/ 80265 w 3438144"/>
              <a:gd name="T57" fmla="*/ 32119 h 2732506"/>
              <a:gd name="T58" fmla="*/ 112264 w 3438144"/>
              <a:gd name="T59" fmla="*/ 0 h 27325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438144" h="2732506">
                <a:moveTo>
                  <a:pt x="1719072" y="1227183"/>
                </a:moveTo>
                <a:cubicBezTo>
                  <a:pt x="1961590" y="1227183"/>
                  <a:pt x="2158189" y="1423782"/>
                  <a:pt x="2158189" y="1666300"/>
                </a:cubicBezTo>
                <a:cubicBezTo>
                  <a:pt x="2158189" y="1908818"/>
                  <a:pt x="1961590" y="2105417"/>
                  <a:pt x="1719072" y="2105417"/>
                </a:cubicBezTo>
                <a:cubicBezTo>
                  <a:pt x="1476554" y="2105417"/>
                  <a:pt x="1279955" y="1908818"/>
                  <a:pt x="1279955" y="1666300"/>
                </a:cubicBezTo>
                <a:cubicBezTo>
                  <a:pt x="1279955" y="1423782"/>
                  <a:pt x="1476554" y="1227183"/>
                  <a:pt x="1719072" y="1227183"/>
                </a:cubicBezTo>
                <a:close/>
                <a:moveTo>
                  <a:pt x="1719072" y="997872"/>
                </a:moveTo>
                <a:cubicBezTo>
                  <a:pt x="1349909" y="997872"/>
                  <a:pt x="1050644" y="1297137"/>
                  <a:pt x="1050644" y="1666300"/>
                </a:cubicBezTo>
                <a:cubicBezTo>
                  <a:pt x="1050644" y="2035463"/>
                  <a:pt x="1349909" y="2334728"/>
                  <a:pt x="1719072" y="2334728"/>
                </a:cubicBezTo>
                <a:cubicBezTo>
                  <a:pt x="2088235" y="2334728"/>
                  <a:pt x="2387500" y="2035463"/>
                  <a:pt x="2387500" y="1666300"/>
                </a:cubicBezTo>
                <a:cubicBezTo>
                  <a:pt x="2387500" y="1297137"/>
                  <a:pt x="2088235" y="997872"/>
                  <a:pt x="1719072" y="997872"/>
                </a:cubicBezTo>
                <a:close/>
                <a:moveTo>
                  <a:pt x="575044" y="803862"/>
                </a:moveTo>
                <a:cubicBezTo>
                  <a:pt x="495506" y="803862"/>
                  <a:pt x="431028" y="868340"/>
                  <a:pt x="431028" y="947878"/>
                </a:cubicBezTo>
                <a:cubicBezTo>
                  <a:pt x="431028" y="1027416"/>
                  <a:pt x="495506" y="1091894"/>
                  <a:pt x="575044" y="1091894"/>
                </a:cubicBezTo>
                <a:cubicBezTo>
                  <a:pt x="654582" y="1091894"/>
                  <a:pt x="719060" y="1027416"/>
                  <a:pt x="719060" y="947878"/>
                </a:cubicBezTo>
                <a:cubicBezTo>
                  <a:pt x="719060" y="868340"/>
                  <a:pt x="654582" y="803862"/>
                  <a:pt x="575044" y="803862"/>
                </a:cubicBezTo>
                <a:close/>
                <a:moveTo>
                  <a:pt x="1365940" y="0"/>
                </a:moveTo>
                <a:lnTo>
                  <a:pt x="1998164" y="0"/>
                </a:lnTo>
                <a:cubicBezTo>
                  <a:pt x="2213188" y="0"/>
                  <a:pt x="2387500" y="174312"/>
                  <a:pt x="2387500" y="389336"/>
                </a:cubicBezTo>
                <a:lnTo>
                  <a:pt x="2384456" y="419529"/>
                </a:lnTo>
                <a:lnTo>
                  <a:pt x="3040081" y="419529"/>
                </a:lnTo>
                <a:cubicBezTo>
                  <a:pt x="3259925" y="419529"/>
                  <a:pt x="3438144" y="597748"/>
                  <a:pt x="3438144" y="817592"/>
                </a:cubicBezTo>
                <a:lnTo>
                  <a:pt x="3438144" y="2334443"/>
                </a:lnTo>
                <a:cubicBezTo>
                  <a:pt x="3438144" y="2554287"/>
                  <a:pt x="3259925" y="2732506"/>
                  <a:pt x="3040081" y="2732506"/>
                </a:cubicBezTo>
                <a:lnTo>
                  <a:pt x="398063" y="2732506"/>
                </a:lnTo>
                <a:cubicBezTo>
                  <a:pt x="178219" y="2732506"/>
                  <a:pt x="0" y="2554287"/>
                  <a:pt x="0" y="2334443"/>
                </a:cubicBezTo>
                <a:lnTo>
                  <a:pt x="0" y="817592"/>
                </a:lnTo>
                <a:cubicBezTo>
                  <a:pt x="0" y="597748"/>
                  <a:pt x="178219" y="419529"/>
                  <a:pt x="398063" y="419529"/>
                </a:cubicBezTo>
                <a:lnTo>
                  <a:pt x="979648" y="419529"/>
                </a:lnTo>
                <a:cubicBezTo>
                  <a:pt x="976997" y="409663"/>
                  <a:pt x="976604" y="399545"/>
                  <a:pt x="976604" y="389336"/>
                </a:cubicBezTo>
                <a:cubicBezTo>
                  <a:pt x="976604" y="174312"/>
                  <a:pt x="1150916" y="0"/>
                  <a:pt x="1365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55" name="照相机2 877"/>
          <p:cNvSpPr/>
          <p:nvPr/>
        </p:nvSpPr>
        <p:spPr bwMode="auto">
          <a:xfrm>
            <a:off x="4318000" y="1179513"/>
            <a:ext cx="282575" cy="179387"/>
          </a:xfrm>
          <a:custGeom>
            <a:avLst/>
            <a:gdLst>
              <a:gd name="T0" fmla="*/ 204381 w 3694176"/>
              <a:gd name="T1" fmla="*/ 58229 h 2348650"/>
              <a:gd name="T2" fmla="*/ 165825 w 3694176"/>
              <a:gd name="T3" fmla="*/ 96728 h 2348650"/>
              <a:gd name="T4" fmla="*/ 204381 w 3694176"/>
              <a:gd name="T5" fmla="*/ 135227 h 2348650"/>
              <a:gd name="T6" fmla="*/ 242937 w 3694176"/>
              <a:gd name="T7" fmla="*/ 96728 h 2348650"/>
              <a:gd name="T8" fmla="*/ 204381 w 3694176"/>
              <a:gd name="T9" fmla="*/ 58229 h 2348650"/>
              <a:gd name="T10" fmla="*/ 204381 w 3694176"/>
              <a:gd name="T11" fmla="*/ 49717 h 2348650"/>
              <a:gd name="T12" fmla="*/ 251462 w 3694176"/>
              <a:gd name="T13" fmla="*/ 96728 h 2348650"/>
              <a:gd name="T14" fmla="*/ 204381 w 3694176"/>
              <a:gd name="T15" fmla="*/ 143739 h 2348650"/>
              <a:gd name="T16" fmla="*/ 157300 w 3694176"/>
              <a:gd name="T17" fmla="*/ 96728 h 2348650"/>
              <a:gd name="T18" fmla="*/ 204381 w 3694176"/>
              <a:gd name="T19" fmla="*/ 49717 h 2348650"/>
              <a:gd name="T20" fmla="*/ 204381 w 3694176"/>
              <a:gd name="T21" fmla="*/ 36229 h 2348650"/>
              <a:gd name="T22" fmla="*/ 143793 w 3694176"/>
              <a:gd name="T23" fmla="*/ 96728 h 2348650"/>
              <a:gd name="T24" fmla="*/ 204381 w 3694176"/>
              <a:gd name="T25" fmla="*/ 157227 h 2348650"/>
              <a:gd name="T26" fmla="*/ 264970 w 3694176"/>
              <a:gd name="T27" fmla="*/ 96728 h 2348650"/>
              <a:gd name="T28" fmla="*/ 204381 w 3694176"/>
              <a:gd name="T29" fmla="*/ 36229 h 2348650"/>
              <a:gd name="T30" fmla="*/ 28996 w 3694176"/>
              <a:gd name="T31" fmla="*/ 34118 h 2348650"/>
              <a:gd name="T32" fmla="*/ 23112 w 3694176"/>
              <a:gd name="T33" fmla="*/ 39993 h 2348650"/>
              <a:gd name="T34" fmla="*/ 23112 w 3694176"/>
              <a:gd name="T35" fmla="*/ 57111 h 2348650"/>
              <a:gd name="T36" fmla="*/ 28996 w 3694176"/>
              <a:gd name="T37" fmla="*/ 62986 h 2348650"/>
              <a:gd name="T38" fmla="*/ 99849 w 3694176"/>
              <a:gd name="T39" fmla="*/ 62986 h 2348650"/>
              <a:gd name="T40" fmla="*/ 105733 w 3694176"/>
              <a:gd name="T41" fmla="*/ 57111 h 2348650"/>
              <a:gd name="T42" fmla="*/ 105733 w 3694176"/>
              <a:gd name="T43" fmla="*/ 39993 h 2348650"/>
              <a:gd name="T44" fmla="*/ 99849 w 3694176"/>
              <a:gd name="T45" fmla="*/ 34118 h 2348650"/>
              <a:gd name="T46" fmla="*/ 28996 w 3694176"/>
              <a:gd name="T47" fmla="*/ 34118 h 2348650"/>
              <a:gd name="T48" fmla="*/ 23388 w 3694176"/>
              <a:gd name="T49" fmla="*/ 0 h 2348650"/>
              <a:gd name="T50" fmla="*/ 72409 w 3694176"/>
              <a:gd name="T51" fmla="*/ 0 h 2348650"/>
              <a:gd name="T52" fmla="*/ 83701 w 3694176"/>
              <a:gd name="T53" fmla="*/ 11275 h 2348650"/>
              <a:gd name="T54" fmla="*/ 83701 w 3694176"/>
              <a:gd name="T55" fmla="*/ 14069 h 2348650"/>
              <a:gd name="T56" fmla="*/ 269209 w 3694176"/>
              <a:gd name="T57" fmla="*/ 14069 h 2348650"/>
              <a:gd name="T58" fmla="*/ 282575 w 3694176"/>
              <a:gd name="T59" fmla="*/ 27415 h 2348650"/>
              <a:gd name="T60" fmla="*/ 282575 w 3694176"/>
              <a:gd name="T61" fmla="*/ 166041 h 2348650"/>
              <a:gd name="T62" fmla="*/ 269209 w 3694176"/>
              <a:gd name="T63" fmla="*/ 179387 h 2348650"/>
              <a:gd name="T64" fmla="*/ 13366 w 3694176"/>
              <a:gd name="T65" fmla="*/ 179387 h 2348650"/>
              <a:gd name="T66" fmla="*/ 0 w 3694176"/>
              <a:gd name="T67" fmla="*/ 166041 h 2348650"/>
              <a:gd name="T68" fmla="*/ 0 w 3694176"/>
              <a:gd name="T69" fmla="*/ 27415 h 2348650"/>
              <a:gd name="T70" fmla="*/ 12096 w 3694176"/>
              <a:gd name="T71" fmla="*/ 14325 h 2348650"/>
              <a:gd name="T72" fmla="*/ 12096 w 3694176"/>
              <a:gd name="T73" fmla="*/ 11275 h 2348650"/>
              <a:gd name="T74" fmla="*/ 23388 w 3694176"/>
              <a:gd name="T75" fmla="*/ 0 h 234865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694176" h="2348650">
                <a:moveTo>
                  <a:pt x="2671928" y="762368"/>
                </a:moveTo>
                <a:cubicBezTo>
                  <a:pt x="2393546" y="762368"/>
                  <a:pt x="2167872" y="988042"/>
                  <a:pt x="2167872" y="1266424"/>
                </a:cubicBezTo>
                <a:cubicBezTo>
                  <a:pt x="2167872" y="1544806"/>
                  <a:pt x="2393546" y="1770480"/>
                  <a:pt x="2671928" y="1770480"/>
                </a:cubicBezTo>
                <a:cubicBezTo>
                  <a:pt x="2950310" y="1770480"/>
                  <a:pt x="3175984" y="1544806"/>
                  <a:pt x="3175984" y="1266424"/>
                </a:cubicBezTo>
                <a:cubicBezTo>
                  <a:pt x="3175984" y="988042"/>
                  <a:pt x="2950310" y="762368"/>
                  <a:pt x="2671928" y="762368"/>
                </a:cubicBezTo>
                <a:close/>
                <a:moveTo>
                  <a:pt x="2671928" y="650924"/>
                </a:moveTo>
                <a:cubicBezTo>
                  <a:pt x="3011859" y="650924"/>
                  <a:pt x="3287428" y="926493"/>
                  <a:pt x="3287428" y="1266424"/>
                </a:cubicBezTo>
                <a:cubicBezTo>
                  <a:pt x="3287428" y="1606355"/>
                  <a:pt x="3011859" y="1881924"/>
                  <a:pt x="2671928" y="1881924"/>
                </a:cubicBezTo>
                <a:cubicBezTo>
                  <a:pt x="2331997" y="1881924"/>
                  <a:pt x="2056428" y="1606355"/>
                  <a:pt x="2056428" y="1266424"/>
                </a:cubicBezTo>
                <a:cubicBezTo>
                  <a:pt x="2056428" y="926493"/>
                  <a:pt x="2331997" y="650924"/>
                  <a:pt x="2671928" y="650924"/>
                </a:cubicBezTo>
                <a:close/>
                <a:moveTo>
                  <a:pt x="2671928" y="474336"/>
                </a:moveTo>
                <a:cubicBezTo>
                  <a:pt x="2234470" y="474336"/>
                  <a:pt x="1879840" y="828966"/>
                  <a:pt x="1879840" y="1266424"/>
                </a:cubicBezTo>
                <a:cubicBezTo>
                  <a:pt x="1879840" y="1703882"/>
                  <a:pt x="2234470" y="2058512"/>
                  <a:pt x="2671928" y="2058512"/>
                </a:cubicBezTo>
                <a:cubicBezTo>
                  <a:pt x="3109386" y="2058512"/>
                  <a:pt x="3464016" y="1703882"/>
                  <a:pt x="3464016" y="1266424"/>
                </a:cubicBezTo>
                <a:cubicBezTo>
                  <a:pt x="3464016" y="828966"/>
                  <a:pt x="3109386" y="474336"/>
                  <a:pt x="2671928" y="474336"/>
                </a:cubicBezTo>
                <a:close/>
                <a:moveTo>
                  <a:pt x="379071" y="446698"/>
                </a:moveTo>
                <a:cubicBezTo>
                  <a:pt x="336590" y="446698"/>
                  <a:pt x="302152" y="481136"/>
                  <a:pt x="302152" y="523617"/>
                </a:cubicBezTo>
                <a:lnTo>
                  <a:pt x="302152" y="747739"/>
                </a:lnTo>
                <a:cubicBezTo>
                  <a:pt x="302152" y="790220"/>
                  <a:pt x="336590" y="824658"/>
                  <a:pt x="379071" y="824658"/>
                </a:cubicBezTo>
                <a:lnTo>
                  <a:pt x="1305353" y="824658"/>
                </a:lnTo>
                <a:cubicBezTo>
                  <a:pt x="1347834" y="824658"/>
                  <a:pt x="1382272" y="790220"/>
                  <a:pt x="1382272" y="747739"/>
                </a:cubicBezTo>
                <a:lnTo>
                  <a:pt x="1382272" y="523617"/>
                </a:lnTo>
                <a:cubicBezTo>
                  <a:pt x="1382272" y="481136"/>
                  <a:pt x="1347834" y="446698"/>
                  <a:pt x="1305353" y="446698"/>
                </a:cubicBezTo>
                <a:lnTo>
                  <a:pt x="379071" y="446698"/>
                </a:lnTo>
                <a:close/>
                <a:moveTo>
                  <a:pt x="305760" y="0"/>
                </a:moveTo>
                <a:lnTo>
                  <a:pt x="946616" y="0"/>
                </a:lnTo>
                <a:cubicBezTo>
                  <a:pt x="1028146" y="0"/>
                  <a:pt x="1094240" y="66094"/>
                  <a:pt x="1094240" y="147624"/>
                </a:cubicBezTo>
                <a:lnTo>
                  <a:pt x="1094240" y="184198"/>
                </a:lnTo>
                <a:lnTo>
                  <a:pt x="3519440" y="184198"/>
                </a:lnTo>
                <a:cubicBezTo>
                  <a:pt x="3615944" y="184198"/>
                  <a:pt x="3694176" y="262430"/>
                  <a:pt x="3694176" y="358934"/>
                </a:cubicBezTo>
                <a:lnTo>
                  <a:pt x="3694176" y="2173914"/>
                </a:lnTo>
                <a:cubicBezTo>
                  <a:pt x="3694176" y="2270418"/>
                  <a:pt x="3615944" y="2348650"/>
                  <a:pt x="3519440" y="2348650"/>
                </a:cubicBezTo>
                <a:lnTo>
                  <a:pt x="174736" y="2348650"/>
                </a:lnTo>
                <a:cubicBezTo>
                  <a:pt x="78232" y="2348650"/>
                  <a:pt x="0" y="2270418"/>
                  <a:pt x="0" y="2173914"/>
                </a:cubicBezTo>
                <a:lnTo>
                  <a:pt x="0" y="358934"/>
                </a:lnTo>
                <a:cubicBezTo>
                  <a:pt x="0" y="268112"/>
                  <a:pt x="69291" y="193474"/>
                  <a:pt x="158136" y="187550"/>
                </a:cubicBezTo>
                <a:lnTo>
                  <a:pt x="158136" y="147624"/>
                </a:lnTo>
                <a:cubicBezTo>
                  <a:pt x="158136" y="66094"/>
                  <a:pt x="224230" y="0"/>
                  <a:pt x="3057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56" name="吉他 878"/>
          <p:cNvSpPr/>
          <p:nvPr/>
        </p:nvSpPr>
        <p:spPr bwMode="auto">
          <a:xfrm>
            <a:off x="5099050" y="1181100"/>
            <a:ext cx="276225" cy="282575"/>
          </a:xfrm>
          <a:custGeom>
            <a:avLst/>
            <a:gdLst>
              <a:gd name="T0" fmla="*/ 267168 w 122"/>
              <a:gd name="T1" fmla="*/ 0 h 125"/>
              <a:gd name="T2" fmla="*/ 276225 w 122"/>
              <a:gd name="T3" fmla="*/ 6782 h 125"/>
              <a:gd name="T4" fmla="*/ 273961 w 122"/>
              <a:gd name="T5" fmla="*/ 15824 h 125"/>
              <a:gd name="T6" fmla="*/ 264904 w 122"/>
              <a:gd name="T7" fmla="*/ 18085 h 125"/>
              <a:gd name="T8" fmla="*/ 253584 w 122"/>
              <a:gd name="T9" fmla="*/ 42951 h 125"/>
              <a:gd name="T10" fmla="*/ 244527 w 122"/>
              <a:gd name="T11" fmla="*/ 42951 h 125"/>
              <a:gd name="T12" fmla="*/ 187924 w 122"/>
              <a:gd name="T13" fmla="*/ 103988 h 125"/>
              <a:gd name="T14" fmla="*/ 190188 w 122"/>
              <a:gd name="T15" fmla="*/ 124333 h 125"/>
              <a:gd name="T16" fmla="*/ 215093 w 122"/>
              <a:gd name="T17" fmla="*/ 124333 h 125"/>
              <a:gd name="T18" fmla="*/ 185659 w 122"/>
              <a:gd name="T19" fmla="*/ 149200 h 125"/>
              <a:gd name="T20" fmla="*/ 158490 w 122"/>
              <a:gd name="T21" fmla="*/ 212496 h 125"/>
              <a:gd name="T22" fmla="*/ 65660 w 122"/>
              <a:gd name="T23" fmla="*/ 126594 h 125"/>
              <a:gd name="T24" fmla="*/ 129056 w 122"/>
              <a:gd name="T25" fmla="*/ 94945 h 125"/>
              <a:gd name="T26" fmla="*/ 160754 w 122"/>
              <a:gd name="T27" fmla="*/ 47473 h 125"/>
              <a:gd name="T28" fmla="*/ 163018 w 122"/>
              <a:gd name="T29" fmla="*/ 56515 h 125"/>
              <a:gd name="T30" fmla="*/ 169810 w 122"/>
              <a:gd name="T31" fmla="*/ 88163 h 125"/>
              <a:gd name="T32" fmla="*/ 230942 w 122"/>
              <a:gd name="T33" fmla="*/ 29388 h 125"/>
              <a:gd name="T34" fmla="*/ 226414 w 122"/>
              <a:gd name="T35" fmla="*/ 22606 h 125"/>
              <a:gd name="T36" fmla="*/ 260376 w 122"/>
              <a:gd name="T37" fmla="*/ 2261 h 125"/>
              <a:gd name="T38" fmla="*/ 267168 w 122"/>
              <a:gd name="T39" fmla="*/ 0 h 125"/>
              <a:gd name="T40" fmla="*/ 129056 w 122"/>
              <a:gd name="T41" fmla="*/ 122072 h 125"/>
              <a:gd name="T42" fmla="*/ 124528 w 122"/>
              <a:gd name="T43" fmla="*/ 128854 h 125"/>
              <a:gd name="T44" fmla="*/ 149433 w 122"/>
              <a:gd name="T45" fmla="*/ 151460 h 125"/>
              <a:gd name="T46" fmla="*/ 156226 w 122"/>
              <a:gd name="T47" fmla="*/ 146939 h 125"/>
              <a:gd name="T48" fmla="*/ 129056 w 122"/>
              <a:gd name="T49" fmla="*/ 122072 h 125"/>
              <a:gd name="T50" fmla="*/ 144905 w 122"/>
              <a:gd name="T51" fmla="*/ 103988 h 125"/>
              <a:gd name="T52" fmla="*/ 140377 w 122"/>
              <a:gd name="T53" fmla="*/ 110769 h 125"/>
              <a:gd name="T54" fmla="*/ 165282 w 122"/>
              <a:gd name="T55" fmla="*/ 133375 h 125"/>
              <a:gd name="T56" fmla="*/ 169810 w 122"/>
              <a:gd name="T57" fmla="*/ 128854 h 125"/>
              <a:gd name="T58" fmla="*/ 144905 w 122"/>
              <a:gd name="T59" fmla="*/ 103988 h 125"/>
              <a:gd name="T60" fmla="*/ 95094 w 122"/>
              <a:gd name="T61" fmla="*/ 160503 h 125"/>
              <a:gd name="T62" fmla="*/ 83773 w 122"/>
              <a:gd name="T63" fmla="*/ 169545 h 125"/>
              <a:gd name="T64" fmla="*/ 110943 w 122"/>
              <a:gd name="T65" fmla="*/ 196672 h 125"/>
              <a:gd name="T66" fmla="*/ 122264 w 122"/>
              <a:gd name="T67" fmla="*/ 185369 h 125"/>
              <a:gd name="T68" fmla="*/ 147169 w 122"/>
              <a:gd name="T69" fmla="*/ 178587 h 125"/>
              <a:gd name="T70" fmla="*/ 149433 w 122"/>
              <a:gd name="T71" fmla="*/ 178587 h 125"/>
              <a:gd name="T72" fmla="*/ 149433 w 122"/>
              <a:gd name="T73" fmla="*/ 178587 h 125"/>
              <a:gd name="T74" fmla="*/ 149433 w 122"/>
              <a:gd name="T75" fmla="*/ 176327 h 125"/>
              <a:gd name="T76" fmla="*/ 151697 w 122"/>
              <a:gd name="T77" fmla="*/ 176327 h 125"/>
              <a:gd name="T78" fmla="*/ 158490 w 122"/>
              <a:gd name="T79" fmla="*/ 165024 h 125"/>
              <a:gd name="T80" fmla="*/ 149433 w 122"/>
              <a:gd name="T81" fmla="*/ 160503 h 125"/>
              <a:gd name="T82" fmla="*/ 142641 w 122"/>
              <a:gd name="T83" fmla="*/ 171806 h 125"/>
              <a:gd name="T84" fmla="*/ 144905 w 122"/>
              <a:gd name="T85" fmla="*/ 171806 h 125"/>
              <a:gd name="T86" fmla="*/ 144905 w 122"/>
              <a:gd name="T87" fmla="*/ 174066 h 125"/>
              <a:gd name="T88" fmla="*/ 117735 w 122"/>
              <a:gd name="T89" fmla="*/ 180848 h 125"/>
              <a:gd name="T90" fmla="*/ 95094 w 122"/>
              <a:gd name="T91" fmla="*/ 160503 h 12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22" h="125">
                <a:moveTo>
                  <a:pt x="118" y="0"/>
                </a:moveTo>
                <a:cubicBezTo>
                  <a:pt x="122" y="3"/>
                  <a:pt x="122" y="3"/>
                  <a:pt x="122" y="3"/>
                </a:cubicBezTo>
                <a:cubicBezTo>
                  <a:pt x="121" y="7"/>
                  <a:pt x="121" y="7"/>
                  <a:pt x="121" y="7"/>
                </a:cubicBezTo>
                <a:cubicBezTo>
                  <a:pt x="117" y="8"/>
                  <a:pt x="117" y="8"/>
                  <a:pt x="117" y="8"/>
                </a:cubicBezTo>
                <a:cubicBezTo>
                  <a:pt x="112" y="19"/>
                  <a:pt x="112" y="19"/>
                  <a:pt x="112" y="19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83" y="46"/>
                  <a:pt x="83" y="46"/>
                  <a:pt x="83" y="46"/>
                </a:cubicBezTo>
                <a:cubicBezTo>
                  <a:pt x="82" y="51"/>
                  <a:pt x="83" y="54"/>
                  <a:pt x="84" y="55"/>
                </a:cubicBezTo>
                <a:cubicBezTo>
                  <a:pt x="89" y="59"/>
                  <a:pt x="95" y="54"/>
                  <a:pt x="95" y="55"/>
                </a:cubicBezTo>
                <a:cubicBezTo>
                  <a:pt x="96" y="65"/>
                  <a:pt x="86" y="64"/>
                  <a:pt x="82" y="66"/>
                </a:cubicBezTo>
                <a:cubicBezTo>
                  <a:pt x="69" y="72"/>
                  <a:pt x="77" y="81"/>
                  <a:pt x="70" y="94"/>
                </a:cubicBezTo>
                <a:cubicBezTo>
                  <a:pt x="52" y="125"/>
                  <a:pt x="0" y="76"/>
                  <a:pt x="29" y="56"/>
                </a:cubicBezTo>
                <a:cubicBezTo>
                  <a:pt x="42" y="47"/>
                  <a:pt x="53" y="54"/>
                  <a:pt x="57" y="42"/>
                </a:cubicBezTo>
                <a:cubicBezTo>
                  <a:pt x="59" y="35"/>
                  <a:pt x="64" y="20"/>
                  <a:pt x="71" y="21"/>
                </a:cubicBezTo>
                <a:cubicBezTo>
                  <a:pt x="74" y="21"/>
                  <a:pt x="73" y="24"/>
                  <a:pt x="72" y="25"/>
                </a:cubicBezTo>
                <a:cubicBezTo>
                  <a:pt x="70" y="29"/>
                  <a:pt x="69" y="35"/>
                  <a:pt x="75" y="39"/>
                </a:cubicBezTo>
                <a:cubicBezTo>
                  <a:pt x="102" y="13"/>
                  <a:pt x="102" y="13"/>
                  <a:pt x="102" y="13"/>
                </a:cubicBezTo>
                <a:cubicBezTo>
                  <a:pt x="100" y="10"/>
                  <a:pt x="100" y="10"/>
                  <a:pt x="100" y="10"/>
                </a:cubicBezTo>
                <a:cubicBezTo>
                  <a:pt x="115" y="1"/>
                  <a:pt x="115" y="1"/>
                  <a:pt x="115" y="1"/>
                </a:cubicBezTo>
                <a:cubicBezTo>
                  <a:pt x="118" y="0"/>
                  <a:pt x="118" y="0"/>
                  <a:pt x="118" y="0"/>
                </a:cubicBezTo>
                <a:close/>
                <a:moveTo>
                  <a:pt x="57" y="54"/>
                </a:moveTo>
                <a:cubicBezTo>
                  <a:pt x="55" y="57"/>
                  <a:pt x="55" y="57"/>
                  <a:pt x="55" y="57"/>
                </a:cubicBezTo>
                <a:cubicBezTo>
                  <a:pt x="66" y="67"/>
                  <a:pt x="66" y="67"/>
                  <a:pt x="66" y="67"/>
                </a:cubicBezTo>
                <a:cubicBezTo>
                  <a:pt x="69" y="65"/>
                  <a:pt x="69" y="65"/>
                  <a:pt x="69" y="65"/>
                </a:cubicBezTo>
                <a:cubicBezTo>
                  <a:pt x="57" y="54"/>
                  <a:pt x="57" y="54"/>
                  <a:pt x="57" y="54"/>
                </a:cubicBezTo>
                <a:close/>
                <a:moveTo>
                  <a:pt x="64" y="46"/>
                </a:moveTo>
                <a:cubicBezTo>
                  <a:pt x="62" y="49"/>
                  <a:pt x="62" y="49"/>
                  <a:pt x="62" y="49"/>
                </a:cubicBezTo>
                <a:cubicBezTo>
                  <a:pt x="73" y="59"/>
                  <a:pt x="73" y="59"/>
                  <a:pt x="73" y="59"/>
                </a:cubicBezTo>
                <a:cubicBezTo>
                  <a:pt x="75" y="57"/>
                  <a:pt x="75" y="57"/>
                  <a:pt x="75" y="57"/>
                </a:cubicBezTo>
                <a:cubicBezTo>
                  <a:pt x="64" y="46"/>
                  <a:pt x="64" y="46"/>
                  <a:pt x="64" y="46"/>
                </a:cubicBezTo>
                <a:close/>
                <a:moveTo>
                  <a:pt x="42" y="71"/>
                </a:moveTo>
                <a:cubicBezTo>
                  <a:pt x="37" y="75"/>
                  <a:pt x="37" y="75"/>
                  <a:pt x="37" y="75"/>
                </a:cubicBezTo>
                <a:cubicBezTo>
                  <a:pt x="49" y="87"/>
                  <a:pt x="49" y="87"/>
                  <a:pt x="49" y="87"/>
                </a:cubicBezTo>
                <a:cubicBezTo>
                  <a:pt x="54" y="82"/>
                  <a:pt x="54" y="82"/>
                  <a:pt x="54" y="82"/>
                </a:cubicBezTo>
                <a:cubicBezTo>
                  <a:pt x="65" y="79"/>
                  <a:pt x="65" y="79"/>
                  <a:pt x="65" y="79"/>
                </a:cubicBezTo>
                <a:cubicBezTo>
                  <a:pt x="66" y="79"/>
                  <a:pt x="66" y="79"/>
                  <a:pt x="66" y="79"/>
                </a:cubicBezTo>
                <a:cubicBezTo>
                  <a:pt x="66" y="79"/>
                  <a:pt x="66" y="79"/>
                  <a:pt x="66" y="79"/>
                </a:cubicBezTo>
                <a:cubicBezTo>
                  <a:pt x="66" y="78"/>
                  <a:pt x="66" y="78"/>
                  <a:pt x="66" y="78"/>
                </a:cubicBezTo>
                <a:cubicBezTo>
                  <a:pt x="67" y="78"/>
                  <a:pt x="67" y="78"/>
                  <a:pt x="67" y="78"/>
                </a:cubicBezTo>
                <a:cubicBezTo>
                  <a:pt x="70" y="73"/>
                  <a:pt x="70" y="73"/>
                  <a:pt x="70" y="73"/>
                </a:cubicBezTo>
                <a:cubicBezTo>
                  <a:pt x="66" y="71"/>
                  <a:pt x="66" y="71"/>
                  <a:pt x="66" y="71"/>
                </a:cubicBezTo>
                <a:cubicBezTo>
                  <a:pt x="63" y="76"/>
                  <a:pt x="63" y="76"/>
                  <a:pt x="63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64" y="77"/>
                  <a:pt x="64" y="77"/>
                  <a:pt x="64" y="77"/>
                </a:cubicBezTo>
                <a:cubicBezTo>
                  <a:pt x="52" y="80"/>
                  <a:pt x="52" y="80"/>
                  <a:pt x="52" y="80"/>
                </a:cubicBezTo>
                <a:lnTo>
                  <a:pt x="42" y="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57" name="麦克风 879"/>
          <p:cNvSpPr/>
          <p:nvPr/>
        </p:nvSpPr>
        <p:spPr bwMode="auto">
          <a:xfrm>
            <a:off x="5873750" y="1181100"/>
            <a:ext cx="263525" cy="282575"/>
          </a:xfrm>
          <a:custGeom>
            <a:avLst/>
            <a:gdLst>
              <a:gd name="T0" fmla="*/ 205599 w 1009137"/>
              <a:gd name="T1" fmla="*/ 186632 h 1076333"/>
              <a:gd name="T2" fmla="*/ 259426 w 1009137"/>
              <a:gd name="T3" fmla="*/ 224293 h 1076333"/>
              <a:gd name="T4" fmla="*/ 248720 w 1009137"/>
              <a:gd name="T5" fmla="*/ 230589 h 1076333"/>
              <a:gd name="T6" fmla="*/ 169143 w 1009137"/>
              <a:gd name="T7" fmla="*/ 212043 h 1076333"/>
              <a:gd name="T8" fmla="*/ 115955 w 1009137"/>
              <a:gd name="T9" fmla="*/ 245816 h 1076333"/>
              <a:gd name="T10" fmla="*/ 51381 w 1009137"/>
              <a:gd name="T11" fmla="*/ 281297 h 1076333"/>
              <a:gd name="T12" fmla="*/ 32822 w 1009137"/>
              <a:gd name="T13" fmla="*/ 281736 h 1076333"/>
              <a:gd name="T14" fmla="*/ 15519 w 1009137"/>
              <a:gd name="T15" fmla="*/ 274952 h 1076333"/>
              <a:gd name="T16" fmla="*/ 18629 w 1009137"/>
              <a:gd name="T17" fmla="*/ 201795 h 1076333"/>
              <a:gd name="T18" fmla="*/ 29440 w 1009137"/>
              <a:gd name="T19" fmla="*/ 211897 h 1076333"/>
              <a:gd name="T20" fmla="*/ 23267 w 1009137"/>
              <a:gd name="T21" fmla="*/ 264410 h 1076333"/>
              <a:gd name="T22" fmla="*/ 33397 w 1009137"/>
              <a:gd name="T23" fmla="*/ 269926 h 1076333"/>
              <a:gd name="T24" fmla="*/ 109660 w 1009137"/>
              <a:gd name="T25" fmla="*/ 234774 h 1076333"/>
              <a:gd name="T26" fmla="*/ 162886 w 1009137"/>
              <a:gd name="T27" fmla="*/ 201257 h 1076333"/>
              <a:gd name="T28" fmla="*/ 205599 w 1009137"/>
              <a:gd name="T29" fmla="*/ 186632 h 1076333"/>
              <a:gd name="T30" fmla="*/ 145450 w 1009137"/>
              <a:gd name="T31" fmla="*/ 52950 h 1076333"/>
              <a:gd name="T32" fmla="*/ 198312 w 1009137"/>
              <a:gd name="T33" fmla="*/ 116410 h 1076333"/>
              <a:gd name="T34" fmla="*/ 58026 w 1009137"/>
              <a:gd name="T35" fmla="*/ 202388 h 1076333"/>
              <a:gd name="T36" fmla="*/ 50410 w 1009137"/>
              <a:gd name="T37" fmla="*/ 195816 h 1076333"/>
              <a:gd name="T38" fmla="*/ 35591 w 1009137"/>
              <a:gd name="T39" fmla="*/ 206285 h 1076333"/>
              <a:gd name="T40" fmla="*/ 27057 w 1009137"/>
              <a:gd name="T41" fmla="*/ 195841 h 1076333"/>
              <a:gd name="T42" fmla="*/ 40058 w 1009137"/>
              <a:gd name="T43" fmla="*/ 182583 h 1076333"/>
              <a:gd name="T44" fmla="*/ 39092 w 1009137"/>
              <a:gd name="T45" fmla="*/ 180638 h 1076333"/>
              <a:gd name="T46" fmla="*/ 35661 w 1009137"/>
              <a:gd name="T47" fmla="*/ 173729 h 1076333"/>
              <a:gd name="T48" fmla="*/ 145450 w 1009137"/>
              <a:gd name="T49" fmla="*/ 52950 h 1076333"/>
              <a:gd name="T50" fmla="*/ 167815 w 1009137"/>
              <a:gd name="T51" fmla="*/ 18150 h 1076333"/>
              <a:gd name="T52" fmla="*/ 234909 w 1009137"/>
              <a:gd name="T53" fmla="*/ 102081 h 1076333"/>
              <a:gd name="T54" fmla="*/ 214577 w 1009137"/>
              <a:gd name="T55" fmla="*/ 108222 h 1076333"/>
              <a:gd name="T56" fmla="*/ 155616 w 1009137"/>
              <a:gd name="T57" fmla="*/ 38621 h 1076333"/>
              <a:gd name="T58" fmla="*/ 167815 w 1009137"/>
              <a:gd name="T59" fmla="*/ 18150 h 1076333"/>
              <a:gd name="T60" fmla="*/ 215086 w 1009137"/>
              <a:gd name="T61" fmla="*/ 494 h 1076333"/>
              <a:gd name="T62" fmla="*/ 251174 w 1009137"/>
              <a:gd name="T63" fmla="*/ 20197 h 1076333"/>
              <a:gd name="T64" fmla="*/ 245074 w 1009137"/>
              <a:gd name="T65" fmla="*/ 93892 h 1076333"/>
              <a:gd name="T66" fmla="*/ 175948 w 1009137"/>
              <a:gd name="T67" fmla="*/ 9961 h 1076333"/>
              <a:gd name="T68" fmla="*/ 215086 w 1009137"/>
              <a:gd name="T69" fmla="*/ 494 h 107633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009137" h="1076333">
                <a:moveTo>
                  <a:pt x="787317" y="710884"/>
                </a:moveTo>
                <a:cubicBezTo>
                  <a:pt x="871766" y="704691"/>
                  <a:pt x="943625" y="744540"/>
                  <a:pt x="993439" y="854335"/>
                </a:cubicBezTo>
                <a:lnTo>
                  <a:pt x="952444" y="878316"/>
                </a:lnTo>
                <a:cubicBezTo>
                  <a:pt x="886676" y="736292"/>
                  <a:pt x="772004" y="744471"/>
                  <a:pt x="647713" y="807676"/>
                </a:cubicBezTo>
                <a:cubicBezTo>
                  <a:pt x="580555" y="835561"/>
                  <a:pt x="508587" y="890958"/>
                  <a:pt x="444037" y="936317"/>
                </a:cubicBezTo>
                <a:cubicBezTo>
                  <a:pt x="354628" y="994317"/>
                  <a:pt x="265220" y="1052317"/>
                  <a:pt x="196758" y="1071464"/>
                </a:cubicBezTo>
                <a:cubicBezTo>
                  <a:pt x="170596" y="1075368"/>
                  <a:pt x="144434" y="1079272"/>
                  <a:pt x="125689" y="1073137"/>
                </a:cubicBezTo>
                <a:cubicBezTo>
                  <a:pt x="98223" y="1068304"/>
                  <a:pt x="79478" y="1062170"/>
                  <a:pt x="59429" y="1047298"/>
                </a:cubicBezTo>
                <a:cubicBezTo>
                  <a:pt x="-80913" y="943197"/>
                  <a:pt x="71337" y="768639"/>
                  <a:pt x="71337" y="768639"/>
                </a:cubicBezTo>
                <a:lnTo>
                  <a:pt x="112738" y="807120"/>
                </a:lnTo>
                <a:cubicBezTo>
                  <a:pt x="112738" y="807120"/>
                  <a:pt x="-2427" y="931485"/>
                  <a:pt x="89097" y="1007144"/>
                </a:cubicBezTo>
                <a:cubicBezTo>
                  <a:pt x="99121" y="1014580"/>
                  <a:pt x="109145" y="1022016"/>
                  <a:pt x="127890" y="1028151"/>
                </a:cubicBezTo>
                <a:cubicBezTo>
                  <a:pt x="211329" y="1045655"/>
                  <a:pt x="358415" y="933168"/>
                  <a:pt x="419931" y="894257"/>
                </a:cubicBezTo>
                <a:cubicBezTo>
                  <a:pt x="481447" y="855345"/>
                  <a:pt x="469906" y="851133"/>
                  <a:pt x="623752" y="766593"/>
                </a:cubicBezTo>
                <a:cubicBezTo>
                  <a:pt x="681445" y="734891"/>
                  <a:pt x="736647" y="714600"/>
                  <a:pt x="787317" y="710884"/>
                </a:cubicBezTo>
                <a:close/>
                <a:moveTo>
                  <a:pt x="556985" y="201689"/>
                </a:moveTo>
                <a:cubicBezTo>
                  <a:pt x="759412" y="443409"/>
                  <a:pt x="759412" y="443409"/>
                  <a:pt x="759412" y="443409"/>
                </a:cubicBezTo>
                <a:cubicBezTo>
                  <a:pt x="222202" y="770901"/>
                  <a:pt x="222202" y="770901"/>
                  <a:pt x="222202" y="770901"/>
                </a:cubicBezTo>
                <a:lnTo>
                  <a:pt x="193039" y="745867"/>
                </a:lnTo>
                <a:lnTo>
                  <a:pt x="136293" y="785742"/>
                </a:lnTo>
                <a:lnTo>
                  <a:pt x="103612" y="745960"/>
                </a:lnTo>
                <a:lnTo>
                  <a:pt x="153396" y="695460"/>
                </a:lnTo>
                <a:lnTo>
                  <a:pt x="149699" y="688054"/>
                </a:lnTo>
                <a:cubicBezTo>
                  <a:pt x="136560" y="661737"/>
                  <a:pt x="136560" y="661737"/>
                  <a:pt x="136560" y="661737"/>
                </a:cubicBezTo>
                <a:cubicBezTo>
                  <a:pt x="556985" y="201689"/>
                  <a:pt x="556985" y="201689"/>
                  <a:pt x="556985" y="201689"/>
                </a:cubicBezTo>
                <a:close/>
                <a:moveTo>
                  <a:pt x="642628" y="69132"/>
                </a:moveTo>
                <a:cubicBezTo>
                  <a:pt x="642628" y="69132"/>
                  <a:pt x="642628" y="69132"/>
                  <a:pt x="899554" y="388827"/>
                </a:cubicBezTo>
                <a:cubicBezTo>
                  <a:pt x="876197" y="404422"/>
                  <a:pt x="845055" y="412219"/>
                  <a:pt x="821698" y="412219"/>
                </a:cubicBezTo>
                <a:cubicBezTo>
                  <a:pt x="821698" y="412219"/>
                  <a:pt x="821698" y="412219"/>
                  <a:pt x="595914" y="147107"/>
                </a:cubicBezTo>
                <a:cubicBezTo>
                  <a:pt x="603699" y="123714"/>
                  <a:pt x="619271" y="92525"/>
                  <a:pt x="642628" y="69132"/>
                </a:cubicBezTo>
                <a:close/>
                <a:moveTo>
                  <a:pt x="823644" y="1880"/>
                </a:moveTo>
                <a:cubicBezTo>
                  <a:pt x="876197" y="8702"/>
                  <a:pt x="926804" y="34044"/>
                  <a:pt x="961839" y="76930"/>
                </a:cubicBezTo>
                <a:cubicBezTo>
                  <a:pt x="1031910" y="154904"/>
                  <a:pt x="1024125" y="287460"/>
                  <a:pt x="938482" y="357637"/>
                </a:cubicBezTo>
                <a:cubicBezTo>
                  <a:pt x="938482" y="357637"/>
                  <a:pt x="938482" y="357637"/>
                  <a:pt x="673770" y="37943"/>
                </a:cubicBezTo>
                <a:cubicBezTo>
                  <a:pt x="716591" y="6753"/>
                  <a:pt x="771091" y="-4943"/>
                  <a:pt x="823644" y="18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58" name="喇叭 880"/>
          <p:cNvSpPr/>
          <p:nvPr/>
        </p:nvSpPr>
        <p:spPr bwMode="auto">
          <a:xfrm>
            <a:off x="6635750" y="1179513"/>
            <a:ext cx="282575" cy="187325"/>
          </a:xfrm>
          <a:custGeom>
            <a:avLst/>
            <a:gdLst>
              <a:gd name="T0" fmla="*/ 74083 w 534"/>
              <a:gd name="T1" fmla="*/ 55563 h 354"/>
              <a:gd name="T2" fmla="*/ 100542 w 534"/>
              <a:gd name="T3" fmla="*/ 44979 h 354"/>
              <a:gd name="T4" fmla="*/ 208492 w 534"/>
              <a:gd name="T5" fmla="*/ 0 h 354"/>
              <a:gd name="T6" fmla="*/ 208492 w 534"/>
              <a:gd name="T7" fmla="*/ 87313 h 354"/>
              <a:gd name="T8" fmla="*/ 208492 w 534"/>
              <a:gd name="T9" fmla="*/ 174096 h 354"/>
              <a:gd name="T10" fmla="*/ 100542 w 534"/>
              <a:gd name="T11" fmla="*/ 129646 h 354"/>
              <a:gd name="T12" fmla="*/ 74083 w 534"/>
              <a:gd name="T13" fmla="*/ 121708 h 354"/>
              <a:gd name="T14" fmla="*/ 92604 w 534"/>
              <a:gd name="T15" fmla="*/ 187325 h 354"/>
              <a:gd name="T16" fmla="*/ 39688 w 534"/>
              <a:gd name="T17" fmla="*/ 187325 h 354"/>
              <a:gd name="T18" fmla="*/ 23813 w 534"/>
              <a:gd name="T19" fmla="*/ 119063 h 354"/>
              <a:gd name="T20" fmla="*/ 0 w 534"/>
              <a:gd name="T21" fmla="*/ 119063 h 354"/>
              <a:gd name="T22" fmla="*/ 0 w 534"/>
              <a:gd name="T23" fmla="*/ 55563 h 354"/>
              <a:gd name="T24" fmla="*/ 74083 w 534"/>
              <a:gd name="T25" fmla="*/ 55563 h 354"/>
              <a:gd name="T26" fmla="*/ 234950 w 534"/>
              <a:gd name="T27" fmla="*/ 121708 h 354"/>
              <a:gd name="T28" fmla="*/ 277283 w 534"/>
              <a:gd name="T29" fmla="*/ 134938 h 354"/>
              <a:gd name="T30" fmla="*/ 269346 w 534"/>
              <a:gd name="T31" fmla="*/ 150283 h 354"/>
              <a:gd name="T32" fmla="*/ 229658 w 534"/>
              <a:gd name="T33" fmla="*/ 137054 h 354"/>
              <a:gd name="T34" fmla="*/ 234950 w 534"/>
              <a:gd name="T35" fmla="*/ 121708 h 354"/>
              <a:gd name="T36" fmla="*/ 232304 w 534"/>
              <a:gd name="T37" fmla="*/ 37042 h 354"/>
              <a:gd name="T38" fmla="*/ 271992 w 534"/>
              <a:gd name="T39" fmla="*/ 23813 h 354"/>
              <a:gd name="T40" fmla="*/ 277283 w 534"/>
              <a:gd name="T41" fmla="*/ 39688 h 354"/>
              <a:gd name="T42" fmla="*/ 237596 w 534"/>
              <a:gd name="T43" fmla="*/ 55563 h 354"/>
              <a:gd name="T44" fmla="*/ 232304 w 534"/>
              <a:gd name="T45" fmla="*/ 37042 h 354"/>
              <a:gd name="T46" fmla="*/ 240242 w 534"/>
              <a:gd name="T47" fmla="*/ 79375 h 354"/>
              <a:gd name="T48" fmla="*/ 282575 w 534"/>
              <a:gd name="T49" fmla="*/ 79375 h 354"/>
              <a:gd name="T50" fmla="*/ 282575 w 534"/>
              <a:gd name="T51" fmla="*/ 97896 h 354"/>
              <a:gd name="T52" fmla="*/ 240242 w 534"/>
              <a:gd name="T53" fmla="*/ 97896 h 354"/>
              <a:gd name="T54" fmla="*/ 240242 w 534"/>
              <a:gd name="T55" fmla="*/ 79375 h 3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34" h="354">
                <a:moveTo>
                  <a:pt x="140" y="105"/>
                </a:moveTo>
                <a:lnTo>
                  <a:pt x="190" y="85"/>
                </a:lnTo>
                <a:lnTo>
                  <a:pt x="394" y="0"/>
                </a:lnTo>
                <a:lnTo>
                  <a:pt x="394" y="165"/>
                </a:lnTo>
                <a:lnTo>
                  <a:pt x="394" y="329"/>
                </a:lnTo>
                <a:lnTo>
                  <a:pt x="190" y="245"/>
                </a:lnTo>
                <a:lnTo>
                  <a:pt x="140" y="230"/>
                </a:lnTo>
                <a:lnTo>
                  <a:pt x="175" y="354"/>
                </a:lnTo>
                <a:lnTo>
                  <a:pt x="75" y="354"/>
                </a:lnTo>
                <a:lnTo>
                  <a:pt x="45" y="225"/>
                </a:lnTo>
                <a:lnTo>
                  <a:pt x="0" y="225"/>
                </a:lnTo>
                <a:lnTo>
                  <a:pt x="0" y="105"/>
                </a:lnTo>
                <a:lnTo>
                  <a:pt x="140" y="105"/>
                </a:lnTo>
                <a:close/>
                <a:moveTo>
                  <a:pt x="444" y="230"/>
                </a:moveTo>
                <a:lnTo>
                  <a:pt x="524" y="255"/>
                </a:lnTo>
                <a:lnTo>
                  <a:pt x="509" y="284"/>
                </a:lnTo>
                <a:lnTo>
                  <a:pt x="434" y="259"/>
                </a:lnTo>
                <a:lnTo>
                  <a:pt x="444" y="230"/>
                </a:lnTo>
                <a:close/>
                <a:moveTo>
                  <a:pt x="439" y="70"/>
                </a:moveTo>
                <a:lnTo>
                  <a:pt x="514" y="45"/>
                </a:lnTo>
                <a:lnTo>
                  <a:pt x="524" y="75"/>
                </a:lnTo>
                <a:lnTo>
                  <a:pt x="449" y="105"/>
                </a:lnTo>
                <a:lnTo>
                  <a:pt x="439" y="70"/>
                </a:lnTo>
                <a:close/>
                <a:moveTo>
                  <a:pt x="454" y="150"/>
                </a:moveTo>
                <a:lnTo>
                  <a:pt x="534" y="150"/>
                </a:lnTo>
                <a:lnTo>
                  <a:pt x="534" y="185"/>
                </a:lnTo>
                <a:lnTo>
                  <a:pt x="454" y="185"/>
                </a:lnTo>
                <a:lnTo>
                  <a:pt x="454" y="1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59" name="钢琴 881"/>
          <p:cNvSpPr/>
          <p:nvPr/>
        </p:nvSpPr>
        <p:spPr bwMode="auto">
          <a:xfrm>
            <a:off x="10507663" y="1179513"/>
            <a:ext cx="282575" cy="263525"/>
          </a:xfrm>
          <a:custGeom>
            <a:avLst/>
            <a:gdLst>
              <a:gd name="T0" fmla="*/ 0 w 99"/>
              <a:gd name="T1" fmla="*/ 254932 h 92"/>
              <a:gd name="T2" fmla="*/ 0 w 99"/>
              <a:gd name="T3" fmla="*/ 263525 h 92"/>
              <a:gd name="T4" fmla="*/ 8563 w 99"/>
              <a:gd name="T5" fmla="*/ 263525 h 92"/>
              <a:gd name="T6" fmla="*/ 274012 w 99"/>
              <a:gd name="T7" fmla="*/ 263525 h 92"/>
              <a:gd name="T8" fmla="*/ 282575 w 99"/>
              <a:gd name="T9" fmla="*/ 263525 h 92"/>
              <a:gd name="T10" fmla="*/ 282575 w 99"/>
              <a:gd name="T11" fmla="*/ 254932 h 92"/>
              <a:gd name="T12" fmla="*/ 282575 w 99"/>
              <a:gd name="T13" fmla="*/ 148949 h 92"/>
              <a:gd name="T14" fmla="*/ 254032 w 99"/>
              <a:gd name="T15" fmla="*/ 117440 h 92"/>
              <a:gd name="T16" fmla="*/ 156986 w 99"/>
              <a:gd name="T17" fmla="*/ 88796 h 92"/>
              <a:gd name="T18" fmla="*/ 128443 w 99"/>
              <a:gd name="T19" fmla="*/ 54424 h 92"/>
              <a:gd name="T20" fmla="*/ 2854 w 99"/>
              <a:gd name="T21" fmla="*/ 91661 h 92"/>
              <a:gd name="T22" fmla="*/ 0 w 99"/>
              <a:gd name="T23" fmla="*/ 254932 h 92"/>
              <a:gd name="T24" fmla="*/ 251178 w 99"/>
              <a:gd name="T25" fmla="*/ 209101 h 92"/>
              <a:gd name="T26" fmla="*/ 265449 w 99"/>
              <a:gd name="T27" fmla="*/ 209101 h 92"/>
              <a:gd name="T28" fmla="*/ 265449 w 99"/>
              <a:gd name="T29" fmla="*/ 249203 h 92"/>
              <a:gd name="T30" fmla="*/ 17126 w 99"/>
              <a:gd name="T31" fmla="*/ 249203 h 92"/>
              <a:gd name="T32" fmla="*/ 17126 w 99"/>
              <a:gd name="T33" fmla="*/ 209101 h 92"/>
              <a:gd name="T34" fmla="*/ 34252 w 99"/>
              <a:gd name="T35" fmla="*/ 209101 h 92"/>
              <a:gd name="T36" fmla="*/ 34252 w 99"/>
              <a:gd name="T37" fmla="*/ 232017 h 92"/>
              <a:gd name="T38" fmla="*/ 45669 w 99"/>
              <a:gd name="T39" fmla="*/ 232017 h 92"/>
              <a:gd name="T40" fmla="*/ 45669 w 99"/>
              <a:gd name="T41" fmla="*/ 209101 h 92"/>
              <a:gd name="T42" fmla="*/ 51377 w 99"/>
              <a:gd name="T43" fmla="*/ 209101 h 92"/>
              <a:gd name="T44" fmla="*/ 51377 w 99"/>
              <a:gd name="T45" fmla="*/ 232017 h 92"/>
              <a:gd name="T46" fmla="*/ 62794 w 99"/>
              <a:gd name="T47" fmla="*/ 232017 h 92"/>
              <a:gd name="T48" fmla="*/ 62794 w 99"/>
              <a:gd name="T49" fmla="*/ 209101 h 92"/>
              <a:gd name="T50" fmla="*/ 82774 w 99"/>
              <a:gd name="T51" fmla="*/ 209101 h 92"/>
              <a:gd name="T52" fmla="*/ 82774 w 99"/>
              <a:gd name="T53" fmla="*/ 232017 h 92"/>
              <a:gd name="T54" fmla="*/ 94192 w 99"/>
              <a:gd name="T55" fmla="*/ 232017 h 92"/>
              <a:gd name="T56" fmla="*/ 94192 w 99"/>
              <a:gd name="T57" fmla="*/ 209101 h 92"/>
              <a:gd name="T58" fmla="*/ 99900 w 99"/>
              <a:gd name="T59" fmla="*/ 209101 h 92"/>
              <a:gd name="T60" fmla="*/ 99900 w 99"/>
              <a:gd name="T61" fmla="*/ 232017 h 92"/>
              <a:gd name="T62" fmla="*/ 111317 w 99"/>
              <a:gd name="T63" fmla="*/ 232017 h 92"/>
              <a:gd name="T64" fmla="*/ 111317 w 99"/>
              <a:gd name="T65" fmla="*/ 209101 h 92"/>
              <a:gd name="T66" fmla="*/ 117026 w 99"/>
              <a:gd name="T67" fmla="*/ 209101 h 92"/>
              <a:gd name="T68" fmla="*/ 117026 w 99"/>
              <a:gd name="T69" fmla="*/ 232017 h 92"/>
              <a:gd name="T70" fmla="*/ 128443 w 99"/>
              <a:gd name="T71" fmla="*/ 232017 h 92"/>
              <a:gd name="T72" fmla="*/ 128443 w 99"/>
              <a:gd name="T73" fmla="*/ 209101 h 92"/>
              <a:gd name="T74" fmla="*/ 156986 w 99"/>
              <a:gd name="T75" fmla="*/ 209101 h 92"/>
              <a:gd name="T76" fmla="*/ 156986 w 99"/>
              <a:gd name="T77" fmla="*/ 232017 h 92"/>
              <a:gd name="T78" fmla="*/ 168403 w 99"/>
              <a:gd name="T79" fmla="*/ 232017 h 92"/>
              <a:gd name="T80" fmla="*/ 168403 w 99"/>
              <a:gd name="T81" fmla="*/ 209101 h 92"/>
              <a:gd name="T82" fmla="*/ 174112 w 99"/>
              <a:gd name="T83" fmla="*/ 209101 h 92"/>
              <a:gd name="T84" fmla="*/ 174112 w 99"/>
              <a:gd name="T85" fmla="*/ 232017 h 92"/>
              <a:gd name="T86" fmla="*/ 185529 w 99"/>
              <a:gd name="T87" fmla="*/ 232017 h 92"/>
              <a:gd name="T88" fmla="*/ 185529 w 99"/>
              <a:gd name="T89" fmla="*/ 209101 h 92"/>
              <a:gd name="T90" fmla="*/ 205509 w 99"/>
              <a:gd name="T91" fmla="*/ 209101 h 92"/>
              <a:gd name="T92" fmla="*/ 205509 w 99"/>
              <a:gd name="T93" fmla="*/ 232017 h 92"/>
              <a:gd name="T94" fmla="*/ 214072 w 99"/>
              <a:gd name="T95" fmla="*/ 232017 h 92"/>
              <a:gd name="T96" fmla="*/ 214072 w 99"/>
              <a:gd name="T97" fmla="*/ 209101 h 92"/>
              <a:gd name="T98" fmla="*/ 222635 w 99"/>
              <a:gd name="T99" fmla="*/ 209101 h 92"/>
              <a:gd name="T100" fmla="*/ 222635 w 99"/>
              <a:gd name="T101" fmla="*/ 232017 h 92"/>
              <a:gd name="T102" fmla="*/ 234052 w 99"/>
              <a:gd name="T103" fmla="*/ 232017 h 92"/>
              <a:gd name="T104" fmla="*/ 234052 w 99"/>
              <a:gd name="T105" fmla="*/ 209101 h 92"/>
              <a:gd name="T106" fmla="*/ 239761 w 99"/>
              <a:gd name="T107" fmla="*/ 209101 h 92"/>
              <a:gd name="T108" fmla="*/ 239761 w 99"/>
              <a:gd name="T109" fmla="*/ 232017 h 92"/>
              <a:gd name="T110" fmla="*/ 251178 w 99"/>
              <a:gd name="T111" fmla="*/ 232017 h 92"/>
              <a:gd name="T112" fmla="*/ 251178 w 99"/>
              <a:gd name="T113" fmla="*/ 209101 h 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99" h="92">
                <a:moveTo>
                  <a:pt x="0" y="89"/>
                </a:moveTo>
                <a:cubicBezTo>
                  <a:pt x="0" y="92"/>
                  <a:pt x="0" y="92"/>
                  <a:pt x="0" y="92"/>
                </a:cubicBezTo>
                <a:cubicBezTo>
                  <a:pt x="3" y="92"/>
                  <a:pt x="3" y="92"/>
                  <a:pt x="3" y="92"/>
                </a:cubicBezTo>
                <a:cubicBezTo>
                  <a:pt x="96" y="92"/>
                  <a:pt x="96" y="92"/>
                  <a:pt x="96" y="92"/>
                </a:cubicBezTo>
                <a:cubicBezTo>
                  <a:pt x="99" y="92"/>
                  <a:pt x="99" y="92"/>
                  <a:pt x="99" y="92"/>
                </a:cubicBezTo>
                <a:cubicBezTo>
                  <a:pt x="99" y="89"/>
                  <a:pt x="99" y="89"/>
                  <a:pt x="99" y="89"/>
                </a:cubicBezTo>
                <a:cubicBezTo>
                  <a:pt x="99" y="52"/>
                  <a:pt x="99" y="52"/>
                  <a:pt x="99" y="52"/>
                </a:cubicBezTo>
                <a:cubicBezTo>
                  <a:pt x="99" y="46"/>
                  <a:pt x="94" y="42"/>
                  <a:pt x="89" y="41"/>
                </a:cubicBezTo>
                <a:cubicBezTo>
                  <a:pt x="75" y="38"/>
                  <a:pt x="64" y="42"/>
                  <a:pt x="55" y="31"/>
                </a:cubicBezTo>
                <a:cubicBezTo>
                  <a:pt x="52" y="28"/>
                  <a:pt x="49" y="23"/>
                  <a:pt x="45" y="19"/>
                </a:cubicBezTo>
                <a:cubicBezTo>
                  <a:pt x="29" y="0"/>
                  <a:pt x="1" y="13"/>
                  <a:pt x="1" y="32"/>
                </a:cubicBezTo>
                <a:cubicBezTo>
                  <a:pt x="0" y="89"/>
                  <a:pt x="0" y="89"/>
                  <a:pt x="0" y="89"/>
                </a:cubicBezTo>
                <a:close/>
                <a:moveTo>
                  <a:pt x="88" y="73"/>
                </a:moveTo>
                <a:cubicBezTo>
                  <a:pt x="93" y="73"/>
                  <a:pt x="93" y="73"/>
                  <a:pt x="93" y="73"/>
                </a:cubicBezTo>
                <a:cubicBezTo>
                  <a:pt x="93" y="87"/>
                  <a:pt x="93" y="87"/>
                  <a:pt x="93" y="87"/>
                </a:cubicBezTo>
                <a:cubicBezTo>
                  <a:pt x="6" y="87"/>
                  <a:pt x="6" y="87"/>
                  <a:pt x="6" y="87"/>
                </a:cubicBezTo>
                <a:cubicBezTo>
                  <a:pt x="6" y="73"/>
                  <a:pt x="6" y="73"/>
                  <a:pt x="6" y="73"/>
                </a:cubicBezTo>
                <a:cubicBezTo>
                  <a:pt x="12" y="73"/>
                  <a:pt x="12" y="73"/>
                  <a:pt x="12" y="73"/>
                </a:cubicBezTo>
                <a:cubicBezTo>
                  <a:pt x="12" y="81"/>
                  <a:pt x="12" y="81"/>
                  <a:pt x="12" y="81"/>
                </a:cubicBezTo>
                <a:cubicBezTo>
                  <a:pt x="16" y="81"/>
                  <a:pt x="16" y="81"/>
                  <a:pt x="16" y="81"/>
                </a:cubicBezTo>
                <a:cubicBezTo>
                  <a:pt x="16" y="73"/>
                  <a:pt x="16" y="73"/>
                  <a:pt x="16" y="73"/>
                </a:cubicBezTo>
                <a:cubicBezTo>
                  <a:pt x="18" y="73"/>
                  <a:pt x="18" y="73"/>
                  <a:pt x="18" y="73"/>
                </a:cubicBezTo>
                <a:cubicBezTo>
                  <a:pt x="18" y="81"/>
                  <a:pt x="18" y="81"/>
                  <a:pt x="18" y="81"/>
                </a:cubicBezTo>
                <a:cubicBezTo>
                  <a:pt x="22" y="81"/>
                  <a:pt x="22" y="81"/>
                  <a:pt x="22" y="81"/>
                </a:cubicBezTo>
                <a:cubicBezTo>
                  <a:pt x="22" y="73"/>
                  <a:pt x="22" y="73"/>
                  <a:pt x="22" y="73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81"/>
                  <a:pt x="29" y="81"/>
                  <a:pt x="29" y="81"/>
                </a:cubicBezTo>
                <a:cubicBezTo>
                  <a:pt x="33" y="81"/>
                  <a:pt x="33" y="81"/>
                  <a:pt x="33" y="81"/>
                </a:cubicBezTo>
                <a:cubicBezTo>
                  <a:pt x="33" y="73"/>
                  <a:pt x="33" y="73"/>
                  <a:pt x="33" y="73"/>
                </a:cubicBezTo>
                <a:cubicBezTo>
                  <a:pt x="35" y="73"/>
                  <a:pt x="35" y="73"/>
                  <a:pt x="35" y="73"/>
                </a:cubicBezTo>
                <a:cubicBezTo>
                  <a:pt x="35" y="81"/>
                  <a:pt x="35" y="81"/>
                  <a:pt x="35" y="81"/>
                </a:cubicBezTo>
                <a:cubicBezTo>
                  <a:pt x="39" y="81"/>
                  <a:pt x="39" y="81"/>
                  <a:pt x="39" y="81"/>
                </a:cubicBezTo>
                <a:cubicBezTo>
                  <a:pt x="39" y="73"/>
                  <a:pt x="39" y="73"/>
                  <a:pt x="39" y="73"/>
                </a:cubicBezTo>
                <a:cubicBezTo>
                  <a:pt x="41" y="73"/>
                  <a:pt x="41" y="73"/>
                  <a:pt x="41" y="73"/>
                </a:cubicBezTo>
                <a:cubicBezTo>
                  <a:pt x="41" y="81"/>
                  <a:pt x="41" y="81"/>
                  <a:pt x="41" y="81"/>
                </a:cubicBezTo>
                <a:cubicBezTo>
                  <a:pt x="45" y="81"/>
                  <a:pt x="45" y="81"/>
                  <a:pt x="45" y="81"/>
                </a:cubicBezTo>
                <a:cubicBezTo>
                  <a:pt x="45" y="73"/>
                  <a:pt x="45" y="73"/>
                  <a:pt x="45" y="73"/>
                </a:cubicBezTo>
                <a:cubicBezTo>
                  <a:pt x="55" y="73"/>
                  <a:pt x="55" y="73"/>
                  <a:pt x="55" y="73"/>
                </a:cubicBezTo>
                <a:cubicBezTo>
                  <a:pt x="55" y="81"/>
                  <a:pt x="55" y="81"/>
                  <a:pt x="55" y="81"/>
                </a:cubicBezTo>
                <a:cubicBezTo>
                  <a:pt x="59" y="81"/>
                  <a:pt x="59" y="81"/>
                  <a:pt x="59" y="81"/>
                </a:cubicBezTo>
                <a:cubicBezTo>
                  <a:pt x="59" y="73"/>
                  <a:pt x="59" y="73"/>
                  <a:pt x="59" y="73"/>
                </a:cubicBezTo>
                <a:cubicBezTo>
                  <a:pt x="61" y="73"/>
                  <a:pt x="61" y="73"/>
                  <a:pt x="61" y="73"/>
                </a:cubicBezTo>
                <a:cubicBezTo>
                  <a:pt x="61" y="81"/>
                  <a:pt x="61" y="81"/>
                  <a:pt x="61" y="81"/>
                </a:cubicBezTo>
                <a:cubicBezTo>
                  <a:pt x="65" y="81"/>
                  <a:pt x="65" y="81"/>
                  <a:pt x="65" y="81"/>
                </a:cubicBezTo>
                <a:cubicBezTo>
                  <a:pt x="65" y="73"/>
                  <a:pt x="65" y="73"/>
                  <a:pt x="65" y="73"/>
                </a:cubicBezTo>
                <a:cubicBezTo>
                  <a:pt x="72" y="73"/>
                  <a:pt x="72" y="73"/>
                  <a:pt x="72" y="73"/>
                </a:cubicBezTo>
                <a:cubicBezTo>
                  <a:pt x="72" y="81"/>
                  <a:pt x="72" y="81"/>
                  <a:pt x="72" y="81"/>
                </a:cubicBezTo>
                <a:cubicBezTo>
                  <a:pt x="75" y="81"/>
                  <a:pt x="75" y="81"/>
                  <a:pt x="75" y="81"/>
                </a:cubicBezTo>
                <a:cubicBezTo>
                  <a:pt x="75" y="73"/>
                  <a:pt x="75" y="73"/>
                  <a:pt x="75" y="73"/>
                </a:cubicBezTo>
                <a:cubicBezTo>
                  <a:pt x="78" y="73"/>
                  <a:pt x="78" y="73"/>
                  <a:pt x="78" y="73"/>
                </a:cubicBezTo>
                <a:cubicBezTo>
                  <a:pt x="78" y="81"/>
                  <a:pt x="78" y="81"/>
                  <a:pt x="78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82" y="73"/>
                  <a:pt x="82" y="73"/>
                  <a:pt x="82" y="73"/>
                </a:cubicBezTo>
                <a:cubicBezTo>
                  <a:pt x="84" y="73"/>
                  <a:pt x="84" y="73"/>
                  <a:pt x="84" y="73"/>
                </a:cubicBezTo>
                <a:cubicBezTo>
                  <a:pt x="84" y="81"/>
                  <a:pt x="84" y="81"/>
                  <a:pt x="84" y="81"/>
                </a:cubicBezTo>
                <a:cubicBezTo>
                  <a:pt x="88" y="81"/>
                  <a:pt x="88" y="81"/>
                  <a:pt x="88" y="81"/>
                </a:cubicBezTo>
                <a:lnTo>
                  <a:pt x="88" y="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60" name="音符3 882"/>
          <p:cNvSpPr/>
          <p:nvPr/>
        </p:nvSpPr>
        <p:spPr bwMode="auto">
          <a:xfrm>
            <a:off x="8197850" y="1181100"/>
            <a:ext cx="252413" cy="282575"/>
          </a:xfrm>
          <a:custGeom>
            <a:avLst/>
            <a:gdLst>
              <a:gd name="T0" fmla="*/ 65230 w 89"/>
              <a:gd name="T1" fmla="*/ 149765 h 100"/>
              <a:gd name="T2" fmla="*/ 87919 w 89"/>
              <a:gd name="T3" fmla="*/ 152591 h 100"/>
              <a:gd name="T4" fmla="*/ 87919 w 89"/>
              <a:gd name="T5" fmla="*/ 0 h 100"/>
              <a:gd name="T6" fmla="*/ 235396 w 89"/>
              <a:gd name="T7" fmla="*/ 81947 h 100"/>
              <a:gd name="T8" fmla="*/ 198527 w 89"/>
              <a:gd name="T9" fmla="*/ 183674 h 100"/>
              <a:gd name="T10" fmla="*/ 187183 w 89"/>
              <a:gd name="T11" fmla="*/ 178022 h 100"/>
              <a:gd name="T12" fmla="*/ 187183 w 89"/>
              <a:gd name="T13" fmla="*/ 104553 h 100"/>
              <a:gd name="T14" fmla="*/ 133297 w 89"/>
              <a:gd name="T15" fmla="*/ 84773 h 100"/>
              <a:gd name="T16" fmla="*/ 133297 w 89"/>
              <a:gd name="T17" fmla="*/ 214757 h 100"/>
              <a:gd name="T18" fmla="*/ 65230 w 89"/>
              <a:gd name="T19" fmla="*/ 282575 h 100"/>
              <a:gd name="T20" fmla="*/ 0 w 89"/>
              <a:gd name="T21" fmla="*/ 214757 h 100"/>
              <a:gd name="T22" fmla="*/ 65230 w 89"/>
              <a:gd name="T23" fmla="*/ 149765 h 1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9" h="100">
                <a:moveTo>
                  <a:pt x="23" y="53"/>
                </a:moveTo>
                <a:cubicBezTo>
                  <a:pt x="26" y="53"/>
                  <a:pt x="29" y="54"/>
                  <a:pt x="31" y="54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77" y="15"/>
                  <a:pt x="83" y="29"/>
                </a:cubicBezTo>
                <a:cubicBezTo>
                  <a:pt x="89" y="43"/>
                  <a:pt x="70" y="65"/>
                  <a:pt x="70" y="65"/>
                </a:cubicBezTo>
                <a:cubicBezTo>
                  <a:pt x="66" y="63"/>
                  <a:pt x="66" y="63"/>
                  <a:pt x="66" y="63"/>
                </a:cubicBezTo>
                <a:cubicBezTo>
                  <a:pt x="66" y="63"/>
                  <a:pt x="74" y="46"/>
                  <a:pt x="66" y="37"/>
                </a:cubicBezTo>
                <a:cubicBezTo>
                  <a:pt x="62" y="31"/>
                  <a:pt x="53" y="30"/>
                  <a:pt x="47" y="30"/>
                </a:cubicBezTo>
                <a:cubicBezTo>
                  <a:pt x="47" y="76"/>
                  <a:pt x="47" y="76"/>
                  <a:pt x="47" y="76"/>
                </a:cubicBezTo>
                <a:cubicBezTo>
                  <a:pt x="47" y="89"/>
                  <a:pt x="36" y="100"/>
                  <a:pt x="23" y="100"/>
                </a:cubicBezTo>
                <a:cubicBezTo>
                  <a:pt x="10" y="100"/>
                  <a:pt x="0" y="89"/>
                  <a:pt x="0" y="76"/>
                </a:cubicBezTo>
                <a:cubicBezTo>
                  <a:pt x="0" y="63"/>
                  <a:pt x="10" y="53"/>
                  <a:pt x="23" y="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61" name="鼠标 883"/>
          <p:cNvSpPr/>
          <p:nvPr/>
        </p:nvSpPr>
        <p:spPr bwMode="auto">
          <a:xfrm>
            <a:off x="9726613" y="1179513"/>
            <a:ext cx="282575" cy="277812"/>
          </a:xfrm>
          <a:custGeom>
            <a:avLst/>
            <a:gdLst>
              <a:gd name="T0" fmla="*/ 88483 w 99"/>
              <a:gd name="T1" fmla="*/ 2864 h 97"/>
              <a:gd name="T2" fmla="*/ 142715 w 99"/>
              <a:gd name="T3" fmla="*/ 60145 h 97"/>
              <a:gd name="T4" fmla="*/ 142715 w 99"/>
              <a:gd name="T5" fmla="*/ 65873 h 97"/>
              <a:gd name="T6" fmla="*/ 125589 w 99"/>
              <a:gd name="T7" fmla="*/ 105970 h 97"/>
              <a:gd name="T8" fmla="*/ 105609 w 99"/>
              <a:gd name="T9" fmla="*/ 85921 h 97"/>
              <a:gd name="T10" fmla="*/ 97046 w 99"/>
              <a:gd name="T11" fmla="*/ 57281 h 97"/>
              <a:gd name="T12" fmla="*/ 68503 w 99"/>
              <a:gd name="T13" fmla="*/ 45825 h 97"/>
              <a:gd name="T14" fmla="*/ 48523 w 99"/>
              <a:gd name="T15" fmla="*/ 25776 h 97"/>
              <a:gd name="T16" fmla="*/ 88483 w 99"/>
              <a:gd name="T17" fmla="*/ 2864 h 97"/>
              <a:gd name="T18" fmla="*/ 65649 w 99"/>
              <a:gd name="T19" fmla="*/ 60145 h 97"/>
              <a:gd name="T20" fmla="*/ 68503 w 99"/>
              <a:gd name="T21" fmla="*/ 85921 h 97"/>
              <a:gd name="T22" fmla="*/ 94192 w 99"/>
              <a:gd name="T23" fmla="*/ 88785 h 97"/>
              <a:gd name="T24" fmla="*/ 91337 w 99"/>
              <a:gd name="T25" fmla="*/ 63009 h 97"/>
              <a:gd name="T26" fmla="*/ 65649 w 99"/>
              <a:gd name="T27" fmla="*/ 60145 h 97"/>
              <a:gd name="T28" fmla="*/ 5709 w 99"/>
              <a:gd name="T29" fmla="*/ 100241 h 97"/>
              <a:gd name="T30" fmla="*/ 0 w 99"/>
              <a:gd name="T31" fmla="*/ 114562 h 97"/>
              <a:gd name="T32" fmla="*/ 137006 w 99"/>
              <a:gd name="T33" fmla="*/ 252036 h 97"/>
              <a:gd name="T34" fmla="*/ 254032 w 99"/>
              <a:gd name="T35" fmla="*/ 134610 h 97"/>
              <a:gd name="T36" fmla="*/ 119880 w 99"/>
              <a:gd name="T37" fmla="*/ 0 h 97"/>
              <a:gd name="T38" fmla="*/ 105609 w 99"/>
              <a:gd name="T39" fmla="*/ 2864 h 97"/>
              <a:gd name="T40" fmla="*/ 151278 w 99"/>
              <a:gd name="T41" fmla="*/ 51553 h 97"/>
              <a:gd name="T42" fmla="*/ 154132 w 99"/>
              <a:gd name="T43" fmla="*/ 54417 h 97"/>
              <a:gd name="T44" fmla="*/ 154132 w 99"/>
              <a:gd name="T45" fmla="*/ 57281 h 97"/>
              <a:gd name="T46" fmla="*/ 154132 w 99"/>
              <a:gd name="T47" fmla="*/ 68737 h 97"/>
              <a:gd name="T48" fmla="*/ 125589 w 99"/>
              <a:gd name="T49" fmla="*/ 126018 h 97"/>
              <a:gd name="T50" fmla="*/ 71357 w 99"/>
              <a:gd name="T51" fmla="*/ 151794 h 97"/>
              <a:gd name="T52" fmla="*/ 59940 w 99"/>
              <a:gd name="T53" fmla="*/ 151794 h 97"/>
              <a:gd name="T54" fmla="*/ 57086 w 99"/>
              <a:gd name="T55" fmla="*/ 151794 h 97"/>
              <a:gd name="T56" fmla="*/ 54232 w 99"/>
              <a:gd name="T57" fmla="*/ 148930 h 97"/>
              <a:gd name="T58" fmla="*/ 5709 w 99"/>
              <a:gd name="T59" fmla="*/ 100241 h 97"/>
              <a:gd name="T60" fmla="*/ 34252 w 99"/>
              <a:gd name="T61" fmla="*/ 40097 h 97"/>
              <a:gd name="T62" fmla="*/ 8563 w 99"/>
              <a:gd name="T63" fmla="*/ 80193 h 97"/>
              <a:gd name="T64" fmla="*/ 65649 w 99"/>
              <a:gd name="T65" fmla="*/ 137474 h 97"/>
              <a:gd name="T66" fmla="*/ 68503 w 99"/>
              <a:gd name="T67" fmla="*/ 137474 h 97"/>
              <a:gd name="T68" fmla="*/ 111317 w 99"/>
              <a:gd name="T69" fmla="*/ 120290 h 97"/>
              <a:gd name="T70" fmla="*/ 91337 w 99"/>
              <a:gd name="T71" fmla="*/ 100241 h 97"/>
              <a:gd name="T72" fmla="*/ 62794 w 99"/>
              <a:gd name="T73" fmla="*/ 88785 h 97"/>
              <a:gd name="T74" fmla="*/ 51377 w 99"/>
              <a:gd name="T75" fmla="*/ 60145 h 97"/>
              <a:gd name="T76" fmla="*/ 34252 w 99"/>
              <a:gd name="T77" fmla="*/ 40097 h 9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9" h="97">
                <a:moveTo>
                  <a:pt x="31" y="1"/>
                </a:move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50" y="22"/>
                  <a:pt x="50" y="23"/>
                </a:cubicBezTo>
                <a:cubicBezTo>
                  <a:pt x="50" y="28"/>
                  <a:pt x="48" y="33"/>
                  <a:pt x="44" y="37"/>
                </a:cubicBezTo>
                <a:cubicBezTo>
                  <a:pt x="37" y="30"/>
                  <a:pt x="37" y="30"/>
                  <a:pt x="37" y="30"/>
                </a:cubicBezTo>
                <a:cubicBezTo>
                  <a:pt x="38" y="27"/>
                  <a:pt x="36" y="23"/>
                  <a:pt x="34" y="20"/>
                </a:cubicBezTo>
                <a:cubicBezTo>
                  <a:pt x="31" y="17"/>
                  <a:pt x="27" y="16"/>
                  <a:pt x="24" y="16"/>
                </a:cubicBezTo>
                <a:cubicBezTo>
                  <a:pt x="17" y="9"/>
                  <a:pt x="17" y="9"/>
                  <a:pt x="17" y="9"/>
                </a:cubicBezTo>
                <a:cubicBezTo>
                  <a:pt x="21" y="6"/>
                  <a:pt x="25" y="3"/>
                  <a:pt x="31" y="1"/>
                </a:cubicBezTo>
                <a:close/>
                <a:moveTo>
                  <a:pt x="23" y="21"/>
                </a:moveTo>
                <a:cubicBezTo>
                  <a:pt x="21" y="23"/>
                  <a:pt x="21" y="27"/>
                  <a:pt x="24" y="30"/>
                </a:cubicBezTo>
                <a:cubicBezTo>
                  <a:pt x="27" y="32"/>
                  <a:pt x="31" y="33"/>
                  <a:pt x="33" y="31"/>
                </a:cubicBezTo>
                <a:cubicBezTo>
                  <a:pt x="35" y="29"/>
                  <a:pt x="34" y="25"/>
                  <a:pt x="32" y="22"/>
                </a:cubicBezTo>
                <a:cubicBezTo>
                  <a:pt x="29" y="19"/>
                  <a:pt x="25" y="18"/>
                  <a:pt x="23" y="21"/>
                </a:cubicBezTo>
                <a:close/>
                <a:moveTo>
                  <a:pt x="2" y="35"/>
                </a:moveTo>
                <a:cubicBezTo>
                  <a:pt x="1" y="36"/>
                  <a:pt x="1" y="38"/>
                  <a:pt x="0" y="40"/>
                </a:cubicBezTo>
                <a:cubicBezTo>
                  <a:pt x="48" y="88"/>
                  <a:pt x="48" y="88"/>
                  <a:pt x="48" y="88"/>
                </a:cubicBezTo>
                <a:cubicBezTo>
                  <a:pt x="70" y="97"/>
                  <a:pt x="99" y="72"/>
                  <a:pt x="89" y="47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8" y="0"/>
                  <a:pt x="37" y="1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1"/>
                  <a:pt x="54" y="22"/>
                  <a:pt x="54" y="24"/>
                </a:cubicBezTo>
                <a:cubicBezTo>
                  <a:pt x="54" y="31"/>
                  <a:pt x="50" y="38"/>
                  <a:pt x="44" y="44"/>
                </a:cubicBezTo>
                <a:cubicBezTo>
                  <a:pt x="39" y="49"/>
                  <a:pt x="32" y="52"/>
                  <a:pt x="25" y="53"/>
                </a:cubicBezTo>
                <a:cubicBezTo>
                  <a:pt x="24" y="53"/>
                  <a:pt x="22" y="53"/>
                  <a:pt x="21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12" y="14"/>
                </a:moveTo>
                <a:cubicBezTo>
                  <a:pt x="8" y="18"/>
                  <a:pt x="5" y="23"/>
                  <a:pt x="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8"/>
                  <a:pt x="24" y="48"/>
                  <a:pt x="24" y="48"/>
                </a:cubicBezTo>
                <a:cubicBezTo>
                  <a:pt x="29" y="48"/>
                  <a:pt x="35" y="46"/>
                  <a:pt x="39" y="42"/>
                </a:cubicBezTo>
                <a:cubicBezTo>
                  <a:pt x="32" y="35"/>
                  <a:pt x="32" y="35"/>
                  <a:pt x="32" y="35"/>
                </a:cubicBezTo>
                <a:cubicBezTo>
                  <a:pt x="29" y="36"/>
                  <a:pt x="25" y="34"/>
                  <a:pt x="22" y="31"/>
                </a:cubicBezTo>
                <a:cubicBezTo>
                  <a:pt x="19" y="28"/>
                  <a:pt x="18" y="24"/>
                  <a:pt x="18" y="21"/>
                </a:cubicBezTo>
                <a:lnTo>
                  <a:pt x="12" y="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62" name="电源1 884"/>
          <p:cNvSpPr/>
          <p:nvPr/>
        </p:nvSpPr>
        <p:spPr bwMode="auto">
          <a:xfrm>
            <a:off x="8948738" y="1181100"/>
            <a:ext cx="279400" cy="282575"/>
          </a:xfrm>
          <a:custGeom>
            <a:avLst/>
            <a:gdLst>
              <a:gd name="T0" fmla="*/ 141306 w 87"/>
              <a:gd name="T1" fmla="*/ 0 h 88"/>
              <a:gd name="T2" fmla="*/ 279400 w 87"/>
              <a:gd name="T3" fmla="*/ 141288 h 88"/>
              <a:gd name="T4" fmla="*/ 141306 w 87"/>
              <a:gd name="T5" fmla="*/ 282575 h 88"/>
              <a:gd name="T6" fmla="*/ 0 w 87"/>
              <a:gd name="T7" fmla="*/ 141288 h 88"/>
              <a:gd name="T8" fmla="*/ 141306 w 87"/>
              <a:gd name="T9" fmla="*/ 0 h 88"/>
              <a:gd name="T10" fmla="*/ 186267 w 87"/>
              <a:gd name="T11" fmla="*/ 67433 h 88"/>
              <a:gd name="T12" fmla="*/ 176632 w 87"/>
              <a:gd name="T13" fmla="*/ 86699 h 88"/>
              <a:gd name="T14" fmla="*/ 186267 w 87"/>
              <a:gd name="T15" fmla="*/ 96332 h 88"/>
              <a:gd name="T16" fmla="*/ 205536 w 87"/>
              <a:gd name="T17" fmla="*/ 141288 h 88"/>
              <a:gd name="T18" fmla="*/ 186267 w 87"/>
              <a:gd name="T19" fmla="*/ 186243 h 88"/>
              <a:gd name="T20" fmla="*/ 141306 w 87"/>
              <a:gd name="T21" fmla="*/ 205509 h 88"/>
              <a:gd name="T22" fmla="*/ 93133 w 87"/>
              <a:gd name="T23" fmla="*/ 186243 h 88"/>
              <a:gd name="T24" fmla="*/ 77076 w 87"/>
              <a:gd name="T25" fmla="*/ 141288 h 88"/>
              <a:gd name="T26" fmla="*/ 93133 w 87"/>
              <a:gd name="T27" fmla="*/ 96332 h 88"/>
              <a:gd name="T28" fmla="*/ 102768 w 87"/>
              <a:gd name="T29" fmla="*/ 89910 h 88"/>
              <a:gd name="T30" fmla="*/ 93133 w 87"/>
              <a:gd name="T31" fmla="*/ 70644 h 88"/>
              <a:gd name="T32" fmla="*/ 80287 w 87"/>
              <a:gd name="T33" fmla="*/ 80277 h 88"/>
              <a:gd name="T34" fmla="*/ 54595 w 87"/>
              <a:gd name="T35" fmla="*/ 141288 h 88"/>
              <a:gd name="T36" fmla="*/ 80287 w 87"/>
              <a:gd name="T37" fmla="*/ 202298 h 88"/>
              <a:gd name="T38" fmla="*/ 141306 w 87"/>
              <a:gd name="T39" fmla="*/ 227987 h 88"/>
              <a:gd name="T40" fmla="*/ 202324 w 87"/>
              <a:gd name="T41" fmla="*/ 202298 h 88"/>
              <a:gd name="T42" fmla="*/ 228016 w 87"/>
              <a:gd name="T43" fmla="*/ 141288 h 88"/>
              <a:gd name="T44" fmla="*/ 202324 w 87"/>
              <a:gd name="T45" fmla="*/ 80277 h 88"/>
              <a:gd name="T46" fmla="*/ 186267 w 87"/>
              <a:gd name="T47" fmla="*/ 67433 h 88"/>
              <a:gd name="T48" fmla="*/ 128460 w 87"/>
              <a:gd name="T49" fmla="*/ 22478 h 88"/>
              <a:gd name="T50" fmla="*/ 128460 w 87"/>
              <a:gd name="T51" fmla="*/ 128443 h 88"/>
              <a:gd name="T52" fmla="*/ 150940 w 87"/>
              <a:gd name="T53" fmla="*/ 128443 h 88"/>
              <a:gd name="T54" fmla="*/ 150940 w 87"/>
              <a:gd name="T55" fmla="*/ 22478 h 88"/>
              <a:gd name="T56" fmla="*/ 128460 w 87"/>
              <a:gd name="T57" fmla="*/ 22478 h 8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7" h="88">
                <a:moveTo>
                  <a:pt x="44" y="0"/>
                </a:moveTo>
                <a:cubicBezTo>
                  <a:pt x="68" y="0"/>
                  <a:pt x="87" y="20"/>
                  <a:pt x="87" y="44"/>
                </a:cubicBezTo>
                <a:cubicBezTo>
                  <a:pt x="87" y="68"/>
                  <a:pt x="68" y="88"/>
                  <a:pt x="44" y="88"/>
                </a:cubicBezTo>
                <a:cubicBezTo>
                  <a:pt x="19" y="88"/>
                  <a:pt x="0" y="68"/>
                  <a:pt x="0" y="44"/>
                </a:cubicBezTo>
                <a:cubicBezTo>
                  <a:pt x="0" y="20"/>
                  <a:pt x="19" y="0"/>
                  <a:pt x="44" y="0"/>
                </a:cubicBezTo>
                <a:close/>
                <a:moveTo>
                  <a:pt x="58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6" y="28"/>
                  <a:pt x="57" y="29"/>
                  <a:pt x="58" y="30"/>
                </a:cubicBezTo>
                <a:cubicBezTo>
                  <a:pt x="62" y="34"/>
                  <a:pt x="64" y="39"/>
                  <a:pt x="64" y="44"/>
                </a:cubicBezTo>
                <a:cubicBezTo>
                  <a:pt x="64" y="50"/>
                  <a:pt x="62" y="55"/>
                  <a:pt x="58" y="58"/>
                </a:cubicBezTo>
                <a:cubicBezTo>
                  <a:pt x="54" y="62"/>
                  <a:pt x="49" y="64"/>
                  <a:pt x="44" y="64"/>
                </a:cubicBezTo>
                <a:cubicBezTo>
                  <a:pt x="38" y="64"/>
                  <a:pt x="33" y="62"/>
                  <a:pt x="29" y="58"/>
                </a:cubicBezTo>
                <a:cubicBezTo>
                  <a:pt x="26" y="55"/>
                  <a:pt x="24" y="50"/>
                  <a:pt x="24" y="44"/>
                </a:cubicBezTo>
                <a:cubicBezTo>
                  <a:pt x="24" y="39"/>
                  <a:pt x="26" y="34"/>
                  <a:pt x="29" y="30"/>
                </a:cubicBezTo>
                <a:cubicBezTo>
                  <a:pt x="30" y="29"/>
                  <a:pt x="31" y="28"/>
                  <a:pt x="32" y="28"/>
                </a:cubicBezTo>
                <a:cubicBezTo>
                  <a:pt x="29" y="22"/>
                  <a:pt x="29" y="22"/>
                  <a:pt x="29" y="22"/>
                </a:cubicBezTo>
                <a:cubicBezTo>
                  <a:pt x="27" y="23"/>
                  <a:pt x="26" y="24"/>
                  <a:pt x="25" y="25"/>
                </a:cubicBezTo>
                <a:cubicBezTo>
                  <a:pt x="20" y="30"/>
                  <a:pt x="17" y="37"/>
                  <a:pt x="17" y="44"/>
                </a:cubicBezTo>
                <a:cubicBezTo>
                  <a:pt x="17" y="52"/>
                  <a:pt x="20" y="58"/>
                  <a:pt x="25" y="63"/>
                </a:cubicBezTo>
                <a:cubicBezTo>
                  <a:pt x="29" y="68"/>
                  <a:pt x="36" y="71"/>
                  <a:pt x="44" y="71"/>
                </a:cubicBezTo>
                <a:cubicBezTo>
                  <a:pt x="51" y="71"/>
                  <a:pt x="58" y="68"/>
                  <a:pt x="63" y="63"/>
                </a:cubicBezTo>
                <a:cubicBezTo>
                  <a:pt x="68" y="58"/>
                  <a:pt x="71" y="52"/>
                  <a:pt x="71" y="44"/>
                </a:cubicBezTo>
                <a:cubicBezTo>
                  <a:pt x="71" y="37"/>
                  <a:pt x="68" y="30"/>
                  <a:pt x="63" y="25"/>
                </a:cubicBezTo>
                <a:cubicBezTo>
                  <a:pt x="61" y="24"/>
                  <a:pt x="60" y="22"/>
                  <a:pt x="58" y="21"/>
                </a:cubicBezTo>
                <a:close/>
                <a:moveTo>
                  <a:pt x="40" y="7"/>
                </a:moveTo>
                <a:cubicBezTo>
                  <a:pt x="40" y="40"/>
                  <a:pt x="40" y="40"/>
                  <a:pt x="40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7"/>
                  <a:pt x="47" y="7"/>
                  <a:pt x="47" y="7"/>
                </a:cubicBezTo>
                <a:lnTo>
                  <a:pt x="40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63" name="照相机3 885"/>
          <p:cNvSpPr/>
          <p:nvPr/>
        </p:nvSpPr>
        <p:spPr bwMode="auto">
          <a:xfrm>
            <a:off x="11288713" y="1162050"/>
            <a:ext cx="282575" cy="204788"/>
          </a:xfrm>
          <a:custGeom>
            <a:avLst/>
            <a:gdLst>
              <a:gd name="T0" fmla="*/ 203238 w 1224136"/>
              <a:gd name="T1" fmla="*/ 83730 h 883138"/>
              <a:gd name="T2" fmla="*/ 232327 w 1224136"/>
              <a:gd name="T3" fmla="*/ 112951 h 883138"/>
              <a:gd name="T4" fmla="*/ 203238 w 1224136"/>
              <a:gd name="T5" fmla="*/ 142172 h 883138"/>
              <a:gd name="T6" fmla="*/ 174149 w 1224136"/>
              <a:gd name="T7" fmla="*/ 112951 h 883138"/>
              <a:gd name="T8" fmla="*/ 203238 w 1224136"/>
              <a:gd name="T9" fmla="*/ 83730 h 883138"/>
              <a:gd name="T10" fmla="*/ 203238 w 1224136"/>
              <a:gd name="T11" fmla="*/ 54509 h 883138"/>
              <a:gd name="T12" fmla="*/ 145061 w 1224136"/>
              <a:gd name="T13" fmla="*/ 112951 h 883138"/>
              <a:gd name="T14" fmla="*/ 203238 w 1224136"/>
              <a:gd name="T15" fmla="*/ 171393 h 883138"/>
              <a:gd name="T16" fmla="*/ 261415 w 1224136"/>
              <a:gd name="T17" fmla="*/ 112951 h 883138"/>
              <a:gd name="T18" fmla="*/ 203238 w 1224136"/>
              <a:gd name="T19" fmla="*/ 54509 h 883138"/>
              <a:gd name="T20" fmla="*/ 30474 w 1224136"/>
              <a:gd name="T21" fmla="*/ 21113 h 883138"/>
              <a:gd name="T22" fmla="*/ 252101 w 1224136"/>
              <a:gd name="T23" fmla="*/ 21113 h 883138"/>
              <a:gd name="T24" fmla="*/ 282575 w 1224136"/>
              <a:gd name="T25" fmla="*/ 51726 h 883138"/>
              <a:gd name="T26" fmla="*/ 282575 w 1224136"/>
              <a:gd name="T27" fmla="*/ 174175 h 883138"/>
              <a:gd name="T28" fmla="*/ 252101 w 1224136"/>
              <a:gd name="T29" fmla="*/ 204788 h 883138"/>
              <a:gd name="T30" fmla="*/ 30474 w 1224136"/>
              <a:gd name="T31" fmla="*/ 204788 h 883138"/>
              <a:gd name="T32" fmla="*/ 0 w 1224136"/>
              <a:gd name="T33" fmla="*/ 174175 h 883138"/>
              <a:gd name="T34" fmla="*/ 0 w 1224136"/>
              <a:gd name="T35" fmla="*/ 51726 h 883138"/>
              <a:gd name="T36" fmla="*/ 30474 w 1224136"/>
              <a:gd name="T37" fmla="*/ 21113 h 883138"/>
              <a:gd name="T38" fmla="*/ 36014 w 1224136"/>
              <a:gd name="T39" fmla="*/ 0 h 883138"/>
              <a:gd name="T40" fmla="*/ 80340 w 1224136"/>
              <a:gd name="T41" fmla="*/ 0 h 883138"/>
              <a:gd name="T42" fmla="*/ 83110 w 1224136"/>
              <a:gd name="T43" fmla="*/ 2783 h 883138"/>
              <a:gd name="T44" fmla="*/ 83110 w 1224136"/>
              <a:gd name="T45" fmla="*/ 13913 h 883138"/>
              <a:gd name="T46" fmla="*/ 80340 w 1224136"/>
              <a:gd name="T47" fmla="*/ 16696 h 883138"/>
              <a:gd name="T48" fmla="*/ 36014 w 1224136"/>
              <a:gd name="T49" fmla="*/ 16696 h 883138"/>
              <a:gd name="T50" fmla="*/ 33244 w 1224136"/>
              <a:gd name="T51" fmla="*/ 13913 h 883138"/>
              <a:gd name="T52" fmla="*/ 33244 w 1224136"/>
              <a:gd name="T53" fmla="*/ 2783 h 883138"/>
              <a:gd name="T54" fmla="*/ 36014 w 1224136"/>
              <a:gd name="T55" fmla="*/ 0 h 88313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224136" h="883138">
                <a:moveTo>
                  <a:pt x="880442" y="361080"/>
                </a:moveTo>
                <a:cubicBezTo>
                  <a:pt x="950038" y="361080"/>
                  <a:pt x="1006456" y="417498"/>
                  <a:pt x="1006456" y="487094"/>
                </a:cubicBezTo>
                <a:cubicBezTo>
                  <a:pt x="1006456" y="556690"/>
                  <a:pt x="950038" y="613108"/>
                  <a:pt x="880442" y="613108"/>
                </a:cubicBezTo>
                <a:cubicBezTo>
                  <a:pt x="810846" y="613108"/>
                  <a:pt x="754428" y="556690"/>
                  <a:pt x="754428" y="487094"/>
                </a:cubicBezTo>
                <a:cubicBezTo>
                  <a:pt x="754428" y="417498"/>
                  <a:pt x="810846" y="361080"/>
                  <a:pt x="880442" y="361080"/>
                </a:cubicBezTo>
                <a:close/>
                <a:moveTo>
                  <a:pt x="880442" y="235066"/>
                </a:moveTo>
                <a:cubicBezTo>
                  <a:pt x="741251" y="235066"/>
                  <a:pt x="628414" y="347903"/>
                  <a:pt x="628414" y="487094"/>
                </a:cubicBezTo>
                <a:cubicBezTo>
                  <a:pt x="628414" y="626285"/>
                  <a:pt x="741251" y="739122"/>
                  <a:pt x="880442" y="739122"/>
                </a:cubicBezTo>
                <a:cubicBezTo>
                  <a:pt x="1019633" y="739122"/>
                  <a:pt x="1132470" y="626285"/>
                  <a:pt x="1132470" y="487094"/>
                </a:cubicBezTo>
                <a:cubicBezTo>
                  <a:pt x="1132470" y="347903"/>
                  <a:pt x="1019633" y="235066"/>
                  <a:pt x="880442" y="235066"/>
                </a:cubicBezTo>
                <a:close/>
                <a:moveTo>
                  <a:pt x="132017" y="91050"/>
                </a:moveTo>
                <a:lnTo>
                  <a:pt x="1092119" y="91050"/>
                </a:lnTo>
                <a:cubicBezTo>
                  <a:pt x="1165030" y="91050"/>
                  <a:pt x="1224136" y="150156"/>
                  <a:pt x="1224136" y="223067"/>
                </a:cubicBezTo>
                <a:lnTo>
                  <a:pt x="1224136" y="751121"/>
                </a:lnTo>
                <a:cubicBezTo>
                  <a:pt x="1224136" y="824032"/>
                  <a:pt x="1165030" y="883138"/>
                  <a:pt x="1092119" y="883138"/>
                </a:cubicBezTo>
                <a:lnTo>
                  <a:pt x="132017" y="883138"/>
                </a:lnTo>
                <a:cubicBezTo>
                  <a:pt x="59106" y="883138"/>
                  <a:pt x="0" y="824032"/>
                  <a:pt x="0" y="751121"/>
                </a:cubicBezTo>
                <a:lnTo>
                  <a:pt x="0" y="223067"/>
                </a:lnTo>
                <a:cubicBezTo>
                  <a:pt x="0" y="150156"/>
                  <a:pt x="59106" y="91050"/>
                  <a:pt x="132017" y="91050"/>
                </a:cubicBezTo>
                <a:close/>
                <a:moveTo>
                  <a:pt x="156016" y="0"/>
                </a:moveTo>
                <a:lnTo>
                  <a:pt x="348040" y="0"/>
                </a:lnTo>
                <a:cubicBezTo>
                  <a:pt x="354667" y="0"/>
                  <a:pt x="360040" y="5373"/>
                  <a:pt x="360040" y="12000"/>
                </a:cubicBezTo>
                <a:lnTo>
                  <a:pt x="360040" y="60000"/>
                </a:lnTo>
                <a:cubicBezTo>
                  <a:pt x="360040" y="66627"/>
                  <a:pt x="354667" y="72000"/>
                  <a:pt x="348040" y="72000"/>
                </a:cubicBezTo>
                <a:lnTo>
                  <a:pt x="156016" y="72000"/>
                </a:lnTo>
                <a:cubicBezTo>
                  <a:pt x="149389" y="72000"/>
                  <a:pt x="144016" y="66627"/>
                  <a:pt x="144016" y="60000"/>
                </a:cubicBezTo>
                <a:lnTo>
                  <a:pt x="144016" y="12000"/>
                </a:lnTo>
                <a:cubicBezTo>
                  <a:pt x="144016" y="5373"/>
                  <a:pt x="149389" y="0"/>
                  <a:pt x="15601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64" name="闹钟 886"/>
          <p:cNvSpPr/>
          <p:nvPr/>
        </p:nvSpPr>
        <p:spPr bwMode="auto">
          <a:xfrm>
            <a:off x="1978025" y="1181100"/>
            <a:ext cx="279400" cy="282575"/>
          </a:xfrm>
          <a:custGeom>
            <a:avLst/>
            <a:gdLst>
              <a:gd name="T0" fmla="*/ 137554 w 1653350"/>
              <a:gd name="T1" fmla="*/ 42879 h 1669516"/>
              <a:gd name="T2" fmla="*/ 142886 w 1653350"/>
              <a:gd name="T3" fmla="*/ 42879 h 1669516"/>
              <a:gd name="T4" fmla="*/ 142886 w 1653350"/>
              <a:gd name="T5" fmla="*/ 129959 h 1669516"/>
              <a:gd name="T6" fmla="*/ 201700 w 1653350"/>
              <a:gd name="T7" fmla="*/ 129959 h 1669516"/>
              <a:gd name="T8" fmla="*/ 201700 w 1653350"/>
              <a:gd name="T9" fmla="*/ 136330 h 1669516"/>
              <a:gd name="T10" fmla="*/ 137554 w 1653350"/>
              <a:gd name="T11" fmla="*/ 136330 h 1669516"/>
              <a:gd name="T12" fmla="*/ 137554 w 1653350"/>
              <a:gd name="T13" fmla="*/ 42879 h 1669516"/>
              <a:gd name="T14" fmla="*/ 139700 w 1653350"/>
              <a:gd name="T15" fmla="*/ 19102 h 1669516"/>
              <a:gd name="T16" fmla="*/ 26949 w 1653350"/>
              <a:gd name="T17" fmla="*/ 132031 h 1669516"/>
              <a:gd name="T18" fmla="*/ 139700 w 1653350"/>
              <a:gd name="T19" fmla="*/ 244959 h 1669516"/>
              <a:gd name="T20" fmla="*/ 252451 w 1653350"/>
              <a:gd name="T21" fmla="*/ 132031 h 1669516"/>
              <a:gd name="T22" fmla="*/ 139700 w 1653350"/>
              <a:gd name="T23" fmla="*/ 19102 h 1669516"/>
              <a:gd name="T24" fmla="*/ 139700 w 1653350"/>
              <a:gd name="T25" fmla="*/ 10153 h 1669516"/>
              <a:gd name="T26" fmla="*/ 261386 w 1653350"/>
              <a:gd name="T27" fmla="*/ 132031 h 1669516"/>
              <a:gd name="T28" fmla="*/ 204987 w 1653350"/>
              <a:gd name="T29" fmla="*/ 234588 h 1669516"/>
              <a:gd name="T30" fmla="*/ 247436 w 1653350"/>
              <a:gd name="T31" fmla="*/ 277103 h 1669516"/>
              <a:gd name="T32" fmla="*/ 241973 w 1653350"/>
              <a:gd name="T33" fmla="*/ 282575 h 1669516"/>
              <a:gd name="T34" fmla="*/ 197905 w 1653350"/>
              <a:gd name="T35" fmla="*/ 238438 h 1669516"/>
              <a:gd name="T36" fmla="*/ 139700 w 1653350"/>
              <a:gd name="T37" fmla="*/ 253908 h 1669516"/>
              <a:gd name="T38" fmla="*/ 81458 w 1653350"/>
              <a:gd name="T39" fmla="*/ 238418 h 1669516"/>
              <a:gd name="T40" fmla="*/ 37370 w 1653350"/>
              <a:gd name="T41" fmla="*/ 282575 h 1669516"/>
              <a:gd name="T42" fmla="*/ 31907 w 1653350"/>
              <a:gd name="T43" fmla="*/ 277103 h 1669516"/>
              <a:gd name="T44" fmla="*/ 74376 w 1653350"/>
              <a:gd name="T45" fmla="*/ 234568 h 1669516"/>
              <a:gd name="T46" fmla="*/ 18014 w 1653350"/>
              <a:gd name="T47" fmla="*/ 132031 h 1669516"/>
              <a:gd name="T48" fmla="*/ 139700 w 1653350"/>
              <a:gd name="T49" fmla="*/ 10153 h 1669516"/>
              <a:gd name="T50" fmla="*/ 49599 w 1653350"/>
              <a:gd name="T51" fmla="*/ 123 h 1669516"/>
              <a:gd name="T52" fmla="*/ 71726 w 1653350"/>
              <a:gd name="T53" fmla="*/ 7673 h 1669516"/>
              <a:gd name="T54" fmla="*/ 7661 w 1653350"/>
              <a:gd name="T55" fmla="*/ 71839 h 1669516"/>
              <a:gd name="T56" fmla="*/ 13540 w 1653350"/>
              <a:gd name="T57" fmla="*/ 13562 h 1669516"/>
              <a:gd name="T58" fmla="*/ 49599 w 1653350"/>
              <a:gd name="T59" fmla="*/ 123 h 1669516"/>
              <a:gd name="T60" fmla="*/ 229801 w 1653350"/>
              <a:gd name="T61" fmla="*/ 123 h 1669516"/>
              <a:gd name="T62" fmla="*/ 265860 w 1653350"/>
              <a:gd name="T63" fmla="*/ 13561 h 1669516"/>
              <a:gd name="T64" fmla="*/ 271739 w 1653350"/>
              <a:gd name="T65" fmla="*/ 71839 h 1669516"/>
              <a:gd name="T66" fmla="*/ 207674 w 1653350"/>
              <a:gd name="T67" fmla="*/ 7673 h 1669516"/>
              <a:gd name="T68" fmla="*/ 229801 w 1653350"/>
              <a:gd name="T69" fmla="*/ 123 h 166951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653350" h="1669516">
                <a:moveTo>
                  <a:pt x="813975" y="253339"/>
                </a:moveTo>
                <a:lnTo>
                  <a:pt x="845530" y="253339"/>
                </a:lnTo>
                <a:lnTo>
                  <a:pt x="845530" y="767826"/>
                </a:lnTo>
                <a:lnTo>
                  <a:pt x="1193563" y="767826"/>
                </a:lnTo>
                <a:lnTo>
                  <a:pt x="1193563" y="805466"/>
                </a:lnTo>
                <a:lnTo>
                  <a:pt x="813975" y="805466"/>
                </a:lnTo>
                <a:lnTo>
                  <a:pt x="813975" y="253339"/>
                </a:lnTo>
                <a:close/>
                <a:moveTo>
                  <a:pt x="826676" y="112861"/>
                </a:moveTo>
                <a:cubicBezTo>
                  <a:pt x="458188" y="112861"/>
                  <a:pt x="159470" y="411579"/>
                  <a:pt x="159470" y="780067"/>
                </a:cubicBezTo>
                <a:cubicBezTo>
                  <a:pt x="159470" y="1148555"/>
                  <a:pt x="458188" y="1447273"/>
                  <a:pt x="826676" y="1447273"/>
                </a:cubicBezTo>
                <a:cubicBezTo>
                  <a:pt x="1195164" y="1447273"/>
                  <a:pt x="1493882" y="1148555"/>
                  <a:pt x="1493882" y="780067"/>
                </a:cubicBezTo>
                <a:cubicBezTo>
                  <a:pt x="1493882" y="411579"/>
                  <a:pt x="1195164" y="112861"/>
                  <a:pt x="826676" y="112861"/>
                </a:cubicBezTo>
                <a:close/>
                <a:moveTo>
                  <a:pt x="826675" y="59986"/>
                </a:moveTo>
                <a:cubicBezTo>
                  <a:pt x="1224364" y="59986"/>
                  <a:pt x="1546755" y="382377"/>
                  <a:pt x="1546755" y="780066"/>
                </a:cubicBezTo>
                <a:cubicBezTo>
                  <a:pt x="1546755" y="1035236"/>
                  <a:pt x="1414030" y="1259406"/>
                  <a:pt x="1213013" y="1385996"/>
                </a:cubicBezTo>
                <a:lnTo>
                  <a:pt x="1464205" y="1637188"/>
                </a:lnTo>
                <a:lnTo>
                  <a:pt x="1431876" y="1669516"/>
                </a:lnTo>
                <a:lnTo>
                  <a:pt x="1171104" y="1408744"/>
                </a:lnTo>
                <a:cubicBezTo>
                  <a:pt x="1070033" y="1468079"/>
                  <a:pt x="952099" y="1500146"/>
                  <a:pt x="826675" y="1500146"/>
                </a:cubicBezTo>
                <a:cubicBezTo>
                  <a:pt x="701163" y="1500146"/>
                  <a:pt x="583151" y="1468034"/>
                  <a:pt x="482028" y="1408626"/>
                </a:cubicBezTo>
                <a:lnTo>
                  <a:pt x="221138" y="1669516"/>
                </a:lnTo>
                <a:lnTo>
                  <a:pt x="188810" y="1637188"/>
                </a:lnTo>
                <a:lnTo>
                  <a:pt x="440119" y="1385878"/>
                </a:lnTo>
                <a:cubicBezTo>
                  <a:pt x="239228" y="1259250"/>
                  <a:pt x="106595" y="1035147"/>
                  <a:pt x="106595" y="780066"/>
                </a:cubicBezTo>
                <a:cubicBezTo>
                  <a:pt x="106595" y="382377"/>
                  <a:pt x="428986" y="59986"/>
                  <a:pt x="826675" y="59986"/>
                </a:cubicBezTo>
                <a:close/>
                <a:moveTo>
                  <a:pt x="293501" y="725"/>
                </a:moveTo>
                <a:cubicBezTo>
                  <a:pt x="339398" y="4063"/>
                  <a:pt x="384613" y="18932"/>
                  <a:pt x="424439" y="45334"/>
                </a:cubicBezTo>
                <a:lnTo>
                  <a:pt x="45333" y="424439"/>
                </a:lnTo>
                <a:cubicBezTo>
                  <a:pt x="-25073" y="318239"/>
                  <a:pt x="-13465" y="173714"/>
                  <a:pt x="80123" y="80125"/>
                </a:cubicBezTo>
                <a:cubicBezTo>
                  <a:pt x="138616" y="21632"/>
                  <a:pt x="217006" y="-4837"/>
                  <a:pt x="293501" y="725"/>
                </a:cubicBezTo>
                <a:close/>
                <a:moveTo>
                  <a:pt x="1359849" y="724"/>
                </a:moveTo>
                <a:cubicBezTo>
                  <a:pt x="1436344" y="-4838"/>
                  <a:pt x="1514734" y="21631"/>
                  <a:pt x="1573227" y="80124"/>
                </a:cubicBezTo>
                <a:cubicBezTo>
                  <a:pt x="1666815" y="173713"/>
                  <a:pt x="1678423" y="318238"/>
                  <a:pt x="1608018" y="424440"/>
                </a:cubicBezTo>
                <a:lnTo>
                  <a:pt x="1228912" y="45334"/>
                </a:lnTo>
                <a:cubicBezTo>
                  <a:pt x="1268737" y="18931"/>
                  <a:pt x="1313952" y="4062"/>
                  <a:pt x="1359849" y="7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65" name="信息1 887"/>
          <p:cNvSpPr/>
          <p:nvPr/>
        </p:nvSpPr>
        <p:spPr bwMode="auto">
          <a:xfrm>
            <a:off x="425450" y="1181100"/>
            <a:ext cx="273050" cy="282575"/>
          </a:xfrm>
          <a:custGeom>
            <a:avLst/>
            <a:gdLst>
              <a:gd name="T0" fmla="*/ 260914 w 90"/>
              <a:gd name="T1" fmla="*/ 115461 h 93"/>
              <a:gd name="T2" fmla="*/ 273050 w 90"/>
              <a:gd name="T3" fmla="*/ 139768 h 93"/>
              <a:gd name="T4" fmla="*/ 273050 w 90"/>
              <a:gd name="T5" fmla="*/ 252191 h 93"/>
              <a:gd name="T6" fmla="*/ 245745 w 90"/>
              <a:gd name="T7" fmla="*/ 282575 h 93"/>
              <a:gd name="T8" fmla="*/ 27305 w 90"/>
              <a:gd name="T9" fmla="*/ 282575 h 93"/>
              <a:gd name="T10" fmla="*/ 0 w 90"/>
              <a:gd name="T11" fmla="*/ 252191 h 93"/>
              <a:gd name="T12" fmla="*/ 0 w 90"/>
              <a:gd name="T13" fmla="*/ 139768 h 93"/>
              <a:gd name="T14" fmla="*/ 6068 w 90"/>
              <a:gd name="T15" fmla="*/ 121538 h 93"/>
              <a:gd name="T16" fmla="*/ 6068 w 90"/>
              <a:gd name="T17" fmla="*/ 121538 h 93"/>
              <a:gd name="T18" fmla="*/ 6068 w 90"/>
              <a:gd name="T19" fmla="*/ 121538 h 93"/>
              <a:gd name="T20" fmla="*/ 9102 w 90"/>
              <a:gd name="T21" fmla="*/ 118499 h 93"/>
              <a:gd name="T22" fmla="*/ 118322 w 90"/>
              <a:gd name="T23" fmla="*/ 9115 h 93"/>
              <a:gd name="T24" fmla="*/ 151694 w 90"/>
              <a:gd name="T25" fmla="*/ 9115 h 93"/>
              <a:gd name="T26" fmla="*/ 260914 w 90"/>
              <a:gd name="T27" fmla="*/ 115461 h 93"/>
              <a:gd name="T28" fmla="*/ 45508 w 90"/>
              <a:gd name="T29" fmla="*/ 91153 h 93"/>
              <a:gd name="T30" fmla="*/ 45508 w 90"/>
              <a:gd name="T31" fmla="*/ 157999 h 93"/>
              <a:gd name="T32" fmla="*/ 136525 w 90"/>
              <a:gd name="T33" fmla="*/ 227883 h 93"/>
              <a:gd name="T34" fmla="*/ 218440 w 90"/>
              <a:gd name="T35" fmla="*/ 164076 h 93"/>
              <a:gd name="T36" fmla="*/ 218440 w 90"/>
              <a:gd name="T37" fmla="*/ 91153 h 93"/>
              <a:gd name="T38" fmla="*/ 45508 w 90"/>
              <a:gd name="T39" fmla="*/ 91153 h 93"/>
              <a:gd name="T40" fmla="*/ 75847 w 90"/>
              <a:gd name="T41" fmla="*/ 106345 h 93"/>
              <a:gd name="T42" fmla="*/ 75847 w 90"/>
              <a:gd name="T43" fmla="*/ 118499 h 93"/>
              <a:gd name="T44" fmla="*/ 191135 w 90"/>
              <a:gd name="T45" fmla="*/ 118499 h 93"/>
              <a:gd name="T46" fmla="*/ 191135 w 90"/>
              <a:gd name="T47" fmla="*/ 106345 h 93"/>
              <a:gd name="T48" fmla="*/ 75847 w 90"/>
              <a:gd name="T49" fmla="*/ 106345 h 93"/>
              <a:gd name="T50" fmla="*/ 75847 w 90"/>
              <a:gd name="T51" fmla="*/ 154960 h 93"/>
              <a:gd name="T52" fmla="*/ 75847 w 90"/>
              <a:gd name="T53" fmla="*/ 167114 h 93"/>
              <a:gd name="T54" fmla="*/ 191135 w 90"/>
              <a:gd name="T55" fmla="*/ 167114 h 93"/>
              <a:gd name="T56" fmla="*/ 191135 w 90"/>
              <a:gd name="T57" fmla="*/ 154960 h 93"/>
              <a:gd name="T58" fmla="*/ 75847 w 90"/>
              <a:gd name="T59" fmla="*/ 154960 h 93"/>
              <a:gd name="T60" fmla="*/ 75847 w 90"/>
              <a:gd name="T61" fmla="*/ 130653 h 93"/>
              <a:gd name="T62" fmla="*/ 75847 w 90"/>
              <a:gd name="T63" fmla="*/ 142807 h 93"/>
              <a:gd name="T64" fmla="*/ 191135 w 90"/>
              <a:gd name="T65" fmla="*/ 142807 h 93"/>
              <a:gd name="T66" fmla="*/ 191135 w 90"/>
              <a:gd name="T67" fmla="*/ 130653 h 93"/>
              <a:gd name="T68" fmla="*/ 75847 w 90"/>
              <a:gd name="T69" fmla="*/ 130653 h 93"/>
              <a:gd name="T70" fmla="*/ 30339 w 90"/>
              <a:gd name="T71" fmla="*/ 264344 h 93"/>
              <a:gd name="T72" fmla="*/ 84949 w 90"/>
              <a:gd name="T73" fmla="*/ 209652 h 93"/>
              <a:gd name="T74" fmla="*/ 84949 w 90"/>
              <a:gd name="T75" fmla="*/ 203576 h 93"/>
              <a:gd name="T76" fmla="*/ 75847 w 90"/>
              <a:gd name="T77" fmla="*/ 203576 h 93"/>
              <a:gd name="T78" fmla="*/ 21237 w 90"/>
              <a:gd name="T79" fmla="*/ 255229 h 93"/>
              <a:gd name="T80" fmla="*/ 21237 w 90"/>
              <a:gd name="T81" fmla="*/ 264344 h 93"/>
              <a:gd name="T82" fmla="*/ 30339 w 90"/>
              <a:gd name="T83" fmla="*/ 264344 h 93"/>
              <a:gd name="T84" fmla="*/ 254847 w 90"/>
              <a:gd name="T85" fmla="*/ 255229 h 93"/>
              <a:gd name="T86" fmla="*/ 200237 w 90"/>
              <a:gd name="T87" fmla="*/ 203576 h 93"/>
              <a:gd name="T88" fmla="*/ 191135 w 90"/>
              <a:gd name="T89" fmla="*/ 203576 h 93"/>
              <a:gd name="T90" fmla="*/ 191135 w 90"/>
              <a:gd name="T91" fmla="*/ 209652 h 93"/>
              <a:gd name="T92" fmla="*/ 245745 w 90"/>
              <a:gd name="T93" fmla="*/ 264344 h 93"/>
              <a:gd name="T94" fmla="*/ 254847 w 90"/>
              <a:gd name="T95" fmla="*/ 264344 h 93"/>
              <a:gd name="T96" fmla="*/ 254847 w 90"/>
              <a:gd name="T97" fmla="*/ 255229 h 9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90" h="93">
                <a:moveTo>
                  <a:pt x="86" y="38"/>
                </a:moveTo>
                <a:cubicBezTo>
                  <a:pt x="88" y="40"/>
                  <a:pt x="90" y="43"/>
                  <a:pt x="90" y="46"/>
                </a:cubicBezTo>
                <a:cubicBezTo>
                  <a:pt x="90" y="83"/>
                  <a:pt x="90" y="83"/>
                  <a:pt x="90" y="83"/>
                </a:cubicBezTo>
                <a:cubicBezTo>
                  <a:pt x="90" y="88"/>
                  <a:pt x="86" y="93"/>
                  <a:pt x="81" y="93"/>
                </a:cubicBezTo>
                <a:cubicBezTo>
                  <a:pt x="9" y="93"/>
                  <a:pt x="9" y="93"/>
                  <a:pt x="9" y="93"/>
                </a:cubicBezTo>
                <a:cubicBezTo>
                  <a:pt x="4" y="93"/>
                  <a:pt x="0" y="88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39"/>
                  <a:pt x="2" y="39"/>
                  <a:pt x="3" y="39"/>
                </a:cubicBezTo>
                <a:cubicBezTo>
                  <a:pt x="39" y="3"/>
                  <a:pt x="39" y="3"/>
                  <a:pt x="39" y="3"/>
                </a:cubicBezTo>
                <a:cubicBezTo>
                  <a:pt x="43" y="0"/>
                  <a:pt x="46" y="0"/>
                  <a:pt x="50" y="3"/>
                </a:cubicBezTo>
                <a:cubicBezTo>
                  <a:pt x="86" y="38"/>
                  <a:pt x="86" y="38"/>
                  <a:pt x="86" y="38"/>
                </a:cubicBezTo>
                <a:close/>
                <a:moveTo>
                  <a:pt x="15" y="30"/>
                </a:moveTo>
                <a:cubicBezTo>
                  <a:pt x="15" y="52"/>
                  <a:pt x="15" y="52"/>
                  <a:pt x="15" y="52"/>
                </a:cubicBezTo>
                <a:cubicBezTo>
                  <a:pt x="45" y="75"/>
                  <a:pt x="45" y="75"/>
                  <a:pt x="45" y="75"/>
                </a:cubicBezTo>
                <a:cubicBezTo>
                  <a:pt x="72" y="54"/>
                  <a:pt x="72" y="54"/>
                  <a:pt x="72" y="54"/>
                </a:cubicBezTo>
                <a:cubicBezTo>
                  <a:pt x="72" y="30"/>
                  <a:pt x="72" y="30"/>
                  <a:pt x="72" y="30"/>
                </a:cubicBezTo>
                <a:cubicBezTo>
                  <a:pt x="15" y="30"/>
                  <a:pt x="15" y="30"/>
                  <a:pt x="15" y="30"/>
                </a:cubicBezTo>
                <a:close/>
                <a:moveTo>
                  <a:pt x="25" y="35"/>
                </a:moveTo>
                <a:cubicBezTo>
                  <a:pt x="25" y="39"/>
                  <a:pt x="25" y="39"/>
                  <a:pt x="25" y="39"/>
                </a:cubicBezTo>
                <a:cubicBezTo>
                  <a:pt x="63" y="39"/>
                  <a:pt x="63" y="39"/>
                  <a:pt x="63" y="39"/>
                </a:cubicBezTo>
                <a:cubicBezTo>
                  <a:pt x="63" y="35"/>
                  <a:pt x="63" y="35"/>
                  <a:pt x="63" y="35"/>
                </a:cubicBezTo>
                <a:cubicBezTo>
                  <a:pt x="25" y="35"/>
                  <a:pt x="25" y="35"/>
                  <a:pt x="25" y="35"/>
                </a:cubicBezTo>
                <a:close/>
                <a:moveTo>
                  <a:pt x="25" y="51"/>
                </a:moveTo>
                <a:cubicBezTo>
                  <a:pt x="25" y="55"/>
                  <a:pt x="25" y="55"/>
                  <a:pt x="25" y="55"/>
                </a:cubicBezTo>
                <a:cubicBezTo>
                  <a:pt x="63" y="55"/>
                  <a:pt x="63" y="55"/>
                  <a:pt x="63" y="55"/>
                </a:cubicBezTo>
                <a:cubicBezTo>
                  <a:pt x="63" y="51"/>
                  <a:pt x="63" y="51"/>
                  <a:pt x="63" y="51"/>
                </a:cubicBezTo>
                <a:cubicBezTo>
                  <a:pt x="25" y="51"/>
                  <a:pt x="25" y="51"/>
                  <a:pt x="25" y="51"/>
                </a:cubicBezTo>
                <a:close/>
                <a:moveTo>
                  <a:pt x="25" y="43"/>
                </a:moveTo>
                <a:cubicBezTo>
                  <a:pt x="25" y="47"/>
                  <a:pt x="25" y="47"/>
                  <a:pt x="25" y="47"/>
                </a:cubicBezTo>
                <a:cubicBezTo>
                  <a:pt x="63" y="47"/>
                  <a:pt x="63" y="47"/>
                  <a:pt x="63" y="47"/>
                </a:cubicBezTo>
                <a:cubicBezTo>
                  <a:pt x="63" y="43"/>
                  <a:pt x="63" y="43"/>
                  <a:pt x="63" y="43"/>
                </a:cubicBezTo>
                <a:cubicBezTo>
                  <a:pt x="25" y="43"/>
                  <a:pt x="25" y="43"/>
                  <a:pt x="25" y="43"/>
                </a:cubicBezTo>
                <a:close/>
                <a:moveTo>
                  <a:pt x="10" y="87"/>
                </a:moveTo>
                <a:cubicBezTo>
                  <a:pt x="28" y="69"/>
                  <a:pt x="28" y="69"/>
                  <a:pt x="28" y="69"/>
                </a:cubicBezTo>
                <a:cubicBezTo>
                  <a:pt x="28" y="69"/>
                  <a:pt x="28" y="68"/>
                  <a:pt x="28" y="67"/>
                </a:cubicBezTo>
                <a:cubicBezTo>
                  <a:pt x="27" y="66"/>
                  <a:pt x="26" y="66"/>
                  <a:pt x="25" y="67"/>
                </a:cubicBezTo>
                <a:cubicBezTo>
                  <a:pt x="7" y="84"/>
                  <a:pt x="7" y="84"/>
                  <a:pt x="7" y="84"/>
                </a:cubicBezTo>
                <a:cubicBezTo>
                  <a:pt x="6" y="85"/>
                  <a:pt x="6" y="86"/>
                  <a:pt x="7" y="87"/>
                </a:cubicBezTo>
                <a:cubicBezTo>
                  <a:pt x="8" y="87"/>
                  <a:pt x="9" y="87"/>
                  <a:pt x="10" y="87"/>
                </a:cubicBezTo>
                <a:close/>
                <a:moveTo>
                  <a:pt x="84" y="84"/>
                </a:moveTo>
                <a:cubicBezTo>
                  <a:pt x="66" y="67"/>
                  <a:pt x="66" y="67"/>
                  <a:pt x="66" y="67"/>
                </a:cubicBezTo>
                <a:cubicBezTo>
                  <a:pt x="65" y="66"/>
                  <a:pt x="64" y="66"/>
                  <a:pt x="63" y="67"/>
                </a:cubicBezTo>
                <a:cubicBezTo>
                  <a:pt x="62" y="68"/>
                  <a:pt x="62" y="69"/>
                  <a:pt x="63" y="69"/>
                </a:cubicBezTo>
                <a:cubicBezTo>
                  <a:pt x="81" y="87"/>
                  <a:pt x="81" y="87"/>
                  <a:pt x="81" y="87"/>
                </a:cubicBezTo>
                <a:cubicBezTo>
                  <a:pt x="82" y="87"/>
                  <a:pt x="83" y="87"/>
                  <a:pt x="84" y="87"/>
                </a:cubicBezTo>
                <a:cubicBezTo>
                  <a:pt x="85" y="86"/>
                  <a:pt x="85" y="85"/>
                  <a:pt x="84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66" name="信息2 888"/>
          <p:cNvSpPr/>
          <p:nvPr/>
        </p:nvSpPr>
        <p:spPr bwMode="auto">
          <a:xfrm>
            <a:off x="7416800" y="1181100"/>
            <a:ext cx="282575" cy="192088"/>
          </a:xfrm>
          <a:custGeom>
            <a:avLst/>
            <a:gdLst>
              <a:gd name="T0" fmla="*/ 109686 w 3456384"/>
              <a:gd name="T1" fmla="*/ 103840 h 2625869"/>
              <a:gd name="T2" fmla="*/ 16069 w 3456384"/>
              <a:gd name="T3" fmla="*/ 185016 h 2625869"/>
              <a:gd name="T4" fmla="*/ 266328 w 3456384"/>
              <a:gd name="T5" fmla="*/ 185016 h 2625869"/>
              <a:gd name="T6" fmla="*/ 172711 w 3456384"/>
              <a:gd name="T7" fmla="*/ 103840 h 2625869"/>
              <a:gd name="T8" fmla="*/ 141199 w 3456384"/>
              <a:gd name="T9" fmla="*/ 131164 h 2625869"/>
              <a:gd name="T10" fmla="*/ 109686 w 3456384"/>
              <a:gd name="T11" fmla="*/ 103840 h 2625869"/>
              <a:gd name="T12" fmla="*/ 7953 w 3456384"/>
              <a:gd name="T13" fmla="*/ 15626 h 2625869"/>
              <a:gd name="T14" fmla="*/ 7953 w 3456384"/>
              <a:gd name="T15" fmla="*/ 181871 h 2625869"/>
              <a:gd name="T16" fmla="*/ 103815 w 3456384"/>
              <a:gd name="T17" fmla="*/ 98749 h 2625869"/>
              <a:gd name="T18" fmla="*/ 7953 w 3456384"/>
              <a:gd name="T19" fmla="*/ 15626 h 2625869"/>
              <a:gd name="T20" fmla="*/ 274623 w 3456384"/>
              <a:gd name="T21" fmla="*/ 15472 h 2625869"/>
              <a:gd name="T22" fmla="*/ 178583 w 3456384"/>
              <a:gd name="T23" fmla="*/ 98749 h 2625869"/>
              <a:gd name="T24" fmla="*/ 274623 w 3456384"/>
              <a:gd name="T25" fmla="*/ 182025 h 2625869"/>
              <a:gd name="T26" fmla="*/ 274623 w 3456384"/>
              <a:gd name="T27" fmla="*/ 15472 h 2625869"/>
              <a:gd name="T28" fmla="*/ 9831 w 3456384"/>
              <a:gd name="T29" fmla="*/ 7072 h 2625869"/>
              <a:gd name="T30" fmla="*/ 141199 w 3456384"/>
              <a:gd name="T31" fmla="*/ 120982 h 2625869"/>
              <a:gd name="T32" fmla="*/ 272566 w 3456384"/>
              <a:gd name="T33" fmla="*/ 7072 h 2625869"/>
              <a:gd name="T34" fmla="*/ 9831 w 3456384"/>
              <a:gd name="T35" fmla="*/ 7072 h 2625869"/>
              <a:gd name="T36" fmla="*/ 0 w 3456384"/>
              <a:gd name="T37" fmla="*/ 0 h 2625869"/>
              <a:gd name="T38" fmla="*/ 282575 w 3456384"/>
              <a:gd name="T39" fmla="*/ 0 h 2625869"/>
              <a:gd name="T40" fmla="*/ 282575 w 3456384"/>
              <a:gd name="T41" fmla="*/ 192088 h 2625869"/>
              <a:gd name="T42" fmla="*/ 0 w 3456384"/>
              <a:gd name="T43" fmla="*/ 192088 h 2625869"/>
              <a:gd name="T44" fmla="*/ 0 w 3456384"/>
              <a:gd name="T45" fmla="*/ 0 h 262586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56384" h="2625869">
                <a:moveTo>
                  <a:pt x="1341655" y="1419506"/>
                </a:moveTo>
                <a:lnTo>
                  <a:pt x="196553" y="2529194"/>
                </a:lnTo>
                <a:lnTo>
                  <a:pt x="3257656" y="2529194"/>
                </a:lnTo>
                <a:lnTo>
                  <a:pt x="2112554" y="1419506"/>
                </a:lnTo>
                <a:lnTo>
                  <a:pt x="1727105" y="1793035"/>
                </a:lnTo>
                <a:lnTo>
                  <a:pt x="1341655" y="1419506"/>
                </a:lnTo>
                <a:close/>
                <a:moveTo>
                  <a:pt x="97273" y="213610"/>
                </a:moveTo>
                <a:lnTo>
                  <a:pt x="97273" y="2486204"/>
                </a:lnTo>
                <a:lnTo>
                  <a:pt x="1269834" y="1349907"/>
                </a:lnTo>
                <a:lnTo>
                  <a:pt x="97273" y="213610"/>
                </a:lnTo>
                <a:close/>
                <a:moveTo>
                  <a:pt x="3359112" y="211502"/>
                </a:moveTo>
                <a:lnTo>
                  <a:pt x="2184375" y="1349907"/>
                </a:lnTo>
                <a:lnTo>
                  <a:pt x="3359112" y="2488312"/>
                </a:lnTo>
                <a:lnTo>
                  <a:pt x="3359112" y="211502"/>
                </a:lnTo>
                <a:close/>
                <a:moveTo>
                  <a:pt x="120249" y="96675"/>
                </a:moveTo>
                <a:lnTo>
                  <a:pt x="1727105" y="1653835"/>
                </a:lnTo>
                <a:lnTo>
                  <a:pt x="3333960" y="96675"/>
                </a:lnTo>
                <a:lnTo>
                  <a:pt x="120249" y="96675"/>
                </a:lnTo>
                <a:close/>
                <a:moveTo>
                  <a:pt x="0" y="0"/>
                </a:moveTo>
                <a:lnTo>
                  <a:pt x="3456384" y="0"/>
                </a:lnTo>
                <a:lnTo>
                  <a:pt x="3456384" y="2625869"/>
                </a:lnTo>
                <a:lnTo>
                  <a:pt x="0" y="262586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67" name="信息3 889"/>
          <p:cNvSpPr/>
          <p:nvPr/>
        </p:nvSpPr>
        <p:spPr bwMode="auto">
          <a:xfrm>
            <a:off x="1196975" y="1179513"/>
            <a:ext cx="282575" cy="188912"/>
          </a:xfrm>
          <a:custGeom>
            <a:avLst/>
            <a:gdLst>
              <a:gd name="T0" fmla="*/ 107801 w 4974795"/>
              <a:gd name="T1" fmla="*/ 102733 h 3320682"/>
              <a:gd name="T2" fmla="*/ 141193 w 4974795"/>
              <a:gd name="T3" fmla="*/ 131741 h 3320682"/>
              <a:gd name="T4" fmla="*/ 174585 w 4974795"/>
              <a:gd name="T5" fmla="*/ 102733 h 3320682"/>
              <a:gd name="T6" fmla="*/ 273786 w 4974795"/>
              <a:gd name="T7" fmla="*/ 188912 h 3320682"/>
              <a:gd name="T8" fmla="*/ 8600 w 4974795"/>
              <a:gd name="T9" fmla="*/ 188912 h 3320682"/>
              <a:gd name="T10" fmla="*/ 107801 w 4974795"/>
              <a:gd name="T11" fmla="*/ 102733 h 3320682"/>
              <a:gd name="T12" fmla="*/ 0 w 4974795"/>
              <a:gd name="T13" fmla="*/ 9082 h 3320682"/>
              <a:gd name="T14" fmla="*/ 101579 w 4974795"/>
              <a:gd name="T15" fmla="*/ 97327 h 3320682"/>
              <a:gd name="T16" fmla="*/ 0 w 4974795"/>
              <a:gd name="T17" fmla="*/ 185573 h 3320682"/>
              <a:gd name="T18" fmla="*/ 0 w 4974795"/>
              <a:gd name="T19" fmla="*/ 9082 h 3320682"/>
              <a:gd name="T20" fmla="*/ 282575 w 4974795"/>
              <a:gd name="T21" fmla="*/ 8918 h 3320682"/>
              <a:gd name="T22" fmla="*/ 282575 w 4974795"/>
              <a:gd name="T23" fmla="*/ 185737 h 3320682"/>
              <a:gd name="T24" fmla="*/ 180807 w 4974795"/>
              <a:gd name="T25" fmla="*/ 97327 h 3320682"/>
              <a:gd name="T26" fmla="*/ 282575 w 4974795"/>
              <a:gd name="T27" fmla="*/ 8918 h 3320682"/>
              <a:gd name="T28" fmla="*/ 1990 w 4974795"/>
              <a:gd name="T29" fmla="*/ 0 h 3320682"/>
              <a:gd name="T30" fmla="*/ 280396 w 4974795"/>
              <a:gd name="T31" fmla="*/ 0 h 3320682"/>
              <a:gd name="T32" fmla="*/ 141193 w 4974795"/>
              <a:gd name="T33" fmla="*/ 120931 h 3320682"/>
              <a:gd name="T34" fmla="*/ 1990 w 4974795"/>
              <a:gd name="T35" fmla="*/ 0 h 332068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974795" h="3320682">
                <a:moveTo>
                  <a:pt x="1897867" y="1805825"/>
                </a:moveTo>
                <a:lnTo>
                  <a:pt x="2485737" y="2315734"/>
                </a:lnTo>
                <a:lnTo>
                  <a:pt x="3073607" y="1805825"/>
                </a:lnTo>
                <a:lnTo>
                  <a:pt x="4820061" y="3320682"/>
                </a:lnTo>
                <a:lnTo>
                  <a:pt x="151413" y="3320682"/>
                </a:lnTo>
                <a:lnTo>
                  <a:pt x="1897867" y="1805825"/>
                </a:lnTo>
                <a:close/>
                <a:moveTo>
                  <a:pt x="0" y="159634"/>
                </a:moveTo>
                <a:lnTo>
                  <a:pt x="1788328" y="1710812"/>
                </a:lnTo>
                <a:lnTo>
                  <a:pt x="0" y="3261996"/>
                </a:lnTo>
                <a:lnTo>
                  <a:pt x="0" y="159634"/>
                </a:lnTo>
                <a:close/>
                <a:moveTo>
                  <a:pt x="4974795" y="156753"/>
                </a:moveTo>
                <a:lnTo>
                  <a:pt x="4974795" y="3264872"/>
                </a:lnTo>
                <a:lnTo>
                  <a:pt x="3183146" y="1710812"/>
                </a:lnTo>
                <a:lnTo>
                  <a:pt x="4974795" y="156753"/>
                </a:lnTo>
                <a:close/>
                <a:moveTo>
                  <a:pt x="35040" y="0"/>
                </a:moveTo>
                <a:lnTo>
                  <a:pt x="4936434" y="0"/>
                </a:lnTo>
                <a:lnTo>
                  <a:pt x="2485737" y="2125709"/>
                </a:lnTo>
                <a:lnTo>
                  <a:pt x="3504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68" name="看电脑小人 890"/>
          <p:cNvSpPr/>
          <p:nvPr/>
        </p:nvSpPr>
        <p:spPr bwMode="auto">
          <a:xfrm>
            <a:off x="481013" y="2022475"/>
            <a:ext cx="161925" cy="236538"/>
          </a:xfrm>
          <a:custGeom>
            <a:avLst/>
            <a:gdLst>
              <a:gd name="T0" fmla="*/ 43595 w 78"/>
              <a:gd name="T1" fmla="*/ 76030 h 112"/>
              <a:gd name="T2" fmla="*/ 43595 w 78"/>
              <a:gd name="T3" fmla="*/ 23231 h 112"/>
              <a:gd name="T4" fmla="*/ 120406 w 78"/>
              <a:gd name="T5" fmla="*/ 23231 h 112"/>
              <a:gd name="T6" fmla="*/ 118330 w 78"/>
              <a:gd name="T7" fmla="*/ 76030 h 112"/>
              <a:gd name="T8" fmla="*/ 110026 w 78"/>
              <a:gd name="T9" fmla="*/ 99261 h 112"/>
              <a:gd name="T10" fmla="*/ 80963 w 78"/>
              <a:gd name="T11" fmla="*/ 111933 h 112"/>
              <a:gd name="T12" fmla="*/ 80963 w 78"/>
              <a:gd name="T13" fmla="*/ 111933 h 112"/>
              <a:gd name="T14" fmla="*/ 53975 w 78"/>
              <a:gd name="T15" fmla="*/ 99261 h 112"/>
              <a:gd name="T16" fmla="*/ 43595 w 78"/>
              <a:gd name="T17" fmla="*/ 76030 h 112"/>
              <a:gd name="T18" fmla="*/ 26988 w 78"/>
              <a:gd name="T19" fmla="*/ 225978 h 112"/>
              <a:gd name="T20" fmla="*/ 139089 w 78"/>
              <a:gd name="T21" fmla="*/ 225978 h 112"/>
              <a:gd name="T22" fmla="*/ 132862 w 78"/>
              <a:gd name="T23" fmla="*/ 236538 h 112"/>
              <a:gd name="T24" fmla="*/ 33215 w 78"/>
              <a:gd name="T25" fmla="*/ 236538 h 112"/>
              <a:gd name="T26" fmla="*/ 26988 w 78"/>
              <a:gd name="T27" fmla="*/ 225978 h 112"/>
              <a:gd name="T28" fmla="*/ 145317 w 78"/>
              <a:gd name="T29" fmla="*/ 141500 h 112"/>
              <a:gd name="T30" fmla="*/ 157773 w 78"/>
              <a:gd name="T31" fmla="*/ 190075 h 112"/>
              <a:gd name="T32" fmla="*/ 141165 w 78"/>
              <a:gd name="T33" fmla="*/ 217530 h 112"/>
              <a:gd name="T34" fmla="*/ 137013 w 78"/>
              <a:gd name="T35" fmla="*/ 217530 h 112"/>
              <a:gd name="T36" fmla="*/ 137013 w 78"/>
              <a:gd name="T37" fmla="*/ 152060 h 112"/>
              <a:gd name="T38" fmla="*/ 87190 w 78"/>
              <a:gd name="T39" fmla="*/ 152060 h 112"/>
              <a:gd name="T40" fmla="*/ 101722 w 78"/>
              <a:gd name="T41" fmla="*/ 118269 h 112"/>
              <a:gd name="T42" fmla="*/ 105874 w 78"/>
              <a:gd name="T43" fmla="*/ 114045 h 112"/>
              <a:gd name="T44" fmla="*/ 134938 w 78"/>
              <a:gd name="T45" fmla="*/ 120381 h 112"/>
              <a:gd name="T46" fmla="*/ 137013 w 78"/>
              <a:gd name="T47" fmla="*/ 120381 h 112"/>
              <a:gd name="T48" fmla="*/ 137013 w 78"/>
              <a:gd name="T49" fmla="*/ 122493 h 112"/>
              <a:gd name="T50" fmla="*/ 145317 w 78"/>
              <a:gd name="T51" fmla="*/ 141500 h 112"/>
              <a:gd name="T52" fmla="*/ 145317 w 78"/>
              <a:gd name="T53" fmla="*/ 141500 h 112"/>
              <a:gd name="T54" fmla="*/ 29063 w 78"/>
              <a:gd name="T55" fmla="*/ 217530 h 112"/>
              <a:gd name="T56" fmla="*/ 22836 w 78"/>
              <a:gd name="T57" fmla="*/ 217530 h 112"/>
              <a:gd name="T58" fmla="*/ 6228 w 78"/>
              <a:gd name="T59" fmla="*/ 190075 h 112"/>
              <a:gd name="T60" fmla="*/ 18684 w 78"/>
              <a:gd name="T61" fmla="*/ 141500 h 112"/>
              <a:gd name="T62" fmla="*/ 29063 w 78"/>
              <a:gd name="T63" fmla="*/ 122493 h 112"/>
              <a:gd name="T64" fmla="*/ 29063 w 78"/>
              <a:gd name="T65" fmla="*/ 120381 h 112"/>
              <a:gd name="T66" fmla="*/ 29063 w 78"/>
              <a:gd name="T67" fmla="*/ 120381 h 112"/>
              <a:gd name="T68" fmla="*/ 58127 w 78"/>
              <a:gd name="T69" fmla="*/ 114045 h 112"/>
              <a:gd name="T70" fmla="*/ 62279 w 78"/>
              <a:gd name="T71" fmla="*/ 118269 h 112"/>
              <a:gd name="T72" fmla="*/ 78887 w 78"/>
              <a:gd name="T73" fmla="*/ 152060 h 112"/>
              <a:gd name="T74" fmla="*/ 29063 w 78"/>
              <a:gd name="T75" fmla="*/ 152060 h 112"/>
              <a:gd name="T76" fmla="*/ 29063 w 78"/>
              <a:gd name="T77" fmla="*/ 217530 h 1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78" h="112">
                <a:moveTo>
                  <a:pt x="21" y="36"/>
                </a:moveTo>
                <a:cubicBezTo>
                  <a:pt x="20" y="27"/>
                  <a:pt x="20" y="19"/>
                  <a:pt x="21" y="11"/>
                </a:cubicBezTo>
                <a:cubicBezTo>
                  <a:pt x="37" y="0"/>
                  <a:pt x="45" y="13"/>
                  <a:pt x="58" y="11"/>
                </a:cubicBezTo>
                <a:cubicBezTo>
                  <a:pt x="59" y="19"/>
                  <a:pt x="59" y="29"/>
                  <a:pt x="57" y="36"/>
                </a:cubicBezTo>
                <a:cubicBezTo>
                  <a:pt x="57" y="40"/>
                  <a:pt x="55" y="44"/>
                  <a:pt x="53" y="47"/>
                </a:cubicBezTo>
                <a:cubicBezTo>
                  <a:pt x="49" y="51"/>
                  <a:pt x="44" y="53"/>
                  <a:pt x="39" y="53"/>
                </a:cubicBezTo>
                <a:cubicBezTo>
                  <a:pt x="39" y="53"/>
                  <a:pt x="39" y="53"/>
                  <a:pt x="39" y="53"/>
                </a:cubicBezTo>
                <a:cubicBezTo>
                  <a:pt x="34" y="53"/>
                  <a:pt x="29" y="51"/>
                  <a:pt x="26" y="47"/>
                </a:cubicBezTo>
                <a:cubicBezTo>
                  <a:pt x="24" y="44"/>
                  <a:pt x="22" y="40"/>
                  <a:pt x="21" y="36"/>
                </a:cubicBezTo>
                <a:close/>
                <a:moveTo>
                  <a:pt x="13" y="107"/>
                </a:moveTo>
                <a:cubicBezTo>
                  <a:pt x="67" y="107"/>
                  <a:pt x="67" y="107"/>
                  <a:pt x="67" y="107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3" y="107"/>
                  <a:pt x="13" y="107"/>
                  <a:pt x="13" y="107"/>
                </a:cubicBezTo>
                <a:close/>
                <a:moveTo>
                  <a:pt x="70" y="67"/>
                </a:moveTo>
                <a:cubicBezTo>
                  <a:pt x="76" y="90"/>
                  <a:pt x="76" y="90"/>
                  <a:pt x="76" y="90"/>
                </a:cubicBezTo>
                <a:cubicBezTo>
                  <a:pt x="78" y="98"/>
                  <a:pt x="77" y="103"/>
                  <a:pt x="68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72"/>
                  <a:pt x="66" y="72"/>
                  <a:pt x="66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9" y="56"/>
                  <a:pt x="49" y="56"/>
                  <a:pt x="49" y="56"/>
                </a:cubicBezTo>
                <a:cubicBezTo>
                  <a:pt x="51" y="54"/>
                  <a:pt x="51" y="54"/>
                  <a:pt x="51" y="54"/>
                </a:cubicBezTo>
                <a:cubicBezTo>
                  <a:pt x="65" y="57"/>
                  <a:pt x="65" y="57"/>
                  <a:pt x="65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6" y="58"/>
                  <a:pt x="66" y="58"/>
                  <a:pt x="66" y="58"/>
                </a:cubicBezTo>
                <a:cubicBezTo>
                  <a:pt x="68" y="61"/>
                  <a:pt x="69" y="64"/>
                  <a:pt x="70" y="67"/>
                </a:cubicBezTo>
                <a:cubicBezTo>
                  <a:pt x="70" y="67"/>
                  <a:pt x="70" y="67"/>
                  <a:pt x="70" y="67"/>
                </a:cubicBezTo>
                <a:close/>
                <a:moveTo>
                  <a:pt x="14" y="103"/>
                </a:moveTo>
                <a:cubicBezTo>
                  <a:pt x="11" y="103"/>
                  <a:pt x="11" y="103"/>
                  <a:pt x="11" y="103"/>
                </a:cubicBezTo>
                <a:cubicBezTo>
                  <a:pt x="1" y="103"/>
                  <a:pt x="0" y="98"/>
                  <a:pt x="3" y="90"/>
                </a:cubicBezTo>
                <a:cubicBezTo>
                  <a:pt x="9" y="67"/>
                  <a:pt x="9" y="67"/>
                  <a:pt x="9" y="67"/>
                </a:cubicBezTo>
                <a:cubicBezTo>
                  <a:pt x="9" y="63"/>
                  <a:pt x="11" y="60"/>
                  <a:pt x="14" y="58"/>
                </a:cubicBezTo>
                <a:cubicBezTo>
                  <a:pt x="14" y="57"/>
                  <a:pt x="14" y="57"/>
                  <a:pt x="14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28" y="54"/>
                  <a:pt x="28" y="54"/>
                  <a:pt x="28" y="54"/>
                </a:cubicBezTo>
                <a:cubicBezTo>
                  <a:pt x="30" y="56"/>
                  <a:pt x="30" y="56"/>
                  <a:pt x="30" y="56"/>
                </a:cubicBezTo>
                <a:cubicBezTo>
                  <a:pt x="38" y="72"/>
                  <a:pt x="38" y="72"/>
                  <a:pt x="38" y="72"/>
                </a:cubicBezTo>
                <a:cubicBezTo>
                  <a:pt x="14" y="72"/>
                  <a:pt x="14" y="72"/>
                  <a:pt x="14" y="72"/>
                </a:cubicBezTo>
                <a:lnTo>
                  <a:pt x="14" y="1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69" name="拉手小人 891"/>
          <p:cNvSpPr/>
          <p:nvPr/>
        </p:nvSpPr>
        <p:spPr bwMode="auto">
          <a:xfrm>
            <a:off x="5076825" y="2022475"/>
            <a:ext cx="234950" cy="227013"/>
          </a:xfrm>
          <a:custGeom>
            <a:avLst/>
            <a:gdLst>
              <a:gd name="T0" fmla="*/ 33887 w 104"/>
              <a:gd name="T1" fmla="*/ 68104 h 100"/>
              <a:gd name="T2" fmla="*/ 88106 w 104"/>
              <a:gd name="T3" fmla="*/ 68104 h 100"/>
              <a:gd name="T4" fmla="*/ 106179 w 104"/>
              <a:gd name="T5" fmla="*/ 99886 h 100"/>
              <a:gd name="T6" fmla="*/ 121993 w 104"/>
              <a:gd name="T7" fmla="*/ 120317 h 100"/>
              <a:gd name="T8" fmla="*/ 155880 w 104"/>
              <a:gd name="T9" fmla="*/ 68104 h 100"/>
              <a:gd name="T10" fmla="*/ 216877 w 104"/>
              <a:gd name="T11" fmla="*/ 68104 h 100"/>
              <a:gd name="T12" fmla="*/ 234950 w 104"/>
              <a:gd name="T13" fmla="*/ 120317 h 100"/>
              <a:gd name="T14" fmla="*/ 225913 w 104"/>
              <a:gd name="T15" fmla="*/ 149829 h 100"/>
              <a:gd name="T16" fmla="*/ 216877 w 104"/>
              <a:gd name="T17" fmla="*/ 147558 h 100"/>
              <a:gd name="T18" fmla="*/ 219136 w 104"/>
              <a:gd name="T19" fmla="*/ 124857 h 100"/>
              <a:gd name="T20" fmla="*/ 212359 w 104"/>
              <a:gd name="T21" fmla="*/ 106696 h 100"/>
              <a:gd name="T22" fmla="*/ 210100 w 104"/>
              <a:gd name="T23" fmla="*/ 147558 h 100"/>
              <a:gd name="T24" fmla="*/ 203322 w 104"/>
              <a:gd name="T25" fmla="*/ 227013 h 100"/>
              <a:gd name="T26" fmla="*/ 187508 w 104"/>
              <a:gd name="T27" fmla="*/ 227013 h 100"/>
              <a:gd name="T28" fmla="*/ 187508 w 104"/>
              <a:gd name="T29" fmla="*/ 154369 h 100"/>
              <a:gd name="T30" fmla="*/ 178472 w 104"/>
              <a:gd name="T31" fmla="*/ 154369 h 100"/>
              <a:gd name="T32" fmla="*/ 167176 w 104"/>
              <a:gd name="T33" fmla="*/ 227013 h 100"/>
              <a:gd name="T34" fmla="*/ 151362 w 104"/>
              <a:gd name="T35" fmla="*/ 227013 h 100"/>
              <a:gd name="T36" fmla="*/ 155880 w 104"/>
              <a:gd name="T37" fmla="*/ 147558 h 100"/>
              <a:gd name="T38" fmla="*/ 155880 w 104"/>
              <a:gd name="T39" fmla="*/ 108966 h 100"/>
              <a:gd name="T40" fmla="*/ 119734 w 104"/>
              <a:gd name="T41" fmla="*/ 138478 h 100"/>
              <a:gd name="T42" fmla="*/ 92625 w 104"/>
              <a:gd name="T43" fmla="*/ 120317 h 100"/>
              <a:gd name="T44" fmla="*/ 92625 w 104"/>
              <a:gd name="T45" fmla="*/ 147558 h 100"/>
              <a:gd name="T46" fmla="*/ 83588 w 104"/>
              <a:gd name="T47" fmla="*/ 227013 h 100"/>
              <a:gd name="T48" fmla="*/ 67774 w 104"/>
              <a:gd name="T49" fmla="*/ 227013 h 100"/>
              <a:gd name="T50" fmla="*/ 67774 w 104"/>
              <a:gd name="T51" fmla="*/ 154369 h 100"/>
              <a:gd name="T52" fmla="*/ 60997 w 104"/>
              <a:gd name="T53" fmla="*/ 154369 h 100"/>
              <a:gd name="T54" fmla="*/ 45183 w 104"/>
              <a:gd name="T55" fmla="*/ 227013 h 100"/>
              <a:gd name="T56" fmla="*/ 31628 w 104"/>
              <a:gd name="T57" fmla="*/ 227013 h 100"/>
              <a:gd name="T58" fmla="*/ 36146 w 104"/>
              <a:gd name="T59" fmla="*/ 147558 h 100"/>
              <a:gd name="T60" fmla="*/ 36146 w 104"/>
              <a:gd name="T61" fmla="*/ 111236 h 100"/>
              <a:gd name="T62" fmla="*/ 15814 w 104"/>
              <a:gd name="T63" fmla="*/ 136208 h 100"/>
              <a:gd name="T64" fmla="*/ 15814 w 104"/>
              <a:gd name="T65" fmla="*/ 147558 h 100"/>
              <a:gd name="T66" fmla="*/ 22591 w 104"/>
              <a:gd name="T67" fmla="*/ 147558 h 100"/>
              <a:gd name="T68" fmla="*/ 22591 w 104"/>
              <a:gd name="T69" fmla="*/ 202042 h 100"/>
              <a:gd name="T70" fmla="*/ 0 w 104"/>
              <a:gd name="T71" fmla="*/ 202042 h 100"/>
              <a:gd name="T72" fmla="*/ 0 w 104"/>
              <a:gd name="T73" fmla="*/ 147558 h 100"/>
              <a:gd name="T74" fmla="*/ 6777 w 104"/>
              <a:gd name="T75" fmla="*/ 147558 h 100"/>
              <a:gd name="T76" fmla="*/ 6777 w 104"/>
              <a:gd name="T77" fmla="*/ 136208 h 100"/>
              <a:gd name="T78" fmla="*/ 2259 w 104"/>
              <a:gd name="T79" fmla="*/ 133938 h 100"/>
              <a:gd name="T80" fmla="*/ 33887 w 104"/>
              <a:gd name="T81" fmla="*/ 68104 h 100"/>
              <a:gd name="T82" fmla="*/ 194286 w 104"/>
              <a:gd name="T83" fmla="*/ 9081 h 100"/>
              <a:gd name="T84" fmla="*/ 158139 w 104"/>
              <a:gd name="T85" fmla="*/ 18161 h 100"/>
              <a:gd name="T86" fmla="*/ 167176 w 104"/>
              <a:gd name="T87" fmla="*/ 54483 h 100"/>
              <a:gd name="T88" fmla="*/ 203322 w 104"/>
              <a:gd name="T89" fmla="*/ 45403 h 100"/>
              <a:gd name="T90" fmla="*/ 194286 w 104"/>
              <a:gd name="T91" fmla="*/ 9081 h 100"/>
              <a:gd name="T92" fmla="*/ 49701 w 104"/>
              <a:gd name="T93" fmla="*/ 9081 h 100"/>
              <a:gd name="T94" fmla="*/ 85847 w 104"/>
              <a:gd name="T95" fmla="*/ 18161 h 100"/>
              <a:gd name="T96" fmla="*/ 76811 w 104"/>
              <a:gd name="T97" fmla="*/ 54483 h 100"/>
              <a:gd name="T98" fmla="*/ 40664 w 104"/>
              <a:gd name="T99" fmla="*/ 45403 h 100"/>
              <a:gd name="T100" fmla="*/ 49701 w 104"/>
              <a:gd name="T101" fmla="*/ 9081 h 10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04" h="100">
                <a:moveTo>
                  <a:pt x="15" y="30"/>
                </a:moveTo>
                <a:cubicBezTo>
                  <a:pt x="39" y="30"/>
                  <a:pt x="39" y="30"/>
                  <a:pt x="39" y="30"/>
                </a:cubicBezTo>
                <a:cubicBezTo>
                  <a:pt x="47" y="44"/>
                  <a:pt x="47" y="44"/>
                  <a:pt x="47" y="44"/>
                </a:cubicBezTo>
                <a:cubicBezTo>
                  <a:pt x="54" y="53"/>
                  <a:pt x="54" y="53"/>
                  <a:pt x="54" y="53"/>
                </a:cubicBezTo>
                <a:cubicBezTo>
                  <a:pt x="69" y="30"/>
                  <a:pt x="69" y="30"/>
                  <a:pt x="69" y="30"/>
                </a:cubicBezTo>
                <a:cubicBezTo>
                  <a:pt x="96" y="30"/>
                  <a:pt x="96" y="30"/>
                  <a:pt x="96" y="30"/>
                </a:cubicBezTo>
                <a:cubicBezTo>
                  <a:pt x="104" y="53"/>
                  <a:pt x="104" y="53"/>
                  <a:pt x="104" y="53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96" y="65"/>
                  <a:pt x="96" y="65"/>
                  <a:pt x="96" y="65"/>
                </a:cubicBezTo>
                <a:cubicBezTo>
                  <a:pt x="97" y="55"/>
                  <a:pt x="97" y="55"/>
                  <a:pt x="97" y="55"/>
                </a:cubicBezTo>
                <a:cubicBezTo>
                  <a:pt x="94" y="47"/>
                  <a:pt x="94" y="47"/>
                  <a:pt x="94" y="47"/>
                </a:cubicBezTo>
                <a:cubicBezTo>
                  <a:pt x="93" y="65"/>
                  <a:pt x="93" y="65"/>
                  <a:pt x="93" y="65"/>
                </a:cubicBezTo>
                <a:cubicBezTo>
                  <a:pt x="90" y="100"/>
                  <a:pt x="90" y="100"/>
                  <a:pt x="90" y="100"/>
                </a:cubicBezTo>
                <a:cubicBezTo>
                  <a:pt x="83" y="100"/>
                  <a:pt x="83" y="100"/>
                  <a:pt x="83" y="100"/>
                </a:cubicBezTo>
                <a:cubicBezTo>
                  <a:pt x="83" y="68"/>
                  <a:pt x="83" y="68"/>
                  <a:pt x="83" y="68"/>
                </a:cubicBezTo>
                <a:cubicBezTo>
                  <a:pt x="79" y="68"/>
                  <a:pt x="79" y="68"/>
                  <a:pt x="79" y="68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67" y="100"/>
                  <a:pt x="67" y="100"/>
                  <a:pt x="67" y="100"/>
                </a:cubicBezTo>
                <a:cubicBezTo>
                  <a:pt x="69" y="65"/>
                  <a:pt x="69" y="65"/>
                  <a:pt x="69" y="65"/>
                </a:cubicBezTo>
                <a:cubicBezTo>
                  <a:pt x="69" y="48"/>
                  <a:pt x="69" y="48"/>
                  <a:pt x="69" y="48"/>
                </a:cubicBezTo>
                <a:cubicBezTo>
                  <a:pt x="53" y="61"/>
                  <a:pt x="53" y="61"/>
                  <a:pt x="53" y="61"/>
                </a:cubicBezTo>
                <a:cubicBezTo>
                  <a:pt x="41" y="53"/>
                  <a:pt x="41" y="53"/>
                  <a:pt x="41" y="53"/>
                </a:cubicBezTo>
                <a:cubicBezTo>
                  <a:pt x="41" y="65"/>
                  <a:pt x="41" y="65"/>
                  <a:pt x="41" y="65"/>
                </a:cubicBezTo>
                <a:cubicBezTo>
                  <a:pt x="37" y="100"/>
                  <a:pt x="37" y="100"/>
                  <a:pt x="37" y="100"/>
                </a:cubicBezTo>
                <a:cubicBezTo>
                  <a:pt x="30" y="100"/>
                  <a:pt x="30" y="100"/>
                  <a:pt x="30" y="100"/>
                </a:cubicBezTo>
                <a:cubicBezTo>
                  <a:pt x="30" y="68"/>
                  <a:pt x="30" y="68"/>
                  <a:pt x="30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14" y="100"/>
                  <a:pt x="14" y="100"/>
                  <a:pt x="14" y="100"/>
                </a:cubicBezTo>
                <a:cubicBezTo>
                  <a:pt x="16" y="65"/>
                  <a:pt x="16" y="65"/>
                  <a:pt x="16" y="65"/>
                </a:cubicBezTo>
                <a:cubicBezTo>
                  <a:pt x="16" y="49"/>
                  <a:pt x="16" y="49"/>
                  <a:pt x="16" y="49"/>
                </a:cubicBezTo>
                <a:cubicBezTo>
                  <a:pt x="7" y="60"/>
                  <a:pt x="7" y="60"/>
                  <a:pt x="7" y="60"/>
                </a:cubicBezTo>
                <a:cubicBezTo>
                  <a:pt x="7" y="65"/>
                  <a:pt x="7" y="65"/>
                  <a:pt x="7" y="65"/>
                </a:cubicBezTo>
                <a:cubicBezTo>
                  <a:pt x="10" y="65"/>
                  <a:pt x="10" y="65"/>
                  <a:pt x="10" y="65"/>
                </a:cubicBezTo>
                <a:cubicBezTo>
                  <a:pt x="10" y="89"/>
                  <a:pt x="10" y="89"/>
                  <a:pt x="10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65"/>
                  <a:pt x="0" y="65"/>
                  <a:pt x="0" y="65"/>
                </a:cubicBezTo>
                <a:cubicBezTo>
                  <a:pt x="3" y="65"/>
                  <a:pt x="3" y="65"/>
                  <a:pt x="3" y="65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59"/>
                  <a:pt x="1" y="59"/>
                  <a:pt x="1" y="59"/>
                </a:cubicBezTo>
                <a:cubicBezTo>
                  <a:pt x="15" y="30"/>
                  <a:pt x="15" y="30"/>
                  <a:pt x="15" y="30"/>
                </a:cubicBezTo>
                <a:close/>
                <a:moveTo>
                  <a:pt x="86" y="4"/>
                </a:moveTo>
                <a:cubicBezTo>
                  <a:pt x="80" y="0"/>
                  <a:pt x="73" y="2"/>
                  <a:pt x="70" y="8"/>
                </a:cubicBezTo>
                <a:cubicBezTo>
                  <a:pt x="67" y="13"/>
                  <a:pt x="68" y="20"/>
                  <a:pt x="74" y="24"/>
                </a:cubicBezTo>
                <a:cubicBezTo>
                  <a:pt x="79" y="27"/>
                  <a:pt x="87" y="25"/>
                  <a:pt x="90" y="20"/>
                </a:cubicBezTo>
                <a:cubicBezTo>
                  <a:pt x="93" y="14"/>
                  <a:pt x="91" y="7"/>
                  <a:pt x="86" y="4"/>
                </a:cubicBezTo>
                <a:close/>
                <a:moveTo>
                  <a:pt x="22" y="4"/>
                </a:moveTo>
                <a:cubicBezTo>
                  <a:pt x="28" y="0"/>
                  <a:pt x="35" y="2"/>
                  <a:pt x="38" y="8"/>
                </a:cubicBezTo>
                <a:cubicBezTo>
                  <a:pt x="41" y="13"/>
                  <a:pt x="40" y="20"/>
                  <a:pt x="34" y="24"/>
                </a:cubicBezTo>
                <a:cubicBezTo>
                  <a:pt x="29" y="27"/>
                  <a:pt x="21" y="25"/>
                  <a:pt x="18" y="20"/>
                </a:cubicBezTo>
                <a:cubicBezTo>
                  <a:pt x="15" y="14"/>
                  <a:pt x="17" y="7"/>
                  <a:pt x="22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70" name="小人1 892"/>
          <p:cNvSpPr/>
          <p:nvPr/>
        </p:nvSpPr>
        <p:spPr bwMode="auto">
          <a:xfrm>
            <a:off x="1195388" y="2022475"/>
            <a:ext cx="234950" cy="161925"/>
          </a:xfrm>
          <a:custGeom>
            <a:avLst/>
            <a:gdLst>
              <a:gd name="T0" fmla="*/ 117475 w 112"/>
              <a:gd name="T1" fmla="*/ 42058 h 77"/>
              <a:gd name="T2" fmla="*/ 31467 w 112"/>
              <a:gd name="T3" fmla="*/ 103043 h 77"/>
              <a:gd name="T4" fmla="*/ 20978 w 112"/>
              <a:gd name="T5" fmla="*/ 109352 h 77"/>
              <a:gd name="T6" fmla="*/ 8391 w 112"/>
              <a:gd name="T7" fmla="*/ 138793 h 77"/>
              <a:gd name="T8" fmla="*/ 8391 w 112"/>
              <a:gd name="T9" fmla="*/ 77808 h 77"/>
              <a:gd name="T10" fmla="*/ 0 w 112"/>
              <a:gd name="T11" fmla="*/ 96734 h 77"/>
              <a:gd name="T12" fmla="*/ 27271 w 112"/>
              <a:gd name="T13" fmla="*/ 60985 h 77"/>
              <a:gd name="T14" fmla="*/ 31467 w 112"/>
              <a:gd name="T15" fmla="*/ 103043 h 77"/>
              <a:gd name="T16" fmla="*/ 31467 w 112"/>
              <a:gd name="T17" fmla="*/ 52573 h 77"/>
              <a:gd name="T18" fmla="*/ 6293 w 112"/>
              <a:gd name="T19" fmla="*/ 46264 h 77"/>
              <a:gd name="T20" fmla="*/ 201386 w 112"/>
              <a:gd name="T21" fmla="*/ 138793 h 77"/>
              <a:gd name="T22" fmla="*/ 213972 w 112"/>
              <a:gd name="T23" fmla="*/ 109352 h 77"/>
              <a:gd name="T24" fmla="*/ 224461 w 112"/>
              <a:gd name="T25" fmla="*/ 103043 h 77"/>
              <a:gd name="T26" fmla="*/ 224461 w 112"/>
              <a:gd name="T27" fmla="*/ 77808 h 77"/>
              <a:gd name="T28" fmla="*/ 234950 w 112"/>
              <a:gd name="T29" fmla="*/ 69396 h 77"/>
              <a:gd name="T30" fmla="*/ 205581 w 112"/>
              <a:gd name="T31" fmla="*/ 65191 h 77"/>
              <a:gd name="T32" fmla="*/ 211875 w 112"/>
              <a:gd name="T33" fmla="*/ 31544 h 77"/>
              <a:gd name="T34" fmla="*/ 203483 w 112"/>
              <a:gd name="T35" fmla="*/ 54676 h 77"/>
              <a:gd name="T36" fmla="*/ 211875 w 112"/>
              <a:gd name="T37" fmla="*/ 31544 h 77"/>
              <a:gd name="T38" fmla="*/ 167821 w 112"/>
              <a:gd name="T39" fmla="*/ 151410 h 77"/>
              <a:gd name="T40" fmla="*/ 172017 w 112"/>
              <a:gd name="T41" fmla="*/ 151410 h 77"/>
              <a:gd name="T42" fmla="*/ 182506 w 112"/>
              <a:gd name="T43" fmla="*/ 98837 h 77"/>
              <a:gd name="T44" fmla="*/ 184604 w 112"/>
              <a:gd name="T45" fmla="*/ 98837 h 77"/>
              <a:gd name="T46" fmla="*/ 184604 w 112"/>
              <a:gd name="T47" fmla="*/ 54676 h 77"/>
              <a:gd name="T48" fmla="*/ 161528 w 112"/>
              <a:gd name="T49" fmla="*/ 107249 h 77"/>
              <a:gd name="T50" fmla="*/ 136355 w 112"/>
              <a:gd name="T51" fmla="*/ 67294 h 77"/>
              <a:gd name="T52" fmla="*/ 134257 w 112"/>
              <a:gd name="T53" fmla="*/ 105146 h 77"/>
              <a:gd name="T54" fmla="*/ 119573 w 112"/>
              <a:gd name="T55" fmla="*/ 115661 h 77"/>
              <a:gd name="T56" fmla="*/ 100693 w 112"/>
              <a:gd name="T57" fmla="*/ 161925 h 77"/>
              <a:gd name="T58" fmla="*/ 100693 w 112"/>
              <a:gd name="T59" fmla="*/ 67294 h 77"/>
              <a:gd name="T60" fmla="*/ 86008 w 112"/>
              <a:gd name="T61" fmla="*/ 98837 h 77"/>
              <a:gd name="T62" fmla="*/ 136355 w 112"/>
              <a:gd name="T63" fmla="*/ 44161 h 77"/>
              <a:gd name="T64" fmla="*/ 136355 w 112"/>
              <a:gd name="T65" fmla="*/ 98837 h 77"/>
              <a:gd name="T66" fmla="*/ 65031 w 112"/>
              <a:gd name="T67" fmla="*/ 151410 h 77"/>
              <a:gd name="T68" fmla="*/ 62933 w 112"/>
              <a:gd name="T69" fmla="*/ 151410 h 77"/>
              <a:gd name="T70" fmla="*/ 50346 w 112"/>
              <a:gd name="T71" fmla="*/ 98837 h 77"/>
              <a:gd name="T72" fmla="*/ 48249 w 112"/>
              <a:gd name="T73" fmla="*/ 98837 h 77"/>
              <a:gd name="T74" fmla="*/ 48249 w 112"/>
              <a:gd name="T75" fmla="*/ 54676 h 77"/>
              <a:gd name="T76" fmla="*/ 73422 w 112"/>
              <a:gd name="T77" fmla="*/ 107249 h 77"/>
              <a:gd name="T78" fmla="*/ 81813 w 112"/>
              <a:gd name="T79" fmla="*/ 35750 h 77"/>
              <a:gd name="T80" fmla="*/ 65031 w 112"/>
              <a:gd name="T81" fmla="*/ 52573 h 77"/>
              <a:gd name="T82" fmla="*/ 169919 w 112"/>
              <a:gd name="T83" fmla="*/ 18926 h 77"/>
              <a:gd name="T84" fmla="*/ 157333 w 112"/>
              <a:gd name="T85" fmla="*/ 48367 h 77"/>
              <a:gd name="T86" fmla="*/ 169919 w 112"/>
              <a:gd name="T87" fmla="*/ 1892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71" name="男女小人 893"/>
          <p:cNvSpPr/>
          <p:nvPr/>
        </p:nvSpPr>
        <p:spPr bwMode="auto">
          <a:xfrm>
            <a:off x="6651625" y="2022475"/>
            <a:ext cx="234950" cy="177800"/>
          </a:xfrm>
          <a:custGeom>
            <a:avLst/>
            <a:gdLst>
              <a:gd name="T0" fmla="*/ 6526 w 108"/>
              <a:gd name="T1" fmla="*/ 118533 h 81"/>
              <a:gd name="T2" fmla="*/ 45685 w 108"/>
              <a:gd name="T3" fmla="*/ 103168 h 81"/>
              <a:gd name="T4" fmla="*/ 56562 w 108"/>
              <a:gd name="T5" fmla="*/ 94388 h 81"/>
              <a:gd name="T6" fmla="*/ 76141 w 108"/>
              <a:gd name="T7" fmla="*/ 136094 h 81"/>
              <a:gd name="T8" fmla="*/ 93545 w 108"/>
              <a:gd name="T9" fmla="*/ 94388 h 81"/>
              <a:gd name="T10" fmla="*/ 104422 w 108"/>
              <a:gd name="T11" fmla="*/ 103168 h 81"/>
              <a:gd name="T12" fmla="*/ 130528 w 108"/>
              <a:gd name="T13" fmla="*/ 111948 h 81"/>
              <a:gd name="T14" fmla="*/ 132703 w 108"/>
              <a:gd name="T15" fmla="*/ 109753 h 81"/>
              <a:gd name="T16" fmla="*/ 156633 w 108"/>
              <a:gd name="T17" fmla="*/ 100973 h 81"/>
              <a:gd name="T18" fmla="*/ 182739 w 108"/>
              <a:gd name="T19" fmla="*/ 131704 h 81"/>
              <a:gd name="T20" fmla="*/ 208844 w 108"/>
              <a:gd name="T21" fmla="*/ 100973 h 81"/>
              <a:gd name="T22" fmla="*/ 228424 w 108"/>
              <a:gd name="T23" fmla="*/ 105363 h 81"/>
              <a:gd name="T24" fmla="*/ 234950 w 108"/>
              <a:gd name="T25" fmla="*/ 155849 h 81"/>
              <a:gd name="T26" fmla="*/ 152282 w 108"/>
              <a:gd name="T27" fmla="*/ 155849 h 81"/>
              <a:gd name="T28" fmla="*/ 152282 w 108"/>
              <a:gd name="T29" fmla="*/ 177800 h 81"/>
              <a:gd name="T30" fmla="*/ 0 w 108"/>
              <a:gd name="T31" fmla="*/ 177800 h 81"/>
              <a:gd name="T32" fmla="*/ 6526 w 108"/>
              <a:gd name="T33" fmla="*/ 118533 h 81"/>
              <a:gd name="T34" fmla="*/ 160984 w 108"/>
              <a:gd name="T35" fmla="*/ 57072 h 81"/>
              <a:gd name="T36" fmla="*/ 204494 w 108"/>
              <a:gd name="T37" fmla="*/ 52681 h 81"/>
              <a:gd name="T38" fmla="*/ 200143 w 108"/>
              <a:gd name="T39" fmla="*/ 81217 h 81"/>
              <a:gd name="T40" fmla="*/ 193616 w 108"/>
              <a:gd name="T41" fmla="*/ 89998 h 81"/>
              <a:gd name="T42" fmla="*/ 215371 w 108"/>
              <a:gd name="T43" fmla="*/ 92193 h 81"/>
              <a:gd name="T44" fmla="*/ 213195 w 108"/>
              <a:gd name="T45" fmla="*/ 68047 h 81"/>
              <a:gd name="T46" fmla="*/ 150107 w 108"/>
              <a:gd name="T47" fmla="*/ 68047 h 81"/>
              <a:gd name="T48" fmla="*/ 147931 w 108"/>
              <a:gd name="T49" fmla="*/ 92193 h 81"/>
              <a:gd name="T50" fmla="*/ 169686 w 108"/>
              <a:gd name="T51" fmla="*/ 89998 h 81"/>
              <a:gd name="T52" fmla="*/ 163160 w 108"/>
              <a:gd name="T53" fmla="*/ 81217 h 81"/>
              <a:gd name="T54" fmla="*/ 160984 w 108"/>
              <a:gd name="T55" fmla="*/ 57072 h 81"/>
              <a:gd name="T56" fmla="*/ 160984 w 108"/>
              <a:gd name="T57" fmla="*/ 57072 h 81"/>
              <a:gd name="T58" fmla="*/ 47860 w 108"/>
              <a:gd name="T59" fmla="*/ 65852 h 81"/>
              <a:gd name="T60" fmla="*/ 50036 w 108"/>
              <a:gd name="T61" fmla="*/ 32926 h 81"/>
              <a:gd name="T62" fmla="*/ 102247 w 108"/>
              <a:gd name="T63" fmla="*/ 32926 h 81"/>
              <a:gd name="T64" fmla="*/ 104422 w 108"/>
              <a:gd name="T65" fmla="*/ 68047 h 81"/>
              <a:gd name="T66" fmla="*/ 113124 w 108"/>
              <a:gd name="T67" fmla="*/ 54877 h 81"/>
              <a:gd name="T68" fmla="*/ 108773 w 108"/>
              <a:gd name="T69" fmla="*/ 17560 h 81"/>
              <a:gd name="T70" fmla="*/ 43509 w 108"/>
              <a:gd name="T71" fmla="*/ 13170 h 81"/>
              <a:gd name="T72" fmla="*/ 39158 w 108"/>
              <a:gd name="T73" fmla="*/ 59267 h 81"/>
              <a:gd name="T74" fmla="*/ 47860 w 108"/>
              <a:gd name="T75" fmla="*/ 65852 h 8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1"/>
                  <a:pt x="15" y="49"/>
                  <a:pt x="21" y="47"/>
                </a:cubicBezTo>
                <a:cubicBezTo>
                  <a:pt x="23" y="45"/>
                  <a:pt x="24" y="44"/>
                  <a:pt x="26" y="43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3"/>
                  <a:pt x="43" y="43"/>
                  <a:pt x="43" y="43"/>
                </a:cubicBezTo>
                <a:cubicBezTo>
                  <a:pt x="45" y="44"/>
                  <a:pt x="46" y="46"/>
                  <a:pt x="48" y="47"/>
                </a:cubicBezTo>
                <a:cubicBezTo>
                  <a:pt x="60" y="51"/>
                  <a:pt x="60" y="51"/>
                  <a:pt x="60" y="51"/>
                </a:cubicBezTo>
                <a:cubicBezTo>
                  <a:pt x="60" y="51"/>
                  <a:pt x="61" y="50"/>
                  <a:pt x="61" y="50"/>
                </a:cubicBezTo>
                <a:cubicBezTo>
                  <a:pt x="65" y="48"/>
                  <a:pt x="69" y="47"/>
                  <a:pt x="72" y="46"/>
                </a:cubicBezTo>
                <a:cubicBezTo>
                  <a:pt x="75" y="52"/>
                  <a:pt x="79" y="57"/>
                  <a:pt x="84" y="60"/>
                </a:cubicBezTo>
                <a:cubicBezTo>
                  <a:pt x="89" y="57"/>
                  <a:pt x="93" y="52"/>
                  <a:pt x="96" y="46"/>
                </a:cubicBezTo>
                <a:cubicBezTo>
                  <a:pt x="99" y="47"/>
                  <a:pt x="102" y="48"/>
                  <a:pt x="105" y="48"/>
                </a:cubicBezTo>
                <a:cubicBezTo>
                  <a:pt x="108" y="53"/>
                  <a:pt x="108" y="64"/>
                  <a:pt x="108" y="71"/>
                </a:cubicBezTo>
                <a:cubicBezTo>
                  <a:pt x="70" y="71"/>
                  <a:pt x="70" y="71"/>
                  <a:pt x="70" y="71"/>
                </a:cubicBezTo>
                <a:cubicBezTo>
                  <a:pt x="70" y="74"/>
                  <a:pt x="70" y="77"/>
                  <a:pt x="70" y="81"/>
                </a:cubicBezTo>
                <a:cubicBezTo>
                  <a:pt x="47" y="81"/>
                  <a:pt x="24" y="81"/>
                  <a:pt x="0" y="81"/>
                </a:cubicBezTo>
                <a:cubicBezTo>
                  <a:pt x="0" y="68"/>
                  <a:pt x="1" y="58"/>
                  <a:pt x="3" y="54"/>
                </a:cubicBezTo>
                <a:close/>
                <a:moveTo>
                  <a:pt x="74" y="26"/>
                </a:moveTo>
                <a:cubicBezTo>
                  <a:pt x="79" y="27"/>
                  <a:pt x="89" y="26"/>
                  <a:pt x="94" y="24"/>
                </a:cubicBezTo>
                <a:cubicBezTo>
                  <a:pt x="94" y="27"/>
                  <a:pt x="94" y="32"/>
                  <a:pt x="92" y="37"/>
                </a:cubicBezTo>
                <a:cubicBezTo>
                  <a:pt x="91" y="39"/>
                  <a:pt x="90" y="40"/>
                  <a:pt x="89" y="41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3"/>
                  <a:pt x="98" y="31"/>
                </a:cubicBezTo>
                <a:cubicBezTo>
                  <a:pt x="102" y="2"/>
                  <a:pt x="65" y="2"/>
                  <a:pt x="69" y="31"/>
                </a:cubicBezTo>
                <a:cubicBezTo>
                  <a:pt x="69" y="33"/>
                  <a:pt x="68" y="42"/>
                  <a:pt x="68" y="42"/>
                </a:cubicBezTo>
                <a:cubicBezTo>
                  <a:pt x="78" y="41"/>
                  <a:pt x="78" y="41"/>
                  <a:pt x="78" y="41"/>
                </a:cubicBezTo>
                <a:cubicBezTo>
                  <a:pt x="77" y="40"/>
                  <a:pt x="76" y="39"/>
                  <a:pt x="75" y="37"/>
                </a:cubicBezTo>
                <a:cubicBezTo>
                  <a:pt x="74" y="33"/>
                  <a:pt x="73" y="29"/>
                  <a:pt x="74" y="26"/>
                </a:cubicBezTo>
                <a:cubicBezTo>
                  <a:pt x="74" y="26"/>
                  <a:pt x="74" y="26"/>
                  <a:pt x="74" y="26"/>
                </a:cubicBezTo>
                <a:close/>
                <a:moveTo>
                  <a:pt x="22" y="30"/>
                </a:moveTo>
                <a:cubicBezTo>
                  <a:pt x="21" y="25"/>
                  <a:pt x="21" y="21"/>
                  <a:pt x="23" y="15"/>
                </a:cubicBezTo>
                <a:cubicBezTo>
                  <a:pt x="29" y="11"/>
                  <a:pt x="37" y="17"/>
                  <a:pt x="47" y="15"/>
                </a:cubicBezTo>
                <a:cubicBezTo>
                  <a:pt x="48" y="20"/>
                  <a:pt x="48" y="24"/>
                  <a:pt x="48" y="31"/>
                </a:cubicBezTo>
                <a:cubicBezTo>
                  <a:pt x="48" y="31"/>
                  <a:pt x="52" y="27"/>
                  <a:pt x="52" y="25"/>
                </a:cubicBezTo>
                <a:cubicBezTo>
                  <a:pt x="53" y="22"/>
                  <a:pt x="52" y="10"/>
                  <a:pt x="50" y="8"/>
                </a:cubicBezTo>
                <a:cubicBezTo>
                  <a:pt x="45" y="0"/>
                  <a:pt x="26" y="0"/>
                  <a:pt x="20" y="6"/>
                </a:cubicBezTo>
                <a:cubicBezTo>
                  <a:pt x="18" y="8"/>
                  <a:pt x="16" y="25"/>
                  <a:pt x="18" y="27"/>
                </a:cubicBezTo>
                <a:cubicBezTo>
                  <a:pt x="20" y="29"/>
                  <a:pt x="22" y="30"/>
                  <a:pt x="22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72" name="信息4 894"/>
          <p:cNvSpPr/>
          <p:nvPr/>
        </p:nvSpPr>
        <p:spPr bwMode="auto">
          <a:xfrm>
            <a:off x="5864225" y="2022475"/>
            <a:ext cx="234950" cy="169863"/>
          </a:xfrm>
          <a:custGeom>
            <a:avLst/>
            <a:gdLst>
              <a:gd name="T0" fmla="*/ 0 w 606559"/>
              <a:gd name="T1" fmla="*/ 38309 h 436964"/>
              <a:gd name="T2" fmla="*/ 114971 w 606559"/>
              <a:gd name="T3" fmla="*/ 96731 h 436964"/>
              <a:gd name="T4" fmla="*/ 234950 w 606559"/>
              <a:gd name="T5" fmla="*/ 38756 h 436964"/>
              <a:gd name="T6" fmla="*/ 234950 w 606559"/>
              <a:gd name="T7" fmla="*/ 142670 h 436964"/>
              <a:gd name="T8" fmla="*/ 207854 w 606559"/>
              <a:gd name="T9" fmla="*/ 169863 h 436964"/>
              <a:gd name="T10" fmla="*/ 27096 w 606559"/>
              <a:gd name="T11" fmla="*/ 169863 h 436964"/>
              <a:gd name="T12" fmla="*/ 0 w 606559"/>
              <a:gd name="T13" fmla="*/ 142670 h 436964"/>
              <a:gd name="T14" fmla="*/ 0 w 606559"/>
              <a:gd name="T15" fmla="*/ 38309 h 436964"/>
              <a:gd name="T16" fmla="*/ 27096 w 606559"/>
              <a:gd name="T17" fmla="*/ 0 h 436964"/>
              <a:gd name="T18" fmla="*/ 207854 w 606559"/>
              <a:gd name="T19" fmla="*/ 0 h 436964"/>
              <a:gd name="T20" fmla="*/ 234950 w 606559"/>
              <a:gd name="T21" fmla="*/ 27193 h 436964"/>
              <a:gd name="T22" fmla="*/ 234950 w 606559"/>
              <a:gd name="T23" fmla="*/ 32050 h 436964"/>
              <a:gd name="T24" fmla="*/ 114971 w 606559"/>
              <a:gd name="T25" fmla="*/ 90024 h 436964"/>
              <a:gd name="T26" fmla="*/ 0 w 606559"/>
              <a:gd name="T27" fmla="*/ 31603 h 436964"/>
              <a:gd name="T28" fmla="*/ 0 w 606559"/>
              <a:gd name="T29" fmla="*/ 27193 h 436964"/>
              <a:gd name="T30" fmla="*/ 27096 w 606559"/>
              <a:gd name="T31" fmla="*/ 0 h 43696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06559" h="436964">
                <a:moveTo>
                  <a:pt x="0" y="98549"/>
                </a:moveTo>
                <a:lnTo>
                  <a:pt x="296815" y="248835"/>
                </a:lnTo>
                <a:lnTo>
                  <a:pt x="606559" y="99699"/>
                </a:lnTo>
                <a:lnTo>
                  <a:pt x="606559" y="367011"/>
                </a:lnTo>
                <a:cubicBezTo>
                  <a:pt x="606559" y="405645"/>
                  <a:pt x="575240" y="436964"/>
                  <a:pt x="536606" y="436964"/>
                </a:cubicBezTo>
                <a:lnTo>
                  <a:pt x="69953" y="436964"/>
                </a:lnTo>
                <a:cubicBezTo>
                  <a:pt x="31319" y="436964"/>
                  <a:pt x="0" y="405645"/>
                  <a:pt x="0" y="367011"/>
                </a:cubicBezTo>
                <a:lnTo>
                  <a:pt x="0" y="98549"/>
                </a:lnTo>
                <a:close/>
                <a:moveTo>
                  <a:pt x="69953" y="0"/>
                </a:moveTo>
                <a:lnTo>
                  <a:pt x="536606" y="0"/>
                </a:lnTo>
                <a:cubicBezTo>
                  <a:pt x="575240" y="0"/>
                  <a:pt x="606559" y="31319"/>
                  <a:pt x="606559" y="69953"/>
                </a:cubicBezTo>
                <a:lnTo>
                  <a:pt x="606559" y="82447"/>
                </a:lnTo>
                <a:lnTo>
                  <a:pt x="296815" y="231583"/>
                </a:lnTo>
                <a:lnTo>
                  <a:pt x="0" y="81297"/>
                </a:lnTo>
                <a:lnTo>
                  <a:pt x="0" y="69953"/>
                </a:lnTo>
                <a:cubicBezTo>
                  <a:pt x="0" y="31319"/>
                  <a:pt x="31319" y="0"/>
                  <a:pt x="699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73" name="信息5 895"/>
          <p:cNvSpPr/>
          <p:nvPr/>
        </p:nvSpPr>
        <p:spPr bwMode="auto">
          <a:xfrm>
            <a:off x="8218488" y="2022475"/>
            <a:ext cx="236537" cy="180975"/>
          </a:xfrm>
          <a:custGeom>
            <a:avLst/>
            <a:gdLst>
              <a:gd name="T0" fmla="*/ 164128 w 529316"/>
              <a:gd name="T1" fmla="*/ 88575 h 401026"/>
              <a:gd name="T2" fmla="*/ 158771 w 529316"/>
              <a:gd name="T3" fmla="*/ 93985 h 401026"/>
              <a:gd name="T4" fmla="*/ 207836 w 529316"/>
              <a:gd name="T5" fmla="*/ 143534 h 401026"/>
              <a:gd name="T6" fmla="*/ 208573 w 529316"/>
              <a:gd name="T7" fmla="*/ 144733 h 401026"/>
              <a:gd name="T8" fmla="*/ 219738 w 529316"/>
              <a:gd name="T9" fmla="*/ 144733 h 401026"/>
              <a:gd name="T10" fmla="*/ 164128 w 529316"/>
              <a:gd name="T11" fmla="*/ 88575 h 401026"/>
              <a:gd name="T12" fmla="*/ 72409 w 529316"/>
              <a:gd name="T13" fmla="*/ 88575 h 401026"/>
              <a:gd name="T14" fmla="*/ 16799 w 529316"/>
              <a:gd name="T15" fmla="*/ 144733 h 401026"/>
              <a:gd name="T16" fmla="*/ 27964 w 529316"/>
              <a:gd name="T17" fmla="*/ 144733 h 401026"/>
              <a:gd name="T18" fmla="*/ 28700 w 529316"/>
              <a:gd name="T19" fmla="*/ 143535 h 401026"/>
              <a:gd name="T20" fmla="*/ 77766 w 529316"/>
              <a:gd name="T21" fmla="*/ 93985 h 401026"/>
              <a:gd name="T22" fmla="*/ 72409 w 529316"/>
              <a:gd name="T23" fmla="*/ 88575 h 401026"/>
              <a:gd name="T24" fmla="*/ 20712 w 529316"/>
              <a:gd name="T25" fmla="*/ 36243 h 401026"/>
              <a:gd name="T26" fmla="*/ 99559 w 529316"/>
              <a:gd name="T27" fmla="*/ 115867 h 401026"/>
              <a:gd name="T28" fmla="*/ 117751 w 529316"/>
              <a:gd name="T29" fmla="*/ 123477 h 401026"/>
              <a:gd name="T30" fmla="*/ 118269 w 529316"/>
              <a:gd name="T31" fmla="*/ 123427 h 401026"/>
              <a:gd name="T32" fmla="*/ 136978 w 529316"/>
              <a:gd name="T33" fmla="*/ 115867 h 401026"/>
              <a:gd name="T34" fmla="*/ 215825 w 529316"/>
              <a:gd name="T35" fmla="*/ 36243 h 401026"/>
              <a:gd name="T36" fmla="*/ 205110 w 529316"/>
              <a:gd name="T37" fmla="*/ 36243 h 401026"/>
              <a:gd name="T38" fmla="*/ 134466 w 529316"/>
              <a:gd name="T39" fmla="*/ 107584 h 401026"/>
              <a:gd name="T40" fmla="*/ 118269 w 529316"/>
              <a:gd name="T41" fmla="*/ 114128 h 401026"/>
              <a:gd name="T42" fmla="*/ 117821 w 529316"/>
              <a:gd name="T43" fmla="*/ 114172 h 401026"/>
              <a:gd name="T44" fmla="*/ 102071 w 529316"/>
              <a:gd name="T45" fmla="*/ 107584 h 401026"/>
              <a:gd name="T46" fmla="*/ 31427 w 529316"/>
              <a:gd name="T47" fmla="*/ 36243 h 401026"/>
              <a:gd name="T48" fmla="*/ 20712 w 529316"/>
              <a:gd name="T49" fmla="*/ 36243 h 401026"/>
              <a:gd name="T50" fmla="*/ 41119 w 529316"/>
              <a:gd name="T51" fmla="*/ 0 h 401026"/>
              <a:gd name="T52" fmla="*/ 195418 w 529316"/>
              <a:gd name="T53" fmla="*/ 0 h 401026"/>
              <a:gd name="T54" fmla="*/ 236537 w 529316"/>
              <a:gd name="T55" fmla="*/ 41525 h 401026"/>
              <a:gd name="T56" fmla="*/ 236537 w 529316"/>
              <a:gd name="T57" fmla="*/ 139450 h 401026"/>
              <a:gd name="T58" fmla="*/ 195418 w 529316"/>
              <a:gd name="T59" fmla="*/ 180975 h 401026"/>
              <a:gd name="T60" fmla="*/ 41119 w 529316"/>
              <a:gd name="T61" fmla="*/ 180975 h 401026"/>
              <a:gd name="T62" fmla="*/ 0 w 529316"/>
              <a:gd name="T63" fmla="*/ 139450 h 401026"/>
              <a:gd name="T64" fmla="*/ 0 w 529316"/>
              <a:gd name="T65" fmla="*/ 41525 h 401026"/>
              <a:gd name="T66" fmla="*/ 41119 w 529316"/>
              <a:gd name="T67" fmla="*/ 0 h 40102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29316" h="401026">
                <a:moveTo>
                  <a:pt x="367281" y="196274"/>
                </a:moveTo>
                <a:lnTo>
                  <a:pt x="355293" y="208263"/>
                </a:lnTo>
                <a:lnTo>
                  <a:pt x="465090" y="318060"/>
                </a:lnTo>
                <a:cubicBezTo>
                  <a:pt x="465822" y="318792"/>
                  <a:pt x="466527" y="319541"/>
                  <a:pt x="466739" y="320716"/>
                </a:cubicBezTo>
                <a:lnTo>
                  <a:pt x="491723" y="320716"/>
                </a:lnTo>
                <a:lnTo>
                  <a:pt x="367281" y="196274"/>
                </a:lnTo>
                <a:close/>
                <a:moveTo>
                  <a:pt x="162035" y="196274"/>
                </a:moveTo>
                <a:lnTo>
                  <a:pt x="37593" y="320716"/>
                </a:lnTo>
                <a:lnTo>
                  <a:pt x="62577" y="320716"/>
                </a:lnTo>
                <a:lnTo>
                  <a:pt x="64225" y="318061"/>
                </a:lnTo>
                <a:lnTo>
                  <a:pt x="174023" y="208263"/>
                </a:lnTo>
                <a:lnTo>
                  <a:pt x="162035" y="196274"/>
                </a:lnTo>
                <a:close/>
                <a:moveTo>
                  <a:pt x="46349" y="80311"/>
                </a:moveTo>
                <a:lnTo>
                  <a:pt x="222791" y="256753"/>
                </a:lnTo>
                <a:cubicBezTo>
                  <a:pt x="234032" y="267995"/>
                  <a:pt x="248767" y="273616"/>
                  <a:pt x="263500" y="273616"/>
                </a:cubicBezTo>
                <a:cubicBezTo>
                  <a:pt x="263887" y="273616"/>
                  <a:pt x="264274" y="273611"/>
                  <a:pt x="264659" y="273504"/>
                </a:cubicBezTo>
                <a:cubicBezTo>
                  <a:pt x="279774" y="273906"/>
                  <a:pt x="294989" y="268289"/>
                  <a:pt x="306525" y="256753"/>
                </a:cubicBezTo>
                <a:lnTo>
                  <a:pt x="482968" y="80311"/>
                </a:lnTo>
                <a:lnTo>
                  <a:pt x="458990" y="80311"/>
                </a:lnTo>
                <a:lnTo>
                  <a:pt x="300904" y="238397"/>
                </a:lnTo>
                <a:cubicBezTo>
                  <a:pt x="290917" y="248385"/>
                  <a:pt x="277745" y="253247"/>
                  <a:pt x="264659" y="252899"/>
                </a:cubicBezTo>
                <a:cubicBezTo>
                  <a:pt x="264325" y="252991"/>
                  <a:pt x="263990" y="252995"/>
                  <a:pt x="263656" y="252995"/>
                </a:cubicBezTo>
                <a:cubicBezTo>
                  <a:pt x="250900" y="252995"/>
                  <a:pt x="238144" y="248128"/>
                  <a:pt x="228412" y="238397"/>
                </a:cubicBezTo>
                <a:lnTo>
                  <a:pt x="70326" y="80311"/>
                </a:lnTo>
                <a:lnTo>
                  <a:pt x="46349" y="80311"/>
                </a:lnTo>
                <a:close/>
                <a:moveTo>
                  <a:pt x="92015" y="0"/>
                </a:moveTo>
                <a:lnTo>
                  <a:pt x="437301" y="0"/>
                </a:lnTo>
                <a:cubicBezTo>
                  <a:pt x="488119" y="0"/>
                  <a:pt x="529316" y="41197"/>
                  <a:pt x="529316" y="92015"/>
                </a:cubicBezTo>
                <a:lnTo>
                  <a:pt x="529316" y="309011"/>
                </a:lnTo>
                <a:cubicBezTo>
                  <a:pt x="529316" y="359829"/>
                  <a:pt x="488119" y="401026"/>
                  <a:pt x="437301" y="401026"/>
                </a:cubicBezTo>
                <a:lnTo>
                  <a:pt x="92015" y="401026"/>
                </a:lnTo>
                <a:cubicBezTo>
                  <a:pt x="41197" y="401026"/>
                  <a:pt x="0" y="359829"/>
                  <a:pt x="0" y="309011"/>
                </a:cubicBezTo>
                <a:lnTo>
                  <a:pt x="0" y="92015"/>
                </a:lnTo>
                <a:cubicBezTo>
                  <a:pt x="0" y="41197"/>
                  <a:pt x="41197" y="0"/>
                  <a:pt x="9201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74" name="电源2 896"/>
          <p:cNvSpPr/>
          <p:nvPr/>
        </p:nvSpPr>
        <p:spPr bwMode="auto">
          <a:xfrm>
            <a:off x="9794875" y="2022475"/>
            <a:ext cx="200025" cy="236538"/>
          </a:xfrm>
          <a:custGeom>
            <a:avLst/>
            <a:gdLst>
              <a:gd name="T0" fmla="*/ 75012 w 720080"/>
              <a:gd name="T1" fmla="*/ 39801 h 850452"/>
              <a:gd name="T2" fmla="*/ 75012 w 720080"/>
              <a:gd name="T3" fmla="*/ 66636 h 850452"/>
              <a:gd name="T4" fmla="*/ 25715 w 720080"/>
              <a:gd name="T5" fmla="*/ 136399 h 850452"/>
              <a:gd name="T6" fmla="*/ 100013 w 720080"/>
              <a:gd name="T7" fmla="*/ 210790 h 850452"/>
              <a:gd name="T8" fmla="*/ 174310 w 720080"/>
              <a:gd name="T9" fmla="*/ 136399 h 850452"/>
              <a:gd name="T10" fmla="*/ 125013 w 720080"/>
              <a:gd name="T11" fmla="*/ 66636 h 850452"/>
              <a:gd name="T12" fmla="*/ 125013 w 720080"/>
              <a:gd name="T13" fmla="*/ 39801 h 850452"/>
              <a:gd name="T14" fmla="*/ 200025 w 720080"/>
              <a:gd name="T15" fmla="*/ 136399 h 850452"/>
              <a:gd name="T16" fmla="*/ 100013 w 720080"/>
              <a:gd name="T17" fmla="*/ 236538 h 850452"/>
              <a:gd name="T18" fmla="*/ 0 w 720080"/>
              <a:gd name="T19" fmla="*/ 136399 h 850452"/>
              <a:gd name="T20" fmla="*/ 75012 w 720080"/>
              <a:gd name="T21" fmla="*/ 39801 h 850452"/>
              <a:gd name="T22" fmla="*/ 94939 w 720080"/>
              <a:gd name="T23" fmla="*/ 0 h 850452"/>
              <a:gd name="T24" fmla="*/ 105086 w 720080"/>
              <a:gd name="T25" fmla="*/ 0 h 850452"/>
              <a:gd name="T26" fmla="*/ 115013 w 720080"/>
              <a:gd name="T27" fmla="*/ 9939 h 850452"/>
              <a:gd name="T28" fmla="*/ 115013 w 720080"/>
              <a:gd name="T29" fmla="*/ 90189 h 850452"/>
              <a:gd name="T30" fmla="*/ 105086 w 720080"/>
              <a:gd name="T31" fmla="*/ 100128 h 850452"/>
              <a:gd name="T32" fmla="*/ 94939 w 720080"/>
              <a:gd name="T33" fmla="*/ 100128 h 850452"/>
              <a:gd name="T34" fmla="*/ 85012 w 720080"/>
              <a:gd name="T35" fmla="*/ 90189 h 850452"/>
              <a:gd name="T36" fmla="*/ 85012 w 720080"/>
              <a:gd name="T37" fmla="*/ 9939 h 850452"/>
              <a:gd name="T38" fmla="*/ 94939 w 720080"/>
              <a:gd name="T39" fmla="*/ 0 h 85045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720080" h="850452">
                <a:moveTo>
                  <a:pt x="270040" y="143100"/>
                </a:moveTo>
                <a:lnTo>
                  <a:pt x="270040" y="239584"/>
                </a:lnTo>
                <a:cubicBezTo>
                  <a:pt x="166428" y="275646"/>
                  <a:pt x="92573" y="374404"/>
                  <a:pt x="92573" y="490412"/>
                </a:cubicBezTo>
                <a:cubicBezTo>
                  <a:pt x="92573" y="638130"/>
                  <a:pt x="212322" y="757879"/>
                  <a:pt x="360040" y="757879"/>
                </a:cubicBezTo>
                <a:cubicBezTo>
                  <a:pt x="507758" y="757879"/>
                  <a:pt x="627507" y="638130"/>
                  <a:pt x="627507" y="490412"/>
                </a:cubicBezTo>
                <a:cubicBezTo>
                  <a:pt x="627507" y="374404"/>
                  <a:pt x="553652" y="275646"/>
                  <a:pt x="450040" y="239584"/>
                </a:cubicBezTo>
                <a:lnTo>
                  <a:pt x="450040" y="143100"/>
                </a:lnTo>
                <a:cubicBezTo>
                  <a:pt x="605499" y="181880"/>
                  <a:pt x="720080" y="322765"/>
                  <a:pt x="720080" y="490412"/>
                </a:cubicBezTo>
                <a:cubicBezTo>
                  <a:pt x="720080" y="689257"/>
                  <a:pt x="558885" y="850452"/>
                  <a:pt x="360040" y="850452"/>
                </a:cubicBezTo>
                <a:cubicBezTo>
                  <a:pt x="161195" y="850452"/>
                  <a:pt x="0" y="689257"/>
                  <a:pt x="0" y="490412"/>
                </a:cubicBezTo>
                <a:cubicBezTo>
                  <a:pt x="0" y="322765"/>
                  <a:pt x="114582" y="181880"/>
                  <a:pt x="270040" y="143100"/>
                </a:cubicBezTo>
                <a:close/>
                <a:moveTo>
                  <a:pt x="341775" y="0"/>
                </a:moveTo>
                <a:lnTo>
                  <a:pt x="378305" y="0"/>
                </a:lnTo>
                <a:cubicBezTo>
                  <a:pt x="398041" y="0"/>
                  <a:pt x="414040" y="15999"/>
                  <a:pt x="414040" y="35735"/>
                </a:cubicBezTo>
                <a:lnTo>
                  <a:pt x="414040" y="324265"/>
                </a:lnTo>
                <a:cubicBezTo>
                  <a:pt x="414040" y="344001"/>
                  <a:pt x="398041" y="360000"/>
                  <a:pt x="378305" y="360000"/>
                </a:cubicBezTo>
                <a:lnTo>
                  <a:pt x="341775" y="360000"/>
                </a:lnTo>
                <a:cubicBezTo>
                  <a:pt x="322039" y="360000"/>
                  <a:pt x="306040" y="344001"/>
                  <a:pt x="306040" y="324265"/>
                </a:cubicBezTo>
                <a:lnTo>
                  <a:pt x="306040" y="35735"/>
                </a:lnTo>
                <a:cubicBezTo>
                  <a:pt x="306040" y="15999"/>
                  <a:pt x="322039" y="0"/>
                  <a:pt x="341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75" name="上一首 897"/>
          <p:cNvSpPr/>
          <p:nvPr/>
        </p:nvSpPr>
        <p:spPr bwMode="auto">
          <a:xfrm>
            <a:off x="7439025" y="2022475"/>
            <a:ext cx="227013" cy="236538"/>
          </a:xfrm>
          <a:custGeom>
            <a:avLst/>
            <a:gdLst>
              <a:gd name="T0" fmla="*/ 0 w 286763"/>
              <a:gd name="T1" fmla="*/ 0 h 296477"/>
              <a:gd name="T2" fmla="*/ 0 w 286763"/>
              <a:gd name="T3" fmla="*/ 236538 h 296477"/>
              <a:gd name="T4" fmla="*/ 173812 w 286763"/>
              <a:gd name="T5" fmla="*/ 118289 h 296477"/>
              <a:gd name="T6" fmla="*/ 173812 w 286763"/>
              <a:gd name="T7" fmla="*/ 213306 h 296477"/>
              <a:gd name="T8" fmla="*/ 227013 w 286763"/>
              <a:gd name="T9" fmla="*/ 213306 h 296477"/>
              <a:gd name="T10" fmla="*/ 227013 w 286763"/>
              <a:gd name="T11" fmla="*/ 23232 h 296477"/>
              <a:gd name="T12" fmla="*/ 173812 w 286763"/>
              <a:gd name="T13" fmla="*/ 23232 h 296477"/>
              <a:gd name="T14" fmla="*/ 173812 w 286763"/>
              <a:gd name="T15" fmla="*/ 118250 h 296477"/>
              <a:gd name="T16" fmla="*/ 0 w 286763"/>
              <a:gd name="T17" fmla="*/ 0 h 29647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86763" h="296477">
                <a:moveTo>
                  <a:pt x="0" y="0"/>
                </a:moveTo>
                <a:lnTo>
                  <a:pt x="0" y="296477"/>
                </a:lnTo>
                <a:lnTo>
                  <a:pt x="219559" y="148263"/>
                </a:lnTo>
                <a:lnTo>
                  <a:pt x="219559" y="267358"/>
                </a:lnTo>
                <a:lnTo>
                  <a:pt x="286763" y="267358"/>
                </a:lnTo>
                <a:lnTo>
                  <a:pt x="286763" y="29119"/>
                </a:lnTo>
                <a:lnTo>
                  <a:pt x="219559" y="29119"/>
                </a:lnTo>
                <a:lnTo>
                  <a:pt x="219559" y="148215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76" name="照相机4 898"/>
          <p:cNvSpPr/>
          <p:nvPr/>
        </p:nvSpPr>
        <p:spPr bwMode="auto">
          <a:xfrm>
            <a:off x="9007475" y="2022475"/>
            <a:ext cx="236538" cy="211138"/>
          </a:xfrm>
          <a:custGeom>
            <a:avLst/>
            <a:gdLst>
              <a:gd name="T0" fmla="*/ 118269 w 399800"/>
              <a:gd name="T1" fmla="*/ 81672 h 356773"/>
              <a:gd name="T2" fmla="*/ 164921 w 399800"/>
              <a:gd name="T3" fmla="*/ 128337 h 356773"/>
              <a:gd name="T4" fmla="*/ 118269 w 399800"/>
              <a:gd name="T5" fmla="*/ 175001 h 356773"/>
              <a:gd name="T6" fmla="*/ 71617 w 399800"/>
              <a:gd name="T7" fmla="*/ 128337 h 356773"/>
              <a:gd name="T8" fmla="*/ 118269 w 399800"/>
              <a:gd name="T9" fmla="*/ 81672 h 356773"/>
              <a:gd name="T10" fmla="*/ 118269 w 399800"/>
              <a:gd name="T11" fmla="*/ 69193 h 356773"/>
              <a:gd name="T12" fmla="*/ 59141 w 399800"/>
              <a:gd name="T13" fmla="*/ 128337 h 356773"/>
              <a:gd name="T14" fmla="*/ 118269 w 399800"/>
              <a:gd name="T15" fmla="*/ 187480 h 356773"/>
              <a:gd name="T16" fmla="*/ 177397 w 399800"/>
              <a:gd name="T17" fmla="*/ 128337 h 356773"/>
              <a:gd name="T18" fmla="*/ 118269 w 399800"/>
              <a:gd name="T19" fmla="*/ 69193 h 356773"/>
              <a:gd name="T20" fmla="*/ 0 w 399800"/>
              <a:gd name="T21" fmla="*/ 45535 h 356773"/>
              <a:gd name="T22" fmla="*/ 236538 w 399800"/>
              <a:gd name="T23" fmla="*/ 45535 h 356773"/>
              <a:gd name="T24" fmla="*/ 236538 w 399800"/>
              <a:gd name="T25" fmla="*/ 211138 h 356773"/>
              <a:gd name="T26" fmla="*/ 0 w 399800"/>
              <a:gd name="T27" fmla="*/ 211138 h 356773"/>
              <a:gd name="T28" fmla="*/ 0 w 399800"/>
              <a:gd name="T29" fmla="*/ 45535 h 356773"/>
              <a:gd name="T30" fmla="*/ 44351 w 399800"/>
              <a:gd name="T31" fmla="*/ 0 h 356773"/>
              <a:gd name="T32" fmla="*/ 192187 w 399800"/>
              <a:gd name="T33" fmla="*/ 0 h 356773"/>
              <a:gd name="T34" fmla="*/ 201057 w 399800"/>
              <a:gd name="T35" fmla="*/ 35486 h 356773"/>
              <a:gd name="T36" fmla="*/ 35481 w 399800"/>
              <a:gd name="T37" fmla="*/ 35486 h 356773"/>
              <a:gd name="T38" fmla="*/ 44351 w 399800"/>
              <a:gd name="T39" fmla="*/ 0 h 35677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99800" h="356773">
                <a:moveTo>
                  <a:pt x="199900" y="138007"/>
                </a:moveTo>
                <a:cubicBezTo>
                  <a:pt x="243449" y="138007"/>
                  <a:pt x="278752" y="173310"/>
                  <a:pt x="278752" y="216859"/>
                </a:cubicBezTo>
                <a:cubicBezTo>
                  <a:pt x="278752" y="260407"/>
                  <a:pt x="243449" y="295710"/>
                  <a:pt x="199900" y="295710"/>
                </a:cubicBezTo>
                <a:cubicBezTo>
                  <a:pt x="156352" y="295710"/>
                  <a:pt x="121048" y="260407"/>
                  <a:pt x="121048" y="216859"/>
                </a:cubicBezTo>
                <a:cubicBezTo>
                  <a:pt x="121048" y="173310"/>
                  <a:pt x="156352" y="138007"/>
                  <a:pt x="199900" y="138007"/>
                </a:cubicBezTo>
                <a:close/>
                <a:moveTo>
                  <a:pt x="199900" y="116920"/>
                </a:moveTo>
                <a:cubicBezTo>
                  <a:pt x="144706" y="116920"/>
                  <a:pt x="99961" y="161664"/>
                  <a:pt x="99961" y="216859"/>
                </a:cubicBezTo>
                <a:cubicBezTo>
                  <a:pt x="99961" y="272053"/>
                  <a:pt x="144706" y="316797"/>
                  <a:pt x="199900" y="316797"/>
                </a:cubicBezTo>
                <a:cubicBezTo>
                  <a:pt x="255095" y="316797"/>
                  <a:pt x="299839" y="272053"/>
                  <a:pt x="299839" y="216859"/>
                </a:cubicBezTo>
                <a:cubicBezTo>
                  <a:pt x="299839" y="161664"/>
                  <a:pt x="255095" y="116920"/>
                  <a:pt x="199900" y="116920"/>
                </a:cubicBezTo>
                <a:close/>
                <a:moveTo>
                  <a:pt x="0" y="76944"/>
                </a:moveTo>
                <a:lnTo>
                  <a:pt x="399800" y="76944"/>
                </a:lnTo>
                <a:lnTo>
                  <a:pt x="399800" y="356773"/>
                </a:lnTo>
                <a:lnTo>
                  <a:pt x="0" y="356773"/>
                </a:lnTo>
                <a:lnTo>
                  <a:pt x="0" y="76944"/>
                </a:lnTo>
                <a:close/>
                <a:moveTo>
                  <a:pt x="74962" y="0"/>
                </a:moveTo>
                <a:lnTo>
                  <a:pt x="324838" y="0"/>
                </a:lnTo>
                <a:lnTo>
                  <a:pt x="339829" y="59963"/>
                </a:lnTo>
                <a:lnTo>
                  <a:pt x="59971" y="59963"/>
                </a:lnTo>
                <a:lnTo>
                  <a:pt x="7496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77" name="信息6 899"/>
          <p:cNvSpPr/>
          <p:nvPr/>
        </p:nvSpPr>
        <p:spPr bwMode="auto">
          <a:xfrm>
            <a:off x="1982788" y="2022475"/>
            <a:ext cx="234950" cy="177800"/>
          </a:xfrm>
          <a:custGeom>
            <a:avLst/>
            <a:gdLst>
              <a:gd name="T0" fmla="*/ 162793 w 833225"/>
              <a:gd name="T1" fmla="*/ 68793 h 624687"/>
              <a:gd name="T2" fmla="*/ 152641 w 833225"/>
              <a:gd name="T3" fmla="*/ 79041 h 624687"/>
              <a:gd name="T4" fmla="*/ 162793 w 833225"/>
              <a:gd name="T5" fmla="*/ 89288 h 624687"/>
              <a:gd name="T6" fmla="*/ 172946 w 833225"/>
              <a:gd name="T7" fmla="*/ 79041 h 624687"/>
              <a:gd name="T8" fmla="*/ 162793 w 833225"/>
              <a:gd name="T9" fmla="*/ 68793 h 624687"/>
              <a:gd name="T10" fmla="*/ 119820 w 833225"/>
              <a:gd name="T11" fmla="*/ 68793 h 624687"/>
              <a:gd name="T12" fmla="*/ 109668 w 833225"/>
              <a:gd name="T13" fmla="*/ 79041 h 624687"/>
              <a:gd name="T14" fmla="*/ 119820 w 833225"/>
              <a:gd name="T15" fmla="*/ 89288 h 624687"/>
              <a:gd name="T16" fmla="*/ 129972 w 833225"/>
              <a:gd name="T17" fmla="*/ 79041 h 624687"/>
              <a:gd name="T18" fmla="*/ 119820 w 833225"/>
              <a:gd name="T19" fmla="*/ 68793 h 624687"/>
              <a:gd name="T20" fmla="*/ 76847 w 833225"/>
              <a:gd name="T21" fmla="*/ 68793 h 624687"/>
              <a:gd name="T22" fmla="*/ 66695 w 833225"/>
              <a:gd name="T23" fmla="*/ 79041 h 624687"/>
              <a:gd name="T24" fmla="*/ 76847 w 833225"/>
              <a:gd name="T25" fmla="*/ 89288 h 624687"/>
              <a:gd name="T26" fmla="*/ 86999 w 833225"/>
              <a:gd name="T27" fmla="*/ 79041 h 624687"/>
              <a:gd name="T28" fmla="*/ 76847 w 833225"/>
              <a:gd name="T29" fmla="*/ 68793 h 624687"/>
              <a:gd name="T30" fmla="*/ 120987 w 833225"/>
              <a:gd name="T31" fmla="*/ 35 h 624687"/>
              <a:gd name="T32" fmla="*/ 153277 w 833225"/>
              <a:gd name="T33" fmla="*/ 3768 h 624687"/>
              <a:gd name="T34" fmla="*/ 222578 w 833225"/>
              <a:gd name="T35" fmla="*/ 114258 h 624687"/>
              <a:gd name="T36" fmla="*/ 102259 w 833225"/>
              <a:gd name="T37" fmla="*/ 157380 h 624687"/>
              <a:gd name="T38" fmla="*/ 68522 w 833225"/>
              <a:gd name="T39" fmla="*/ 177800 h 624687"/>
              <a:gd name="T40" fmla="*/ 59741 w 833225"/>
              <a:gd name="T41" fmla="*/ 147844 h 624687"/>
              <a:gd name="T42" fmla="*/ 33264 w 833225"/>
              <a:gd name="T43" fmla="*/ 23930 h 624687"/>
              <a:gd name="T44" fmla="*/ 120987 w 833225"/>
              <a:gd name="T45" fmla="*/ 35 h 6246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833225" h="624687">
                <a:moveTo>
                  <a:pt x="577329" y="241699"/>
                </a:moveTo>
                <a:cubicBezTo>
                  <a:pt x="557445" y="241699"/>
                  <a:pt x="541325" y="257819"/>
                  <a:pt x="541325" y="277703"/>
                </a:cubicBezTo>
                <a:cubicBezTo>
                  <a:pt x="541325" y="297587"/>
                  <a:pt x="557445" y="313707"/>
                  <a:pt x="577329" y="313707"/>
                </a:cubicBezTo>
                <a:cubicBezTo>
                  <a:pt x="597213" y="313707"/>
                  <a:pt x="613333" y="297587"/>
                  <a:pt x="613333" y="277703"/>
                </a:cubicBezTo>
                <a:cubicBezTo>
                  <a:pt x="613333" y="257819"/>
                  <a:pt x="597213" y="241699"/>
                  <a:pt x="577329" y="241699"/>
                </a:cubicBezTo>
                <a:close/>
                <a:moveTo>
                  <a:pt x="424929" y="241699"/>
                </a:moveTo>
                <a:cubicBezTo>
                  <a:pt x="405045" y="241699"/>
                  <a:pt x="388925" y="257819"/>
                  <a:pt x="388925" y="277703"/>
                </a:cubicBezTo>
                <a:cubicBezTo>
                  <a:pt x="388925" y="297587"/>
                  <a:pt x="405045" y="313707"/>
                  <a:pt x="424929" y="313707"/>
                </a:cubicBezTo>
                <a:cubicBezTo>
                  <a:pt x="444813" y="313707"/>
                  <a:pt x="460933" y="297587"/>
                  <a:pt x="460933" y="277703"/>
                </a:cubicBezTo>
                <a:cubicBezTo>
                  <a:pt x="460933" y="257819"/>
                  <a:pt x="444813" y="241699"/>
                  <a:pt x="424929" y="241699"/>
                </a:cubicBezTo>
                <a:close/>
                <a:moveTo>
                  <a:pt x="272529" y="241699"/>
                </a:moveTo>
                <a:cubicBezTo>
                  <a:pt x="252645" y="241699"/>
                  <a:pt x="236525" y="257819"/>
                  <a:pt x="236525" y="277703"/>
                </a:cubicBezTo>
                <a:cubicBezTo>
                  <a:pt x="236525" y="297587"/>
                  <a:pt x="252645" y="313707"/>
                  <a:pt x="272529" y="313707"/>
                </a:cubicBezTo>
                <a:cubicBezTo>
                  <a:pt x="292413" y="313707"/>
                  <a:pt x="308533" y="297587"/>
                  <a:pt x="308533" y="277703"/>
                </a:cubicBezTo>
                <a:cubicBezTo>
                  <a:pt x="308533" y="257819"/>
                  <a:pt x="292413" y="241699"/>
                  <a:pt x="272529" y="241699"/>
                </a:cubicBezTo>
                <a:close/>
                <a:moveTo>
                  <a:pt x="429066" y="124"/>
                </a:moveTo>
                <a:cubicBezTo>
                  <a:pt x="467414" y="891"/>
                  <a:pt x="505944" y="5202"/>
                  <a:pt x="543580" y="13237"/>
                </a:cubicBezTo>
                <a:cubicBezTo>
                  <a:pt x="786614" y="65121"/>
                  <a:pt x="903137" y="249172"/>
                  <a:pt x="789350" y="401436"/>
                </a:cubicBezTo>
                <a:cubicBezTo>
                  <a:pt x="710142" y="507428"/>
                  <a:pt x="538801" y="568267"/>
                  <a:pt x="362652" y="552944"/>
                </a:cubicBezTo>
                <a:lnTo>
                  <a:pt x="243007" y="624687"/>
                </a:lnTo>
                <a:lnTo>
                  <a:pt x="211865" y="519440"/>
                </a:lnTo>
                <a:cubicBezTo>
                  <a:pt x="-26035" y="429957"/>
                  <a:pt x="-72481" y="214611"/>
                  <a:pt x="117966" y="84077"/>
                </a:cubicBezTo>
                <a:cubicBezTo>
                  <a:pt x="200623" y="27423"/>
                  <a:pt x="314022" y="-2176"/>
                  <a:pt x="429066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78" name="时钟 900"/>
          <p:cNvSpPr/>
          <p:nvPr/>
        </p:nvSpPr>
        <p:spPr bwMode="auto">
          <a:xfrm>
            <a:off x="3556000" y="2022475"/>
            <a:ext cx="236538" cy="236538"/>
          </a:xfrm>
          <a:custGeom>
            <a:avLst/>
            <a:gdLst>
              <a:gd name="T0" fmla="*/ 95758 w 792088"/>
              <a:gd name="T1" fmla="*/ 29598 h 792088"/>
              <a:gd name="T2" fmla="*/ 95758 w 792088"/>
              <a:gd name="T3" fmla="*/ 141866 h 792088"/>
              <a:gd name="T4" fmla="*/ 208026 w 792088"/>
              <a:gd name="T5" fmla="*/ 141866 h 792088"/>
              <a:gd name="T6" fmla="*/ 208026 w 792088"/>
              <a:gd name="T7" fmla="*/ 129626 h 792088"/>
              <a:gd name="T8" fmla="*/ 107997 w 792088"/>
              <a:gd name="T9" fmla="*/ 129626 h 792088"/>
              <a:gd name="T10" fmla="*/ 107997 w 792088"/>
              <a:gd name="T11" fmla="*/ 29598 h 792088"/>
              <a:gd name="T12" fmla="*/ 95758 w 792088"/>
              <a:gd name="T13" fmla="*/ 29598 h 792088"/>
              <a:gd name="T14" fmla="*/ 118269 w 792088"/>
              <a:gd name="T15" fmla="*/ 0 h 792088"/>
              <a:gd name="T16" fmla="*/ 236538 w 792088"/>
              <a:gd name="T17" fmla="*/ 118269 h 792088"/>
              <a:gd name="T18" fmla="*/ 118269 w 792088"/>
              <a:gd name="T19" fmla="*/ 236538 h 792088"/>
              <a:gd name="T20" fmla="*/ 0 w 792088"/>
              <a:gd name="T21" fmla="*/ 118269 h 792088"/>
              <a:gd name="T22" fmla="*/ 118269 w 792088"/>
              <a:gd name="T23" fmla="*/ 0 h 7920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92088" h="792088">
                <a:moveTo>
                  <a:pt x="320662" y="99114"/>
                </a:moveTo>
                <a:lnTo>
                  <a:pt x="320662" y="475062"/>
                </a:lnTo>
                <a:lnTo>
                  <a:pt x="696610" y="475062"/>
                </a:lnTo>
                <a:lnTo>
                  <a:pt x="696610" y="434076"/>
                </a:lnTo>
                <a:lnTo>
                  <a:pt x="361648" y="434076"/>
                </a:lnTo>
                <a:lnTo>
                  <a:pt x="361648" y="99114"/>
                </a:lnTo>
                <a:lnTo>
                  <a:pt x="320662" y="99114"/>
                </a:lnTo>
                <a:close/>
                <a:moveTo>
                  <a:pt x="396044" y="0"/>
                </a:moveTo>
                <a:cubicBezTo>
                  <a:pt x="614773" y="0"/>
                  <a:pt x="792088" y="177315"/>
                  <a:pt x="792088" y="396044"/>
                </a:cubicBezTo>
                <a:cubicBezTo>
                  <a:pt x="792088" y="614773"/>
                  <a:pt x="614773" y="792088"/>
                  <a:pt x="396044" y="792088"/>
                </a:cubicBezTo>
                <a:cubicBezTo>
                  <a:pt x="177315" y="792088"/>
                  <a:pt x="0" y="614773"/>
                  <a:pt x="0" y="396044"/>
                </a:cubicBezTo>
                <a:cubicBezTo>
                  <a:pt x="0" y="177315"/>
                  <a:pt x="177315" y="0"/>
                  <a:pt x="3960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79" name="音符4 901"/>
          <p:cNvSpPr/>
          <p:nvPr/>
        </p:nvSpPr>
        <p:spPr bwMode="auto">
          <a:xfrm>
            <a:off x="4343400" y="2022475"/>
            <a:ext cx="180975" cy="236538"/>
          </a:xfrm>
          <a:custGeom>
            <a:avLst/>
            <a:gdLst>
              <a:gd name="T0" fmla="*/ 168812 w 328394"/>
              <a:gd name="T1" fmla="*/ 0 h 431419"/>
              <a:gd name="T2" fmla="*/ 168816 w 328394"/>
              <a:gd name="T3" fmla="*/ 20 h 431419"/>
              <a:gd name="T4" fmla="*/ 179404 w 328394"/>
              <a:gd name="T5" fmla="*/ 20 h 431419"/>
              <a:gd name="T6" fmla="*/ 179404 w 328394"/>
              <a:gd name="T7" fmla="*/ 174255 h 431419"/>
              <a:gd name="T8" fmla="*/ 180819 w 328394"/>
              <a:gd name="T9" fmla="*/ 177522 h 431419"/>
              <a:gd name="T10" fmla="*/ 179405 w 328394"/>
              <a:gd name="T11" fmla="*/ 186561 h 431419"/>
              <a:gd name="T12" fmla="*/ 179404 w 328394"/>
              <a:gd name="T13" fmla="*/ 189815 h 431419"/>
              <a:gd name="T14" fmla="*/ 177164 w 328394"/>
              <a:gd name="T15" fmla="*/ 189815 h 431419"/>
              <a:gd name="T16" fmla="*/ 154879 w 328394"/>
              <a:gd name="T17" fmla="*/ 202822 h 431419"/>
              <a:gd name="T18" fmla="*/ 122934 w 328394"/>
              <a:gd name="T19" fmla="*/ 185615 h 431419"/>
              <a:gd name="T20" fmla="*/ 148874 w 328394"/>
              <a:gd name="T21" fmla="*/ 160316 h 431419"/>
              <a:gd name="T22" fmla="*/ 165097 w 328394"/>
              <a:gd name="T23" fmla="*/ 161978 h 431419"/>
              <a:gd name="T24" fmla="*/ 165097 w 328394"/>
              <a:gd name="T25" fmla="*/ 48116 h 431419"/>
              <a:gd name="T26" fmla="*/ 70865 w 328394"/>
              <a:gd name="T27" fmla="*/ 69032 h 431419"/>
              <a:gd name="T28" fmla="*/ 70865 w 328394"/>
              <a:gd name="T29" fmla="*/ 218727 h 431419"/>
              <a:gd name="T30" fmla="*/ 67191 w 328394"/>
              <a:gd name="T31" fmla="*/ 218727 h 431419"/>
              <a:gd name="T32" fmla="*/ 39040 w 328394"/>
              <a:gd name="T33" fmla="*/ 236069 h 431419"/>
              <a:gd name="T34" fmla="*/ 192 w 328394"/>
              <a:gd name="T35" fmla="*/ 215144 h 431419"/>
              <a:gd name="T36" fmla="*/ 31738 w 328394"/>
              <a:gd name="T37" fmla="*/ 184376 h 431419"/>
              <a:gd name="T38" fmla="*/ 51788 w 328394"/>
              <a:gd name="T39" fmla="*/ 186505 h 431419"/>
              <a:gd name="T40" fmla="*/ 51788 w 328394"/>
              <a:gd name="T41" fmla="*/ 26668 h 431419"/>
              <a:gd name="T42" fmla="*/ 57516 w 328394"/>
              <a:gd name="T43" fmla="*/ 26668 h 431419"/>
              <a:gd name="T44" fmla="*/ 57097 w 328394"/>
              <a:gd name="T45" fmla="*/ 24797 h 431419"/>
              <a:gd name="T46" fmla="*/ 165097 w 328394"/>
              <a:gd name="T47" fmla="*/ 825 h 431419"/>
              <a:gd name="T48" fmla="*/ 165097 w 328394"/>
              <a:gd name="T49" fmla="*/ 20 h 431419"/>
              <a:gd name="T50" fmla="*/ 168724 w 328394"/>
              <a:gd name="T51" fmla="*/ 20 h 431419"/>
              <a:gd name="T52" fmla="*/ 168812 w 328394"/>
              <a:gd name="T53" fmla="*/ 0 h 4314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28394" h="431419">
                <a:moveTo>
                  <a:pt x="306323" y="0"/>
                </a:moveTo>
                <a:lnTo>
                  <a:pt x="306331" y="36"/>
                </a:lnTo>
                <a:lnTo>
                  <a:pt x="325544" y="36"/>
                </a:lnTo>
                <a:lnTo>
                  <a:pt x="325544" y="317821"/>
                </a:lnTo>
                <a:cubicBezTo>
                  <a:pt x="327257" y="319484"/>
                  <a:pt x="327803" y="321594"/>
                  <a:pt x="328111" y="323780"/>
                </a:cubicBezTo>
                <a:cubicBezTo>
                  <a:pt x="328908" y="329453"/>
                  <a:pt x="328014" y="335074"/>
                  <a:pt x="325545" y="340266"/>
                </a:cubicBezTo>
                <a:lnTo>
                  <a:pt x="325544" y="346202"/>
                </a:lnTo>
                <a:lnTo>
                  <a:pt x="321479" y="346202"/>
                </a:lnTo>
                <a:cubicBezTo>
                  <a:pt x="314214" y="358342"/>
                  <a:pt x="299178" y="367376"/>
                  <a:pt x="281040" y="369925"/>
                </a:cubicBezTo>
                <a:cubicBezTo>
                  <a:pt x="252034" y="374002"/>
                  <a:pt x="226082" y="359951"/>
                  <a:pt x="223073" y="338542"/>
                </a:cubicBezTo>
                <a:cubicBezTo>
                  <a:pt x="220064" y="317134"/>
                  <a:pt x="241139" y="296474"/>
                  <a:pt x="270144" y="292398"/>
                </a:cubicBezTo>
                <a:cubicBezTo>
                  <a:pt x="280773" y="290904"/>
                  <a:pt x="290991" y="291844"/>
                  <a:pt x="299582" y="295430"/>
                </a:cubicBezTo>
                <a:lnTo>
                  <a:pt x="299582" y="87758"/>
                </a:lnTo>
                <a:lnTo>
                  <a:pt x="128591" y="125907"/>
                </a:lnTo>
                <a:lnTo>
                  <a:pt x="128590" y="398933"/>
                </a:lnTo>
                <a:lnTo>
                  <a:pt x="121924" y="398933"/>
                </a:lnTo>
                <a:cubicBezTo>
                  <a:pt x="113631" y="414962"/>
                  <a:pt x="94384" y="427255"/>
                  <a:pt x="70841" y="430564"/>
                </a:cubicBezTo>
                <a:cubicBezTo>
                  <a:pt x="35568" y="435521"/>
                  <a:pt x="4007" y="418434"/>
                  <a:pt x="348" y="392399"/>
                </a:cubicBezTo>
                <a:cubicBezTo>
                  <a:pt x="-3311" y="366364"/>
                  <a:pt x="22318" y="341240"/>
                  <a:pt x="57591" y="336282"/>
                </a:cubicBezTo>
                <a:cubicBezTo>
                  <a:pt x="70754" y="334432"/>
                  <a:pt x="83402" y="335653"/>
                  <a:pt x="93974" y="340165"/>
                </a:cubicBezTo>
                <a:lnTo>
                  <a:pt x="93974" y="48639"/>
                </a:lnTo>
                <a:lnTo>
                  <a:pt x="104368" y="48639"/>
                </a:lnTo>
                <a:lnTo>
                  <a:pt x="103607" y="45227"/>
                </a:lnTo>
                <a:lnTo>
                  <a:pt x="299582" y="1504"/>
                </a:lnTo>
                <a:lnTo>
                  <a:pt x="299582" y="36"/>
                </a:lnTo>
                <a:lnTo>
                  <a:pt x="306163" y="36"/>
                </a:lnTo>
                <a:lnTo>
                  <a:pt x="30632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80" name="显示器 902"/>
          <p:cNvSpPr/>
          <p:nvPr/>
        </p:nvSpPr>
        <p:spPr bwMode="auto">
          <a:xfrm>
            <a:off x="10547350" y="2022475"/>
            <a:ext cx="234950" cy="187325"/>
          </a:xfrm>
          <a:custGeom>
            <a:avLst/>
            <a:gdLst>
              <a:gd name="T0" fmla="*/ 70939 w 936104"/>
              <a:gd name="T1" fmla="*/ 169088 h 739561"/>
              <a:gd name="T2" fmla="*/ 164011 w 936104"/>
              <a:gd name="T3" fmla="*/ 169088 h 739561"/>
              <a:gd name="T4" fmla="*/ 171694 w 936104"/>
              <a:gd name="T5" fmla="*/ 187325 h 739561"/>
              <a:gd name="T6" fmla="*/ 63256 w 936104"/>
              <a:gd name="T7" fmla="*/ 187325 h 739561"/>
              <a:gd name="T8" fmla="*/ 70939 w 936104"/>
              <a:gd name="T9" fmla="*/ 169088 h 739561"/>
              <a:gd name="T10" fmla="*/ 13566 w 936104"/>
              <a:gd name="T11" fmla="*/ 13216 h 739561"/>
              <a:gd name="T12" fmla="*/ 13566 w 936104"/>
              <a:gd name="T13" fmla="*/ 131756 h 739561"/>
              <a:gd name="T14" fmla="*/ 221384 w 936104"/>
              <a:gd name="T15" fmla="*/ 131756 h 739561"/>
              <a:gd name="T16" fmla="*/ 221384 w 936104"/>
              <a:gd name="T17" fmla="*/ 13216 h 739561"/>
              <a:gd name="T18" fmla="*/ 13566 w 936104"/>
              <a:gd name="T19" fmla="*/ 13216 h 739561"/>
              <a:gd name="T20" fmla="*/ 0 w 936104"/>
              <a:gd name="T21" fmla="*/ 0 h 739561"/>
              <a:gd name="T22" fmla="*/ 234950 w 936104"/>
              <a:gd name="T23" fmla="*/ 0 h 739561"/>
              <a:gd name="T24" fmla="*/ 234950 w 936104"/>
              <a:gd name="T25" fmla="*/ 164133 h 739561"/>
              <a:gd name="T26" fmla="*/ 0 w 936104"/>
              <a:gd name="T27" fmla="*/ 164133 h 739561"/>
              <a:gd name="T28" fmla="*/ 0 w 936104"/>
              <a:gd name="T29" fmla="*/ 0 h 73956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936104" h="739561">
                <a:moveTo>
                  <a:pt x="282640" y="667561"/>
                </a:moveTo>
                <a:lnTo>
                  <a:pt x="653465" y="667561"/>
                </a:lnTo>
                <a:lnTo>
                  <a:pt x="684077" y="739561"/>
                </a:lnTo>
                <a:lnTo>
                  <a:pt x="252028" y="739561"/>
                </a:lnTo>
                <a:lnTo>
                  <a:pt x="282640" y="667561"/>
                </a:lnTo>
                <a:close/>
                <a:moveTo>
                  <a:pt x="54052" y="52175"/>
                </a:moveTo>
                <a:lnTo>
                  <a:pt x="54052" y="520175"/>
                </a:lnTo>
                <a:lnTo>
                  <a:pt x="882052" y="520175"/>
                </a:lnTo>
                <a:lnTo>
                  <a:pt x="882052" y="52175"/>
                </a:lnTo>
                <a:lnTo>
                  <a:pt x="54052" y="52175"/>
                </a:lnTo>
                <a:close/>
                <a:moveTo>
                  <a:pt x="0" y="0"/>
                </a:moveTo>
                <a:lnTo>
                  <a:pt x="936104" y="0"/>
                </a:lnTo>
                <a:lnTo>
                  <a:pt x="936104" y="648000"/>
                </a:lnTo>
                <a:lnTo>
                  <a:pt x="0" y="64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81" name="主页2 903"/>
          <p:cNvSpPr/>
          <p:nvPr/>
        </p:nvSpPr>
        <p:spPr bwMode="auto">
          <a:xfrm>
            <a:off x="2768600" y="2022475"/>
            <a:ext cx="236538" cy="201613"/>
          </a:xfrm>
          <a:custGeom>
            <a:avLst/>
            <a:gdLst>
              <a:gd name="T0" fmla="*/ 118269 w 648072"/>
              <a:gd name="T1" fmla="*/ 0 h 400516"/>
              <a:gd name="T2" fmla="*/ 236538 w 648072"/>
              <a:gd name="T3" fmla="*/ 108743 h 400516"/>
              <a:gd name="T4" fmla="*/ 189860 w 648072"/>
              <a:gd name="T5" fmla="*/ 108743 h 400516"/>
              <a:gd name="T6" fmla="*/ 190536 w 648072"/>
              <a:gd name="T7" fmla="*/ 110994 h 400516"/>
              <a:gd name="T8" fmla="*/ 190536 w 648072"/>
              <a:gd name="T9" fmla="*/ 183489 h 400516"/>
              <a:gd name="T10" fmla="*/ 177395 w 648072"/>
              <a:gd name="T11" fmla="*/ 201613 h 400516"/>
              <a:gd name="T12" fmla="*/ 137981 w 648072"/>
              <a:gd name="T13" fmla="*/ 201613 h 400516"/>
              <a:gd name="T14" fmla="*/ 137981 w 648072"/>
              <a:gd name="T15" fmla="*/ 129126 h 400516"/>
              <a:gd name="T16" fmla="*/ 98558 w 648072"/>
              <a:gd name="T17" fmla="*/ 129126 h 400516"/>
              <a:gd name="T18" fmla="*/ 98558 w 648072"/>
              <a:gd name="T19" fmla="*/ 201613 h 400516"/>
              <a:gd name="T20" fmla="*/ 59143 w 648072"/>
              <a:gd name="T21" fmla="*/ 201613 h 400516"/>
              <a:gd name="T22" fmla="*/ 46002 w 648072"/>
              <a:gd name="T23" fmla="*/ 183489 h 400516"/>
              <a:gd name="T24" fmla="*/ 46002 w 648072"/>
              <a:gd name="T25" fmla="*/ 110994 h 400516"/>
              <a:gd name="T26" fmla="*/ 46678 w 648072"/>
              <a:gd name="T27" fmla="*/ 108743 h 400516"/>
              <a:gd name="T28" fmla="*/ 0 w 648072"/>
              <a:gd name="T29" fmla="*/ 108743 h 400516"/>
              <a:gd name="T30" fmla="*/ 118269 w 648072"/>
              <a:gd name="T31" fmla="*/ 0 h 40051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48072" h="400516">
                <a:moveTo>
                  <a:pt x="324036" y="0"/>
                </a:moveTo>
                <a:lnTo>
                  <a:pt x="648072" y="216024"/>
                </a:lnTo>
                <a:lnTo>
                  <a:pt x="520183" y="216024"/>
                </a:lnTo>
                <a:cubicBezTo>
                  <a:pt x="521934" y="217353"/>
                  <a:pt x="522036" y="218913"/>
                  <a:pt x="522036" y="220497"/>
                </a:cubicBezTo>
                <a:lnTo>
                  <a:pt x="522036" y="364511"/>
                </a:lnTo>
                <a:cubicBezTo>
                  <a:pt x="522036" y="384396"/>
                  <a:pt x="505916" y="400516"/>
                  <a:pt x="486031" y="400516"/>
                </a:cubicBezTo>
                <a:lnTo>
                  <a:pt x="378042" y="400516"/>
                </a:lnTo>
                <a:lnTo>
                  <a:pt x="378042" y="256516"/>
                </a:lnTo>
                <a:lnTo>
                  <a:pt x="270030" y="256516"/>
                </a:lnTo>
                <a:lnTo>
                  <a:pt x="270030" y="400516"/>
                </a:lnTo>
                <a:lnTo>
                  <a:pt x="162041" y="400516"/>
                </a:lnTo>
                <a:cubicBezTo>
                  <a:pt x="142156" y="400516"/>
                  <a:pt x="126036" y="384396"/>
                  <a:pt x="126036" y="364511"/>
                </a:cubicBezTo>
                <a:lnTo>
                  <a:pt x="126036" y="220497"/>
                </a:lnTo>
                <a:lnTo>
                  <a:pt x="127889" y="216024"/>
                </a:lnTo>
                <a:lnTo>
                  <a:pt x="0" y="216024"/>
                </a:lnTo>
                <a:lnTo>
                  <a:pt x="3240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82" name="信号2 904"/>
          <p:cNvSpPr/>
          <p:nvPr/>
        </p:nvSpPr>
        <p:spPr bwMode="auto">
          <a:xfrm>
            <a:off x="11334750" y="2022475"/>
            <a:ext cx="182563" cy="236538"/>
          </a:xfrm>
          <a:custGeom>
            <a:avLst/>
            <a:gdLst>
              <a:gd name="T0" fmla="*/ 94760 w 1259674"/>
              <a:gd name="T1" fmla="*/ 111118 h 1629655"/>
              <a:gd name="T2" fmla="*/ 87803 w 1259674"/>
              <a:gd name="T3" fmla="*/ 111118 h 1629655"/>
              <a:gd name="T4" fmla="*/ 82637 w 1259674"/>
              <a:gd name="T5" fmla="*/ 116292 h 1629655"/>
              <a:gd name="T6" fmla="*/ 82637 w 1259674"/>
              <a:gd name="T7" fmla="*/ 231364 h 1629655"/>
              <a:gd name="T8" fmla="*/ 87803 w 1259674"/>
              <a:gd name="T9" fmla="*/ 236538 h 1629655"/>
              <a:gd name="T10" fmla="*/ 94760 w 1259674"/>
              <a:gd name="T11" fmla="*/ 236538 h 1629655"/>
              <a:gd name="T12" fmla="*/ 99926 w 1259674"/>
              <a:gd name="T13" fmla="*/ 231364 h 1629655"/>
              <a:gd name="T14" fmla="*/ 99926 w 1259674"/>
              <a:gd name="T15" fmla="*/ 116292 h 1629655"/>
              <a:gd name="T16" fmla="*/ 94760 w 1259674"/>
              <a:gd name="T17" fmla="*/ 111118 h 1629655"/>
              <a:gd name="T18" fmla="*/ 91282 w 1259674"/>
              <a:gd name="T19" fmla="*/ 42544 h 1629655"/>
              <a:gd name="T20" fmla="*/ 67767 w 1259674"/>
              <a:gd name="T21" fmla="*/ 66094 h 1629655"/>
              <a:gd name="T22" fmla="*/ 91282 w 1259674"/>
              <a:gd name="T23" fmla="*/ 89644 h 1629655"/>
              <a:gd name="T24" fmla="*/ 114796 w 1259674"/>
              <a:gd name="T25" fmla="*/ 66094 h 1629655"/>
              <a:gd name="T26" fmla="*/ 91282 w 1259674"/>
              <a:gd name="T27" fmla="*/ 42544 h 1629655"/>
              <a:gd name="T28" fmla="*/ 54100 w 1259674"/>
              <a:gd name="T29" fmla="*/ 19586 h 1629655"/>
              <a:gd name="T30" fmla="*/ 33402 w 1259674"/>
              <a:gd name="T31" fmla="*/ 66094 h 1629655"/>
              <a:gd name="T32" fmla="*/ 54100 w 1259674"/>
              <a:gd name="T33" fmla="*/ 112602 h 1629655"/>
              <a:gd name="T34" fmla="*/ 67767 w 1259674"/>
              <a:gd name="T35" fmla="*/ 102932 h 1629655"/>
              <a:gd name="T36" fmla="*/ 49622 w 1259674"/>
              <a:gd name="T37" fmla="*/ 66094 h 1629655"/>
              <a:gd name="T38" fmla="*/ 67767 w 1259674"/>
              <a:gd name="T39" fmla="*/ 29256 h 1629655"/>
              <a:gd name="T40" fmla="*/ 54100 w 1259674"/>
              <a:gd name="T41" fmla="*/ 19586 h 1629655"/>
              <a:gd name="T42" fmla="*/ 128463 w 1259674"/>
              <a:gd name="T43" fmla="*/ 19586 h 1629655"/>
              <a:gd name="T44" fmla="*/ 114796 w 1259674"/>
              <a:gd name="T45" fmla="*/ 29256 h 1629655"/>
              <a:gd name="T46" fmla="*/ 132941 w 1259674"/>
              <a:gd name="T47" fmla="*/ 66094 h 1629655"/>
              <a:gd name="T48" fmla="*/ 114796 w 1259674"/>
              <a:gd name="T49" fmla="*/ 102932 h 1629655"/>
              <a:gd name="T50" fmla="*/ 128463 w 1259674"/>
              <a:gd name="T51" fmla="*/ 112602 h 1629655"/>
              <a:gd name="T52" fmla="*/ 149161 w 1259674"/>
              <a:gd name="T53" fmla="*/ 66094 h 1629655"/>
              <a:gd name="T54" fmla="*/ 128463 w 1259674"/>
              <a:gd name="T55" fmla="*/ 19586 h 1629655"/>
              <a:gd name="T56" fmla="*/ 26420 w 1259674"/>
              <a:gd name="T57" fmla="*/ 0 h 1629655"/>
              <a:gd name="T58" fmla="*/ 0 w 1259674"/>
              <a:gd name="T59" fmla="*/ 66094 h 1629655"/>
              <a:gd name="T60" fmla="*/ 26419 w 1259674"/>
              <a:gd name="T61" fmla="*/ 132188 h 1629655"/>
              <a:gd name="T62" fmla="*/ 40358 w 1259674"/>
              <a:gd name="T63" fmla="*/ 122326 h 1629655"/>
              <a:gd name="T64" fmla="*/ 17093 w 1259674"/>
              <a:gd name="T65" fmla="*/ 66094 h 1629655"/>
              <a:gd name="T66" fmla="*/ 40358 w 1259674"/>
              <a:gd name="T67" fmla="*/ 9862 h 1629655"/>
              <a:gd name="T68" fmla="*/ 26420 w 1259674"/>
              <a:gd name="T69" fmla="*/ 0 h 1629655"/>
              <a:gd name="T70" fmla="*/ 156143 w 1259674"/>
              <a:gd name="T71" fmla="*/ 0 h 1629655"/>
              <a:gd name="T72" fmla="*/ 142205 w 1259674"/>
              <a:gd name="T73" fmla="*/ 9862 h 1629655"/>
              <a:gd name="T74" fmla="*/ 165470 w 1259674"/>
              <a:gd name="T75" fmla="*/ 66094 h 1629655"/>
              <a:gd name="T76" fmla="*/ 142205 w 1259674"/>
              <a:gd name="T77" fmla="*/ 122326 h 1629655"/>
              <a:gd name="T78" fmla="*/ 156144 w 1259674"/>
              <a:gd name="T79" fmla="*/ 132188 h 1629655"/>
              <a:gd name="T80" fmla="*/ 182563 w 1259674"/>
              <a:gd name="T81" fmla="*/ 66094 h 1629655"/>
              <a:gd name="T82" fmla="*/ 156143 w 1259674"/>
              <a:gd name="T83" fmla="*/ 0 h 162965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259674" h="1629655">
                <a:moveTo>
                  <a:pt x="653835" y="765559"/>
                </a:moveTo>
                <a:lnTo>
                  <a:pt x="605838" y="765559"/>
                </a:lnTo>
                <a:cubicBezTo>
                  <a:pt x="586150" y="765559"/>
                  <a:pt x="570190" y="781519"/>
                  <a:pt x="570190" y="801207"/>
                </a:cubicBezTo>
                <a:lnTo>
                  <a:pt x="570190" y="1594007"/>
                </a:lnTo>
                <a:cubicBezTo>
                  <a:pt x="570190" y="1613695"/>
                  <a:pt x="586150" y="1629655"/>
                  <a:pt x="605838" y="1629655"/>
                </a:cubicBezTo>
                <a:lnTo>
                  <a:pt x="653835" y="1629655"/>
                </a:lnTo>
                <a:cubicBezTo>
                  <a:pt x="673523" y="1629655"/>
                  <a:pt x="689483" y="1613695"/>
                  <a:pt x="689483" y="1594007"/>
                </a:cubicBezTo>
                <a:lnTo>
                  <a:pt x="689483" y="801207"/>
                </a:lnTo>
                <a:cubicBezTo>
                  <a:pt x="689483" y="781519"/>
                  <a:pt x="673523" y="765559"/>
                  <a:pt x="653835" y="765559"/>
                </a:cubicBezTo>
                <a:close/>
                <a:moveTo>
                  <a:pt x="629837" y="293110"/>
                </a:moveTo>
                <a:cubicBezTo>
                  <a:pt x="540228" y="293110"/>
                  <a:pt x="467586" y="365752"/>
                  <a:pt x="467586" y="455361"/>
                </a:cubicBezTo>
                <a:cubicBezTo>
                  <a:pt x="467586" y="544970"/>
                  <a:pt x="540228" y="617612"/>
                  <a:pt x="629837" y="617612"/>
                </a:cubicBezTo>
                <a:cubicBezTo>
                  <a:pt x="719446" y="617612"/>
                  <a:pt x="792088" y="544970"/>
                  <a:pt x="792088" y="455361"/>
                </a:cubicBezTo>
                <a:cubicBezTo>
                  <a:pt x="792088" y="365752"/>
                  <a:pt x="719446" y="293110"/>
                  <a:pt x="629837" y="293110"/>
                </a:cubicBezTo>
                <a:close/>
                <a:moveTo>
                  <a:pt x="373285" y="134938"/>
                </a:moveTo>
                <a:cubicBezTo>
                  <a:pt x="285152" y="213464"/>
                  <a:pt x="230474" y="328028"/>
                  <a:pt x="230474" y="455361"/>
                </a:cubicBezTo>
                <a:cubicBezTo>
                  <a:pt x="230474" y="582697"/>
                  <a:pt x="285152" y="697259"/>
                  <a:pt x="373285" y="775786"/>
                </a:cubicBezTo>
                <a:lnTo>
                  <a:pt x="467586" y="709160"/>
                </a:lnTo>
                <a:cubicBezTo>
                  <a:pt x="391047" y="651060"/>
                  <a:pt x="342389" y="558892"/>
                  <a:pt x="342389" y="455361"/>
                </a:cubicBezTo>
                <a:cubicBezTo>
                  <a:pt x="342389" y="351830"/>
                  <a:pt x="391047" y="259663"/>
                  <a:pt x="467586" y="201563"/>
                </a:cubicBezTo>
                <a:lnTo>
                  <a:pt x="373285" y="134938"/>
                </a:lnTo>
                <a:close/>
                <a:moveTo>
                  <a:pt x="886389" y="134938"/>
                </a:moveTo>
                <a:lnTo>
                  <a:pt x="792088" y="201563"/>
                </a:lnTo>
                <a:cubicBezTo>
                  <a:pt x="868627" y="259663"/>
                  <a:pt x="917285" y="351830"/>
                  <a:pt x="917285" y="455361"/>
                </a:cubicBezTo>
                <a:cubicBezTo>
                  <a:pt x="917285" y="558892"/>
                  <a:pt x="868627" y="651060"/>
                  <a:pt x="792088" y="709160"/>
                </a:cubicBezTo>
                <a:lnTo>
                  <a:pt x="886389" y="775786"/>
                </a:lnTo>
                <a:cubicBezTo>
                  <a:pt x="974522" y="697259"/>
                  <a:pt x="1029200" y="582697"/>
                  <a:pt x="1029200" y="455361"/>
                </a:cubicBezTo>
                <a:cubicBezTo>
                  <a:pt x="1029200" y="328028"/>
                  <a:pt x="974522" y="213464"/>
                  <a:pt x="886389" y="134938"/>
                </a:cubicBezTo>
                <a:close/>
                <a:moveTo>
                  <a:pt x="182295" y="0"/>
                </a:moveTo>
                <a:cubicBezTo>
                  <a:pt x="68824" y="118079"/>
                  <a:pt x="0" y="278683"/>
                  <a:pt x="0" y="455362"/>
                </a:cubicBezTo>
                <a:cubicBezTo>
                  <a:pt x="0" y="632040"/>
                  <a:pt x="68824" y="792644"/>
                  <a:pt x="182293" y="910723"/>
                </a:cubicBezTo>
                <a:lnTo>
                  <a:pt x="278466" y="842776"/>
                </a:lnTo>
                <a:cubicBezTo>
                  <a:pt x="179286" y="743646"/>
                  <a:pt x="117943" y="606668"/>
                  <a:pt x="117943" y="455362"/>
                </a:cubicBezTo>
                <a:cubicBezTo>
                  <a:pt x="117943" y="304057"/>
                  <a:pt x="179287" y="167078"/>
                  <a:pt x="278467" y="67947"/>
                </a:cubicBezTo>
                <a:lnTo>
                  <a:pt x="182295" y="0"/>
                </a:lnTo>
                <a:close/>
                <a:moveTo>
                  <a:pt x="1077379" y="0"/>
                </a:moveTo>
                <a:lnTo>
                  <a:pt x="981207" y="67947"/>
                </a:lnTo>
                <a:cubicBezTo>
                  <a:pt x="1080387" y="167078"/>
                  <a:pt x="1141731" y="304057"/>
                  <a:pt x="1141731" y="455362"/>
                </a:cubicBezTo>
                <a:cubicBezTo>
                  <a:pt x="1141731" y="606668"/>
                  <a:pt x="1080388" y="743646"/>
                  <a:pt x="981208" y="842776"/>
                </a:cubicBezTo>
                <a:lnTo>
                  <a:pt x="1077381" y="910723"/>
                </a:lnTo>
                <a:cubicBezTo>
                  <a:pt x="1190850" y="792644"/>
                  <a:pt x="1259674" y="632040"/>
                  <a:pt x="1259674" y="455362"/>
                </a:cubicBezTo>
                <a:cubicBezTo>
                  <a:pt x="1259674" y="278683"/>
                  <a:pt x="1190850" y="118079"/>
                  <a:pt x="107737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83" name="笔 1201"/>
          <p:cNvSpPr/>
          <p:nvPr/>
        </p:nvSpPr>
        <p:spPr bwMode="auto">
          <a:xfrm>
            <a:off x="5851525" y="2762250"/>
            <a:ext cx="177800" cy="279400"/>
          </a:xfrm>
          <a:custGeom>
            <a:avLst/>
            <a:gdLst>
              <a:gd name="T0" fmla="*/ 3723 w 621055"/>
              <a:gd name="T1" fmla="*/ 217551 h 978642"/>
              <a:gd name="T2" fmla="*/ 51850 w 621055"/>
              <a:gd name="T3" fmla="*/ 245260 h 978642"/>
              <a:gd name="T4" fmla="*/ 0 w 621055"/>
              <a:gd name="T5" fmla="*/ 279400 h 978642"/>
              <a:gd name="T6" fmla="*/ 3723 w 621055"/>
              <a:gd name="T7" fmla="*/ 217551 h 978642"/>
              <a:gd name="T8" fmla="*/ 143894 w 621055"/>
              <a:gd name="T9" fmla="*/ 53359 h 978642"/>
              <a:gd name="T10" fmla="*/ 50126 w 621055"/>
              <a:gd name="T11" fmla="*/ 215322 h 978642"/>
              <a:gd name="T12" fmla="*/ 56141 w 621055"/>
              <a:gd name="T13" fmla="*/ 218786 h 978642"/>
              <a:gd name="T14" fmla="*/ 149909 w 621055"/>
              <a:gd name="T15" fmla="*/ 56822 h 978642"/>
              <a:gd name="T16" fmla="*/ 143894 w 621055"/>
              <a:gd name="T17" fmla="*/ 53359 h 978642"/>
              <a:gd name="T18" fmla="*/ 131115 w 621055"/>
              <a:gd name="T19" fmla="*/ 46001 h 978642"/>
              <a:gd name="T20" fmla="*/ 37347 w 621055"/>
              <a:gd name="T21" fmla="*/ 207965 h 978642"/>
              <a:gd name="T22" fmla="*/ 43362 w 621055"/>
              <a:gd name="T23" fmla="*/ 211428 h 978642"/>
              <a:gd name="T24" fmla="*/ 137130 w 621055"/>
              <a:gd name="T25" fmla="*/ 49465 h 978642"/>
              <a:gd name="T26" fmla="*/ 131115 w 621055"/>
              <a:gd name="T27" fmla="*/ 46001 h 978642"/>
              <a:gd name="T28" fmla="*/ 118336 w 621055"/>
              <a:gd name="T29" fmla="*/ 38644 h 978642"/>
              <a:gd name="T30" fmla="*/ 24568 w 621055"/>
              <a:gd name="T31" fmla="*/ 200607 h 978642"/>
              <a:gd name="T32" fmla="*/ 30583 w 621055"/>
              <a:gd name="T33" fmla="*/ 204071 h 978642"/>
              <a:gd name="T34" fmla="*/ 124351 w 621055"/>
              <a:gd name="T35" fmla="*/ 42107 h 978642"/>
              <a:gd name="T36" fmla="*/ 118336 w 621055"/>
              <a:gd name="T37" fmla="*/ 38644 h 978642"/>
              <a:gd name="T38" fmla="*/ 119586 w 621055"/>
              <a:gd name="T39" fmla="*/ 17424 h 978642"/>
              <a:gd name="T40" fmla="*/ 167713 w 621055"/>
              <a:gd name="T41" fmla="*/ 45133 h 978642"/>
              <a:gd name="T42" fmla="*/ 54892 w 621055"/>
              <a:gd name="T43" fmla="*/ 240006 h 978642"/>
              <a:gd name="T44" fmla="*/ 6764 w 621055"/>
              <a:gd name="T45" fmla="*/ 212297 h 978642"/>
              <a:gd name="T46" fmla="*/ 119586 w 621055"/>
              <a:gd name="T47" fmla="*/ 17424 h 978642"/>
              <a:gd name="T48" fmla="*/ 129673 w 621055"/>
              <a:gd name="T49" fmla="*/ 0 h 978642"/>
              <a:gd name="T50" fmla="*/ 177800 w 621055"/>
              <a:gd name="T51" fmla="*/ 27710 h 978642"/>
              <a:gd name="T52" fmla="*/ 170854 w 621055"/>
              <a:gd name="T53" fmla="*/ 39707 h 978642"/>
              <a:gd name="T54" fmla="*/ 122727 w 621055"/>
              <a:gd name="T55" fmla="*/ 11997 h 978642"/>
              <a:gd name="T56" fmla="*/ 129673 w 621055"/>
              <a:gd name="T57" fmla="*/ 0 h 97864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621055" h="978642">
                <a:moveTo>
                  <a:pt x="13003" y="762005"/>
                </a:moveTo>
                <a:lnTo>
                  <a:pt x="181111" y="859062"/>
                </a:lnTo>
                <a:lnTo>
                  <a:pt x="0" y="978642"/>
                </a:lnTo>
                <a:lnTo>
                  <a:pt x="13003" y="762005"/>
                </a:lnTo>
                <a:close/>
                <a:moveTo>
                  <a:pt x="502622" y="186898"/>
                </a:moveTo>
                <a:lnTo>
                  <a:pt x="175090" y="754200"/>
                </a:lnTo>
                <a:lnTo>
                  <a:pt x="196101" y="766331"/>
                </a:lnTo>
                <a:lnTo>
                  <a:pt x="523633" y="199029"/>
                </a:lnTo>
                <a:lnTo>
                  <a:pt x="502622" y="186898"/>
                </a:lnTo>
                <a:close/>
                <a:moveTo>
                  <a:pt x="457985" y="161127"/>
                </a:moveTo>
                <a:lnTo>
                  <a:pt x="130453" y="728429"/>
                </a:lnTo>
                <a:lnTo>
                  <a:pt x="151464" y="740560"/>
                </a:lnTo>
                <a:lnTo>
                  <a:pt x="478996" y="173258"/>
                </a:lnTo>
                <a:lnTo>
                  <a:pt x="457985" y="161127"/>
                </a:lnTo>
                <a:close/>
                <a:moveTo>
                  <a:pt x="413348" y="135356"/>
                </a:moveTo>
                <a:lnTo>
                  <a:pt x="85816" y="702658"/>
                </a:lnTo>
                <a:lnTo>
                  <a:pt x="106827" y="714789"/>
                </a:lnTo>
                <a:lnTo>
                  <a:pt x="434359" y="147487"/>
                </a:lnTo>
                <a:lnTo>
                  <a:pt x="413348" y="135356"/>
                </a:lnTo>
                <a:close/>
                <a:moveTo>
                  <a:pt x="417712" y="61029"/>
                </a:moveTo>
                <a:lnTo>
                  <a:pt x="585820" y="158086"/>
                </a:lnTo>
                <a:lnTo>
                  <a:pt x="191736" y="840659"/>
                </a:lnTo>
                <a:lnTo>
                  <a:pt x="23628" y="743602"/>
                </a:lnTo>
                <a:lnTo>
                  <a:pt x="417712" y="61029"/>
                </a:lnTo>
                <a:close/>
                <a:moveTo>
                  <a:pt x="452947" y="0"/>
                </a:moveTo>
                <a:lnTo>
                  <a:pt x="621055" y="97057"/>
                </a:lnTo>
                <a:lnTo>
                  <a:pt x="596793" y="139079"/>
                </a:lnTo>
                <a:lnTo>
                  <a:pt x="428686" y="42022"/>
                </a:lnTo>
                <a:lnTo>
                  <a:pt x="45294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84" name="音量 1202"/>
          <p:cNvSpPr/>
          <p:nvPr/>
        </p:nvSpPr>
        <p:spPr bwMode="auto">
          <a:xfrm>
            <a:off x="422275" y="2760663"/>
            <a:ext cx="279400" cy="257175"/>
          </a:xfrm>
          <a:custGeom>
            <a:avLst/>
            <a:gdLst>
              <a:gd name="T0" fmla="*/ 159911 w 1301527"/>
              <a:gd name="T1" fmla="*/ 67074 h 1186978"/>
              <a:gd name="T2" fmla="*/ 159911 w 1301527"/>
              <a:gd name="T3" fmla="*/ 190101 h 1186978"/>
              <a:gd name="T4" fmla="*/ 215041 w 1301527"/>
              <a:gd name="T5" fmla="*/ 155887 h 1186978"/>
              <a:gd name="T6" fmla="*/ 270384 w 1301527"/>
              <a:gd name="T7" fmla="*/ 155887 h 1186978"/>
              <a:gd name="T8" fmla="*/ 279400 w 1301527"/>
              <a:gd name="T9" fmla="*/ 146787 h 1186978"/>
              <a:gd name="T10" fmla="*/ 279400 w 1301527"/>
              <a:gd name="T11" fmla="*/ 110388 h 1186978"/>
              <a:gd name="T12" fmla="*/ 270384 w 1301527"/>
              <a:gd name="T13" fmla="*/ 101288 h 1186978"/>
              <a:gd name="T14" fmla="*/ 215041 w 1301527"/>
              <a:gd name="T15" fmla="*/ 101288 h 1186978"/>
              <a:gd name="T16" fmla="*/ 159911 w 1301527"/>
              <a:gd name="T17" fmla="*/ 67074 h 1186978"/>
              <a:gd name="T18" fmla="*/ 104441 w 1301527"/>
              <a:gd name="T19" fmla="*/ 38105 h 1186978"/>
              <a:gd name="T20" fmla="*/ 64484 w 1301527"/>
              <a:gd name="T21" fmla="*/ 128587 h 1186978"/>
              <a:gd name="T22" fmla="*/ 104441 w 1301527"/>
              <a:gd name="T23" fmla="*/ 219071 h 1186978"/>
              <a:gd name="T24" fmla="*/ 130825 w 1301527"/>
              <a:gd name="T25" fmla="*/ 200257 h 1186978"/>
              <a:gd name="T26" fmla="*/ 95796 w 1301527"/>
              <a:gd name="T27" fmla="*/ 128587 h 1186978"/>
              <a:gd name="T28" fmla="*/ 130825 w 1301527"/>
              <a:gd name="T29" fmla="*/ 56918 h 1186978"/>
              <a:gd name="T30" fmla="*/ 104441 w 1301527"/>
              <a:gd name="T31" fmla="*/ 38105 h 1186978"/>
              <a:gd name="T32" fmla="*/ 51004 w 1301527"/>
              <a:gd name="T33" fmla="*/ 0 h 1186978"/>
              <a:gd name="T34" fmla="*/ 0 w 1301527"/>
              <a:gd name="T35" fmla="*/ 128588 h 1186978"/>
              <a:gd name="T36" fmla="*/ 51003 w 1301527"/>
              <a:gd name="T37" fmla="*/ 257175 h 1186978"/>
              <a:gd name="T38" fmla="*/ 77911 w 1301527"/>
              <a:gd name="T39" fmla="*/ 237988 h 1186978"/>
              <a:gd name="T40" fmla="*/ 32999 w 1301527"/>
              <a:gd name="T41" fmla="*/ 128588 h 1186978"/>
              <a:gd name="T42" fmla="*/ 77912 w 1301527"/>
              <a:gd name="T43" fmla="*/ 19187 h 1186978"/>
              <a:gd name="T44" fmla="*/ 51004 w 1301527"/>
              <a:gd name="T45" fmla="*/ 0 h 118697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301527" h="1186978">
                <a:moveTo>
                  <a:pt x="744913" y="309576"/>
                </a:moveTo>
                <a:lnTo>
                  <a:pt x="744913" y="877403"/>
                </a:lnTo>
                <a:lnTo>
                  <a:pt x="1001726" y="719489"/>
                </a:lnTo>
                <a:lnTo>
                  <a:pt x="1259526" y="719489"/>
                </a:lnTo>
                <a:cubicBezTo>
                  <a:pt x="1282723" y="719489"/>
                  <a:pt x="1301527" y="700685"/>
                  <a:pt x="1301527" y="677488"/>
                </a:cubicBezTo>
                <a:lnTo>
                  <a:pt x="1301527" y="509490"/>
                </a:lnTo>
                <a:cubicBezTo>
                  <a:pt x="1301527" y="486293"/>
                  <a:pt x="1282723" y="467489"/>
                  <a:pt x="1259526" y="467489"/>
                </a:cubicBezTo>
                <a:lnTo>
                  <a:pt x="1001724" y="467489"/>
                </a:lnTo>
                <a:lnTo>
                  <a:pt x="744913" y="309576"/>
                </a:lnTo>
                <a:close/>
                <a:moveTo>
                  <a:pt x="486516" y="175870"/>
                </a:moveTo>
                <a:cubicBezTo>
                  <a:pt x="371649" y="278215"/>
                  <a:pt x="300385" y="427530"/>
                  <a:pt x="300385" y="593488"/>
                </a:cubicBezTo>
                <a:cubicBezTo>
                  <a:pt x="300385" y="759449"/>
                  <a:pt x="371649" y="908762"/>
                  <a:pt x="486516" y="1011109"/>
                </a:cubicBezTo>
                <a:lnTo>
                  <a:pt x="609421" y="924274"/>
                </a:lnTo>
                <a:cubicBezTo>
                  <a:pt x="509665" y="848549"/>
                  <a:pt x="446248" y="728424"/>
                  <a:pt x="446248" y="593488"/>
                </a:cubicBezTo>
                <a:cubicBezTo>
                  <a:pt x="446248" y="458553"/>
                  <a:pt x="509665" y="338428"/>
                  <a:pt x="609421" y="262704"/>
                </a:cubicBezTo>
                <a:lnTo>
                  <a:pt x="486516" y="175870"/>
                </a:lnTo>
                <a:close/>
                <a:moveTo>
                  <a:pt x="237591" y="0"/>
                </a:moveTo>
                <a:cubicBezTo>
                  <a:pt x="89700" y="153897"/>
                  <a:pt x="0" y="363218"/>
                  <a:pt x="0" y="593490"/>
                </a:cubicBezTo>
                <a:cubicBezTo>
                  <a:pt x="0" y="823760"/>
                  <a:pt x="89700" y="1033081"/>
                  <a:pt x="237589" y="1186978"/>
                </a:cubicBezTo>
                <a:lnTo>
                  <a:pt x="362934" y="1098420"/>
                </a:lnTo>
                <a:cubicBezTo>
                  <a:pt x="233669" y="969220"/>
                  <a:pt x="153719" y="790692"/>
                  <a:pt x="153719" y="593490"/>
                </a:cubicBezTo>
                <a:cubicBezTo>
                  <a:pt x="153719" y="396288"/>
                  <a:pt x="233671" y="217758"/>
                  <a:pt x="362936" y="88558"/>
                </a:cubicBezTo>
                <a:lnTo>
                  <a:pt x="2375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85" name="圆环小人1 1203"/>
          <p:cNvSpPr/>
          <p:nvPr/>
        </p:nvSpPr>
        <p:spPr bwMode="auto">
          <a:xfrm>
            <a:off x="1243013" y="2760663"/>
            <a:ext cx="280987" cy="277812"/>
          </a:xfrm>
          <a:custGeom>
            <a:avLst/>
            <a:gdLst>
              <a:gd name="T0" fmla="*/ 135726 w 1363201"/>
              <a:gd name="T1" fmla="*/ 146326 h 1348896"/>
              <a:gd name="T2" fmla="*/ 280987 w 1363201"/>
              <a:gd name="T3" fmla="*/ 277812 h 1348896"/>
              <a:gd name="T4" fmla="*/ 260273 w 1363201"/>
              <a:gd name="T5" fmla="*/ 277812 h 1348896"/>
              <a:gd name="T6" fmla="*/ 136379 w 1363201"/>
              <a:gd name="T7" fmla="*/ 166841 h 1348896"/>
              <a:gd name="T8" fmla="*/ 20543 w 1363201"/>
              <a:gd name="T9" fmla="*/ 277812 h 1348896"/>
              <a:gd name="T10" fmla="*/ 0 w 1363201"/>
              <a:gd name="T11" fmla="*/ 277812 h 1348896"/>
              <a:gd name="T12" fmla="*/ 135726 w 1363201"/>
              <a:gd name="T13" fmla="*/ 146326 h 1348896"/>
              <a:gd name="T14" fmla="*/ 140210 w 1363201"/>
              <a:gd name="T15" fmla="*/ 19748 h 1348896"/>
              <a:gd name="T16" fmla="*/ 92015 w 1363201"/>
              <a:gd name="T17" fmla="*/ 67904 h 1348896"/>
              <a:gd name="T18" fmla="*/ 140210 w 1363201"/>
              <a:gd name="T19" fmla="*/ 116060 h 1348896"/>
              <a:gd name="T20" fmla="*/ 188406 w 1363201"/>
              <a:gd name="T21" fmla="*/ 67904 h 1348896"/>
              <a:gd name="T22" fmla="*/ 140210 w 1363201"/>
              <a:gd name="T23" fmla="*/ 19748 h 1348896"/>
              <a:gd name="T24" fmla="*/ 140210 w 1363201"/>
              <a:gd name="T25" fmla="*/ 0 h 1348896"/>
              <a:gd name="T26" fmla="*/ 208170 w 1363201"/>
              <a:gd name="T27" fmla="*/ 67904 h 1348896"/>
              <a:gd name="T28" fmla="*/ 140210 w 1363201"/>
              <a:gd name="T29" fmla="*/ 135808 h 1348896"/>
              <a:gd name="T30" fmla="*/ 72251 w 1363201"/>
              <a:gd name="T31" fmla="*/ 67904 h 1348896"/>
              <a:gd name="T32" fmla="*/ 140210 w 1363201"/>
              <a:gd name="T33" fmla="*/ 0 h 13488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363201" h="1348896">
                <a:moveTo>
                  <a:pt x="658470" y="710475"/>
                </a:moveTo>
                <a:cubicBezTo>
                  <a:pt x="1027156" y="698755"/>
                  <a:pt x="1338704" y="981142"/>
                  <a:pt x="1363201" y="1348896"/>
                </a:cubicBezTo>
                <a:lnTo>
                  <a:pt x="1262707" y="1348896"/>
                </a:lnTo>
                <a:cubicBezTo>
                  <a:pt x="1239052" y="1037914"/>
                  <a:pt x="974407" y="800143"/>
                  <a:pt x="661637" y="810085"/>
                </a:cubicBezTo>
                <a:cubicBezTo>
                  <a:pt x="361432" y="819628"/>
                  <a:pt x="119967" y="1054106"/>
                  <a:pt x="99662" y="1348896"/>
                </a:cubicBezTo>
                <a:lnTo>
                  <a:pt x="0" y="1348896"/>
                </a:lnTo>
                <a:cubicBezTo>
                  <a:pt x="20238" y="1000252"/>
                  <a:pt x="304456" y="721728"/>
                  <a:pt x="658470" y="710475"/>
                </a:cubicBezTo>
                <a:close/>
                <a:moveTo>
                  <a:pt x="680226" y="95884"/>
                </a:moveTo>
                <a:cubicBezTo>
                  <a:pt x="551092" y="95884"/>
                  <a:pt x="446408" y="200568"/>
                  <a:pt x="446408" y="329703"/>
                </a:cubicBezTo>
                <a:cubicBezTo>
                  <a:pt x="446408" y="458838"/>
                  <a:pt x="551092" y="563521"/>
                  <a:pt x="680226" y="563521"/>
                </a:cubicBezTo>
                <a:cubicBezTo>
                  <a:pt x="809361" y="563521"/>
                  <a:pt x="914045" y="458838"/>
                  <a:pt x="914045" y="329703"/>
                </a:cubicBezTo>
                <a:cubicBezTo>
                  <a:pt x="914045" y="200568"/>
                  <a:pt x="809361" y="95884"/>
                  <a:pt x="680226" y="95884"/>
                </a:cubicBezTo>
                <a:close/>
                <a:moveTo>
                  <a:pt x="680226" y="0"/>
                </a:moveTo>
                <a:cubicBezTo>
                  <a:pt x="862316" y="0"/>
                  <a:pt x="1009929" y="147613"/>
                  <a:pt x="1009929" y="329703"/>
                </a:cubicBezTo>
                <a:cubicBezTo>
                  <a:pt x="1009929" y="511793"/>
                  <a:pt x="862316" y="659406"/>
                  <a:pt x="680226" y="659406"/>
                </a:cubicBezTo>
                <a:cubicBezTo>
                  <a:pt x="498136" y="659406"/>
                  <a:pt x="350524" y="511793"/>
                  <a:pt x="350524" y="329703"/>
                </a:cubicBezTo>
                <a:cubicBezTo>
                  <a:pt x="350524" y="147613"/>
                  <a:pt x="498136" y="0"/>
                  <a:pt x="6802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86" name="圆环小人2 1204"/>
          <p:cNvSpPr/>
          <p:nvPr/>
        </p:nvSpPr>
        <p:spPr bwMode="auto">
          <a:xfrm>
            <a:off x="6570663" y="2762250"/>
            <a:ext cx="280987" cy="190500"/>
          </a:xfrm>
          <a:custGeom>
            <a:avLst/>
            <a:gdLst>
              <a:gd name="T0" fmla="*/ 137401 w 1690322"/>
              <a:gd name="T1" fmla="*/ 190146 h 1152128"/>
              <a:gd name="T2" fmla="*/ 147906 w 1690322"/>
              <a:gd name="T3" fmla="*/ 190146 h 1152128"/>
              <a:gd name="T4" fmla="*/ 147847 w 1690322"/>
              <a:gd name="T5" fmla="*/ 190500 h 1152128"/>
              <a:gd name="T6" fmla="*/ 137346 w 1690322"/>
              <a:gd name="T7" fmla="*/ 190500 h 1152128"/>
              <a:gd name="T8" fmla="*/ 137401 w 1690322"/>
              <a:gd name="T9" fmla="*/ 190146 h 1152128"/>
              <a:gd name="T10" fmla="*/ 206729 w 1690322"/>
              <a:gd name="T11" fmla="*/ 123588 h 1152128"/>
              <a:gd name="T12" fmla="*/ 280987 w 1690322"/>
              <a:gd name="T13" fmla="*/ 190500 h 1152128"/>
              <a:gd name="T14" fmla="*/ 270398 w 1690322"/>
              <a:gd name="T15" fmla="*/ 190500 h 1152128"/>
              <a:gd name="T16" fmla="*/ 207063 w 1690322"/>
              <a:gd name="T17" fmla="*/ 134028 h 1152128"/>
              <a:gd name="T18" fmla="*/ 181275 w 1690322"/>
              <a:gd name="T19" fmla="*/ 140808 h 1152128"/>
              <a:gd name="T20" fmla="*/ 174463 w 1690322"/>
              <a:gd name="T21" fmla="*/ 132650 h 1152128"/>
              <a:gd name="T22" fmla="*/ 206729 w 1690322"/>
              <a:gd name="T23" fmla="*/ 123588 h 1152128"/>
              <a:gd name="T24" fmla="*/ 93492 w 1690322"/>
              <a:gd name="T25" fmla="*/ 100338 h 1152128"/>
              <a:gd name="T26" fmla="*/ 193553 w 1690322"/>
              <a:gd name="T27" fmla="*/ 190500 h 1152128"/>
              <a:gd name="T28" fmla="*/ 179284 w 1690322"/>
              <a:gd name="T29" fmla="*/ 190500 h 1152128"/>
              <a:gd name="T30" fmla="*/ 93942 w 1690322"/>
              <a:gd name="T31" fmla="*/ 114406 h 1152128"/>
              <a:gd name="T32" fmla="*/ 14150 w 1690322"/>
              <a:gd name="T33" fmla="*/ 190500 h 1152128"/>
              <a:gd name="T34" fmla="*/ 0 w 1690322"/>
              <a:gd name="T35" fmla="*/ 190500 h 1152128"/>
              <a:gd name="T36" fmla="*/ 93492 w 1690322"/>
              <a:gd name="T37" fmla="*/ 100338 h 1152128"/>
              <a:gd name="T38" fmla="*/ 209022 w 1690322"/>
              <a:gd name="T39" fmla="*/ 59174 h 1152128"/>
              <a:gd name="T40" fmla="*/ 184384 w 1690322"/>
              <a:gd name="T41" fmla="*/ 83680 h 1152128"/>
              <a:gd name="T42" fmla="*/ 209022 w 1690322"/>
              <a:gd name="T43" fmla="*/ 108186 h 1152128"/>
              <a:gd name="T44" fmla="*/ 233659 w 1690322"/>
              <a:gd name="T45" fmla="*/ 83680 h 1152128"/>
              <a:gd name="T46" fmla="*/ 209022 w 1690322"/>
              <a:gd name="T47" fmla="*/ 59174 h 1152128"/>
              <a:gd name="T48" fmla="*/ 209022 w 1690322"/>
              <a:gd name="T49" fmla="*/ 49124 h 1152128"/>
              <a:gd name="T50" fmla="*/ 243763 w 1690322"/>
              <a:gd name="T51" fmla="*/ 83680 h 1152128"/>
              <a:gd name="T52" fmla="*/ 209022 w 1690322"/>
              <a:gd name="T53" fmla="*/ 118236 h 1152128"/>
              <a:gd name="T54" fmla="*/ 174281 w 1690322"/>
              <a:gd name="T55" fmla="*/ 83680 h 1152128"/>
              <a:gd name="T56" fmla="*/ 209022 w 1690322"/>
              <a:gd name="T57" fmla="*/ 49124 h 1152128"/>
              <a:gd name="T58" fmla="*/ 96581 w 1690322"/>
              <a:gd name="T59" fmla="*/ 13541 h 1152128"/>
              <a:gd name="T60" fmla="*/ 63383 w 1690322"/>
              <a:gd name="T61" fmla="*/ 46563 h 1152128"/>
              <a:gd name="T62" fmla="*/ 96581 w 1690322"/>
              <a:gd name="T63" fmla="*/ 79584 h 1152128"/>
              <a:gd name="T64" fmla="*/ 129780 w 1690322"/>
              <a:gd name="T65" fmla="*/ 46563 h 1152128"/>
              <a:gd name="T66" fmla="*/ 96581 w 1690322"/>
              <a:gd name="T67" fmla="*/ 13541 h 1152128"/>
              <a:gd name="T68" fmla="*/ 96581 w 1690322"/>
              <a:gd name="T69" fmla="*/ 0 h 1152128"/>
              <a:gd name="T70" fmla="*/ 143394 w 1690322"/>
              <a:gd name="T71" fmla="*/ 46563 h 1152128"/>
              <a:gd name="T72" fmla="*/ 96581 w 1690322"/>
              <a:gd name="T73" fmla="*/ 93126 h 1152128"/>
              <a:gd name="T74" fmla="*/ 49769 w 1690322"/>
              <a:gd name="T75" fmla="*/ 46563 h 1152128"/>
              <a:gd name="T76" fmla="*/ 96581 w 1690322"/>
              <a:gd name="T77" fmla="*/ 0 h 115212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690322" h="1152128">
                <a:moveTo>
                  <a:pt x="826556" y="1149986"/>
                </a:moveTo>
                <a:lnTo>
                  <a:pt x="889752" y="1149986"/>
                </a:lnTo>
                <a:cubicBezTo>
                  <a:pt x="889500" y="1150690"/>
                  <a:pt x="889449" y="1151409"/>
                  <a:pt x="889399" y="1152128"/>
                </a:cubicBezTo>
                <a:lnTo>
                  <a:pt x="826226" y="1152128"/>
                </a:lnTo>
                <a:lnTo>
                  <a:pt x="826556" y="1149986"/>
                </a:lnTo>
                <a:close/>
                <a:moveTo>
                  <a:pt x="1243612" y="747450"/>
                </a:moveTo>
                <a:cubicBezTo>
                  <a:pt x="1477312" y="740021"/>
                  <a:pt x="1674794" y="919019"/>
                  <a:pt x="1690322" y="1152128"/>
                </a:cubicBezTo>
                <a:lnTo>
                  <a:pt x="1626622" y="1152128"/>
                </a:lnTo>
                <a:cubicBezTo>
                  <a:pt x="1611628" y="955005"/>
                  <a:pt x="1443876" y="804288"/>
                  <a:pt x="1245620" y="810590"/>
                </a:cubicBezTo>
                <a:cubicBezTo>
                  <a:pt x="1189595" y="812371"/>
                  <a:pt x="1136798" y="826511"/>
                  <a:pt x="1090488" y="851592"/>
                </a:cubicBezTo>
                <a:cubicBezTo>
                  <a:pt x="1079087" y="833319"/>
                  <a:pt x="1065672" y="816545"/>
                  <a:pt x="1049512" y="802255"/>
                </a:cubicBezTo>
                <a:cubicBezTo>
                  <a:pt x="1106685" y="768739"/>
                  <a:pt x="1172955" y="749696"/>
                  <a:pt x="1243612" y="747450"/>
                </a:cubicBezTo>
                <a:close/>
                <a:moveTo>
                  <a:pt x="562417" y="606836"/>
                </a:moveTo>
                <a:cubicBezTo>
                  <a:pt x="877321" y="596825"/>
                  <a:pt x="1143423" y="838020"/>
                  <a:pt x="1164346" y="1152128"/>
                </a:cubicBezTo>
                <a:lnTo>
                  <a:pt x="1078512" y="1152128"/>
                </a:lnTo>
                <a:cubicBezTo>
                  <a:pt x="1058307" y="886510"/>
                  <a:pt x="832267" y="683424"/>
                  <a:pt x="565122" y="691915"/>
                </a:cubicBezTo>
                <a:cubicBezTo>
                  <a:pt x="308709" y="700066"/>
                  <a:pt x="102467" y="900340"/>
                  <a:pt x="85124" y="1152128"/>
                </a:cubicBezTo>
                <a:lnTo>
                  <a:pt x="0" y="1152128"/>
                </a:lnTo>
                <a:cubicBezTo>
                  <a:pt x="17286" y="854342"/>
                  <a:pt x="260044" y="616447"/>
                  <a:pt x="562417" y="606836"/>
                </a:cubicBezTo>
                <a:close/>
                <a:moveTo>
                  <a:pt x="1257403" y="357877"/>
                </a:moveTo>
                <a:cubicBezTo>
                  <a:pt x="1175548" y="357877"/>
                  <a:pt x="1109192" y="424234"/>
                  <a:pt x="1109192" y="506089"/>
                </a:cubicBezTo>
                <a:cubicBezTo>
                  <a:pt x="1109192" y="587944"/>
                  <a:pt x="1175548" y="654300"/>
                  <a:pt x="1257403" y="654300"/>
                </a:cubicBezTo>
                <a:cubicBezTo>
                  <a:pt x="1339258" y="654300"/>
                  <a:pt x="1405614" y="587944"/>
                  <a:pt x="1405614" y="506089"/>
                </a:cubicBezTo>
                <a:cubicBezTo>
                  <a:pt x="1405614" y="424234"/>
                  <a:pt x="1339258" y="357877"/>
                  <a:pt x="1257403" y="357877"/>
                </a:cubicBezTo>
                <a:close/>
                <a:moveTo>
                  <a:pt x="1257403" y="297099"/>
                </a:moveTo>
                <a:cubicBezTo>
                  <a:pt x="1372825" y="297099"/>
                  <a:pt x="1466393" y="390667"/>
                  <a:pt x="1466393" y="506089"/>
                </a:cubicBezTo>
                <a:cubicBezTo>
                  <a:pt x="1466393" y="621511"/>
                  <a:pt x="1372825" y="715079"/>
                  <a:pt x="1257403" y="715079"/>
                </a:cubicBezTo>
                <a:cubicBezTo>
                  <a:pt x="1141981" y="715079"/>
                  <a:pt x="1048414" y="621511"/>
                  <a:pt x="1048414" y="506089"/>
                </a:cubicBezTo>
                <a:cubicBezTo>
                  <a:pt x="1048414" y="390667"/>
                  <a:pt x="1141981" y="297099"/>
                  <a:pt x="1257403" y="297099"/>
                </a:cubicBezTo>
                <a:close/>
                <a:moveTo>
                  <a:pt x="580999" y="81897"/>
                </a:moveTo>
                <a:cubicBezTo>
                  <a:pt x="470702" y="81897"/>
                  <a:pt x="381289" y="171311"/>
                  <a:pt x="381289" y="281608"/>
                </a:cubicBezTo>
                <a:cubicBezTo>
                  <a:pt x="381289" y="391906"/>
                  <a:pt x="470702" y="481318"/>
                  <a:pt x="580999" y="481318"/>
                </a:cubicBezTo>
                <a:cubicBezTo>
                  <a:pt x="691297" y="481318"/>
                  <a:pt x="780710" y="391906"/>
                  <a:pt x="780710" y="281608"/>
                </a:cubicBezTo>
                <a:cubicBezTo>
                  <a:pt x="780710" y="171311"/>
                  <a:pt x="691297" y="81897"/>
                  <a:pt x="580999" y="81897"/>
                </a:cubicBezTo>
                <a:close/>
                <a:moveTo>
                  <a:pt x="580999" y="0"/>
                </a:moveTo>
                <a:cubicBezTo>
                  <a:pt x="736527" y="0"/>
                  <a:pt x="862607" y="126080"/>
                  <a:pt x="862607" y="281608"/>
                </a:cubicBezTo>
                <a:cubicBezTo>
                  <a:pt x="862607" y="437136"/>
                  <a:pt x="736527" y="563216"/>
                  <a:pt x="580999" y="563216"/>
                </a:cubicBezTo>
                <a:cubicBezTo>
                  <a:pt x="425471" y="563216"/>
                  <a:pt x="299392" y="437136"/>
                  <a:pt x="299392" y="281608"/>
                </a:cubicBezTo>
                <a:cubicBezTo>
                  <a:pt x="299392" y="126080"/>
                  <a:pt x="425471" y="0"/>
                  <a:pt x="58099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87" name="电话2 1206"/>
          <p:cNvSpPr/>
          <p:nvPr/>
        </p:nvSpPr>
        <p:spPr bwMode="auto">
          <a:xfrm>
            <a:off x="8213725" y="2762250"/>
            <a:ext cx="236538" cy="279400"/>
          </a:xfrm>
          <a:custGeom>
            <a:avLst/>
            <a:gdLst>
              <a:gd name="T0" fmla="*/ 195332 w 396520"/>
              <a:gd name="T1" fmla="*/ 187335 h 469210"/>
              <a:gd name="T2" fmla="*/ 235067 w 396520"/>
              <a:gd name="T3" fmla="*/ 227352 h 469210"/>
              <a:gd name="T4" fmla="*/ 224888 w 396520"/>
              <a:gd name="T5" fmla="*/ 262568 h 469210"/>
              <a:gd name="T6" fmla="*/ 210270 w 396520"/>
              <a:gd name="T7" fmla="*/ 228340 h 469210"/>
              <a:gd name="T8" fmla="*/ 171302 w 396520"/>
              <a:gd name="T9" fmla="*/ 201614 h 469210"/>
              <a:gd name="T10" fmla="*/ 195332 w 396520"/>
              <a:gd name="T11" fmla="*/ 187335 h 469210"/>
              <a:gd name="T12" fmla="*/ 26466 w 396520"/>
              <a:gd name="T13" fmla="*/ 5624 h 469210"/>
              <a:gd name="T14" fmla="*/ 58888 w 396520"/>
              <a:gd name="T15" fmla="*/ 61865 h 469210"/>
              <a:gd name="T16" fmla="*/ 61331 w 396520"/>
              <a:gd name="T17" fmla="*/ 102941 h 469210"/>
              <a:gd name="T18" fmla="*/ 55883 w 396520"/>
              <a:gd name="T19" fmla="*/ 114180 h 469210"/>
              <a:gd name="T20" fmla="*/ 143385 w 396520"/>
              <a:gd name="T21" fmla="*/ 207964 h 469210"/>
              <a:gd name="T22" fmla="*/ 164384 w 396520"/>
              <a:gd name="T23" fmla="*/ 206692 h 469210"/>
              <a:gd name="T24" fmla="*/ 164574 w 396520"/>
              <a:gd name="T25" fmla="*/ 207023 h 469210"/>
              <a:gd name="T26" fmla="*/ 207300 w 396520"/>
              <a:gd name="T27" fmla="*/ 231358 h 469210"/>
              <a:gd name="T28" fmla="*/ 221552 w 396520"/>
              <a:gd name="T29" fmla="*/ 266840 h 469210"/>
              <a:gd name="T30" fmla="*/ 171896 w 396520"/>
              <a:gd name="T31" fmla="*/ 278774 h 469210"/>
              <a:gd name="T32" fmla="*/ 396 w 396520"/>
              <a:gd name="T33" fmla="*/ 53490 h 469210"/>
              <a:gd name="T34" fmla="*/ 8530 w 396520"/>
              <a:gd name="T35" fmla="*/ 23551 h 469210"/>
              <a:gd name="T36" fmla="*/ 26466 w 396520"/>
              <a:gd name="T37" fmla="*/ 5624 h 469210"/>
              <a:gd name="T38" fmla="*/ 51208 w 396520"/>
              <a:gd name="T39" fmla="*/ 4 h 469210"/>
              <a:gd name="T40" fmla="*/ 88264 w 396520"/>
              <a:gd name="T41" fmla="*/ 76313 h 469210"/>
              <a:gd name="T42" fmla="*/ 65152 w 396520"/>
              <a:gd name="T43" fmla="*/ 100013 h 469210"/>
              <a:gd name="T44" fmla="*/ 62799 w 396520"/>
              <a:gd name="T45" fmla="*/ 60157 h 469210"/>
              <a:gd name="T46" fmla="*/ 32915 w 396520"/>
              <a:gd name="T47" fmla="*/ 3040 h 469210"/>
              <a:gd name="T48" fmla="*/ 51208 w 396520"/>
              <a:gd name="T49" fmla="*/ 4 h 46921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88" name="带圈电话 1207"/>
          <p:cNvSpPr/>
          <p:nvPr/>
        </p:nvSpPr>
        <p:spPr bwMode="auto">
          <a:xfrm>
            <a:off x="2065338" y="2762250"/>
            <a:ext cx="280987" cy="279400"/>
          </a:xfrm>
          <a:custGeom>
            <a:avLst/>
            <a:gdLst>
              <a:gd name="T0" fmla="*/ 113987 w 577593"/>
              <a:gd name="T1" fmla="*/ 183923 h 577592"/>
              <a:gd name="T2" fmla="*/ 127724 w 577593"/>
              <a:gd name="T3" fmla="*/ 195565 h 577592"/>
              <a:gd name="T4" fmla="*/ 111493 w 577593"/>
              <a:gd name="T5" fmla="*/ 227994 h 577592"/>
              <a:gd name="T6" fmla="*/ 87820 w 577593"/>
              <a:gd name="T7" fmla="*/ 229104 h 577592"/>
              <a:gd name="T8" fmla="*/ 105731 w 577593"/>
              <a:gd name="T9" fmla="*/ 213133 h 577592"/>
              <a:gd name="T10" fmla="*/ 113987 w 577593"/>
              <a:gd name="T11" fmla="*/ 183923 h 577592"/>
              <a:gd name="T12" fmla="*/ 206757 w 577593"/>
              <a:gd name="T13" fmla="*/ 58716 h 577592"/>
              <a:gd name="T14" fmla="*/ 212418 w 577593"/>
              <a:gd name="T15" fmla="*/ 69201 h 577592"/>
              <a:gd name="T16" fmla="*/ 173416 w 577593"/>
              <a:gd name="T17" fmla="*/ 107521 h 577592"/>
              <a:gd name="T18" fmla="*/ 154103 w 577593"/>
              <a:gd name="T19" fmla="*/ 98388 h 577592"/>
              <a:gd name="T20" fmla="*/ 178010 w 577593"/>
              <a:gd name="T21" fmla="*/ 88703 h 577592"/>
              <a:gd name="T22" fmla="*/ 206757 w 577593"/>
              <a:gd name="T23" fmla="*/ 58716 h 577592"/>
              <a:gd name="T24" fmla="*/ 140494 w 577593"/>
              <a:gd name="T25" fmla="*/ 0 h 577592"/>
              <a:gd name="T26" fmla="*/ 280987 w 577593"/>
              <a:gd name="T27" fmla="*/ 139700 h 577592"/>
              <a:gd name="T28" fmla="*/ 140494 w 577593"/>
              <a:gd name="T29" fmla="*/ 279400 h 577592"/>
              <a:gd name="T30" fmla="*/ 78221 w 577593"/>
              <a:gd name="T31" fmla="*/ 264710 h 577592"/>
              <a:gd name="T32" fmla="*/ 78312 w 577593"/>
              <a:gd name="T33" fmla="*/ 265401 h 577592"/>
              <a:gd name="T34" fmla="*/ 76171 w 577593"/>
              <a:gd name="T35" fmla="*/ 263780 h 577592"/>
              <a:gd name="T36" fmla="*/ 75138 w 577593"/>
              <a:gd name="T37" fmla="*/ 263311 h 577592"/>
              <a:gd name="T38" fmla="*/ 74957 w 577593"/>
              <a:gd name="T39" fmla="*/ 262648 h 577592"/>
              <a:gd name="T40" fmla="*/ 61188 w 577593"/>
              <a:gd name="T41" fmla="*/ 233421 h 577592"/>
              <a:gd name="T42" fmla="*/ 70213 w 577593"/>
              <a:gd name="T43" fmla="*/ 210618 h 577592"/>
              <a:gd name="T44" fmla="*/ 66882 w 577593"/>
              <a:gd name="T45" fmla="*/ 200266 h 577592"/>
              <a:gd name="T46" fmla="*/ 169114 w 577593"/>
              <a:gd name="T47" fmla="*/ 49410 h 577592"/>
              <a:gd name="T48" fmla="*/ 179540 w 577593"/>
              <a:gd name="T49" fmla="*/ 47917 h 577592"/>
              <a:gd name="T50" fmla="*/ 189131 w 577593"/>
              <a:gd name="T51" fmla="*/ 48150 h 577592"/>
              <a:gd name="T52" fmla="*/ 203834 w 577593"/>
              <a:gd name="T53" fmla="*/ 55334 h 577592"/>
              <a:gd name="T54" fmla="*/ 176151 w 577593"/>
              <a:gd name="T55" fmla="*/ 86680 h 577592"/>
              <a:gd name="T56" fmla="*/ 151517 w 577593"/>
              <a:gd name="T57" fmla="*/ 96672 h 577592"/>
              <a:gd name="T58" fmla="*/ 143505 w 577593"/>
              <a:gd name="T59" fmla="*/ 95691 h 577592"/>
              <a:gd name="T60" fmla="*/ 104295 w 577593"/>
              <a:gd name="T61" fmla="*/ 168277 h 577592"/>
              <a:gd name="T62" fmla="*/ 109440 w 577593"/>
              <a:gd name="T63" fmla="*/ 180771 h 577592"/>
              <a:gd name="T64" fmla="*/ 109278 w 577593"/>
              <a:gd name="T65" fmla="*/ 180956 h 577592"/>
              <a:gd name="T66" fmla="*/ 103267 w 577593"/>
              <a:gd name="T67" fmla="*/ 211954 h 577592"/>
              <a:gd name="T68" fmla="*/ 84512 w 577593"/>
              <a:gd name="T69" fmla="*/ 227962 h 577592"/>
              <a:gd name="T70" fmla="*/ 71312 w 577593"/>
              <a:gd name="T71" fmla="*/ 213342 h 577592"/>
              <a:gd name="T72" fmla="*/ 64773 w 577593"/>
              <a:gd name="T73" fmla="*/ 235233 h 577592"/>
              <a:gd name="T74" fmla="*/ 71111 w 577593"/>
              <a:gd name="T75" fmla="*/ 254080 h 577592"/>
              <a:gd name="T76" fmla="*/ 77631 w 577593"/>
              <a:gd name="T77" fmla="*/ 261167 h 577592"/>
              <a:gd name="T78" fmla="*/ 140494 w 577593"/>
              <a:gd name="T79" fmla="*/ 276500 h 577592"/>
              <a:gd name="T80" fmla="*/ 278071 w 577593"/>
              <a:gd name="T81" fmla="*/ 139700 h 577592"/>
              <a:gd name="T82" fmla="*/ 140494 w 577593"/>
              <a:gd name="T83" fmla="*/ 2900 h 577592"/>
              <a:gd name="T84" fmla="*/ 2917 w 577593"/>
              <a:gd name="T85" fmla="*/ 139700 h 577592"/>
              <a:gd name="T86" fmla="*/ 46343 w 577593"/>
              <a:gd name="T87" fmla="*/ 239262 h 577592"/>
              <a:gd name="T88" fmla="*/ 43904 w 577593"/>
              <a:gd name="T89" fmla="*/ 240972 h 577592"/>
              <a:gd name="T90" fmla="*/ 0 w 577593"/>
              <a:gd name="T91" fmla="*/ 139700 h 577592"/>
              <a:gd name="T92" fmla="*/ 140494 w 577593"/>
              <a:gd name="T93" fmla="*/ 0 h 57759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577593" h="577592">
                <a:moveTo>
                  <a:pt x="234310" y="380217"/>
                </a:moveTo>
                <a:cubicBezTo>
                  <a:pt x="246869" y="387442"/>
                  <a:pt x="258665" y="381442"/>
                  <a:pt x="262548" y="404283"/>
                </a:cubicBezTo>
                <a:cubicBezTo>
                  <a:pt x="266431" y="427125"/>
                  <a:pt x="242854" y="459767"/>
                  <a:pt x="229183" y="471323"/>
                </a:cubicBezTo>
                <a:cubicBezTo>
                  <a:pt x="215512" y="482878"/>
                  <a:pt x="193419" y="478515"/>
                  <a:pt x="180522" y="473617"/>
                </a:cubicBezTo>
                <a:cubicBezTo>
                  <a:pt x="193965" y="466292"/>
                  <a:pt x="207048" y="454529"/>
                  <a:pt x="217339" y="440601"/>
                </a:cubicBezTo>
                <a:cubicBezTo>
                  <a:pt x="233687" y="418479"/>
                  <a:pt x="240024" y="395096"/>
                  <a:pt x="234310" y="380217"/>
                </a:cubicBezTo>
                <a:close/>
                <a:moveTo>
                  <a:pt x="425006" y="121382"/>
                </a:moveTo>
                <a:cubicBezTo>
                  <a:pt x="429704" y="126991"/>
                  <a:pt x="433488" y="134230"/>
                  <a:pt x="436644" y="143057"/>
                </a:cubicBezTo>
                <a:cubicBezTo>
                  <a:pt x="453017" y="188848"/>
                  <a:pt x="374979" y="223071"/>
                  <a:pt x="356472" y="222273"/>
                </a:cubicBezTo>
                <a:cubicBezTo>
                  <a:pt x="340632" y="221589"/>
                  <a:pt x="329013" y="212922"/>
                  <a:pt x="316773" y="203393"/>
                </a:cubicBezTo>
                <a:cubicBezTo>
                  <a:pt x="332982" y="199546"/>
                  <a:pt x="349992" y="192409"/>
                  <a:pt x="365914" y="183372"/>
                </a:cubicBezTo>
                <a:cubicBezTo>
                  <a:pt x="400284" y="163865"/>
                  <a:pt x="423202" y="139309"/>
                  <a:pt x="425006" y="121382"/>
                </a:cubicBezTo>
                <a:close/>
                <a:moveTo>
                  <a:pt x="288797" y="0"/>
                </a:moveTo>
                <a:cubicBezTo>
                  <a:pt x="448295" y="0"/>
                  <a:pt x="577593" y="129298"/>
                  <a:pt x="577593" y="288796"/>
                </a:cubicBezTo>
                <a:cubicBezTo>
                  <a:pt x="577593" y="448294"/>
                  <a:pt x="448295" y="577592"/>
                  <a:pt x="288797" y="577592"/>
                </a:cubicBezTo>
                <a:cubicBezTo>
                  <a:pt x="242745" y="577593"/>
                  <a:pt x="199210" y="566813"/>
                  <a:pt x="160790" y="547224"/>
                </a:cubicBezTo>
                <a:lnTo>
                  <a:pt x="160978" y="548653"/>
                </a:lnTo>
                <a:cubicBezTo>
                  <a:pt x="160918" y="548616"/>
                  <a:pt x="159201" y="547509"/>
                  <a:pt x="156576" y="545302"/>
                </a:cubicBezTo>
                <a:cubicBezTo>
                  <a:pt x="155826" y="545059"/>
                  <a:pt x="155138" y="544697"/>
                  <a:pt x="154452" y="544332"/>
                </a:cubicBezTo>
                <a:lnTo>
                  <a:pt x="154081" y="542962"/>
                </a:lnTo>
                <a:cubicBezTo>
                  <a:pt x="143887" y="534039"/>
                  <a:pt x="126458" y="513897"/>
                  <a:pt x="125778" y="482542"/>
                </a:cubicBezTo>
                <a:cubicBezTo>
                  <a:pt x="125207" y="456209"/>
                  <a:pt x="135424" y="442013"/>
                  <a:pt x="144328" y="435402"/>
                </a:cubicBezTo>
                <a:cubicBezTo>
                  <a:pt x="141049" y="427772"/>
                  <a:pt x="139101" y="420175"/>
                  <a:pt x="137482" y="414002"/>
                </a:cubicBezTo>
                <a:cubicBezTo>
                  <a:pt x="130441" y="387159"/>
                  <a:pt x="138178" y="160274"/>
                  <a:pt x="347629" y="102143"/>
                </a:cubicBezTo>
                <a:cubicBezTo>
                  <a:pt x="355010" y="100659"/>
                  <a:pt x="362177" y="99561"/>
                  <a:pt x="369059" y="99057"/>
                </a:cubicBezTo>
                <a:cubicBezTo>
                  <a:pt x="375940" y="98553"/>
                  <a:pt x="382537" y="98644"/>
                  <a:pt x="388776" y="99538"/>
                </a:cubicBezTo>
                <a:cubicBezTo>
                  <a:pt x="400320" y="101193"/>
                  <a:pt x="410643" y="105601"/>
                  <a:pt x="418998" y="114390"/>
                </a:cubicBezTo>
                <a:cubicBezTo>
                  <a:pt x="425438" y="129703"/>
                  <a:pt x="401160" y="157423"/>
                  <a:pt x="362093" y="179190"/>
                </a:cubicBezTo>
                <a:cubicBezTo>
                  <a:pt x="345488" y="188443"/>
                  <a:pt x="327757" y="195717"/>
                  <a:pt x="311456" y="199847"/>
                </a:cubicBezTo>
                <a:cubicBezTo>
                  <a:pt x="306035" y="196348"/>
                  <a:pt x="300569" y="194901"/>
                  <a:pt x="294986" y="197818"/>
                </a:cubicBezTo>
                <a:cubicBezTo>
                  <a:pt x="275325" y="208090"/>
                  <a:pt x="219960" y="314670"/>
                  <a:pt x="214388" y="347873"/>
                </a:cubicBezTo>
                <a:cubicBezTo>
                  <a:pt x="212440" y="359480"/>
                  <a:pt x="217439" y="367666"/>
                  <a:pt x="224964" y="373701"/>
                </a:cubicBezTo>
                <a:lnTo>
                  <a:pt x="224630" y="374083"/>
                </a:lnTo>
                <a:cubicBezTo>
                  <a:pt x="237092" y="384983"/>
                  <a:pt x="231822" y="412316"/>
                  <a:pt x="212274" y="438164"/>
                </a:cubicBezTo>
                <a:cubicBezTo>
                  <a:pt x="201379" y="452569"/>
                  <a:pt x="187435" y="464598"/>
                  <a:pt x="173722" y="471257"/>
                </a:cubicBezTo>
                <a:cubicBezTo>
                  <a:pt x="160041" y="464734"/>
                  <a:pt x="151775" y="453122"/>
                  <a:pt x="146587" y="441033"/>
                </a:cubicBezTo>
                <a:cubicBezTo>
                  <a:pt x="139259" y="451214"/>
                  <a:pt x="130813" y="467448"/>
                  <a:pt x="133146" y="486288"/>
                </a:cubicBezTo>
                <a:cubicBezTo>
                  <a:pt x="137119" y="518381"/>
                  <a:pt x="141720" y="516247"/>
                  <a:pt x="146174" y="525248"/>
                </a:cubicBezTo>
                <a:cubicBezTo>
                  <a:pt x="158269" y="542339"/>
                  <a:pt x="158341" y="537239"/>
                  <a:pt x="159578" y="539900"/>
                </a:cubicBezTo>
                <a:cubicBezTo>
                  <a:pt x="198149" y="560306"/>
                  <a:pt x="242154" y="571597"/>
                  <a:pt x="288797" y="571597"/>
                </a:cubicBezTo>
                <a:cubicBezTo>
                  <a:pt x="444983" y="571597"/>
                  <a:pt x="571598" y="444983"/>
                  <a:pt x="571598" y="288796"/>
                </a:cubicBezTo>
                <a:cubicBezTo>
                  <a:pt x="571598" y="132609"/>
                  <a:pt x="444984" y="5995"/>
                  <a:pt x="288797" y="5995"/>
                </a:cubicBezTo>
                <a:cubicBezTo>
                  <a:pt x="132610" y="5995"/>
                  <a:pt x="5996" y="132609"/>
                  <a:pt x="5996" y="288796"/>
                </a:cubicBezTo>
                <a:cubicBezTo>
                  <a:pt x="5996" y="370017"/>
                  <a:pt x="40236" y="443242"/>
                  <a:pt x="95262" y="494616"/>
                </a:cubicBezTo>
                <a:lnTo>
                  <a:pt x="90248" y="498151"/>
                </a:lnTo>
                <a:cubicBezTo>
                  <a:pt x="34594" y="445716"/>
                  <a:pt x="0" y="371296"/>
                  <a:pt x="1" y="288796"/>
                </a:cubicBezTo>
                <a:cubicBezTo>
                  <a:pt x="1" y="129298"/>
                  <a:pt x="129299" y="0"/>
                  <a:pt x="28879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89" name="微博 1208"/>
          <p:cNvSpPr/>
          <p:nvPr/>
        </p:nvSpPr>
        <p:spPr bwMode="auto">
          <a:xfrm>
            <a:off x="2887663" y="2762250"/>
            <a:ext cx="279400" cy="227013"/>
          </a:xfrm>
          <a:custGeom>
            <a:avLst/>
            <a:gdLst>
              <a:gd name="T0" fmla="*/ 85382 w 684048"/>
              <a:gd name="T1" fmla="*/ 158095 h 556307"/>
              <a:gd name="T2" fmla="*/ 95421 w 684048"/>
              <a:gd name="T3" fmla="*/ 179539 h 556307"/>
              <a:gd name="T4" fmla="*/ 91044 w 684048"/>
              <a:gd name="T5" fmla="*/ 156476 h 556307"/>
              <a:gd name="T6" fmla="*/ 112726 w 684048"/>
              <a:gd name="T7" fmla="*/ 150860 h 556307"/>
              <a:gd name="T8" fmla="*/ 116095 w 684048"/>
              <a:gd name="T9" fmla="*/ 158056 h 556307"/>
              <a:gd name="T10" fmla="*/ 116014 w 684048"/>
              <a:gd name="T11" fmla="*/ 150608 h 556307"/>
              <a:gd name="T12" fmla="*/ 150213 w 684048"/>
              <a:gd name="T13" fmla="*/ 156320 h 556307"/>
              <a:gd name="T14" fmla="*/ 58030 w 684048"/>
              <a:gd name="T15" fmla="*/ 166890 h 556307"/>
              <a:gd name="T16" fmla="*/ 108895 w 684048"/>
              <a:gd name="T17" fmla="*/ 121226 h 556307"/>
              <a:gd name="T18" fmla="*/ 104479 w 684048"/>
              <a:gd name="T19" fmla="*/ 103833 h 556307"/>
              <a:gd name="T20" fmla="*/ 116648 w 684048"/>
              <a:gd name="T21" fmla="*/ 209767 h 556307"/>
              <a:gd name="T22" fmla="*/ 121327 w 684048"/>
              <a:gd name="T23" fmla="*/ 102992 h 556307"/>
              <a:gd name="T24" fmla="*/ 241091 w 684048"/>
              <a:gd name="T25" fmla="*/ 74698 h 556307"/>
              <a:gd name="T26" fmla="*/ 236995 w 684048"/>
              <a:gd name="T27" fmla="*/ 93685 h 556307"/>
              <a:gd name="T28" fmla="*/ 236373 w 684048"/>
              <a:gd name="T29" fmla="*/ 94682 h 556307"/>
              <a:gd name="T30" fmla="*/ 235833 w 684048"/>
              <a:gd name="T31" fmla="*/ 95451 h 556307"/>
              <a:gd name="T32" fmla="*/ 223960 w 684048"/>
              <a:gd name="T33" fmla="*/ 97383 h 556307"/>
              <a:gd name="T34" fmla="*/ 221008 w 684048"/>
              <a:gd name="T35" fmla="*/ 86267 h 556307"/>
              <a:gd name="T36" fmla="*/ 221324 w 684048"/>
              <a:gd name="T37" fmla="*/ 67491 h 556307"/>
              <a:gd name="T38" fmla="*/ 196067 w 684048"/>
              <a:gd name="T39" fmla="*/ 58959 h 556307"/>
              <a:gd name="T40" fmla="*/ 187465 w 684048"/>
              <a:gd name="T41" fmla="*/ 52305 h 556307"/>
              <a:gd name="T42" fmla="*/ 193430 w 684048"/>
              <a:gd name="T43" fmla="*/ 43158 h 556307"/>
              <a:gd name="T44" fmla="*/ 117029 w 684048"/>
              <a:gd name="T45" fmla="*/ 33498 h 556307"/>
              <a:gd name="T46" fmla="*/ 198718 w 684048"/>
              <a:gd name="T47" fmla="*/ 69110 h 556307"/>
              <a:gd name="T48" fmla="*/ 229825 w 684048"/>
              <a:gd name="T49" fmla="*/ 178215 h 556307"/>
              <a:gd name="T50" fmla="*/ 117029 w 684048"/>
              <a:gd name="T51" fmla="*/ 33498 h 556307"/>
              <a:gd name="T52" fmla="*/ 279400 w 684048"/>
              <a:gd name="T53" fmla="*/ 79566 h 556307"/>
              <a:gd name="T54" fmla="*/ 274634 w 684048"/>
              <a:gd name="T55" fmla="*/ 104876 h 556307"/>
              <a:gd name="T56" fmla="*/ 260544 w 684048"/>
              <a:gd name="T57" fmla="*/ 107249 h 556307"/>
              <a:gd name="T58" fmla="*/ 254863 w 684048"/>
              <a:gd name="T59" fmla="*/ 97743 h 556307"/>
              <a:gd name="T60" fmla="*/ 199760 w 684048"/>
              <a:gd name="T61" fmla="*/ 21332 h 556307"/>
              <a:gd name="T62" fmla="*/ 191952 w 684048"/>
              <a:gd name="T63" fmla="*/ 22133 h 556307"/>
              <a:gd name="T64" fmla="*/ 182462 w 684048"/>
              <a:gd name="T65" fmla="*/ 15358 h 556307"/>
              <a:gd name="T66" fmla="*/ 186563 w 684048"/>
              <a:gd name="T67" fmla="*/ 1509 h 556307"/>
              <a:gd name="T68" fmla="*/ 199760 w 684048"/>
              <a:gd name="T69" fmla="*/ 0 h 55630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90" name="微信 1209"/>
          <p:cNvSpPr/>
          <p:nvPr/>
        </p:nvSpPr>
        <p:spPr bwMode="auto">
          <a:xfrm>
            <a:off x="7392988" y="2760663"/>
            <a:ext cx="279400" cy="260350"/>
          </a:xfrm>
          <a:custGeom>
            <a:avLst/>
            <a:gdLst>
              <a:gd name="T0" fmla="*/ 234286 w 969654"/>
              <a:gd name="T1" fmla="*/ 140455 h 903534"/>
              <a:gd name="T2" fmla="*/ 223913 w 969654"/>
              <a:gd name="T3" fmla="*/ 150828 h 903534"/>
              <a:gd name="T4" fmla="*/ 234286 w 969654"/>
              <a:gd name="T5" fmla="*/ 161201 h 903534"/>
              <a:gd name="T6" fmla="*/ 244660 w 969654"/>
              <a:gd name="T7" fmla="*/ 150828 h 903534"/>
              <a:gd name="T8" fmla="*/ 234286 w 969654"/>
              <a:gd name="T9" fmla="*/ 140455 h 903534"/>
              <a:gd name="T10" fmla="*/ 174892 w 969654"/>
              <a:gd name="T11" fmla="*/ 140455 h 903534"/>
              <a:gd name="T12" fmla="*/ 164519 w 969654"/>
              <a:gd name="T13" fmla="*/ 150828 h 903534"/>
              <a:gd name="T14" fmla="*/ 174892 w 969654"/>
              <a:gd name="T15" fmla="*/ 161201 h 903534"/>
              <a:gd name="T16" fmla="*/ 185265 w 969654"/>
              <a:gd name="T17" fmla="*/ 150828 h 903534"/>
              <a:gd name="T18" fmla="*/ 174892 w 969654"/>
              <a:gd name="T19" fmla="*/ 140455 h 903534"/>
              <a:gd name="T20" fmla="*/ 199207 w 969654"/>
              <a:gd name="T21" fmla="*/ 96964 h 903534"/>
              <a:gd name="T22" fmla="*/ 259836 w 969654"/>
              <a:gd name="T23" fmla="*/ 121629 h 903534"/>
              <a:gd name="T24" fmla="*/ 253905 w 969654"/>
              <a:gd name="T25" fmla="*/ 223113 h 903534"/>
              <a:gd name="T26" fmla="*/ 261014 w 969654"/>
              <a:gd name="T27" fmla="*/ 260350 h 903534"/>
              <a:gd name="T28" fmla="*/ 228332 w 969654"/>
              <a:gd name="T29" fmla="*/ 237595 h 903534"/>
              <a:gd name="T30" fmla="*/ 132480 w 969654"/>
              <a:gd name="T31" fmla="*/ 205470 h 903534"/>
              <a:gd name="T32" fmla="*/ 159912 w 969654"/>
              <a:gd name="T33" fmla="*/ 107556 h 903534"/>
              <a:gd name="T34" fmla="*/ 199207 w 969654"/>
              <a:gd name="T35" fmla="*/ 96964 h 903534"/>
              <a:gd name="T36" fmla="*/ 157867 w 969654"/>
              <a:gd name="T37" fmla="*/ 53960 h 903534"/>
              <a:gd name="T38" fmla="*/ 142307 w 969654"/>
              <a:gd name="T39" fmla="*/ 69520 h 903534"/>
              <a:gd name="T40" fmla="*/ 157867 w 969654"/>
              <a:gd name="T41" fmla="*/ 85080 h 903534"/>
              <a:gd name="T42" fmla="*/ 173426 w 969654"/>
              <a:gd name="T43" fmla="*/ 69520 h 903534"/>
              <a:gd name="T44" fmla="*/ 157867 w 969654"/>
              <a:gd name="T45" fmla="*/ 53960 h 903534"/>
              <a:gd name="T46" fmla="*/ 84844 w 969654"/>
              <a:gd name="T47" fmla="*/ 53960 h 903534"/>
              <a:gd name="T48" fmla="*/ 69284 w 969654"/>
              <a:gd name="T49" fmla="*/ 69520 h 903534"/>
              <a:gd name="T50" fmla="*/ 84844 w 969654"/>
              <a:gd name="T51" fmla="*/ 85080 h 903534"/>
              <a:gd name="T52" fmla="*/ 100403 w 969654"/>
              <a:gd name="T53" fmla="*/ 69520 h 903534"/>
              <a:gd name="T54" fmla="*/ 84844 w 969654"/>
              <a:gd name="T55" fmla="*/ 53960 h 903534"/>
              <a:gd name="T56" fmla="*/ 117721 w 969654"/>
              <a:gd name="T57" fmla="*/ 48 h 903534"/>
              <a:gd name="T58" fmla="*/ 159384 w 969654"/>
              <a:gd name="T59" fmla="*/ 5417 h 903534"/>
              <a:gd name="T60" fmla="*/ 242120 w 969654"/>
              <a:gd name="T61" fmla="*/ 108188 h 903534"/>
              <a:gd name="T62" fmla="*/ 154278 w 969654"/>
              <a:gd name="T63" fmla="*/ 103013 h 903534"/>
              <a:gd name="T64" fmla="*/ 126846 w 969654"/>
              <a:gd name="T65" fmla="*/ 200927 h 903534"/>
              <a:gd name="T66" fmla="*/ 137847 w 969654"/>
              <a:gd name="T67" fmla="*/ 213101 h 903534"/>
              <a:gd name="T68" fmla="*/ 105655 w 969654"/>
              <a:gd name="T69" fmla="*/ 213630 h 903534"/>
              <a:gd name="T70" fmla="*/ 70800 w 969654"/>
              <a:gd name="T71" fmla="*/ 241347 h 903534"/>
              <a:gd name="T72" fmla="*/ 61728 w 969654"/>
              <a:gd name="T73" fmla="*/ 200686 h 903534"/>
              <a:gd name="T74" fmla="*/ 15685 w 969654"/>
              <a:gd name="T75" fmla="*/ 54558 h 903534"/>
              <a:gd name="T76" fmla="*/ 117721 w 969654"/>
              <a:gd name="T77" fmla="*/ 48 h 90353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91" name="腾讯微博 1210"/>
          <p:cNvSpPr/>
          <p:nvPr/>
        </p:nvSpPr>
        <p:spPr bwMode="auto">
          <a:xfrm>
            <a:off x="10469563" y="2760663"/>
            <a:ext cx="277812" cy="254000"/>
          </a:xfrm>
          <a:custGeom>
            <a:avLst/>
            <a:gdLst>
              <a:gd name="T0" fmla="*/ 10717 w 2284089"/>
              <a:gd name="T1" fmla="*/ 130972 h 2079602"/>
              <a:gd name="T2" fmla="*/ 10559 w 2284089"/>
              <a:gd name="T3" fmla="*/ 130906 h 2079602"/>
              <a:gd name="T4" fmla="*/ 217569 w 2284089"/>
              <a:gd name="T5" fmla="*/ 77645 h 2079602"/>
              <a:gd name="T6" fmla="*/ 217535 w 2284089"/>
              <a:gd name="T7" fmla="*/ 77588 h 2079602"/>
              <a:gd name="T8" fmla="*/ 91168 w 2284089"/>
              <a:gd name="T9" fmla="*/ 94391 h 2079602"/>
              <a:gd name="T10" fmla="*/ 56046 w 2284089"/>
              <a:gd name="T11" fmla="*/ 111466 h 2079602"/>
              <a:gd name="T12" fmla="*/ 14935 w 2284089"/>
              <a:gd name="T13" fmla="*/ 248024 h 2079602"/>
              <a:gd name="T14" fmla="*/ 13175 w 2284089"/>
              <a:gd name="T15" fmla="*/ 253101 h 2079602"/>
              <a:gd name="T16" fmla="*/ 6060 w 2284089"/>
              <a:gd name="T17" fmla="*/ 252185 h 2079602"/>
              <a:gd name="T18" fmla="*/ 5012 w 2284089"/>
              <a:gd name="T19" fmla="*/ 251409 h 2079602"/>
              <a:gd name="T20" fmla="*/ 3619 w 2284089"/>
              <a:gd name="T21" fmla="*/ 248771 h 2079602"/>
              <a:gd name="T22" fmla="*/ 48993 w 2284089"/>
              <a:gd name="T23" fmla="*/ 102611 h 2079602"/>
              <a:gd name="T24" fmla="*/ 69272 w 2284089"/>
              <a:gd name="T25" fmla="*/ 72404 h 2079602"/>
              <a:gd name="T26" fmla="*/ 138258 w 2284089"/>
              <a:gd name="T27" fmla="*/ 94439 h 2079602"/>
              <a:gd name="T28" fmla="*/ 50888 w 2284089"/>
              <a:gd name="T29" fmla="*/ 160937 h 2079602"/>
              <a:gd name="T30" fmla="*/ 50727 w 2284089"/>
              <a:gd name="T31" fmla="*/ 161140 h 2079602"/>
              <a:gd name="T32" fmla="*/ 49124 w 2284089"/>
              <a:gd name="T33" fmla="*/ 160464 h 2079602"/>
              <a:gd name="T34" fmla="*/ 48343 w 2284089"/>
              <a:gd name="T35" fmla="*/ 159670 h 2079602"/>
              <a:gd name="T36" fmla="*/ 46846 w 2284089"/>
              <a:gd name="T37" fmla="*/ 154445 h 2079602"/>
              <a:gd name="T38" fmla="*/ 53126 w 2284089"/>
              <a:gd name="T39" fmla="*/ 151924 h 2079602"/>
              <a:gd name="T40" fmla="*/ 53917 w 2284089"/>
              <a:gd name="T41" fmla="*/ 152048 h 2079602"/>
              <a:gd name="T42" fmla="*/ 128746 w 2284089"/>
              <a:gd name="T43" fmla="*/ 94433 h 2079602"/>
              <a:gd name="T44" fmla="*/ 9512 w 2284089"/>
              <a:gd name="T45" fmla="*/ 94353 h 2079602"/>
              <a:gd name="T46" fmla="*/ 16628 w 2284089"/>
              <a:gd name="T47" fmla="*/ 122324 h 2079602"/>
              <a:gd name="T48" fmla="*/ 15911 w 2284089"/>
              <a:gd name="T49" fmla="*/ 129888 h 2079602"/>
              <a:gd name="T50" fmla="*/ 9371 w 2284089"/>
              <a:gd name="T51" fmla="*/ 128735 h 2079602"/>
              <a:gd name="T52" fmla="*/ 69175 w 2284089"/>
              <a:gd name="T53" fmla="*/ 24974 h 2079602"/>
              <a:gd name="T54" fmla="*/ 227460 w 2284089"/>
              <a:gd name="T55" fmla="*/ 39033 h 2079602"/>
              <a:gd name="T56" fmla="*/ 275779 w 2284089"/>
              <a:gd name="T57" fmla="*/ 104280 h 2079602"/>
              <a:gd name="T58" fmla="*/ 275828 w 2284089"/>
              <a:gd name="T59" fmla="*/ 104349 h 2079602"/>
              <a:gd name="T60" fmla="*/ 277772 w 2284089"/>
              <a:gd name="T61" fmla="*/ 107304 h 2079602"/>
              <a:gd name="T62" fmla="*/ 275840 w 2284089"/>
              <a:gd name="T63" fmla="*/ 109536 h 2079602"/>
              <a:gd name="T64" fmla="*/ 274435 w 2284089"/>
              <a:gd name="T65" fmla="*/ 109801 h 2079602"/>
              <a:gd name="T66" fmla="*/ 273744 w 2284089"/>
              <a:gd name="T67" fmla="*/ 109724 h 2079602"/>
              <a:gd name="T68" fmla="*/ 212135 w 2284089"/>
              <a:gd name="T69" fmla="*/ 54422 h 2079602"/>
              <a:gd name="T70" fmla="*/ 212135 w 2284089"/>
              <a:gd name="T71" fmla="*/ 23643 h 2079602"/>
              <a:gd name="T72" fmla="*/ 228023 w 2284089"/>
              <a:gd name="T73" fmla="*/ 3397 h 2079602"/>
              <a:gd name="T74" fmla="*/ 242065 w 2284089"/>
              <a:gd name="T75" fmla="*/ 63711 h 2079602"/>
              <a:gd name="T76" fmla="*/ 242133 w 2284089"/>
              <a:gd name="T77" fmla="*/ 63840 h 2079602"/>
              <a:gd name="T78" fmla="*/ 241420 w 2284089"/>
              <a:gd name="T79" fmla="*/ 64513 h 2079602"/>
              <a:gd name="T80" fmla="*/ 240834 w 2284089"/>
              <a:gd name="T81" fmla="*/ 64734 h 2079602"/>
              <a:gd name="T82" fmla="*/ 237817 w 2284089"/>
              <a:gd name="T83" fmla="*/ 64312 h 2079602"/>
              <a:gd name="T84" fmla="*/ 237964 w 2284089"/>
              <a:gd name="T85" fmla="*/ 60493 h 2079602"/>
              <a:gd name="T86" fmla="*/ 238209 w 2284089"/>
              <a:gd name="T87" fmla="*/ 60113 h 2079602"/>
              <a:gd name="T88" fmla="*/ 225843 w 2284089"/>
              <a:gd name="T89" fmla="*/ 8305 h 2079602"/>
              <a:gd name="T90" fmla="*/ 198515 w 2284089"/>
              <a:gd name="T91" fmla="*/ 69829 h 2079602"/>
              <a:gd name="T92" fmla="*/ 214461 w 2284089"/>
              <a:gd name="T93" fmla="*/ 72558 h 2079602"/>
              <a:gd name="T94" fmla="*/ 218168 w 2284089"/>
              <a:gd name="T95" fmla="*/ 74659 h 2079602"/>
              <a:gd name="T96" fmla="*/ 216082 w 2284089"/>
              <a:gd name="T97" fmla="*/ 77770 h 2079602"/>
              <a:gd name="T98" fmla="*/ 176657 w 2284089"/>
              <a:gd name="T99" fmla="*/ 23157 h 207960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284089" h="2079602">
                <a:moveTo>
                  <a:pt x="86815" y="1071782"/>
                </a:moveTo>
                <a:lnTo>
                  <a:pt x="88113" y="1072322"/>
                </a:lnTo>
                <a:lnTo>
                  <a:pt x="87547" y="1073116"/>
                </a:lnTo>
                <a:lnTo>
                  <a:pt x="86815" y="1071782"/>
                </a:lnTo>
                <a:close/>
                <a:moveTo>
                  <a:pt x="1788507" y="635242"/>
                </a:moveTo>
                <a:lnTo>
                  <a:pt x="1788786" y="635715"/>
                </a:lnTo>
                <a:lnTo>
                  <a:pt x="1787932" y="635786"/>
                </a:lnTo>
                <a:lnTo>
                  <a:pt x="1788507" y="635242"/>
                </a:lnTo>
                <a:close/>
                <a:moveTo>
                  <a:pt x="569538" y="592800"/>
                </a:moveTo>
                <a:cubicBezTo>
                  <a:pt x="668960" y="592800"/>
                  <a:pt x="749558" y="673398"/>
                  <a:pt x="749558" y="772820"/>
                </a:cubicBezTo>
                <a:cubicBezTo>
                  <a:pt x="749558" y="872242"/>
                  <a:pt x="668960" y="952840"/>
                  <a:pt x="569538" y="952840"/>
                </a:cubicBezTo>
                <a:cubicBezTo>
                  <a:pt x="527872" y="952840"/>
                  <a:pt x="489512" y="938685"/>
                  <a:pt x="460796" y="912621"/>
                </a:cubicBezTo>
                <a:cubicBezTo>
                  <a:pt x="160953" y="1199491"/>
                  <a:pt x="32382" y="1622905"/>
                  <a:pt x="123061" y="2029688"/>
                </a:cubicBezTo>
                <a:lnTo>
                  <a:pt x="122792" y="2030674"/>
                </a:lnTo>
                <a:lnTo>
                  <a:pt x="122422" y="2030846"/>
                </a:lnTo>
                <a:cubicBezTo>
                  <a:pt x="128206" y="2047921"/>
                  <a:pt x="121912" y="2063921"/>
                  <a:pt x="108319" y="2072242"/>
                </a:cubicBezTo>
                <a:lnTo>
                  <a:pt x="93617" y="2078368"/>
                </a:lnTo>
                <a:cubicBezTo>
                  <a:pt x="78806" y="2082076"/>
                  <a:pt x="61999" y="2077403"/>
                  <a:pt x="49824" y="2064742"/>
                </a:cubicBezTo>
                <a:lnTo>
                  <a:pt x="48258" y="2065474"/>
                </a:lnTo>
                <a:cubicBezTo>
                  <a:pt x="46175" y="2062722"/>
                  <a:pt x="43765" y="2060412"/>
                  <a:pt x="41206" y="2058388"/>
                </a:cubicBezTo>
                <a:lnTo>
                  <a:pt x="34720" y="2047096"/>
                </a:lnTo>
                <a:lnTo>
                  <a:pt x="29758" y="2036793"/>
                </a:lnTo>
                <a:lnTo>
                  <a:pt x="31015" y="2036666"/>
                </a:lnTo>
                <a:cubicBezTo>
                  <a:pt x="-62810" y="1599721"/>
                  <a:pt x="78484" y="1146303"/>
                  <a:pt x="402804" y="840118"/>
                </a:cubicBezTo>
                <a:cubicBezTo>
                  <a:pt x="394149" y="819400"/>
                  <a:pt x="389518" y="796651"/>
                  <a:pt x="389518" y="772820"/>
                </a:cubicBezTo>
                <a:cubicBezTo>
                  <a:pt x="389518" y="673398"/>
                  <a:pt x="470116" y="592800"/>
                  <a:pt x="569538" y="592800"/>
                </a:cubicBezTo>
                <a:close/>
                <a:moveTo>
                  <a:pt x="568738" y="204473"/>
                </a:moveTo>
                <a:cubicBezTo>
                  <a:pt x="882635" y="204683"/>
                  <a:pt x="1136929" y="459316"/>
                  <a:pt x="1136718" y="773212"/>
                </a:cubicBezTo>
                <a:cubicBezTo>
                  <a:pt x="1136509" y="1087108"/>
                  <a:pt x="881877" y="1341401"/>
                  <a:pt x="567981" y="1341192"/>
                </a:cubicBezTo>
                <a:cubicBezTo>
                  <a:pt x="515830" y="1341157"/>
                  <a:pt x="465323" y="1334100"/>
                  <a:pt x="418388" y="1317655"/>
                </a:cubicBezTo>
                <a:lnTo>
                  <a:pt x="417956" y="1319386"/>
                </a:lnTo>
                <a:cubicBezTo>
                  <a:pt x="417638" y="1319460"/>
                  <a:pt x="417352" y="1319392"/>
                  <a:pt x="417065" y="1319320"/>
                </a:cubicBezTo>
                <a:lnTo>
                  <a:pt x="411259" y="1315754"/>
                </a:lnTo>
                <a:lnTo>
                  <a:pt x="403881" y="1313786"/>
                </a:lnTo>
                <a:lnTo>
                  <a:pt x="397389" y="1307474"/>
                </a:lnTo>
                <a:lnTo>
                  <a:pt x="397466" y="1307280"/>
                </a:lnTo>
                <a:cubicBezTo>
                  <a:pt x="386426" y="1300408"/>
                  <a:pt x="380901" y="1288764"/>
                  <a:pt x="382056" y="1276919"/>
                </a:cubicBezTo>
                <a:lnTo>
                  <a:pt x="385152" y="1264503"/>
                </a:lnTo>
                <a:cubicBezTo>
                  <a:pt x="392324" y="1247126"/>
                  <a:pt x="413982" y="1238019"/>
                  <a:pt x="435969" y="1243501"/>
                </a:cubicBezTo>
                <a:lnTo>
                  <a:pt x="436787" y="1243861"/>
                </a:lnTo>
                <a:lnTo>
                  <a:pt x="436371" y="1245530"/>
                </a:lnTo>
                <a:cubicBezTo>
                  <a:pt x="438704" y="1243635"/>
                  <a:pt x="440910" y="1244132"/>
                  <a:pt x="443287" y="1244881"/>
                </a:cubicBezTo>
                <a:cubicBezTo>
                  <a:pt x="482765" y="1257317"/>
                  <a:pt x="524743" y="1262958"/>
                  <a:pt x="568032" y="1262985"/>
                </a:cubicBezTo>
                <a:cubicBezTo>
                  <a:pt x="838737" y="1263167"/>
                  <a:pt x="1058333" y="1043864"/>
                  <a:pt x="1058513" y="773160"/>
                </a:cubicBezTo>
                <a:cubicBezTo>
                  <a:pt x="1058694" y="502455"/>
                  <a:pt x="839390" y="282860"/>
                  <a:pt x="568686" y="282679"/>
                </a:cubicBezTo>
                <a:cubicBezTo>
                  <a:pt x="297982" y="282499"/>
                  <a:pt x="78387" y="501802"/>
                  <a:pt x="78206" y="772506"/>
                </a:cubicBezTo>
                <a:cubicBezTo>
                  <a:pt x="78151" y="855495"/>
                  <a:pt x="98723" y="933681"/>
                  <a:pt x="137242" y="1001052"/>
                </a:cubicBezTo>
                <a:lnTo>
                  <a:pt x="136711" y="1001518"/>
                </a:lnTo>
                <a:cubicBezTo>
                  <a:pt x="151076" y="1018274"/>
                  <a:pt x="152475" y="1041066"/>
                  <a:pt x="140479" y="1055055"/>
                </a:cubicBezTo>
                <a:lnTo>
                  <a:pt x="130816" y="1063444"/>
                </a:lnTo>
                <a:cubicBezTo>
                  <a:pt x="115403" y="1073277"/>
                  <a:pt x="93261" y="1068839"/>
                  <a:pt x="78796" y="1052472"/>
                </a:cubicBezTo>
                <a:lnTo>
                  <a:pt x="77048" y="1054008"/>
                </a:lnTo>
                <a:cubicBezTo>
                  <a:pt x="27228" y="971942"/>
                  <a:pt x="-68" y="875382"/>
                  <a:pt x="0" y="772454"/>
                </a:cubicBezTo>
                <a:cubicBezTo>
                  <a:pt x="209" y="458557"/>
                  <a:pt x="254842" y="204264"/>
                  <a:pt x="568738" y="204473"/>
                </a:cubicBezTo>
                <a:close/>
                <a:moveTo>
                  <a:pt x="1744110" y="193576"/>
                </a:moveTo>
                <a:cubicBezTo>
                  <a:pt x="1813698" y="193576"/>
                  <a:pt x="1870110" y="249988"/>
                  <a:pt x="1870110" y="319576"/>
                </a:cubicBezTo>
                <a:cubicBezTo>
                  <a:pt x="1870110" y="364088"/>
                  <a:pt x="1847030" y="403208"/>
                  <a:pt x="1810937" y="423685"/>
                </a:cubicBezTo>
                <a:cubicBezTo>
                  <a:pt x="1876006" y="638245"/>
                  <a:pt x="2050455" y="802592"/>
                  <a:pt x="2267371" y="853783"/>
                </a:cubicBezTo>
                <a:lnTo>
                  <a:pt x="2267774" y="854132"/>
                </a:lnTo>
                <a:lnTo>
                  <a:pt x="2267775" y="854344"/>
                </a:lnTo>
                <a:cubicBezTo>
                  <a:pt x="2277024" y="855501"/>
                  <a:pt x="2283147" y="862058"/>
                  <a:pt x="2284089" y="870289"/>
                </a:cubicBezTo>
                <a:lnTo>
                  <a:pt x="2283762" y="878542"/>
                </a:lnTo>
                <a:cubicBezTo>
                  <a:pt x="2282280" y="886298"/>
                  <a:pt x="2276441" y="893093"/>
                  <a:pt x="2267869" y="895919"/>
                </a:cubicBezTo>
                <a:lnTo>
                  <a:pt x="2267872" y="896816"/>
                </a:lnTo>
                <a:cubicBezTo>
                  <a:pt x="2266131" y="897167"/>
                  <a:pt x="2264526" y="897771"/>
                  <a:pt x="2263022" y="898508"/>
                </a:cubicBezTo>
                <a:lnTo>
                  <a:pt x="2256327" y="898986"/>
                </a:lnTo>
                <a:lnTo>
                  <a:pt x="2250426" y="898975"/>
                </a:lnTo>
                <a:lnTo>
                  <a:pt x="2250640" y="898359"/>
                </a:lnTo>
                <a:cubicBezTo>
                  <a:pt x="2021208" y="842323"/>
                  <a:pt x="1836902" y="668133"/>
                  <a:pt x="1766709" y="441014"/>
                </a:cubicBezTo>
                <a:cubicBezTo>
                  <a:pt x="1759690" y="444854"/>
                  <a:pt x="1751984" y="445576"/>
                  <a:pt x="1744110" y="445576"/>
                </a:cubicBezTo>
                <a:cubicBezTo>
                  <a:pt x="1674522" y="445576"/>
                  <a:pt x="1618110" y="389164"/>
                  <a:pt x="1618110" y="319576"/>
                </a:cubicBezTo>
                <a:cubicBezTo>
                  <a:pt x="1618110" y="249988"/>
                  <a:pt x="1674522" y="193576"/>
                  <a:pt x="1744110" y="193576"/>
                </a:cubicBezTo>
                <a:close/>
                <a:moveTo>
                  <a:pt x="1750820" y="59"/>
                </a:moveTo>
                <a:cubicBezTo>
                  <a:pt x="1792352" y="864"/>
                  <a:pt x="1834412" y="9826"/>
                  <a:pt x="1874735" y="27812"/>
                </a:cubicBezTo>
                <a:cubicBezTo>
                  <a:pt x="2036029" y="99753"/>
                  <a:pt x="2108463" y="288828"/>
                  <a:pt x="2036521" y="450121"/>
                </a:cubicBezTo>
                <a:cubicBezTo>
                  <a:pt x="2024569" y="476919"/>
                  <a:pt x="2009383" y="501264"/>
                  <a:pt x="1990190" y="521625"/>
                </a:cubicBezTo>
                <a:lnTo>
                  <a:pt x="1990981" y="522243"/>
                </a:lnTo>
                <a:cubicBezTo>
                  <a:pt x="1990946" y="522424"/>
                  <a:pt x="1990845" y="522555"/>
                  <a:pt x="1990743" y="522686"/>
                </a:cubicBezTo>
                <a:lnTo>
                  <a:pt x="1987581" y="524854"/>
                </a:lnTo>
                <a:lnTo>
                  <a:pt x="1984881" y="528197"/>
                </a:lnTo>
                <a:lnTo>
                  <a:pt x="1980151" y="530089"/>
                </a:lnTo>
                <a:lnTo>
                  <a:pt x="1980069" y="530005"/>
                </a:lnTo>
                <a:cubicBezTo>
                  <a:pt x="1974010" y="534107"/>
                  <a:pt x="1966761" y="534282"/>
                  <a:pt x="1960937" y="530978"/>
                </a:cubicBezTo>
                <a:lnTo>
                  <a:pt x="1955264" y="526545"/>
                </a:lnTo>
                <a:cubicBezTo>
                  <a:pt x="1947973" y="518882"/>
                  <a:pt x="1948249" y="505665"/>
                  <a:pt x="1956098" y="495619"/>
                </a:cubicBezTo>
                <a:lnTo>
                  <a:pt x="1956471" y="495281"/>
                </a:lnTo>
                <a:lnTo>
                  <a:pt x="1957233" y="495877"/>
                </a:lnTo>
                <a:cubicBezTo>
                  <a:pt x="1956793" y="494244"/>
                  <a:pt x="1957553" y="493224"/>
                  <a:pt x="1958482" y="492173"/>
                </a:cubicBezTo>
                <a:cubicBezTo>
                  <a:pt x="1973908" y="474728"/>
                  <a:pt x="1986414" y="454442"/>
                  <a:pt x="1996335" y="432198"/>
                </a:cubicBezTo>
                <a:cubicBezTo>
                  <a:pt x="2058378" y="293098"/>
                  <a:pt x="1995911" y="130039"/>
                  <a:pt x="1856811" y="67997"/>
                </a:cubicBezTo>
                <a:cubicBezTo>
                  <a:pt x="1717711" y="5955"/>
                  <a:pt x="1554653" y="68422"/>
                  <a:pt x="1492610" y="207522"/>
                </a:cubicBezTo>
                <a:cubicBezTo>
                  <a:pt x="1430568" y="346622"/>
                  <a:pt x="1493036" y="509680"/>
                  <a:pt x="1632135" y="571722"/>
                </a:cubicBezTo>
                <a:cubicBezTo>
                  <a:pt x="1674779" y="590742"/>
                  <a:pt x="1719674" y="598061"/>
                  <a:pt x="1763118" y="593680"/>
                </a:cubicBezTo>
                <a:lnTo>
                  <a:pt x="1763235" y="594059"/>
                </a:lnTo>
                <a:cubicBezTo>
                  <a:pt x="1775135" y="590511"/>
                  <a:pt x="1787171" y="595008"/>
                  <a:pt x="1791616" y="604375"/>
                </a:cubicBezTo>
                <a:lnTo>
                  <a:pt x="1793716" y="611261"/>
                </a:lnTo>
                <a:cubicBezTo>
                  <a:pt x="1795243" y="621434"/>
                  <a:pt x="1787895" y="631799"/>
                  <a:pt x="1776172" y="635489"/>
                </a:cubicBezTo>
                <a:lnTo>
                  <a:pt x="1776562" y="636738"/>
                </a:lnTo>
                <a:cubicBezTo>
                  <a:pt x="1722979" y="643565"/>
                  <a:pt x="1667101" y="635498"/>
                  <a:pt x="1614211" y="611908"/>
                </a:cubicBezTo>
                <a:cubicBezTo>
                  <a:pt x="1452917" y="539967"/>
                  <a:pt x="1380483" y="350892"/>
                  <a:pt x="1452425" y="189598"/>
                </a:cubicBezTo>
                <a:cubicBezTo>
                  <a:pt x="1506381" y="68628"/>
                  <a:pt x="1626225" y="-2359"/>
                  <a:pt x="1750820" y="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92" name="闪电1 1211"/>
          <p:cNvSpPr/>
          <p:nvPr/>
        </p:nvSpPr>
        <p:spPr bwMode="auto">
          <a:xfrm>
            <a:off x="3708400" y="2762250"/>
            <a:ext cx="187325" cy="279400"/>
          </a:xfrm>
          <a:custGeom>
            <a:avLst/>
            <a:gdLst>
              <a:gd name="T0" fmla="*/ 187325 w 1491342"/>
              <a:gd name="T1" fmla="*/ 0 h 2231572"/>
              <a:gd name="T2" fmla="*/ 4102 w 1491342"/>
              <a:gd name="T3" fmla="*/ 143107 h 2231572"/>
              <a:gd name="T4" fmla="*/ 86142 w 1491342"/>
              <a:gd name="T5" fmla="*/ 160825 h 2231572"/>
              <a:gd name="T6" fmla="*/ 0 w 1491342"/>
              <a:gd name="T7" fmla="*/ 279400 h 2231572"/>
              <a:gd name="T8" fmla="*/ 176386 w 1491342"/>
              <a:gd name="T9" fmla="*/ 143107 h 2231572"/>
              <a:gd name="T10" fmla="*/ 99816 w 1491342"/>
              <a:gd name="T11" fmla="*/ 124026 h 2231572"/>
              <a:gd name="T12" fmla="*/ 187325 w 1491342"/>
              <a:gd name="T13" fmla="*/ 0 h 22315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91342" h="2231572">
                <a:moveTo>
                  <a:pt x="1491342" y="0"/>
                </a:moveTo>
                <a:cubicBezTo>
                  <a:pt x="1364342" y="25400"/>
                  <a:pt x="166914" y="928914"/>
                  <a:pt x="32657" y="1143000"/>
                </a:cubicBezTo>
                <a:cubicBezTo>
                  <a:pt x="-101600" y="1357086"/>
                  <a:pt x="691243" y="1103086"/>
                  <a:pt x="685800" y="1284515"/>
                </a:cubicBezTo>
                <a:lnTo>
                  <a:pt x="0" y="2231572"/>
                </a:lnTo>
                <a:cubicBezTo>
                  <a:pt x="119743" y="2207986"/>
                  <a:pt x="1271814" y="1349829"/>
                  <a:pt x="1404257" y="1143000"/>
                </a:cubicBezTo>
                <a:cubicBezTo>
                  <a:pt x="1536700" y="936171"/>
                  <a:pt x="780143" y="1181100"/>
                  <a:pt x="794657" y="990600"/>
                </a:cubicBezTo>
                <a:lnTo>
                  <a:pt x="149134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93" name="闪电2 1212"/>
          <p:cNvSpPr/>
          <p:nvPr/>
        </p:nvSpPr>
        <p:spPr bwMode="auto">
          <a:xfrm>
            <a:off x="4438650" y="2762250"/>
            <a:ext cx="185738" cy="279400"/>
          </a:xfrm>
          <a:custGeom>
            <a:avLst/>
            <a:gdLst>
              <a:gd name="T0" fmla="*/ 185738 w 1491342"/>
              <a:gd name="T1" fmla="*/ 0 h 2231572"/>
              <a:gd name="T2" fmla="*/ 4067 w 1491342"/>
              <a:gd name="T3" fmla="*/ 143107 h 2231572"/>
              <a:gd name="T4" fmla="*/ 85412 w 1491342"/>
              <a:gd name="T5" fmla="*/ 160825 h 2231572"/>
              <a:gd name="T6" fmla="*/ 0 w 1491342"/>
              <a:gd name="T7" fmla="*/ 279400 h 2231572"/>
              <a:gd name="T8" fmla="*/ 174892 w 1491342"/>
              <a:gd name="T9" fmla="*/ 143107 h 2231572"/>
              <a:gd name="T10" fmla="*/ 98970 w 1491342"/>
              <a:gd name="T11" fmla="*/ 124026 h 2231572"/>
              <a:gd name="T12" fmla="*/ 185738 w 1491342"/>
              <a:gd name="T13" fmla="*/ 0 h 22315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91342" h="2231572">
                <a:moveTo>
                  <a:pt x="1491342" y="0"/>
                </a:moveTo>
                <a:lnTo>
                  <a:pt x="32657" y="1143000"/>
                </a:lnTo>
                <a:lnTo>
                  <a:pt x="685800" y="1284515"/>
                </a:lnTo>
                <a:lnTo>
                  <a:pt x="0" y="2231572"/>
                </a:lnTo>
                <a:lnTo>
                  <a:pt x="1404257" y="1143000"/>
                </a:lnTo>
                <a:lnTo>
                  <a:pt x="794657" y="990600"/>
                </a:lnTo>
                <a:lnTo>
                  <a:pt x="149134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94" name="小人2 1213"/>
          <p:cNvSpPr/>
          <p:nvPr/>
        </p:nvSpPr>
        <p:spPr bwMode="auto">
          <a:xfrm>
            <a:off x="5167313" y="2762250"/>
            <a:ext cx="142875" cy="279400"/>
          </a:xfrm>
          <a:custGeom>
            <a:avLst/>
            <a:gdLst>
              <a:gd name="T0" fmla="*/ 41572 w 987290"/>
              <a:gd name="T1" fmla="*/ 52259 h 1912712"/>
              <a:gd name="T2" fmla="*/ 100727 w 987290"/>
              <a:gd name="T3" fmla="*/ 52259 h 1912712"/>
              <a:gd name="T4" fmla="*/ 118855 w 987290"/>
              <a:gd name="T5" fmla="*/ 63843 h 1912712"/>
              <a:gd name="T6" fmla="*/ 121143 w 987290"/>
              <a:gd name="T7" fmla="*/ 67832 h 1912712"/>
              <a:gd name="T8" fmla="*/ 142517 w 987290"/>
              <a:gd name="T9" fmla="*/ 146169 h 1912712"/>
              <a:gd name="T10" fmla="*/ 135595 w 987290"/>
              <a:gd name="T11" fmla="*/ 158467 h 1912712"/>
              <a:gd name="T12" fmla="*/ 135595 w 987290"/>
              <a:gd name="T13" fmla="*/ 158467 h 1912712"/>
              <a:gd name="T14" fmla="*/ 123706 w 987290"/>
              <a:gd name="T15" fmla="*/ 152068 h 1912712"/>
              <a:gd name="T16" fmla="*/ 105072 w 987290"/>
              <a:gd name="T17" fmla="*/ 83774 h 1912712"/>
              <a:gd name="T18" fmla="*/ 99022 w 987290"/>
              <a:gd name="T19" fmla="*/ 80304 h 1912712"/>
              <a:gd name="T20" fmla="*/ 95585 w 987290"/>
              <a:gd name="T21" fmla="*/ 86411 h 1912712"/>
              <a:gd name="T22" fmla="*/ 123353 w 987290"/>
              <a:gd name="T23" fmla="*/ 188181 h 1912712"/>
              <a:gd name="T24" fmla="*/ 124907 w 987290"/>
              <a:gd name="T25" fmla="*/ 195222 h 1912712"/>
              <a:gd name="T26" fmla="*/ 98373 w 987290"/>
              <a:gd name="T27" fmla="*/ 195222 h 1912712"/>
              <a:gd name="T28" fmla="*/ 98373 w 987290"/>
              <a:gd name="T29" fmla="*/ 267921 h 1912712"/>
              <a:gd name="T30" fmla="*/ 87001 w 987290"/>
              <a:gd name="T31" fmla="*/ 279400 h 1912712"/>
              <a:gd name="T32" fmla="*/ 75629 w 987290"/>
              <a:gd name="T33" fmla="*/ 267921 h 1912712"/>
              <a:gd name="T34" fmla="*/ 75629 w 987290"/>
              <a:gd name="T35" fmla="*/ 195222 h 1912712"/>
              <a:gd name="T36" fmla="*/ 67703 w 987290"/>
              <a:gd name="T37" fmla="*/ 195222 h 1912712"/>
              <a:gd name="T38" fmla="*/ 67703 w 987290"/>
              <a:gd name="T39" fmla="*/ 268095 h 1912712"/>
              <a:gd name="T40" fmla="*/ 56504 w 987290"/>
              <a:gd name="T41" fmla="*/ 279400 h 1912712"/>
              <a:gd name="T42" fmla="*/ 56504 w 987290"/>
              <a:gd name="T43" fmla="*/ 279400 h 1912712"/>
              <a:gd name="T44" fmla="*/ 45304 w 987290"/>
              <a:gd name="T45" fmla="*/ 268095 h 1912712"/>
              <a:gd name="T46" fmla="*/ 45304 w 987290"/>
              <a:gd name="T47" fmla="*/ 195222 h 1912712"/>
              <a:gd name="T48" fmla="*/ 17755 w 987290"/>
              <a:gd name="T49" fmla="*/ 195222 h 1912712"/>
              <a:gd name="T50" fmla="*/ 47444 w 987290"/>
              <a:gd name="T51" fmla="*/ 86411 h 1912712"/>
              <a:gd name="T52" fmla="*/ 44007 w 987290"/>
              <a:gd name="T53" fmla="*/ 80304 h 1912712"/>
              <a:gd name="T54" fmla="*/ 37957 w 987290"/>
              <a:gd name="T55" fmla="*/ 83774 h 1912712"/>
              <a:gd name="T56" fmla="*/ 25531 w 987290"/>
              <a:gd name="T57" fmla="*/ 129316 h 1912712"/>
              <a:gd name="T58" fmla="*/ 25516 w 987290"/>
              <a:gd name="T59" fmla="*/ 129298 h 1912712"/>
              <a:gd name="T60" fmla="*/ 19463 w 987290"/>
              <a:gd name="T61" fmla="*/ 151480 h 1912712"/>
              <a:gd name="T62" fmla="*/ 7280 w 987290"/>
              <a:gd name="T63" fmla="*/ 158467 h 1912712"/>
              <a:gd name="T64" fmla="*/ 7280 w 987290"/>
              <a:gd name="T65" fmla="*/ 158467 h 1912712"/>
              <a:gd name="T66" fmla="*/ 358 w 987290"/>
              <a:gd name="T67" fmla="*/ 146169 h 1912712"/>
              <a:gd name="T68" fmla="*/ 21732 w 987290"/>
              <a:gd name="T69" fmla="*/ 67832 h 1912712"/>
              <a:gd name="T70" fmla="*/ 22484 w 987290"/>
              <a:gd name="T71" fmla="*/ 66330 h 1912712"/>
              <a:gd name="T72" fmla="*/ 41572 w 987290"/>
              <a:gd name="T73" fmla="*/ 52259 h 1912712"/>
              <a:gd name="T74" fmla="*/ 71535 w 987290"/>
              <a:gd name="T75" fmla="*/ 0 h 1912712"/>
              <a:gd name="T76" fmla="*/ 94320 w 987290"/>
              <a:gd name="T77" fmla="*/ 22999 h 1912712"/>
              <a:gd name="T78" fmla="*/ 71535 w 987290"/>
              <a:gd name="T79" fmla="*/ 45998 h 1912712"/>
              <a:gd name="T80" fmla="*/ 48750 w 987290"/>
              <a:gd name="T81" fmla="*/ 22999 h 1912712"/>
              <a:gd name="T82" fmla="*/ 71535 w 987290"/>
              <a:gd name="T83" fmla="*/ 0 h 191271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987290" h="1912712">
                <a:moveTo>
                  <a:pt x="287267" y="357754"/>
                </a:moveTo>
                <a:lnTo>
                  <a:pt x="696037" y="357754"/>
                </a:lnTo>
                <a:cubicBezTo>
                  <a:pt x="751531" y="357754"/>
                  <a:pt x="799531" y="389836"/>
                  <a:pt x="821308" y="437053"/>
                </a:cubicBezTo>
                <a:cubicBezTo>
                  <a:pt x="828839" y="444251"/>
                  <a:pt x="834170" y="453657"/>
                  <a:pt x="837118" y="464360"/>
                </a:cubicBezTo>
                <a:lnTo>
                  <a:pt x="984815" y="1000638"/>
                </a:lnTo>
                <a:cubicBezTo>
                  <a:pt x="994856" y="1037095"/>
                  <a:pt x="973441" y="1074789"/>
                  <a:pt x="936984" y="1084830"/>
                </a:cubicBezTo>
                <a:lnTo>
                  <a:pt x="936986" y="1084831"/>
                </a:lnTo>
                <a:cubicBezTo>
                  <a:pt x="901976" y="1094473"/>
                  <a:pt x="865826" y="1075107"/>
                  <a:pt x="854828" y="1041024"/>
                </a:cubicBezTo>
                <a:lnTo>
                  <a:pt x="726065" y="573497"/>
                </a:lnTo>
                <a:cubicBezTo>
                  <a:pt x="721080" y="555394"/>
                  <a:pt x="702362" y="544760"/>
                  <a:pt x="684259" y="549746"/>
                </a:cubicBezTo>
                <a:cubicBezTo>
                  <a:pt x="666156" y="554732"/>
                  <a:pt x="655522" y="573449"/>
                  <a:pt x="660508" y="591552"/>
                </a:cubicBezTo>
                <a:lnTo>
                  <a:pt x="852387" y="1288247"/>
                </a:lnTo>
                <a:lnTo>
                  <a:pt x="863126" y="1336447"/>
                </a:lnTo>
                <a:lnTo>
                  <a:pt x="679772" y="1336447"/>
                </a:lnTo>
                <a:lnTo>
                  <a:pt x="679772" y="1834130"/>
                </a:lnTo>
                <a:cubicBezTo>
                  <a:pt x="679772" y="1877529"/>
                  <a:pt x="644590" y="1912711"/>
                  <a:pt x="601191" y="1912711"/>
                </a:cubicBezTo>
                <a:cubicBezTo>
                  <a:pt x="557792" y="1912711"/>
                  <a:pt x="522610" y="1877529"/>
                  <a:pt x="522610" y="1834130"/>
                </a:cubicBezTo>
                <a:lnTo>
                  <a:pt x="522610" y="1336447"/>
                </a:lnTo>
                <a:lnTo>
                  <a:pt x="467841" y="1336447"/>
                </a:lnTo>
                <a:cubicBezTo>
                  <a:pt x="467841" y="1502738"/>
                  <a:pt x="467840" y="1669030"/>
                  <a:pt x="467840" y="1835321"/>
                </a:cubicBezTo>
                <a:cubicBezTo>
                  <a:pt x="467840" y="1878063"/>
                  <a:pt x="433191" y="1912712"/>
                  <a:pt x="390449" y="1912712"/>
                </a:cubicBezTo>
                <a:lnTo>
                  <a:pt x="390450" y="1912711"/>
                </a:lnTo>
                <a:cubicBezTo>
                  <a:pt x="347708" y="1912711"/>
                  <a:pt x="313059" y="1878062"/>
                  <a:pt x="313059" y="1835320"/>
                </a:cubicBezTo>
                <a:lnTo>
                  <a:pt x="313059" y="1336447"/>
                </a:lnTo>
                <a:lnTo>
                  <a:pt x="122692" y="1336447"/>
                </a:lnTo>
                <a:lnTo>
                  <a:pt x="327846" y="591552"/>
                </a:lnTo>
                <a:cubicBezTo>
                  <a:pt x="332832" y="573449"/>
                  <a:pt x="322198" y="554732"/>
                  <a:pt x="304095" y="549746"/>
                </a:cubicBezTo>
                <a:cubicBezTo>
                  <a:pt x="285992" y="544760"/>
                  <a:pt x="267275" y="555394"/>
                  <a:pt x="262289" y="573497"/>
                </a:cubicBezTo>
                <a:lnTo>
                  <a:pt x="176423" y="885270"/>
                </a:lnTo>
                <a:lnTo>
                  <a:pt x="176320" y="885144"/>
                </a:lnTo>
                <a:cubicBezTo>
                  <a:pt x="162379" y="935763"/>
                  <a:pt x="148437" y="986382"/>
                  <a:pt x="134496" y="1037001"/>
                </a:cubicBezTo>
                <a:cubicBezTo>
                  <a:pt x="124456" y="1073457"/>
                  <a:pt x="86761" y="1094872"/>
                  <a:pt x="50304" y="1084832"/>
                </a:cubicBezTo>
                <a:lnTo>
                  <a:pt x="50306" y="1084831"/>
                </a:lnTo>
                <a:cubicBezTo>
                  <a:pt x="13849" y="1074790"/>
                  <a:pt x="-7566" y="1037096"/>
                  <a:pt x="2475" y="1000639"/>
                </a:cubicBezTo>
                <a:lnTo>
                  <a:pt x="150173" y="464361"/>
                </a:lnTo>
                <a:lnTo>
                  <a:pt x="155370" y="454078"/>
                </a:lnTo>
                <a:cubicBezTo>
                  <a:pt x="172562" y="397845"/>
                  <a:pt x="225232" y="357754"/>
                  <a:pt x="287267" y="357754"/>
                </a:cubicBezTo>
                <a:close/>
                <a:moveTo>
                  <a:pt x="494320" y="0"/>
                </a:moveTo>
                <a:cubicBezTo>
                  <a:pt x="581276" y="0"/>
                  <a:pt x="651767" y="70491"/>
                  <a:pt x="651767" y="157447"/>
                </a:cubicBezTo>
                <a:cubicBezTo>
                  <a:pt x="651767" y="244403"/>
                  <a:pt x="581276" y="314894"/>
                  <a:pt x="494320" y="314894"/>
                </a:cubicBezTo>
                <a:cubicBezTo>
                  <a:pt x="407364" y="314894"/>
                  <a:pt x="336873" y="244403"/>
                  <a:pt x="336873" y="157447"/>
                </a:cubicBezTo>
                <a:cubicBezTo>
                  <a:pt x="336873" y="70491"/>
                  <a:pt x="407364" y="0"/>
                  <a:pt x="4943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95" name="小人3 1214"/>
          <p:cNvSpPr/>
          <p:nvPr/>
        </p:nvSpPr>
        <p:spPr bwMode="auto">
          <a:xfrm>
            <a:off x="8993188" y="2762250"/>
            <a:ext cx="112712" cy="279400"/>
          </a:xfrm>
          <a:custGeom>
            <a:avLst/>
            <a:gdLst>
              <a:gd name="T0" fmla="*/ 20931 w 771525"/>
              <a:gd name="T1" fmla="*/ 52259 h 1912713"/>
              <a:gd name="T2" fmla="*/ 91781 w 771525"/>
              <a:gd name="T3" fmla="*/ 52259 h 1912713"/>
              <a:gd name="T4" fmla="*/ 112712 w 771525"/>
              <a:gd name="T5" fmla="*/ 73188 h 1912713"/>
              <a:gd name="T6" fmla="*/ 112712 w 771525"/>
              <a:gd name="T7" fmla="*/ 96366 h 1912713"/>
              <a:gd name="T8" fmla="*/ 112712 w 771525"/>
              <a:gd name="T9" fmla="*/ 117248 h 1912713"/>
              <a:gd name="T10" fmla="*/ 112712 w 771525"/>
              <a:gd name="T11" fmla="*/ 148611 h 1912713"/>
              <a:gd name="T12" fmla="*/ 101928 w 771525"/>
              <a:gd name="T13" fmla="*/ 159394 h 1912713"/>
              <a:gd name="T14" fmla="*/ 91144 w 771525"/>
              <a:gd name="T15" fmla="*/ 148611 h 1912713"/>
              <a:gd name="T16" fmla="*/ 91144 w 771525"/>
              <a:gd name="T17" fmla="*/ 96366 h 1912713"/>
              <a:gd name="T18" fmla="*/ 91144 w 771525"/>
              <a:gd name="T19" fmla="*/ 96366 h 1912713"/>
              <a:gd name="T20" fmla="*/ 91144 w 771525"/>
              <a:gd name="T21" fmla="*/ 83489 h 1912713"/>
              <a:gd name="T22" fmla="*/ 87143 w 771525"/>
              <a:gd name="T23" fmla="*/ 79489 h 1912713"/>
              <a:gd name="T24" fmla="*/ 83143 w 771525"/>
              <a:gd name="T25" fmla="*/ 83489 h 1912713"/>
              <a:gd name="T26" fmla="*/ 83143 w 771525"/>
              <a:gd name="T27" fmla="*/ 138176 h 1912713"/>
              <a:gd name="T28" fmla="*/ 83143 w 771525"/>
              <a:gd name="T29" fmla="*/ 138176 h 1912713"/>
              <a:gd name="T30" fmla="*/ 83143 w 771525"/>
              <a:gd name="T31" fmla="*/ 170692 h 1912713"/>
              <a:gd name="T32" fmla="*/ 83143 w 771525"/>
              <a:gd name="T33" fmla="*/ 171322 h 1912713"/>
              <a:gd name="T34" fmla="*/ 83143 w 771525"/>
              <a:gd name="T35" fmla="*/ 267921 h 1912713"/>
              <a:gd name="T36" fmla="*/ 71663 w 771525"/>
              <a:gd name="T37" fmla="*/ 279400 h 1912713"/>
              <a:gd name="T38" fmla="*/ 60183 w 771525"/>
              <a:gd name="T39" fmla="*/ 267921 h 1912713"/>
              <a:gd name="T40" fmla="*/ 60183 w 771525"/>
              <a:gd name="T41" fmla="*/ 180250 h 1912713"/>
              <a:gd name="T42" fmla="*/ 60183 w 771525"/>
              <a:gd name="T43" fmla="*/ 171645 h 1912713"/>
              <a:gd name="T44" fmla="*/ 56182 w 771525"/>
              <a:gd name="T45" fmla="*/ 167645 h 1912713"/>
              <a:gd name="T46" fmla="*/ 52182 w 771525"/>
              <a:gd name="T47" fmla="*/ 171645 h 1912713"/>
              <a:gd name="T48" fmla="*/ 52181 w 771525"/>
              <a:gd name="T49" fmla="*/ 268095 h 1912713"/>
              <a:gd name="T50" fmla="*/ 40875 w 771525"/>
              <a:gd name="T51" fmla="*/ 279400 h 1912713"/>
              <a:gd name="T52" fmla="*/ 40876 w 771525"/>
              <a:gd name="T53" fmla="*/ 279400 h 1912713"/>
              <a:gd name="T54" fmla="*/ 29569 w 771525"/>
              <a:gd name="T55" fmla="*/ 268095 h 1912713"/>
              <a:gd name="T56" fmla="*/ 29569 w 771525"/>
              <a:gd name="T57" fmla="*/ 170518 h 1912713"/>
              <a:gd name="T58" fmla="*/ 29570 w 771525"/>
              <a:gd name="T59" fmla="*/ 170517 h 1912713"/>
              <a:gd name="T60" fmla="*/ 29570 w 771525"/>
              <a:gd name="T61" fmla="*/ 138176 h 1912713"/>
              <a:gd name="T62" fmla="*/ 29569 w 771525"/>
              <a:gd name="T63" fmla="*/ 138176 h 1912713"/>
              <a:gd name="T64" fmla="*/ 29569 w 771525"/>
              <a:gd name="T65" fmla="*/ 83489 h 1912713"/>
              <a:gd name="T66" fmla="*/ 25569 w 771525"/>
              <a:gd name="T67" fmla="*/ 79489 h 1912713"/>
              <a:gd name="T68" fmla="*/ 21568 w 771525"/>
              <a:gd name="T69" fmla="*/ 83489 h 1912713"/>
              <a:gd name="T70" fmla="*/ 21568 w 771525"/>
              <a:gd name="T71" fmla="*/ 96366 h 1912713"/>
              <a:gd name="T72" fmla="*/ 21568 w 771525"/>
              <a:gd name="T73" fmla="*/ 138176 h 1912713"/>
              <a:gd name="T74" fmla="*/ 21568 w 771525"/>
              <a:gd name="T75" fmla="*/ 148611 h 1912713"/>
              <a:gd name="T76" fmla="*/ 10784 w 771525"/>
              <a:gd name="T77" fmla="*/ 159394 h 1912713"/>
              <a:gd name="T78" fmla="*/ 0 w 771525"/>
              <a:gd name="T79" fmla="*/ 148611 h 1912713"/>
              <a:gd name="T80" fmla="*/ 0 w 771525"/>
              <a:gd name="T81" fmla="*/ 117248 h 1912713"/>
              <a:gd name="T82" fmla="*/ 0 w 771525"/>
              <a:gd name="T83" fmla="*/ 96366 h 1912713"/>
              <a:gd name="T84" fmla="*/ 0 w 771525"/>
              <a:gd name="T85" fmla="*/ 73188 h 1912713"/>
              <a:gd name="T86" fmla="*/ 20931 w 771525"/>
              <a:gd name="T87" fmla="*/ 52259 h 1912713"/>
              <a:gd name="T88" fmla="*/ 56050 w 771525"/>
              <a:gd name="T89" fmla="*/ 0 h 1912713"/>
              <a:gd name="T90" fmla="*/ 79051 w 771525"/>
              <a:gd name="T91" fmla="*/ 22999 h 1912713"/>
              <a:gd name="T92" fmla="*/ 56050 w 771525"/>
              <a:gd name="T93" fmla="*/ 45998 h 1912713"/>
              <a:gd name="T94" fmla="*/ 33048 w 771525"/>
              <a:gd name="T95" fmla="*/ 22999 h 1912713"/>
              <a:gd name="T96" fmla="*/ 56050 w 771525"/>
              <a:gd name="T97" fmla="*/ 0 h 191271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71525" h="1912713">
                <a:moveTo>
                  <a:pt x="143272" y="357755"/>
                </a:moveTo>
                <a:lnTo>
                  <a:pt x="628253" y="357755"/>
                </a:lnTo>
                <a:cubicBezTo>
                  <a:pt x="707380" y="357755"/>
                  <a:pt x="771525" y="421900"/>
                  <a:pt x="771525" y="501027"/>
                </a:cubicBezTo>
                <a:lnTo>
                  <a:pt x="771525" y="659703"/>
                </a:lnTo>
                <a:lnTo>
                  <a:pt x="771525" y="802652"/>
                </a:lnTo>
                <a:lnTo>
                  <a:pt x="771525" y="1017361"/>
                </a:lnTo>
                <a:cubicBezTo>
                  <a:pt x="771525" y="1058130"/>
                  <a:pt x="738475" y="1091180"/>
                  <a:pt x="697706" y="1091180"/>
                </a:cubicBezTo>
                <a:cubicBezTo>
                  <a:pt x="656937" y="1091180"/>
                  <a:pt x="623887" y="1058130"/>
                  <a:pt x="623887" y="1017361"/>
                </a:cubicBezTo>
                <a:lnTo>
                  <a:pt x="623887" y="659703"/>
                </a:lnTo>
                <a:lnTo>
                  <a:pt x="623888" y="659698"/>
                </a:lnTo>
                <a:lnTo>
                  <a:pt x="623888" y="571551"/>
                </a:lnTo>
                <a:cubicBezTo>
                  <a:pt x="623888" y="556427"/>
                  <a:pt x="611628" y="544167"/>
                  <a:pt x="596504" y="544167"/>
                </a:cubicBezTo>
                <a:cubicBezTo>
                  <a:pt x="581380" y="544167"/>
                  <a:pt x="569120" y="556427"/>
                  <a:pt x="569120" y="571551"/>
                </a:cubicBezTo>
                <a:lnTo>
                  <a:pt x="569120" y="945924"/>
                </a:lnTo>
                <a:lnTo>
                  <a:pt x="569119" y="945924"/>
                </a:lnTo>
                <a:lnTo>
                  <a:pt x="569119" y="1168521"/>
                </a:lnTo>
                <a:lnTo>
                  <a:pt x="569119" y="1172836"/>
                </a:lnTo>
                <a:lnTo>
                  <a:pt x="569119" y="1834131"/>
                </a:lnTo>
                <a:cubicBezTo>
                  <a:pt x="569119" y="1877530"/>
                  <a:pt x="533937" y="1912712"/>
                  <a:pt x="490538" y="1912712"/>
                </a:cubicBezTo>
                <a:cubicBezTo>
                  <a:pt x="447139" y="1912712"/>
                  <a:pt x="411957" y="1877530"/>
                  <a:pt x="411957" y="1834131"/>
                </a:cubicBezTo>
                <a:lnTo>
                  <a:pt x="411957" y="1233956"/>
                </a:lnTo>
                <a:lnTo>
                  <a:pt x="411957" y="1175047"/>
                </a:lnTo>
                <a:cubicBezTo>
                  <a:pt x="411957" y="1159923"/>
                  <a:pt x="399696" y="1147662"/>
                  <a:pt x="384572" y="1147662"/>
                </a:cubicBezTo>
                <a:cubicBezTo>
                  <a:pt x="369449" y="1147662"/>
                  <a:pt x="357188" y="1159922"/>
                  <a:pt x="357188" y="1175045"/>
                </a:cubicBezTo>
                <a:cubicBezTo>
                  <a:pt x="357188" y="1395138"/>
                  <a:pt x="357187" y="1615229"/>
                  <a:pt x="357187" y="1835322"/>
                </a:cubicBezTo>
                <a:cubicBezTo>
                  <a:pt x="357187" y="1878064"/>
                  <a:pt x="322538" y="1912713"/>
                  <a:pt x="279796" y="1912713"/>
                </a:cubicBezTo>
                <a:lnTo>
                  <a:pt x="279797" y="1912712"/>
                </a:lnTo>
                <a:cubicBezTo>
                  <a:pt x="237055" y="1912712"/>
                  <a:pt x="202406" y="1878063"/>
                  <a:pt x="202406" y="1835321"/>
                </a:cubicBezTo>
                <a:lnTo>
                  <a:pt x="202406" y="1167331"/>
                </a:lnTo>
                <a:lnTo>
                  <a:pt x="202407" y="1167326"/>
                </a:lnTo>
                <a:lnTo>
                  <a:pt x="202407" y="945924"/>
                </a:lnTo>
                <a:lnTo>
                  <a:pt x="202406" y="945924"/>
                </a:lnTo>
                <a:lnTo>
                  <a:pt x="202406" y="571551"/>
                </a:lnTo>
                <a:cubicBezTo>
                  <a:pt x="202406" y="556427"/>
                  <a:pt x="190146" y="544167"/>
                  <a:pt x="175022" y="544167"/>
                </a:cubicBezTo>
                <a:cubicBezTo>
                  <a:pt x="159898" y="544167"/>
                  <a:pt x="147638" y="556427"/>
                  <a:pt x="147638" y="571551"/>
                </a:cubicBezTo>
                <a:lnTo>
                  <a:pt x="147638" y="659703"/>
                </a:lnTo>
                <a:lnTo>
                  <a:pt x="147638" y="945924"/>
                </a:lnTo>
                <a:lnTo>
                  <a:pt x="147638" y="1017361"/>
                </a:lnTo>
                <a:cubicBezTo>
                  <a:pt x="147638" y="1058130"/>
                  <a:pt x="114588" y="1091180"/>
                  <a:pt x="73819" y="1091180"/>
                </a:cubicBezTo>
                <a:cubicBezTo>
                  <a:pt x="33050" y="1091180"/>
                  <a:pt x="0" y="1058130"/>
                  <a:pt x="0" y="1017361"/>
                </a:cubicBezTo>
                <a:lnTo>
                  <a:pt x="0" y="802652"/>
                </a:lnTo>
                <a:lnTo>
                  <a:pt x="0" y="659703"/>
                </a:lnTo>
                <a:lnTo>
                  <a:pt x="0" y="501027"/>
                </a:lnTo>
                <a:cubicBezTo>
                  <a:pt x="0" y="421900"/>
                  <a:pt x="64145" y="357755"/>
                  <a:pt x="143272" y="357755"/>
                </a:cubicBezTo>
                <a:close/>
                <a:moveTo>
                  <a:pt x="383667" y="0"/>
                </a:moveTo>
                <a:cubicBezTo>
                  <a:pt x="470623" y="0"/>
                  <a:pt x="541114" y="70491"/>
                  <a:pt x="541114" y="157447"/>
                </a:cubicBezTo>
                <a:cubicBezTo>
                  <a:pt x="541114" y="244403"/>
                  <a:pt x="470623" y="314894"/>
                  <a:pt x="383667" y="314894"/>
                </a:cubicBezTo>
                <a:cubicBezTo>
                  <a:pt x="296711" y="314894"/>
                  <a:pt x="226220" y="244403"/>
                  <a:pt x="226220" y="157447"/>
                </a:cubicBezTo>
                <a:cubicBezTo>
                  <a:pt x="226220" y="70491"/>
                  <a:pt x="296711" y="0"/>
                  <a:pt x="3836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96" name="云2 1215"/>
          <p:cNvSpPr/>
          <p:nvPr/>
        </p:nvSpPr>
        <p:spPr bwMode="auto">
          <a:xfrm>
            <a:off x="11290300" y="2760663"/>
            <a:ext cx="279400" cy="157162"/>
          </a:xfrm>
          <a:custGeom>
            <a:avLst/>
            <a:gdLst>
              <a:gd name="T0" fmla="*/ 111767 w 2263730"/>
              <a:gd name="T1" fmla="*/ 0 h 1265688"/>
              <a:gd name="T2" fmla="*/ 132509 w 2263730"/>
              <a:gd name="T3" fmla="*/ 4485 h 1265688"/>
              <a:gd name="T4" fmla="*/ 85811 w 2263730"/>
              <a:gd name="T5" fmla="*/ 59778 h 1265688"/>
              <a:gd name="T6" fmla="*/ 72172 w 2263730"/>
              <a:gd name="T7" fmla="*/ 57001 h 1265688"/>
              <a:gd name="T8" fmla="*/ 66184 w 2263730"/>
              <a:gd name="T9" fmla="*/ 58111 h 1265688"/>
              <a:gd name="T10" fmla="*/ 49191 w 2263730"/>
              <a:gd name="T11" fmla="*/ 79478 h 1265688"/>
              <a:gd name="T12" fmla="*/ 18579 w 2263730"/>
              <a:gd name="T13" fmla="*/ 116601 h 1265688"/>
              <a:gd name="T14" fmla="*/ 44540 w 2263730"/>
              <a:gd name="T15" fmla="*/ 151720 h 1265688"/>
              <a:gd name="T16" fmla="*/ 23651 w 2263730"/>
              <a:gd name="T17" fmla="*/ 119153 h 1265688"/>
              <a:gd name="T18" fmla="*/ 54263 w 2263730"/>
              <a:gd name="T19" fmla="*/ 82030 h 1265688"/>
              <a:gd name="T20" fmla="*/ 71256 w 2263730"/>
              <a:gd name="T21" fmla="*/ 60662 h 1265688"/>
              <a:gd name="T22" fmla="*/ 77245 w 2263730"/>
              <a:gd name="T23" fmla="*/ 59553 h 1265688"/>
              <a:gd name="T24" fmla="*/ 90883 w 2263730"/>
              <a:gd name="T25" fmla="*/ 62329 h 1265688"/>
              <a:gd name="T26" fmla="*/ 164123 w 2263730"/>
              <a:gd name="T27" fmla="*/ 2551 h 1265688"/>
              <a:gd name="T28" fmla="*/ 237725 w 2263730"/>
              <a:gd name="T29" fmla="*/ 68801 h 1265688"/>
              <a:gd name="T30" fmla="*/ 236719 w 2263730"/>
              <a:gd name="T31" fmla="*/ 79264 h 1265688"/>
              <a:gd name="T32" fmla="*/ 279400 w 2263730"/>
              <a:gd name="T33" fmla="*/ 119153 h 1265688"/>
              <a:gd name="T34" fmla="*/ 245871 w 2263730"/>
              <a:gd name="T35" fmla="*/ 157102 h 1265688"/>
              <a:gd name="T36" fmla="*/ 245655 w 2263730"/>
              <a:gd name="T37" fmla="*/ 157162 h 1265688"/>
              <a:gd name="T38" fmla="*/ 57423 w 2263730"/>
              <a:gd name="T39" fmla="*/ 157162 h 1265688"/>
              <a:gd name="T40" fmla="*/ 45735 w 2263730"/>
              <a:gd name="T41" fmla="*/ 157162 h 1265688"/>
              <a:gd name="T42" fmla="*/ 43344 w 2263730"/>
              <a:gd name="T43" fmla="*/ 156889 h 1265688"/>
              <a:gd name="T44" fmla="*/ 40635 w 2263730"/>
              <a:gd name="T45" fmla="*/ 157162 h 1265688"/>
              <a:gd name="T46" fmla="*/ 0 w 2263730"/>
              <a:gd name="T47" fmla="*/ 116601 h 1265688"/>
              <a:gd name="T48" fmla="*/ 24356 w 2263730"/>
              <a:gd name="T49" fmla="*/ 79478 h 1265688"/>
              <a:gd name="T50" fmla="*/ 37877 w 2263730"/>
              <a:gd name="T51" fmla="*/ 58111 h 1265688"/>
              <a:gd name="T52" fmla="*/ 42642 w 2263730"/>
              <a:gd name="T53" fmla="*/ 57001 h 1265688"/>
              <a:gd name="T54" fmla="*/ 53494 w 2263730"/>
              <a:gd name="T55" fmla="*/ 59778 h 1265688"/>
              <a:gd name="T56" fmla="*/ 111767 w 2263730"/>
              <a:gd name="T57" fmla="*/ 0 h 126568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263730" h="1265688">
                <a:moveTo>
                  <a:pt x="905551" y="0"/>
                </a:moveTo>
                <a:cubicBezTo>
                  <a:pt x="964955" y="0"/>
                  <a:pt x="1021809" y="12275"/>
                  <a:pt x="1073606" y="36122"/>
                </a:cubicBezTo>
                <a:cubicBezTo>
                  <a:pt x="867772" y="107015"/>
                  <a:pt x="717264" y="277397"/>
                  <a:pt x="695253" y="481416"/>
                </a:cubicBezTo>
                <a:cubicBezTo>
                  <a:pt x="659529" y="464587"/>
                  <a:pt x="621677" y="456871"/>
                  <a:pt x="584749" y="459054"/>
                </a:cubicBezTo>
                <a:cubicBezTo>
                  <a:pt x="568316" y="460025"/>
                  <a:pt x="552067" y="462956"/>
                  <a:pt x="536229" y="467989"/>
                </a:cubicBezTo>
                <a:cubicBezTo>
                  <a:pt x="461080" y="491867"/>
                  <a:pt x="412084" y="557684"/>
                  <a:pt x="398547" y="640069"/>
                </a:cubicBezTo>
                <a:cubicBezTo>
                  <a:pt x="252469" y="690186"/>
                  <a:pt x="150529" y="805213"/>
                  <a:pt x="150529" y="939037"/>
                </a:cubicBezTo>
                <a:cubicBezTo>
                  <a:pt x="150529" y="1060859"/>
                  <a:pt x="235005" y="1167106"/>
                  <a:pt x="360867" y="1221858"/>
                </a:cubicBezTo>
                <a:cubicBezTo>
                  <a:pt x="258008" y="1163330"/>
                  <a:pt x="191624" y="1067577"/>
                  <a:pt x="191624" y="959585"/>
                </a:cubicBezTo>
                <a:cubicBezTo>
                  <a:pt x="191624" y="825761"/>
                  <a:pt x="293564" y="710734"/>
                  <a:pt x="439642" y="660617"/>
                </a:cubicBezTo>
                <a:cubicBezTo>
                  <a:pt x="453179" y="578232"/>
                  <a:pt x="502175" y="512415"/>
                  <a:pt x="577324" y="488537"/>
                </a:cubicBezTo>
                <a:cubicBezTo>
                  <a:pt x="593162" y="483504"/>
                  <a:pt x="609411" y="480573"/>
                  <a:pt x="625844" y="479602"/>
                </a:cubicBezTo>
                <a:cubicBezTo>
                  <a:pt x="662772" y="477419"/>
                  <a:pt x="700624" y="485135"/>
                  <a:pt x="736348" y="501964"/>
                </a:cubicBezTo>
                <a:cubicBezTo>
                  <a:pt x="765500" y="231754"/>
                  <a:pt x="1020053" y="20548"/>
                  <a:pt x="1329741" y="20548"/>
                </a:cubicBezTo>
                <a:cubicBezTo>
                  <a:pt x="1659087" y="20548"/>
                  <a:pt x="1926075" y="259418"/>
                  <a:pt x="1926075" y="554079"/>
                </a:cubicBezTo>
                <a:cubicBezTo>
                  <a:pt x="1926075" y="582788"/>
                  <a:pt x="1923540" y="610967"/>
                  <a:pt x="1917927" y="638343"/>
                </a:cubicBezTo>
                <a:cubicBezTo>
                  <a:pt x="2114194" y="662993"/>
                  <a:pt x="2263730" y="797503"/>
                  <a:pt x="2263730" y="959585"/>
                </a:cubicBezTo>
                <a:cubicBezTo>
                  <a:pt x="2263730" y="1100449"/>
                  <a:pt x="2150783" y="1220487"/>
                  <a:pt x="1992071" y="1265207"/>
                </a:cubicBezTo>
                <a:lnTo>
                  <a:pt x="1990321" y="1265688"/>
                </a:lnTo>
                <a:lnTo>
                  <a:pt x="465245" y="1265688"/>
                </a:lnTo>
                <a:lnTo>
                  <a:pt x="370547" y="1265688"/>
                </a:lnTo>
                <a:lnTo>
                  <a:pt x="351179" y="1263493"/>
                </a:lnTo>
                <a:cubicBezTo>
                  <a:pt x="343976" y="1265446"/>
                  <a:pt x="336631" y="1265688"/>
                  <a:pt x="329229" y="1265688"/>
                </a:cubicBezTo>
                <a:cubicBezTo>
                  <a:pt x="147401" y="1265688"/>
                  <a:pt x="0" y="1119441"/>
                  <a:pt x="0" y="939037"/>
                </a:cubicBezTo>
                <a:cubicBezTo>
                  <a:pt x="0" y="805213"/>
                  <a:pt x="81109" y="690186"/>
                  <a:pt x="197338" y="640069"/>
                </a:cubicBezTo>
                <a:cubicBezTo>
                  <a:pt x="208108" y="557684"/>
                  <a:pt x="247093" y="491867"/>
                  <a:pt x="306885" y="467989"/>
                </a:cubicBezTo>
                <a:cubicBezTo>
                  <a:pt x="319486" y="462956"/>
                  <a:pt x="332415" y="460025"/>
                  <a:pt x="345490" y="459054"/>
                </a:cubicBezTo>
                <a:cubicBezTo>
                  <a:pt x="374873" y="456871"/>
                  <a:pt x="404990" y="464587"/>
                  <a:pt x="433414" y="481416"/>
                </a:cubicBezTo>
                <a:cubicBezTo>
                  <a:pt x="456609" y="211206"/>
                  <a:pt x="659145" y="0"/>
                  <a:pt x="9055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97" name="云3 1216"/>
          <p:cNvSpPr/>
          <p:nvPr/>
        </p:nvSpPr>
        <p:spPr bwMode="auto">
          <a:xfrm>
            <a:off x="9647238" y="2760663"/>
            <a:ext cx="280987" cy="188912"/>
          </a:xfrm>
          <a:custGeom>
            <a:avLst/>
            <a:gdLst>
              <a:gd name="T0" fmla="*/ 155595 w 3095883"/>
              <a:gd name="T1" fmla="*/ 10382 h 2092590"/>
              <a:gd name="T2" fmla="*/ 88978 w 3095883"/>
              <a:gd name="T3" fmla="*/ 60731 h 2092590"/>
              <a:gd name="T4" fmla="*/ 107729 w 3095883"/>
              <a:gd name="T5" fmla="*/ 67628 h 2092590"/>
              <a:gd name="T6" fmla="*/ 104099 w 3095883"/>
              <a:gd name="T7" fmla="*/ 76900 h 2092590"/>
              <a:gd name="T8" fmla="*/ 72106 w 3095883"/>
              <a:gd name="T9" fmla="*/ 68572 h 2092590"/>
              <a:gd name="T10" fmla="*/ 10814 w 3095883"/>
              <a:gd name="T11" fmla="*/ 123864 h 2092590"/>
              <a:gd name="T12" fmla="*/ 62971 w 3095883"/>
              <a:gd name="T13" fmla="*/ 178187 h 2092590"/>
              <a:gd name="T14" fmla="*/ 239979 w 3095883"/>
              <a:gd name="T15" fmla="*/ 178187 h 2092590"/>
              <a:gd name="T16" fmla="*/ 271342 w 3095883"/>
              <a:gd name="T17" fmla="*/ 140157 h 2092590"/>
              <a:gd name="T18" fmla="*/ 232762 w 3095883"/>
              <a:gd name="T19" fmla="*/ 100515 h 2092590"/>
              <a:gd name="T20" fmla="*/ 225543 w 3095883"/>
              <a:gd name="T21" fmla="*/ 117632 h 2092590"/>
              <a:gd name="T22" fmla="*/ 215826 w 3095883"/>
              <a:gd name="T23" fmla="*/ 113771 h 2092590"/>
              <a:gd name="T24" fmla="*/ 225217 w 3095883"/>
              <a:gd name="T25" fmla="*/ 79633 h 2092590"/>
              <a:gd name="T26" fmla="*/ 155595 w 3095883"/>
              <a:gd name="T27" fmla="*/ 10382 h 2092590"/>
              <a:gd name="T28" fmla="*/ 155595 w 3095883"/>
              <a:gd name="T29" fmla="*/ 0 h 2092590"/>
              <a:gd name="T30" fmla="*/ 235655 w 3095883"/>
              <a:gd name="T31" fmla="*/ 79633 h 2092590"/>
              <a:gd name="T32" fmla="*/ 234530 w 3095883"/>
              <a:gd name="T33" fmla="*/ 92207 h 2092590"/>
              <a:gd name="T34" fmla="*/ 280987 w 3095883"/>
              <a:gd name="T35" fmla="*/ 140157 h 2092590"/>
              <a:gd name="T36" fmla="*/ 238068 w 3095883"/>
              <a:gd name="T37" fmla="*/ 187530 h 2092590"/>
              <a:gd name="T38" fmla="*/ 228697 w 3095883"/>
              <a:gd name="T39" fmla="*/ 188912 h 2092590"/>
              <a:gd name="T40" fmla="*/ 225435 w 3095883"/>
              <a:gd name="T41" fmla="*/ 188912 h 2092590"/>
              <a:gd name="T42" fmla="*/ 65321 w 3095883"/>
              <a:gd name="T43" fmla="*/ 188912 h 2092590"/>
              <a:gd name="T44" fmla="*/ 50624 w 3095883"/>
              <a:gd name="T45" fmla="*/ 185741 h 2092590"/>
              <a:gd name="T46" fmla="*/ 0 w 3095883"/>
              <a:gd name="T47" fmla="*/ 123864 h 2092590"/>
              <a:gd name="T48" fmla="*/ 72106 w 3095883"/>
              <a:gd name="T49" fmla="*/ 58816 h 2092590"/>
              <a:gd name="T50" fmla="*/ 78485 w 3095883"/>
              <a:gd name="T51" fmla="*/ 59198 h 2092590"/>
              <a:gd name="T52" fmla="*/ 78312 w 3095883"/>
              <a:gd name="T53" fmla="*/ 59130 h 2092590"/>
              <a:gd name="T54" fmla="*/ 155595 w 3095883"/>
              <a:gd name="T55" fmla="*/ 0 h 20925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095883" h="2092590">
                <a:moveTo>
                  <a:pt x="1714326" y="115005"/>
                </a:moveTo>
                <a:cubicBezTo>
                  <a:pt x="1363633" y="115005"/>
                  <a:pt x="1067904" y="350339"/>
                  <a:pt x="980351" y="672716"/>
                </a:cubicBezTo>
                <a:cubicBezTo>
                  <a:pt x="1054204" y="688080"/>
                  <a:pt x="1123613" y="714214"/>
                  <a:pt x="1186949" y="749118"/>
                </a:cubicBezTo>
                <a:lnTo>
                  <a:pt x="1146949" y="851829"/>
                </a:lnTo>
                <a:cubicBezTo>
                  <a:pt x="1045110" y="792678"/>
                  <a:pt x="924045" y="759572"/>
                  <a:pt x="794454" y="759572"/>
                </a:cubicBezTo>
                <a:cubicBezTo>
                  <a:pt x="421493" y="759572"/>
                  <a:pt x="119149" y="1033787"/>
                  <a:pt x="119149" y="1372048"/>
                </a:cubicBezTo>
                <a:cubicBezTo>
                  <a:pt x="119149" y="1679144"/>
                  <a:pt x="368346" y="1933451"/>
                  <a:pt x="693810" y="1973790"/>
                </a:cubicBezTo>
                <a:lnTo>
                  <a:pt x="2644062" y="1973790"/>
                </a:lnTo>
                <a:cubicBezTo>
                  <a:pt x="2845151" y="1916500"/>
                  <a:pt x="2989619" y="1749402"/>
                  <a:pt x="2989619" y="1552531"/>
                </a:cubicBezTo>
                <a:cubicBezTo>
                  <a:pt x="2989619" y="1330357"/>
                  <a:pt x="2805628" y="1146101"/>
                  <a:pt x="2564544" y="1113415"/>
                </a:cubicBezTo>
                <a:cubicBezTo>
                  <a:pt x="2546404" y="1180567"/>
                  <a:pt x="2519482" y="1244124"/>
                  <a:pt x="2485002" y="1303018"/>
                </a:cubicBezTo>
                <a:lnTo>
                  <a:pt x="2377950" y="1260252"/>
                </a:lnTo>
                <a:cubicBezTo>
                  <a:pt x="2444874" y="1149958"/>
                  <a:pt x="2481419" y="1020296"/>
                  <a:pt x="2481419" y="882098"/>
                </a:cubicBezTo>
                <a:cubicBezTo>
                  <a:pt x="2481419" y="458444"/>
                  <a:pt x="2137980" y="115005"/>
                  <a:pt x="1714326" y="115005"/>
                </a:cubicBezTo>
                <a:close/>
                <a:moveTo>
                  <a:pt x="1714326" y="0"/>
                </a:moveTo>
                <a:cubicBezTo>
                  <a:pt x="2201495" y="0"/>
                  <a:pt x="2596424" y="394929"/>
                  <a:pt x="2596424" y="882098"/>
                </a:cubicBezTo>
                <a:cubicBezTo>
                  <a:pt x="2596424" y="929587"/>
                  <a:pt x="2592672" y="976199"/>
                  <a:pt x="2584027" y="1021384"/>
                </a:cubicBezTo>
                <a:cubicBezTo>
                  <a:pt x="2874515" y="1061994"/>
                  <a:pt x="3095883" y="1284452"/>
                  <a:pt x="3095883" y="1552530"/>
                </a:cubicBezTo>
                <a:cubicBezTo>
                  <a:pt x="3095883" y="1808471"/>
                  <a:pt x="2894108" y="2022828"/>
                  <a:pt x="2623005" y="2077281"/>
                </a:cubicBezTo>
                <a:cubicBezTo>
                  <a:pt x="2590159" y="2087878"/>
                  <a:pt x="2555435" y="2092590"/>
                  <a:pt x="2519757" y="2092590"/>
                </a:cubicBezTo>
                <a:lnTo>
                  <a:pt x="2483815" y="2092590"/>
                </a:lnTo>
                <a:lnTo>
                  <a:pt x="719703" y="2092590"/>
                </a:lnTo>
                <a:cubicBezTo>
                  <a:pt x="662513" y="2092590"/>
                  <a:pt x="607773" y="2080483"/>
                  <a:pt x="557775" y="2057460"/>
                </a:cubicBezTo>
                <a:cubicBezTo>
                  <a:pt x="234310" y="1968384"/>
                  <a:pt x="0" y="1695034"/>
                  <a:pt x="0" y="1372049"/>
                </a:cubicBezTo>
                <a:cubicBezTo>
                  <a:pt x="0" y="974105"/>
                  <a:pt x="355689" y="651508"/>
                  <a:pt x="794454" y="651508"/>
                </a:cubicBezTo>
                <a:lnTo>
                  <a:pt x="864744" y="655744"/>
                </a:lnTo>
                <a:lnTo>
                  <a:pt x="862837" y="654982"/>
                </a:lnTo>
                <a:cubicBezTo>
                  <a:pt x="962103" y="277743"/>
                  <a:pt x="1305780" y="0"/>
                  <a:pt x="17143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98" name="手提包 1217"/>
          <p:cNvSpPr/>
          <p:nvPr/>
        </p:nvSpPr>
        <p:spPr bwMode="auto">
          <a:xfrm>
            <a:off x="450850" y="3621088"/>
            <a:ext cx="222250" cy="247650"/>
          </a:xfrm>
          <a:custGeom>
            <a:avLst/>
            <a:gdLst>
              <a:gd name="T0" fmla="*/ 26925 w 479183"/>
              <a:gd name="T1" fmla="*/ 86904 h 536596"/>
              <a:gd name="T2" fmla="*/ 195325 w 479183"/>
              <a:gd name="T3" fmla="*/ 86904 h 536596"/>
              <a:gd name="T4" fmla="*/ 222250 w 479183"/>
              <a:gd name="T5" fmla="*/ 113696 h 536596"/>
              <a:gd name="T6" fmla="*/ 222250 w 479183"/>
              <a:gd name="T7" fmla="*/ 118659 h 536596"/>
              <a:gd name="T8" fmla="*/ 222250 w 479183"/>
              <a:gd name="T9" fmla="*/ 216949 h 536596"/>
              <a:gd name="T10" fmla="*/ 222250 w 479183"/>
              <a:gd name="T11" fmla="*/ 220858 h 536596"/>
              <a:gd name="T12" fmla="*/ 195325 w 479183"/>
              <a:gd name="T13" fmla="*/ 247650 h 536596"/>
              <a:gd name="T14" fmla="*/ 26925 w 479183"/>
              <a:gd name="T15" fmla="*/ 247650 h 536596"/>
              <a:gd name="T16" fmla="*/ 0 w 479183"/>
              <a:gd name="T17" fmla="*/ 220858 h 536596"/>
              <a:gd name="T18" fmla="*/ 0 w 479183"/>
              <a:gd name="T19" fmla="*/ 216949 h 536596"/>
              <a:gd name="T20" fmla="*/ 0 w 479183"/>
              <a:gd name="T21" fmla="*/ 118659 h 536596"/>
              <a:gd name="T22" fmla="*/ 0 w 479183"/>
              <a:gd name="T23" fmla="*/ 113696 h 536596"/>
              <a:gd name="T24" fmla="*/ 26925 w 479183"/>
              <a:gd name="T25" fmla="*/ 86904 h 536596"/>
              <a:gd name="T26" fmla="*/ 111125 w 479183"/>
              <a:gd name="T27" fmla="*/ 0 h 536596"/>
              <a:gd name="T28" fmla="*/ 197546 w 479183"/>
              <a:gd name="T29" fmla="*/ 73709 h 536596"/>
              <a:gd name="T30" fmla="*/ 187243 w 479183"/>
              <a:gd name="T31" fmla="*/ 73709 h 536596"/>
              <a:gd name="T32" fmla="*/ 111125 w 479183"/>
              <a:gd name="T33" fmla="*/ 10233 h 536596"/>
              <a:gd name="T34" fmla="*/ 35007 w 479183"/>
              <a:gd name="T35" fmla="*/ 73709 h 536596"/>
              <a:gd name="T36" fmla="*/ 24704 w 479183"/>
              <a:gd name="T37" fmla="*/ 73709 h 536596"/>
              <a:gd name="T38" fmla="*/ 111125 w 479183"/>
              <a:gd name="T39" fmla="*/ 0 h 53659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9183" h="536596">
                <a:moveTo>
                  <a:pt x="58051" y="188299"/>
                </a:moveTo>
                <a:lnTo>
                  <a:pt x="421132" y="188299"/>
                </a:lnTo>
                <a:cubicBezTo>
                  <a:pt x="453193" y="188299"/>
                  <a:pt x="479183" y="214289"/>
                  <a:pt x="479183" y="246350"/>
                </a:cubicBezTo>
                <a:lnTo>
                  <a:pt x="479183" y="257105"/>
                </a:lnTo>
                <a:lnTo>
                  <a:pt x="479183" y="470074"/>
                </a:lnTo>
                <a:lnTo>
                  <a:pt x="479183" y="478545"/>
                </a:lnTo>
                <a:cubicBezTo>
                  <a:pt x="479183" y="510606"/>
                  <a:pt x="453193" y="536596"/>
                  <a:pt x="421132" y="536596"/>
                </a:cubicBezTo>
                <a:lnTo>
                  <a:pt x="58051" y="536596"/>
                </a:lnTo>
                <a:cubicBezTo>
                  <a:pt x="25990" y="536596"/>
                  <a:pt x="0" y="510606"/>
                  <a:pt x="0" y="478545"/>
                </a:cubicBezTo>
                <a:lnTo>
                  <a:pt x="0" y="470074"/>
                </a:lnTo>
                <a:lnTo>
                  <a:pt x="0" y="257105"/>
                </a:lnTo>
                <a:lnTo>
                  <a:pt x="0" y="246350"/>
                </a:lnTo>
                <a:cubicBezTo>
                  <a:pt x="0" y="214289"/>
                  <a:pt x="25990" y="188299"/>
                  <a:pt x="58051" y="188299"/>
                </a:cubicBezTo>
                <a:close/>
                <a:moveTo>
                  <a:pt x="239592" y="0"/>
                </a:moveTo>
                <a:cubicBezTo>
                  <a:pt x="323787" y="0"/>
                  <a:pt x="395928" y="65958"/>
                  <a:pt x="425920" y="159710"/>
                </a:cubicBezTo>
                <a:lnTo>
                  <a:pt x="403705" y="159710"/>
                </a:lnTo>
                <a:cubicBezTo>
                  <a:pt x="375551" y="78471"/>
                  <a:pt x="312624" y="22172"/>
                  <a:pt x="239592" y="22172"/>
                </a:cubicBezTo>
                <a:cubicBezTo>
                  <a:pt x="166559" y="22172"/>
                  <a:pt x="103632" y="78471"/>
                  <a:pt x="75478" y="159710"/>
                </a:cubicBezTo>
                <a:lnTo>
                  <a:pt x="53263" y="159710"/>
                </a:lnTo>
                <a:cubicBezTo>
                  <a:pt x="83255" y="65958"/>
                  <a:pt x="155396" y="0"/>
                  <a:pt x="2395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9999" name="视频 1218"/>
          <p:cNvSpPr/>
          <p:nvPr/>
        </p:nvSpPr>
        <p:spPr bwMode="auto">
          <a:xfrm>
            <a:off x="1216025" y="3622675"/>
            <a:ext cx="247650" cy="117475"/>
          </a:xfrm>
          <a:custGeom>
            <a:avLst/>
            <a:gdLst>
              <a:gd name="T0" fmla="*/ 228309 w 893299"/>
              <a:gd name="T1" fmla="*/ 8666 h 417236"/>
              <a:gd name="T2" fmla="*/ 228309 w 893299"/>
              <a:gd name="T3" fmla="*/ 108852 h 417236"/>
              <a:gd name="T4" fmla="*/ 178407 w 893299"/>
              <a:gd name="T5" fmla="*/ 96182 h 417236"/>
              <a:gd name="T6" fmla="*/ 178407 w 893299"/>
              <a:gd name="T7" fmla="*/ 21336 h 417236"/>
              <a:gd name="T8" fmla="*/ 228309 w 893299"/>
              <a:gd name="T9" fmla="*/ 8666 h 417236"/>
              <a:gd name="T10" fmla="*/ 232680 w 893299"/>
              <a:gd name="T11" fmla="*/ 8079 h 417236"/>
              <a:gd name="T12" fmla="*/ 247650 w 893299"/>
              <a:gd name="T13" fmla="*/ 8079 h 417236"/>
              <a:gd name="T14" fmla="*/ 247650 w 893299"/>
              <a:gd name="T15" fmla="*/ 109439 h 417236"/>
              <a:gd name="T16" fmla="*/ 232680 w 893299"/>
              <a:gd name="T17" fmla="*/ 109439 h 417236"/>
              <a:gd name="T18" fmla="*/ 232680 w 893299"/>
              <a:gd name="T19" fmla="*/ 8079 h 417236"/>
              <a:gd name="T20" fmla="*/ 19279 w 893299"/>
              <a:gd name="T21" fmla="*/ 0 h 417236"/>
              <a:gd name="T22" fmla="*/ 150386 w 893299"/>
              <a:gd name="T23" fmla="*/ 0 h 417236"/>
              <a:gd name="T24" fmla="*/ 169665 w 893299"/>
              <a:gd name="T25" fmla="*/ 19580 h 417236"/>
              <a:gd name="T26" fmla="*/ 169665 w 893299"/>
              <a:gd name="T27" fmla="*/ 97895 h 417236"/>
              <a:gd name="T28" fmla="*/ 150386 w 893299"/>
              <a:gd name="T29" fmla="*/ 117475 h 417236"/>
              <a:gd name="T30" fmla="*/ 19279 w 893299"/>
              <a:gd name="T31" fmla="*/ 117475 h 417236"/>
              <a:gd name="T32" fmla="*/ 0 w 893299"/>
              <a:gd name="T33" fmla="*/ 97895 h 417236"/>
              <a:gd name="T34" fmla="*/ 0 w 893299"/>
              <a:gd name="T35" fmla="*/ 19580 h 417236"/>
              <a:gd name="T36" fmla="*/ 19279 w 893299"/>
              <a:gd name="T37" fmla="*/ 0 h 4172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893299" h="417236">
                <a:moveTo>
                  <a:pt x="823533" y="30778"/>
                </a:moveTo>
                <a:lnTo>
                  <a:pt x="823533" y="386609"/>
                </a:lnTo>
                <a:lnTo>
                  <a:pt x="643533" y="341609"/>
                </a:lnTo>
                <a:lnTo>
                  <a:pt x="643533" y="75778"/>
                </a:lnTo>
                <a:lnTo>
                  <a:pt x="823533" y="30778"/>
                </a:lnTo>
                <a:close/>
                <a:moveTo>
                  <a:pt x="839299" y="28693"/>
                </a:moveTo>
                <a:lnTo>
                  <a:pt x="893299" y="28693"/>
                </a:lnTo>
                <a:lnTo>
                  <a:pt x="893299" y="388693"/>
                </a:lnTo>
                <a:lnTo>
                  <a:pt x="839299" y="388693"/>
                </a:lnTo>
                <a:lnTo>
                  <a:pt x="839299" y="28693"/>
                </a:lnTo>
                <a:close/>
                <a:moveTo>
                  <a:pt x="69541" y="0"/>
                </a:moveTo>
                <a:lnTo>
                  <a:pt x="542459" y="0"/>
                </a:lnTo>
                <a:cubicBezTo>
                  <a:pt x="580865" y="0"/>
                  <a:pt x="612000" y="31135"/>
                  <a:pt x="612000" y="69541"/>
                </a:cubicBezTo>
                <a:lnTo>
                  <a:pt x="612000" y="347695"/>
                </a:lnTo>
                <a:cubicBezTo>
                  <a:pt x="612000" y="386101"/>
                  <a:pt x="580865" y="417236"/>
                  <a:pt x="542459" y="417236"/>
                </a:cubicBezTo>
                <a:lnTo>
                  <a:pt x="69541" y="417236"/>
                </a:lnTo>
                <a:cubicBezTo>
                  <a:pt x="31135" y="417236"/>
                  <a:pt x="0" y="386101"/>
                  <a:pt x="0" y="347695"/>
                </a:cubicBezTo>
                <a:lnTo>
                  <a:pt x="0" y="69541"/>
                </a:lnTo>
                <a:cubicBezTo>
                  <a:pt x="0" y="31135"/>
                  <a:pt x="31135" y="0"/>
                  <a:pt x="695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00" name="购物车3 1219"/>
          <p:cNvSpPr/>
          <p:nvPr/>
        </p:nvSpPr>
        <p:spPr bwMode="auto">
          <a:xfrm>
            <a:off x="3403600" y="3622675"/>
            <a:ext cx="247650" cy="174625"/>
          </a:xfrm>
          <a:custGeom>
            <a:avLst/>
            <a:gdLst>
              <a:gd name="T0" fmla="*/ 191520 w 1211637"/>
              <a:gd name="T1" fmla="*/ 145292 h 857258"/>
              <a:gd name="T2" fmla="*/ 206237 w 1211637"/>
              <a:gd name="T3" fmla="*/ 159958 h 857258"/>
              <a:gd name="T4" fmla="*/ 191520 w 1211637"/>
              <a:gd name="T5" fmla="*/ 174625 h 857258"/>
              <a:gd name="T6" fmla="*/ 176804 w 1211637"/>
              <a:gd name="T7" fmla="*/ 159958 h 857258"/>
              <a:gd name="T8" fmla="*/ 191520 w 1211637"/>
              <a:gd name="T9" fmla="*/ 145292 h 857258"/>
              <a:gd name="T10" fmla="*/ 116208 w 1211637"/>
              <a:gd name="T11" fmla="*/ 145292 h 857258"/>
              <a:gd name="T12" fmla="*/ 130925 w 1211637"/>
              <a:gd name="T13" fmla="*/ 159958 h 857258"/>
              <a:gd name="T14" fmla="*/ 116208 w 1211637"/>
              <a:gd name="T15" fmla="*/ 174625 h 857258"/>
              <a:gd name="T16" fmla="*/ 101492 w 1211637"/>
              <a:gd name="T17" fmla="*/ 159958 h 857258"/>
              <a:gd name="T18" fmla="*/ 116208 w 1211637"/>
              <a:gd name="T19" fmla="*/ 145292 h 857258"/>
              <a:gd name="T20" fmla="*/ 48753 w 1211637"/>
              <a:gd name="T21" fmla="*/ 0 h 857258"/>
              <a:gd name="T22" fmla="*/ 58829 w 1211637"/>
              <a:gd name="T23" fmla="*/ 919 h 857258"/>
              <a:gd name="T24" fmla="*/ 58865 w 1211637"/>
              <a:gd name="T25" fmla="*/ 919 h 857258"/>
              <a:gd name="T26" fmla="*/ 58865 w 1211637"/>
              <a:gd name="T27" fmla="*/ 922 h 857258"/>
              <a:gd name="T28" fmla="*/ 62959 w 1211637"/>
              <a:gd name="T29" fmla="*/ 1296 h 857258"/>
              <a:gd name="T30" fmla="*/ 76570 w 1211637"/>
              <a:gd name="T31" fmla="*/ 40204 h 857258"/>
              <a:gd name="T32" fmla="*/ 247650 w 1211637"/>
              <a:gd name="T33" fmla="*/ 40204 h 857258"/>
              <a:gd name="T34" fmla="*/ 214695 w 1211637"/>
              <a:gd name="T35" fmla="*/ 138908 h 857258"/>
              <a:gd name="T36" fmla="*/ 96631 w 1211637"/>
              <a:gd name="T37" fmla="*/ 138908 h 857258"/>
              <a:gd name="T38" fmla="*/ 81650 w 1211637"/>
              <a:gd name="T39" fmla="*/ 94038 h 857258"/>
              <a:gd name="T40" fmla="*/ 52614 w 1211637"/>
              <a:gd name="T41" fmla="*/ 11037 h 857258"/>
              <a:gd name="T42" fmla="*/ 0 w 1211637"/>
              <a:gd name="T43" fmla="*/ 11037 h 857258"/>
              <a:gd name="T44" fmla="*/ 0 w 1211637"/>
              <a:gd name="T45" fmla="*/ 919 h 857258"/>
              <a:gd name="T46" fmla="*/ 49074 w 1211637"/>
              <a:gd name="T47" fmla="*/ 919 h 857258"/>
              <a:gd name="T48" fmla="*/ 48753 w 1211637"/>
              <a:gd name="T49" fmla="*/ 0 h 85725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211637" h="857258">
                <a:moveTo>
                  <a:pt x="937021" y="713258"/>
                </a:moveTo>
                <a:cubicBezTo>
                  <a:pt x="976786" y="713258"/>
                  <a:pt x="1009021" y="745493"/>
                  <a:pt x="1009021" y="785258"/>
                </a:cubicBezTo>
                <a:cubicBezTo>
                  <a:pt x="1009021" y="825023"/>
                  <a:pt x="976786" y="857258"/>
                  <a:pt x="937021" y="857258"/>
                </a:cubicBezTo>
                <a:cubicBezTo>
                  <a:pt x="897256" y="857258"/>
                  <a:pt x="865021" y="825023"/>
                  <a:pt x="865021" y="785258"/>
                </a:cubicBezTo>
                <a:cubicBezTo>
                  <a:pt x="865021" y="745493"/>
                  <a:pt x="897256" y="713258"/>
                  <a:pt x="937021" y="713258"/>
                </a:cubicBezTo>
                <a:close/>
                <a:moveTo>
                  <a:pt x="568554" y="713258"/>
                </a:moveTo>
                <a:cubicBezTo>
                  <a:pt x="608319" y="713258"/>
                  <a:pt x="640554" y="745493"/>
                  <a:pt x="640554" y="785258"/>
                </a:cubicBezTo>
                <a:cubicBezTo>
                  <a:pt x="640554" y="825023"/>
                  <a:pt x="608319" y="857258"/>
                  <a:pt x="568554" y="857258"/>
                </a:cubicBezTo>
                <a:cubicBezTo>
                  <a:pt x="528789" y="857258"/>
                  <a:pt x="496554" y="825023"/>
                  <a:pt x="496554" y="785258"/>
                </a:cubicBezTo>
                <a:cubicBezTo>
                  <a:pt x="496554" y="745493"/>
                  <a:pt x="528789" y="713258"/>
                  <a:pt x="568554" y="713258"/>
                </a:cubicBezTo>
                <a:close/>
                <a:moveTo>
                  <a:pt x="238524" y="0"/>
                </a:moveTo>
                <a:lnTo>
                  <a:pt x="287824" y="4511"/>
                </a:lnTo>
                <a:lnTo>
                  <a:pt x="288000" y="4511"/>
                </a:lnTo>
                <a:lnTo>
                  <a:pt x="288001" y="4528"/>
                </a:lnTo>
                <a:lnTo>
                  <a:pt x="308028" y="6360"/>
                </a:lnTo>
                <a:lnTo>
                  <a:pt x="374622" y="197367"/>
                </a:lnTo>
                <a:lnTo>
                  <a:pt x="1211637" y="197367"/>
                </a:lnTo>
                <a:lnTo>
                  <a:pt x="1050402" y="681918"/>
                </a:lnTo>
                <a:lnTo>
                  <a:pt x="472773" y="681918"/>
                </a:lnTo>
                <a:lnTo>
                  <a:pt x="399476" y="461644"/>
                </a:lnTo>
                <a:lnTo>
                  <a:pt x="257414" y="54181"/>
                </a:lnTo>
                <a:lnTo>
                  <a:pt x="1" y="54181"/>
                </a:lnTo>
                <a:lnTo>
                  <a:pt x="0" y="4511"/>
                </a:lnTo>
                <a:lnTo>
                  <a:pt x="240097" y="4511"/>
                </a:lnTo>
                <a:lnTo>
                  <a:pt x="23852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01" name="定位 1220"/>
          <p:cNvSpPr/>
          <p:nvPr/>
        </p:nvSpPr>
        <p:spPr bwMode="auto">
          <a:xfrm>
            <a:off x="2005013" y="3622675"/>
            <a:ext cx="144462" cy="249238"/>
          </a:xfrm>
          <a:custGeom>
            <a:avLst/>
            <a:gdLst>
              <a:gd name="T0" fmla="*/ 72231 w 559792"/>
              <a:gd name="T1" fmla="*/ 50707 h 955625"/>
              <a:gd name="T2" fmla="*/ 20254 w 559792"/>
              <a:gd name="T3" fmla="*/ 103238 h 955625"/>
              <a:gd name="T4" fmla="*/ 72231 w 559792"/>
              <a:gd name="T5" fmla="*/ 155768 h 955625"/>
              <a:gd name="T6" fmla="*/ 124208 w 559792"/>
              <a:gd name="T7" fmla="*/ 103238 h 955625"/>
              <a:gd name="T8" fmla="*/ 72231 w 559792"/>
              <a:gd name="T9" fmla="*/ 50707 h 955625"/>
              <a:gd name="T10" fmla="*/ 72231 w 559792"/>
              <a:gd name="T11" fmla="*/ 0 h 955625"/>
              <a:gd name="T12" fmla="*/ 144462 w 559792"/>
              <a:gd name="T13" fmla="*/ 30238 h 955625"/>
              <a:gd name="T14" fmla="*/ 144462 w 559792"/>
              <a:gd name="T15" fmla="*/ 176238 h 955625"/>
              <a:gd name="T16" fmla="*/ 72231 w 559792"/>
              <a:gd name="T17" fmla="*/ 249238 h 955625"/>
              <a:gd name="T18" fmla="*/ 0 w 559792"/>
              <a:gd name="T19" fmla="*/ 176238 h 955625"/>
              <a:gd name="T20" fmla="*/ 0 w 559792"/>
              <a:gd name="T21" fmla="*/ 30238 h 955625"/>
              <a:gd name="T22" fmla="*/ 72231 w 559792"/>
              <a:gd name="T23" fmla="*/ 0 h 95562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02" name="小人5 1222"/>
          <p:cNvSpPr/>
          <p:nvPr/>
        </p:nvSpPr>
        <p:spPr bwMode="auto">
          <a:xfrm>
            <a:off x="2690813" y="3622675"/>
            <a:ext cx="171450" cy="249238"/>
          </a:xfrm>
          <a:custGeom>
            <a:avLst/>
            <a:gdLst>
              <a:gd name="T0" fmla="*/ 0 w 973632"/>
              <a:gd name="T1" fmla="*/ 62099 h 1420756"/>
              <a:gd name="T2" fmla="*/ 27268 w 973632"/>
              <a:gd name="T3" fmla="*/ 62099 h 1420756"/>
              <a:gd name="T4" fmla="*/ 85725 w 973632"/>
              <a:gd name="T5" fmla="*/ 86723 h 1420756"/>
              <a:gd name="T6" fmla="*/ 144182 w 973632"/>
              <a:gd name="T7" fmla="*/ 62099 h 1420756"/>
              <a:gd name="T8" fmla="*/ 171450 w 973632"/>
              <a:gd name="T9" fmla="*/ 62099 h 1420756"/>
              <a:gd name="T10" fmla="*/ 123213 w 973632"/>
              <a:gd name="T11" fmla="*/ 100848 h 1420756"/>
              <a:gd name="T12" fmla="*/ 149190 w 973632"/>
              <a:gd name="T13" fmla="*/ 185992 h 1420756"/>
              <a:gd name="T14" fmla="*/ 111869 w 973632"/>
              <a:gd name="T15" fmla="*/ 185992 h 1420756"/>
              <a:gd name="T16" fmla="*/ 111869 w 973632"/>
              <a:gd name="T17" fmla="*/ 243117 h 1420756"/>
              <a:gd name="T18" fmla="*/ 105725 w 973632"/>
              <a:gd name="T19" fmla="*/ 249238 h 1420756"/>
              <a:gd name="T20" fmla="*/ 98995 w 973632"/>
              <a:gd name="T21" fmla="*/ 249238 h 1420756"/>
              <a:gd name="T22" fmla="*/ 92851 w 973632"/>
              <a:gd name="T23" fmla="*/ 243117 h 1420756"/>
              <a:gd name="T24" fmla="*/ 92851 w 973632"/>
              <a:gd name="T25" fmla="*/ 185992 h 1420756"/>
              <a:gd name="T26" fmla="*/ 78599 w 973632"/>
              <a:gd name="T27" fmla="*/ 185992 h 1420756"/>
              <a:gd name="T28" fmla="*/ 78599 w 973632"/>
              <a:gd name="T29" fmla="*/ 243117 h 1420756"/>
              <a:gd name="T30" fmla="*/ 72455 w 973632"/>
              <a:gd name="T31" fmla="*/ 249238 h 1420756"/>
              <a:gd name="T32" fmla="*/ 65725 w 973632"/>
              <a:gd name="T33" fmla="*/ 249238 h 1420756"/>
              <a:gd name="T34" fmla="*/ 59581 w 973632"/>
              <a:gd name="T35" fmla="*/ 243117 h 1420756"/>
              <a:gd name="T36" fmla="*/ 59581 w 973632"/>
              <a:gd name="T37" fmla="*/ 185992 h 1420756"/>
              <a:gd name="T38" fmla="*/ 22260 w 973632"/>
              <a:gd name="T39" fmla="*/ 185992 h 1420756"/>
              <a:gd name="T40" fmla="*/ 48237 w 973632"/>
              <a:gd name="T41" fmla="*/ 100848 h 1420756"/>
              <a:gd name="T42" fmla="*/ 0 w 973632"/>
              <a:gd name="T43" fmla="*/ 62099 h 1420756"/>
              <a:gd name="T44" fmla="*/ 85725 w 973632"/>
              <a:gd name="T45" fmla="*/ 0 h 1420756"/>
              <a:gd name="T46" fmla="*/ 123368 w 973632"/>
              <a:gd name="T47" fmla="*/ 37500 h 1420756"/>
              <a:gd name="T48" fmla="*/ 85725 w 973632"/>
              <a:gd name="T49" fmla="*/ 75001 h 1420756"/>
              <a:gd name="T50" fmla="*/ 48082 w 973632"/>
              <a:gd name="T51" fmla="*/ 37500 h 1420756"/>
              <a:gd name="T52" fmla="*/ 85725 w 973632"/>
              <a:gd name="T53" fmla="*/ 0 h 142075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973632" h="1420756">
                <a:moveTo>
                  <a:pt x="0" y="353991"/>
                </a:moveTo>
                <a:lnTo>
                  <a:pt x="154850" y="353991"/>
                </a:lnTo>
                <a:cubicBezTo>
                  <a:pt x="238822" y="440727"/>
                  <a:pt x="356556" y="494356"/>
                  <a:pt x="486816" y="494356"/>
                </a:cubicBezTo>
                <a:cubicBezTo>
                  <a:pt x="617076" y="494356"/>
                  <a:pt x="734810" y="440727"/>
                  <a:pt x="818783" y="353991"/>
                </a:cubicBezTo>
                <a:lnTo>
                  <a:pt x="973632" y="353991"/>
                </a:lnTo>
                <a:cubicBezTo>
                  <a:pt x="907705" y="453213"/>
                  <a:pt x="812228" y="531048"/>
                  <a:pt x="699701" y="574876"/>
                </a:cubicBezTo>
                <a:lnTo>
                  <a:pt x="847224" y="1060229"/>
                </a:lnTo>
                <a:lnTo>
                  <a:pt x="635284" y="1060229"/>
                </a:lnTo>
                <a:lnTo>
                  <a:pt x="635284" y="1385866"/>
                </a:lnTo>
                <a:cubicBezTo>
                  <a:pt x="635284" y="1405135"/>
                  <a:pt x="619663" y="1420756"/>
                  <a:pt x="600394" y="1420756"/>
                </a:cubicBezTo>
                <a:lnTo>
                  <a:pt x="562174" y="1420756"/>
                </a:lnTo>
                <a:cubicBezTo>
                  <a:pt x="542905" y="1420756"/>
                  <a:pt x="527284" y="1405135"/>
                  <a:pt x="527284" y="1385866"/>
                </a:cubicBezTo>
                <a:lnTo>
                  <a:pt x="527284" y="1060229"/>
                </a:lnTo>
                <a:lnTo>
                  <a:pt x="446348" y="1060229"/>
                </a:lnTo>
                <a:lnTo>
                  <a:pt x="446348" y="1385866"/>
                </a:lnTo>
                <a:cubicBezTo>
                  <a:pt x="446348" y="1405135"/>
                  <a:pt x="430727" y="1420756"/>
                  <a:pt x="411458" y="1420756"/>
                </a:cubicBezTo>
                <a:lnTo>
                  <a:pt x="373238" y="1420756"/>
                </a:lnTo>
                <a:cubicBezTo>
                  <a:pt x="353969" y="1420756"/>
                  <a:pt x="338348" y="1405135"/>
                  <a:pt x="338348" y="1385866"/>
                </a:cubicBezTo>
                <a:lnTo>
                  <a:pt x="338348" y="1060229"/>
                </a:lnTo>
                <a:lnTo>
                  <a:pt x="126408" y="1060229"/>
                </a:lnTo>
                <a:lnTo>
                  <a:pt x="273931" y="574876"/>
                </a:lnTo>
                <a:cubicBezTo>
                  <a:pt x="161405" y="531048"/>
                  <a:pt x="65927" y="453213"/>
                  <a:pt x="0" y="353991"/>
                </a:cubicBezTo>
                <a:close/>
                <a:moveTo>
                  <a:pt x="486816" y="0"/>
                </a:moveTo>
                <a:cubicBezTo>
                  <a:pt x="604876" y="0"/>
                  <a:pt x="700583" y="95707"/>
                  <a:pt x="700583" y="213767"/>
                </a:cubicBezTo>
                <a:cubicBezTo>
                  <a:pt x="700583" y="331827"/>
                  <a:pt x="604876" y="427534"/>
                  <a:pt x="486816" y="427534"/>
                </a:cubicBezTo>
                <a:cubicBezTo>
                  <a:pt x="368756" y="427534"/>
                  <a:pt x="273049" y="331827"/>
                  <a:pt x="273049" y="213767"/>
                </a:cubicBezTo>
                <a:cubicBezTo>
                  <a:pt x="273049" y="95707"/>
                  <a:pt x="368756" y="0"/>
                  <a:pt x="48681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03" name="方形小人1 1223"/>
          <p:cNvSpPr/>
          <p:nvPr/>
        </p:nvSpPr>
        <p:spPr bwMode="auto">
          <a:xfrm>
            <a:off x="4192588" y="3622675"/>
            <a:ext cx="249237" cy="147638"/>
          </a:xfrm>
          <a:custGeom>
            <a:avLst/>
            <a:gdLst>
              <a:gd name="T0" fmla="*/ 162703 w 780204"/>
              <a:gd name="T1" fmla="*/ 92965 h 588259"/>
              <a:gd name="T2" fmla="*/ 190866 w 780204"/>
              <a:gd name="T3" fmla="*/ 107978 h 588259"/>
              <a:gd name="T4" fmla="*/ 219029 w 780204"/>
              <a:gd name="T5" fmla="*/ 92965 h 588259"/>
              <a:gd name="T6" fmla="*/ 249237 w 780204"/>
              <a:gd name="T7" fmla="*/ 130744 h 588259"/>
              <a:gd name="T8" fmla="*/ 249237 w 780204"/>
              <a:gd name="T9" fmla="*/ 147638 h 588259"/>
              <a:gd name="T10" fmla="*/ 170608 w 780204"/>
              <a:gd name="T11" fmla="*/ 147638 h 588259"/>
              <a:gd name="T12" fmla="*/ 170608 w 780204"/>
              <a:gd name="T13" fmla="*/ 124086 h 588259"/>
              <a:gd name="T14" fmla="*/ 161699 w 780204"/>
              <a:gd name="T15" fmla="*/ 93220 h 588259"/>
              <a:gd name="T16" fmla="*/ 162703 w 780204"/>
              <a:gd name="T17" fmla="*/ 92965 h 588259"/>
              <a:gd name="T18" fmla="*/ 42112 w 780204"/>
              <a:gd name="T19" fmla="*/ 71420 h 588259"/>
              <a:gd name="T20" fmla="*/ 81374 w 780204"/>
              <a:gd name="T21" fmla="*/ 92348 h 588259"/>
              <a:gd name="T22" fmla="*/ 120636 w 780204"/>
              <a:gd name="T23" fmla="*/ 71420 h 588259"/>
              <a:gd name="T24" fmla="*/ 162748 w 780204"/>
              <a:gd name="T25" fmla="*/ 124086 h 588259"/>
              <a:gd name="T26" fmla="*/ 162748 w 780204"/>
              <a:gd name="T27" fmla="*/ 147638 h 588259"/>
              <a:gd name="T28" fmla="*/ 0 w 780204"/>
              <a:gd name="T29" fmla="*/ 147638 h 588259"/>
              <a:gd name="T30" fmla="*/ 0 w 780204"/>
              <a:gd name="T31" fmla="*/ 124086 h 588259"/>
              <a:gd name="T32" fmla="*/ 42112 w 780204"/>
              <a:gd name="T33" fmla="*/ 71420 h 588259"/>
              <a:gd name="T34" fmla="*/ 190866 w 780204"/>
              <a:gd name="T35" fmla="*/ 41735 h 588259"/>
              <a:gd name="T36" fmla="*/ 219893 w 780204"/>
              <a:gd name="T37" fmla="*/ 70513 h 588259"/>
              <a:gd name="T38" fmla="*/ 190866 w 780204"/>
              <a:gd name="T39" fmla="*/ 99290 h 588259"/>
              <a:gd name="T40" fmla="*/ 161839 w 780204"/>
              <a:gd name="T41" fmla="*/ 70513 h 588259"/>
              <a:gd name="T42" fmla="*/ 190866 w 780204"/>
              <a:gd name="T43" fmla="*/ 41735 h 588259"/>
              <a:gd name="T44" fmla="*/ 81374 w 780204"/>
              <a:gd name="T45" fmla="*/ 0 h 588259"/>
              <a:gd name="T46" fmla="*/ 121840 w 780204"/>
              <a:gd name="T47" fmla="*/ 40119 h 588259"/>
              <a:gd name="T48" fmla="*/ 81374 w 780204"/>
              <a:gd name="T49" fmla="*/ 80237 h 588259"/>
              <a:gd name="T50" fmla="*/ 40908 w 780204"/>
              <a:gd name="T51" fmla="*/ 40119 h 588259"/>
              <a:gd name="T52" fmla="*/ 81374 w 780204"/>
              <a:gd name="T53" fmla="*/ 0 h 58825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780204" h="588259">
                <a:moveTo>
                  <a:pt x="509321" y="370417"/>
                </a:moveTo>
                <a:cubicBezTo>
                  <a:pt x="526020" y="406136"/>
                  <a:pt x="559272" y="430234"/>
                  <a:pt x="597482" y="430234"/>
                </a:cubicBezTo>
                <a:cubicBezTo>
                  <a:pt x="635691" y="430234"/>
                  <a:pt x="668943" y="406136"/>
                  <a:pt x="685642" y="370417"/>
                </a:cubicBezTo>
                <a:cubicBezTo>
                  <a:pt x="737885" y="370549"/>
                  <a:pt x="780204" y="437894"/>
                  <a:pt x="780204" y="520944"/>
                </a:cubicBezTo>
                <a:lnTo>
                  <a:pt x="780204" y="588259"/>
                </a:lnTo>
                <a:lnTo>
                  <a:pt x="534065" y="588259"/>
                </a:lnTo>
                <a:lnTo>
                  <a:pt x="534065" y="494416"/>
                </a:lnTo>
                <a:cubicBezTo>
                  <a:pt x="534065" y="447998"/>
                  <a:pt x="524582" y="405100"/>
                  <a:pt x="506178" y="371433"/>
                </a:cubicBezTo>
                <a:cubicBezTo>
                  <a:pt x="507187" y="370450"/>
                  <a:pt x="508252" y="370420"/>
                  <a:pt x="509321" y="370417"/>
                </a:cubicBezTo>
                <a:close/>
                <a:moveTo>
                  <a:pt x="131827" y="284569"/>
                </a:moveTo>
                <a:cubicBezTo>
                  <a:pt x="155107" y="334364"/>
                  <a:pt x="201464" y="367959"/>
                  <a:pt x="254731" y="367959"/>
                </a:cubicBezTo>
                <a:cubicBezTo>
                  <a:pt x="307998" y="367959"/>
                  <a:pt x="354354" y="334364"/>
                  <a:pt x="377634" y="284569"/>
                </a:cubicBezTo>
                <a:cubicBezTo>
                  <a:pt x="450464" y="284753"/>
                  <a:pt x="509461" y="378637"/>
                  <a:pt x="509461" y="494416"/>
                </a:cubicBezTo>
                <a:lnTo>
                  <a:pt x="509461" y="588259"/>
                </a:lnTo>
                <a:lnTo>
                  <a:pt x="0" y="588259"/>
                </a:lnTo>
                <a:lnTo>
                  <a:pt x="0" y="494416"/>
                </a:lnTo>
                <a:cubicBezTo>
                  <a:pt x="0" y="378637"/>
                  <a:pt x="58997" y="284753"/>
                  <a:pt x="131827" y="284569"/>
                </a:cubicBezTo>
                <a:close/>
                <a:moveTo>
                  <a:pt x="597481" y="166291"/>
                </a:moveTo>
                <a:cubicBezTo>
                  <a:pt x="647665" y="166291"/>
                  <a:pt x="688347" y="217628"/>
                  <a:pt x="688347" y="280955"/>
                </a:cubicBezTo>
                <a:cubicBezTo>
                  <a:pt x="688347" y="344282"/>
                  <a:pt x="647665" y="395619"/>
                  <a:pt x="597481" y="395619"/>
                </a:cubicBezTo>
                <a:cubicBezTo>
                  <a:pt x="547298" y="395619"/>
                  <a:pt x="506616" y="344282"/>
                  <a:pt x="506616" y="280955"/>
                </a:cubicBezTo>
                <a:cubicBezTo>
                  <a:pt x="506616" y="217628"/>
                  <a:pt x="547298" y="166291"/>
                  <a:pt x="597481" y="166291"/>
                </a:cubicBezTo>
                <a:close/>
                <a:moveTo>
                  <a:pt x="254730" y="0"/>
                </a:moveTo>
                <a:cubicBezTo>
                  <a:pt x="324691" y="0"/>
                  <a:pt x="381405" y="71568"/>
                  <a:pt x="381405" y="159851"/>
                </a:cubicBezTo>
                <a:cubicBezTo>
                  <a:pt x="381405" y="248134"/>
                  <a:pt x="324691" y="319702"/>
                  <a:pt x="254730" y="319702"/>
                </a:cubicBezTo>
                <a:cubicBezTo>
                  <a:pt x="184770" y="319702"/>
                  <a:pt x="128056" y="248134"/>
                  <a:pt x="128056" y="159851"/>
                </a:cubicBezTo>
                <a:cubicBezTo>
                  <a:pt x="128056" y="71568"/>
                  <a:pt x="184770" y="0"/>
                  <a:pt x="2547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04" name="方形小人2 1224"/>
          <p:cNvSpPr/>
          <p:nvPr/>
        </p:nvSpPr>
        <p:spPr bwMode="auto">
          <a:xfrm>
            <a:off x="4984750" y="3622675"/>
            <a:ext cx="249238" cy="227013"/>
          </a:xfrm>
          <a:custGeom>
            <a:avLst/>
            <a:gdLst>
              <a:gd name="T0" fmla="*/ 64492 w 1520415"/>
              <a:gd name="T1" fmla="*/ 109817 h 1755576"/>
              <a:gd name="T2" fmla="*/ 124619 w 1520415"/>
              <a:gd name="T3" fmla="*/ 141998 h 1755576"/>
              <a:gd name="T4" fmla="*/ 184746 w 1520415"/>
              <a:gd name="T5" fmla="*/ 109817 h 1755576"/>
              <a:gd name="T6" fmla="*/ 249238 w 1520415"/>
              <a:gd name="T7" fmla="*/ 190799 h 1755576"/>
              <a:gd name="T8" fmla="*/ 249238 w 1520415"/>
              <a:gd name="T9" fmla="*/ 227013 h 1755576"/>
              <a:gd name="T10" fmla="*/ 0 w 1520415"/>
              <a:gd name="T11" fmla="*/ 227013 h 1755576"/>
              <a:gd name="T12" fmla="*/ 0 w 1520415"/>
              <a:gd name="T13" fmla="*/ 190799 h 1755576"/>
              <a:gd name="T14" fmla="*/ 64492 w 1520415"/>
              <a:gd name="T15" fmla="*/ 109817 h 1755576"/>
              <a:gd name="T16" fmla="*/ 124619 w 1520415"/>
              <a:gd name="T17" fmla="*/ 0 h 1755576"/>
              <a:gd name="T18" fmla="*/ 186590 w 1520415"/>
              <a:gd name="T19" fmla="*/ 61688 h 1755576"/>
              <a:gd name="T20" fmla="*/ 124619 w 1520415"/>
              <a:gd name="T21" fmla="*/ 123375 h 1755576"/>
              <a:gd name="T22" fmla="*/ 62647 w 1520415"/>
              <a:gd name="T23" fmla="*/ 61688 h 1755576"/>
              <a:gd name="T24" fmla="*/ 124619 w 1520415"/>
              <a:gd name="T25" fmla="*/ 0 h 175557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520415" h="1755576">
                <a:moveTo>
                  <a:pt x="393420" y="849255"/>
                </a:moveTo>
                <a:cubicBezTo>
                  <a:pt x="462894" y="997863"/>
                  <a:pt x="601240" y="1098122"/>
                  <a:pt x="760208" y="1098122"/>
                </a:cubicBezTo>
                <a:cubicBezTo>
                  <a:pt x="919176" y="1098122"/>
                  <a:pt x="1057521" y="997863"/>
                  <a:pt x="1126995" y="849255"/>
                </a:cubicBezTo>
                <a:cubicBezTo>
                  <a:pt x="1344348" y="849804"/>
                  <a:pt x="1520415" y="1129988"/>
                  <a:pt x="1520415" y="1475516"/>
                </a:cubicBezTo>
                <a:lnTo>
                  <a:pt x="1520415" y="1755576"/>
                </a:lnTo>
                <a:lnTo>
                  <a:pt x="0" y="1755576"/>
                </a:lnTo>
                <a:lnTo>
                  <a:pt x="0" y="1475516"/>
                </a:lnTo>
                <a:cubicBezTo>
                  <a:pt x="0" y="1129988"/>
                  <a:pt x="176067" y="849804"/>
                  <a:pt x="393420" y="849255"/>
                </a:cubicBezTo>
                <a:close/>
                <a:moveTo>
                  <a:pt x="760207" y="0"/>
                </a:moveTo>
                <a:cubicBezTo>
                  <a:pt x="968994" y="0"/>
                  <a:pt x="1138249" y="213584"/>
                  <a:pt x="1138249" y="477053"/>
                </a:cubicBezTo>
                <a:cubicBezTo>
                  <a:pt x="1138249" y="740522"/>
                  <a:pt x="968994" y="954106"/>
                  <a:pt x="760207" y="954106"/>
                </a:cubicBezTo>
                <a:cubicBezTo>
                  <a:pt x="551420" y="954106"/>
                  <a:pt x="382165" y="740522"/>
                  <a:pt x="382165" y="477053"/>
                </a:cubicBezTo>
                <a:cubicBezTo>
                  <a:pt x="382165" y="213584"/>
                  <a:pt x="551420" y="0"/>
                  <a:pt x="7602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05" name="圆形小人1 1225"/>
          <p:cNvSpPr/>
          <p:nvPr/>
        </p:nvSpPr>
        <p:spPr bwMode="auto">
          <a:xfrm>
            <a:off x="7356475" y="3621088"/>
            <a:ext cx="246063" cy="157162"/>
          </a:xfrm>
          <a:custGeom>
            <a:avLst/>
            <a:gdLst>
              <a:gd name="T0" fmla="*/ 184450 w 683211"/>
              <a:gd name="T1" fmla="*/ 101922 h 432048"/>
              <a:gd name="T2" fmla="*/ 246001 w 683211"/>
              <a:gd name="T3" fmla="*/ 155514 h 432048"/>
              <a:gd name="T4" fmla="*/ 246063 w 683211"/>
              <a:gd name="T5" fmla="*/ 157162 h 432048"/>
              <a:gd name="T6" fmla="*/ 186579 w 683211"/>
              <a:gd name="T7" fmla="*/ 157162 h 432048"/>
              <a:gd name="T8" fmla="*/ 186460 w 683211"/>
              <a:gd name="T9" fmla="*/ 153980 h 432048"/>
              <a:gd name="T10" fmla="*/ 162997 w 683211"/>
              <a:gd name="T11" fmla="*/ 106968 h 432048"/>
              <a:gd name="T12" fmla="*/ 184450 w 683211"/>
              <a:gd name="T13" fmla="*/ 101922 h 432048"/>
              <a:gd name="T14" fmla="*/ 87393 w 683211"/>
              <a:gd name="T15" fmla="*/ 78809 h 432048"/>
              <a:gd name="T16" fmla="*/ 174699 w 683211"/>
              <a:gd name="T17" fmla="*/ 154824 h 432048"/>
              <a:gd name="T18" fmla="*/ 174786 w 683211"/>
              <a:gd name="T19" fmla="*/ 157162 h 432048"/>
              <a:gd name="T20" fmla="*/ 0 w 683211"/>
              <a:gd name="T21" fmla="*/ 157162 h 432048"/>
              <a:gd name="T22" fmla="*/ 87 w 683211"/>
              <a:gd name="T23" fmla="*/ 154825 h 432048"/>
              <a:gd name="T24" fmla="*/ 87393 w 683211"/>
              <a:gd name="T25" fmla="*/ 78809 h 432048"/>
              <a:gd name="T26" fmla="*/ 184450 w 683211"/>
              <a:gd name="T27" fmla="*/ 46360 h 432048"/>
              <a:gd name="T28" fmla="*/ 208909 w 683211"/>
              <a:gd name="T29" fmla="*/ 70726 h 432048"/>
              <a:gd name="T30" fmla="*/ 184450 w 683211"/>
              <a:gd name="T31" fmla="*/ 95092 h 432048"/>
              <a:gd name="T32" fmla="*/ 159990 w 683211"/>
              <a:gd name="T33" fmla="*/ 70726 h 432048"/>
              <a:gd name="T34" fmla="*/ 184450 w 683211"/>
              <a:gd name="T35" fmla="*/ 46360 h 432048"/>
              <a:gd name="T36" fmla="*/ 87393 w 683211"/>
              <a:gd name="T37" fmla="*/ 0 h 432048"/>
              <a:gd name="T38" fmla="*/ 122086 w 683211"/>
              <a:gd name="T39" fmla="*/ 34561 h 432048"/>
              <a:gd name="T40" fmla="*/ 87393 w 683211"/>
              <a:gd name="T41" fmla="*/ 69122 h 432048"/>
              <a:gd name="T42" fmla="*/ 52700 w 683211"/>
              <a:gd name="T43" fmla="*/ 34561 h 432048"/>
              <a:gd name="T44" fmla="*/ 87393 w 683211"/>
              <a:gd name="T45" fmla="*/ 0 h 43204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83211" h="432048">
                <a:moveTo>
                  <a:pt x="512137" y="280189"/>
                </a:moveTo>
                <a:cubicBezTo>
                  <a:pt x="588167" y="280189"/>
                  <a:pt x="653655" y="340557"/>
                  <a:pt x="683040" y="427518"/>
                </a:cubicBezTo>
                <a:lnTo>
                  <a:pt x="683211" y="432048"/>
                </a:lnTo>
                <a:lnTo>
                  <a:pt x="518050" y="432048"/>
                </a:lnTo>
                <a:lnTo>
                  <a:pt x="517720" y="423301"/>
                </a:lnTo>
                <a:cubicBezTo>
                  <a:pt x="501526" y="375376"/>
                  <a:pt x="479652" y="331635"/>
                  <a:pt x="452572" y="294062"/>
                </a:cubicBezTo>
                <a:cubicBezTo>
                  <a:pt x="471023" y="284776"/>
                  <a:pt x="491179" y="280189"/>
                  <a:pt x="512137" y="280189"/>
                </a:cubicBezTo>
                <a:close/>
                <a:moveTo>
                  <a:pt x="242652" y="216651"/>
                </a:moveTo>
                <a:cubicBezTo>
                  <a:pt x="350494" y="216651"/>
                  <a:pt x="443383" y="302276"/>
                  <a:pt x="485063" y="425622"/>
                </a:cubicBezTo>
                <a:lnTo>
                  <a:pt x="485305" y="432048"/>
                </a:lnTo>
                <a:lnTo>
                  <a:pt x="0" y="432048"/>
                </a:lnTo>
                <a:lnTo>
                  <a:pt x="242" y="425623"/>
                </a:lnTo>
                <a:cubicBezTo>
                  <a:pt x="41922" y="302276"/>
                  <a:pt x="134811" y="216651"/>
                  <a:pt x="242652" y="216651"/>
                </a:cubicBezTo>
                <a:close/>
                <a:moveTo>
                  <a:pt x="512137" y="127447"/>
                </a:moveTo>
                <a:cubicBezTo>
                  <a:pt x="549644" y="127447"/>
                  <a:pt x="580050" y="157437"/>
                  <a:pt x="580050" y="194431"/>
                </a:cubicBezTo>
                <a:cubicBezTo>
                  <a:pt x="580050" y="231425"/>
                  <a:pt x="549644" y="261414"/>
                  <a:pt x="512137" y="261414"/>
                </a:cubicBezTo>
                <a:cubicBezTo>
                  <a:pt x="474630" y="261414"/>
                  <a:pt x="444224" y="231425"/>
                  <a:pt x="444224" y="194431"/>
                </a:cubicBezTo>
                <a:cubicBezTo>
                  <a:pt x="444224" y="157437"/>
                  <a:pt x="474630" y="127447"/>
                  <a:pt x="512137" y="127447"/>
                </a:cubicBezTo>
                <a:close/>
                <a:moveTo>
                  <a:pt x="242652" y="0"/>
                </a:moveTo>
                <a:cubicBezTo>
                  <a:pt x="295853" y="0"/>
                  <a:pt x="338980" y="42537"/>
                  <a:pt x="338980" y="95010"/>
                </a:cubicBezTo>
                <a:cubicBezTo>
                  <a:pt x="338980" y="147482"/>
                  <a:pt x="295853" y="190020"/>
                  <a:pt x="242652" y="190020"/>
                </a:cubicBezTo>
                <a:cubicBezTo>
                  <a:pt x="189452" y="190020"/>
                  <a:pt x="146324" y="147482"/>
                  <a:pt x="146324" y="95010"/>
                </a:cubicBezTo>
                <a:cubicBezTo>
                  <a:pt x="146324" y="42537"/>
                  <a:pt x="189452" y="0"/>
                  <a:pt x="2426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06" name="圆形小人2 1226"/>
          <p:cNvSpPr/>
          <p:nvPr/>
        </p:nvSpPr>
        <p:spPr bwMode="auto">
          <a:xfrm>
            <a:off x="5775325" y="3622675"/>
            <a:ext cx="247650" cy="220663"/>
          </a:xfrm>
          <a:custGeom>
            <a:avLst/>
            <a:gdLst>
              <a:gd name="T0" fmla="*/ 123825 w 2096905"/>
              <a:gd name="T1" fmla="*/ 110651 h 1866796"/>
              <a:gd name="T2" fmla="*/ 247526 w 2096905"/>
              <a:gd name="T3" fmla="*/ 217381 h 1866796"/>
              <a:gd name="T4" fmla="*/ 247650 w 2096905"/>
              <a:gd name="T5" fmla="*/ 220663 h 1866796"/>
              <a:gd name="T6" fmla="*/ 0 w 2096905"/>
              <a:gd name="T7" fmla="*/ 220663 h 1866796"/>
              <a:gd name="T8" fmla="*/ 124 w 2096905"/>
              <a:gd name="T9" fmla="*/ 217381 h 1866796"/>
              <a:gd name="T10" fmla="*/ 123825 w 2096905"/>
              <a:gd name="T11" fmla="*/ 110651 h 1866796"/>
              <a:gd name="T12" fmla="*/ 123825 w 2096905"/>
              <a:gd name="T13" fmla="*/ 0 h 1866796"/>
              <a:gd name="T14" fmla="*/ 172981 w 2096905"/>
              <a:gd name="T15" fmla="*/ 48525 h 1866796"/>
              <a:gd name="T16" fmla="*/ 123825 w 2096905"/>
              <a:gd name="T17" fmla="*/ 97050 h 1866796"/>
              <a:gd name="T18" fmla="*/ 74669 w 2096905"/>
              <a:gd name="T19" fmla="*/ 48525 h 1866796"/>
              <a:gd name="T20" fmla="*/ 123825 w 2096905"/>
              <a:gd name="T21" fmla="*/ 0 h 186679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96905" h="1866796">
                <a:moveTo>
                  <a:pt x="1048452" y="936104"/>
                </a:moveTo>
                <a:cubicBezTo>
                  <a:pt x="1514414" y="936104"/>
                  <a:pt x="1915768" y="1306075"/>
                  <a:pt x="2095857" y="1839030"/>
                </a:cubicBezTo>
                <a:lnTo>
                  <a:pt x="2096905" y="1866796"/>
                </a:lnTo>
                <a:lnTo>
                  <a:pt x="0" y="1866796"/>
                </a:lnTo>
                <a:lnTo>
                  <a:pt x="1048" y="1839032"/>
                </a:lnTo>
                <a:cubicBezTo>
                  <a:pt x="181136" y="1306076"/>
                  <a:pt x="582491" y="936104"/>
                  <a:pt x="1048452" y="936104"/>
                </a:cubicBezTo>
                <a:close/>
                <a:moveTo>
                  <a:pt x="1048452" y="0"/>
                </a:moveTo>
                <a:cubicBezTo>
                  <a:pt x="1278321" y="0"/>
                  <a:pt x="1464666" y="183796"/>
                  <a:pt x="1464666" y="410519"/>
                </a:cubicBezTo>
                <a:cubicBezTo>
                  <a:pt x="1464666" y="637242"/>
                  <a:pt x="1278321" y="821038"/>
                  <a:pt x="1048452" y="821038"/>
                </a:cubicBezTo>
                <a:cubicBezTo>
                  <a:pt x="818583" y="821038"/>
                  <a:pt x="632238" y="637242"/>
                  <a:pt x="632238" y="410519"/>
                </a:cubicBezTo>
                <a:cubicBezTo>
                  <a:pt x="632238" y="183796"/>
                  <a:pt x="818583" y="0"/>
                  <a:pt x="10484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07" name="勾1 1227"/>
          <p:cNvSpPr/>
          <p:nvPr/>
        </p:nvSpPr>
        <p:spPr bwMode="auto">
          <a:xfrm>
            <a:off x="8143875" y="3622675"/>
            <a:ext cx="250825" cy="184150"/>
          </a:xfrm>
          <a:custGeom>
            <a:avLst/>
            <a:gdLst>
              <a:gd name="T0" fmla="*/ 229961 w 1439795"/>
              <a:gd name="T1" fmla="*/ 0 h 1078336"/>
              <a:gd name="T2" fmla="*/ 250825 w 1439795"/>
              <a:gd name="T3" fmla="*/ 18546 h 1078336"/>
              <a:gd name="T4" fmla="*/ 97636 w 1439795"/>
              <a:gd name="T5" fmla="*/ 184150 h 1078336"/>
              <a:gd name="T6" fmla="*/ 0 w 1439795"/>
              <a:gd name="T7" fmla="*/ 97362 h 1078336"/>
              <a:gd name="T8" fmla="*/ 17428 w 1439795"/>
              <a:gd name="T9" fmla="*/ 78521 h 1078336"/>
              <a:gd name="T10" fmla="*/ 94200 w 1439795"/>
              <a:gd name="T11" fmla="*/ 146764 h 1078336"/>
              <a:gd name="T12" fmla="*/ 229961 w 1439795"/>
              <a:gd name="T13" fmla="*/ 0 h 10783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39795" h="1078336">
                <a:moveTo>
                  <a:pt x="1320032" y="0"/>
                </a:moveTo>
                <a:lnTo>
                  <a:pt x="1439795" y="108600"/>
                </a:lnTo>
                <a:lnTo>
                  <a:pt x="560454" y="1078336"/>
                </a:lnTo>
                <a:lnTo>
                  <a:pt x="0" y="570126"/>
                </a:lnTo>
                <a:lnTo>
                  <a:pt x="100041" y="459801"/>
                </a:lnTo>
                <a:lnTo>
                  <a:pt x="540731" y="859412"/>
                </a:lnTo>
                <a:lnTo>
                  <a:pt x="132003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08" name="叉1 1228"/>
          <p:cNvSpPr/>
          <p:nvPr/>
        </p:nvSpPr>
        <p:spPr bwMode="auto">
          <a:xfrm>
            <a:off x="11306175" y="3621088"/>
            <a:ext cx="249238" cy="217487"/>
          </a:xfrm>
          <a:custGeom>
            <a:avLst/>
            <a:gdLst>
              <a:gd name="T0" fmla="*/ 614 w 1995084"/>
              <a:gd name="T1" fmla="*/ 0 h 1728192"/>
              <a:gd name="T2" fmla="*/ 50454 w 1995084"/>
              <a:gd name="T3" fmla="*/ 0 h 1728192"/>
              <a:gd name="T4" fmla="*/ 124619 w 1995084"/>
              <a:gd name="T5" fmla="*/ 81143 h 1728192"/>
              <a:gd name="T6" fmla="*/ 198784 w 1995084"/>
              <a:gd name="T7" fmla="*/ 0 h 1728192"/>
              <a:gd name="T8" fmla="*/ 248624 w 1995084"/>
              <a:gd name="T9" fmla="*/ 0 h 1728192"/>
              <a:gd name="T10" fmla="*/ 149539 w 1995084"/>
              <a:gd name="T11" fmla="*/ 108408 h 1728192"/>
              <a:gd name="T12" fmla="*/ 249238 w 1995084"/>
              <a:gd name="T13" fmla="*/ 217487 h 1728192"/>
              <a:gd name="T14" fmla="*/ 199398 w 1995084"/>
              <a:gd name="T15" fmla="*/ 217487 h 1728192"/>
              <a:gd name="T16" fmla="*/ 124619 w 1995084"/>
              <a:gd name="T17" fmla="*/ 135672 h 1728192"/>
              <a:gd name="T18" fmla="*/ 49840 w 1995084"/>
              <a:gd name="T19" fmla="*/ 217487 h 1728192"/>
              <a:gd name="T20" fmla="*/ 0 w 1995084"/>
              <a:gd name="T21" fmla="*/ 217487 h 1728192"/>
              <a:gd name="T22" fmla="*/ 99699 w 1995084"/>
              <a:gd name="T23" fmla="*/ 108408 h 1728192"/>
              <a:gd name="T24" fmla="*/ 614 w 1995084"/>
              <a:gd name="T25" fmla="*/ 0 h 1728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995084" h="1728192">
                <a:moveTo>
                  <a:pt x="4912" y="0"/>
                </a:moveTo>
                <a:lnTo>
                  <a:pt x="403870" y="0"/>
                </a:lnTo>
                <a:lnTo>
                  <a:pt x="997542" y="644779"/>
                </a:lnTo>
                <a:lnTo>
                  <a:pt x="1591217" y="0"/>
                </a:lnTo>
                <a:lnTo>
                  <a:pt x="1990171" y="0"/>
                </a:lnTo>
                <a:lnTo>
                  <a:pt x="1197021" y="861430"/>
                </a:lnTo>
                <a:lnTo>
                  <a:pt x="1995084" y="1728192"/>
                </a:lnTo>
                <a:lnTo>
                  <a:pt x="1596125" y="1728192"/>
                </a:lnTo>
                <a:lnTo>
                  <a:pt x="997542" y="1078078"/>
                </a:lnTo>
                <a:lnTo>
                  <a:pt x="398958" y="1728192"/>
                </a:lnTo>
                <a:lnTo>
                  <a:pt x="0" y="1728192"/>
                </a:lnTo>
                <a:lnTo>
                  <a:pt x="798062" y="861430"/>
                </a:lnTo>
                <a:lnTo>
                  <a:pt x="491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09" name="勾3 1229"/>
          <p:cNvSpPr/>
          <p:nvPr/>
        </p:nvSpPr>
        <p:spPr bwMode="auto">
          <a:xfrm>
            <a:off x="6564313" y="3621088"/>
            <a:ext cx="249237" cy="217487"/>
          </a:xfrm>
          <a:custGeom>
            <a:avLst/>
            <a:gdLst>
              <a:gd name="T0" fmla="*/ 249237 w 1360"/>
              <a:gd name="T1" fmla="*/ 8648 h 1358"/>
              <a:gd name="T2" fmla="*/ 222847 w 1360"/>
              <a:gd name="T3" fmla="*/ 27066 h 1358"/>
              <a:gd name="T4" fmla="*/ 197190 w 1360"/>
              <a:gd name="T5" fmla="*/ 47886 h 1358"/>
              <a:gd name="T6" fmla="*/ 172450 w 1360"/>
              <a:gd name="T7" fmla="*/ 70948 h 1358"/>
              <a:gd name="T8" fmla="*/ 148992 w 1360"/>
              <a:gd name="T9" fmla="*/ 96412 h 1358"/>
              <a:gd name="T10" fmla="*/ 127001 w 1360"/>
              <a:gd name="T11" fmla="*/ 122517 h 1358"/>
              <a:gd name="T12" fmla="*/ 108858 w 1360"/>
              <a:gd name="T13" fmla="*/ 148942 h 1358"/>
              <a:gd name="T14" fmla="*/ 93647 w 1360"/>
              <a:gd name="T15" fmla="*/ 174726 h 1358"/>
              <a:gd name="T16" fmla="*/ 81735 w 1360"/>
              <a:gd name="T17" fmla="*/ 200351 h 1358"/>
              <a:gd name="T18" fmla="*/ 68723 w 1360"/>
              <a:gd name="T19" fmla="*/ 208198 h 1358"/>
              <a:gd name="T20" fmla="*/ 59560 w 1360"/>
              <a:gd name="T21" fmla="*/ 214444 h 1358"/>
              <a:gd name="T22" fmla="*/ 54612 w 1360"/>
              <a:gd name="T23" fmla="*/ 214124 h 1358"/>
              <a:gd name="T24" fmla="*/ 51130 w 1360"/>
              <a:gd name="T25" fmla="*/ 204355 h 1358"/>
              <a:gd name="T26" fmla="*/ 43983 w 1360"/>
              <a:gd name="T27" fmla="*/ 188660 h 1358"/>
              <a:gd name="T28" fmla="*/ 37386 w 1360"/>
              <a:gd name="T29" fmla="*/ 174246 h 1358"/>
              <a:gd name="T30" fmla="*/ 31338 w 1360"/>
              <a:gd name="T31" fmla="*/ 162234 h 1358"/>
              <a:gd name="T32" fmla="*/ 25657 w 1360"/>
              <a:gd name="T33" fmla="*/ 152625 h 1358"/>
              <a:gd name="T34" fmla="*/ 20342 w 1360"/>
              <a:gd name="T35" fmla="*/ 145258 h 1358"/>
              <a:gd name="T36" fmla="*/ 15761 w 1360"/>
              <a:gd name="T37" fmla="*/ 139813 h 1358"/>
              <a:gd name="T38" fmla="*/ 10629 w 1360"/>
              <a:gd name="T39" fmla="*/ 135809 h 1358"/>
              <a:gd name="T40" fmla="*/ 5315 w 1360"/>
              <a:gd name="T41" fmla="*/ 133247 h 1358"/>
              <a:gd name="T42" fmla="*/ 0 w 1360"/>
              <a:gd name="T43" fmla="*/ 132126 h 1358"/>
              <a:gd name="T44" fmla="*/ 6964 w 1360"/>
              <a:gd name="T45" fmla="*/ 126520 h 1358"/>
              <a:gd name="T46" fmla="*/ 14111 w 1360"/>
              <a:gd name="T47" fmla="*/ 122517 h 1358"/>
              <a:gd name="T48" fmla="*/ 19976 w 1360"/>
              <a:gd name="T49" fmla="*/ 120435 h 1358"/>
              <a:gd name="T50" fmla="*/ 26023 w 1360"/>
              <a:gd name="T51" fmla="*/ 119474 h 1358"/>
              <a:gd name="T52" fmla="*/ 33720 w 1360"/>
              <a:gd name="T53" fmla="*/ 121876 h 1358"/>
              <a:gd name="T54" fmla="*/ 42334 w 1360"/>
              <a:gd name="T55" fmla="*/ 129083 h 1358"/>
              <a:gd name="T56" fmla="*/ 50764 w 1360"/>
              <a:gd name="T57" fmla="*/ 140614 h 1358"/>
              <a:gd name="T58" fmla="*/ 59927 w 1360"/>
              <a:gd name="T59" fmla="*/ 156949 h 1358"/>
              <a:gd name="T60" fmla="*/ 74954 w 1360"/>
              <a:gd name="T61" fmla="*/ 157270 h 1358"/>
              <a:gd name="T62" fmla="*/ 92914 w 1360"/>
              <a:gd name="T63" fmla="*/ 131805 h 1358"/>
              <a:gd name="T64" fmla="*/ 112706 w 1360"/>
              <a:gd name="T65" fmla="*/ 107142 h 1358"/>
              <a:gd name="T66" fmla="*/ 134148 w 1360"/>
              <a:gd name="T67" fmla="*/ 83920 h 1358"/>
              <a:gd name="T68" fmla="*/ 157422 w 1360"/>
              <a:gd name="T69" fmla="*/ 61659 h 1358"/>
              <a:gd name="T70" fmla="*/ 181247 w 1360"/>
              <a:gd name="T71" fmla="*/ 41479 h 1358"/>
              <a:gd name="T72" fmla="*/ 205987 w 1360"/>
              <a:gd name="T73" fmla="*/ 23062 h 1358"/>
              <a:gd name="T74" fmla="*/ 230911 w 1360"/>
              <a:gd name="T75" fmla="*/ 7047 h 135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40010" name="叉3 1230"/>
          <p:cNvSpPr/>
          <p:nvPr/>
        </p:nvSpPr>
        <p:spPr bwMode="auto">
          <a:xfrm>
            <a:off x="9725025" y="3621088"/>
            <a:ext cx="249238" cy="217487"/>
          </a:xfrm>
          <a:custGeom>
            <a:avLst/>
            <a:gdLst>
              <a:gd name="T0" fmla="*/ 70373 w 1360"/>
              <a:gd name="T1" fmla="*/ 23988 h 1360"/>
              <a:gd name="T2" fmla="*/ 86500 w 1360"/>
              <a:gd name="T3" fmla="*/ 58530 h 1360"/>
              <a:gd name="T4" fmla="*/ 109591 w 1360"/>
              <a:gd name="T5" fmla="*/ 91792 h 1360"/>
              <a:gd name="T6" fmla="*/ 131400 w 1360"/>
              <a:gd name="T7" fmla="*/ 78839 h 1360"/>
              <a:gd name="T8" fmla="*/ 148993 w 1360"/>
              <a:gd name="T9" fmla="*/ 59809 h 1360"/>
              <a:gd name="T10" fmla="*/ 165303 w 1360"/>
              <a:gd name="T11" fmla="*/ 45097 h 1360"/>
              <a:gd name="T12" fmla="*/ 179964 w 1360"/>
              <a:gd name="T13" fmla="*/ 34702 h 1360"/>
              <a:gd name="T14" fmla="*/ 193343 w 1360"/>
              <a:gd name="T15" fmla="*/ 28145 h 1360"/>
              <a:gd name="T16" fmla="*/ 204888 w 1360"/>
              <a:gd name="T17" fmla="*/ 26066 h 1360"/>
              <a:gd name="T18" fmla="*/ 215518 w 1360"/>
              <a:gd name="T19" fmla="*/ 28145 h 1360"/>
              <a:gd name="T20" fmla="*/ 224314 w 1360"/>
              <a:gd name="T21" fmla="*/ 34062 h 1360"/>
              <a:gd name="T22" fmla="*/ 231278 w 1360"/>
              <a:gd name="T23" fmla="*/ 43018 h 1360"/>
              <a:gd name="T24" fmla="*/ 214785 w 1360"/>
              <a:gd name="T25" fmla="*/ 57090 h 1360"/>
              <a:gd name="T26" fmla="*/ 183446 w 1360"/>
              <a:gd name="T27" fmla="*/ 80438 h 1360"/>
              <a:gd name="T28" fmla="*/ 149726 w 1360"/>
              <a:gd name="T29" fmla="*/ 113221 h 1360"/>
              <a:gd name="T30" fmla="*/ 152475 w 1360"/>
              <a:gd name="T31" fmla="*/ 137688 h 1360"/>
              <a:gd name="T32" fmla="*/ 168785 w 1360"/>
              <a:gd name="T33" fmla="*/ 152401 h 1360"/>
              <a:gd name="T34" fmla="*/ 184546 w 1360"/>
              <a:gd name="T35" fmla="*/ 164075 h 1360"/>
              <a:gd name="T36" fmla="*/ 199757 w 1360"/>
              <a:gd name="T37" fmla="*/ 172390 h 1360"/>
              <a:gd name="T38" fmla="*/ 214418 w 1360"/>
              <a:gd name="T39" fmla="*/ 177348 h 1360"/>
              <a:gd name="T40" fmla="*/ 228529 w 1360"/>
              <a:gd name="T41" fmla="*/ 178787 h 1360"/>
              <a:gd name="T42" fmla="*/ 249238 w 1360"/>
              <a:gd name="T43" fmla="*/ 176708 h 1360"/>
              <a:gd name="T44" fmla="*/ 243557 w 1360"/>
              <a:gd name="T45" fmla="*/ 187103 h 1360"/>
              <a:gd name="T46" fmla="*/ 236593 w 1360"/>
              <a:gd name="T47" fmla="*/ 198777 h 1360"/>
              <a:gd name="T48" fmla="*/ 230545 w 1360"/>
              <a:gd name="T49" fmla="*/ 206773 h 1360"/>
              <a:gd name="T50" fmla="*/ 219000 w 1360"/>
              <a:gd name="T51" fmla="*/ 214449 h 1360"/>
              <a:gd name="T52" fmla="*/ 202872 w 1360"/>
              <a:gd name="T53" fmla="*/ 215888 h 1360"/>
              <a:gd name="T54" fmla="*/ 190227 w 1360"/>
              <a:gd name="T55" fmla="*/ 212849 h 1360"/>
              <a:gd name="T56" fmla="*/ 176116 w 1360"/>
              <a:gd name="T57" fmla="*/ 206133 h 1360"/>
              <a:gd name="T58" fmla="*/ 161088 w 1360"/>
              <a:gd name="T59" fmla="*/ 195738 h 1360"/>
              <a:gd name="T60" fmla="*/ 144411 w 1360"/>
              <a:gd name="T61" fmla="*/ 181826 h 1360"/>
              <a:gd name="T62" fmla="*/ 126818 w 1360"/>
              <a:gd name="T63" fmla="*/ 164075 h 1360"/>
              <a:gd name="T64" fmla="*/ 104094 w 1360"/>
              <a:gd name="T65" fmla="*/ 166314 h 1360"/>
              <a:gd name="T66" fmla="*/ 89249 w 1360"/>
              <a:gd name="T67" fmla="*/ 183425 h 1360"/>
              <a:gd name="T68" fmla="*/ 75504 w 1360"/>
              <a:gd name="T69" fmla="*/ 197178 h 1360"/>
              <a:gd name="T70" fmla="*/ 62859 w 1360"/>
              <a:gd name="T71" fmla="*/ 207412 h 1360"/>
              <a:gd name="T72" fmla="*/ 51680 w 1360"/>
              <a:gd name="T73" fmla="*/ 214129 h 1360"/>
              <a:gd name="T74" fmla="*/ 41784 w 1360"/>
              <a:gd name="T75" fmla="*/ 217167 h 1360"/>
              <a:gd name="T76" fmla="*/ 36286 w 1360"/>
              <a:gd name="T77" fmla="*/ 217167 h 1360"/>
              <a:gd name="T78" fmla="*/ 22908 w 1360"/>
              <a:gd name="T79" fmla="*/ 212210 h 1360"/>
              <a:gd name="T80" fmla="*/ 9163 w 1360"/>
              <a:gd name="T81" fmla="*/ 199736 h 1360"/>
              <a:gd name="T82" fmla="*/ 3115 w 1360"/>
              <a:gd name="T83" fmla="*/ 187742 h 1360"/>
              <a:gd name="T84" fmla="*/ 10629 w 1360"/>
              <a:gd name="T85" fmla="*/ 188702 h 1360"/>
              <a:gd name="T86" fmla="*/ 22541 w 1360"/>
              <a:gd name="T87" fmla="*/ 186783 h 1360"/>
              <a:gd name="T88" fmla="*/ 35553 w 1360"/>
              <a:gd name="T89" fmla="*/ 181666 h 1360"/>
              <a:gd name="T90" fmla="*/ 48931 w 1360"/>
              <a:gd name="T91" fmla="*/ 172710 h 1360"/>
              <a:gd name="T92" fmla="*/ 63226 w 1360"/>
              <a:gd name="T93" fmla="*/ 160077 h 1360"/>
              <a:gd name="T94" fmla="*/ 77704 w 1360"/>
              <a:gd name="T95" fmla="*/ 144245 h 1360"/>
              <a:gd name="T96" fmla="*/ 85401 w 1360"/>
              <a:gd name="T97" fmla="*/ 118339 h 1360"/>
              <a:gd name="T98" fmla="*/ 68907 w 1360"/>
              <a:gd name="T99" fmla="*/ 98829 h 1360"/>
              <a:gd name="T100" fmla="*/ 55529 w 1360"/>
              <a:gd name="T101" fmla="*/ 81558 h 1360"/>
              <a:gd name="T102" fmla="*/ 45633 w 1360"/>
              <a:gd name="T103" fmla="*/ 66525 h 1360"/>
              <a:gd name="T104" fmla="*/ 39402 w 1360"/>
              <a:gd name="T105" fmla="*/ 54052 h 1360"/>
              <a:gd name="T106" fmla="*/ 36469 w 1360"/>
              <a:gd name="T107" fmla="*/ 43497 h 1360"/>
              <a:gd name="T108" fmla="*/ 37935 w 1360"/>
              <a:gd name="T109" fmla="*/ 32143 h 1360"/>
              <a:gd name="T110" fmla="*/ 46732 w 1360"/>
              <a:gd name="T111" fmla="*/ 17111 h 1360"/>
              <a:gd name="T112" fmla="*/ 63226 w 1360"/>
              <a:gd name="T113" fmla="*/ 0 h 136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360" h="1360">
                <a:moveTo>
                  <a:pt x="345" y="0"/>
                </a:moveTo>
                <a:lnTo>
                  <a:pt x="363" y="75"/>
                </a:lnTo>
                <a:lnTo>
                  <a:pt x="384" y="150"/>
                </a:lnTo>
                <a:lnTo>
                  <a:pt x="409" y="223"/>
                </a:lnTo>
                <a:lnTo>
                  <a:pt x="439" y="295"/>
                </a:lnTo>
                <a:lnTo>
                  <a:pt x="472" y="366"/>
                </a:lnTo>
                <a:lnTo>
                  <a:pt x="510" y="435"/>
                </a:lnTo>
                <a:lnTo>
                  <a:pt x="552" y="504"/>
                </a:lnTo>
                <a:lnTo>
                  <a:pt x="598" y="574"/>
                </a:lnTo>
                <a:lnTo>
                  <a:pt x="629" y="614"/>
                </a:lnTo>
                <a:lnTo>
                  <a:pt x="685" y="539"/>
                </a:lnTo>
                <a:lnTo>
                  <a:pt x="717" y="493"/>
                </a:lnTo>
                <a:lnTo>
                  <a:pt x="750" y="451"/>
                </a:lnTo>
                <a:lnTo>
                  <a:pt x="783" y="410"/>
                </a:lnTo>
                <a:lnTo>
                  <a:pt x="813" y="374"/>
                </a:lnTo>
                <a:lnTo>
                  <a:pt x="844" y="341"/>
                </a:lnTo>
                <a:lnTo>
                  <a:pt x="873" y="311"/>
                </a:lnTo>
                <a:lnTo>
                  <a:pt x="902" y="282"/>
                </a:lnTo>
                <a:lnTo>
                  <a:pt x="930" y="257"/>
                </a:lnTo>
                <a:lnTo>
                  <a:pt x="957" y="236"/>
                </a:lnTo>
                <a:lnTo>
                  <a:pt x="982" y="217"/>
                </a:lnTo>
                <a:lnTo>
                  <a:pt x="1007" y="199"/>
                </a:lnTo>
                <a:lnTo>
                  <a:pt x="1032" y="186"/>
                </a:lnTo>
                <a:lnTo>
                  <a:pt x="1055" y="176"/>
                </a:lnTo>
                <a:lnTo>
                  <a:pt x="1076" y="169"/>
                </a:lnTo>
                <a:lnTo>
                  <a:pt x="1099" y="165"/>
                </a:lnTo>
                <a:lnTo>
                  <a:pt x="1118" y="163"/>
                </a:lnTo>
                <a:lnTo>
                  <a:pt x="1139" y="165"/>
                </a:lnTo>
                <a:lnTo>
                  <a:pt x="1157" y="169"/>
                </a:lnTo>
                <a:lnTo>
                  <a:pt x="1176" y="176"/>
                </a:lnTo>
                <a:lnTo>
                  <a:pt x="1191" y="184"/>
                </a:lnTo>
                <a:lnTo>
                  <a:pt x="1208" y="198"/>
                </a:lnTo>
                <a:lnTo>
                  <a:pt x="1224" y="213"/>
                </a:lnTo>
                <a:lnTo>
                  <a:pt x="1237" y="230"/>
                </a:lnTo>
                <a:lnTo>
                  <a:pt x="1251" y="249"/>
                </a:lnTo>
                <a:lnTo>
                  <a:pt x="1262" y="269"/>
                </a:lnTo>
                <a:lnTo>
                  <a:pt x="1278" y="292"/>
                </a:lnTo>
                <a:lnTo>
                  <a:pt x="1226" y="320"/>
                </a:lnTo>
                <a:lnTo>
                  <a:pt x="1172" y="357"/>
                </a:lnTo>
                <a:lnTo>
                  <a:pt x="1116" y="399"/>
                </a:lnTo>
                <a:lnTo>
                  <a:pt x="1059" y="447"/>
                </a:lnTo>
                <a:lnTo>
                  <a:pt x="1001" y="503"/>
                </a:lnTo>
                <a:lnTo>
                  <a:pt x="942" y="564"/>
                </a:lnTo>
                <a:lnTo>
                  <a:pt x="880" y="633"/>
                </a:lnTo>
                <a:lnTo>
                  <a:pt x="817" y="708"/>
                </a:lnTo>
                <a:lnTo>
                  <a:pt x="762" y="777"/>
                </a:lnTo>
                <a:lnTo>
                  <a:pt x="802" y="825"/>
                </a:lnTo>
                <a:lnTo>
                  <a:pt x="832" y="861"/>
                </a:lnTo>
                <a:lnTo>
                  <a:pt x="861" y="894"/>
                </a:lnTo>
                <a:lnTo>
                  <a:pt x="892" y="925"/>
                </a:lnTo>
                <a:lnTo>
                  <a:pt x="921" y="953"/>
                </a:lnTo>
                <a:lnTo>
                  <a:pt x="950" y="980"/>
                </a:lnTo>
                <a:lnTo>
                  <a:pt x="978" y="1003"/>
                </a:lnTo>
                <a:lnTo>
                  <a:pt x="1007" y="1026"/>
                </a:lnTo>
                <a:lnTo>
                  <a:pt x="1034" y="1045"/>
                </a:lnTo>
                <a:lnTo>
                  <a:pt x="1063" y="1063"/>
                </a:lnTo>
                <a:lnTo>
                  <a:pt x="1090" y="1078"/>
                </a:lnTo>
                <a:lnTo>
                  <a:pt x="1116" y="1090"/>
                </a:lnTo>
                <a:lnTo>
                  <a:pt x="1143" y="1101"/>
                </a:lnTo>
                <a:lnTo>
                  <a:pt x="1170" y="1109"/>
                </a:lnTo>
                <a:lnTo>
                  <a:pt x="1197" y="1114"/>
                </a:lnTo>
                <a:lnTo>
                  <a:pt x="1222" y="1118"/>
                </a:lnTo>
                <a:lnTo>
                  <a:pt x="1247" y="1118"/>
                </a:lnTo>
                <a:lnTo>
                  <a:pt x="1291" y="1116"/>
                </a:lnTo>
                <a:lnTo>
                  <a:pt x="1333" y="1111"/>
                </a:lnTo>
                <a:lnTo>
                  <a:pt x="1360" y="1105"/>
                </a:lnTo>
                <a:lnTo>
                  <a:pt x="1343" y="1141"/>
                </a:lnTo>
                <a:lnTo>
                  <a:pt x="1329" y="1170"/>
                </a:lnTo>
                <a:lnTo>
                  <a:pt x="1316" y="1197"/>
                </a:lnTo>
                <a:lnTo>
                  <a:pt x="1304" y="1222"/>
                </a:lnTo>
                <a:lnTo>
                  <a:pt x="1291" y="1243"/>
                </a:lnTo>
                <a:lnTo>
                  <a:pt x="1279" y="1262"/>
                </a:lnTo>
                <a:lnTo>
                  <a:pt x="1270" y="1279"/>
                </a:lnTo>
                <a:lnTo>
                  <a:pt x="1258" y="1293"/>
                </a:lnTo>
                <a:lnTo>
                  <a:pt x="1249" y="1304"/>
                </a:lnTo>
                <a:lnTo>
                  <a:pt x="1224" y="1325"/>
                </a:lnTo>
                <a:lnTo>
                  <a:pt x="1195" y="1341"/>
                </a:lnTo>
                <a:lnTo>
                  <a:pt x="1164" y="1348"/>
                </a:lnTo>
                <a:lnTo>
                  <a:pt x="1128" y="1352"/>
                </a:lnTo>
                <a:lnTo>
                  <a:pt x="1107" y="1350"/>
                </a:lnTo>
                <a:lnTo>
                  <a:pt x="1084" y="1347"/>
                </a:lnTo>
                <a:lnTo>
                  <a:pt x="1061" y="1341"/>
                </a:lnTo>
                <a:lnTo>
                  <a:pt x="1038" y="1331"/>
                </a:lnTo>
                <a:lnTo>
                  <a:pt x="1013" y="1320"/>
                </a:lnTo>
                <a:lnTo>
                  <a:pt x="988" y="1306"/>
                </a:lnTo>
                <a:lnTo>
                  <a:pt x="961" y="1289"/>
                </a:lnTo>
                <a:lnTo>
                  <a:pt x="934" y="1270"/>
                </a:lnTo>
                <a:lnTo>
                  <a:pt x="907" y="1249"/>
                </a:lnTo>
                <a:lnTo>
                  <a:pt x="879" y="1224"/>
                </a:lnTo>
                <a:lnTo>
                  <a:pt x="850" y="1199"/>
                </a:lnTo>
                <a:lnTo>
                  <a:pt x="819" y="1168"/>
                </a:lnTo>
                <a:lnTo>
                  <a:pt x="788" y="1137"/>
                </a:lnTo>
                <a:lnTo>
                  <a:pt x="758" y="1103"/>
                </a:lnTo>
                <a:lnTo>
                  <a:pt x="725" y="1067"/>
                </a:lnTo>
                <a:lnTo>
                  <a:pt x="692" y="1026"/>
                </a:lnTo>
                <a:lnTo>
                  <a:pt x="629" y="951"/>
                </a:lnTo>
                <a:lnTo>
                  <a:pt x="597" y="997"/>
                </a:lnTo>
                <a:lnTo>
                  <a:pt x="568" y="1040"/>
                </a:lnTo>
                <a:lnTo>
                  <a:pt x="541" y="1078"/>
                </a:lnTo>
                <a:lnTo>
                  <a:pt x="512" y="1114"/>
                </a:lnTo>
                <a:lnTo>
                  <a:pt x="487" y="1147"/>
                </a:lnTo>
                <a:lnTo>
                  <a:pt x="460" y="1180"/>
                </a:lnTo>
                <a:lnTo>
                  <a:pt x="435" y="1207"/>
                </a:lnTo>
                <a:lnTo>
                  <a:pt x="412" y="1233"/>
                </a:lnTo>
                <a:lnTo>
                  <a:pt x="387" y="1256"/>
                </a:lnTo>
                <a:lnTo>
                  <a:pt x="366" y="1279"/>
                </a:lnTo>
                <a:lnTo>
                  <a:pt x="343" y="1297"/>
                </a:lnTo>
                <a:lnTo>
                  <a:pt x="322" y="1314"/>
                </a:lnTo>
                <a:lnTo>
                  <a:pt x="303" y="1327"/>
                </a:lnTo>
                <a:lnTo>
                  <a:pt x="282" y="1339"/>
                </a:lnTo>
                <a:lnTo>
                  <a:pt x="265" y="1348"/>
                </a:lnTo>
                <a:lnTo>
                  <a:pt x="246" y="1354"/>
                </a:lnTo>
                <a:lnTo>
                  <a:pt x="228" y="1358"/>
                </a:lnTo>
                <a:lnTo>
                  <a:pt x="211" y="1360"/>
                </a:lnTo>
                <a:lnTo>
                  <a:pt x="198" y="1358"/>
                </a:lnTo>
                <a:lnTo>
                  <a:pt x="173" y="1352"/>
                </a:lnTo>
                <a:lnTo>
                  <a:pt x="150" y="1343"/>
                </a:lnTo>
                <a:lnTo>
                  <a:pt x="125" y="1327"/>
                </a:lnTo>
                <a:lnTo>
                  <a:pt x="100" y="1306"/>
                </a:lnTo>
                <a:lnTo>
                  <a:pt x="75" y="1279"/>
                </a:lnTo>
                <a:lnTo>
                  <a:pt x="50" y="1249"/>
                </a:lnTo>
                <a:lnTo>
                  <a:pt x="25" y="1212"/>
                </a:lnTo>
                <a:lnTo>
                  <a:pt x="0" y="1170"/>
                </a:lnTo>
                <a:lnTo>
                  <a:pt x="17" y="1174"/>
                </a:lnTo>
                <a:lnTo>
                  <a:pt x="33" y="1178"/>
                </a:lnTo>
                <a:lnTo>
                  <a:pt x="46" y="1180"/>
                </a:lnTo>
                <a:lnTo>
                  <a:pt x="58" y="1180"/>
                </a:lnTo>
                <a:lnTo>
                  <a:pt x="79" y="1178"/>
                </a:lnTo>
                <a:lnTo>
                  <a:pt x="102" y="1174"/>
                </a:lnTo>
                <a:lnTo>
                  <a:pt x="123" y="1168"/>
                </a:lnTo>
                <a:lnTo>
                  <a:pt x="146" y="1161"/>
                </a:lnTo>
                <a:lnTo>
                  <a:pt x="171" y="1149"/>
                </a:lnTo>
                <a:lnTo>
                  <a:pt x="194" y="1136"/>
                </a:lnTo>
                <a:lnTo>
                  <a:pt x="219" y="1118"/>
                </a:lnTo>
                <a:lnTo>
                  <a:pt x="242" y="1101"/>
                </a:lnTo>
                <a:lnTo>
                  <a:pt x="267" y="1080"/>
                </a:lnTo>
                <a:lnTo>
                  <a:pt x="293" y="1055"/>
                </a:lnTo>
                <a:lnTo>
                  <a:pt x="318" y="1030"/>
                </a:lnTo>
                <a:lnTo>
                  <a:pt x="345" y="1001"/>
                </a:lnTo>
                <a:lnTo>
                  <a:pt x="370" y="971"/>
                </a:lnTo>
                <a:lnTo>
                  <a:pt x="397" y="938"/>
                </a:lnTo>
                <a:lnTo>
                  <a:pt x="424" y="902"/>
                </a:lnTo>
                <a:lnTo>
                  <a:pt x="453" y="863"/>
                </a:lnTo>
                <a:lnTo>
                  <a:pt x="504" y="790"/>
                </a:lnTo>
                <a:lnTo>
                  <a:pt x="466" y="740"/>
                </a:lnTo>
                <a:lnTo>
                  <a:pt x="434" y="698"/>
                </a:lnTo>
                <a:lnTo>
                  <a:pt x="405" y="658"/>
                </a:lnTo>
                <a:lnTo>
                  <a:pt x="376" y="618"/>
                </a:lnTo>
                <a:lnTo>
                  <a:pt x="349" y="581"/>
                </a:lnTo>
                <a:lnTo>
                  <a:pt x="326" y="545"/>
                </a:lnTo>
                <a:lnTo>
                  <a:pt x="303" y="510"/>
                </a:lnTo>
                <a:lnTo>
                  <a:pt x="284" y="478"/>
                </a:lnTo>
                <a:lnTo>
                  <a:pt x="267" y="447"/>
                </a:lnTo>
                <a:lnTo>
                  <a:pt x="249" y="416"/>
                </a:lnTo>
                <a:lnTo>
                  <a:pt x="236" y="389"/>
                </a:lnTo>
                <a:lnTo>
                  <a:pt x="224" y="363"/>
                </a:lnTo>
                <a:lnTo>
                  <a:pt x="215" y="338"/>
                </a:lnTo>
                <a:lnTo>
                  <a:pt x="209" y="315"/>
                </a:lnTo>
                <a:lnTo>
                  <a:pt x="203" y="293"/>
                </a:lnTo>
                <a:lnTo>
                  <a:pt x="199" y="272"/>
                </a:lnTo>
                <a:lnTo>
                  <a:pt x="199" y="255"/>
                </a:lnTo>
                <a:lnTo>
                  <a:pt x="201" y="228"/>
                </a:lnTo>
                <a:lnTo>
                  <a:pt x="207" y="201"/>
                </a:lnTo>
                <a:lnTo>
                  <a:pt x="219" y="173"/>
                </a:lnTo>
                <a:lnTo>
                  <a:pt x="236" y="140"/>
                </a:lnTo>
                <a:lnTo>
                  <a:pt x="255" y="107"/>
                </a:lnTo>
                <a:lnTo>
                  <a:pt x="280" y="73"/>
                </a:lnTo>
                <a:lnTo>
                  <a:pt x="311" y="38"/>
                </a:lnTo>
                <a:lnTo>
                  <a:pt x="34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40011" name="勾2 1231"/>
          <p:cNvSpPr/>
          <p:nvPr/>
        </p:nvSpPr>
        <p:spPr bwMode="auto">
          <a:xfrm>
            <a:off x="10515600" y="3621088"/>
            <a:ext cx="247650" cy="247650"/>
          </a:xfrm>
          <a:custGeom>
            <a:avLst/>
            <a:gdLst>
              <a:gd name="T0" fmla="*/ 15114 w 1360"/>
              <a:gd name="T1" fmla="*/ 231990 h 1360"/>
              <a:gd name="T2" fmla="*/ 214691 w 1360"/>
              <a:gd name="T3" fmla="*/ 34962 h 1360"/>
              <a:gd name="T4" fmla="*/ 180457 w 1360"/>
              <a:gd name="T5" fmla="*/ 70471 h 1360"/>
              <a:gd name="T6" fmla="*/ 149683 w 1360"/>
              <a:gd name="T7" fmla="*/ 109986 h 1360"/>
              <a:gd name="T8" fmla="*/ 136025 w 1360"/>
              <a:gd name="T9" fmla="*/ 130198 h 1360"/>
              <a:gd name="T10" fmla="*/ 124553 w 1360"/>
              <a:gd name="T11" fmla="*/ 150229 h 1360"/>
              <a:gd name="T12" fmla="*/ 115084 w 1360"/>
              <a:gd name="T13" fmla="*/ 169713 h 1360"/>
              <a:gd name="T14" fmla="*/ 107436 w 1360"/>
              <a:gd name="T15" fmla="*/ 189015 h 1360"/>
              <a:gd name="T16" fmla="*/ 92322 w 1360"/>
              <a:gd name="T17" fmla="*/ 199395 h 1360"/>
              <a:gd name="T18" fmla="*/ 84310 w 1360"/>
              <a:gd name="T19" fmla="*/ 201944 h 1360"/>
              <a:gd name="T20" fmla="*/ 81215 w 1360"/>
              <a:gd name="T21" fmla="*/ 192839 h 1360"/>
              <a:gd name="T22" fmla="*/ 75570 w 1360"/>
              <a:gd name="T23" fmla="*/ 178089 h 1360"/>
              <a:gd name="T24" fmla="*/ 69925 w 1360"/>
              <a:gd name="T25" fmla="*/ 164432 h 1360"/>
              <a:gd name="T26" fmla="*/ 64644 w 1360"/>
              <a:gd name="T27" fmla="*/ 153324 h 1360"/>
              <a:gd name="T28" fmla="*/ 60092 w 1360"/>
              <a:gd name="T29" fmla="*/ 143856 h 1360"/>
              <a:gd name="T30" fmla="*/ 55903 w 1360"/>
              <a:gd name="T31" fmla="*/ 137300 h 1360"/>
              <a:gd name="T32" fmla="*/ 47527 w 1360"/>
              <a:gd name="T33" fmla="*/ 128195 h 1360"/>
              <a:gd name="T34" fmla="*/ 38422 w 1360"/>
              <a:gd name="T35" fmla="*/ 124735 h 1360"/>
              <a:gd name="T36" fmla="*/ 44796 w 1360"/>
              <a:gd name="T37" fmla="*/ 119455 h 1360"/>
              <a:gd name="T38" fmla="*/ 50440 w 1360"/>
              <a:gd name="T39" fmla="*/ 115995 h 1360"/>
              <a:gd name="T40" fmla="*/ 55539 w 1360"/>
              <a:gd name="T41" fmla="*/ 113446 h 1360"/>
              <a:gd name="T42" fmla="*/ 60456 w 1360"/>
              <a:gd name="T43" fmla="*/ 112899 h 1360"/>
              <a:gd name="T44" fmla="*/ 67193 w 1360"/>
              <a:gd name="T45" fmla="*/ 115267 h 1360"/>
              <a:gd name="T46" fmla="*/ 74113 w 1360"/>
              <a:gd name="T47" fmla="*/ 121822 h 1360"/>
              <a:gd name="T48" fmla="*/ 81215 w 1360"/>
              <a:gd name="T49" fmla="*/ 132748 h 1360"/>
              <a:gd name="T50" fmla="*/ 88863 w 1360"/>
              <a:gd name="T51" fmla="*/ 148044 h 1360"/>
              <a:gd name="T52" fmla="*/ 104887 w 1360"/>
              <a:gd name="T53" fmla="*/ 142581 h 1360"/>
              <a:gd name="T54" fmla="*/ 128742 w 1360"/>
              <a:gd name="T55" fmla="*/ 107618 h 1360"/>
              <a:gd name="T56" fmla="*/ 155692 w 1360"/>
              <a:gd name="T57" fmla="*/ 74659 h 1360"/>
              <a:gd name="T58" fmla="*/ 185738 w 1360"/>
              <a:gd name="T59" fmla="*/ 44067 h 1360"/>
              <a:gd name="T60" fmla="*/ 15114 w 1360"/>
              <a:gd name="T61" fmla="*/ 29317 h 1360"/>
              <a:gd name="T62" fmla="*/ 243462 w 1360"/>
              <a:gd name="T63" fmla="*/ 0 h 1360"/>
              <a:gd name="T64" fmla="*/ 239638 w 1360"/>
              <a:gd name="T65" fmla="*/ 14386 h 1360"/>
              <a:gd name="T66" fmla="*/ 230169 w 1360"/>
              <a:gd name="T67" fmla="*/ 247650 h 1360"/>
              <a:gd name="T68" fmla="*/ 0 w 1360"/>
              <a:gd name="T69" fmla="*/ 14021 h 1360"/>
              <a:gd name="T70" fmla="*/ 233264 w 1360"/>
              <a:gd name="T71" fmla="*/ 6373 h 1360"/>
              <a:gd name="T72" fmla="*/ 243462 w 1360"/>
              <a:gd name="T73" fmla="*/ 0 h 136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360" h="1360">
                <a:moveTo>
                  <a:pt x="83" y="161"/>
                </a:moveTo>
                <a:lnTo>
                  <a:pt x="83" y="1274"/>
                </a:lnTo>
                <a:lnTo>
                  <a:pt x="1179" y="1274"/>
                </a:lnTo>
                <a:lnTo>
                  <a:pt x="1179" y="192"/>
                </a:lnTo>
                <a:lnTo>
                  <a:pt x="1081" y="286"/>
                </a:lnTo>
                <a:lnTo>
                  <a:pt x="991" y="387"/>
                </a:lnTo>
                <a:lnTo>
                  <a:pt x="903" y="493"/>
                </a:lnTo>
                <a:lnTo>
                  <a:pt x="822" y="604"/>
                </a:lnTo>
                <a:lnTo>
                  <a:pt x="784" y="660"/>
                </a:lnTo>
                <a:lnTo>
                  <a:pt x="747" y="715"/>
                </a:lnTo>
                <a:lnTo>
                  <a:pt x="715" y="771"/>
                </a:lnTo>
                <a:lnTo>
                  <a:pt x="684" y="825"/>
                </a:lnTo>
                <a:lnTo>
                  <a:pt x="657" y="880"/>
                </a:lnTo>
                <a:lnTo>
                  <a:pt x="632" y="932"/>
                </a:lnTo>
                <a:lnTo>
                  <a:pt x="609" y="986"/>
                </a:lnTo>
                <a:lnTo>
                  <a:pt x="590" y="1038"/>
                </a:lnTo>
                <a:lnTo>
                  <a:pt x="551" y="1063"/>
                </a:lnTo>
                <a:lnTo>
                  <a:pt x="507" y="1095"/>
                </a:lnTo>
                <a:lnTo>
                  <a:pt x="469" y="1128"/>
                </a:lnTo>
                <a:lnTo>
                  <a:pt x="463" y="1109"/>
                </a:lnTo>
                <a:lnTo>
                  <a:pt x="455" y="1086"/>
                </a:lnTo>
                <a:lnTo>
                  <a:pt x="446" y="1059"/>
                </a:lnTo>
                <a:lnTo>
                  <a:pt x="434" y="1026"/>
                </a:lnTo>
                <a:lnTo>
                  <a:pt x="415" y="978"/>
                </a:lnTo>
                <a:lnTo>
                  <a:pt x="400" y="938"/>
                </a:lnTo>
                <a:lnTo>
                  <a:pt x="384" y="903"/>
                </a:lnTo>
                <a:lnTo>
                  <a:pt x="371" y="871"/>
                </a:lnTo>
                <a:lnTo>
                  <a:pt x="355" y="842"/>
                </a:lnTo>
                <a:lnTo>
                  <a:pt x="344" y="815"/>
                </a:lnTo>
                <a:lnTo>
                  <a:pt x="330" y="790"/>
                </a:lnTo>
                <a:lnTo>
                  <a:pt x="319" y="771"/>
                </a:lnTo>
                <a:lnTo>
                  <a:pt x="307" y="754"/>
                </a:lnTo>
                <a:lnTo>
                  <a:pt x="284" y="725"/>
                </a:lnTo>
                <a:lnTo>
                  <a:pt x="261" y="704"/>
                </a:lnTo>
                <a:lnTo>
                  <a:pt x="236" y="691"/>
                </a:lnTo>
                <a:lnTo>
                  <a:pt x="211" y="685"/>
                </a:lnTo>
                <a:lnTo>
                  <a:pt x="229" y="669"/>
                </a:lnTo>
                <a:lnTo>
                  <a:pt x="246" y="656"/>
                </a:lnTo>
                <a:lnTo>
                  <a:pt x="261" y="645"/>
                </a:lnTo>
                <a:lnTo>
                  <a:pt x="277" y="637"/>
                </a:lnTo>
                <a:lnTo>
                  <a:pt x="292" y="629"/>
                </a:lnTo>
                <a:lnTo>
                  <a:pt x="305" y="623"/>
                </a:lnTo>
                <a:lnTo>
                  <a:pt x="321" y="621"/>
                </a:lnTo>
                <a:lnTo>
                  <a:pt x="332" y="620"/>
                </a:lnTo>
                <a:lnTo>
                  <a:pt x="352" y="623"/>
                </a:lnTo>
                <a:lnTo>
                  <a:pt x="369" y="633"/>
                </a:lnTo>
                <a:lnTo>
                  <a:pt x="388" y="648"/>
                </a:lnTo>
                <a:lnTo>
                  <a:pt x="407" y="669"/>
                </a:lnTo>
                <a:lnTo>
                  <a:pt x="426" y="696"/>
                </a:lnTo>
                <a:lnTo>
                  <a:pt x="446" y="729"/>
                </a:lnTo>
                <a:lnTo>
                  <a:pt x="467" y="769"/>
                </a:lnTo>
                <a:lnTo>
                  <a:pt x="488" y="813"/>
                </a:lnTo>
                <a:lnTo>
                  <a:pt x="519" y="882"/>
                </a:lnTo>
                <a:lnTo>
                  <a:pt x="576" y="783"/>
                </a:lnTo>
                <a:lnTo>
                  <a:pt x="640" y="685"/>
                </a:lnTo>
                <a:lnTo>
                  <a:pt x="707" y="591"/>
                </a:lnTo>
                <a:lnTo>
                  <a:pt x="778" y="501"/>
                </a:lnTo>
                <a:lnTo>
                  <a:pt x="855" y="410"/>
                </a:lnTo>
                <a:lnTo>
                  <a:pt x="935" y="324"/>
                </a:lnTo>
                <a:lnTo>
                  <a:pt x="1020" y="242"/>
                </a:lnTo>
                <a:lnTo>
                  <a:pt x="1110" y="161"/>
                </a:lnTo>
                <a:lnTo>
                  <a:pt x="83" y="161"/>
                </a:lnTo>
                <a:close/>
                <a:moveTo>
                  <a:pt x="1337" y="0"/>
                </a:moveTo>
                <a:lnTo>
                  <a:pt x="1360" y="46"/>
                </a:lnTo>
                <a:lnTo>
                  <a:pt x="1316" y="79"/>
                </a:lnTo>
                <a:lnTo>
                  <a:pt x="1264" y="119"/>
                </a:lnTo>
                <a:lnTo>
                  <a:pt x="1264" y="1360"/>
                </a:lnTo>
                <a:lnTo>
                  <a:pt x="0" y="1360"/>
                </a:lnTo>
                <a:lnTo>
                  <a:pt x="0" y="77"/>
                </a:lnTo>
                <a:lnTo>
                  <a:pt x="1222" y="77"/>
                </a:lnTo>
                <a:lnTo>
                  <a:pt x="1281" y="35"/>
                </a:lnTo>
                <a:lnTo>
                  <a:pt x="133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40012" name="叉2 1232"/>
          <p:cNvSpPr/>
          <p:nvPr/>
        </p:nvSpPr>
        <p:spPr bwMode="auto">
          <a:xfrm>
            <a:off x="8936038" y="3621088"/>
            <a:ext cx="247650" cy="247650"/>
          </a:xfrm>
          <a:custGeom>
            <a:avLst/>
            <a:gdLst>
              <a:gd name="T0" fmla="*/ 83946 w 1360"/>
              <a:gd name="T1" fmla="*/ 46799 h 1360"/>
              <a:gd name="T2" fmla="*/ 89955 w 1360"/>
              <a:gd name="T3" fmla="*/ 63551 h 1360"/>
              <a:gd name="T4" fmla="*/ 97603 w 1360"/>
              <a:gd name="T5" fmla="*/ 79940 h 1360"/>
              <a:gd name="T6" fmla="*/ 107801 w 1360"/>
              <a:gd name="T7" fmla="*/ 95782 h 1360"/>
              <a:gd name="T8" fmla="*/ 117452 w 1360"/>
              <a:gd name="T9" fmla="*/ 107983 h 1360"/>
              <a:gd name="T10" fmla="*/ 132930 w 1360"/>
              <a:gd name="T11" fmla="*/ 89409 h 1360"/>
              <a:gd name="T12" fmla="*/ 148226 w 1360"/>
              <a:gd name="T13" fmla="*/ 73385 h 1360"/>
              <a:gd name="T14" fmla="*/ 162247 w 1360"/>
              <a:gd name="T15" fmla="*/ 62823 h 1360"/>
              <a:gd name="T16" fmla="*/ 174265 w 1360"/>
              <a:gd name="T17" fmla="*/ 57360 h 1360"/>
              <a:gd name="T18" fmla="*/ 184281 w 1360"/>
              <a:gd name="T19" fmla="*/ 57360 h 1360"/>
              <a:gd name="T20" fmla="*/ 192657 w 1360"/>
              <a:gd name="T21" fmla="*/ 62095 h 1360"/>
              <a:gd name="T22" fmla="*/ 197210 w 1360"/>
              <a:gd name="T23" fmla="*/ 68832 h 1360"/>
              <a:gd name="T24" fmla="*/ 192657 w 1360"/>
              <a:gd name="T25" fmla="*/ 74659 h 1360"/>
              <a:gd name="T26" fmla="*/ 179182 w 1360"/>
              <a:gd name="T27" fmla="*/ 83400 h 1360"/>
              <a:gd name="T28" fmla="*/ 164432 w 1360"/>
              <a:gd name="T29" fmla="*/ 95418 h 1360"/>
              <a:gd name="T30" fmla="*/ 149318 w 1360"/>
              <a:gd name="T31" fmla="*/ 109986 h 1360"/>
              <a:gd name="T32" fmla="*/ 134387 w 1360"/>
              <a:gd name="T33" fmla="*/ 126374 h 1360"/>
              <a:gd name="T34" fmla="*/ 146951 w 1360"/>
              <a:gd name="T35" fmla="*/ 139667 h 1360"/>
              <a:gd name="T36" fmla="*/ 161519 w 1360"/>
              <a:gd name="T37" fmla="*/ 152232 h 1360"/>
              <a:gd name="T38" fmla="*/ 175540 w 1360"/>
              <a:gd name="T39" fmla="*/ 160608 h 1360"/>
              <a:gd name="T40" fmla="*/ 189197 w 1360"/>
              <a:gd name="T41" fmla="*/ 164797 h 1360"/>
              <a:gd name="T42" fmla="*/ 202854 w 1360"/>
              <a:gd name="T43" fmla="*/ 164797 h 1360"/>
              <a:gd name="T44" fmla="*/ 207771 w 1360"/>
              <a:gd name="T45" fmla="*/ 168074 h 1360"/>
              <a:gd name="T46" fmla="*/ 203947 w 1360"/>
              <a:gd name="T47" fmla="*/ 174994 h 1360"/>
              <a:gd name="T48" fmla="*/ 200487 w 1360"/>
              <a:gd name="T49" fmla="*/ 180639 h 1360"/>
              <a:gd name="T50" fmla="*/ 197210 w 1360"/>
              <a:gd name="T51" fmla="*/ 184827 h 1360"/>
              <a:gd name="T52" fmla="*/ 192657 w 1360"/>
              <a:gd name="T53" fmla="*/ 188651 h 1360"/>
              <a:gd name="T54" fmla="*/ 185009 w 1360"/>
              <a:gd name="T55" fmla="*/ 191382 h 1360"/>
              <a:gd name="T56" fmla="*/ 174812 w 1360"/>
              <a:gd name="T57" fmla="*/ 191018 h 1360"/>
              <a:gd name="T58" fmla="*/ 162976 w 1360"/>
              <a:gd name="T59" fmla="*/ 186466 h 1360"/>
              <a:gd name="T60" fmla="*/ 148954 w 1360"/>
              <a:gd name="T61" fmla="*/ 177361 h 1360"/>
              <a:gd name="T62" fmla="*/ 133658 w 1360"/>
              <a:gd name="T63" fmla="*/ 163522 h 1360"/>
              <a:gd name="T64" fmla="*/ 117452 w 1360"/>
              <a:gd name="T65" fmla="*/ 146405 h 1360"/>
              <a:gd name="T66" fmla="*/ 105980 w 1360"/>
              <a:gd name="T67" fmla="*/ 161337 h 1360"/>
              <a:gd name="T68" fmla="*/ 91958 w 1360"/>
              <a:gd name="T69" fmla="*/ 176815 h 1360"/>
              <a:gd name="T70" fmla="*/ 79758 w 1360"/>
              <a:gd name="T71" fmla="*/ 186830 h 1360"/>
              <a:gd name="T72" fmla="*/ 69196 w 1360"/>
              <a:gd name="T73" fmla="*/ 192111 h 1360"/>
              <a:gd name="T74" fmla="*/ 61548 w 1360"/>
              <a:gd name="T75" fmla="*/ 192475 h 1360"/>
              <a:gd name="T76" fmla="*/ 54993 w 1360"/>
              <a:gd name="T77" fmla="*/ 189744 h 1360"/>
              <a:gd name="T78" fmla="*/ 48255 w 1360"/>
              <a:gd name="T79" fmla="*/ 184463 h 1360"/>
              <a:gd name="T80" fmla="*/ 41700 w 1360"/>
              <a:gd name="T81" fmla="*/ 176451 h 1360"/>
              <a:gd name="T82" fmla="*/ 42246 w 1360"/>
              <a:gd name="T83" fmla="*/ 171898 h 1360"/>
              <a:gd name="T84" fmla="*/ 50805 w 1360"/>
              <a:gd name="T85" fmla="*/ 171534 h 1360"/>
              <a:gd name="T86" fmla="*/ 62641 w 1360"/>
              <a:gd name="T87" fmla="*/ 167346 h 1360"/>
              <a:gd name="T88" fmla="*/ 75205 w 1360"/>
              <a:gd name="T89" fmla="*/ 158241 h 1360"/>
              <a:gd name="T90" fmla="*/ 88498 w 1360"/>
              <a:gd name="T91" fmla="*/ 144584 h 1360"/>
              <a:gd name="T92" fmla="*/ 101791 w 1360"/>
              <a:gd name="T93" fmla="*/ 128195 h 1360"/>
              <a:gd name="T94" fmla="*/ 89227 w 1360"/>
              <a:gd name="T95" fmla="*/ 112899 h 1360"/>
              <a:gd name="T96" fmla="*/ 76298 w 1360"/>
              <a:gd name="T97" fmla="*/ 96146 h 1360"/>
              <a:gd name="T98" fmla="*/ 67922 w 1360"/>
              <a:gd name="T99" fmla="*/ 82489 h 1360"/>
              <a:gd name="T100" fmla="*/ 63733 w 1360"/>
              <a:gd name="T101" fmla="*/ 71564 h 1360"/>
              <a:gd name="T102" fmla="*/ 63733 w 1360"/>
              <a:gd name="T103" fmla="*/ 64280 h 1360"/>
              <a:gd name="T104" fmla="*/ 65737 w 1360"/>
              <a:gd name="T105" fmla="*/ 57906 h 1360"/>
              <a:gd name="T106" fmla="*/ 70289 w 1360"/>
              <a:gd name="T107" fmla="*/ 50623 h 1360"/>
              <a:gd name="T108" fmla="*/ 77391 w 1360"/>
              <a:gd name="T109" fmla="*/ 42610 h 1360"/>
              <a:gd name="T110" fmla="*/ 81761 w 1360"/>
              <a:gd name="T111" fmla="*/ 38422 h 1360"/>
              <a:gd name="T112" fmla="*/ 16753 w 1360"/>
              <a:gd name="T113" fmla="*/ 230897 h 1360"/>
              <a:gd name="T114" fmla="*/ 231261 w 1360"/>
              <a:gd name="T115" fmla="*/ 16389 h 1360"/>
              <a:gd name="T116" fmla="*/ 16753 w 1360"/>
              <a:gd name="T117" fmla="*/ 16389 h 1360"/>
              <a:gd name="T118" fmla="*/ 247650 w 1360"/>
              <a:gd name="T119" fmla="*/ 0 h 1360"/>
              <a:gd name="T120" fmla="*/ 0 w 1360"/>
              <a:gd name="T121" fmla="*/ 247650 h 1360"/>
              <a:gd name="T122" fmla="*/ 0 w 1360"/>
              <a:gd name="T123" fmla="*/ 0 h 136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360" h="1360">
                <a:moveTo>
                  <a:pt x="449" y="211"/>
                </a:moveTo>
                <a:lnTo>
                  <a:pt x="461" y="257"/>
                </a:lnTo>
                <a:lnTo>
                  <a:pt x="474" y="303"/>
                </a:lnTo>
                <a:lnTo>
                  <a:pt x="494" y="349"/>
                </a:lnTo>
                <a:lnTo>
                  <a:pt x="513" y="395"/>
                </a:lnTo>
                <a:lnTo>
                  <a:pt x="536" y="439"/>
                </a:lnTo>
                <a:lnTo>
                  <a:pt x="563" y="481"/>
                </a:lnTo>
                <a:lnTo>
                  <a:pt x="592" y="526"/>
                </a:lnTo>
                <a:lnTo>
                  <a:pt x="624" y="568"/>
                </a:lnTo>
                <a:lnTo>
                  <a:pt x="645" y="593"/>
                </a:lnTo>
                <a:lnTo>
                  <a:pt x="684" y="547"/>
                </a:lnTo>
                <a:lnTo>
                  <a:pt x="730" y="491"/>
                </a:lnTo>
                <a:lnTo>
                  <a:pt x="774" y="443"/>
                </a:lnTo>
                <a:lnTo>
                  <a:pt x="814" y="403"/>
                </a:lnTo>
                <a:lnTo>
                  <a:pt x="855" y="370"/>
                </a:lnTo>
                <a:lnTo>
                  <a:pt x="891" y="345"/>
                </a:lnTo>
                <a:lnTo>
                  <a:pt x="924" y="326"/>
                </a:lnTo>
                <a:lnTo>
                  <a:pt x="957" y="315"/>
                </a:lnTo>
                <a:lnTo>
                  <a:pt x="985" y="311"/>
                </a:lnTo>
                <a:lnTo>
                  <a:pt x="1012" y="315"/>
                </a:lnTo>
                <a:lnTo>
                  <a:pt x="1035" y="326"/>
                </a:lnTo>
                <a:lnTo>
                  <a:pt x="1058" y="341"/>
                </a:lnTo>
                <a:lnTo>
                  <a:pt x="1076" y="366"/>
                </a:lnTo>
                <a:lnTo>
                  <a:pt x="1083" y="378"/>
                </a:lnTo>
                <a:lnTo>
                  <a:pt x="1095" y="391"/>
                </a:lnTo>
                <a:lnTo>
                  <a:pt x="1058" y="410"/>
                </a:lnTo>
                <a:lnTo>
                  <a:pt x="1022" y="432"/>
                </a:lnTo>
                <a:lnTo>
                  <a:pt x="984" y="458"/>
                </a:lnTo>
                <a:lnTo>
                  <a:pt x="943" y="489"/>
                </a:lnTo>
                <a:lnTo>
                  <a:pt x="903" y="524"/>
                </a:lnTo>
                <a:lnTo>
                  <a:pt x="862" y="562"/>
                </a:lnTo>
                <a:lnTo>
                  <a:pt x="820" y="604"/>
                </a:lnTo>
                <a:lnTo>
                  <a:pt x="776" y="652"/>
                </a:lnTo>
                <a:lnTo>
                  <a:pt x="738" y="694"/>
                </a:lnTo>
                <a:lnTo>
                  <a:pt x="765" y="725"/>
                </a:lnTo>
                <a:lnTo>
                  <a:pt x="807" y="767"/>
                </a:lnTo>
                <a:lnTo>
                  <a:pt x="847" y="806"/>
                </a:lnTo>
                <a:lnTo>
                  <a:pt x="887" y="836"/>
                </a:lnTo>
                <a:lnTo>
                  <a:pt x="926" y="861"/>
                </a:lnTo>
                <a:lnTo>
                  <a:pt x="964" y="882"/>
                </a:lnTo>
                <a:lnTo>
                  <a:pt x="1003" y="896"/>
                </a:lnTo>
                <a:lnTo>
                  <a:pt x="1039" y="905"/>
                </a:lnTo>
                <a:lnTo>
                  <a:pt x="1076" y="907"/>
                </a:lnTo>
                <a:lnTo>
                  <a:pt x="1114" y="905"/>
                </a:lnTo>
                <a:lnTo>
                  <a:pt x="1153" y="900"/>
                </a:lnTo>
                <a:lnTo>
                  <a:pt x="1141" y="923"/>
                </a:lnTo>
                <a:lnTo>
                  <a:pt x="1129" y="942"/>
                </a:lnTo>
                <a:lnTo>
                  <a:pt x="1120" y="961"/>
                </a:lnTo>
                <a:lnTo>
                  <a:pt x="1110" y="978"/>
                </a:lnTo>
                <a:lnTo>
                  <a:pt x="1101" y="992"/>
                </a:lnTo>
                <a:lnTo>
                  <a:pt x="1091" y="1005"/>
                </a:lnTo>
                <a:lnTo>
                  <a:pt x="1083" y="1015"/>
                </a:lnTo>
                <a:lnTo>
                  <a:pt x="1076" y="1024"/>
                </a:lnTo>
                <a:lnTo>
                  <a:pt x="1058" y="1036"/>
                </a:lnTo>
                <a:lnTo>
                  <a:pt x="1037" y="1045"/>
                </a:lnTo>
                <a:lnTo>
                  <a:pt x="1016" y="1051"/>
                </a:lnTo>
                <a:lnTo>
                  <a:pt x="991" y="1053"/>
                </a:lnTo>
                <a:lnTo>
                  <a:pt x="960" y="1049"/>
                </a:lnTo>
                <a:lnTo>
                  <a:pt x="930" y="1040"/>
                </a:lnTo>
                <a:lnTo>
                  <a:pt x="895" y="1024"/>
                </a:lnTo>
                <a:lnTo>
                  <a:pt x="857" y="1003"/>
                </a:lnTo>
                <a:lnTo>
                  <a:pt x="818" y="974"/>
                </a:lnTo>
                <a:lnTo>
                  <a:pt x="778" y="940"/>
                </a:lnTo>
                <a:lnTo>
                  <a:pt x="734" y="898"/>
                </a:lnTo>
                <a:lnTo>
                  <a:pt x="690" y="850"/>
                </a:lnTo>
                <a:lnTo>
                  <a:pt x="645" y="804"/>
                </a:lnTo>
                <a:lnTo>
                  <a:pt x="624" y="832"/>
                </a:lnTo>
                <a:lnTo>
                  <a:pt x="582" y="886"/>
                </a:lnTo>
                <a:lnTo>
                  <a:pt x="542" y="932"/>
                </a:lnTo>
                <a:lnTo>
                  <a:pt x="505" y="971"/>
                </a:lnTo>
                <a:lnTo>
                  <a:pt x="471" y="1001"/>
                </a:lnTo>
                <a:lnTo>
                  <a:pt x="438" y="1026"/>
                </a:lnTo>
                <a:lnTo>
                  <a:pt x="407" y="1043"/>
                </a:lnTo>
                <a:lnTo>
                  <a:pt x="380" y="1055"/>
                </a:lnTo>
                <a:lnTo>
                  <a:pt x="355" y="1059"/>
                </a:lnTo>
                <a:lnTo>
                  <a:pt x="338" y="1057"/>
                </a:lnTo>
                <a:lnTo>
                  <a:pt x="319" y="1051"/>
                </a:lnTo>
                <a:lnTo>
                  <a:pt x="302" y="1042"/>
                </a:lnTo>
                <a:lnTo>
                  <a:pt x="284" y="1028"/>
                </a:lnTo>
                <a:lnTo>
                  <a:pt x="265" y="1013"/>
                </a:lnTo>
                <a:lnTo>
                  <a:pt x="248" y="992"/>
                </a:lnTo>
                <a:lnTo>
                  <a:pt x="229" y="969"/>
                </a:lnTo>
                <a:lnTo>
                  <a:pt x="209" y="940"/>
                </a:lnTo>
                <a:lnTo>
                  <a:pt x="232" y="944"/>
                </a:lnTo>
                <a:lnTo>
                  <a:pt x="248" y="946"/>
                </a:lnTo>
                <a:lnTo>
                  <a:pt x="279" y="942"/>
                </a:lnTo>
                <a:lnTo>
                  <a:pt x="311" y="934"/>
                </a:lnTo>
                <a:lnTo>
                  <a:pt x="344" y="919"/>
                </a:lnTo>
                <a:lnTo>
                  <a:pt x="376" y="896"/>
                </a:lnTo>
                <a:lnTo>
                  <a:pt x="413" y="869"/>
                </a:lnTo>
                <a:lnTo>
                  <a:pt x="448" y="834"/>
                </a:lnTo>
                <a:lnTo>
                  <a:pt x="486" y="794"/>
                </a:lnTo>
                <a:lnTo>
                  <a:pt x="522" y="748"/>
                </a:lnTo>
                <a:lnTo>
                  <a:pt x="559" y="704"/>
                </a:lnTo>
                <a:lnTo>
                  <a:pt x="532" y="671"/>
                </a:lnTo>
                <a:lnTo>
                  <a:pt x="490" y="620"/>
                </a:lnTo>
                <a:lnTo>
                  <a:pt x="451" y="572"/>
                </a:lnTo>
                <a:lnTo>
                  <a:pt x="419" y="528"/>
                </a:lnTo>
                <a:lnTo>
                  <a:pt x="394" y="489"/>
                </a:lnTo>
                <a:lnTo>
                  <a:pt x="373" y="453"/>
                </a:lnTo>
                <a:lnTo>
                  <a:pt x="359" y="420"/>
                </a:lnTo>
                <a:lnTo>
                  <a:pt x="350" y="393"/>
                </a:lnTo>
                <a:lnTo>
                  <a:pt x="348" y="368"/>
                </a:lnTo>
                <a:lnTo>
                  <a:pt x="350" y="353"/>
                </a:lnTo>
                <a:lnTo>
                  <a:pt x="353" y="336"/>
                </a:lnTo>
                <a:lnTo>
                  <a:pt x="361" y="318"/>
                </a:lnTo>
                <a:lnTo>
                  <a:pt x="373" y="297"/>
                </a:lnTo>
                <a:lnTo>
                  <a:pt x="386" y="278"/>
                </a:lnTo>
                <a:lnTo>
                  <a:pt x="405" y="257"/>
                </a:lnTo>
                <a:lnTo>
                  <a:pt x="425" y="234"/>
                </a:lnTo>
                <a:lnTo>
                  <a:pt x="449" y="211"/>
                </a:lnTo>
                <a:close/>
                <a:moveTo>
                  <a:pt x="92" y="90"/>
                </a:moveTo>
                <a:lnTo>
                  <a:pt x="92" y="1268"/>
                </a:lnTo>
                <a:lnTo>
                  <a:pt x="1270" y="1268"/>
                </a:lnTo>
                <a:lnTo>
                  <a:pt x="1270" y="90"/>
                </a:lnTo>
                <a:lnTo>
                  <a:pt x="92" y="90"/>
                </a:lnTo>
                <a:close/>
                <a:moveTo>
                  <a:pt x="0" y="0"/>
                </a:moveTo>
                <a:lnTo>
                  <a:pt x="1360" y="0"/>
                </a:lnTo>
                <a:lnTo>
                  <a:pt x="1360" y="1360"/>
                </a:lnTo>
                <a:lnTo>
                  <a:pt x="0" y="136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 anchor="ctr"/>
          <a:lstStyle/>
          <a:p>
            <a:endParaRPr lang="zh-CN" altLang="en-US"/>
          </a:p>
        </p:txBody>
      </p:sp>
      <p:sp>
        <p:nvSpPr>
          <p:cNvPr id="40013" name="微软 812"/>
          <p:cNvSpPr/>
          <p:nvPr/>
        </p:nvSpPr>
        <p:spPr bwMode="auto">
          <a:xfrm>
            <a:off x="2754313" y="4381500"/>
            <a:ext cx="373062" cy="377825"/>
          </a:xfrm>
          <a:custGeom>
            <a:avLst/>
            <a:gdLst>
              <a:gd name="T0" fmla="*/ 173972 w 1879600"/>
              <a:gd name="T1" fmla="*/ 204022 h 1901723"/>
              <a:gd name="T2" fmla="*/ 373062 w 1879600"/>
              <a:gd name="T3" fmla="*/ 205690 h 1901723"/>
              <a:gd name="T4" fmla="*/ 373062 w 1879600"/>
              <a:gd name="T5" fmla="*/ 377825 h 1901723"/>
              <a:gd name="T6" fmla="*/ 173972 w 1879600"/>
              <a:gd name="T7" fmla="*/ 352810 h 1901723"/>
              <a:gd name="T8" fmla="*/ 173972 w 1879600"/>
              <a:gd name="T9" fmla="*/ 204022 h 1901723"/>
              <a:gd name="T10" fmla="*/ 0 w 1879600"/>
              <a:gd name="T11" fmla="*/ 201472 h 1901723"/>
              <a:gd name="T12" fmla="*/ 142419 w 1879600"/>
              <a:gd name="T13" fmla="*/ 204003 h 1901723"/>
              <a:gd name="T14" fmla="*/ 142419 w 1879600"/>
              <a:gd name="T15" fmla="*/ 348311 h 1901723"/>
              <a:gd name="T16" fmla="*/ 0 w 1879600"/>
              <a:gd name="T17" fmla="*/ 326248 h 1901723"/>
              <a:gd name="T18" fmla="*/ 0 w 1879600"/>
              <a:gd name="T19" fmla="*/ 201472 h 1901723"/>
              <a:gd name="T20" fmla="*/ 142419 w 1879600"/>
              <a:gd name="T21" fmla="*/ 31667 h 1901723"/>
              <a:gd name="T22" fmla="*/ 142419 w 1879600"/>
              <a:gd name="T23" fmla="*/ 175603 h 1901723"/>
              <a:gd name="T24" fmla="*/ 0 w 1879600"/>
              <a:gd name="T25" fmla="*/ 180436 h 1901723"/>
              <a:gd name="T26" fmla="*/ 0 w 1879600"/>
              <a:gd name="T27" fmla="*/ 50997 h 1901723"/>
              <a:gd name="T28" fmla="*/ 142419 w 1879600"/>
              <a:gd name="T29" fmla="*/ 31667 h 1901723"/>
              <a:gd name="T30" fmla="*/ 373062 w 1879600"/>
              <a:gd name="T31" fmla="*/ 0 h 1901723"/>
              <a:gd name="T32" fmla="*/ 373062 w 1879600"/>
              <a:gd name="T33" fmla="*/ 173267 h 1901723"/>
              <a:gd name="T34" fmla="*/ 174562 w 1879600"/>
              <a:gd name="T35" fmla="*/ 174965 h 1901723"/>
              <a:gd name="T36" fmla="*/ 173972 w 1879600"/>
              <a:gd name="T37" fmla="*/ 124433 h 1901723"/>
              <a:gd name="T38" fmla="*/ 173972 w 1879600"/>
              <a:gd name="T39" fmla="*/ 28711 h 1901723"/>
              <a:gd name="T40" fmla="*/ 373062 w 1879600"/>
              <a:gd name="T41" fmla="*/ 0 h 190172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879600" h="1901723">
                <a:moveTo>
                  <a:pt x="876522" y="1026915"/>
                </a:moveTo>
                <a:lnTo>
                  <a:pt x="1879600" y="1035310"/>
                </a:lnTo>
                <a:lnTo>
                  <a:pt x="1879600" y="1901723"/>
                </a:lnTo>
                <a:lnTo>
                  <a:pt x="876522" y="1775813"/>
                </a:lnTo>
                <a:lnTo>
                  <a:pt x="876522" y="1026915"/>
                </a:lnTo>
                <a:close/>
                <a:moveTo>
                  <a:pt x="0" y="1014080"/>
                </a:moveTo>
                <a:lnTo>
                  <a:pt x="717549" y="1026818"/>
                </a:lnTo>
                <a:lnTo>
                  <a:pt x="717549" y="1753167"/>
                </a:lnTo>
                <a:lnTo>
                  <a:pt x="0" y="1642117"/>
                </a:lnTo>
                <a:lnTo>
                  <a:pt x="0" y="1014080"/>
                </a:lnTo>
                <a:close/>
                <a:moveTo>
                  <a:pt x="717549" y="159389"/>
                </a:moveTo>
                <a:lnTo>
                  <a:pt x="717549" y="883871"/>
                </a:lnTo>
                <a:lnTo>
                  <a:pt x="0" y="908194"/>
                </a:lnTo>
                <a:lnTo>
                  <a:pt x="0" y="256684"/>
                </a:lnTo>
                <a:lnTo>
                  <a:pt x="717549" y="159389"/>
                </a:lnTo>
                <a:close/>
                <a:moveTo>
                  <a:pt x="1879600" y="0"/>
                </a:moveTo>
                <a:lnTo>
                  <a:pt x="1879600" y="872112"/>
                </a:lnTo>
                <a:lnTo>
                  <a:pt x="879497" y="880660"/>
                </a:lnTo>
                <a:lnTo>
                  <a:pt x="876522" y="626314"/>
                </a:lnTo>
                <a:lnTo>
                  <a:pt x="876522" y="144511"/>
                </a:lnTo>
                <a:lnTo>
                  <a:pt x="18796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14" name="叶子 813"/>
          <p:cNvSpPr/>
          <p:nvPr/>
        </p:nvSpPr>
        <p:spPr bwMode="auto">
          <a:xfrm>
            <a:off x="3554413" y="4381500"/>
            <a:ext cx="379412" cy="342900"/>
          </a:xfrm>
          <a:custGeom>
            <a:avLst/>
            <a:gdLst>
              <a:gd name="T0" fmla="*/ 0 w 63"/>
              <a:gd name="T1" fmla="*/ 330868 h 57"/>
              <a:gd name="T2" fmla="*/ 24090 w 63"/>
              <a:gd name="T3" fmla="*/ 342900 h 57"/>
              <a:gd name="T4" fmla="*/ 66247 w 63"/>
              <a:gd name="T5" fmla="*/ 270711 h 57"/>
              <a:gd name="T6" fmla="*/ 240897 w 63"/>
              <a:gd name="T7" fmla="*/ 234616 h 57"/>
              <a:gd name="T8" fmla="*/ 379412 w 63"/>
              <a:gd name="T9" fmla="*/ 0 h 57"/>
              <a:gd name="T10" fmla="*/ 48179 w 63"/>
              <a:gd name="T11" fmla="*/ 258679 h 57"/>
              <a:gd name="T12" fmla="*/ 204762 w 63"/>
              <a:gd name="T13" fmla="*/ 102268 h 57"/>
              <a:gd name="T14" fmla="*/ 0 w 63"/>
              <a:gd name="T15" fmla="*/ 330868 h 5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3" h="57">
                <a:moveTo>
                  <a:pt x="0" y="55"/>
                </a:moveTo>
                <a:cubicBezTo>
                  <a:pt x="0" y="55"/>
                  <a:pt x="0" y="57"/>
                  <a:pt x="4" y="57"/>
                </a:cubicBezTo>
                <a:cubicBezTo>
                  <a:pt x="3" y="54"/>
                  <a:pt x="11" y="45"/>
                  <a:pt x="11" y="45"/>
                </a:cubicBezTo>
                <a:cubicBezTo>
                  <a:pt x="11" y="45"/>
                  <a:pt x="25" y="54"/>
                  <a:pt x="40" y="39"/>
                </a:cubicBezTo>
                <a:cubicBezTo>
                  <a:pt x="54" y="23"/>
                  <a:pt x="44" y="11"/>
                  <a:pt x="63" y="0"/>
                </a:cubicBezTo>
                <a:cubicBezTo>
                  <a:pt x="17" y="10"/>
                  <a:pt x="7" y="24"/>
                  <a:pt x="8" y="43"/>
                </a:cubicBezTo>
                <a:cubicBezTo>
                  <a:pt x="12" y="34"/>
                  <a:pt x="24" y="22"/>
                  <a:pt x="34" y="17"/>
                </a:cubicBezTo>
                <a:cubicBezTo>
                  <a:pt x="17" y="29"/>
                  <a:pt x="5" y="47"/>
                  <a:pt x="0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15" name="飞机1 814"/>
          <p:cNvSpPr/>
          <p:nvPr/>
        </p:nvSpPr>
        <p:spPr bwMode="auto">
          <a:xfrm rot="10800000">
            <a:off x="1146175" y="4381500"/>
            <a:ext cx="377825" cy="314325"/>
          </a:xfrm>
          <a:custGeom>
            <a:avLst/>
            <a:gdLst>
              <a:gd name="T0" fmla="*/ 370972 w 2040"/>
              <a:gd name="T1" fmla="*/ 157255 h 1697"/>
              <a:gd name="T2" fmla="*/ 376714 w 2040"/>
              <a:gd name="T3" fmla="*/ 97428 h 1697"/>
              <a:gd name="T4" fmla="*/ 317632 w 2040"/>
              <a:gd name="T5" fmla="*/ 145030 h 1697"/>
              <a:gd name="T6" fmla="*/ 269849 w 2040"/>
              <a:gd name="T7" fmla="*/ 140215 h 1697"/>
              <a:gd name="T8" fmla="*/ 192987 w 2040"/>
              <a:gd name="T9" fmla="*/ 139659 h 1697"/>
              <a:gd name="T10" fmla="*/ 197062 w 2040"/>
              <a:gd name="T11" fmla="*/ 126693 h 1697"/>
              <a:gd name="T12" fmla="*/ 202062 w 2040"/>
              <a:gd name="T13" fmla="*/ 111134 h 1697"/>
              <a:gd name="T14" fmla="*/ 211508 w 2040"/>
              <a:gd name="T15" fmla="*/ 84647 h 1697"/>
              <a:gd name="T16" fmla="*/ 214842 w 2040"/>
              <a:gd name="T17" fmla="*/ 78905 h 1697"/>
              <a:gd name="T18" fmla="*/ 239474 w 2040"/>
              <a:gd name="T19" fmla="*/ 59827 h 1697"/>
              <a:gd name="T20" fmla="*/ 242067 w 2040"/>
              <a:gd name="T21" fmla="*/ 32970 h 1697"/>
              <a:gd name="T22" fmla="*/ 258551 w 2040"/>
              <a:gd name="T23" fmla="*/ 8150 h 1697"/>
              <a:gd name="T24" fmla="*/ 272441 w 2040"/>
              <a:gd name="T25" fmla="*/ 4816 h 1697"/>
              <a:gd name="T26" fmla="*/ 272071 w 2040"/>
              <a:gd name="T27" fmla="*/ 1482 h 1697"/>
              <a:gd name="T28" fmla="*/ 254291 w 2040"/>
              <a:gd name="T29" fmla="*/ 0 h 1697"/>
              <a:gd name="T30" fmla="*/ 237252 w 2040"/>
              <a:gd name="T31" fmla="*/ 3149 h 1697"/>
              <a:gd name="T32" fmla="*/ 187431 w 2040"/>
              <a:gd name="T33" fmla="*/ 42231 h 1697"/>
              <a:gd name="T34" fmla="*/ 171503 w 2040"/>
              <a:gd name="T35" fmla="*/ 52604 h 1697"/>
              <a:gd name="T36" fmla="*/ 186690 w 2040"/>
              <a:gd name="T37" fmla="*/ 57790 h 1697"/>
              <a:gd name="T38" fmla="*/ 155945 w 2040"/>
              <a:gd name="T39" fmla="*/ 91871 h 1697"/>
              <a:gd name="T40" fmla="*/ 128720 w 2040"/>
              <a:gd name="T41" fmla="*/ 94094 h 1697"/>
              <a:gd name="T42" fmla="*/ 140573 w 2040"/>
              <a:gd name="T43" fmla="*/ 104466 h 1697"/>
              <a:gd name="T44" fmla="*/ 112051 w 2040"/>
              <a:gd name="T45" fmla="*/ 139659 h 1697"/>
              <a:gd name="T46" fmla="*/ 57044 w 2040"/>
              <a:gd name="T47" fmla="*/ 139844 h 1697"/>
              <a:gd name="T48" fmla="*/ 3889 w 2040"/>
              <a:gd name="T49" fmla="*/ 151884 h 1697"/>
              <a:gd name="T50" fmla="*/ 15928 w 2040"/>
              <a:gd name="T51" fmla="*/ 168554 h 1697"/>
              <a:gd name="T52" fmla="*/ 67971 w 2040"/>
              <a:gd name="T53" fmla="*/ 175407 h 1697"/>
              <a:gd name="T54" fmla="*/ 113533 w 2040"/>
              <a:gd name="T55" fmla="*/ 177074 h 1697"/>
              <a:gd name="T56" fmla="*/ 133720 w 2040"/>
              <a:gd name="T57" fmla="*/ 211526 h 1697"/>
              <a:gd name="T58" fmla="*/ 133720 w 2040"/>
              <a:gd name="T59" fmla="*/ 226714 h 1697"/>
              <a:gd name="T60" fmla="*/ 162428 w 2040"/>
              <a:gd name="T61" fmla="*/ 230048 h 1697"/>
              <a:gd name="T62" fmla="*/ 184468 w 2040"/>
              <a:gd name="T63" fmla="*/ 258573 h 1697"/>
              <a:gd name="T64" fmla="*/ 172614 w 2040"/>
              <a:gd name="T65" fmla="*/ 268945 h 1697"/>
              <a:gd name="T66" fmla="*/ 199469 w 2040"/>
              <a:gd name="T67" fmla="*/ 271538 h 1697"/>
              <a:gd name="T68" fmla="*/ 241512 w 2040"/>
              <a:gd name="T69" fmla="*/ 312473 h 1697"/>
              <a:gd name="T70" fmla="*/ 258366 w 2040"/>
              <a:gd name="T71" fmla="*/ 314140 h 1697"/>
              <a:gd name="T72" fmla="*/ 276331 w 2040"/>
              <a:gd name="T73" fmla="*/ 311547 h 1697"/>
              <a:gd name="T74" fmla="*/ 267070 w 2040"/>
              <a:gd name="T75" fmla="*/ 308583 h 1697"/>
              <a:gd name="T76" fmla="*/ 255958 w 2040"/>
              <a:gd name="T77" fmla="*/ 303212 h 1697"/>
              <a:gd name="T78" fmla="*/ 239104 w 2040"/>
              <a:gd name="T79" fmla="*/ 277095 h 1697"/>
              <a:gd name="T80" fmla="*/ 223176 w 2040"/>
              <a:gd name="T81" fmla="*/ 250423 h 1697"/>
              <a:gd name="T82" fmla="*/ 227065 w 2040"/>
              <a:gd name="T83" fmla="*/ 235790 h 1697"/>
              <a:gd name="T84" fmla="*/ 207989 w 2040"/>
              <a:gd name="T85" fmla="*/ 223565 h 1697"/>
              <a:gd name="T86" fmla="*/ 200581 w 2040"/>
              <a:gd name="T87" fmla="*/ 200227 h 1697"/>
              <a:gd name="T88" fmla="*/ 195580 w 2040"/>
              <a:gd name="T89" fmla="*/ 184668 h 1697"/>
              <a:gd name="T90" fmla="*/ 257995 w 2040"/>
              <a:gd name="T91" fmla="*/ 175222 h 1697"/>
              <a:gd name="T92" fmla="*/ 308557 w 2040"/>
              <a:gd name="T93" fmla="*/ 171703 h 1697"/>
              <a:gd name="T94" fmla="*/ 362082 w 2040"/>
              <a:gd name="T95" fmla="*/ 217082 h 169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040" h="1697">
                <a:moveTo>
                  <a:pt x="2039" y="1166"/>
                </a:moveTo>
                <a:cubicBezTo>
                  <a:pt x="1952" y="866"/>
                  <a:pt x="1952" y="866"/>
                  <a:pt x="1952" y="866"/>
                </a:cubicBezTo>
                <a:cubicBezTo>
                  <a:pt x="1984" y="862"/>
                  <a:pt x="2003" y="855"/>
                  <a:pt x="2003" y="849"/>
                </a:cubicBezTo>
                <a:cubicBezTo>
                  <a:pt x="2003" y="842"/>
                  <a:pt x="1984" y="836"/>
                  <a:pt x="1952" y="831"/>
                </a:cubicBezTo>
                <a:cubicBezTo>
                  <a:pt x="2039" y="532"/>
                  <a:pt x="2039" y="532"/>
                  <a:pt x="2039" y="532"/>
                </a:cubicBezTo>
                <a:cubicBezTo>
                  <a:pt x="2040" y="529"/>
                  <a:pt x="2038" y="526"/>
                  <a:pt x="2034" y="526"/>
                </a:cubicBezTo>
                <a:cubicBezTo>
                  <a:pt x="1954" y="526"/>
                  <a:pt x="1954" y="526"/>
                  <a:pt x="1954" y="526"/>
                </a:cubicBezTo>
                <a:cubicBezTo>
                  <a:pt x="1951" y="526"/>
                  <a:pt x="1946" y="528"/>
                  <a:pt x="1944" y="531"/>
                </a:cubicBezTo>
                <a:cubicBezTo>
                  <a:pt x="1715" y="783"/>
                  <a:pt x="1715" y="783"/>
                  <a:pt x="1715" y="783"/>
                </a:cubicBezTo>
                <a:cubicBezTo>
                  <a:pt x="1694" y="780"/>
                  <a:pt x="1674" y="776"/>
                  <a:pt x="1661" y="774"/>
                </a:cubicBezTo>
                <a:cubicBezTo>
                  <a:pt x="1635" y="770"/>
                  <a:pt x="1593" y="764"/>
                  <a:pt x="1567" y="762"/>
                </a:cubicBezTo>
                <a:cubicBezTo>
                  <a:pt x="1542" y="760"/>
                  <a:pt x="1492" y="757"/>
                  <a:pt x="1457" y="757"/>
                </a:cubicBezTo>
                <a:cubicBezTo>
                  <a:pt x="1382" y="755"/>
                  <a:pt x="1382" y="755"/>
                  <a:pt x="1382" y="755"/>
                </a:cubicBezTo>
                <a:cubicBezTo>
                  <a:pt x="1346" y="754"/>
                  <a:pt x="1289" y="753"/>
                  <a:pt x="1254" y="753"/>
                </a:cubicBezTo>
                <a:cubicBezTo>
                  <a:pt x="1042" y="754"/>
                  <a:pt x="1042" y="754"/>
                  <a:pt x="1042" y="754"/>
                </a:cubicBezTo>
                <a:cubicBezTo>
                  <a:pt x="1057" y="706"/>
                  <a:pt x="1057" y="706"/>
                  <a:pt x="1057" y="706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064" y="684"/>
                  <a:pt x="1064" y="684"/>
                  <a:pt x="1064" y="684"/>
                </a:cubicBezTo>
                <a:cubicBezTo>
                  <a:pt x="1084" y="621"/>
                  <a:pt x="1084" y="621"/>
                  <a:pt x="1084" y="621"/>
                </a:cubicBezTo>
                <a:cubicBezTo>
                  <a:pt x="1154" y="599"/>
                  <a:pt x="1154" y="599"/>
                  <a:pt x="1154" y="599"/>
                </a:cubicBezTo>
                <a:cubicBezTo>
                  <a:pt x="1091" y="600"/>
                  <a:pt x="1091" y="600"/>
                  <a:pt x="1091" y="600"/>
                </a:cubicBezTo>
                <a:cubicBezTo>
                  <a:pt x="1126" y="489"/>
                  <a:pt x="1126" y="489"/>
                  <a:pt x="1126" y="489"/>
                </a:cubicBezTo>
                <a:cubicBezTo>
                  <a:pt x="1128" y="482"/>
                  <a:pt x="1133" y="472"/>
                  <a:pt x="1136" y="466"/>
                </a:cubicBezTo>
                <a:cubicBezTo>
                  <a:pt x="1142" y="457"/>
                  <a:pt x="1142" y="457"/>
                  <a:pt x="1142" y="457"/>
                </a:cubicBezTo>
                <a:cubicBezTo>
                  <a:pt x="1225" y="431"/>
                  <a:pt x="1225" y="431"/>
                  <a:pt x="1225" y="431"/>
                </a:cubicBezTo>
                <a:cubicBezTo>
                  <a:pt x="1157" y="432"/>
                  <a:pt x="1157" y="432"/>
                  <a:pt x="1157" y="432"/>
                </a:cubicBezTo>
                <a:cubicBezTo>
                  <a:pt x="1160" y="426"/>
                  <a:pt x="1160" y="426"/>
                  <a:pt x="1160" y="426"/>
                </a:cubicBezTo>
                <a:cubicBezTo>
                  <a:pt x="1163" y="420"/>
                  <a:pt x="1169" y="410"/>
                  <a:pt x="1173" y="404"/>
                </a:cubicBezTo>
                <a:cubicBezTo>
                  <a:pt x="1205" y="351"/>
                  <a:pt x="1205" y="351"/>
                  <a:pt x="1205" y="351"/>
                </a:cubicBezTo>
                <a:cubicBezTo>
                  <a:pt x="1293" y="323"/>
                  <a:pt x="1293" y="323"/>
                  <a:pt x="1293" y="323"/>
                </a:cubicBezTo>
                <a:cubicBezTo>
                  <a:pt x="1220" y="324"/>
                  <a:pt x="1220" y="324"/>
                  <a:pt x="1220" y="324"/>
                </a:cubicBezTo>
                <a:cubicBezTo>
                  <a:pt x="1294" y="200"/>
                  <a:pt x="1294" y="200"/>
                  <a:pt x="1294" y="200"/>
                </a:cubicBezTo>
                <a:cubicBezTo>
                  <a:pt x="1298" y="194"/>
                  <a:pt x="1304" y="184"/>
                  <a:pt x="1307" y="178"/>
                </a:cubicBezTo>
                <a:cubicBezTo>
                  <a:pt x="1370" y="80"/>
                  <a:pt x="1370" y="80"/>
                  <a:pt x="1370" y="80"/>
                </a:cubicBezTo>
                <a:cubicBezTo>
                  <a:pt x="1374" y="74"/>
                  <a:pt x="1381" y="65"/>
                  <a:pt x="1385" y="59"/>
                </a:cubicBezTo>
                <a:cubicBezTo>
                  <a:pt x="1396" y="44"/>
                  <a:pt x="1396" y="44"/>
                  <a:pt x="1396" y="44"/>
                </a:cubicBezTo>
                <a:cubicBezTo>
                  <a:pt x="1400" y="39"/>
                  <a:pt x="1409" y="33"/>
                  <a:pt x="1416" y="33"/>
                </a:cubicBezTo>
                <a:cubicBezTo>
                  <a:pt x="1445" y="30"/>
                  <a:pt x="1445" y="30"/>
                  <a:pt x="1445" y="30"/>
                </a:cubicBezTo>
                <a:cubicBezTo>
                  <a:pt x="1452" y="30"/>
                  <a:pt x="1464" y="28"/>
                  <a:pt x="1471" y="26"/>
                </a:cubicBezTo>
                <a:cubicBezTo>
                  <a:pt x="1495" y="20"/>
                  <a:pt x="1495" y="20"/>
                  <a:pt x="1495" y="20"/>
                </a:cubicBezTo>
                <a:cubicBezTo>
                  <a:pt x="1502" y="18"/>
                  <a:pt x="1502" y="16"/>
                  <a:pt x="1495" y="14"/>
                </a:cubicBezTo>
                <a:cubicBezTo>
                  <a:pt x="1469" y="8"/>
                  <a:pt x="1469" y="8"/>
                  <a:pt x="1469" y="8"/>
                </a:cubicBezTo>
                <a:cubicBezTo>
                  <a:pt x="1462" y="7"/>
                  <a:pt x="1451" y="5"/>
                  <a:pt x="1444" y="4"/>
                </a:cubicBezTo>
                <a:cubicBezTo>
                  <a:pt x="1399" y="0"/>
                  <a:pt x="1399" y="0"/>
                  <a:pt x="1399" y="0"/>
                </a:cubicBezTo>
                <a:cubicBezTo>
                  <a:pt x="1392" y="0"/>
                  <a:pt x="1380" y="0"/>
                  <a:pt x="1373" y="0"/>
                </a:cubicBezTo>
                <a:cubicBezTo>
                  <a:pt x="1332" y="4"/>
                  <a:pt x="1332" y="4"/>
                  <a:pt x="1332" y="4"/>
                </a:cubicBezTo>
                <a:cubicBezTo>
                  <a:pt x="1325" y="5"/>
                  <a:pt x="1314" y="7"/>
                  <a:pt x="1307" y="9"/>
                </a:cubicBezTo>
                <a:cubicBezTo>
                  <a:pt x="1281" y="17"/>
                  <a:pt x="1281" y="17"/>
                  <a:pt x="1281" y="17"/>
                </a:cubicBezTo>
                <a:cubicBezTo>
                  <a:pt x="1274" y="19"/>
                  <a:pt x="1265" y="25"/>
                  <a:pt x="1260" y="30"/>
                </a:cubicBezTo>
                <a:cubicBezTo>
                  <a:pt x="1071" y="241"/>
                  <a:pt x="1071" y="241"/>
                  <a:pt x="1071" y="241"/>
                </a:cubicBezTo>
                <a:cubicBezTo>
                  <a:pt x="1056" y="233"/>
                  <a:pt x="1035" y="228"/>
                  <a:pt x="1012" y="228"/>
                </a:cubicBezTo>
                <a:cubicBezTo>
                  <a:pt x="951" y="228"/>
                  <a:pt x="951" y="228"/>
                  <a:pt x="951" y="228"/>
                </a:cubicBezTo>
                <a:cubicBezTo>
                  <a:pt x="937" y="228"/>
                  <a:pt x="926" y="240"/>
                  <a:pt x="926" y="254"/>
                </a:cubicBezTo>
                <a:cubicBezTo>
                  <a:pt x="926" y="284"/>
                  <a:pt x="926" y="284"/>
                  <a:pt x="926" y="284"/>
                </a:cubicBezTo>
                <a:cubicBezTo>
                  <a:pt x="926" y="299"/>
                  <a:pt x="937" y="310"/>
                  <a:pt x="951" y="310"/>
                </a:cubicBezTo>
                <a:cubicBezTo>
                  <a:pt x="989" y="310"/>
                  <a:pt x="989" y="310"/>
                  <a:pt x="989" y="310"/>
                </a:cubicBezTo>
                <a:cubicBezTo>
                  <a:pt x="995" y="311"/>
                  <a:pt x="1002" y="311"/>
                  <a:pt x="1008" y="312"/>
                </a:cubicBezTo>
                <a:cubicBezTo>
                  <a:pt x="897" y="435"/>
                  <a:pt x="897" y="435"/>
                  <a:pt x="897" y="435"/>
                </a:cubicBezTo>
                <a:cubicBezTo>
                  <a:pt x="893" y="441"/>
                  <a:pt x="885" y="449"/>
                  <a:pt x="880" y="454"/>
                </a:cubicBezTo>
                <a:cubicBezTo>
                  <a:pt x="842" y="496"/>
                  <a:pt x="842" y="496"/>
                  <a:pt x="842" y="496"/>
                </a:cubicBezTo>
                <a:cubicBezTo>
                  <a:pt x="827" y="488"/>
                  <a:pt x="805" y="483"/>
                  <a:pt x="782" y="483"/>
                </a:cubicBezTo>
                <a:cubicBezTo>
                  <a:pt x="721" y="483"/>
                  <a:pt x="721" y="483"/>
                  <a:pt x="721" y="483"/>
                </a:cubicBezTo>
                <a:cubicBezTo>
                  <a:pt x="707" y="483"/>
                  <a:pt x="695" y="494"/>
                  <a:pt x="695" y="508"/>
                </a:cubicBezTo>
                <a:cubicBezTo>
                  <a:pt x="695" y="539"/>
                  <a:pt x="695" y="539"/>
                  <a:pt x="695" y="539"/>
                </a:cubicBezTo>
                <a:cubicBezTo>
                  <a:pt x="695" y="553"/>
                  <a:pt x="707" y="564"/>
                  <a:pt x="721" y="564"/>
                </a:cubicBezTo>
                <a:cubicBezTo>
                  <a:pt x="759" y="564"/>
                  <a:pt x="759" y="564"/>
                  <a:pt x="759" y="564"/>
                </a:cubicBezTo>
                <a:cubicBezTo>
                  <a:pt x="765" y="565"/>
                  <a:pt x="771" y="566"/>
                  <a:pt x="777" y="566"/>
                </a:cubicBezTo>
                <a:cubicBezTo>
                  <a:pt x="616" y="741"/>
                  <a:pt x="616" y="741"/>
                  <a:pt x="616" y="741"/>
                </a:cubicBezTo>
                <a:cubicBezTo>
                  <a:pt x="613" y="744"/>
                  <a:pt x="608" y="749"/>
                  <a:pt x="605" y="754"/>
                </a:cubicBezTo>
                <a:cubicBezTo>
                  <a:pt x="490" y="753"/>
                  <a:pt x="490" y="753"/>
                  <a:pt x="490" y="753"/>
                </a:cubicBezTo>
                <a:cubicBezTo>
                  <a:pt x="455" y="753"/>
                  <a:pt x="398" y="754"/>
                  <a:pt x="362" y="754"/>
                </a:cubicBezTo>
                <a:cubicBezTo>
                  <a:pt x="308" y="755"/>
                  <a:pt x="308" y="755"/>
                  <a:pt x="308" y="755"/>
                </a:cubicBezTo>
                <a:cubicBezTo>
                  <a:pt x="273" y="756"/>
                  <a:pt x="221" y="760"/>
                  <a:pt x="193" y="765"/>
                </a:cubicBezTo>
                <a:cubicBezTo>
                  <a:pt x="165" y="770"/>
                  <a:pt x="118" y="782"/>
                  <a:pt x="90" y="791"/>
                </a:cubicBezTo>
                <a:cubicBezTo>
                  <a:pt x="61" y="800"/>
                  <a:pt x="30" y="813"/>
                  <a:pt x="21" y="820"/>
                </a:cubicBezTo>
                <a:cubicBezTo>
                  <a:pt x="12" y="826"/>
                  <a:pt x="3" y="838"/>
                  <a:pt x="2" y="846"/>
                </a:cubicBezTo>
                <a:cubicBezTo>
                  <a:pt x="0" y="854"/>
                  <a:pt x="8" y="868"/>
                  <a:pt x="18" y="877"/>
                </a:cubicBezTo>
                <a:cubicBezTo>
                  <a:pt x="29" y="886"/>
                  <a:pt x="60" y="901"/>
                  <a:pt x="86" y="910"/>
                </a:cubicBezTo>
                <a:cubicBezTo>
                  <a:pt x="113" y="919"/>
                  <a:pt x="159" y="930"/>
                  <a:pt x="187" y="935"/>
                </a:cubicBezTo>
                <a:cubicBezTo>
                  <a:pt x="216" y="940"/>
                  <a:pt x="268" y="944"/>
                  <a:pt x="303" y="945"/>
                </a:cubicBezTo>
                <a:cubicBezTo>
                  <a:pt x="367" y="947"/>
                  <a:pt x="367" y="947"/>
                  <a:pt x="367" y="947"/>
                </a:cubicBezTo>
                <a:cubicBezTo>
                  <a:pt x="402" y="948"/>
                  <a:pt x="460" y="948"/>
                  <a:pt x="495" y="949"/>
                </a:cubicBezTo>
                <a:cubicBezTo>
                  <a:pt x="606" y="949"/>
                  <a:pt x="606" y="949"/>
                  <a:pt x="606" y="949"/>
                </a:cubicBezTo>
                <a:cubicBezTo>
                  <a:pt x="609" y="951"/>
                  <a:pt x="611" y="954"/>
                  <a:pt x="613" y="956"/>
                </a:cubicBezTo>
                <a:cubicBezTo>
                  <a:pt x="783" y="1140"/>
                  <a:pt x="783" y="1140"/>
                  <a:pt x="783" y="1140"/>
                </a:cubicBezTo>
                <a:cubicBezTo>
                  <a:pt x="775" y="1140"/>
                  <a:pt x="768" y="1141"/>
                  <a:pt x="761" y="1142"/>
                </a:cubicBezTo>
                <a:cubicBezTo>
                  <a:pt x="722" y="1142"/>
                  <a:pt x="722" y="1142"/>
                  <a:pt x="722" y="1142"/>
                </a:cubicBezTo>
                <a:cubicBezTo>
                  <a:pt x="708" y="1142"/>
                  <a:pt x="697" y="1154"/>
                  <a:pt x="697" y="1168"/>
                </a:cubicBezTo>
                <a:cubicBezTo>
                  <a:pt x="697" y="1198"/>
                  <a:pt x="697" y="1198"/>
                  <a:pt x="697" y="1198"/>
                </a:cubicBezTo>
                <a:cubicBezTo>
                  <a:pt x="697" y="1212"/>
                  <a:pt x="708" y="1224"/>
                  <a:pt x="722" y="1224"/>
                </a:cubicBezTo>
                <a:cubicBezTo>
                  <a:pt x="783" y="1224"/>
                  <a:pt x="783" y="1224"/>
                  <a:pt x="783" y="1224"/>
                </a:cubicBezTo>
                <a:cubicBezTo>
                  <a:pt x="809" y="1224"/>
                  <a:pt x="831" y="1218"/>
                  <a:pt x="847" y="1209"/>
                </a:cubicBezTo>
                <a:cubicBezTo>
                  <a:pt x="877" y="1242"/>
                  <a:pt x="877" y="1242"/>
                  <a:pt x="877" y="1242"/>
                </a:cubicBezTo>
                <a:cubicBezTo>
                  <a:pt x="882" y="1247"/>
                  <a:pt x="889" y="1256"/>
                  <a:pt x="894" y="1261"/>
                </a:cubicBezTo>
                <a:cubicBezTo>
                  <a:pt x="1014" y="1395"/>
                  <a:pt x="1014" y="1395"/>
                  <a:pt x="1014" y="1395"/>
                </a:cubicBezTo>
                <a:cubicBezTo>
                  <a:pt x="1008" y="1395"/>
                  <a:pt x="1002" y="1396"/>
                  <a:pt x="996" y="1396"/>
                </a:cubicBezTo>
                <a:cubicBezTo>
                  <a:pt x="958" y="1396"/>
                  <a:pt x="958" y="1396"/>
                  <a:pt x="958" y="1396"/>
                </a:cubicBezTo>
                <a:cubicBezTo>
                  <a:pt x="943" y="1396"/>
                  <a:pt x="932" y="1408"/>
                  <a:pt x="932" y="1422"/>
                </a:cubicBezTo>
                <a:cubicBezTo>
                  <a:pt x="932" y="1452"/>
                  <a:pt x="932" y="1452"/>
                  <a:pt x="932" y="1452"/>
                </a:cubicBezTo>
                <a:cubicBezTo>
                  <a:pt x="932" y="1467"/>
                  <a:pt x="943" y="1478"/>
                  <a:pt x="958" y="1478"/>
                </a:cubicBezTo>
                <a:cubicBezTo>
                  <a:pt x="1018" y="1478"/>
                  <a:pt x="1018" y="1478"/>
                  <a:pt x="1018" y="1478"/>
                </a:cubicBezTo>
                <a:cubicBezTo>
                  <a:pt x="1041" y="1478"/>
                  <a:pt x="1062" y="1473"/>
                  <a:pt x="1077" y="1466"/>
                </a:cubicBezTo>
                <a:cubicBezTo>
                  <a:pt x="1257" y="1666"/>
                  <a:pt x="1257" y="1666"/>
                  <a:pt x="1257" y="1666"/>
                </a:cubicBezTo>
                <a:cubicBezTo>
                  <a:pt x="1262" y="1672"/>
                  <a:pt x="1271" y="1678"/>
                  <a:pt x="1278" y="1680"/>
                </a:cubicBezTo>
                <a:cubicBezTo>
                  <a:pt x="1304" y="1687"/>
                  <a:pt x="1304" y="1687"/>
                  <a:pt x="1304" y="1687"/>
                </a:cubicBezTo>
                <a:cubicBezTo>
                  <a:pt x="1311" y="1689"/>
                  <a:pt x="1322" y="1691"/>
                  <a:pt x="1329" y="1692"/>
                </a:cubicBezTo>
                <a:cubicBezTo>
                  <a:pt x="1370" y="1696"/>
                  <a:pt x="1370" y="1696"/>
                  <a:pt x="1370" y="1696"/>
                </a:cubicBezTo>
                <a:cubicBezTo>
                  <a:pt x="1377" y="1697"/>
                  <a:pt x="1388" y="1697"/>
                  <a:pt x="1395" y="1696"/>
                </a:cubicBezTo>
                <a:cubicBezTo>
                  <a:pt x="1440" y="1692"/>
                  <a:pt x="1440" y="1692"/>
                  <a:pt x="1440" y="1692"/>
                </a:cubicBezTo>
                <a:cubicBezTo>
                  <a:pt x="1447" y="1691"/>
                  <a:pt x="1459" y="1690"/>
                  <a:pt x="1466" y="1688"/>
                </a:cubicBezTo>
                <a:cubicBezTo>
                  <a:pt x="1492" y="1682"/>
                  <a:pt x="1492" y="1682"/>
                  <a:pt x="1492" y="1682"/>
                </a:cubicBezTo>
                <a:cubicBezTo>
                  <a:pt x="1499" y="1681"/>
                  <a:pt x="1499" y="1678"/>
                  <a:pt x="1492" y="1676"/>
                </a:cubicBezTo>
                <a:cubicBezTo>
                  <a:pt x="1467" y="1670"/>
                  <a:pt x="1467" y="1670"/>
                  <a:pt x="1467" y="1670"/>
                </a:cubicBezTo>
                <a:cubicBezTo>
                  <a:pt x="1460" y="1669"/>
                  <a:pt x="1449" y="1667"/>
                  <a:pt x="1442" y="1666"/>
                </a:cubicBezTo>
                <a:cubicBezTo>
                  <a:pt x="1413" y="1664"/>
                  <a:pt x="1413" y="1664"/>
                  <a:pt x="1413" y="1664"/>
                </a:cubicBezTo>
                <a:cubicBezTo>
                  <a:pt x="1406" y="1663"/>
                  <a:pt x="1397" y="1658"/>
                  <a:pt x="1393" y="1652"/>
                </a:cubicBezTo>
                <a:cubicBezTo>
                  <a:pt x="1382" y="1637"/>
                  <a:pt x="1382" y="1637"/>
                  <a:pt x="1382" y="1637"/>
                </a:cubicBezTo>
                <a:cubicBezTo>
                  <a:pt x="1378" y="1632"/>
                  <a:pt x="1371" y="1622"/>
                  <a:pt x="1367" y="1616"/>
                </a:cubicBezTo>
                <a:cubicBezTo>
                  <a:pt x="1304" y="1518"/>
                  <a:pt x="1304" y="1518"/>
                  <a:pt x="1304" y="1518"/>
                </a:cubicBezTo>
                <a:cubicBezTo>
                  <a:pt x="1300" y="1512"/>
                  <a:pt x="1294" y="1502"/>
                  <a:pt x="1291" y="1496"/>
                </a:cubicBezTo>
                <a:cubicBezTo>
                  <a:pt x="1221" y="1379"/>
                  <a:pt x="1221" y="1379"/>
                  <a:pt x="1221" y="1379"/>
                </a:cubicBezTo>
                <a:cubicBezTo>
                  <a:pt x="1295" y="1380"/>
                  <a:pt x="1295" y="1380"/>
                  <a:pt x="1295" y="1380"/>
                </a:cubicBezTo>
                <a:cubicBezTo>
                  <a:pt x="1205" y="1352"/>
                  <a:pt x="1205" y="1352"/>
                  <a:pt x="1205" y="1352"/>
                </a:cubicBezTo>
                <a:cubicBezTo>
                  <a:pt x="1169" y="1292"/>
                  <a:pt x="1169" y="1292"/>
                  <a:pt x="1169" y="1292"/>
                </a:cubicBezTo>
                <a:cubicBezTo>
                  <a:pt x="1166" y="1287"/>
                  <a:pt x="1161" y="1278"/>
                  <a:pt x="1157" y="1272"/>
                </a:cubicBezTo>
                <a:cubicBezTo>
                  <a:pt x="1226" y="1273"/>
                  <a:pt x="1226" y="1273"/>
                  <a:pt x="1226" y="1273"/>
                </a:cubicBezTo>
                <a:cubicBezTo>
                  <a:pt x="1143" y="1246"/>
                  <a:pt x="1143" y="1246"/>
                  <a:pt x="1143" y="1246"/>
                </a:cubicBezTo>
                <a:cubicBezTo>
                  <a:pt x="1133" y="1230"/>
                  <a:pt x="1133" y="1230"/>
                  <a:pt x="1133" y="1230"/>
                </a:cubicBezTo>
                <a:cubicBezTo>
                  <a:pt x="1130" y="1224"/>
                  <a:pt x="1125" y="1214"/>
                  <a:pt x="1123" y="1207"/>
                </a:cubicBezTo>
                <a:cubicBezTo>
                  <a:pt x="1090" y="1103"/>
                  <a:pt x="1090" y="1103"/>
                  <a:pt x="1090" y="1103"/>
                </a:cubicBezTo>
                <a:cubicBezTo>
                  <a:pt x="1156" y="1104"/>
                  <a:pt x="1156" y="1104"/>
                  <a:pt x="1156" y="1104"/>
                </a:cubicBezTo>
                <a:cubicBezTo>
                  <a:pt x="1083" y="1081"/>
                  <a:pt x="1083" y="1081"/>
                  <a:pt x="1083" y="1081"/>
                </a:cubicBezTo>
                <a:cubicBezTo>
                  <a:pt x="1063" y="1019"/>
                  <a:pt x="1063" y="1019"/>
                  <a:pt x="1063" y="1019"/>
                </a:cubicBezTo>
                <a:cubicBezTo>
                  <a:pt x="1130" y="1020"/>
                  <a:pt x="1130" y="1020"/>
                  <a:pt x="1130" y="1020"/>
                </a:cubicBezTo>
                <a:cubicBezTo>
                  <a:pt x="1056" y="997"/>
                  <a:pt x="1056" y="997"/>
                  <a:pt x="1056" y="997"/>
                </a:cubicBezTo>
                <a:cubicBezTo>
                  <a:pt x="1040" y="948"/>
                  <a:pt x="1040" y="948"/>
                  <a:pt x="1040" y="948"/>
                </a:cubicBezTo>
                <a:cubicBezTo>
                  <a:pt x="1265" y="948"/>
                  <a:pt x="1265" y="948"/>
                  <a:pt x="1265" y="948"/>
                </a:cubicBezTo>
                <a:cubicBezTo>
                  <a:pt x="1300" y="948"/>
                  <a:pt x="1358" y="947"/>
                  <a:pt x="1393" y="946"/>
                </a:cubicBezTo>
                <a:cubicBezTo>
                  <a:pt x="1463" y="944"/>
                  <a:pt x="1463" y="944"/>
                  <a:pt x="1463" y="944"/>
                </a:cubicBezTo>
                <a:cubicBezTo>
                  <a:pt x="1498" y="943"/>
                  <a:pt x="1548" y="941"/>
                  <a:pt x="1574" y="939"/>
                </a:cubicBezTo>
                <a:cubicBezTo>
                  <a:pt x="1599" y="937"/>
                  <a:pt x="1641" y="932"/>
                  <a:pt x="1666" y="927"/>
                </a:cubicBezTo>
                <a:cubicBezTo>
                  <a:pt x="1679" y="924"/>
                  <a:pt x="1698" y="921"/>
                  <a:pt x="1718" y="917"/>
                </a:cubicBezTo>
                <a:cubicBezTo>
                  <a:pt x="1944" y="1167"/>
                  <a:pt x="1944" y="1167"/>
                  <a:pt x="1944" y="1167"/>
                </a:cubicBezTo>
                <a:cubicBezTo>
                  <a:pt x="1947" y="1170"/>
                  <a:pt x="1951" y="1172"/>
                  <a:pt x="1955" y="1172"/>
                </a:cubicBezTo>
                <a:cubicBezTo>
                  <a:pt x="2035" y="1172"/>
                  <a:pt x="2035" y="1172"/>
                  <a:pt x="2035" y="1172"/>
                </a:cubicBezTo>
                <a:cubicBezTo>
                  <a:pt x="2038" y="1172"/>
                  <a:pt x="2040" y="1169"/>
                  <a:pt x="2039" y="11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16" name="打印机 815"/>
          <p:cNvSpPr/>
          <p:nvPr/>
        </p:nvSpPr>
        <p:spPr bwMode="auto">
          <a:xfrm>
            <a:off x="4359275" y="4381500"/>
            <a:ext cx="360363" cy="377825"/>
          </a:xfrm>
          <a:custGeom>
            <a:avLst/>
            <a:gdLst>
              <a:gd name="T0" fmla="*/ 91039 w 475"/>
              <a:gd name="T1" fmla="*/ 221849 h 499"/>
              <a:gd name="T2" fmla="*/ 0 w 475"/>
              <a:gd name="T3" fmla="*/ 318766 h 499"/>
              <a:gd name="T4" fmla="*/ 282980 w 475"/>
              <a:gd name="T5" fmla="*/ 173391 h 499"/>
              <a:gd name="T6" fmla="*/ 311809 w 475"/>
              <a:gd name="T7" fmla="*/ 174905 h 499"/>
              <a:gd name="T8" fmla="*/ 282980 w 475"/>
              <a:gd name="T9" fmla="*/ 173391 h 499"/>
              <a:gd name="T10" fmla="*/ 175250 w 475"/>
              <a:gd name="T11" fmla="*/ 85560 h 499"/>
              <a:gd name="T12" fmla="*/ 81935 w 475"/>
              <a:gd name="T13" fmla="*/ 123418 h 499"/>
              <a:gd name="T14" fmla="*/ 73590 w 475"/>
              <a:gd name="T15" fmla="*/ 84045 h 499"/>
              <a:gd name="T16" fmla="*/ 172216 w 475"/>
              <a:gd name="T17" fmla="*/ 69659 h 499"/>
              <a:gd name="T18" fmla="*/ 73590 w 475"/>
              <a:gd name="T19" fmla="*/ 84045 h 499"/>
              <a:gd name="T20" fmla="*/ 160836 w 475"/>
              <a:gd name="T21" fmla="*/ 31801 h 499"/>
              <a:gd name="T22" fmla="*/ 69797 w 475"/>
              <a:gd name="T23" fmla="*/ 67388 h 499"/>
              <a:gd name="T24" fmla="*/ 200286 w 475"/>
              <a:gd name="T25" fmla="*/ 350567 h 499"/>
              <a:gd name="T26" fmla="*/ 302705 w 475"/>
              <a:gd name="T27" fmla="*/ 295294 h 499"/>
              <a:gd name="T28" fmla="*/ 302705 w 475"/>
              <a:gd name="T29" fmla="*/ 227149 h 499"/>
              <a:gd name="T30" fmla="*/ 144904 w 475"/>
              <a:gd name="T31" fmla="*/ 320281 h 499"/>
              <a:gd name="T32" fmla="*/ 360363 w 475"/>
              <a:gd name="T33" fmla="*/ 324066 h 499"/>
              <a:gd name="T34" fmla="*/ 327741 w 475"/>
              <a:gd name="T35" fmla="*/ 279394 h 499"/>
              <a:gd name="T36" fmla="*/ 236702 w 475"/>
              <a:gd name="T37" fmla="*/ 101460 h 499"/>
              <a:gd name="T38" fmla="*/ 211666 w 475"/>
              <a:gd name="T39" fmla="*/ 81774 h 499"/>
              <a:gd name="T40" fmla="*/ 179044 w 475"/>
              <a:gd name="T41" fmla="*/ 5300 h 499"/>
              <a:gd name="T42" fmla="*/ 172216 w 475"/>
              <a:gd name="T43" fmla="*/ 0 h 499"/>
              <a:gd name="T44" fmla="*/ 33381 w 475"/>
              <a:gd name="T45" fmla="*/ 37101 h 499"/>
              <a:gd name="T46" fmla="*/ 55382 w 475"/>
              <a:gd name="T47" fmla="*/ 119632 h 499"/>
              <a:gd name="T48" fmla="*/ 44761 w 475"/>
              <a:gd name="T49" fmla="*/ 155219 h 499"/>
              <a:gd name="T50" fmla="*/ 109247 w 475"/>
              <a:gd name="T51" fmla="*/ 211249 h 499"/>
              <a:gd name="T52" fmla="*/ 143387 w 475"/>
              <a:gd name="T53" fmla="*/ 349053 h 499"/>
              <a:gd name="T54" fmla="*/ 360363 w 475"/>
              <a:gd name="T55" fmla="*/ 324066 h 499"/>
              <a:gd name="T56" fmla="*/ 193458 w 475"/>
              <a:gd name="T57" fmla="*/ 115846 h 499"/>
              <a:gd name="T58" fmla="*/ 47796 w 475"/>
              <a:gd name="T59" fmla="*/ 44673 h 499"/>
              <a:gd name="T60" fmla="*/ 98626 w 475"/>
              <a:gd name="T61" fmla="*/ 159005 h 499"/>
              <a:gd name="T62" fmla="*/ 197251 w 475"/>
              <a:gd name="T63" fmla="*/ 114332 h 49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75" h="499">
                <a:moveTo>
                  <a:pt x="0" y="227"/>
                </a:moveTo>
                <a:lnTo>
                  <a:pt x="120" y="293"/>
                </a:lnTo>
                <a:lnTo>
                  <a:pt x="120" y="487"/>
                </a:lnTo>
                <a:lnTo>
                  <a:pt x="0" y="421"/>
                </a:lnTo>
                <a:lnTo>
                  <a:pt x="0" y="227"/>
                </a:lnTo>
                <a:close/>
                <a:moveTo>
                  <a:pt x="373" y="229"/>
                </a:moveTo>
                <a:lnTo>
                  <a:pt x="411" y="217"/>
                </a:lnTo>
                <a:lnTo>
                  <a:pt x="411" y="231"/>
                </a:lnTo>
                <a:lnTo>
                  <a:pt x="373" y="246"/>
                </a:lnTo>
                <a:lnTo>
                  <a:pt x="373" y="229"/>
                </a:lnTo>
                <a:close/>
                <a:moveTo>
                  <a:pt x="106" y="146"/>
                </a:moveTo>
                <a:lnTo>
                  <a:pt x="231" y="113"/>
                </a:lnTo>
                <a:lnTo>
                  <a:pt x="236" y="127"/>
                </a:lnTo>
                <a:lnTo>
                  <a:pt x="108" y="163"/>
                </a:lnTo>
                <a:lnTo>
                  <a:pt x="106" y="146"/>
                </a:lnTo>
                <a:close/>
                <a:moveTo>
                  <a:pt x="97" y="111"/>
                </a:moveTo>
                <a:lnTo>
                  <a:pt x="101" y="125"/>
                </a:lnTo>
                <a:lnTo>
                  <a:pt x="227" y="92"/>
                </a:lnTo>
                <a:lnTo>
                  <a:pt x="222" y="75"/>
                </a:lnTo>
                <a:lnTo>
                  <a:pt x="97" y="111"/>
                </a:lnTo>
                <a:close/>
                <a:moveTo>
                  <a:pt x="87" y="75"/>
                </a:moveTo>
                <a:lnTo>
                  <a:pt x="212" y="42"/>
                </a:lnTo>
                <a:lnTo>
                  <a:pt x="217" y="56"/>
                </a:lnTo>
                <a:lnTo>
                  <a:pt x="92" y="89"/>
                </a:lnTo>
                <a:lnTo>
                  <a:pt x="87" y="75"/>
                </a:lnTo>
                <a:close/>
                <a:moveTo>
                  <a:pt x="264" y="463"/>
                </a:moveTo>
                <a:lnTo>
                  <a:pt x="432" y="407"/>
                </a:lnTo>
                <a:lnTo>
                  <a:pt x="399" y="390"/>
                </a:lnTo>
                <a:lnTo>
                  <a:pt x="399" y="352"/>
                </a:lnTo>
                <a:lnTo>
                  <a:pt x="399" y="300"/>
                </a:lnTo>
                <a:lnTo>
                  <a:pt x="191" y="364"/>
                </a:lnTo>
                <a:lnTo>
                  <a:pt x="191" y="423"/>
                </a:lnTo>
                <a:lnTo>
                  <a:pt x="264" y="463"/>
                </a:lnTo>
                <a:close/>
                <a:moveTo>
                  <a:pt x="475" y="428"/>
                </a:moveTo>
                <a:lnTo>
                  <a:pt x="475" y="392"/>
                </a:lnTo>
                <a:lnTo>
                  <a:pt x="432" y="369"/>
                </a:lnTo>
                <a:lnTo>
                  <a:pt x="432" y="189"/>
                </a:lnTo>
                <a:lnTo>
                  <a:pt x="312" y="134"/>
                </a:lnTo>
                <a:lnTo>
                  <a:pt x="290" y="139"/>
                </a:lnTo>
                <a:lnTo>
                  <a:pt x="279" y="108"/>
                </a:lnTo>
                <a:lnTo>
                  <a:pt x="262" y="113"/>
                </a:lnTo>
                <a:lnTo>
                  <a:pt x="236" y="7"/>
                </a:lnTo>
                <a:lnTo>
                  <a:pt x="234" y="0"/>
                </a:lnTo>
                <a:lnTo>
                  <a:pt x="227" y="0"/>
                </a:lnTo>
                <a:lnTo>
                  <a:pt x="52" y="47"/>
                </a:lnTo>
                <a:lnTo>
                  <a:pt x="44" y="49"/>
                </a:lnTo>
                <a:lnTo>
                  <a:pt x="47" y="56"/>
                </a:lnTo>
                <a:lnTo>
                  <a:pt x="73" y="158"/>
                </a:lnTo>
                <a:lnTo>
                  <a:pt x="54" y="165"/>
                </a:lnTo>
                <a:lnTo>
                  <a:pt x="59" y="205"/>
                </a:lnTo>
                <a:lnTo>
                  <a:pt x="26" y="215"/>
                </a:lnTo>
                <a:lnTo>
                  <a:pt x="144" y="279"/>
                </a:lnTo>
                <a:lnTo>
                  <a:pt x="141" y="478"/>
                </a:lnTo>
                <a:lnTo>
                  <a:pt x="189" y="461"/>
                </a:lnTo>
                <a:lnTo>
                  <a:pt x="264" y="499"/>
                </a:lnTo>
                <a:lnTo>
                  <a:pt x="475" y="428"/>
                </a:lnTo>
                <a:close/>
                <a:moveTo>
                  <a:pt x="260" y="151"/>
                </a:moveTo>
                <a:lnTo>
                  <a:pt x="255" y="153"/>
                </a:lnTo>
                <a:lnTo>
                  <a:pt x="224" y="18"/>
                </a:lnTo>
                <a:lnTo>
                  <a:pt x="63" y="59"/>
                </a:lnTo>
                <a:lnTo>
                  <a:pt x="97" y="196"/>
                </a:lnTo>
                <a:lnTo>
                  <a:pt x="130" y="210"/>
                </a:lnTo>
                <a:lnTo>
                  <a:pt x="290" y="163"/>
                </a:lnTo>
                <a:lnTo>
                  <a:pt x="260" y="1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17" name="美元包 816"/>
          <p:cNvSpPr/>
          <p:nvPr/>
        </p:nvSpPr>
        <p:spPr bwMode="auto">
          <a:xfrm>
            <a:off x="5146675" y="4381500"/>
            <a:ext cx="377825" cy="317500"/>
          </a:xfrm>
          <a:custGeom>
            <a:avLst/>
            <a:gdLst>
              <a:gd name="T0" fmla="*/ 252426 w 232"/>
              <a:gd name="T1" fmla="*/ 43962 h 195"/>
              <a:gd name="T2" fmla="*/ 206827 w 232"/>
              <a:gd name="T3" fmla="*/ 0 h 195"/>
              <a:gd name="T4" fmla="*/ 170998 w 232"/>
              <a:gd name="T5" fmla="*/ 0 h 195"/>
              <a:gd name="T6" fmla="*/ 125399 w 232"/>
              <a:gd name="T7" fmla="*/ 45590 h 195"/>
              <a:gd name="T8" fmla="*/ 94456 w 232"/>
              <a:gd name="T9" fmla="*/ 45590 h 195"/>
              <a:gd name="T10" fmla="*/ 94456 w 232"/>
              <a:gd name="T11" fmla="*/ 317500 h 195"/>
              <a:gd name="T12" fmla="*/ 283369 w 232"/>
              <a:gd name="T13" fmla="*/ 317500 h 195"/>
              <a:gd name="T14" fmla="*/ 283369 w 232"/>
              <a:gd name="T15" fmla="*/ 45590 h 195"/>
              <a:gd name="T16" fmla="*/ 252426 w 232"/>
              <a:gd name="T17" fmla="*/ 43962 h 195"/>
              <a:gd name="T18" fmla="*/ 170998 w 232"/>
              <a:gd name="T19" fmla="*/ 19538 h 195"/>
              <a:gd name="T20" fmla="*/ 206827 w 232"/>
              <a:gd name="T21" fmla="*/ 19538 h 195"/>
              <a:gd name="T22" fmla="*/ 229626 w 232"/>
              <a:gd name="T23" fmla="*/ 45590 h 195"/>
              <a:gd name="T24" fmla="*/ 148199 w 232"/>
              <a:gd name="T25" fmla="*/ 45590 h 195"/>
              <a:gd name="T26" fmla="*/ 170998 w 232"/>
              <a:gd name="T27" fmla="*/ 19538 h 195"/>
              <a:gd name="T28" fmla="*/ 73285 w 232"/>
              <a:gd name="T29" fmla="*/ 45590 h 195"/>
              <a:gd name="T30" fmla="*/ 34200 w 232"/>
              <a:gd name="T31" fmla="*/ 45590 h 195"/>
              <a:gd name="T32" fmla="*/ 0 w 232"/>
              <a:gd name="T33" fmla="*/ 79782 h 195"/>
              <a:gd name="T34" fmla="*/ 0 w 232"/>
              <a:gd name="T35" fmla="*/ 283308 h 195"/>
              <a:gd name="T36" fmla="*/ 34200 w 232"/>
              <a:gd name="T37" fmla="*/ 317500 h 195"/>
              <a:gd name="T38" fmla="*/ 73285 w 232"/>
              <a:gd name="T39" fmla="*/ 317500 h 195"/>
              <a:gd name="T40" fmla="*/ 73285 w 232"/>
              <a:gd name="T41" fmla="*/ 45590 h 195"/>
              <a:gd name="T42" fmla="*/ 377825 w 232"/>
              <a:gd name="T43" fmla="*/ 283308 h 195"/>
              <a:gd name="T44" fmla="*/ 343625 w 232"/>
              <a:gd name="T45" fmla="*/ 317500 h 195"/>
              <a:gd name="T46" fmla="*/ 304540 w 232"/>
              <a:gd name="T47" fmla="*/ 317500 h 195"/>
              <a:gd name="T48" fmla="*/ 304540 w 232"/>
              <a:gd name="T49" fmla="*/ 45590 h 195"/>
              <a:gd name="T50" fmla="*/ 343625 w 232"/>
              <a:gd name="T51" fmla="*/ 45590 h 195"/>
              <a:gd name="T52" fmla="*/ 377825 w 232"/>
              <a:gd name="T53" fmla="*/ 79782 h 195"/>
              <a:gd name="T54" fmla="*/ 377825 w 232"/>
              <a:gd name="T55" fmla="*/ 283308 h 195"/>
              <a:gd name="T56" fmla="*/ 203570 w 232"/>
              <a:gd name="T57" fmla="*/ 208410 h 195"/>
              <a:gd name="T58" fmla="*/ 180770 w 232"/>
              <a:gd name="T59" fmla="*/ 190500 h 195"/>
              <a:gd name="T60" fmla="*/ 144941 w 232"/>
              <a:gd name="T61" fmla="*/ 153051 h 195"/>
              <a:gd name="T62" fmla="*/ 179141 w 232"/>
              <a:gd name="T63" fmla="*/ 117231 h 195"/>
              <a:gd name="T64" fmla="*/ 179141 w 232"/>
              <a:gd name="T65" fmla="*/ 97692 h 195"/>
              <a:gd name="T66" fmla="*/ 198684 w 232"/>
              <a:gd name="T67" fmla="*/ 97692 h 195"/>
              <a:gd name="T68" fmla="*/ 198684 w 232"/>
              <a:gd name="T69" fmla="*/ 115603 h 195"/>
              <a:gd name="T70" fmla="*/ 229626 w 232"/>
              <a:gd name="T71" fmla="*/ 122115 h 195"/>
              <a:gd name="T72" fmla="*/ 223112 w 232"/>
              <a:gd name="T73" fmla="*/ 146538 h 195"/>
              <a:gd name="T74" fmla="*/ 193798 w 232"/>
              <a:gd name="T75" fmla="*/ 138397 h 195"/>
              <a:gd name="T76" fmla="*/ 175884 w 232"/>
              <a:gd name="T77" fmla="*/ 149795 h 195"/>
              <a:gd name="T78" fmla="*/ 200312 w 232"/>
              <a:gd name="T79" fmla="*/ 167705 h 195"/>
              <a:gd name="T80" fmla="*/ 234512 w 232"/>
              <a:gd name="T81" fmla="*/ 205154 h 195"/>
              <a:gd name="T82" fmla="*/ 198684 w 232"/>
              <a:gd name="T83" fmla="*/ 242603 h 195"/>
              <a:gd name="T84" fmla="*/ 198684 w 232"/>
              <a:gd name="T85" fmla="*/ 263769 h 195"/>
              <a:gd name="T86" fmla="*/ 177513 w 232"/>
              <a:gd name="T87" fmla="*/ 263769 h 195"/>
              <a:gd name="T88" fmla="*/ 177513 w 232"/>
              <a:gd name="T89" fmla="*/ 244231 h 195"/>
              <a:gd name="T90" fmla="*/ 143313 w 232"/>
              <a:gd name="T91" fmla="*/ 236090 h 195"/>
              <a:gd name="T92" fmla="*/ 149827 w 232"/>
              <a:gd name="T93" fmla="*/ 211667 h 195"/>
              <a:gd name="T94" fmla="*/ 184027 w 232"/>
              <a:gd name="T95" fmla="*/ 221436 h 195"/>
              <a:gd name="T96" fmla="*/ 203570 w 232"/>
              <a:gd name="T97" fmla="*/ 208410 h 19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32" h="195">
                <a:moveTo>
                  <a:pt x="155" y="27"/>
                </a:moveTo>
                <a:cubicBezTo>
                  <a:pt x="153" y="10"/>
                  <a:pt x="142" y="0"/>
                  <a:pt x="127" y="0"/>
                </a:cubicBezTo>
                <a:cubicBezTo>
                  <a:pt x="105" y="0"/>
                  <a:pt x="105" y="0"/>
                  <a:pt x="105" y="0"/>
                </a:cubicBezTo>
                <a:cubicBezTo>
                  <a:pt x="90" y="0"/>
                  <a:pt x="79" y="10"/>
                  <a:pt x="77" y="28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195"/>
                  <a:pt x="58" y="195"/>
                  <a:pt x="58" y="195"/>
                </a:cubicBezTo>
                <a:cubicBezTo>
                  <a:pt x="174" y="195"/>
                  <a:pt x="174" y="195"/>
                  <a:pt x="174" y="195"/>
                </a:cubicBezTo>
                <a:cubicBezTo>
                  <a:pt x="174" y="28"/>
                  <a:pt x="174" y="28"/>
                  <a:pt x="174" y="28"/>
                </a:cubicBezTo>
                <a:lnTo>
                  <a:pt x="155" y="27"/>
                </a:lnTo>
                <a:close/>
                <a:moveTo>
                  <a:pt x="105" y="12"/>
                </a:moveTo>
                <a:cubicBezTo>
                  <a:pt x="127" y="12"/>
                  <a:pt x="127" y="12"/>
                  <a:pt x="127" y="12"/>
                </a:cubicBezTo>
                <a:cubicBezTo>
                  <a:pt x="135" y="12"/>
                  <a:pt x="140" y="18"/>
                  <a:pt x="141" y="28"/>
                </a:cubicBezTo>
                <a:cubicBezTo>
                  <a:pt x="91" y="28"/>
                  <a:pt x="91" y="28"/>
                  <a:pt x="91" y="28"/>
                </a:cubicBezTo>
                <a:cubicBezTo>
                  <a:pt x="93" y="13"/>
                  <a:pt x="102" y="12"/>
                  <a:pt x="105" y="12"/>
                </a:cubicBezTo>
                <a:close/>
                <a:moveTo>
                  <a:pt x="45" y="28"/>
                </a:moveTo>
                <a:cubicBezTo>
                  <a:pt x="21" y="28"/>
                  <a:pt x="21" y="28"/>
                  <a:pt x="21" y="28"/>
                </a:cubicBezTo>
                <a:cubicBezTo>
                  <a:pt x="9" y="28"/>
                  <a:pt x="0" y="37"/>
                  <a:pt x="0" y="49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85"/>
                  <a:pt x="9" y="195"/>
                  <a:pt x="21" y="195"/>
                </a:cubicBezTo>
                <a:cubicBezTo>
                  <a:pt x="45" y="195"/>
                  <a:pt x="45" y="195"/>
                  <a:pt x="45" y="195"/>
                </a:cubicBezTo>
                <a:lnTo>
                  <a:pt x="45" y="28"/>
                </a:lnTo>
                <a:close/>
                <a:moveTo>
                  <a:pt x="232" y="174"/>
                </a:moveTo>
                <a:cubicBezTo>
                  <a:pt x="232" y="185"/>
                  <a:pt x="223" y="195"/>
                  <a:pt x="211" y="195"/>
                </a:cubicBezTo>
                <a:cubicBezTo>
                  <a:pt x="187" y="195"/>
                  <a:pt x="187" y="195"/>
                  <a:pt x="187" y="195"/>
                </a:cubicBezTo>
                <a:cubicBezTo>
                  <a:pt x="187" y="28"/>
                  <a:pt x="187" y="28"/>
                  <a:pt x="187" y="28"/>
                </a:cubicBezTo>
                <a:cubicBezTo>
                  <a:pt x="211" y="28"/>
                  <a:pt x="211" y="28"/>
                  <a:pt x="211" y="28"/>
                </a:cubicBezTo>
                <a:cubicBezTo>
                  <a:pt x="223" y="28"/>
                  <a:pt x="232" y="37"/>
                  <a:pt x="232" y="49"/>
                </a:cubicBezTo>
                <a:lnTo>
                  <a:pt x="232" y="174"/>
                </a:lnTo>
                <a:close/>
                <a:moveTo>
                  <a:pt x="125" y="128"/>
                </a:moveTo>
                <a:cubicBezTo>
                  <a:pt x="125" y="123"/>
                  <a:pt x="121" y="120"/>
                  <a:pt x="111" y="117"/>
                </a:cubicBezTo>
                <a:cubicBezTo>
                  <a:pt x="98" y="113"/>
                  <a:pt x="89" y="107"/>
                  <a:pt x="89" y="94"/>
                </a:cubicBezTo>
                <a:cubicBezTo>
                  <a:pt x="89" y="83"/>
                  <a:pt x="97" y="75"/>
                  <a:pt x="110" y="72"/>
                </a:cubicBezTo>
                <a:cubicBezTo>
                  <a:pt x="110" y="60"/>
                  <a:pt x="110" y="60"/>
                  <a:pt x="110" y="60"/>
                </a:cubicBezTo>
                <a:cubicBezTo>
                  <a:pt x="122" y="60"/>
                  <a:pt x="122" y="60"/>
                  <a:pt x="122" y="60"/>
                </a:cubicBezTo>
                <a:cubicBezTo>
                  <a:pt x="122" y="71"/>
                  <a:pt x="122" y="71"/>
                  <a:pt x="122" y="71"/>
                </a:cubicBezTo>
                <a:cubicBezTo>
                  <a:pt x="131" y="72"/>
                  <a:pt x="136" y="73"/>
                  <a:pt x="141" y="75"/>
                </a:cubicBezTo>
                <a:cubicBezTo>
                  <a:pt x="137" y="90"/>
                  <a:pt x="137" y="90"/>
                  <a:pt x="137" y="90"/>
                </a:cubicBezTo>
                <a:cubicBezTo>
                  <a:pt x="134" y="88"/>
                  <a:pt x="128" y="85"/>
                  <a:pt x="119" y="85"/>
                </a:cubicBezTo>
                <a:cubicBezTo>
                  <a:pt x="111" y="85"/>
                  <a:pt x="108" y="89"/>
                  <a:pt x="108" y="92"/>
                </a:cubicBezTo>
                <a:cubicBezTo>
                  <a:pt x="108" y="96"/>
                  <a:pt x="112" y="99"/>
                  <a:pt x="123" y="103"/>
                </a:cubicBezTo>
                <a:cubicBezTo>
                  <a:pt x="138" y="108"/>
                  <a:pt x="144" y="115"/>
                  <a:pt x="144" y="126"/>
                </a:cubicBezTo>
                <a:cubicBezTo>
                  <a:pt x="144" y="137"/>
                  <a:pt x="136" y="147"/>
                  <a:pt x="122" y="149"/>
                </a:cubicBezTo>
                <a:cubicBezTo>
                  <a:pt x="122" y="162"/>
                  <a:pt x="122" y="162"/>
                  <a:pt x="122" y="162"/>
                </a:cubicBezTo>
                <a:cubicBezTo>
                  <a:pt x="109" y="162"/>
                  <a:pt x="109" y="162"/>
                  <a:pt x="109" y="162"/>
                </a:cubicBezTo>
                <a:cubicBezTo>
                  <a:pt x="109" y="150"/>
                  <a:pt x="109" y="150"/>
                  <a:pt x="109" y="150"/>
                </a:cubicBezTo>
                <a:cubicBezTo>
                  <a:pt x="101" y="150"/>
                  <a:pt x="93" y="148"/>
                  <a:pt x="88" y="145"/>
                </a:cubicBezTo>
                <a:cubicBezTo>
                  <a:pt x="92" y="130"/>
                  <a:pt x="92" y="130"/>
                  <a:pt x="92" y="130"/>
                </a:cubicBezTo>
                <a:cubicBezTo>
                  <a:pt x="97" y="133"/>
                  <a:pt x="105" y="136"/>
                  <a:pt x="113" y="136"/>
                </a:cubicBezTo>
                <a:cubicBezTo>
                  <a:pt x="120" y="136"/>
                  <a:pt x="125" y="133"/>
                  <a:pt x="125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18" name="拉杆箱 817"/>
          <p:cNvSpPr/>
          <p:nvPr/>
        </p:nvSpPr>
        <p:spPr bwMode="auto">
          <a:xfrm>
            <a:off x="10550525" y="4381500"/>
            <a:ext cx="260350" cy="377825"/>
          </a:xfrm>
          <a:custGeom>
            <a:avLst/>
            <a:gdLst>
              <a:gd name="T0" fmla="*/ 163725 w 194"/>
              <a:gd name="T1" fmla="*/ 325757 h 283"/>
              <a:gd name="T2" fmla="*/ 96625 w 194"/>
              <a:gd name="T3" fmla="*/ 377825 h 283"/>
              <a:gd name="T4" fmla="*/ 193249 w 194"/>
              <a:gd name="T5" fmla="*/ 154868 h 283"/>
              <a:gd name="T6" fmla="*/ 106019 w 194"/>
              <a:gd name="T7" fmla="*/ 114816 h 283"/>
              <a:gd name="T8" fmla="*/ 65759 w 194"/>
              <a:gd name="T9" fmla="*/ 311071 h 283"/>
              <a:gd name="T10" fmla="*/ 193249 w 194"/>
              <a:gd name="T11" fmla="*/ 154868 h 283"/>
              <a:gd name="T12" fmla="*/ 148963 w 194"/>
              <a:gd name="T13" fmla="*/ 13351 h 283"/>
              <a:gd name="T14" fmla="*/ 199960 w 194"/>
              <a:gd name="T15" fmla="*/ 0 h 283"/>
              <a:gd name="T16" fmla="*/ 213380 w 194"/>
              <a:gd name="T17" fmla="*/ 52068 h 283"/>
              <a:gd name="T18" fmla="*/ 198618 w 194"/>
              <a:gd name="T19" fmla="*/ 14686 h 283"/>
              <a:gd name="T20" fmla="*/ 163725 w 194"/>
              <a:gd name="T21" fmla="*/ 29372 h 283"/>
              <a:gd name="T22" fmla="*/ 148963 w 194"/>
              <a:gd name="T23" fmla="*/ 28036 h 283"/>
              <a:gd name="T24" fmla="*/ 46970 w 194"/>
              <a:gd name="T25" fmla="*/ 13351 h 283"/>
              <a:gd name="T26" fmla="*/ 97967 w 194"/>
              <a:gd name="T27" fmla="*/ 0 h 283"/>
              <a:gd name="T28" fmla="*/ 111387 w 194"/>
              <a:gd name="T29" fmla="*/ 28036 h 283"/>
              <a:gd name="T30" fmla="*/ 96625 w 194"/>
              <a:gd name="T31" fmla="*/ 29372 h 283"/>
              <a:gd name="T32" fmla="*/ 61732 w 194"/>
              <a:gd name="T33" fmla="*/ 14686 h 283"/>
              <a:gd name="T34" fmla="*/ 46970 w 194"/>
              <a:gd name="T35" fmla="*/ 52068 h 283"/>
              <a:gd name="T36" fmla="*/ 233510 w 194"/>
              <a:gd name="T37" fmla="*/ 126832 h 283"/>
              <a:gd name="T38" fmla="*/ 110045 w 194"/>
              <a:gd name="T39" fmla="*/ 44057 h 283"/>
              <a:gd name="T40" fmla="*/ 26840 w 194"/>
              <a:gd name="T41" fmla="*/ 249658 h 283"/>
              <a:gd name="T42" fmla="*/ 0 w 194"/>
              <a:gd name="T43" fmla="*/ 311071 h 283"/>
              <a:gd name="T44" fmla="*/ 26840 w 194"/>
              <a:gd name="T45" fmla="*/ 325757 h 283"/>
              <a:gd name="T46" fmla="*/ 55022 w 194"/>
              <a:gd name="T47" fmla="*/ 377825 h 283"/>
              <a:gd name="T48" fmla="*/ 80521 w 194"/>
              <a:gd name="T49" fmla="*/ 325757 h 283"/>
              <a:gd name="T50" fmla="*/ 50996 w 194"/>
              <a:gd name="T51" fmla="*/ 154868 h 283"/>
              <a:gd name="T52" fmla="*/ 154331 w 194"/>
              <a:gd name="T53" fmla="*/ 100130 h 283"/>
              <a:gd name="T54" fmla="*/ 209354 w 194"/>
              <a:gd name="T55" fmla="*/ 325757 h 283"/>
              <a:gd name="T56" fmla="*/ 179829 w 194"/>
              <a:gd name="T57" fmla="*/ 377825 h 283"/>
              <a:gd name="T58" fmla="*/ 233510 w 194"/>
              <a:gd name="T59" fmla="*/ 349789 h 283"/>
              <a:gd name="T60" fmla="*/ 245588 w 194"/>
              <a:gd name="T61" fmla="*/ 325757 h 283"/>
              <a:gd name="T62" fmla="*/ 260350 w 194"/>
              <a:gd name="T63" fmla="*/ 249658 h 283"/>
              <a:gd name="T64" fmla="*/ 147621 w 194"/>
              <a:gd name="T65" fmla="*/ 80104 h 283"/>
              <a:gd name="T66" fmla="*/ 104677 w 194"/>
              <a:gd name="T67" fmla="*/ 72094 h 283"/>
              <a:gd name="T68" fmla="*/ 147621 w 194"/>
              <a:gd name="T69" fmla="*/ 64083 h 283"/>
              <a:gd name="T70" fmla="*/ 147621 w 194"/>
              <a:gd name="T71" fmla="*/ 80104 h 28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94" h="283">
                <a:moveTo>
                  <a:pt x="122" y="283"/>
                </a:moveTo>
                <a:cubicBezTo>
                  <a:pt x="122" y="244"/>
                  <a:pt x="122" y="244"/>
                  <a:pt x="122" y="244"/>
                </a:cubicBezTo>
                <a:cubicBezTo>
                  <a:pt x="72" y="244"/>
                  <a:pt x="72" y="244"/>
                  <a:pt x="72" y="244"/>
                </a:cubicBezTo>
                <a:cubicBezTo>
                  <a:pt x="72" y="283"/>
                  <a:pt x="72" y="283"/>
                  <a:pt x="72" y="283"/>
                </a:cubicBezTo>
                <a:lnTo>
                  <a:pt x="122" y="283"/>
                </a:lnTo>
                <a:close/>
                <a:moveTo>
                  <a:pt x="144" y="116"/>
                </a:moveTo>
                <a:cubicBezTo>
                  <a:pt x="144" y="100"/>
                  <a:pt x="131" y="86"/>
                  <a:pt x="115" y="86"/>
                </a:cubicBezTo>
                <a:cubicBezTo>
                  <a:pt x="79" y="86"/>
                  <a:pt x="79" y="86"/>
                  <a:pt x="79" y="86"/>
                </a:cubicBezTo>
                <a:cubicBezTo>
                  <a:pt x="62" y="86"/>
                  <a:pt x="49" y="100"/>
                  <a:pt x="49" y="116"/>
                </a:cubicBezTo>
                <a:cubicBezTo>
                  <a:pt x="49" y="233"/>
                  <a:pt x="49" y="233"/>
                  <a:pt x="49" y="233"/>
                </a:cubicBezTo>
                <a:cubicBezTo>
                  <a:pt x="144" y="233"/>
                  <a:pt x="144" y="233"/>
                  <a:pt x="144" y="233"/>
                </a:cubicBezTo>
                <a:lnTo>
                  <a:pt x="144" y="116"/>
                </a:lnTo>
                <a:close/>
                <a:moveTo>
                  <a:pt x="111" y="21"/>
                </a:moveTo>
                <a:cubicBezTo>
                  <a:pt x="111" y="10"/>
                  <a:pt x="111" y="10"/>
                  <a:pt x="111" y="10"/>
                </a:cubicBezTo>
                <a:cubicBezTo>
                  <a:pt x="111" y="4"/>
                  <a:pt x="115" y="0"/>
                  <a:pt x="121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55" y="0"/>
                  <a:pt x="159" y="4"/>
                  <a:pt x="159" y="10"/>
                </a:cubicBezTo>
                <a:cubicBezTo>
                  <a:pt x="159" y="39"/>
                  <a:pt x="159" y="39"/>
                  <a:pt x="159" y="39"/>
                </a:cubicBezTo>
                <a:cubicBezTo>
                  <a:pt x="156" y="36"/>
                  <a:pt x="152" y="33"/>
                  <a:pt x="148" y="31"/>
                </a:cubicBezTo>
                <a:cubicBezTo>
                  <a:pt x="148" y="11"/>
                  <a:pt x="148" y="11"/>
                  <a:pt x="148" y="11"/>
                </a:cubicBezTo>
                <a:cubicBezTo>
                  <a:pt x="122" y="11"/>
                  <a:pt x="122" y="11"/>
                  <a:pt x="122" y="11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119" y="22"/>
                  <a:pt x="115" y="21"/>
                  <a:pt x="112" y="21"/>
                </a:cubicBezTo>
                <a:lnTo>
                  <a:pt x="111" y="21"/>
                </a:lnTo>
                <a:close/>
                <a:moveTo>
                  <a:pt x="35" y="39"/>
                </a:moveTo>
                <a:cubicBezTo>
                  <a:pt x="35" y="10"/>
                  <a:pt x="35" y="10"/>
                  <a:pt x="35" y="10"/>
                </a:cubicBezTo>
                <a:cubicBezTo>
                  <a:pt x="35" y="4"/>
                  <a:pt x="39" y="0"/>
                  <a:pt x="45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9" y="0"/>
                  <a:pt x="83" y="4"/>
                  <a:pt x="83" y="10"/>
                </a:cubicBezTo>
                <a:cubicBezTo>
                  <a:pt x="83" y="21"/>
                  <a:pt x="83" y="21"/>
                  <a:pt x="83" y="21"/>
                </a:cubicBezTo>
                <a:cubicBezTo>
                  <a:pt x="82" y="21"/>
                  <a:pt x="82" y="21"/>
                  <a:pt x="82" y="21"/>
                </a:cubicBezTo>
                <a:cubicBezTo>
                  <a:pt x="78" y="21"/>
                  <a:pt x="75" y="22"/>
                  <a:pt x="72" y="22"/>
                </a:cubicBezTo>
                <a:cubicBezTo>
                  <a:pt x="72" y="11"/>
                  <a:pt x="72" y="11"/>
                  <a:pt x="72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31"/>
                  <a:pt x="46" y="31"/>
                  <a:pt x="46" y="31"/>
                </a:cubicBezTo>
                <a:cubicBezTo>
                  <a:pt x="42" y="33"/>
                  <a:pt x="38" y="36"/>
                  <a:pt x="35" y="39"/>
                </a:cubicBezTo>
                <a:close/>
                <a:moveTo>
                  <a:pt x="174" y="187"/>
                </a:moveTo>
                <a:cubicBezTo>
                  <a:pt x="174" y="95"/>
                  <a:pt x="174" y="95"/>
                  <a:pt x="174" y="95"/>
                </a:cubicBezTo>
                <a:cubicBezTo>
                  <a:pt x="174" y="60"/>
                  <a:pt x="146" y="33"/>
                  <a:pt x="112" y="33"/>
                </a:cubicBezTo>
                <a:cubicBezTo>
                  <a:pt x="82" y="33"/>
                  <a:pt x="82" y="33"/>
                  <a:pt x="82" y="33"/>
                </a:cubicBezTo>
                <a:cubicBezTo>
                  <a:pt x="48" y="33"/>
                  <a:pt x="20" y="60"/>
                  <a:pt x="20" y="95"/>
                </a:cubicBezTo>
                <a:cubicBezTo>
                  <a:pt x="20" y="187"/>
                  <a:pt x="20" y="187"/>
                  <a:pt x="20" y="187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241"/>
                  <a:pt x="4" y="244"/>
                  <a:pt x="11" y="244"/>
                </a:cubicBezTo>
                <a:cubicBezTo>
                  <a:pt x="20" y="244"/>
                  <a:pt x="20" y="244"/>
                  <a:pt x="20" y="244"/>
                </a:cubicBezTo>
                <a:cubicBezTo>
                  <a:pt x="20" y="262"/>
                  <a:pt x="20" y="262"/>
                  <a:pt x="20" y="262"/>
                </a:cubicBezTo>
                <a:cubicBezTo>
                  <a:pt x="20" y="274"/>
                  <a:pt x="29" y="283"/>
                  <a:pt x="41" y="283"/>
                </a:cubicBezTo>
                <a:cubicBezTo>
                  <a:pt x="60" y="283"/>
                  <a:pt x="60" y="283"/>
                  <a:pt x="60" y="283"/>
                </a:cubicBezTo>
                <a:cubicBezTo>
                  <a:pt x="60" y="244"/>
                  <a:pt x="60" y="244"/>
                  <a:pt x="60" y="244"/>
                </a:cubicBezTo>
                <a:cubicBezTo>
                  <a:pt x="38" y="244"/>
                  <a:pt x="38" y="244"/>
                  <a:pt x="38" y="244"/>
                </a:cubicBezTo>
                <a:cubicBezTo>
                  <a:pt x="38" y="116"/>
                  <a:pt x="38" y="116"/>
                  <a:pt x="38" y="116"/>
                </a:cubicBezTo>
                <a:cubicBezTo>
                  <a:pt x="38" y="93"/>
                  <a:pt x="56" y="75"/>
                  <a:pt x="79" y="75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37" y="75"/>
                  <a:pt x="156" y="93"/>
                  <a:pt x="156" y="116"/>
                </a:cubicBezTo>
                <a:cubicBezTo>
                  <a:pt x="156" y="244"/>
                  <a:pt x="156" y="244"/>
                  <a:pt x="156" y="244"/>
                </a:cubicBezTo>
                <a:cubicBezTo>
                  <a:pt x="134" y="244"/>
                  <a:pt x="134" y="244"/>
                  <a:pt x="134" y="244"/>
                </a:cubicBezTo>
                <a:cubicBezTo>
                  <a:pt x="134" y="283"/>
                  <a:pt x="134" y="283"/>
                  <a:pt x="134" y="283"/>
                </a:cubicBezTo>
                <a:cubicBezTo>
                  <a:pt x="153" y="283"/>
                  <a:pt x="153" y="283"/>
                  <a:pt x="153" y="283"/>
                </a:cubicBezTo>
                <a:cubicBezTo>
                  <a:pt x="164" y="283"/>
                  <a:pt x="174" y="274"/>
                  <a:pt x="174" y="262"/>
                </a:cubicBezTo>
                <a:cubicBezTo>
                  <a:pt x="174" y="244"/>
                  <a:pt x="174" y="244"/>
                  <a:pt x="174" y="244"/>
                </a:cubicBezTo>
                <a:cubicBezTo>
                  <a:pt x="183" y="244"/>
                  <a:pt x="183" y="244"/>
                  <a:pt x="183" y="244"/>
                </a:cubicBezTo>
                <a:cubicBezTo>
                  <a:pt x="190" y="244"/>
                  <a:pt x="194" y="241"/>
                  <a:pt x="194" y="233"/>
                </a:cubicBezTo>
                <a:cubicBezTo>
                  <a:pt x="194" y="187"/>
                  <a:pt x="194" y="187"/>
                  <a:pt x="194" y="187"/>
                </a:cubicBezTo>
                <a:lnTo>
                  <a:pt x="174" y="187"/>
                </a:lnTo>
                <a:close/>
                <a:moveTo>
                  <a:pt x="110" y="60"/>
                </a:moveTo>
                <a:cubicBezTo>
                  <a:pt x="84" y="60"/>
                  <a:pt x="84" y="60"/>
                  <a:pt x="84" y="60"/>
                </a:cubicBezTo>
                <a:cubicBezTo>
                  <a:pt x="80" y="60"/>
                  <a:pt x="78" y="57"/>
                  <a:pt x="78" y="54"/>
                </a:cubicBezTo>
                <a:cubicBezTo>
                  <a:pt x="78" y="51"/>
                  <a:pt x="80" y="48"/>
                  <a:pt x="84" y="48"/>
                </a:cubicBezTo>
                <a:cubicBezTo>
                  <a:pt x="110" y="48"/>
                  <a:pt x="110" y="48"/>
                  <a:pt x="110" y="48"/>
                </a:cubicBezTo>
                <a:cubicBezTo>
                  <a:pt x="114" y="48"/>
                  <a:pt x="116" y="51"/>
                  <a:pt x="116" y="54"/>
                </a:cubicBezTo>
                <a:cubicBezTo>
                  <a:pt x="116" y="57"/>
                  <a:pt x="114" y="60"/>
                  <a:pt x="110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19" name="拉包 818"/>
          <p:cNvSpPr/>
          <p:nvPr/>
        </p:nvSpPr>
        <p:spPr bwMode="auto">
          <a:xfrm>
            <a:off x="5951538" y="4381500"/>
            <a:ext cx="379412" cy="314325"/>
          </a:xfrm>
          <a:custGeom>
            <a:avLst/>
            <a:gdLst>
              <a:gd name="T0" fmla="*/ 37672 w 282"/>
              <a:gd name="T1" fmla="*/ 175219 h 235"/>
              <a:gd name="T2" fmla="*/ 37672 w 282"/>
              <a:gd name="T3" fmla="*/ 70890 h 235"/>
              <a:gd name="T4" fmla="*/ 61890 w 282"/>
              <a:gd name="T5" fmla="*/ 48152 h 235"/>
              <a:gd name="T6" fmla="*/ 83417 w 282"/>
              <a:gd name="T7" fmla="*/ 48152 h 235"/>
              <a:gd name="T8" fmla="*/ 83417 w 282"/>
              <a:gd name="T9" fmla="*/ 197958 h 235"/>
              <a:gd name="T10" fmla="*/ 61890 w 282"/>
              <a:gd name="T11" fmla="*/ 197958 h 235"/>
              <a:gd name="T12" fmla="*/ 37672 w 282"/>
              <a:gd name="T13" fmla="*/ 175219 h 235"/>
              <a:gd name="T14" fmla="*/ 287923 w 282"/>
              <a:gd name="T15" fmla="*/ 175219 h 235"/>
              <a:gd name="T16" fmla="*/ 287923 w 282"/>
              <a:gd name="T17" fmla="*/ 70890 h 235"/>
              <a:gd name="T18" fmla="*/ 265050 w 282"/>
              <a:gd name="T19" fmla="*/ 48152 h 235"/>
              <a:gd name="T20" fmla="*/ 242178 w 282"/>
              <a:gd name="T21" fmla="*/ 48152 h 235"/>
              <a:gd name="T22" fmla="*/ 242178 w 282"/>
              <a:gd name="T23" fmla="*/ 197958 h 235"/>
              <a:gd name="T24" fmla="*/ 265050 w 282"/>
              <a:gd name="T25" fmla="*/ 197958 h 235"/>
              <a:gd name="T26" fmla="*/ 287923 w 282"/>
              <a:gd name="T27" fmla="*/ 175219 h 235"/>
              <a:gd name="T28" fmla="*/ 207197 w 282"/>
              <a:gd name="T29" fmla="*/ 48152 h 235"/>
              <a:gd name="T30" fmla="*/ 176252 w 282"/>
              <a:gd name="T31" fmla="*/ 17388 h 235"/>
              <a:gd name="T32" fmla="*/ 150688 w 282"/>
              <a:gd name="T33" fmla="*/ 17388 h 235"/>
              <a:gd name="T34" fmla="*/ 119744 w 282"/>
              <a:gd name="T35" fmla="*/ 48152 h 235"/>
              <a:gd name="T36" fmla="*/ 103598 w 282"/>
              <a:gd name="T37" fmla="*/ 48152 h 235"/>
              <a:gd name="T38" fmla="*/ 103598 w 282"/>
              <a:gd name="T39" fmla="*/ 197958 h 235"/>
              <a:gd name="T40" fmla="*/ 223342 w 282"/>
              <a:gd name="T41" fmla="*/ 197958 h 235"/>
              <a:gd name="T42" fmla="*/ 223342 w 282"/>
              <a:gd name="T43" fmla="*/ 48152 h 235"/>
              <a:gd name="T44" fmla="*/ 207197 w 282"/>
              <a:gd name="T45" fmla="*/ 48152 h 235"/>
              <a:gd name="T46" fmla="*/ 135889 w 282"/>
              <a:gd name="T47" fmla="*/ 48152 h 235"/>
              <a:gd name="T48" fmla="*/ 150688 w 282"/>
              <a:gd name="T49" fmla="*/ 30764 h 235"/>
              <a:gd name="T50" fmla="*/ 176252 w 282"/>
              <a:gd name="T51" fmla="*/ 30764 h 235"/>
              <a:gd name="T52" fmla="*/ 191051 w 282"/>
              <a:gd name="T53" fmla="*/ 48152 h 235"/>
              <a:gd name="T54" fmla="*/ 135889 w 282"/>
              <a:gd name="T55" fmla="*/ 48152 h 235"/>
              <a:gd name="T56" fmla="*/ 56508 w 282"/>
              <a:gd name="T57" fmla="*/ 250122 h 235"/>
              <a:gd name="T58" fmla="*/ 22872 w 282"/>
              <a:gd name="T59" fmla="*/ 282224 h 235"/>
              <a:gd name="T60" fmla="*/ 56508 w 282"/>
              <a:gd name="T61" fmla="*/ 314325 h 235"/>
              <a:gd name="T62" fmla="*/ 88799 w 282"/>
              <a:gd name="T63" fmla="*/ 282224 h 235"/>
              <a:gd name="T64" fmla="*/ 56508 w 282"/>
              <a:gd name="T65" fmla="*/ 250122 h 235"/>
              <a:gd name="T66" fmla="*/ 56508 w 282"/>
              <a:gd name="T67" fmla="*/ 299612 h 235"/>
              <a:gd name="T68" fmla="*/ 39018 w 282"/>
              <a:gd name="T69" fmla="*/ 282224 h 235"/>
              <a:gd name="T70" fmla="*/ 56508 w 282"/>
              <a:gd name="T71" fmla="*/ 264836 h 235"/>
              <a:gd name="T72" fmla="*/ 72653 w 282"/>
              <a:gd name="T73" fmla="*/ 282224 h 235"/>
              <a:gd name="T74" fmla="*/ 56508 w 282"/>
              <a:gd name="T75" fmla="*/ 299612 h 235"/>
              <a:gd name="T76" fmla="*/ 271777 w 282"/>
              <a:gd name="T77" fmla="*/ 250122 h 235"/>
              <a:gd name="T78" fmla="*/ 238142 w 282"/>
              <a:gd name="T79" fmla="*/ 282224 h 235"/>
              <a:gd name="T80" fmla="*/ 271777 w 282"/>
              <a:gd name="T81" fmla="*/ 314325 h 235"/>
              <a:gd name="T82" fmla="*/ 304068 w 282"/>
              <a:gd name="T83" fmla="*/ 282224 h 235"/>
              <a:gd name="T84" fmla="*/ 271777 w 282"/>
              <a:gd name="T85" fmla="*/ 250122 h 235"/>
              <a:gd name="T86" fmla="*/ 271777 w 282"/>
              <a:gd name="T87" fmla="*/ 299612 h 235"/>
              <a:gd name="T88" fmla="*/ 254287 w 282"/>
              <a:gd name="T89" fmla="*/ 282224 h 235"/>
              <a:gd name="T90" fmla="*/ 271777 w 282"/>
              <a:gd name="T91" fmla="*/ 264836 h 235"/>
              <a:gd name="T92" fmla="*/ 287923 w 282"/>
              <a:gd name="T93" fmla="*/ 282224 h 235"/>
              <a:gd name="T94" fmla="*/ 271777 w 282"/>
              <a:gd name="T95" fmla="*/ 299612 h 235"/>
              <a:gd name="T96" fmla="*/ 369994 w 282"/>
              <a:gd name="T97" fmla="*/ 26751 h 235"/>
              <a:gd name="T98" fmla="*/ 330976 w 282"/>
              <a:gd name="T99" fmla="*/ 48152 h 235"/>
              <a:gd name="T100" fmla="*/ 330976 w 282"/>
              <a:gd name="T101" fmla="*/ 239422 h 235"/>
              <a:gd name="T102" fmla="*/ 0 w 282"/>
              <a:gd name="T103" fmla="*/ 239422 h 235"/>
              <a:gd name="T104" fmla="*/ 0 w 282"/>
              <a:gd name="T105" fmla="*/ 187257 h 235"/>
              <a:gd name="T106" fmla="*/ 25563 w 282"/>
              <a:gd name="T107" fmla="*/ 187257 h 235"/>
              <a:gd name="T108" fmla="*/ 25563 w 282"/>
              <a:gd name="T109" fmla="*/ 214009 h 235"/>
              <a:gd name="T110" fmla="*/ 304068 w 282"/>
              <a:gd name="T111" fmla="*/ 214009 h 235"/>
              <a:gd name="T112" fmla="*/ 304068 w 282"/>
              <a:gd name="T113" fmla="*/ 41464 h 235"/>
              <a:gd name="T114" fmla="*/ 304068 w 282"/>
              <a:gd name="T115" fmla="*/ 38789 h 235"/>
              <a:gd name="T116" fmla="*/ 310795 w 282"/>
              <a:gd name="T117" fmla="*/ 29426 h 235"/>
              <a:gd name="T118" fmla="*/ 357885 w 282"/>
              <a:gd name="T119" fmla="*/ 4013 h 235"/>
              <a:gd name="T120" fmla="*/ 375376 w 282"/>
              <a:gd name="T121" fmla="*/ 9363 h 235"/>
              <a:gd name="T122" fmla="*/ 369994 w 282"/>
              <a:gd name="T123" fmla="*/ 26751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20" name="咖啡 819"/>
          <p:cNvSpPr/>
          <p:nvPr/>
        </p:nvSpPr>
        <p:spPr bwMode="auto">
          <a:xfrm>
            <a:off x="6757988" y="4381500"/>
            <a:ext cx="312737" cy="379413"/>
          </a:xfrm>
          <a:custGeom>
            <a:avLst/>
            <a:gdLst>
              <a:gd name="T0" fmla="*/ 27880 w 968375"/>
              <a:gd name="T1" fmla="*/ 313815 h 1170887"/>
              <a:gd name="T2" fmla="*/ 134550 w 968375"/>
              <a:gd name="T3" fmla="*/ 361191 h 1170887"/>
              <a:gd name="T4" fmla="*/ 240008 w 968375"/>
              <a:gd name="T5" fmla="*/ 316244 h 1170887"/>
              <a:gd name="T6" fmla="*/ 255766 w 968375"/>
              <a:gd name="T7" fmla="*/ 323533 h 1170887"/>
              <a:gd name="T8" fmla="*/ 134550 w 968375"/>
              <a:gd name="T9" fmla="*/ 379413 h 1170887"/>
              <a:gd name="T10" fmla="*/ 10909 w 968375"/>
              <a:gd name="T11" fmla="*/ 321103 h 1170887"/>
              <a:gd name="T12" fmla="*/ 27880 w 968375"/>
              <a:gd name="T13" fmla="*/ 313815 h 1170887"/>
              <a:gd name="T14" fmla="*/ 281221 w 968375"/>
              <a:gd name="T15" fmla="*/ 200840 h 1170887"/>
              <a:gd name="T16" fmla="*/ 312737 w 968375"/>
              <a:gd name="T17" fmla="*/ 239713 h 1170887"/>
              <a:gd name="T18" fmla="*/ 272736 w 968375"/>
              <a:gd name="T19" fmla="*/ 279801 h 1170887"/>
              <a:gd name="T20" fmla="*/ 258190 w 968375"/>
              <a:gd name="T21" fmla="*/ 277371 h 1170887"/>
              <a:gd name="T22" fmla="*/ 267887 w 968375"/>
              <a:gd name="T23" fmla="*/ 261579 h 1170887"/>
              <a:gd name="T24" fmla="*/ 272736 w 968375"/>
              <a:gd name="T25" fmla="*/ 262794 h 1170887"/>
              <a:gd name="T26" fmla="*/ 294555 w 968375"/>
              <a:gd name="T27" fmla="*/ 239713 h 1170887"/>
              <a:gd name="T28" fmla="*/ 280009 w 968375"/>
              <a:gd name="T29" fmla="*/ 219061 h 1170887"/>
              <a:gd name="T30" fmla="*/ 281221 w 968375"/>
              <a:gd name="T31" fmla="*/ 200840 h 1170887"/>
              <a:gd name="T32" fmla="*/ 265463 w 968375"/>
              <a:gd name="T33" fmla="*/ 174114 h 1170887"/>
              <a:gd name="T34" fmla="*/ 267887 w 968375"/>
              <a:gd name="T35" fmla="*/ 198410 h 1170887"/>
              <a:gd name="T36" fmla="*/ 134550 w 968375"/>
              <a:gd name="T37" fmla="*/ 332037 h 1170887"/>
              <a:gd name="T38" fmla="*/ 0 w 968375"/>
              <a:gd name="T39" fmla="*/ 198410 h 1170887"/>
              <a:gd name="T40" fmla="*/ 2424 w 968375"/>
              <a:gd name="T41" fmla="*/ 176544 h 1170887"/>
              <a:gd name="T42" fmla="*/ 134550 w 968375"/>
              <a:gd name="T43" fmla="*/ 245787 h 1170887"/>
              <a:gd name="T44" fmla="*/ 265463 w 968375"/>
              <a:gd name="T45" fmla="*/ 176544 h 1170887"/>
              <a:gd name="T46" fmla="*/ 265463 w 968375"/>
              <a:gd name="T47" fmla="*/ 174114 h 1170887"/>
              <a:gd name="T48" fmla="*/ 134550 w 968375"/>
              <a:gd name="T49" fmla="*/ 120664 h 1170887"/>
              <a:gd name="T50" fmla="*/ 250917 w 968375"/>
              <a:gd name="T51" fmla="*/ 176544 h 1170887"/>
              <a:gd name="T52" fmla="*/ 249705 w 968375"/>
              <a:gd name="T53" fmla="*/ 185047 h 1170887"/>
              <a:gd name="T54" fmla="*/ 134550 w 968375"/>
              <a:gd name="T55" fmla="*/ 146174 h 1170887"/>
              <a:gd name="T56" fmla="*/ 18182 w 968375"/>
              <a:gd name="T57" fmla="*/ 185047 h 1170887"/>
              <a:gd name="T58" fmla="*/ 16970 w 968375"/>
              <a:gd name="T59" fmla="*/ 176544 h 1170887"/>
              <a:gd name="T60" fmla="*/ 134550 w 968375"/>
              <a:gd name="T61" fmla="*/ 120664 h 1170887"/>
              <a:gd name="T62" fmla="*/ 175653 w 968375"/>
              <a:gd name="T63" fmla="*/ 20122 h 1170887"/>
              <a:gd name="T64" fmla="*/ 178991 w 968375"/>
              <a:gd name="T65" fmla="*/ 120729 h 1170887"/>
              <a:gd name="T66" fmla="*/ 175653 w 968375"/>
              <a:gd name="T67" fmla="*/ 20122 h 1170887"/>
              <a:gd name="T68" fmla="*/ 88861 w 968375"/>
              <a:gd name="T69" fmla="*/ 13415 h 1170887"/>
              <a:gd name="T70" fmla="*/ 92199 w 968375"/>
              <a:gd name="T71" fmla="*/ 114022 h 1170887"/>
              <a:gd name="T72" fmla="*/ 88861 w 968375"/>
              <a:gd name="T73" fmla="*/ 13415 h 1170887"/>
              <a:gd name="T74" fmla="*/ 132257 w 968375"/>
              <a:gd name="T75" fmla="*/ 0 h 1170887"/>
              <a:gd name="T76" fmla="*/ 135596 w 968375"/>
              <a:gd name="T77" fmla="*/ 100608 h 1170887"/>
              <a:gd name="T78" fmla="*/ 132257 w 968375"/>
              <a:gd name="T79" fmla="*/ 0 h 117088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968375" h="1170887">
                <a:moveTo>
                  <a:pt x="86328" y="968447"/>
                </a:moveTo>
                <a:cubicBezTo>
                  <a:pt x="120108" y="1054672"/>
                  <a:pt x="258984" y="1114654"/>
                  <a:pt x="416627" y="1114654"/>
                </a:cubicBezTo>
                <a:cubicBezTo>
                  <a:pt x="566762" y="1114654"/>
                  <a:pt x="701884" y="1058421"/>
                  <a:pt x="743172" y="975945"/>
                </a:cubicBezTo>
                <a:cubicBezTo>
                  <a:pt x="791966" y="998438"/>
                  <a:pt x="791966" y="998438"/>
                  <a:pt x="791966" y="998438"/>
                </a:cubicBezTo>
                <a:cubicBezTo>
                  <a:pt x="743172" y="1103407"/>
                  <a:pt x="589283" y="1170887"/>
                  <a:pt x="416627" y="1170887"/>
                </a:cubicBezTo>
                <a:cubicBezTo>
                  <a:pt x="236464" y="1170887"/>
                  <a:pt x="78821" y="1095909"/>
                  <a:pt x="33780" y="990941"/>
                </a:cubicBezTo>
                <a:cubicBezTo>
                  <a:pt x="86328" y="968447"/>
                  <a:pt x="86328" y="968447"/>
                  <a:pt x="86328" y="968447"/>
                </a:cubicBezTo>
                <a:close/>
                <a:moveTo>
                  <a:pt x="870787" y="619801"/>
                </a:moveTo>
                <a:cubicBezTo>
                  <a:pt x="927088" y="634796"/>
                  <a:pt x="968375" y="683532"/>
                  <a:pt x="968375" y="739765"/>
                </a:cubicBezTo>
                <a:cubicBezTo>
                  <a:pt x="968375" y="810994"/>
                  <a:pt x="912074" y="863478"/>
                  <a:pt x="844513" y="863478"/>
                </a:cubicBezTo>
                <a:cubicBezTo>
                  <a:pt x="829500" y="863478"/>
                  <a:pt x="814486" y="863478"/>
                  <a:pt x="799473" y="855981"/>
                </a:cubicBezTo>
                <a:cubicBezTo>
                  <a:pt x="810733" y="840985"/>
                  <a:pt x="821993" y="822241"/>
                  <a:pt x="829500" y="807245"/>
                </a:cubicBezTo>
                <a:cubicBezTo>
                  <a:pt x="833253" y="807245"/>
                  <a:pt x="840760" y="810994"/>
                  <a:pt x="844513" y="810994"/>
                </a:cubicBezTo>
                <a:cubicBezTo>
                  <a:pt x="882047" y="810994"/>
                  <a:pt x="912074" y="777254"/>
                  <a:pt x="912074" y="739765"/>
                </a:cubicBezTo>
                <a:cubicBezTo>
                  <a:pt x="912074" y="713523"/>
                  <a:pt x="893307" y="687281"/>
                  <a:pt x="867034" y="676034"/>
                </a:cubicBezTo>
                <a:cubicBezTo>
                  <a:pt x="870787" y="661038"/>
                  <a:pt x="870787" y="642294"/>
                  <a:pt x="870787" y="619801"/>
                </a:cubicBezTo>
                <a:close/>
                <a:moveTo>
                  <a:pt x="821993" y="537325"/>
                </a:moveTo>
                <a:cubicBezTo>
                  <a:pt x="825746" y="556070"/>
                  <a:pt x="829500" y="582312"/>
                  <a:pt x="829500" y="612303"/>
                </a:cubicBezTo>
                <a:cubicBezTo>
                  <a:pt x="829500" y="840985"/>
                  <a:pt x="645584" y="1024681"/>
                  <a:pt x="416627" y="1024681"/>
                </a:cubicBezTo>
                <a:cubicBezTo>
                  <a:pt x="187669" y="1024681"/>
                  <a:pt x="0" y="840985"/>
                  <a:pt x="0" y="612303"/>
                </a:cubicBezTo>
                <a:cubicBezTo>
                  <a:pt x="0" y="586061"/>
                  <a:pt x="3753" y="563567"/>
                  <a:pt x="7507" y="544823"/>
                </a:cubicBezTo>
                <a:cubicBezTo>
                  <a:pt x="7507" y="664787"/>
                  <a:pt x="187669" y="758510"/>
                  <a:pt x="416627" y="758510"/>
                </a:cubicBezTo>
                <a:cubicBezTo>
                  <a:pt x="641830" y="758510"/>
                  <a:pt x="821993" y="664787"/>
                  <a:pt x="821993" y="544823"/>
                </a:cubicBezTo>
                <a:cubicBezTo>
                  <a:pt x="821993" y="541074"/>
                  <a:pt x="821993" y="541074"/>
                  <a:pt x="821993" y="537325"/>
                </a:cubicBezTo>
                <a:close/>
                <a:moveTo>
                  <a:pt x="416627" y="372374"/>
                </a:moveTo>
                <a:cubicBezTo>
                  <a:pt x="611803" y="372374"/>
                  <a:pt x="776952" y="451101"/>
                  <a:pt x="776952" y="544823"/>
                </a:cubicBezTo>
                <a:cubicBezTo>
                  <a:pt x="776952" y="556070"/>
                  <a:pt x="776952" y="563567"/>
                  <a:pt x="773199" y="571065"/>
                </a:cubicBezTo>
                <a:cubicBezTo>
                  <a:pt x="716898" y="499836"/>
                  <a:pt x="578023" y="451101"/>
                  <a:pt x="416627" y="451101"/>
                </a:cubicBezTo>
                <a:cubicBezTo>
                  <a:pt x="251477" y="451101"/>
                  <a:pt x="112601" y="499836"/>
                  <a:pt x="56301" y="571065"/>
                </a:cubicBezTo>
                <a:cubicBezTo>
                  <a:pt x="52547" y="563567"/>
                  <a:pt x="52547" y="556070"/>
                  <a:pt x="52547" y="544823"/>
                </a:cubicBezTo>
                <a:cubicBezTo>
                  <a:pt x="52547" y="451101"/>
                  <a:pt x="217696" y="372374"/>
                  <a:pt x="416627" y="372374"/>
                </a:cubicBezTo>
                <a:close/>
                <a:moveTo>
                  <a:pt x="543902" y="62096"/>
                </a:moveTo>
                <a:cubicBezTo>
                  <a:pt x="636930" y="186288"/>
                  <a:pt x="492220" y="196637"/>
                  <a:pt x="554238" y="372576"/>
                </a:cubicBezTo>
                <a:cubicBezTo>
                  <a:pt x="409528" y="155240"/>
                  <a:pt x="585248" y="196637"/>
                  <a:pt x="543902" y="62096"/>
                </a:cubicBezTo>
                <a:close/>
                <a:moveTo>
                  <a:pt x="275155" y="41398"/>
                </a:moveTo>
                <a:cubicBezTo>
                  <a:pt x="368183" y="175939"/>
                  <a:pt x="223472" y="175939"/>
                  <a:pt x="285491" y="351878"/>
                </a:cubicBezTo>
                <a:cubicBezTo>
                  <a:pt x="140780" y="144891"/>
                  <a:pt x="316500" y="186288"/>
                  <a:pt x="275155" y="41398"/>
                </a:cubicBezTo>
                <a:close/>
                <a:moveTo>
                  <a:pt x="409528" y="0"/>
                </a:moveTo>
                <a:cubicBezTo>
                  <a:pt x="502556" y="124192"/>
                  <a:pt x="357846" y="134542"/>
                  <a:pt x="419865" y="310480"/>
                </a:cubicBezTo>
                <a:cubicBezTo>
                  <a:pt x="275155" y="103493"/>
                  <a:pt x="450874" y="144891"/>
                  <a:pt x="40952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21" name="艾特 820"/>
          <p:cNvSpPr/>
          <p:nvPr/>
        </p:nvSpPr>
        <p:spPr bwMode="auto">
          <a:xfrm>
            <a:off x="7497763" y="4381500"/>
            <a:ext cx="377825" cy="377825"/>
          </a:xfrm>
          <a:custGeom>
            <a:avLst/>
            <a:gdLst>
              <a:gd name="T0" fmla="*/ 279262 w 207"/>
              <a:gd name="T1" fmla="*/ 93087 h 207"/>
              <a:gd name="T2" fmla="*/ 259184 w 207"/>
              <a:gd name="T3" fmla="*/ 233631 h 207"/>
              <a:gd name="T4" fmla="*/ 293864 w 207"/>
              <a:gd name="T5" fmla="*/ 237281 h 207"/>
              <a:gd name="T6" fmla="*/ 326718 w 207"/>
              <a:gd name="T7" fmla="*/ 197126 h 207"/>
              <a:gd name="T8" fmla="*/ 321243 w 207"/>
              <a:gd name="T9" fmla="*/ 105864 h 207"/>
              <a:gd name="T10" fmla="*/ 250058 w 207"/>
              <a:gd name="T11" fmla="*/ 49282 h 207"/>
              <a:gd name="T12" fmla="*/ 138718 w 207"/>
              <a:gd name="T13" fmla="*/ 54757 h 207"/>
              <a:gd name="T14" fmla="*/ 56582 w 207"/>
              <a:gd name="T15" fmla="*/ 135068 h 207"/>
              <a:gd name="T16" fmla="*/ 54757 w 207"/>
              <a:gd name="T17" fmla="*/ 253709 h 207"/>
              <a:gd name="T18" fmla="*/ 129592 w 207"/>
              <a:gd name="T19" fmla="*/ 324893 h 207"/>
              <a:gd name="T20" fmla="*/ 220854 w 207"/>
              <a:gd name="T21" fmla="*/ 332194 h 207"/>
              <a:gd name="T22" fmla="*/ 261010 w 207"/>
              <a:gd name="T23" fmla="*/ 363223 h 207"/>
              <a:gd name="T24" fmla="*/ 186175 w 207"/>
              <a:gd name="T25" fmla="*/ 377825 h 207"/>
              <a:gd name="T26" fmla="*/ 52932 w 207"/>
              <a:gd name="T27" fmla="*/ 332194 h 207"/>
              <a:gd name="T28" fmla="*/ 0 w 207"/>
              <a:gd name="T29" fmla="*/ 197126 h 207"/>
              <a:gd name="T30" fmla="*/ 58408 w 207"/>
              <a:gd name="T31" fmla="*/ 52932 h 207"/>
              <a:gd name="T32" fmla="*/ 198951 w 207"/>
              <a:gd name="T33" fmla="*/ 0 h 207"/>
              <a:gd name="T34" fmla="*/ 326718 w 207"/>
              <a:gd name="T35" fmla="*/ 41981 h 207"/>
              <a:gd name="T36" fmla="*/ 377825 w 207"/>
              <a:gd name="T37" fmla="*/ 158796 h 207"/>
              <a:gd name="T38" fmla="*/ 343145 w 207"/>
              <a:gd name="T39" fmla="*/ 250058 h 207"/>
              <a:gd name="T40" fmla="*/ 257359 w 207"/>
              <a:gd name="T41" fmla="*/ 286563 h 207"/>
              <a:gd name="T42" fmla="*/ 224505 w 207"/>
              <a:gd name="T43" fmla="*/ 275611 h 207"/>
              <a:gd name="T44" fmla="*/ 213553 w 207"/>
              <a:gd name="T45" fmla="*/ 240932 h 207"/>
              <a:gd name="T46" fmla="*/ 198951 w 207"/>
              <a:gd name="T47" fmla="*/ 257359 h 207"/>
              <a:gd name="T48" fmla="*/ 162446 w 207"/>
              <a:gd name="T49" fmla="*/ 282912 h 207"/>
              <a:gd name="T50" fmla="*/ 120466 w 207"/>
              <a:gd name="T51" fmla="*/ 281087 h 207"/>
              <a:gd name="T52" fmla="*/ 94913 w 207"/>
              <a:gd name="T53" fmla="*/ 250058 h 207"/>
              <a:gd name="T54" fmla="*/ 98563 w 207"/>
              <a:gd name="T55" fmla="*/ 175223 h 207"/>
              <a:gd name="T56" fmla="*/ 155146 w 207"/>
              <a:gd name="T57" fmla="*/ 102214 h 207"/>
              <a:gd name="T58" fmla="*/ 219029 w 207"/>
              <a:gd name="T59" fmla="*/ 94913 h 207"/>
              <a:gd name="T60" fmla="*/ 250058 w 207"/>
              <a:gd name="T61" fmla="*/ 93087 h 207"/>
              <a:gd name="T62" fmla="*/ 213553 w 207"/>
              <a:gd name="T63" fmla="*/ 136893 h 207"/>
              <a:gd name="T64" fmla="*/ 175223 w 207"/>
              <a:gd name="T65" fmla="*/ 142369 h 207"/>
              <a:gd name="T66" fmla="*/ 146019 w 207"/>
              <a:gd name="T67" fmla="*/ 184349 h 207"/>
              <a:gd name="T68" fmla="*/ 147845 w 207"/>
              <a:gd name="T69" fmla="*/ 233631 h 207"/>
              <a:gd name="T70" fmla="*/ 178874 w 207"/>
              <a:gd name="T71" fmla="*/ 239107 h 207"/>
              <a:gd name="T72" fmla="*/ 204427 w 207"/>
              <a:gd name="T73" fmla="*/ 217204 h 207"/>
              <a:gd name="T74" fmla="*/ 224505 w 207"/>
              <a:gd name="T75" fmla="*/ 144194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22" name="齿轮1 821"/>
          <p:cNvSpPr/>
          <p:nvPr/>
        </p:nvSpPr>
        <p:spPr bwMode="auto">
          <a:xfrm>
            <a:off x="9744075" y="4381500"/>
            <a:ext cx="381000" cy="234950"/>
          </a:xfrm>
          <a:custGeom>
            <a:avLst/>
            <a:gdLst>
              <a:gd name="T0" fmla="*/ 250313 w 2063518"/>
              <a:gd name="T1" fmla="*/ 153371 h 1276454"/>
              <a:gd name="T2" fmla="*/ 352144 w 2063518"/>
              <a:gd name="T3" fmla="*/ 153371 h 1276454"/>
              <a:gd name="T4" fmla="*/ 294695 w 2063518"/>
              <a:gd name="T5" fmla="*/ 73768 h 1276454"/>
              <a:gd name="T6" fmla="*/ 310601 w 2063518"/>
              <a:gd name="T7" fmla="*/ 89825 h 1276454"/>
              <a:gd name="T8" fmla="*/ 347551 w 2063518"/>
              <a:gd name="T9" fmla="*/ 88205 h 1276454"/>
              <a:gd name="T10" fmla="*/ 349382 w 2063518"/>
              <a:gd name="T11" fmla="*/ 110698 h 1276454"/>
              <a:gd name="T12" fmla="*/ 378731 w 2063518"/>
              <a:gd name="T13" fmla="*/ 133134 h 1276454"/>
              <a:gd name="T14" fmla="*/ 365631 w 2063518"/>
              <a:gd name="T15" fmla="*/ 151538 h 1276454"/>
              <a:gd name="T16" fmla="*/ 373647 w 2063518"/>
              <a:gd name="T17" fmla="*/ 187532 h 1276454"/>
              <a:gd name="T18" fmla="*/ 351745 w 2063518"/>
              <a:gd name="T19" fmla="*/ 193236 h 1276454"/>
              <a:gd name="T20" fmla="*/ 334678 w 2063518"/>
              <a:gd name="T21" fmla="*/ 225946 h 1276454"/>
              <a:gd name="T22" fmla="*/ 314222 w 2063518"/>
              <a:gd name="T23" fmla="*/ 216280 h 1276454"/>
              <a:gd name="T24" fmla="*/ 280057 w 2063518"/>
              <a:gd name="T25" fmla="*/ 230401 h 1276454"/>
              <a:gd name="T26" fmla="*/ 270620 w 2063518"/>
              <a:gd name="T27" fmla="*/ 209889 h 1276454"/>
              <a:gd name="T28" fmla="*/ 235342 w 2063518"/>
              <a:gd name="T29" fmla="*/ 198813 h 1276454"/>
              <a:gd name="T30" fmla="*/ 241339 w 2063518"/>
              <a:gd name="T31" fmla="*/ 177052 h 1276454"/>
              <a:gd name="T32" fmla="*/ 221457 w 2063518"/>
              <a:gd name="T33" fmla="*/ 145962 h 1276454"/>
              <a:gd name="T34" fmla="*/ 240081 w 2063518"/>
              <a:gd name="T35" fmla="*/ 133135 h 1276454"/>
              <a:gd name="T36" fmla="*/ 244897 w 2063518"/>
              <a:gd name="T37" fmla="*/ 96578 h 1276454"/>
              <a:gd name="T38" fmla="*/ 267435 w 2063518"/>
              <a:gd name="T39" fmla="*/ 98686 h 1276454"/>
              <a:gd name="T40" fmla="*/ 294695 w 2063518"/>
              <a:gd name="T41" fmla="*/ 73768 h 1276454"/>
              <a:gd name="T42" fmla="*/ 43285 w 2063518"/>
              <a:gd name="T43" fmla="*/ 119405 h 1276454"/>
              <a:gd name="T44" fmla="*/ 196030 w 2063518"/>
              <a:gd name="T45" fmla="*/ 119405 h 1276454"/>
              <a:gd name="T46" fmla="*/ 109858 w 2063518"/>
              <a:gd name="T47" fmla="*/ 0 h 1276454"/>
              <a:gd name="T48" fmla="*/ 133716 w 2063518"/>
              <a:gd name="T49" fmla="*/ 24086 h 1276454"/>
              <a:gd name="T50" fmla="*/ 189141 w 2063518"/>
              <a:gd name="T51" fmla="*/ 21656 h 1276454"/>
              <a:gd name="T52" fmla="*/ 191887 w 2063518"/>
              <a:gd name="T53" fmla="*/ 55395 h 1276454"/>
              <a:gd name="T54" fmla="*/ 235912 w 2063518"/>
              <a:gd name="T55" fmla="*/ 89050 h 1276454"/>
              <a:gd name="T56" fmla="*/ 216261 w 2063518"/>
              <a:gd name="T57" fmla="*/ 116655 h 1276454"/>
              <a:gd name="T58" fmla="*/ 228286 w 2063518"/>
              <a:gd name="T59" fmla="*/ 170647 h 1276454"/>
              <a:gd name="T60" fmla="*/ 195433 w 2063518"/>
              <a:gd name="T61" fmla="*/ 179202 h 1276454"/>
              <a:gd name="T62" fmla="*/ 169832 w 2063518"/>
              <a:gd name="T63" fmla="*/ 228268 h 1276454"/>
              <a:gd name="T64" fmla="*/ 139149 w 2063518"/>
              <a:gd name="T65" fmla="*/ 213769 h 1276454"/>
              <a:gd name="T66" fmla="*/ 87900 w 2063518"/>
              <a:gd name="T67" fmla="*/ 234950 h 1276454"/>
              <a:gd name="T68" fmla="*/ 73744 w 2063518"/>
              <a:gd name="T69" fmla="*/ 204182 h 1276454"/>
              <a:gd name="T70" fmla="*/ 20829 w 2063518"/>
              <a:gd name="T71" fmla="*/ 187568 h 1276454"/>
              <a:gd name="T72" fmla="*/ 29823 w 2063518"/>
              <a:gd name="T73" fmla="*/ 154927 h 1276454"/>
              <a:gd name="T74" fmla="*/ 0 w 2063518"/>
              <a:gd name="T75" fmla="*/ 108291 h 1276454"/>
              <a:gd name="T76" fmla="*/ 27937 w 2063518"/>
              <a:gd name="T77" fmla="*/ 89050 h 1276454"/>
              <a:gd name="T78" fmla="*/ 35160 w 2063518"/>
              <a:gd name="T79" fmla="*/ 34215 h 1276454"/>
              <a:gd name="T80" fmla="*/ 68967 w 2063518"/>
              <a:gd name="T81" fmla="*/ 37377 h 1276454"/>
              <a:gd name="T82" fmla="*/ 109858 w 2063518"/>
              <a:gd name="T83" fmla="*/ 0 h 127645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063518" h="1276454">
                <a:moveTo>
                  <a:pt x="1631470" y="557485"/>
                </a:moveTo>
                <a:cubicBezTo>
                  <a:pt x="1479172" y="557485"/>
                  <a:pt x="1355710" y="680947"/>
                  <a:pt x="1355710" y="833245"/>
                </a:cubicBezTo>
                <a:cubicBezTo>
                  <a:pt x="1355710" y="985543"/>
                  <a:pt x="1479172" y="1109005"/>
                  <a:pt x="1631470" y="1109005"/>
                </a:cubicBezTo>
                <a:cubicBezTo>
                  <a:pt x="1783768" y="1109005"/>
                  <a:pt x="1907230" y="985543"/>
                  <a:pt x="1907230" y="833245"/>
                </a:cubicBezTo>
                <a:cubicBezTo>
                  <a:pt x="1907230" y="680947"/>
                  <a:pt x="1783768" y="557485"/>
                  <a:pt x="1631470" y="557485"/>
                </a:cubicBezTo>
                <a:close/>
                <a:moveTo>
                  <a:pt x="1596087" y="400771"/>
                </a:moveTo>
                <a:lnTo>
                  <a:pt x="1666853" y="400771"/>
                </a:lnTo>
                <a:lnTo>
                  <a:pt x="1682233" y="488008"/>
                </a:lnTo>
                <a:cubicBezTo>
                  <a:pt x="1729134" y="494904"/>
                  <a:pt x="1774137" y="511284"/>
                  <a:pt x="1814498" y="536149"/>
                </a:cubicBezTo>
                <a:lnTo>
                  <a:pt x="1882355" y="479207"/>
                </a:lnTo>
                <a:lnTo>
                  <a:pt x="1936564" y="524695"/>
                </a:lnTo>
                <a:lnTo>
                  <a:pt x="1892271" y="601408"/>
                </a:lnTo>
                <a:cubicBezTo>
                  <a:pt x="1923766" y="636838"/>
                  <a:pt x="1947711" y="678313"/>
                  <a:pt x="1962647" y="723304"/>
                </a:cubicBezTo>
                <a:lnTo>
                  <a:pt x="2051230" y="723302"/>
                </a:lnTo>
                <a:lnTo>
                  <a:pt x="2063518" y="792992"/>
                </a:lnTo>
                <a:lnTo>
                  <a:pt x="1980277" y="823287"/>
                </a:lnTo>
                <a:cubicBezTo>
                  <a:pt x="1981630" y="870672"/>
                  <a:pt x="1973314" y="917837"/>
                  <a:pt x="1955836" y="961902"/>
                </a:cubicBezTo>
                <a:lnTo>
                  <a:pt x="2023695" y="1018840"/>
                </a:lnTo>
                <a:lnTo>
                  <a:pt x="1988313" y="1080125"/>
                </a:lnTo>
                <a:lnTo>
                  <a:pt x="1905073" y="1049826"/>
                </a:lnTo>
                <a:cubicBezTo>
                  <a:pt x="1875651" y="1086995"/>
                  <a:pt x="1838963" y="1117779"/>
                  <a:pt x="1797250" y="1140300"/>
                </a:cubicBezTo>
                <a:lnTo>
                  <a:pt x="1812635" y="1227537"/>
                </a:lnTo>
                <a:lnTo>
                  <a:pt x="1746136" y="1251740"/>
                </a:lnTo>
                <a:lnTo>
                  <a:pt x="1701847" y="1175024"/>
                </a:lnTo>
                <a:cubicBezTo>
                  <a:pt x="1655416" y="1184585"/>
                  <a:pt x="1607524" y="1184585"/>
                  <a:pt x="1561093" y="1175024"/>
                </a:cubicBezTo>
                <a:lnTo>
                  <a:pt x="1516804" y="1251740"/>
                </a:lnTo>
                <a:lnTo>
                  <a:pt x="1450306" y="1227537"/>
                </a:lnTo>
                <a:lnTo>
                  <a:pt x="1465691" y="1140300"/>
                </a:lnTo>
                <a:cubicBezTo>
                  <a:pt x="1423978" y="1117779"/>
                  <a:pt x="1387290" y="1086995"/>
                  <a:pt x="1357868" y="1049826"/>
                </a:cubicBezTo>
                <a:lnTo>
                  <a:pt x="1274628" y="1080125"/>
                </a:lnTo>
                <a:lnTo>
                  <a:pt x="1239245" y="1018840"/>
                </a:lnTo>
                <a:lnTo>
                  <a:pt x="1307105" y="961902"/>
                </a:lnTo>
                <a:cubicBezTo>
                  <a:pt x="1289627" y="917837"/>
                  <a:pt x="1281310" y="870672"/>
                  <a:pt x="1282663" y="823287"/>
                </a:cubicBezTo>
                <a:lnTo>
                  <a:pt x="1199422" y="792992"/>
                </a:lnTo>
                <a:lnTo>
                  <a:pt x="1211710" y="723302"/>
                </a:lnTo>
                <a:lnTo>
                  <a:pt x="1300293" y="723304"/>
                </a:lnTo>
                <a:cubicBezTo>
                  <a:pt x="1315229" y="678313"/>
                  <a:pt x="1339174" y="636838"/>
                  <a:pt x="1370670" y="601408"/>
                </a:cubicBezTo>
                <a:lnTo>
                  <a:pt x="1326376" y="524695"/>
                </a:lnTo>
                <a:lnTo>
                  <a:pt x="1380586" y="479207"/>
                </a:lnTo>
                <a:lnTo>
                  <a:pt x="1448443" y="536149"/>
                </a:lnTo>
                <a:cubicBezTo>
                  <a:pt x="1488803" y="511284"/>
                  <a:pt x="1533807" y="494905"/>
                  <a:pt x="1580707" y="488008"/>
                </a:cubicBezTo>
                <a:lnTo>
                  <a:pt x="1596087" y="400771"/>
                </a:lnTo>
                <a:close/>
                <a:moveTo>
                  <a:pt x="648072" y="235071"/>
                </a:moveTo>
                <a:cubicBezTo>
                  <a:pt x="419625" y="235071"/>
                  <a:pt x="234432" y="420264"/>
                  <a:pt x="234432" y="648711"/>
                </a:cubicBezTo>
                <a:cubicBezTo>
                  <a:pt x="234432" y="877158"/>
                  <a:pt x="419625" y="1062352"/>
                  <a:pt x="648072" y="1062352"/>
                </a:cubicBezTo>
                <a:cubicBezTo>
                  <a:pt x="876519" y="1062352"/>
                  <a:pt x="1061712" y="877158"/>
                  <a:pt x="1061712" y="648711"/>
                </a:cubicBezTo>
                <a:cubicBezTo>
                  <a:pt x="1061712" y="420264"/>
                  <a:pt x="876519" y="235071"/>
                  <a:pt x="648072" y="235071"/>
                </a:cubicBezTo>
                <a:close/>
                <a:moveTo>
                  <a:pt x="594998" y="0"/>
                </a:moveTo>
                <a:lnTo>
                  <a:pt x="701146" y="0"/>
                </a:lnTo>
                <a:lnTo>
                  <a:pt x="724216" y="130856"/>
                </a:lnTo>
                <a:cubicBezTo>
                  <a:pt x="794567" y="141200"/>
                  <a:pt x="862072" y="165770"/>
                  <a:pt x="922614" y="203067"/>
                </a:cubicBezTo>
                <a:lnTo>
                  <a:pt x="1024399" y="117654"/>
                </a:lnTo>
                <a:lnTo>
                  <a:pt x="1105713" y="185886"/>
                </a:lnTo>
                <a:lnTo>
                  <a:pt x="1039273" y="300956"/>
                </a:lnTo>
                <a:cubicBezTo>
                  <a:pt x="1086516" y="354101"/>
                  <a:pt x="1122434" y="416314"/>
                  <a:pt x="1144837" y="483799"/>
                </a:cubicBezTo>
                <a:lnTo>
                  <a:pt x="1277712" y="483796"/>
                </a:lnTo>
                <a:lnTo>
                  <a:pt x="1296144" y="588332"/>
                </a:lnTo>
                <a:lnTo>
                  <a:pt x="1171283" y="633774"/>
                </a:lnTo>
                <a:cubicBezTo>
                  <a:pt x="1173312" y="704852"/>
                  <a:pt x="1160838" y="775599"/>
                  <a:pt x="1134620" y="841697"/>
                </a:cubicBezTo>
                <a:lnTo>
                  <a:pt x="1236410" y="927104"/>
                </a:lnTo>
                <a:lnTo>
                  <a:pt x="1183336" y="1019032"/>
                </a:lnTo>
                <a:lnTo>
                  <a:pt x="1058476" y="973583"/>
                </a:lnTo>
                <a:cubicBezTo>
                  <a:pt x="1014343" y="1029336"/>
                  <a:pt x="959312" y="1075513"/>
                  <a:pt x="896742" y="1109294"/>
                </a:cubicBezTo>
                <a:lnTo>
                  <a:pt x="919819" y="1240149"/>
                </a:lnTo>
                <a:lnTo>
                  <a:pt x="820071" y="1276454"/>
                </a:lnTo>
                <a:lnTo>
                  <a:pt x="753637" y="1161380"/>
                </a:lnTo>
                <a:cubicBezTo>
                  <a:pt x="683991" y="1175721"/>
                  <a:pt x="612153" y="1175721"/>
                  <a:pt x="542507" y="1161380"/>
                </a:cubicBezTo>
                <a:lnTo>
                  <a:pt x="476073" y="1276454"/>
                </a:lnTo>
                <a:lnTo>
                  <a:pt x="376326" y="1240149"/>
                </a:lnTo>
                <a:lnTo>
                  <a:pt x="399403" y="1109294"/>
                </a:lnTo>
                <a:cubicBezTo>
                  <a:pt x="336833" y="1075513"/>
                  <a:pt x="281802" y="1029336"/>
                  <a:pt x="237669" y="973583"/>
                </a:cubicBezTo>
                <a:lnTo>
                  <a:pt x="112809" y="1019032"/>
                </a:lnTo>
                <a:lnTo>
                  <a:pt x="59735" y="927104"/>
                </a:lnTo>
                <a:lnTo>
                  <a:pt x="161524" y="841697"/>
                </a:lnTo>
                <a:cubicBezTo>
                  <a:pt x="135307" y="775599"/>
                  <a:pt x="122832" y="704852"/>
                  <a:pt x="124862" y="633774"/>
                </a:cubicBezTo>
                <a:lnTo>
                  <a:pt x="0" y="588332"/>
                </a:lnTo>
                <a:lnTo>
                  <a:pt x="18432" y="483796"/>
                </a:lnTo>
                <a:lnTo>
                  <a:pt x="151306" y="483799"/>
                </a:lnTo>
                <a:cubicBezTo>
                  <a:pt x="173710" y="416314"/>
                  <a:pt x="209628" y="354100"/>
                  <a:pt x="256871" y="300956"/>
                </a:cubicBezTo>
                <a:lnTo>
                  <a:pt x="190431" y="185886"/>
                </a:lnTo>
                <a:lnTo>
                  <a:pt x="271746" y="117654"/>
                </a:lnTo>
                <a:lnTo>
                  <a:pt x="373531" y="203067"/>
                </a:lnTo>
                <a:cubicBezTo>
                  <a:pt x="434072" y="165770"/>
                  <a:pt x="501577" y="141200"/>
                  <a:pt x="571928" y="130856"/>
                </a:cubicBezTo>
                <a:lnTo>
                  <a:pt x="59499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01445" tIns="575655" rIns="501445" bIns="614746" anchor="ctr"/>
          <a:lstStyle/>
          <a:p>
            <a:endParaRPr lang="zh-CN" altLang="en-US"/>
          </a:p>
        </p:txBody>
      </p:sp>
      <p:sp>
        <p:nvSpPr>
          <p:cNvPr id="40023" name="安卓 822"/>
          <p:cNvSpPr/>
          <p:nvPr/>
        </p:nvSpPr>
        <p:spPr bwMode="auto">
          <a:xfrm>
            <a:off x="404813" y="4381500"/>
            <a:ext cx="314325" cy="379413"/>
          </a:xfrm>
          <a:custGeom>
            <a:avLst/>
            <a:gdLst>
              <a:gd name="T0" fmla="*/ 57662 w 1674290"/>
              <a:gd name="T1" fmla="*/ 130031 h 2018114"/>
              <a:gd name="T2" fmla="*/ 258872 w 1674290"/>
              <a:gd name="T3" fmla="*/ 130031 h 2018114"/>
              <a:gd name="T4" fmla="*/ 257084 w 1674290"/>
              <a:gd name="T5" fmla="*/ 274172 h 2018114"/>
              <a:gd name="T6" fmla="*/ 228722 w 1674290"/>
              <a:gd name="T7" fmla="*/ 302574 h 2018114"/>
              <a:gd name="T8" fmla="*/ 217566 w 1674290"/>
              <a:gd name="T9" fmla="*/ 302574 h 2018114"/>
              <a:gd name="T10" fmla="*/ 217566 w 1674290"/>
              <a:gd name="T11" fmla="*/ 356897 h 2018114"/>
              <a:gd name="T12" fmla="*/ 195082 w 1674290"/>
              <a:gd name="T13" fmla="*/ 379413 h 2018114"/>
              <a:gd name="T14" fmla="*/ 172599 w 1674290"/>
              <a:gd name="T15" fmla="*/ 356897 h 2018114"/>
              <a:gd name="T16" fmla="*/ 172599 w 1674290"/>
              <a:gd name="T17" fmla="*/ 302574 h 2018114"/>
              <a:gd name="T18" fmla="*/ 143787 w 1674290"/>
              <a:gd name="T19" fmla="*/ 302574 h 2018114"/>
              <a:gd name="T20" fmla="*/ 143787 w 1674290"/>
              <a:gd name="T21" fmla="*/ 356897 h 2018114"/>
              <a:gd name="T22" fmla="*/ 121304 w 1674290"/>
              <a:gd name="T23" fmla="*/ 379413 h 2018114"/>
              <a:gd name="T24" fmla="*/ 98820 w 1674290"/>
              <a:gd name="T25" fmla="*/ 356897 h 2018114"/>
              <a:gd name="T26" fmla="*/ 98820 w 1674290"/>
              <a:gd name="T27" fmla="*/ 302574 h 2018114"/>
              <a:gd name="T28" fmla="*/ 86023 w 1674290"/>
              <a:gd name="T29" fmla="*/ 302574 h 2018114"/>
              <a:gd name="T30" fmla="*/ 57662 w 1674290"/>
              <a:gd name="T31" fmla="*/ 274172 h 2018114"/>
              <a:gd name="T32" fmla="*/ 57662 w 1674290"/>
              <a:gd name="T33" fmla="*/ 217370 h 2018114"/>
              <a:gd name="T34" fmla="*/ 57662 w 1674290"/>
              <a:gd name="T35" fmla="*/ 160568 h 2018114"/>
              <a:gd name="T36" fmla="*/ 57662 w 1674290"/>
              <a:gd name="T37" fmla="*/ 130031 h 2018114"/>
              <a:gd name="T38" fmla="*/ 291841 w 1674290"/>
              <a:gd name="T39" fmla="*/ 128585 h 2018114"/>
              <a:gd name="T40" fmla="*/ 314325 w 1674290"/>
              <a:gd name="T41" fmla="*/ 151101 h 2018114"/>
              <a:gd name="T42" fmla="*/ 314325 w 1674290"/>
              <a:gd name="T43" fmla="*/ 244245 h 2018114"/>
              <a:gd name="T44" fmla="*/ 291841 w 1674290"/>
              <a:gd name="T45" fmla="*/ 266760 h 2018114"/>
              <a:gd name="T46" fmla="*/ 269358 w 1674290"/>
              <a:gd name="T47" fmla="*/ 244245 h 2018114"/>
              <a:gd name="T48" fmla="*/ 269358 w 1674290"/>
              <a:gd name="T49" fmla="*/ 151101 h 2018114"/>
              <a:gd name="T50" fmla="*/ 291841 w 1674290"/>
              <a:gd name="T51" fmla="*/ 128585 h 2018114"/>
              <a:gd name="T52" fmla="*/ 22484 w 1674290"/>
              <a:gd name="T53" fmla="*/ 128585 h 2018114"/>
              <a:gd name="T54" fmla="*/ 44967 w 1674290"/>
              <a:gd name="T55" fmla="*/ 151101 h 2018114"/>
              <a:gd name="T56" fmla="*/ 44967 w 1674290"/>
              <a:gd name="T57" fmla="*/ 244245 h 2018114"/>
              <a:gd name="T58" fmla="*/ 22484 w 1674290"/>
              <a:gd name="T59" fmla="*/ 266760 h 2018114"/>
              <a:gd name="T60" fmla="*/ 0 w 1674290"/>
              <a:gd name="T61" fmla="*/ 244245 h 2018114"/>
              <a:gd name="T62" fmla="*/ 0 w 1674290"/>
              <a:gd name="T63" fmla="*/ 151101 h 2018114"/>
              <a:gd name="T64" fmla="*/ 22484 w 1674290"/>
              <a:gd name="T65" fmla="*/ 128585 h 2018114"/>
              <a:gd name="T66" fmla="*/ 198679 w 1674290"/>
              <a:gd name="T67" fmla="*/ 71665 h 2018114"/>
              <a:gd name="T68" fmla="*/ 188415 w 1674290"/>
              <a:gd name="T69" fmla="*/ 81944 h 2018114"/>
              <a:gd name="T70" fmla="*/ 198679 w 1674290"/>
              <a:gd name="T71" fmla="*/ 92222 h 2018114"/>
              <a:gd name="T72" fmla="*/ 208942 w 1674290"/>
              <a:gd name="T73" fmla="*/ 81944 h 2018114"/>
              <a:gd name="T74" fmla="*/ 198679 w 1674290"/>
              <a:gd name="T75" fmla="*/ 71665 h 2018114"/>
              <a:gd name="T76" fmla="*/ 116480 w 1674290"/>
              <a:gd name="T77" fmla="*/ 71665 h 2018114"/>
              <a:gd name="T78" fmla="*/ 106216 w 1674290"/>
              <a:gd name="T79" fmla="*/ 81944 h 2018114"/>
              <a:gd name="T80" fmla="*/ 116480 w 1674290"/>
              <a:gd name="T81" fmla="*/ 92222 h 2018114"/>
              <a:gd name="T82" fmla="*/ 126744 w 1674290"/>
              <a:gd name="T83" fmla="*/ 81944 h 2018114"/>
              <a:gd name="T84" fmla="*/ 116480 w 1674290"/>
              <a:gd name="T85" fmla="*/ 71665 h 2018114"/>
              <a:gd name="T86" fmla="*/ 95442 w 1674290"/>
              <a:gd name="T87" fmla="*/ 258 h 2018114"/>
              <a:gd name="T88" fmla="*/ 98869 w 1674290"/>
              <a:gd name="T89" fmla="*/ 3096 h 2018114"/>
              <a:gd name="T90" fmla="*/ 115641 w 1674290"/>
              <a:gd name="T91" fmla="*/ 34808 h 2018114"/>
              <a:gd name="T92" fmla="*/ 160221 w 1674290"/>
              <a:gd name="T93" fmla="*/ 24155 h 2018114"/>
              <a:gd name="T94" fmla="*/ 201951 w 1674290"/>
              <a:gd name="T95" fmla="*/ 33338 h 2018114"/>
              <a:gd name="T96" fmla="*/ 216047 w 1674290"/>
              <a:gd name="T97" fmla="*/ 7675 h 2018114"/>
              <a:gd name="T98" fmla="*/ 219518 w 1674290"/>
              <a:gd name="T99" fmla="*/ 4891 h 2018114"/>
              <a:gd name="T100" fmla="*/ 223938 w 1674290"/>
              <a:gd name="T101" fmla="*/ 5381 h 2018114"/>
              <a:gd name="T102" fmla="*/ 226229 w 1674290"/>
              <a:gd name="T103" fmla="*/ 13284 h 2018114"/>
              <a:gd name="T104" fmla="*/ 212287 w 1674290"/>
              <a:gd name="T105" fmla="*/ 38668 h 2018114"/>
              <a:gd name="T106" fmla="*/ 262008 w 1674290"/>
              <a:gd name="T107" fmla="*/ 119175 h 2018114"/>
              <a:gd name="T108" fmla="*/ 58435 w 1674290"/>
              <a:gd name="T109" fmla="*/ 119175 h 2018114"/>
              <a:gd name="T110" fmla="*/ 105309 w 1674290"/>
              <a:gd name="T111" fmla="*/ 40137 h 2018114"/>
              <a:gd name="T112" fmla="*/ 88599 w 1674290"/>
              <a:gd name="T113" fmla="*/ 8544 h 2018114"/>
              <a:gd name="T114" fmla="*/ 91015 w 1674290"/>
              <a:gd name="T115" fmla="*/ 678 h 2018114"/>
              <a:gd name="T116" fmla="*/ 95442 w 1674290"/>
              <a:gd name="T117" fmla="*/ 258 h 201811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lnTo>
                  <a:pt x="307141" y="691642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24" name="手机 823"/>
          <p:cNvSpPr/>
          <p:nvPr/>
        </p:nvSpPr>
        <p:spPr bwMode="auto">
          <a:xfrm>
            <a:off x="9107488" y="4381500"/>
            <a:ext cx="211137" cy="379413"/>
          </a:xfrm>
          <a:custGeom>
            <a:avLst/>
            <a:gdLst>
              <a:gd name="T0" fmla="*/ 105569 w 2808312"/>
              <a:gd name="T1" fmla="*/ 354753 h 5078692"/>
              <a:gd name="T2" fmla="*/ 94741 w 2808312"/>
              <a:gd name="T3" fmla="*/ 365512 h 5078692"/>
              <a:gd name="T4" fmla="*/ 105569 w 2808312"/>
              <a:gd name="T5" fmla="*/ 376271 h 5078692"/>
              <a:gd name="T6" fmla="*/ 116396 w 2808312"/>
              <a:gd name="T7" fmla="*/ 365512 h 5078692"/>
              <a:gd name="T8" fmla="*/ 105569 w 2808312"/>
              <a:gd name="T9" fmla="*/ 354753 h 5078692"/>
              <a:gd name="T10" fmla="*/ 4072 w 2808312"/>
              <a:gd name="T11" fmla="*/ 27803 h 5078692"/>
              <a:gd name="T12" fmla="*/ 4072 w 2808312"/>
              <a:gd name="T13" fmla="*/ 351610 h 5078692"/>
              <a:gd name="T14" fmla="*/ 207065 w 2808312"/>
              <a:gd name="T15" fmla="*/ 351610 h 5078692"/>
              <a:gd name="T16" fmla="*/ 207065 w 2808312"/>
              <a:gd name="T17" fmla="*/ 27803 h 5078692"/>
              <a:gd name="T18" fmla="*/ 4072 w 2808312"/>
              <a:gd name="T19" fmla="*/ 27803 h 5078692"/>
              <a:gd name="T20" fmla="*/ 87074 w 2808312"/>
              <a:gd name="T21" fmla="*/ 12557 h 5078692"/>
              <a:gd name="T22" fmla="*/ 86622 w 2808312"/>
              <a:gd name="T23" fmla="*/ 13005 h 5078692"/>
              <a:gd name="T24" fmla="*/ 86622 w 2808312"/>
              <a:gd name="T25" fmla="*/ 14798 h 5078692"/>
              <a:gd name="T26" fmla="*/ 87074 w 2808312"/>
              <a:gd name="T27" fmla="*/ 15246 h 5078692"/>
              <a:gd name="T28" fmla="*/ 124063 w 2808312"/>
              <a:gd name="T29" fmla="*/ 15246 h 5078692"/>
              <a:gd name="T30" fmla="*/ 124515 w 2808312"/>
              <a:gd name="T31" fmla="*/ 14798 h 5078692"/>
              <a:gd name="T32" fmla="*/ 124515 w 2808312"/>
              <a:gd name="T33" fmla="*/ 13005 h 5078692"/>
              <a:gd name="T34" fmla="*/ 124063 w 2808312"/>
              <a:gd name="T35" fmla="*/ 12557 h 5078692"/>
              <a:gd name="T36" fmla="*/ 87074 w 2808312"/>
              <a:gd name="T37" fmla="*/ 12557 h 5078692"/>
              <a:gd name="T38" fmla="*/ 24042 w 2808312"/>
              <a:gd name="T39" fmla="*/ 0 h 5078692"/>
              <a:gd name="T40" fmla="*/ 187095 w 2808312"/>
              <a:gd name="T41" fmla="*/ 0 h 5078692"/>
              <a:gd name="T42" fmla="*/ 211137 w 2808312"/>
              <a:gd name="T43" fmla="*/ 23890 h 5078692"/>
              <a:gd name="T44" fmla="*/ 211137 w 2808312"/>
              <a:gd name="T45" fmla="*/ 355523 h 5078692"/>
              <a:gd name="T46" fmla="*/ 187095 w 2808312"/>
              <a:gd name="T47" fmla="*/ 379413 h 5078692"/>
              <a:gd name="T48" fmla="*/ 24042 w 2808312"/>
              <a:gd name="T49" fmla="*/ 379413 h 5078692"/>
              <a:gd name="T50" fmla="*/ 0 w 2808312"/>
              <a:gd name="T51" fmla="*/ 355523 h 5078692"/>
              <a:gd name="T52" fmla="*/ 0 w 2808312"/>
              <a:gd name="T53" fmla="*/ 23890 h 5078692"/>
              <a:gd name="T54" fmla="*/ 24042 w 2808312"/>
              <a:gd name="T55" fmla="*/ 0 h 507869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808312" h="5078692">
                <a:moveTo>
                  <a:pt x="1404156" y="4748597"/>
                </a:moveTo>
                <a:cubicBezTo>
                  <a:pt x="1324618" y="4748597"/>
                  <a:pt x="1260140" y="4813075"/>
                  <a:pt x="1260140" y="4892613"/>
                </a:cubicBezTo>
                <a:cubicBezTo>
                  <a:pt x="1260140" y="4972151"/>
                  <a:pt x="1324618" y="5036629"/>
                  <a:pt x="1404156" y="5036629"/>
                </a:cubicBezTo>
                <a:cubicBezTo>
                  <a:pt x="1483694" y="5036629"/>
                  <a:pt x="1548172" y="4972151"/>
                  <a:pt x="1548172" y="4892613"/>
                </a:cubicBezTo>
                <a:cubicBezTo>
                  <a:pt x="1548172" y="4813075"/>
                  <a:pt x="1483694" y="4748597"/>
                  <a:pt x="1404156" y="4748597"/>
                </a:cubicBezTo>
                <a:close/>
                <a:moveTo>
                  <a:pt x="54156" y="372159"/>
                </a:moveTo>
                <a:lnTo>
                  <a:pt x="54156" y="4706534"/>
                </a:lnTo>
                <a:lnTo>
                  <a:pt x="2754156" y="4706534"/>
                </a:lnTo>
                <a:lnTo>
                  <a:pt x="2754156" y="372159"/>
                </a:lnTo>
                <a:lnTo>
                  <a:pt x="54156" y="372159"/>
                </a:lnTo>
                <a:close/>
                <a:moveTo>
                  <a:pt x="1158156" y="168079"/>
                </a:moveTo>
                <a:cubicBezTo>
                  <a:pt x="1154842" y="168079"/>
                  <a:pt x="1152156" y="170765"/>
                  <a:pt x="1152156" y="174079"/>
                </a:cubicBezTo>
                <a:lnTo>
                  <a:pt x="1152156" y="198079"/>
                </a:lnTo>
                <a:cubicBezTo>
                  <a:pt x="1152156" y="201393"/>
                  <a:pt x="1154842" y="204079"/>
                  <a:pt x="1158156" y="204079"/>
                </a:cubicBezTo>
                <a:lnTo>
                  <a:pt x="1650156" y="204079"/>
                </a:lnTo>
                <a:cubicBezTo>
                  <a:pt x="1653470" y="204079"/>
                  <a:pt x="1656156" y="201393"/>
                  <a:pt x="1656156" y="198079"/>
                </a:cubicBezTo>
                <a:lnTo>
                  <a:pt x="1656156" y="174079"/>
                </a:lnTo>
                <a:cubicBezTo>
                  <a:pt x="1656156" y="170765"/>
                  <a:pt x="1653470" y="168079"/>
                  <a:pt x="1650156" y="168079"/>
                </a:cubicBezTo>
                <a:lnTo>
                  <a:pt x="1158156" y="168079"/>
                </a:lnTo>
                <a:close/>
                <a:moveTo>
                  <a:pt x="319782" y="0"/>
                </a:moveTo>
                <a:lnTo>
                  <a:pt x="2488530" y="0"/>
                </a:lnTo>
                <a:cubicBezTo>
                  <a:pt x="2665141" y="0"/>
                  <a:pt x="2808312" y="143171"/>
                  <a:pt x="2808312" y="319782"/>
                </a:cubicBezTo>
                <a:lnTo>
                  <a:pt x="2808312" y="4758910"/>
                </a:lnTo>
                <a:cubicBezTo>
                  <a:pt x="2808312" y="4935521"/>
                  <a:pt x="2665141" y="5078692"/>
                  <a:pt x="2488530" y="5078692"/>
                </a:cubicBezTo>
                <a:lnTo>
                  <a:pt x="319782" y="5078692"/>
                </a:lnTo>
                <a:cubicBezTo>
                  <a:pt x="143171" y="5078692"/>
                  <a:pt x="0" y="4935521"/>
                  <a:pt x="0" y="4758910"/>
                </a:cubicBezTo>
                <a:lnTo>
                  <a:pt x="0" y="319782"/>
                </a:lnTo>
                <a:cubicBezTo>
                  <a:pt x="0" y="143171"/>
                  <a:pt x="143171" y="0"/>
                  <a:pt x="3197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25" name="直升机 824"/>
          <p:cNvSpPr/>
          <p:nvPr/>
        </p:nvSpPr>
        <p:spPr bwMode="auto">
          <a:xfrm>
            <a:off x="8302625" y="4381500"/>
            <a:ext cx="377825" cy="198438"/>
          </a:xfrm>
          <a:custGeom>
            <a:avLst/>
            <a:gdLst>
              <a:gd name="T0" fmla="*/ 215768 w 8012499"/>
              <a:gd name="T1" fmla="*/ 188190 h 4176464"/>
              <a:gd name="T2" fmla="*/ 280591 w 8012499"/>
              <a:gd name="T3" fmla="*/ 174216 h 4176464"/>
              <a:gd name="T4" fmla="*/ 215768 w 8012499"/>
              <a:gd name="T5" fmla="*/ 168626 h 4176464"/>
              <a:gd name="T6" fmla="*/ 314190 w 8012499"/>
              <a:gd name="T7" fmla="*/ 113960 h 4176464"/>
              <a:gd name="T8" fmla="*/ 307399 w 8012499"/>
              <a:gd name="T9" fmla="*/ 113960 h 4176464"/>
              <a:gd name="T10" fmla="*/ 11113 w 8012499"/>
              <a:gd name="T11" fmla="*/ 104343 h 4176464"/>
              <a:gd name="T12" fmla="*/ 16669 w 8012499"/>
              <a:gd name="T13" fmla="*/ 125771 h 4176464"/>
              <a:gd name="T14" fmla="*/ 11113 w 8012499"/>
              <a:gd name="T15" fmla="*/ 104343 h 4176464"/>
              <a:gd name="T16" fmla="*/ 305595 w 8012499"/>
              <a:gd name="T17" fmla="*/ 107117 h 4176464"/>
              <a:gd name="T18" fmla="*/ 298804 w 8012499"/>
              <a:gd name="T19" fmla="*/ 107117 h 4176464"/>
              <a:gd name="T20" fmla="*/ 292013 w 8012499"/>
              <a:gd name="T21" fmla="*/ 99219 h 4176464"/>
              <a:gd name="T22" fmla="*/ 292013 w 8012499"/>
              <a:gd name="T23" fmla="*/ 106062 h 4176464"/>
              <a:gd name="T24" fmla="*/ 292013 w 8012499"/>
              <a:gd name="T25" fmla="*/ 99219 h 4176464"/>
              <a:gd name="T26" fmla="*/ 231510 w 8012499"/>
              <a:gd name="T27" fmla="*/ 95027 h 4176464"/>
              <a:gd name="T28" fmla="*/ 330597 w 8012499"/>
              <a:gd name="T29" fmla="*/ 144403 h 4176464"/>
              <a:gd name="T30" fmla="*/ 265774 w 8012499"/>
              <a:gd name="T31" fmla="*/ 91300 h 4176464"/>
              <a:gd name="T32" fmla="*/ 6482 w 8012499"/>
              <a:gd name="T33" fmla="*/ 27017 h 4176464"/>
              <a:gd name="T34" fmla="*/ 227806 w 8012499"/>
              <a:gd name="T35" fmla="*/ 85710 h 4176464"/>
              <a:gd name="T36" fmla="*/ 287999 w 8012499"/>
              <a:gd name="T37" fmla="*/ 174216 h 4176464"/>
              <a:gd name="T38" fmla="*/ 304668 w 8012499"/>
              <a:gd name="T39" fmla="*/ 188190 h 4176464"/>
              <a:gd name="T40" fmla="*/ 341709 w 8012499"/>
              <a:gd name="T41" fmla="*/ 184464 h 4176464"/>
              <a:gd name="T42" fmla="*/ 170392 w 8012499"/>
              <a:gd name="T43" fmla="*/ 198438 h 4176464"/>
              <a:gd name="T44" fmla="*/ 208359 w 8012499"/>
              <a:gd name="T45" fmla="*/ 188190 h 4176464"/>
              <a:gd name="T46" fmla="*/ 150019 w 8012499"/>
              <a:gd name="T47" fmla="*/ 114591 h 4176464"/>
              <a:gd name="T48" fmla="*/ 0 w 8012499"/>
              <a:gd name="T49" fmla="*/ 27017 h 4176464"/>
              <a:gd name="T50" fmla="*/ 212990 w 8012499"/>
              <a:gd name="T51" fmla="*/ 5590 h 4176464"/>
              <a:gd name="T52" fmla="*/ 372269 w 8012499"/>
              <a:gd name="T53" fmla="*/ 6521 h 4176464"/>
              <a:gd name="T54" fmla="*/ 354674 w 8012499"/>
              <a:gd name="T55" fmla="*/ 22359 h 4176464"/>
              <a:gd name="T56" fmla="*/ 245401 w 8012499"/>
              <a:gd name="T57" fmla="*/ 13975 h 4176464"/>
              <a:gd name="T58" fmla="*/ 212990 w 8012499"/>
              <a:gd name="T59" fmla="*/ 25154 h 4176464"/>
              <a:gd name="T60" fmla="*/ 229658 w 8012499"/>
              <a:gd name="T61" fmla="*/ 74531 h 4176464"/>
              <a:gd name="T62" fmla="*/ 187060 w 8012499"/>
              <a:gd name="T63" fmla="*/ 74531 h 4176464"/>
              <a:gd name="T64" fmla="*/ 202803 w 8012499"/>
              <a:gd name="T65" fmla="*/ 25154 h 4176464"/>
              <a:gd name="T66" fmla="*/ 171318 w 8012499"/>
              <a:gd name="T67" fmla="*/ 13975 h 4176464"/>
              <a:gd name="T68" fmla="*/ 62045 w 8012499"/>
              <a:gd name="T69" fmla="*/ 22359 h 4176464"/>
              <a:gd name="T70" fmla="*/ 44450 w 8012499"/>
              <a:gd name="T71" fmla="*/ 6521 h 4176464"/>
              <a:gd name="T72" fmla="*/ 202803 w 8012499"/>
              <a:gd name="T73" fmla="*/ 5590 h 41764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8012499" h="4176464">
                <a:moveTo>
                  <a:pt x="4575765" y="3549014"/>
                </a:moveTo>
                <a:cubicBezTo>
                  <a:pt x="4575765" y="3960778"/>
                  <a:pt x="4575765" y="3960778"/>
                  <a:pt x="4575765" y="3960778"/>
                </a:cubicBezTo>
                <a:cubicBezTo>
                  <a:pt x="5950459" y="3960778"/>
                  <a:pt x="5950459" y="3960778"/>
                  <a:pt x="5950459" y="3960778"/>
                </a:cubicBezTo>
                <a:lnTo>
                  <a:pt x="5950459" y="3666661"/>
                </a:lnTo>
                <a:cubicBezTo>
                  <a:pt x="5636243" y="3647053"/>
                  <a:pt x="5793351" y="3647053"/>
                  <a:pt x="5263112" y="3647053"/>
                </a:cubicBezTo>
                <a:cubicBezTo>
                  <a:pt x="5027450" y="3647053"/>
                  <a:pt x="4791788" y="3607838"/>
                  <a:pt x="4575765" y="3549014"/>
                </a:cubicBezTo>
                <a:close/>
                <a:moveTo>
                  <a:pt x="6590994" y="2326472"/>
                </a:moveTo>
                <a:cubicBezTo>
                  <a:pt x="6630763" y="2326472"/>
                  <a:pt x="6663002" y="2358711"/>
                  <a:pt x="6663002" y="2398480"/>
                </a:cubicBezTo>
                <a:cubicBezTo>
                  <a:pt x="6663002" y="2438249"/>
                  <a:pt x="6630763" y="2470488"/>
                  <a:pt x="6590994" y="2470488"/>
                </a:cubicBezTo>
                <a:cubicBezTo>
                  <a:pt x="6551225" y="2470488"/>
                  <a:pt x="6518986" y="2438249"/>
                  <a:pt x="6518986" y="2398480"/>
                </a:cubicBezTo>
                <a:cubicBezTo>
                  <a:pt x="6518986" y="2358711"/>
                  <a:pt x="6551225" y="2326472"/>
                  <a:pt x="6590994" y="2326472"/>
                </a:cubicBezTo>
                <a:close/>
                <a:moveTo>
                  <a:pt x="235662" y="2196075"/>
                </a:moveTo>
                <a:cubicBezTo>
                  <a:pt x="235662" y="2196075"/>
                  <a:pt x="235662" y="2196075"/>
                  <a:pt x="608793" y="2254898"/>
                </a:cubicBezTo>
                <a:cubicBezTo>
                  <a:pt x="608793" y="2254898"/>
                  <a:pt x="608793" y="2254898"/>
                  <a:pt x="353493" y="2647055"/>
                </a:cubicBezTo>
                <a:cubicBezTo>
                  <a:pt x="353493" y="2647055"/>
                  <a:pt x="353493" y="2647055"/>
                  <a:pt x="157108" y="2647055"/>
                </a:cubicBezTo>
                <a:lnTo>
                  <a:pt x="235662" y="2196075"/>
                </a:lnTo>
                <a:close/>
                <a:moveTo>
                  <a:pt x="6408712" y="2182456"/>
                </a:moveTo>
                <a:cubicBezTo>
                  <a:pt x="6448481" y="2182456"/>
                  <a:pt x="6480720" y="2214695"/>
                  <a:pt x="6480720" y="2254464"/>
                </a:cubicBezTo>
                <a:cubicBezTo>
                  <a:pt x="6480720" y="2294233"/>
                  <a:pt x="6448481" y="2326472"/>
                  <a:pt x="6408712" y="2326472"/>
                </a:cubicBezTo>
                <a:cubicBezTo>
                  <a:pt x="6368943" y="2326472"/>
                  <a:pt x="6336704" y="2294233"/>
                  <a:pt x="6336704" y="2254464"/>
                </a:cubicBezTo>
                <a:cubicBezTo>
                  <a:pt x="6336704" y="2214695"/>
                  <a:pt x="6368943" y="2182456"/>
                  <a:pt x="6408712" y="2182456"/>
                </a:cubicBezTo>
                <a:close/>
                <a:moveTo>
                  <a:pt x="6192688" y="2088232"/>
                </a:moveTo>
                <a:cubicBezTo>
                  <a:pt x="6232457" y="2088232"/>
                  <a:pt x="6264696" y="2120471"/>
                  <a:pt x="6264696" y="2160240"/>
                </a:cubicBezTo>
                <a:cubicBezTo>
                  <a:pt x="6264696" y="2200009"/>
                  <a:pt x="6232457" y="2232248"/>
                  <a:pt x="6192688" y="2232248"/>
                </a:cubicBezTo>
                <a:cubicBezTo>
                  <a:pt x="6152919" y="2232248"/>
                  <a:pt x="6120680" y="2200009"/>
                  <a:pt x="6120680" y="2160240"/>
                </a:cubicBezTo>
                <a:cubicBezTo>
                  <a:pt x="6120680" y="2120471"/>
                  <a:pt x="6152919" y="2088232"/>
                  <a:pt x="6192688" y="2088232"/>
                </a:cubicBezTo>
                <a:close/>
                <a:moveTo>
                  <a:pt x="5636243" y="1921565"/>
                </a:moveTo>
                <a:cubicBezTo>
                  <a:pt x="5420220" y="1921565"/>
                  <a:pt x="5164919" y="1941173"/>
                  <a:pt x="4909619" y="1999997"/>
                </a:cubicBezTo>
                <a:cubicBezTo>
                  <a:pt x="4948896" y="2549016"/>
                  <a:pt x="5125642" y="2784309"/>
                  <a:pt x="5695158" y="2784309"/>
                </a:cubicBezTo>
                <a:cubicBezTo>
                  <a:pt x="6421782" y="2784309"/>
                  <a:pt x="6755637" y="2901956"/>
                  <a:pt x="7010937" y="3039211"/>
                </a:cubicBezTo>
                <a:cubicBezTo>
                  <a:pt x="7010937" y="2999995"/>
                  <a:pt x="7030575" y="2960780"/>
                  <a:pt x="7030575" y="2901956"/>
                </a:cubicBezTo>
                <a:cubicBezTo>
                  <a:pt x="7030575" y="2529408"/>
                  <a:pt x="6657444" y="1921565"/>
                  <a:pt x="5636243" y="1921565"/>
                </a:cubicBezTo>
                <a:close/>
                <a:moveTo>
                  <a:pt x="0" y="568626"/>
                </a:moveTo>
                <a:cubicBezTo>
                  <a:pt x="137470" y="568626"/>
                  <a:pt x="137470" y="568626"/>
                  <a:pt x="137470" y="568626"/>
                </a:cubicBezTo>
                <a:cubicBezTo>
                  <a:pt x="765901" y="1803919"/>
                  <a:pt x="765901" y="1803919"/>
                  <a:pt x="765901" y="1803919"/>
                </a:cubicBezTo>
                <a:cubicBezTo>
                  <a:pt x="4831065" y="1803919"/>
                  <a:pt x="4831065" y="1803919"/>
                  <a:pt x="4831065" y="1803919"/>
                </a:cubicBezTo>
                <a:cubicBezTo>
                  <a:pt x="6480697" y="1392154"/>
                  <a:pt x="7246599" y="2235290"/>
                  <a:pt x="7246599" y="2901956"/>
                </a:cubicBezTo>
                <a:cubicBezTo>
                  <a:pt x="7246599" y="3470583"/>
                  <a:pt x="6618167" y="3666661"/>
                  <a:pt x="6107566" y="3666661"/>
                </a:cubicBezTo>
                <a:cubicBezTo>
                  <a:pt x="6107566" y="3960778"/>
                  <a:pt x="6107566" y="3960778"/>
                  <a:pt x="6107566" y="3960778"/>
                </a:cubicBezTo>
                <a:cubicBezTo>
                  <a:pt x="6461059" y="3960778"/>
                  <a:pt x="6461059" y="3960778"/>
                  <a:pt x="6461059" y="3960778"/>
                </a:cubicBezTo>
                <a:cubicBezTo>
                  <a:pt x="6853829" y="3960778"/>
                  <a:pt x="7069852" y="3745092"/>
                  <a:pt x="7089491" y="3725484"/>
                </a:cubicBezTo>
                <a:cubicBezTo>
                  <a:pt x="7246599" y="3882347"/>
                  <a:pt x="7246599" y="3882347"/>
                  <a:pt x="7246599" y="3882347"/>
                </a:cubicBezTo>
                <a:cubicBezTo>
                  <a:pt x="7226960" y="3901955"/>
                  <a:pt x="6952021" y="4176464"/>
                  <a:pt x="6461059" y="4176464"/>
                </a:cubicBezTo>
                <a:cubicBezTo>
                  <a:pt x="3613480" y="4176464"/>
                  <a:pt x="3613480" y="4176464"/>
                  <a:pt x="3613480" y="4176464"/>
                </a:cubicBezTo>
                <a:cubicBezTo>
                  <a:pt x="3613480" y="3960778"/>
                  <a:pt x="3613480" y="3960778"/>
                  <a:pt x="3613480" y="3960778"/>
                </a:cubicBezTo>
                <a:cubicBezTo>
                  <a:pt x="4418657" y="3960778"/>
                  <a:pt x="4418657" y="3960778"/>
                  <a:pt x="4418657" y="3960778"/>
                </a:cubicBezTo>
                <a:cubicBezTo>
                  <a:pt x="4418657" y="3509799"/>
                  <a:pt x="4418657" y="3509799"/>
                  <a:pt x="4418657" y="3509799"/>
                </a:cubicBezTo>
                <a:cubicBezTo>
                  <a:pt x="3809865" y="3294113"/>
                  <a:pt x="3377818" y="2862741"/>
                  <a:pt x="3181434" y="2411761"/>
                </a:cubicBezTo>
                <a:cubicBezTo>
                  <a:pt x="294577" y="1980389"/>
                  <a:pt x="294577" y="1980389"/>
                  <a:pt x="294577" y="1980389"/>
                </a:cubicBezTo>
                <a:cubicBezTo>
                  <a:pt x="0" y="568626"/>
                  <a:pt x="0" y="568626"/>
                  <a:pt x="0" y="568626"/>
                </a:cubicBezTo>
                <a:close/>
                <a:moveTo>
                  <a:pt x="4418657" y="0"/>
                </a:moveTo>
                <a:cubicBezTo>
                  <a:pt x="4477573" y="0"/>
                  <a:pt x="4516850" y="58824"/>
                  <a:pt x="4516850" y="117647"/>
                </a:cubicBezTo>
                <a:cubicBezTo>
                  <a:pt x="4516850" y="137255"/>
                  <a:pt x="4516850" y="137255"/>
                  <a:pt x="4516850" y="137255"/>
                </a:cubicBezTo>
                <a:cubicBezTo>
                  <a:pt x="7894668" y="137255"/>
                  <a:pt x="7894668" y="137255"/>
                  <a:pt x="7894668" y="137255"/>
                </a:cubicBezTo>
                <a:lnTo>
                  <a:pt x="8012499" y="137255"/>
                </a:lnTo>
                <a:cubicBezTo>
                  <a:pt x="8012499" y="137255"/>
                  <a:pt x="7992860" y="490195"/>
                  <a:pt x="7521537" y="470587"/>
                </a:cubicBezTo>
                <a:cubicBezTo>
                  <a:pt x="7050214" y="450980"/>
                  <a:pt x="5204196" y="392156"/>
                  <a:pt x="5204196" y="392156"/>
                </a:cubicBezTo>
                <a:cubicBezTo>
                  <a:pt x="5204196" y="294118"/>
                  <a:pt x="5204196" y="294118"/>
                  <a:pt x="5204196" y="294118"/>
                </a:cubicBezTo>
                <a:cubicBezTo>
                  <a:pt x="4516850" y="294118"/>
                  <a:pt x="4516850" y="294118"/>
                  <a:pt x="4516850" y="294118"/>
                </a:cubicBezTo>
                <a:cubicBezTo>
                  <a:pt x="4516850" y="529411"/>
                  <a:pt x="4516850" y="529411"/>
                  <a:pt x="4516850" y="529411"/>
                </a:cubicBezTo>
                <a:cubicBezTo>
                  <a:pt x="4693596" y="529411"/>
                  <a:pt x="4693596" y="529411"/>
                  <a:pt x="4693596" y="529411"/>
                </a:cubicBezTo>
                <a:cubicBezTo>
                  <a:pt x="4870342" y="1568625"/>
                  <a:pt x="4870342" y="1568625"/>
                  <a:pt x="4870342" y="1568625"/>
                </a:cubicBezTo>
                <a:cubicBezTo>
                  <a:pt x="4850704" y="1568625"/>
                  <a:pt x="4831065" y="1568625"/>
                  <a:pt x="4791788" y="1568625"/>
                </a:cubicBezTo>
                <a:cubicBezTo>
                  <a:pt x="3966972" y="1568625"/>
                  <a:pt x="3966972" y="1568625"/>
                  <a:pt x="3966972" y="1568625"/>
                </a:cubicBezTo>
                <a:cubicBezTo>
                  <a:pt x="4143719" y="529411"/>
                  <a:pt x="4143719" y="529411"/>
                  <a:pt x="4143719" y="529411"/>
                </a:cubicBezTo>
                <a:cubicBezTo>
                  <a:pt x="4300826" y="529411"/>
                  <a:pt x="4300826" y="529411"/>
                  <a:pt x="4300826" y="529411"/>
                </a:cubicBezTo>
                <a:cubicBezTo>
                  <a:pt x="4300826" y="294118"/>
                  <a:pt x="4300826" y="294118"/>
                  <a:pt x="4300826" y="294118"/>
                </a:cubicBezTo>
                <a:cubicBezTo>
                  <a:pt x="3633118" y="294118"/>
                  <a:pt x="3633118" y="294118"/>
                  <a:pt x="3633118" y="294118"/>
                </a:cubicBezTo>
                <a:cubicBezTo>
                  <a:pt x="3633118" y="392156"/>
                  <a:pt x="3633118" y="392156"/>
                  <a:pt x="3633118" y="392156"/>
                </a:cubicBezTo>
                <a:cubicBezTo>
                  <a:pt x="3633118" y="392156"/>
                  <a:pt x="1787102" y="450980"/>
                  <a:pt x="1315778" y="470587"/>
                </a:cubicBezTo>
                <a:cubicBezTo>
                  <a:pt x="844455" y="490195"/>
                  <a:pt x="824816" y="137255"/>
                  <a:pt x="824816" y="137255"/>
                </a:cubicBezTo>
                <a:cubicBezTo>
                  <a:pt x="942647" y="137255"/>
                  <a:pt x="942647" y="137255"/>
                  <a:pt x="942647" y="137255"/>
                </a:cubicBezTo>
                <a:cubicBezTo>
                  <a:pt x="4300826" y="137255"/>
                  <a:pt x="4300826" y="137255"/>
                  <a:pt x="4300826" y="137255"/>
                </a:cubicBezTo>
                <a:cubicBezTo>
                  <a:pt x="4300826" y="117647"/>
                  <a:pt x="4300826" y="117647"/>
                  <a:pt x="4300826" y="117647"/>
                </a:cubicBezTo>
                <a:cubicBezTo>
                  <a:pt x="4300826" y="58824"/>
                  <a:pt x="4359742" y="0"/>
                  <a:pt x="44186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26" name="飞机2 825"/>
          <p:cNvSpPr/>
          <p:nvPr/>
        </p:nvSpPr>
        <p:spPr bwMode="auto">
          <a:xfrm>
            <a:off x="1951038" y="4381500"/>
            <a:ext cx="376237" cy="198438"/>
          </a:xfrm>
          <a:custGeom>
            <a:avLst/>
            <a:gdLst>
              <a:gd name="T0" fmla="*/ 182598 w 443"/>
              <a:gd name="T1" fmla="*/ 25660 h 232"/>
              <a:gd name="T2" fmla="*/ 191940 w 443"/>
              <a:gd name="T3" fmla="*/ 27371 h 232"/>
              <a:gd name="T4" fmla="*/ 205529 w 443"/>
              <a:gd name="T5" fmla="*/ 37635 h 232"/>
              <a:gd name="T6" fmla="*/ 215721 w 443"/>
              <a:gd name="T7" fmla="*/ 62440 h 232"/>
              <a:gd name="T8" fmla="*/ 185146 w 443"/>
              <a:gd name="T9" fmla="*/ 62440 h 232"/>
              <a:gd name="T10" fmla="*/ 90025 w 443"/>
              <a:gd name="T11" fmla="*/ 13685 h 232"/>
              <a:gd name="T12" fmla="*/ 70491 w 443"/>
              <a:gd name="T13" fmla="*/ 0 h 232"/>
              <a:gd name="T14" fmla="*/ 90025 w 443"/>
              <a:gd name="T15" fmla="*/ 13685 h 232"/>
              <a:gd name="T16" fmla="*/ 70491 w 443"/>
              <a:gd name="T17" fmla="*/ 106062 h 232"/>
              <a:gd name="T18" fmla="*/ 123148 w 443"/>
              <a:gd name="T19" fmla="*/ 117181 h 232"/>
              <a:gd name="T20" fmla="*/ 123148 w 443"/>
              <a:gd name="T21" fmla="*/ 94087 h 232"/>
              <a:gd name="T22" fmla="*/ 341416 w 443"/>
              <a:gd name="T23" fmla="*/ 100930 h 232"/>
              <a:gd name="T24" fmla="*/ 146078 w 443"/>
              <a:gd name="T25" fmla="*/ 73559 h 232"/>
              <a:gd name="T26" fmla="*/ 89176 w 443"/>
              <a:gd name="T27" fmla="*/ 26515 h 232"/>
              <a:gd name="T28" fmla="*/ 39067 w 443"/>
              <a:gd name="T29" fmla="*/ 13685 h 232"/>
              <a:gd name="T30" fmla="*/ 0 w 443"/>
              <a:gd name="T31" fmla="*/ 64150 h 232"/>
              <a:gd name="T32" fmla="*/ 56053 w 443"/>
              <a:gd name="T33" fmla="*/ 51320 h 232"/>
              <a:gd name="T34" fmla="*/ 108710 w 443"/>
              <a:gd name="T35" fmla="*/ 86389 h 232"/>
              <a:gd name="T36" fmla="*/ 135887 w 443"/>
              <a:gd name="T37" fmla="*/ 88955 h 232"/>
              <a:gd name="T38" fmla="*/ 135887 w 443"/>
              <a:gd name="T39" fmla="*/ 122313 h 232"/>
              <a:gd name="T40" fmla="*/ 111257 w 443"/>
              <a:gd name="T41" fmla="*/ 125734 h 232"/>
              <a:gd name="T42" fmla="*/ 60300 w 443"/>
              <a:gd name="T43" fmla="*/ 191595 h 232"/>
              <a:gd name="T44" fmla="*/ 38218 w 443"/>
              <a:gd name="T45" fmla="*/ 184753 h 232"/>
              <a:gd name="T46" fmla="*/ 75587 w 443"/>
              <a:gd name="T47" fmla="*/ 198438 h 232"/>
              <a:gd name="T48" fmla="*/ 204680 w 443"/>
              <a:gd name="T49" fmla="*/ 145407 h 232"/>
              <a:gd name="T50" fmla="*/ 311691 w 443"/>
              <a:gd name="T51" fmla="*/ 138564 h 232"/>
              <a:gd name="T52" fmla="*/ 341416 w 443"/>
              <a:gd name="T53" fmla="*/ 100930 h 232"/>
              <a:gd name="T54" fmla="*/ 192790 w 443"/>
              <a:gd name="T55" fmla="*/ 107772 h 232"/>
              <a:gd name="T56" fmla="*/ 185146 w 443"/>
              <a:gd name="T57" fmla="*/ 103496 h 232"/>
              <a:gd name="T58" fmla="*/ 189392 w 443"/>
              <a:gd name="T59" fmla="*/ 94087 h 232"/>
              <a:gd name="T60" fmla="*/ 197036 w 443"/>
              <a:gd name="T61" fmla="*/ 97508 h 232"/>
              <a:gd name="T62" fmla="*/ 223364 w 443"/>
              <a:gd name="T63" fmla="*/ 103496 h 232"/>
              <a:gd name="T64" fmla="*/ 215721 w 443"/>
              <a:gd name="T65" fmla="*/ 107772 h 232"/>
              <a:gd name="T66" fmla="*/ 211474 w 443"/>
              <a:gd name="T67" fmla="*/ 97508 h 232"/>
              <a:gd name="T68" fmla="*/ 219118 w 443"/>
              <a:gd name="T69" fmla="*/ 94087 h 232"/>
              <a:gd name="T70" fmla="*/ 223364 w 443"/>
              <a:gd name="T71" fmla="*/ 103496 h 232"/>
              <a:gd name="T72" fmla="*/ 245446 w 443"/>
              <a:gd name="T73" fmla="*/ 107772 h 232"/>
              <a:gd name="T74" fmla="*/ 237802 w 443"/>
              <a:gd name="T75" fmla="*/ 103496 h 232"/>
              <a:gd name="T76" fmla="*/ 242049 w 443"/>
              <a:gd name="T77" fmla="*/ 94087 h 232"/>
              <a:gd name="T78" fmla="*/ 249692 w 443"/>
              <a:gd name="T79" fmla="*/ 97508 h 232"/>
              <a:gd name="T80" fmla="*/ 305746 w 443"/>
              <a:gd name="T81" fmla="*/ 108628 h 232"/>
              <a:gd name="T82" fmla="*/ 273472 w 443"/>
              <a:gd name="T83" fmla="*/ 98364 h 232"/>
              <a:gd name="T84" fmla="*/ 302348 w 443"/>
              <a:gd name="T85" fmla="*/ 87244 h 232"/>
              <a:gd name="T86" fmla="*/ 305746 w 443"/>
              <a:gd name="T87" fmla="*/ 108628 h 232"/>
              <a:gd name="T88" fmla="*/ 127394 w 443"/>
              <a:gd name="T89" fmla="*/ 106062 h 232"/>
              <a:gd name="T90" fmla="*/ 138435 w 443"/>
              <a:gd name="T91" fmla="*/ 106062 h 23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43" h="232">
                <a:moveTo>
                  <a:pt x="227" y="43"/>
                </a:moveTo>
                <a:cubicBezTo>
                  <a:pt x="215" y="30"/>
                  <a:pt x="215" y="30"/>
                  <a:pt x="215" y="30"/>
                </a:cubicBezTo>
                <a:cubicBezTo>
                  <a:pt x="220" y="30"/>
                  <a:pt x="220" y="30"/>
                  <a:pt x="220" y="30"/>
                </a:cubicBezTo>
                <a:cubicBezTo>
                  <a:pt x="223" y="30"/>
                  <a:pt x="224" y="31"/>
                  <a:pt x="226" y="32"/>
                </a:cubicBezTo>
                <a:cubicBezTo>
                  <a:pt x="227" y="33"/>
                  <a:pt x="242" y="44"/>
                  <a:pt x="242" y="44"/>
                </a:cubicBezTo>
                <a:cubicBezTo>
                  <a:pt x="242" y="44"/>
                  <a:pt x="242" y="44"/>
                  <a:pt x="242" y="44"/>
                </a:cubicBezTo>
                <a:cubicBezTo>
                  <a:pt x="246" y="46"/>
                  <a:pt x="247" y="50"/>
                  <a:pt x="248" y="53"/>
                </a:cubicBezTo>
                <a:cubicBezTo>
                  <a:pt x="249" y="57"/>
                  <a:pt x="251" y="65"/>
                  <a:pt x="254" y="73"/>
                </a:cubicBezTo>
                <a:cubicBezTo>
                  <a:pt x="242" y="73"/>
                  <a:pt x="229" y="73"/>
                  <a:pt x="218" y="73"/>
                </a:cubicBezTo>
                <a:cubicBezTo>
                  <a:pt x="218" y="73"/>
                  <a:pt x="218" y="73"/>
                  <a:pt x="218" y="73"/>
                </a:cubicBezTo>
                <a:lnTo>
                  <a:pt x="227" y="43"/>
                </a:lnTo>
                <a:close/>
                <a:moveTo>
                  <a:pt x="106" y="16"/>
                </a:moveTo>
                <a:cubicBezTo>
                  <a:pt x="106" y="0"/>
                  <a:pt x="106" y="0"/>
                  <a:pt x="106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79" y="5"/>
                  <a:pt x="79" y="5"/>
                  <a:pt x="79" y="5"/>
                </a:cubicBezTo>
                <a:cubicBezTo>
                  <a:pt x="88" y="7"/>
                  <a:pt x="98" y="10"/>
                  <a:pt x="106" y="16"/>
                </a:cubicBezTo>
                <a:close/>
                <a:moveTo>
                  <a:pt x="128" y="109"/>
                </a:moveTo>
                <a:cubicBezTo>
                  <a:pt x="103" y="109"/>
                  <a:pt x="83" y="115"/>
                  <a:pt x="83" y="124"/>
                </a:cubicBezTo>
                <a:cubicBezTo>
                  <a:pt x="83" y="132"/>
                  <a:pt x="103" y="138"/>
                  <a:pt x="128" y="138"/>
                </a:cubicBezTo>
                <a:cubicBezTo>
                  <a:pt x="134" y="138"/>
                  <a:pt x="140" y="138"/>
                  <a:pt x="145" y="137"/>
                </a:cubicBezTo>
                <a:cubicBezTo>
                  <a:pt x="143" y="134"/>
                  <a:pt x="141" y="129"/>
                  <a:pt x="141" y="124"/>
                </a:cubicBezTo>
                <a:cubicBezTo>
                  <a:pt x="141" y="118"/>
                  <a:pt x="143" y="114"/>
                  <a:pt x="145" y="110"/>
                </a:cubicBezTo>
                <a:cubicBezTo>
                  <a:pt x="140" y="109"/>
                  <a:pt x="134" y="109"/>
                  <a:pt x="128" y="109"/>
                </a:cubicBezTo>
                <a:close/>
                <a:moveTo>
                  <a:pt x="402" y="118"/>
                </a:moveTo>
                <a:cubicBezTo>
                  <a:pt x="383" y="93"/>
                  <a:pt x="357" y="85"/>
                  <a:pt x="313" y="85"/>
                </a:cubicBezTo>
                <a:cubicBezTo>
                  <a:pt x="280" y="85"/>
                  <a:pt x="186" y="86"/>
                  <a:pt x="172" y="86"/>
                </a:cubicBezTo>
                <a:cubicBezTo>
                  <a:pt x="157" y="86"/>
                  <a:pt x="148" y="82"/>
                  <a:pt x="139" y="72"/>
                </a:cubicBezTo>
                <a:cubicBezTo>
                  <a:pt x="130" y="62"/>
                  <a:pt x="114" y="42"/>
                  <a:pt x="105" y="31"/>
                </a:cubicBezTo>
                <a:cubicBezTo>
                  <a:pt x="98" y="23"/>
                  <a:pt x="80" y="16"/>
                  <a:pt x="67" y="16"/>
                </a:cubicBezTo>
                <a:cubicBezTo>
                  <a:pt x="55" y="16"/>
                  <a:pt x="46" y="16"/>
                  <a:pt x="46" y="16"/>
                </a:cubicBezTo>
                <a:cubicBezTo>
                  <a:pt x="46" y="16"/>
                  <a:pt x="50" y="25"/>
                  <a:pt x="56" y="38"/>
                </a:cubicBezTo>
                <a:cubicBezTo>
                  <a:pt x="0" y="75"/>
                  <a:pt x="0" y="75"/>
                  <a:pt x="0" y="75"/>
                </a:cubicBezTo>
                <a:cubicBezTo>
                  <a:pt x="37" y="75"/>
                  <a:pt x="37" y="75"/>
                  <a:pt x="37" y="75"/>
                </a:cubicBezTo>
                <a:cubicBezTo>
                  <a:pt x="66" y="60"/>
                  <a:pt x="66" y="60"/>
                  <a:pt x="66" y="60"/>
                </a:cubicBezTo>
                <a:cubicBezTo>
                  <a:pt x="73" y="75"/>
                  <a:pt x="81" y="92"/>
                  <a:pt x="89" y="107"/>
                </a:cubicBezTo>
                <a:cubicBezTo>
                  <a:pt x="99" y="102"/>
                  <a:pt x="115" y="101"/>
                  <a:pt x="128" y="101"/>
                </a:cubicBezTo>
                <a:cubicBezTo>
                  <a:pt x="140" y="101"/>
                  <a:pt x="151" y="102"/>
                  <a:pt x="160" y="104"/>
                </a:cubicBezTo>
                <a:cubicBezTo>
                  <a:pt x="160" y="104"/>
                  <a:pt x="160" y="104"/>
                  <a:pt x="160" y="104"/>
                </a:cubicBezTo>
                <a:cubicBezTo>
                  <a:pt x="166" y="106"/>
                  <a:pt x="171" y="114"/>
                  <a:pt x="171" y="124"/>
                </a:cubicBezTo>
                <a:cubicBezTo>
                  <a:pt x="171" y="133"/>
                  <a:pt x="166" y="141"/>
                  <a:pt x="160" y="143"/>
                </a:cubicBezTo>
                <a:cubicBezTo>
                  <a:pt x="160" y="143"/>
                  <a:pt x="160" y="143"/>
                  <a:pt x="160" y="143"/>
                </a:cubicBezTo>
                <a:cubicBezTo>
                  <a:pt x="151" y="145"/>
                  <a:pt x="141" y="146"/>
                  <a:pt x="131" y="147"/>
                </a:cubicBezTo>
                <a:cubicBezTo>
                  <a:pt x="140" y="151"/>
                  <a:pt x="151" y="154"/>
                  <a:pt x="164" y="157"/>
                </a:cubicBezTo>
                <a:cubicBezTo>
                  <a:pt x="71" y="224"/>
                  <a:pt x="71" y="224"/>
                  <a:pt x="71" y="224"/>
                </a:cubicBezTo>
                <a:cubicBezTo>
                  <a:pt x="65" y="221"/>
                  <a:pt x="59" y="218"/>
                  <a:pt x="56" y="217"/>
                </a:cubicBezTo>
                <a:cubicBezTo>
                  <a:pt x="52" y="216"/>
                  <a:pt x="49" y="216"/>
                  <a:pt x="45" y="216"/>
                </a:cubicBezTo>
                <a:cubicBezTo>
                  <a:pt x="59" y="232"/>
                  <a:pt x="59" y="232"/>
                  <a:pt x="59" y="232"/>
                </a:cubicBezTo>
                <a:cubicBezTo>
                  <a:pt x="89" y="232"/>
                  <a:pt x="89" y="232"/>
                  <a:pt x="89" y="232"/>
                </a:cubicBezTo>
                <a:cubicBezTo>
                  <a:pt x="101" y="232"/>
                  <a:pt x="111" y="230"/>
                  <a:pt x="121" y="225"/>
                </a:cubicBezTo>
                <a:cubicBezTo>
                  <a:pt x="135" y="219"/>
                  <a:pt x="213" y="181"/>
                  <a:pt x="241" y="170"/>
                </a:cubicBezTo>
                <a:cubicBezTo>
                  <a:pt x="248" y="167"/>
                  <a:pt x="254" y="164"/>
                  <a:pt x="261" y="162"/>
                </a:cubicBezTo>
                <a:cubicBezTo>
                  <a:pt x="301" y="162"/>
                  <a:pt x="355" y="162"/>
                  <a:pt x="367" y="162"/>
                </a:cubicBezTo>
                <a:cubicBezTo>
                  <a:pt x="436" y="162"/>
                  <a:pt x="443" y="150"/>
                  <a:pt x="443" y="141"/>
                </a:cubicBezTo>
                <a:cubicBezTo>
                  <a:pt x="443" y="132"/>
                  <a:pt x="426" y="127"/>
                  <a:pt x="402" y="118"/>
                </a:cubicBezTo>
                <a:close/>
                <a:moveTo>
                  <a:pt x="232" y="121"/>
                </a:moveTo>
                <a:cubicBezTo>
                  <a:pt x="232" y="124"/>
                  <a:pt x="230" y="126"/>
                  <a:pt x="227" y="126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20" y="126"/>
                  <a:pt x="218" y="124"/>
                  <a:pt x="218" y="121"/>
                </a:cubicBezTo>
                <a:cubicBezTo>
                  <a:pt x="218" y="114"/>
                  <a:pt x="218" y="114"/>
                  <a:pt x="218" y="114"/>
                </a:cubicBezTo>
                <a:cubicBezTo>
                  <a:pt x="218" y="112"/>
                  <a:pt x="220" y="110"/>
                  <a:pt x="223" y="110"/>
                </a:cubicBezTo>
                <a:cubicBezTo>
                  <a:pt x="227" y="110"/>
                  <a:pt x="227" y="110"/>
                  <a:pt x="227" y="110"/>
                </a:cubicBezTo>
                <a:cubicBezTo>
                  <a:pt x="230" y="110"/>
                  <a:pt x="232" y="112"/>
                  <a:pt x="232" y="114"/>
                </a:cubicBezTo>
                <a:lnTo>
                  <a:pt x="232" y="121"/>
                </a:lnTo>
                <a:close/>
                <a:moveTo>
                  <a:pt x="263" y="121"/>
                </a:moveTo>
                <a:cubicBezTo>
                  <a:pt x="263" y="124"/>
                  <a:pt x="261" y="126"/>
                  <a:pt x="258" y="126"/>
                </a:cubicBezTo>
                <a:cubicBezTo>
                  <a:pt x="254" y="126"/>
                  <a:pt x="254" y="126"/>
                  <a:pt x="254" y="126"/>
                </a:cubicBezTo>
                <a:cubicBezTo>
                  <a:pt x="251" y="126"/>
                  <a:pt x="249" y="124"/>
                  <a:pt x="249" y="121"/>
                </a:cubicBezTo>
                <a:cubicBezTo>
                  <a:pt x="249" y="114"/>
                  <a:pt x="249" y="114"/>
                  <a:pt x="249" y="114"/>
                </a:cubicBezTo>
                <a:cubicBezTo>
                  <a:pt x="249" y="112"/>
                  <a:pt x="251" y="110"/>
                  <a:pt x="254" y="110"/>
                </a:cubicBezTo>
                <a:cubicBezTo>
                  <a:pt x="258" y="110"/>
                  <a:pt x="258" y="110"/>
                  <a:pt x="258" y="110"/>
                </a:cubicBezTo>
                <a:cubicBezTo>
                  <a:pt x="261" y="110"/>
                  <a:pt x="263" y="112"/>
                  <a:pt x="263" y="114"/>
                </a:cubicBezTo>
                <a:lnTo>
                  <a:pt x="263" y="121"/>
                </a:lnTo>
                <a:close/>
                <a:moveTo>
                  <a:pt x="294" y="121"/>
                </a:moveTo>
                <a:cubicBezTo>
                  <a:pt x="294" y="124"/>
                  <a:pt x="292" y="126"/>
                  <a:pt x="289" y="126"/>
                </a:cubicBezTo>
                <a:cubicBezTo>
                  <a:pt x="285" y="126"/>
                  <a:pt x="285" y="126"/>
                  <a:pt x="285" y="126"/>
                </a:cubicBezTo>
                <a:cubicBezTo>
                  <a:pt x="282" y="126"/>
                  <a:pt x="280" y="124"/>
                  <a:pt x="280" y="121"/>
                </a:cubicBezTo>
                <a:cubicBezTo>
                  <a:pt x="280" y="114"/>
                  <a:pt x="280" y="114"/>
                  <a:pt x="280" y="114"/>
                </a:cubicBezTo>
                <a:cubicBezTo>
                  <a:pt x="280" y="112"/>
                  <a:pt x="282" y="110"/>
                  <a:pt x="285" y="110"/>
                </a:cubicBezTo>
                <a:cubicBezTo>
                  <a:pt x="289" y="110"/>
                  <a:pt x="289" y="110"/>
                  <a:pt x="289" y="110"/>
                </a:cubicBezTo>
                <a:cubicBezTo>
                  <a:pt x="292" y="110"/>
                  <a:pt x="294" y="112"/>
                  <a:pt x="294" y="114"/>
                </a:cubicBezTo>
                <a:lnTo>
                  <a:pt x="294" y="121"/>
                </a:lnTo>
                <a:close/>
                <a:moveTo>
                  <a:pt x="360" y="127"/>
                </a:moveTo>
                <a:cubicBezTo>
                  <a:pt x="360" y="127"/>
                  <a:pt x="360" y="127"/>
                  <a:pt x="360" y="127"/>
                </a:cubicBezTo>
                <a:cubicBezTo>
                  <a:pt x="343" y="127"/>
                  <a:pt x="328" y="122"/>
                  <a:pt x="322" y="115"/>
                </a:cubicBezTo>
                <a:cubicBezTo>
                  <a:pt x="320" y="112"/>
                  <a:pt x="321" y="109"/>
                  <a:pt x="325" y="109"/>
                </a:cubicBezTo>
                <a:cubicBezTo>
                  <a:pt x="331" y="108"/>
                  <a:pt x="348" y="108"/>
                  <a:pt x="356" y="102"/>
                </a:cubicBezTo>
                <a:cubicBezTo>
                  <a:pt x="370" y="106"/>
                  <a:pt x="380" y="112"/>
                  <a:pt x="388" y="121"/>
                </a:cubicBezTo>
                <a:cubicBezTo>
                  <a:pt x="382" y="125"/>
                  <a:pt x="371" y="127"/>
                  <a:pt x="360" y="127"/>
                </a:cubicBezTo>
                <a:close/>
                <a:moveTo>
                  <a:pt x="156" y="135"/>
                </a:moveTo>
                <a:cubicBezTo>
                  <a:pt x="153" y="135"/>
                  <a:pt x="150" y="130"/>
                  <a:pt x="150" y="124"/>
                </a:cubicBezTo>
                <a:cubicBezTo>
                  <a:pt x="150" y="117"/>
                  <a:pt x="153" y="112"/>
                  <a:pt x="156" y="112"/>
                </a:cubicBezTo>
                <a:cubicBezTo>
                  <a:pt x="160" y="112"/>
                  <a:pt x="163" y="117"/>
                  <a:pt x="163" y="124"/>
                </a:cubicBezTo>
                <a:cubicBezTo>
                  <a:pt x="163" y="130"/>
                  <a:pt x="160" y="135"/>
                  <a:pt x="156" y="1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27" name="轮船 826"/>
          <p:cNvSpPr/>
          <p:nvPr/>
        </p:nvSpPr>
        <p:spPr bwMode="auto">
          <a:xfrm>
            <a:off x="11236325" y="4381500"/>
            <a:ext cx="379413" cy="198438"/>
          </a:xfrm>
          <a:custGeom>
            <a:avLst/>
            <a:gdLst>
              <a:gd name="T0" fmla="*/ 122184 w 864000"/>
              <a:gd name="T1" fmla="*/ 191866 h 454098"/>
              <a:gd name="T2" fmla="*/ 237937 w 864000"/>
              <a:gd name="T3" fmla="*/ 186490 h 454098"/>
              <a:gd name="T4" fmla="*/ 304817 w 864000"/>
              <a:gd name="T5" fmla="*/ 186490 h 454098"/>
              <a:gd name="T6" fmla="*/ 379413 w 864000"/>
              <a:gd name="T7" fmla="*/ 192464 h 454098"/>
              <a:gd name="T8" fmla="*/ 271377 w 864000"/>
              <a:gd name="T9" fmla="*/ 198438 h 454098"/>
              <a:gd name="T10" fmla="*/ 163341 w 864000"/>
              <a:gd name="T11" fmla="*/ 192464 h 454098"/>
              <a:gd name="T12" fmla="*/ 47587 w 864000"/>
              <a:gd name="T13" fmla="*/ 187087 h 454098"/>
              <a:gd name="T14" fmla="*/ 0 w 864000"/>
              <a:gd name="T15" fmla="*/ 188282 h 454098"/>
              <a:gd name="T16" fmla="*/ 47587 w 864000"/>
              <a:gd name="T17" fmla="*/ 165580 h 454098"/>
              <a:gd name="T18" fmla="*/ 155624 w 864000"/>
              <a:gd name="T19" fmla="*/ 172152 h 454098"/>
              <a:gd name="T20" fmla="*/ 239223 w 864000"/>
              <a:gd name="T21" fmla="*/ 172152 h 454098"/>
              <a:gd name="T22" fmla="*/ 345973 w 864000"/>
              <a:gd name="T23" fmla="*/ 165580 h 454098"/>
              <a:gd name="T24" fmla="*/ 345973 w 864000"/>
              <a:gd name="T25" fmla="*/ 172749 h 454098"/>
              <a:gd name="T26" fmla="*/ 230220 w 864000"/>
              <a:gd name="T27" fmla="*/ 177529 h 454098"/>
              <a:gd name="T28" fmla="*/ 122184 w 864000"/>
              <a:gd name="T29" fmla="*/ 183503 h 454098"/>
              <a:gd name="T30" fmla="*/ 14148 w 864000"/>
              <a:gd name="T31" fmla="*/ 177529 h 454098"/>
              <a:gd name="T32" fmla="*/ 6431 w 864000"/>
              <a:gd name="T33" fmla="*/ 172152 h 454098"/>
              <a:gd name="T34" fmla="*/ 293021 w 864000"/>
              <a:gd name="T35" fmla="*/ 149914 h 454098"/>
              <a:gd name="T36" fmla="*/ 201186 w 864000"/>
              <a:gd name="T37" fmla="*/ 116430 h 454098"/>
              <a:gd name="T38" fmla="*/ 227971 w 864000"/>
              <a:gd name="T39" fmla="*/ 116430 h 454098"/>
              <a:gd name="T40" fmla="*/ 165983 w 864000"/>
              <a:gd name="T41" fmla="*/ 127845 h 454098"/>
              <a:gd name="T42" fmla="*/ 165983 w 864000"/>
              <a:gd name="T43" fmla="*/ 116430 h 454098"/>
              <a:gd name="T44" fmla="*/ 156799 w 864000"/>
              <a:gd name="T45" fmla="*/ 127845 h 454098"/>
              <a:gd name="T46" fmla="*/ 94045 w 864000"/>
              <a:gd name="T47" fmla="*/ 116430 h 454098"/>
              <a:gd name="T48" fmla="*/ 120830 w 864000"/>
              <a:gd name="T49" fmla="*/ 116430 h 454098"/>
              <a:gd name="T50" fmla="*/ 58077 w 864000"/>
              <a:gd name="T51" fmla="*/ 127845 h 454098"/>
              <a:gd name="T52" fmla="*/ 63434 w 864000"/>
              <a:gd name="T53" fmla="*/ 116430 h 454098"/>
              <a:gd name="T54" fmla="*/ 373377 w 864000"/>
              <a:gd name="T55" fmla="*/ 112626 h 454098"/>
              <a:gd name="T56" fmla="*/ 320572 w 864000"/>
              <a:gd name="T57" fmla="*/ 153334 h 454098"/>
              <a:gd name="T58" fmla="*/ 379413 w 864000"/>
              <a:gd name="T59" fmla="*/ 160628 h 454098"/>
              <a:gd name="T60" fmla="*/ 326360 w 864000"/>
              <a:gd name="T61" fmla="*/ 159383 h 454098"/>
              <a:gd name="T62" fmla="*/ 310775 w 864000"/>
              <a:gd name="T63" fmla="*/ 163611 h 454098"/>
              <a:gd name="T64" fmla="*/ 245976 w 864000"/>
              <a:gd name="T65" fmla="*/ 166775 h 454098"/>
              <a:gd name="T66" fmla="*/ 178610 w 864000"/>
              <a:gd name="T67" fmla="*/ 163611 h 454098"/>
              <a:gd name="T68" fmla="*/ 122184 w 864000"/>
              <a:gd name="T69" fmla="*/ 169165 h 454098"/>
              <a:gd name="T70" fmla="*/ 55763 w 864000"/>
              <a:gd name="T71" fmla="*/ 163611 h 454098"/>
              <a:gd name="T72" fmla="*/ 14148 w 864000"/>
              <a:gd name="T73" fmla="*/ 163191 h 454098"/>
              <a:gd name="T74" fmla="*/ 6431 w 864000"/>
              <a:gd name="T75" fmla="*/ 157217 h 454098"/>
              <a:gd name="T76" fmla="*/ 10628 w 864000"/>
              <a:gd name="T77" fmla="*/ 127845 h 454098"/>
              <a:gd name="T78" fmla="*/ 37413 w 864000"/>
              <a:gd name="T79" fmla="*/ 90557 h 454098"/>
              <a:gd name="T80" fmla="*/ 298378 w 864000"/>
              <a:gd name="T81" fmla="*/ 82186 h 454098"/>
              <a:gd name="T82" fmla="*/ 45832 w 864000"/>
              <a:gd name="T83" fmla="*/ 73054 h 454098"/>
              <a:gd name="T84" fmla="*/ 283838 w 864000"/>
              <a:gd name="T85" fmla="*/ 64684 h 454098"/>
              <a:gd name="T86" fmla="*/ 53484 w 864000"/>
              <a:gd name="T87" fmla="*/ 55552 h 454098"/>
              <a:gd name="T88" fmla="*/ 263940 w 864000"/>
              <a:gd name="T89" fmla="*/ 46420 h 454098"/>
              <a:gd name="T90" fmla="*/ 258583 w 864000"/>
              <a:gd name="T91" fmla="*/ 38049 h 454098"/>
              <a:gd name="T92" fmla="*/ 51954 w 864000"/>
              <a:gd name="T93" fmla="*/ 38049 h 454098"/>
              <a:gd name="T94" fmla="*/ 258583 w 864000"/>
              <a:gd name="T95" fmla="*/ 29678 h 454098"/>
              <a:gd name="T96" fmla="*/ 82566 w 864000"/>
              <a:gd name="T97" fmla="*/ 0 h 454098"/>
              <a:gd name="T98" fmla="*/ 70321 w 864000"/>
              <a:gd name="T99" fmla="*/ 29678 h 45409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864000" h="454098">
                <a:moveTo>
                  <a:pt x="108366" y="413085"/>
                </a:moveTo>
                <a:cubicBezTo>
                  <a:pt x="155227" y="413085"/>
                  <a:pt x="184515" y="421288"/>
                  <a:pt x="202088" y="426756"/>
                </a:cubicBezTo>
                <a:cubicBezTo>
                  <a:pt x="219661" y="432225"/>
                  <a:pt x="240163" y="439060"/>
                  <a:pt x="278237" y="439060"/>
                </a:cubicBezTo>
                <a:cubicBezTo>
                  <a:pt x="316312" y="439060"/>
                  <a:pt x="333885" y="432225"/>
                  <a:pt x="354387" y="426756"/>
                </a:cubicBezTo>
                <a:cubicBezTo>
                  <a:pt x="371960" y="421288"/>
                  <a:pt x="401248" y="413085"/>
                  <a:pt x="448109" y="413085"/>
                </a:cubicBezTo>
                <a:cubicBezTo>
                  <a:pt x="494970" y="413085"/>
                  <a:pt x="524258" y="421288"/>
                  <a:pt x="541831" y="426756"/>
                </a:cubicBezTo>
                <a:cubicBezTo>
                  <a:pt x="541831" y="426756"/>
                  <a:pt x="541831" y="426756"/>
                  <a:pt x="544760" y="428123"/>
                </a:cubicBezTo>
                <a:cubicBezTo>
                  <a:pt x="562333" y="433592"/>
                  <a:pt x="582834" y="439060"/>
                  <a:pt x="617980" y="439060"/>
                </a:cubicBezTo>
                <a:cubicBezTo>
                  <a:pt x="656054" y="439060"/>
                  <a:pt x="673627" y="432225"/>
                  <a:pt x="694129" y="426756"/>
                </a:cubicBezTo>
                <a:cubicBezTo>
                  <a:pt x="711702" y="421288"/>
                  <a:pt x="740990" y="413085"/>
                  <a:pt x="787851" y="413085"/>
                </a:cubicBezTo>
                <a:cubicBezTo>
                  <a:pt x="820068" y="413085"/>
                  <a:pt x="846427" y="417187"/>
                  <a:pt x="864000" y="422655"/>
                </a:cubicBezTo>
                <a:cubicBezTo>
                  <a:pt x="864000" y="422655"/>
                  <a:pt x="864000" y="422655"/>
                  <a:pt x="864000" y="440427"/>
                </a:cubicBezTo>
                <a:cubicBezTo>
                  <a:pt x="843499" y="434959"/>
                  <a:pt x="825926" y="428123"/>
                  <a:pt x="787851" y="428123"/>
                </a:cubicBezTo>
                <a:cubicBezTo>
                  <a:pt x="749776" y="428123"/>
                  <a:pt x="732204" y="434959"/>
                  <a:pt x="711702" y="440427"/>
                </a:cubicBezTo>
                <a:cubicBezTo>
                  <a:pt x="691200" y="445896"/>
                  <a:pt x="664841" y="454098"/>
                  <a:pt x="617980" y="454098"/>
                </a:cubicBezTo>
                <a:cubicBezTo>
                  <a:pt x="571119" y="454098"/>
                  <a:pt x="541831" y="445896"/>
                  <a:pt x="524258" y="440427"/>
                </a:cubicBezTo>
                <a:cubicBezTo>
                  <a:pt x="506685" y="434959"/>
                  <a:pt x="486183" y="428123"/>
                  <a:pt x="448109" y="428123"/>
                </a:cubicBezTo>
                <a:cubicBezTo>
                  <a:pt x="410034" y="428123"/>
                  <a:pt x="392461" y="434959"/>
                  <a:pt x="371960" y="440427"/>
                </a:cubicBezTo>
                <a:cubicBezTo>
                  <a:pt x="351458" y="445896"/>
                  <a:pt x="325099" y="454098"/>
                  <a:pt x="278237" y="454098"/>
                </a:cubicBezTo>
                <a:cubicBezTo>
                  <a:pt x="231377" y="454098"/>
                  <a:pt x="202088" y="445896"/>
                  <a:pt x="184515" y="440427"/>
                </a:cubicBezTo>
                <a:cubicBezTo>
                  <a:pt x="166943" y="434959"/>
                  <a:pt x="146441" y="428123"/>
                  <a:pt x="108366" y="428123"/>
                </a:cubicBezTo>
                <a:cubicBezTo>
                  <a:pt x="70292" y="428123"/>
                  <a:pt x="52719" y="434959"/>
                  <a:pt x="32217" y="440427"/>
                </a:cubicBezTo>
                <a:cubicBezTo>
                  <a:pt x="23431" y="443161"/>
                  <a:pt x="11715" y="445896"/>
                  <a:pt x="0" y="448630"/>
                </a:cubicBezTo>
                <a:cubicBezTo>
                  <a:pt x="0" y="448630"/>
                  <a:pt x="0" y="448630"/>
                  <a:pt x="0" y="430858"/>
                </a:cubicBezTo>
                <a:cubicBezTo>
                  <a:pt x="5857" y="429490"/>
                  <a:pt x="8786" y="428123"/>
                  <a:pt x="14644" y="426756"/>
                </a:cubicBezTo>
                <a:cubicBezTo>
                  <a:pt x="32217" y="421288"/>
                  <a:pt x="61505" y="413085"/>
                  <a:pt x="108366" y="413085"/>
                </a:cubicBezTo>
                <a:close/>
                <a:moveTo>
                  <a:pt x="108366" y="378908"/>
                </a:moveTo>
                <a:cubicBezTo>
                  <a:pt x="155227" y="378908"/>
                  <a:pt x="184515" y="388478"/>
                  <a:pt x="202088" y="393946"/>
                </a:cubicBezTo>
                <a:cubicBezTo>
                  <a:pt x="219661" y="398047"/>
                  <a:pt x="240163" y="404883"/>
                  <a:pt x="278237" y="404883"/>
                </a:cubicBezTo>
                <a:cubicBezTo>
                  <a:pt x="316312" y="404883"/>
                  <a:pt x="333885" y="399415"/>
                  <a:pt x="354387" y="393946"/>
                </a:cubicBezTo>
                <a:cubicBezTo>
                  <a:pt x="371960" y="387111"/>
                  <a:pt x="401248" y="378908"/>
                  <a:pt x="448109" y="378908"/>
                </a:cubicBezTo>
                <a:cubicBezTo>
                  <a:pt x="494970" y="378908"/>
                  <a:pt x="524258" y="388478"/>
                  <a:pt x="541831" y="393946"/>
                </a:cubicBezTo>
                <a:cubicBezTo>
                  <a:pt x="541831" y="393946"/>
                  <a:pt x="541831" y="393946"/>
                  <a:pt x="544760" y="393946"/>
                </a:cubicBezTo>
                <a:cubicBezTo>
                  <a:pt x="562333" y="399415"/>
                  <a:pt x="582834" y="404883"/>
                  <a:pt x="617980" y="404883"/>
                </a:cubicBezTo>
                <a:cubicBezTo>
                  <a:pt x="656054" y="404883"/>
                  <a:pt x="673627" y="399415"/>
                  <a:pt x="694129" y="393946"/>
                </a:cubicBezTo>
                <a:cubicBezTo>
                  <a:pt x="711702" y="387111"/>
                  <a:pt x="740990" y="378908"/>
                  <a:pt x="787851" y="378908"/>
                </a:cubicBezTo>
                <a:cubicBezTo>
                  <a:pt x="820068" y="378908"/>
                  <a:pt x="846427" y="384377"/>
                  <a:pt x="864000" y="388478"/>
                </a:cubicBezTo>
                <a:cubicBezTo>
                  <a:pt x="864000" y="388478"/>
                  <a:pt x="864000" y="388478"/>
                  <a:pt x="864000" y="406250"/>
                </a:cubicBezTo>
                <a:cubicBezTo>
                  <a:pt x="843499" y="400782"/>
                  <a:pt x="825926" y="395313"/>
                  <a:pt x="787851" y="395313"/>
                </a:cubicBezTo>
                <a:cubicBezTo>
                  <a:pt x="749776" y="395313"/>
                  <a:pt x="732204" y="400782"/>
                  <a:pt x="711702" y="406250"/>
                </a:cubicBezTo>
                <a:cubicBezTo>
                  <a:pt x="691200" y="411718"/>
                  <a:pt x="664841" y="421288"/>
                  <a:pt x="617980" y="419921"/>
                </a:cubicBezTo>
                <a:cubicBezTo>
                  <a:pt x="571119" y="421288"/>
                  <a:pt x="541831" y="411718"/>
                  <a:pt x="524258" y="406250"/>
                </a:cubicBezTo>
                <a:cubicBezTo>
                  <a:pt x="506685" y="400782"/>
                  <a:pt x="486183" y="395313"/>
                  <a:pt x="448109" y="395313"/>
                </a:cubicBezTo>
                <a:cubicBezTo>
                  <a:pt x="410034" y="395313"/>
                  <a:pt x="392461" y="400782"/>
                  <a:pt x="371960" y="406250"/>
                </a:cubicBezTo>
                <a:cubicBezTo>
                  <a:pt x="351458" y="411718"/>
                  <a:pt x="325099" y="421288"/>
                  <a:pt x="278237" y="419921"/>
                </a:cubicBezTo>
                <a:cubicBezTo>
                  <a:pt x="231377" y="421288"/>
                  <a:pt x="202088" y="411718"/>
                  <a:pt x="184515" y="406250"/>
                </a:cubicBezTo>
                <a:cubicBezTo>
                  <a:pt x="166943" y="400782"/>
                  <a:pt x="146441" y="395313"/>
                  <a:pt x="108366" y="395313"/>
                </a:cubicBezTo>
                <a:cubicBezTo>
                  <a:pt x="70292" y="395313"/>
                  <a:pt x="52719" y="400782"/>
                  <a:pt x="32217" y="406250"/>
                </a:cubicBezTo>
                <a:cubicBezTo>
                  <a:pt x="23431" y="408984"/>
                  <a:pt x="11715" y="411718"/>
                  <a:pt x="0" y="414453"/>
                </a:cubicBezTo>
                <a:cubicBezTo>
                  <a:pt x="0" y="414453"/>
                  <a:pt x="0" y="414453"/>
                  <a:pt x="0" y="396680"/>
                </a:cubicBezTo>
                <a:cubicBezTo>
                  <a:pt x="5857" y="395313"/>
                  <a:pt x="8786" y="395313"/>
                  <a:pt x="14644" y="393946"/>
                </a:cubicBezTo>
                <a:cubicBezTo>
                  <a:pt x="32217" y="387111"/>
                  <a:pt x="61505" y="378908"/>
                  <a:pt x="108366" y="378908"/>
                </a:cubicBezTo>
                <a:close/>
                <a:moveTo>
                  <a:pt x="646356" y="322160"/>
                </a:moveTo>
                <a:cubicBezTo>
                  <a:pt x="646356" y="332608"/>
                  <a:pt x="655070" y="343057"/>
                  <a:pt x="667269" y="343057"/>
                </a:cubicBezTo>
                <a:cubicBezTo>
                  <a:pt x="677725" y="343057"/>
                  <a:pt x="688182" y="332608"/>
                  <a:pt x="688182" y="322160"/>
                </a:cubicBezTo>
                <a:cubicBezTo>
                  <a:pt x="646356" y="322160"/>
                  <a:pt x="646356" y="322160"/>
                  <a:pt x="646356" y="322160"/>
                </a:cubicBezTo>
                <a:close/>
                <a:moveTo>
                  <a:pt x="458142" y="266435"/>
                </a:moveTo>
                <a:cubicBezTo>
                  <a:pt x="458142" y="292556"/>
                  <a:pt x="458142" y="292556"/>
                  <a:pt x="458142" y="292556"/>
                </a:cubicBezTo>
                <a:cubicBezTo>
                  <a:pt x="519137" y="292556"/>
                  <a:pt x="519137" y="292556"/>
                  <a:pt x="519137" y="292556"/>
                </a:cubicBezTo>
                <a:lnTo>
                  <a:pt x="519137" y="266435"/>
                </a:lnTo>
                <a:cubicBezTo>
                  <a:pt x="458142" y="266435"/>
                  <a:pt x="458142" y="266435"/>
                  <a:pt x="458142" y="266435"/>
                </a:cubicBezTo>
                <a:close/>
                <a:moveTo>
                  <a:pt x="377976" y="266435"/>
                </a:moveTo>
                <a:cubicBezTo>
                  <a:pt x="377976" y="292556"/>
                  <a:pt x="377976" y="292556"/>
                  <a:pt x="377976" y="292556"/>
                </a:cubicBezTo>
                <a:cubicBezTo>
                  <a:pt x="437229" y="292556"/>
                  <a:pt x="437229" y="292556"/>
                  <a:pt x="437229" y="292556"/>
                </a:cubicBezTo>
                <a:lnTo>
                  <a:pt x="437229" y="266435"/>
                </a:lnTo>
                <a:cubicBezTo>
                  <a:pt x="377976" y="266435"/>
                  <a:pt x="377976" y="266435"/>
                  <a:pt x="377976" y="266435"/>
                </a:cubicBezTo>
                <a:close/>
                <a:moveTo>
                  <a:pt x="296068" y="266435"/>
                </a:moveTo>
                <a:cubicBezTo>
                  <a:pt x="296068" y="292556"/>
                  <a:pt x="296068" y="292556"/>
                  <a:pt x="296068" y="292556"/>
                </a:cubicBezTo>
                <a:cubicBezTo>
                  <a:pt x="357063" y="292556"/>
                  <a:pt x="357063" y="292556"/>
                  <a:pt x="357063" y="292556"/>
                </a:cubicBezTo>
                <a:lnTo>
                  <a:pt x="357063" y="266435"/>
                </a:lnTo>
                <a:cubicBezTo>
                  <a:pt x="296068" y="266435"/>
                  <a:pt x="296068" y="266435"/>
                  <a:pt x="296068" y="266435"/>
                </a:cubicBezTo>
                <a:close/>
                <a:moveTo>
                  <a:pt x="214160" y="266435"/>
                </a:moveTo>
                <a:cubicBezTo>
                  <a:pt x="214160" y="292556"/>
                  <a:pt x="214160" y="292556"/>
                  <a:pt x="214160" y="292556"/>
                </a:cubicBezTo>
                <a:cubicBezTo>
                  <a:pt x="275155" y="292556"/>
                  <a:pt x="275155" y="292556"/>
                  <a:pt x="275155" y="292556"/>
                </a:cubicBezTo>
                <a:lnTo>
                  <a:pt x="275155" y="266435"/>
                </a:lnTo>
                <a:cubicBezTo>
                  <a:pt x="214160" y="266435"/>
                  <a:pt x="214160" y="266435"/>
                  <a:pt x="214160" y="266435"/>
                </a:cubicBezTo>
                <a:close/>
                <a:moveTo>
                  <a:pt x="144451" y="266435"/>
                </a:moveTo>
                <a:cubicBezTo>
                  <a:pt x="132252" y="292556"/>
                  <a:pt x="132252" y="292556"/>
                  <a:pt x="132252" y="292556"/>
                </a:cubicBezTo>
                <a:cubicBezTo>
                  <a:pt x="193247" y="292556"/>
                  <a:pt x="193247" y="292556"/>
                  <a:pt x="193247" y="292556"/>
                </a:cubicBezTo>
                <a:lnTo>
                  <a:pt x="193247" y="266435"/>
                </a:lnTo>
                <a:cubicBezTo>
                  <a:pt x="144451" y="266435"/>
                  <a:pt x="144451" y="266435"/>
                  <a:pt x="144451" y="266435"/>
                </a:cubicBezTo>
                <a:close/>
                <a:moveTo>
                  <a:pt x="46858" y="247280"/>
                </a:moveTo>
                <a:lnTo>
                  <a:pt x="850255" y="247280"/>
                </a:lnTo>
                <a:cubicBezTo>
                  <a:pt x="850255" y="257728"/>
                  <a:pt x="850255" y="257728"/>
                  <a:pt x="850255" y="257728"/>
                </a:cubicBezTo>
                <a:cubicBezTo>
                  <a:pt x="782289" y="303440"/>
                  <a:pt x="740790" y="326622"/>
                  <a:pt x="724289" y="350050"/>
                </a:cubicBezTo>
                <a:lnTo>
                  <a:pt x="723460" y="352505"/>
                </a:lnTo>
                <a:lnTo>
                  <a:pt x="730007" y="350883"/>
                </a:lnTo>
                <a:cubicBezTo>
                  <a:pt x="745383" y="348149"/>
                  <a:pt x="764421" y="346098"/>
                  <a:pt x="787851" y="346098"/>
                </a:cubicBezTo>
                <a:cubicBezTo>
                  <a:pt x="820068" y="346098"/>
                  <a:pt x="846427" y="350199"/>
                  <a:pt x="864000" y="355668"/>
                </a:cubicBezTo>
                <a:cubicBezTo>
                  <a:pt x="864000" y="355668"/>
                  <a:pt x="864000" y="355668"/>
                  <a:pt x="864000" y="367574"/>
                </a:cubicBezTo>
                <a:lnTo>
                  <a:pt x="864000" y="372073"/>
                </a:lnTo>
                <a:cubicBezTo>
                  <a:pt x="843499" y="367971"/>
                  <a:pt x="825926" y="361136"/>
                  <a:pt x="787851" y="361136"/>
                </a:cubicBezTo>
                <a:cubicBezTo>
                  <a:pt x="768814" y="361136"/>
                  <a:pt x="754902" y="362503"/>
                  <a:pt x="743187" y="364725"/>
                </a:cubicBezTo>
                <a:lnTo>
                  <a:pt x="716874" y="372008"/>
                </a:lnTo>
                <a:lnTo>
                  <a:pt x="716065" y="374402"/>
                </a:lnTo>
                <a:lnTo>
                  <a:pt x="707698" y="374402"/>
                </a:lnTo>
                <a:lnTo>
                  <a:pt x="674726" y="382326"/>
                </a:lnTo>
                <a:cubicBezTo>
                  <a:pt x="659715" y="385060"/>
                  <a:pt x="641410" y="387111"/>
                  <a:pt x="617980" y="387111"/>
                </a:cubicBezTo>
                <a:cubicBezTo>
                  <a:pt x="594550" y="387111"/>
                  <a:pt x="575512" y="384718"/>
                  <a:pt x="560136" y="381642"/>
                </a:cubicBezTo>
                <a:lnTo>
                  <a:pt x="532991" y="374402"/>
                </a:lnTo>
                <a:lnTo>
                  <a:pt x="514249" y="374402"/>
                </a:lnTo>
                <a:cubicBezTo>
                  <a:pt x="479817" y="374402"/>
                  <a:pt x="443329" y="374402"/>
                  <a:pt x="406731" y="374402"/>
                </a:cubicBezTo>
                <a:lnTo>
                  <a:pt x="367956" y="374402"/>
                </a:lnTo>
                <a:lnTo>
                  <a:pt x="334983" y="382326"/>
                </a:lnTo>
                <a:cubicBezTo>
                  <a:pt x="319973" y="385060"/>
                  <a:pt x="301668" y="387111"/>
                  <a:pt x="278237" y="387111"/>
                </a:cubicBezTo>
                <a:cubicBezTo>
                  <a:pt x="254807" y="387111"/>
                  <a:pt x="235770" y="384718"/>
                  <a:pt x="220393" y="381642"/>
                </a:cubicBezTo>
                <a:lnTo>
                  <a:pt x="193248" y="374402"/>
                </a:lnTo>
                <a:lnTo>
                  <a:pt x="126983" y="374402"/>
                </a:lnTo>
                <a:cubicBezTo>
                  <a:pt x="107254" y="374402"/>
                  <a:pt x="93258" y="374402"/>
                  <a:pt x="86941" y="374402"/>
                </a:cubicBezTo>
                <a:lnTo>
                  <a:pt x="49876" y="368552"/>
                </a:lnTo>
                <a:lnTo>
                  <a:pt x="32217" y="373440"/>
                </a:lnTo>
                <a:cubicBezTo>
                  <a:pt x="23431" y="374807"/>
                  <a:pt x="11715" y="378908"/>
                  <a:pt x="0" y="381642"/>
                </a:cubicBezTo>
                <a:cubicBezTo>
                  <a:pt x="0" y="381642"/>
                  <a:pt x="0" y="381642"/>
                  <a:pt x="0" y="363870"/>
                </a:cubicBezTo>
                <a:cubicBezTo>
                  <a:pt x="5857" y="362503"/>
                  <a:pt x="8786" y="361136"/>
                  <a:pt x="14644" y="359769"/>
                </a:cubicBezTo>
                <a:lnTo>
                  <a:pt x="33044" y="355212"/>
                </a:lnTo>
                <a:lnTo>
                  <a:pt x="28124" y="350458"/>
                </a:lnTo>
                <a:cubicBezTo>
                  <a:pt x="21588" y="335656"/>
                  <a:pt x="24202" y="315194"/>
                  <a:pt x="24202" y="292556"/>
                </a:cubicBezTo>
                <a:cubicBezTo>
                  <a:pt x="46858" y="247280"/>
                  <a:pt x="46858" y="247280"/>
                  <a:pt x="46858" y="247280"/>
                </a:cubicBezTo>
                <a:close/>
                <a:moveTo>
                  <a:pt x="95654" y="188072"/>
                </a:moveTo>
                <a:cubicBezTo>
                  <a:pt x="95654" y="188072"/>
                  <a:pt x="95654" y="188072"/>
                  <a:pt x="85198" y="207227"/>
                </a:cubicBezTo>
                <a:cubicBezTo>
                  <a:pt x="85198" y="207227"/>
                  <a:pt x="85198" y="207227"/>
                  <a:pt x="679468" y="207227"/>
                </a:cubicBezTo>
                <a:cubicBezTo>
                  <a:pt x="684696" y="207227"/>
                  <a:pt x="689924" y="203744"/>
                  <a:pt x="689924" y="198520"/>
                </a:cubicBezTo>
                <a:cubicBezTo>
                  <a:pt x="689924" y="191555"/>
                  <a:pt x="684696" y="188072"/>
                  <a:pt x="679468" y="188072"/>
                </a:cubicBezTo>
                <a:cubicBezTo>
                  <a:pt x="679468" y="188072"/>
                  <a:pt x="679468" y="188072"/>
                  <a:pt x="95654" y="188072"/>
                </a:cubicBezTo>
                <a:close/>
                <a:moveTo>
                  <a:pt x="113082" y="148020"/>
                </a:moveTo>
                <a:lnTo>
                  <a:pt x="104368" y="167175"/>
                </a:lnTo>
                <a:cubicBezTo>
                  <a:pt x="104368" y="167175"/>
                  <a:pt x="104368" y="167175"/>
                  <a:pt x="646356" y="167175"/>
                </a:cubicBezTo>
                <a:cubicBezTo>
                  <a:pt x="651584" y="167175"/>
                  <a:pt x="655070" y="163692"/>
                  <a:pt x="655070" y="156727"/>
                </a:cubicBezTo>
                <a:cubicBezTo>
                  <a:pt x="655070" y="151502"/>
                  <a:pt x="651584" y="148020"/>
                  <a:pt x="646356" y="148020"/>
                </a:cubicBezTo>
                <a:cubicBezTo>
                  <a:pt x="646356" y="148020"/>
                  <a:pt x="646356" y="148020"/>
                  <a:pt x="113082" y="148020"/>
                </a:cubicBezTo>
                <a:close/>
                <a:moveTo>
                  <a:pt x="132252" y="106226"/>
                </a:moveTo>
                <a:lnTo>
                  <a:pt x="121795" y="127123"/>
                </a:lnTo>
                <a:cubicBezTo>
                  <a:pt x="121795" y="127123"/>
                  <a:pt x="121795" y="127123"/>
                  <a:pt x="601045" y="127123"/>
                </a:cubicBezTo>
                <a:cubicBezTo>
                  <a:pt x="608016" y="127123"/>
                  <a:pt x="611502" y="121898"/>
                  <a:pt x="611502" y="116674"/>
                </a:cubicBezTo>
                <a:cubicBezTo>
                  <a:pt x="611502" y="111450"/>
                  <a:pt x="608016" y="106226"/>
                  <a:pt x="601045" y="106226"/>
                </a:cubicBezTo>
                <a:cubicBezTo>
                  <a:pt x="601045" y="106226"/>
                  <a:pt x="601045" y="106226"/>
                  <a:pt x="132252" y="106226"/>
                </a:cubicBezTo>
                <a:close/>
                <a:moveTo>
                  <a:pt x="118310" y="87070"/>
                </a:moveTo>
                <a:cubicBezTo>
                  <a:pt x="118310" y="87070"/>
                  <a:pt x="492996" y="87070"/>
                  <a:pt x="588846" y="87070"/>
                </a:cubicBezTo>
                <a:cubicBezTo>
                  <a:pt x="641128" y="87070"/>
                  <a:pt x="665526" y="132347"/>
                  <a:pt x="743949" y="226383"/>
                </a:cubicBezTo>
                <a:cubicBezTo>
                  <a:pt x="616730" y="226383"/>
                  <a:pt x="55572" y="226383"/>
                  <a:pt x="55572" y="226383"/>
                </a:cubicBezTo>
                <a:cubicBezTo>
                  <a:pt x="55572" y="226383"/>
                  <a:pt x="55572" y="226383"/>
                  <a:pt x="118310" y="87070"/>
                </a:cubicBezTo>
                <a:close/>
                <a:moveTo>
                  <a:pt x="381462" y="48759"/>
                </a:moveTo>
                <a:cubicBezTo>
                  <a:pt x="550506" y="48759"/>
                  <a:pt x="550506" y="48759"/>
                  <a:pt x="550506" y="48759"/>
                </a:cubicBezTo>
                <a:cubicBezTo>
                  <a:pt x="571419" y="48759"/>
                  <a:pt x="573162" y="52242"/>
                  <a:pt x="588846" y="67915"/>
                </a:cubicBezTo>
                <a:cubicBezTo>
                  <a:pt x="374491" y="67915"/>
                  <a:pt x="374491" y="67915"/>
                  <a:pt x="374491" y="67915"/>
                </a:cubicBezTo>
                <a:cubicBezTo>
                  <a:pt x="381462" y="48759"/>
                  <a:pt x="381462" y="48759"/>
                  <a:pt x="381462" y="48759"/>
                </a:cubicBezTo>
                <a:close/>
                <a:moveTo>
                  <a:pt x="188019" y="0"/>
                </a:moveTo>
                <a:cubicBezTo>
                  <a:pt x="188019" y="0"/>
                  <a:pt x="188019" y="0"/>
                  <a:pt x="242043" y="0"/>
                </a:cubicBezTo>
                <a:lnTo>
                  <a:pt x="243786" y="67915"/>
                </a:lnTo>
                <a:cubicBezTo>
                  <a:pt x="243786" y="67915"/>
                  <a:pt x="243786" y="67915"/>
                  <a:pt x="160135" y="67915"/>
                </a:cubicBezTo>
                <a:cubicBezTo>
                  <a:pt x="160135" y="67915"/>
                  <a:pt x="160135" y="67915"/>
                  <a:pt x="1880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28" name="机场 828"/>
          <p:cNvSpPr/>
          <p:nvPr/>
        </p:nvSpPr>
        <p:spPr bwMode="auto">
          <a:xfrm>
            <a:off x="2776538" y="6010275"/>
            <a:ext cx="366712" cy="352425"/>
          </a:xfrm>
          <a:custGeom>
            <a:avLst/>
            <a:gdLst>
              <a:gd name="T0" fmla="*/ 183356 w 2808313"/>
              <a:gd name="T1" fmla="*/ 0 h 2688679"/>
              <a:gd name="T2" fmla="*/ 202775 w 2808313"/>
              <a:gd name="T3" fmla="*/ 19493 h 2688679"/>
              <a:gd name="T4" fmla="*/ 202775 w 2808313"/>
              <a:gd name="T5" fmla="*/ 132847 h 2688679"/>
              <a:gd name="T6" fmla="*/ 366712 w 2808313"/>
              <a:gd name="T7" fmla="*/ 220138 h 2688679"/>
              <a:gd name="T8" fmla="*/ 366712 w 2808313"/>
              <a:gd name="T9" fmla="*/ 260727 h 2688679"/>
              <a:gd name="T10" fmla="*/ 202775 w 2808313"/>
              <a:gd name="T11" fmla="*/ 219673 h 2688679"/>
              <a:gd name="T12" fmla="*/ 202775 w 2808313"/>
              <a:gd name="T13" fmla="*/ 301420 h 2688679"/>
              <a:gd name="T14" fmla="*/ 202448 w 2808313"/>
              <a:gd name="T15" fmla="*/ 303048 h 2688679"/>
              <a:gd name="T16" fmla="*/ 239773 w 2808313"/>
              <a:gd name="T17" fmla="*/ 333066 h 2688679"/>
              <a:gd name="T18" fmla="*/ 239773 w 2808313"/>
              <a:gd name="T19" fmla="*/ 352425 h 2688679"/>
              <a:gd name="T20" fmla="*/ 183356 w 2808313"/>
              <a:gd name="T21" fmla="*/ 331086 h 2688679"/>
              <a:gd name="T22" fmla="*/ 126939 w 2808313"/>
              <a:gd name="T23" fmla="*/ 352425 h 2688679"/>
              <a:gd name="T24" fmla="*/ 126939 w 2808313"/>
              <a:gd name="T25" fmla="*/ 333066 h 2688679"/>
              <a:gd name="T26" fmla="*/ 164264 w 2808313"/>
              <a:gd name="T27" fmla="*/ 303048 h 2688679"/>
              <a:gd name="T28" fmla="*/ 163937 w 2808313"/>
              <a:gd name="T29" fmla="*/ 301420 h 2688679"/>
              <a:gd name="T30" fmla="*/ 163937 w 2808313"/>
              <a:gd name="T31" fmla="*/ 219673 h 2688679"/>
              <a:gd name="T32" fmla="*/ 0 w 2808313"/>
              <a:gd name="T33" fmla="*/ 260727 h 2688679"/>
              <a:gd name="T34" fmla="*/ 0 w 2808313"/>
              <a:gd name="T35" fmla="*/ 220138 h 2688679"/>
              <a:gd name="T36" fmla="*/ 163937 w 2808313"/>
              <a:gd name="T37" fmla="*/ 132846 h 2688679"/>
              <a:gd name="T38" fmla="*/ 163937 w 2808313"/>
              <a:gd name="T39" fmla="*/ 19493 h 2688679"/>
              <a:gd name="T40" fmla="*/ 183356 w 2808313"/>
              <a:gd name="T41" fmla="*/ 0 h 268867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808313" h="2688679">
                <a:moveTo>
                  <a:pt x="1404157" y="0"/>
                </a:moveTo>
                <a:cubicBezTo>
                  <a:pt x="1486290" y="0"/>
                  <a:pt x="1552872" y="66582"/>
                  <a:pt x="1552872" y="148715"/>
                </a:cubicBezTo>
                <a:lnTo>
                  <a:pt x="1552872" y="1013497"/>
                </a:lnTo>
                <a:lnTo>
                  <a:pt x="2808313" y="1679449"/>
                </a:lnTo>
                <a:lnTo>
                  <a:pt x="2808313" y="1989106"/>
                </a:lnTo>
                <a:lnTo>
                  <a:pt x="1552871" y="1675907"/>
                </a:lnTo>
                <a:lnTo>
                  <a:pt x="1552871" y="2299558"/>
                </a:lnTo>
                <a:lnTo>
                  <a:pt x="1550364" y="2311975"/>
                </a:lnTo>
                <a:lnTo>
                  <a:pt x="1836205" y="2540985"/>
                </a:lnTo>
                <a:lnTo>
                  <a:pt x="1836205" y="2688679"/>
                </a:lnTo>
                <a:lnTo>
                  <a:pt x="1404157" y="2525885"/>
                </a:lnTo>
                <a:lnTo>
                  <a:pt x="972108" y="2688679"/>
                </a:lnTo>
                <a:lnTo>
                  <a:pt x="972108" y="2540985"/>
                </a:lnTo>
                <a:lnTo>
                  <a:pt x="1257949" y="2311975"/>
                </a:lnTo>
                <a:lnTo>
                  <a:pt x="1255442" y="2299557"/>
                </a:lnTo>
                <a:lnTo>
                  <a:pt x="1255442" y="1675907"/>
                </a:lnTo>
                <a:lnTo>
                  <a:pt x="0" y="1989106"/>
                </a:lnTo>
                <a:lnTo>
                  <a:pt x="0" y="1679449"/>
                </a:lnTo>
                <a:lnTo>
                  <a:pt x="1255442" y="1013496"/>
                </a:lnTo>
                <a:lnTo>
                  <a:pt x="1255442" y="148715"/>
                </a:lnTo>
                <a:cubicBezTo>
                  <a:pt x="1255442" y="66582"/>
                  <a:pt x="1322024" y="0"/>
                  <a:pt x="14041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29" name="大巴 829"/>
          <p:cNvSpPr/>
          <p:nvPr/>
        </p:nvSpPr>
        <p:spPr bwMode="auto">
          <a:xfrm>
            <a:off x="3582988" y="6010275"/>
            <a:ext cx="365125" cy="155575"/>
          </a:xfrm>
          <a:custGeom>
            <a:avLst/>
            <a:gdLst>
              <a:gd name="T0" fmla="*/ 330864 w 373"/>
              <a:gd name="T1" fmla="*/ 15655 h 159"/>
              <a:gd name="T2" fmla="*/ 278983 w 373"/>
              <a:gd name="T3" fmla="*/ 0 h 159"/>
              <a:gd name="T4" fmla="*/ 0 w 373"/>
              <a:gd name="T5" fmla="*/ 53815 h 159"/>
              <a:gd name="T6" fmla="*/ 23493 w 373"/>
              <a:gd name="T7" fmla="*/ 137963 h 159"/>
              <a:gd name="T8" fmla="*/ 55797 w 373"/>
              <a:gd name="T9" fmla="*/ 103717 h 159"/>
              <a:gd name="T10" fmla="*/ 87121 w 373"/>
              <a:gd name="T11" fmla="*/ 137963 h 159"/>
              <a:gd name="T12" fmla="*/ 92994 w 373"/>
              <a:gd name="T13" fmla="*/ 136006 h 159"/>
              <a:gd name="T14" fmla="*/ 155643 w 373"/>
              <a:gd name="T15" fmla="*/ 136006 h 159"/>
              <a:gd name="T16" fmla="*/ 243743 w 373"/>
              <a:gd name="T17" fmla="*/ 137963 h 159"/>
              <a:gd name="T18" fmla="*/ 275067 w 373"/>
              <a:gd name="T19" fmla="*/ 103717 h 159"/>
              <a:gd name="T20" fmla="*/ 306392 w 373"/>
              <a:gd name="T21" fmla="*/ 137963 h 159"/>
              <a:gd name="T22" fmla="*/ 353378 w 373"/>
              <a:gd name="T23" fmla="*/ 113501 h 159"/>
              <a:gd name="T24" fmla="*/ 323033 w 373"/>
              <a:gd name="T25" fmla="*/ 27397 h 159"/>
              <a:gd name="T26" fmla="*/ 353378 w 373"/>
              <a:gd name="T27" fmla="*/ 45988 h 159"/>
              <a:gd name="T28" fmla="*/ 361209 w 373"/>
              <a:gd name="T29" fmla="*/ 46966 h 159"/>
              <a:gd name="T30" fmla="*/ 229060 w 373"/>
              <a:gd name="T31" fmla="*/ 62621 h 159"/>
              <a:gd name="T32" fmla="*/ 15662 w 373"/>
              <a:gd name="T33" fmla="*/ 54794 h 159"/>
              <a:gd name="T34" fmla="*/ 26430 w 373"/>
              <a:gd name="T35" fmla="*/ 15655 h 159"/>
              <a:gd name="T36" fmla="*/ 229060 w 373"/>
              <a:gd name="T37" fmla="*/ 62621 h 159"/>
              <a:gd name="T38" fmla="*/ 338695 w 373"/>
              <a:gd name="T39" fmla="*/ 117415 h 159"/>
              <a:gd name="T40" fmla="*/ 339674 w 373"/>
              <a:gd name="T41" fmla="*/ 103717 h 159"/>
              <a:gd name="T42" fmla="*/ 337716 w 373"/>
              <a:gd name="T43" fmla="*/ 90018 h 159"/>
              <a:gd name="T44" fmla="*/ 242764 w 373"/>
              <a:gd name="T45" fmla="*/ 62621 h 159"/>
              <a:gd name="T46" fmla="*/ 240806 w 373"/>
              <a:gd name="T47" fmla="*/ 15655 h 159"/>
              <a:gd name="T48" fmla="*/ 337716 w 373"/>
              <a:gd name="T49" fmla="*/ 90018 h 159"/>
              <a:gd name="T50" fmla="*/ 35240 w 373"/>
              <a:gd name="T51" fmla="*/ 136006 h 159"/>
              <a:gd name="T52" fmla="*/ 75374 w 373"/>
              <a:gd name="T53" fmla="*/ 136006 h 159"/>
              <a:gd name="T54" fmla="*/ 55797 w 373"/>
              <a:gd name="T55" fmla="*/ 147747 h 159"/>
              <a:gd name="T56" fmla="*/ 55797 w 373"/>
              <a:gd name="T57" fmla="*/ 123286 h 159"/>
              <a:gd name="T58" fmla="*/ 55797 w 373"/>
              <a:gd name="T59" fmla="*/ 147747 h 159"/>
              <a:gd name="T60" fmla="*/ 103762 w 373"/>
              <a:gd name="T61" fmla="*/ 136006 h 159"/>
              <a:gd name="T62" fmla="*/ 144875 w 373"/>
              <a:gd name="T63" fmla="*/ 136006 h 159"/>
              <a:gd name="T64" fmla="*/ 124319 w 373"/>
              <a:gd name="T65" fmla="*/ 147747 h 159"/>
              <a:gd name="T66" fmla="*/ 124319 w 373"/>
              <a:gd name="T67" fmla="*/ 123286 h 159"/>
              <a:gd name="T68" fmla="*/ 124319 w 373"/>
              <a:gd name="T69" fmla="*/ 147747 h 159"/>
              <a:gd name="T70" fmla="*/ 254511 w 373"/>
              <a:gd name="T71" fmla="*/ 136006 h 159"/>
              <a:gd name="T72" fmla="*/ 294645 w 373"/>
              <a:gd name="T73" fmla="*/ 136006 h 159"/>
              <a:gd name="T74" fmla="*/ 275067 w 373"/>
              <a:gd name="T75" fmla="*/ 147747 h 159"/>
              <a:gd name="T76" fmla="*/ 275067 w 373"/>
              <a:gd name="T77" fmla="*/ 123286 h 159"/>
              <a:gd name="T78" fmla="*/ 275067 w 373"/>
              <a:gd name="T79" fmla="*/ 147747 h 15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73" h="159">
                <a:moveTo>
                  <a:pt x="371" y="40"/>
                </a:moveTo>
                <a:cubicBezTo>
                  <a:pt x="363" y="28"/>
                  <a:pt x="354" y="16"/>
                  <a:pt x="338" y="16"/>
                </a:cubicBezTo>
                <a:cubicBezTo>
                  <a:pt x="318" y="16"/>
                  <a:pt x="318" y="16"/>
                  <a:pt x="318" y="16"/>
                </a:cubicBezTo>
                <a:cubicBezTo>
                  <a:pt x="307" y="6"/>
                  <a:pt x="295" y="0"/>
                  <a:pt x="28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9" y="0"/>
                  <a:pt x="6" y="30"/>
                  <a:pt x="0" y="55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30"/>
                  <a:pt x="11" y="141"/>
                  <a:pt x="24" y="141"/>
                </a:cubicBezTo>
                <a:cubicBezTo>
                  <a:pt x="24" y="140"/>
                  <a:pt x="24" y="139"/>
                  <a:pt x="24" y="139"/>
                </a:cubicBezTo>
                <a:cubicBezTo>
                  <a:pt x="24" y="121"/>
                  <a:pt x="39" y="106"/>
                  <a:pt x="57" y="106"/>
                </a:cubicBezTo>
                <a:cubicBezTo>
                  <a:pt x="74" y="106"/>
                  <a:pt x="89" y="121"/>
                  <a:pt x="89" y="139"/>
                </a:cubicBezTo>
                <a:cubicBezTo>
                  <a:pt x="89" y="139"/>
                  <a:pt x="89" y="140"/>
                  <a:pt x="89" y="141"/>
                </a:cubicBezTo>
                <a:cubicBezTo>
                  <a:pt x="95" y="141"/>
                  <a:pt x="95" y="141"/>
                  <a:pt x="95" y="141"/>
                </a:cubicBezTo>
                <a:cubicBezTo>
                  <a:pt x="95" y="140"/>
                  <a:pt x="95" y="139"/>
                  <a:pt x="95" y="139"/>
                </a:cubicBezTo>
                <a:cubicBezTo>
                  <a:pt x="95" y="121"/>
                  <a:pt x="109" y="106"/>
                  <a:pt x="127" y="106"/>
                </a:cubicBezTo>
                <a:cubicBezTo>
                  <a:pt x="145" y="106"/>
                  <a:pt x="159" y="121"/>
                  <a:pt x="159" y="139"/>
                </a:cubicBezTo>
                <a:cubicBezTo>
                  <a:pt x="159" y="139"/>
                  <a:pt x="159" y="140"/>
                  <a:pt x="159" y="141"/>
                </a:cubicBezTo>
                <a:cubicBezTo>
                  <a:pt x="249" y="141"/>
                  <a:pt x="249" y="141"/>
                  <a:pt x="249" y="141"/>
                </a:cubicBezTo>
                <a:cubicBezTo>
                  <a:pt x="249" y="140"/>
                  <a:pt x="249" y="139"/>
                  <a:pt x="249" y="139"/>
                </a:cubicBezTo>
                <a:cubicBezTo>
                  <a:pt x="249" y="121"/>
                  <a:pt x="263" y="106"/>
                  <a:pt x="281" y="106"/>
                </a:cubicBezTo>
                <a:cubicBezTo>
                  <a:pt x="299" y="106"/>
                  <a:pt x="313" y="121"/>
                  <a:pt x="313" y="139"/>
                </a:cubicBezTo>
                <a:cubicBezTo>
                  <a:pt x="313" y="139"/>
                  <a:pt x="313" y="140"/>
                  <a:pt x="313" y="141"/>
                </a:cubicBezTo>
                <a:cubicBezTo>
                  <a:pt x="336" y="141"/>
                  <a:pt x="336" y="141"/>
                  <a:pt x="336" y="141"/>
                </a:cubicBezTo>
                <a:cubicBezTo>
                  <a:pt x="350" y="141"/>
                  <a:pt x="361" y="130"/>
                  <a:pt x="361" y="116"/>
                </a:cubicBezTo>
                <a:cubicBezTo>
                  <a:pt x="361" y="90"/>
                  <a:pt x="361" y="90"/>
                  <a:pt x="361" y="90"/>
                </a:cubicBezTo>
                <a:cubicBezTo>
                  <a:pt x="356" y="66"/>
                  <a:pt x="344" y="44"/>
                  <a:pt x="330" y="28"/>
                </a:cubicBezTo>
                <a:cubicBezTo>
                  <a:pt x="338" y="28"/>
                  <a:pt x="338" y="28"/>
                  <a:pt x="338" y="28"/>
                </a:cubicBezTo>
                <a:cubicBezTo>
                  <a:pt x="347" y="28"/>
                  <a:pt x="353" y="35"/>
                  <a:pt x="361" y="47"/>
                </a:cubicBezTo>
                <a:cubicBezTo>
                  <a:pt x="362" y="48"/>
                  <a:pt x="364" y="49"/>
                  <a:pt x="366" y="49"/>
                </a:cubicBezTo>
                <a:cubicBezTo>
                  <a:pt x="367" y="49"/>
                  <a:pt x="368" y="49"/>
                  <a:pt x="369" y="48"/>
                </a:cubicBezTo>
                <a:cubicBezTo>
                  <a:pt x="372" y="47"/>
                  <a:pt x="373" y="43"/>
                  <a:pt x="371" y="40"/>
                </a:cubicBezTo>
                <a:close/>
                <a:moveTo>
                  <a:pt x="234" y="64"/>
                </a:moveTo>
                <a:cubicBezTo>
                  <a:pt x="16" y="64"/>
                  <a:pt x="16" y="64"/>
                  <a:pt x="16" y="64"/>
                </a:cubicBezTo>
                <a:cubicBezTo>
                  <a:pt x="16" y="56"/>
                  <a:pt x="16" y="56"/>
                  <a:pt x="16" y="56"/>
                </a:cubicBezTo>
                <a:cubicBezTo>
                  <a:pt x="17" y="53"/>
                  <a:pt x="18" y="49"/>
                  <a:pt x="18" y="45"/>
                </a:cubicBezTo>
                <a:cubicBezTo>
                  <a:pt x="20" y="36"/>
                  <a:pt x="23" y="20"/>
                  <a:pt x="27" y="16"/>
                </a:cubicBezTo>
                <a:cubicBezTo>
                  <a:pt x="234" y="16"/>
                  <a:pt x="234" y="16"/>
                  <a:pt x="234" y="16"/>
                </a:cubicBezTo>
                <a:lnTo>
                  <a:pt x="234" y="64"/>
                </a:lnTo>
                <a:close/>
                <a:moveTo>
                  <a:pt x="347" y="116"/>
                </a:moveTo>
                <a:cubicBezTo>
                  <a:pt x="347" y="118"/>
                  <a:pt x="346" y="119"/>
                  <a:pt x="346" y="120"/>
                </a:cubicBezTo>
                <a:cubicBezTo>
                  <a:pt x="337" y="120"/>
                  <a:pt x="329" y="120"/>
                  <a:pt x="329" y="116"/>
                </a:cubicBezTo>
                <a:cubicBezTo>
                  <a:pt x="329" y="113"/>
                  <a:pt x="336" y="107"/>
                  <a:pt x="347" y="106"/>
                </a:cubicBezTo>
                <a:lnTo>
                  <a:pt x="347" y="116"/>
                </a:lnTo>
                <a:close/>
                <a:moveTo>
                  <a:pt x="345" y="92"/>
                </a:moveTo>
                <a:cubicBezTo>
                  <a:pt x="345" y="95"/>
                  <a:pt x="345" y="95"/>
                  <a:pt x="345" y="95"/>
                </a:cubicBezTo>
                <a:cubicBezTo>
                  <a:pt x="316" y="87"/>
                  <a:pt x="280" y="64"/>
                  <a:pt x="248" y="64"/>
                </a:cubicBezTo>
                <a:cubicBezTo>
                  <a:pt x="246" y="64"/>
                  <a:pt x="246" y="64"/>
                  <a:pt x="246" y="64"/>
                </a:cubicBezTo>
                <a:cubicBezTo>
                  <a:pt x="246" y="16"/>
                  <a:pt x="246" y="16"/>
                  <a:pt x="246" y="16"/>
                </a:cubicBezTo>
                <a:cubicBezTo>
                  <a:pt x="285" y="16"/>
                  <a:pt x="285" y="16"/>
                  <a:pt x="285" y="16"/>
                </a:cubicBezTo>
                <a:cubicBezTo>
                  <a:pt x="303" y="16"/>
                  <a:pt x="336" y="48"/>
                  <a:pt x="345" y="92"/>
                </a:cubicBezTo>
                <a:close/>
                <a:moveTo>
                  <a:pt x="57" y="118"/>
                </a:moveTo>
                <a:cubicBezTo>
                  <a:pt x="45" y="118"/>
                  <a:pt x="36" y="127"/>
                  <a:pt x="36" y="139"/>
                </a:cubicBezTo>
                <a:cubicBezTo>
                  <a:pt x="36" y="150"/>
                  <a:pt x="45" y="159"/>
                  <a:pt x="57" y="159"/>
                </a:cubicBezTo>
                <a:cubicBezTo>
                  <a:pt x="68" y="159"/>
                  <a:pt x="77" y="150"/>
                  <a:pt x="77" y="139"/>
                </a:cubicBezTo>
                <a:cubicBezTo>
                  <a:pt x="77" y="127"/>
                  <a:pt x="68" y="118"/>
                  <a:pt x="57" y="118"/>
                </a:cubicBezTo>
                <a:close/>
                <a:moveTo>
                  <a:pt x="57" y="151"/>
                </a:moveTo>
                <a:cubicBezTo>
                  <a:pt x="50" y="151"/>
                  <a:pt x="45" y="145"/>
                  <a:pt x="45" y="139"/>
                </a:cubicBezTo>
                <a:cubicBezTo>
                  <a:pt x="45" y="132"/>
                  <a:pt x="50" y="126"/>
                  <a:pt x="57" y="126"/>
                </a:cubicBezTo>
                <a:cubicBezTo>
                  <a:pt x="63" y="126"/>
                  <a:pt x="69" y="132"/>
                  <a:pt x="69" y="139"/>
                </a:cubicBezTo>
                <a:cubicBezTo>
                  <a:pt x="69" y="145"/>
                  <a:pt x="63" y="151"/>
                  <a:pt x="57" y="151"/>
                </a:cubicBezTo>
                <a:close/>
                <a:moveTo>
                  <a:pt x="127" y="118"/>
                </a:moveTo>
                <a:cubicBezTo>
                  <a:pt x="116" y="118"/>
                  <a:pt x="106" y="127"/>
                  <a:pt x="106" y="139"/>
                </a:cubicBezTo>
                <a:cubicBezTo>
                  <a:pt x="106" y="150"/>
                  <a:pt x="116" y="159"/>
                  <a:pt x="127" y="159"/>
                </a:cubicBezTo>
                <a:cubicBezTo>
                  <a:pt x="139" y="159"/>
                  <a:pt x="148" y="150"/>
                  <a:pt x="148" y="139"/>
                </a:cubicBezTo>
                <a:cubicBezTo>
                  <a:pt x="148" y="127"/>
                  <a:pt x="139" y="118"/>
                  <a:pt x="127" y="118"/>
                </a:cubicBezTo>
                <a:close/>
                <a:moveTo>
                  <a:pt x="127" y="151"/>
                </a:moveTo>
                <a:cubicBezTo>
                  <a:pt x="120" y="151"/>
                  <a:pt x="115" y="145"/>
                  <a:pt x="115" y="139"/>
                </a:cubicBezTo>
                <a:cubicBezTo>
                  <a:pt x="115" y="132"/>
                  <a:pt x="120" y="126"/>
                  <a:pt x="127" y="126"/>
                </a:cubicBezTo>
                <a:cubicBezTo>
                  <a:pt x="134" y="126"/>
                  <a:pt x="139" y="132"/>
                  <a:pt x="139" y="139"/>
                </a:cubicBezTo>
                <a:cubicBezTo>
                  <a:pt x="139" y="145"/>
                  <a:pt x="134" y="151"/>
                  <a:pt x="127" y="151"/>
                </a:cubicBezTo>
                <a:close/>
                <a:moveTo>
                  <a:pt x="281" y="118"/>
                </a:moveTo>
                <a:cubicBezTo>
                  <a:pt x="269" y="118"/>
                  <a:pt x="260" y="127"/>
                  <a:pt x="260" y="139"/>
                </a:cubicBezTo>
                <a:cubicBezTo>
                  <a:pt x="260" y="150"/>
                  <a:pt x="269" y="159"/>
                  <a:pt x="281" y="159"/>
                </a:cubicBezTo>
                <a:cubicBezTo>
                  <a:pt x="292" y="159"/>
                  <a:pt x="301" y="150"/>
                  <a:pt x="301" y="139"/>
                </a:cubicBezTo>
                <a:cubicBezTo>
                  <a:pt x="301" y="127"/>
                  <a:pt x="292" y="118"/>
                  <a:pt x="281" y="118"/>
                </a:cubicBezTo>
                <a:close/>
                <a:moveTo>
                  <a:pt x="281" y="151"/>
                </a:moveTo>
                <a:cubicBezTo>
                  <a:pt x="274" y="151"/>
                  <a:pt x="269" y="145"/>
                  <a:pt x="269" y="139"/>
                </a:cubicBezTo>
                <a:cubicBezTo>
                  <a:pt x="269" y="132"/>
                  <a:pt x="274" y="126"/>
                  <a:pt x="281" y="126"/>
                </a:cubicBezTo>
                <a:cubicBezTo>
                  <a:pt x="287" y="126"/>
                  <a:pt x="293" y="132"/>
                  <a:pt x="293" y="139"/>
                </a:cubicBezTo>
                <a:cubicBezTo>
                  <a:pt x="293" y="145"/>
                  <a:pt x="287" y="151"/>
                  <a:pt x="281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30" name="轿车1 830"/>
          <p:cNvSpPr/>
          <p:nvPr/>
        </p:nvSpPr>
        <p:spPr bwMode="auto">
          <a:xfrm>
            <a:off x="379413" y="6010275"/>
            <a:ext cx="365125" cy="180975"/>
          </a:xfrm>
          <a:custGeom>
            <a:avLst/>
            <a:gdLst>
              <a:gd name="T0" fmla="*/ 234156 w 368"/>
              <a:gd name="T1" fmla="*/ 143980 h 181"/>
              <a:gd name="T2" fmla="*/ 121047 w 368"/>
              <a:gd name="T3" fmla="*/ 151979 h 181"/>
              <a:gd name="T4" fmla="*/ 112117 w 368"/>
              <a:gd name="T5" fmla="*/ 113984 h 181"/>
              <a:gd name="T6" fmla="*/ 361156 w 368"/>
              <a:gd name="T7" fmla="*/ 121983 h 181"/>
              <a:gd name="T8" fmla="*/ 323453 w 368"/>
              <a:gd name="T9" fmla="*/ 113984 h 181"/>
              <a:gd name="T10" fmla="*/ 333375 w 368"/>
              <a:gd name="T11" fmla="*/ 151979 h 181"/>
              <a:gd name="T12" fmla="*/ 363141 w 368"/>
              <a:gd name="T13" fmla="*/ 130982 h 181"/>
              <a:gd name="T14" fmla="*/ 22820 w 368"/>
              <a:gd name="T15" fmla="*/ 143980 h 181"/>
              <a:gd name="T16" fmla="*/ 3969 w 368"/>
              <a:gd name="T17" fmla="*/ 113984 h 181"/>
              <a:gd name="T18" fmla="*/ 0 w 368"/>
              <a:gd name="T19" fmla="*/ 133981 h 181"/>
              <a:gd name="T20" fmla="*/ 22820 w 368"/>
              <a:gd name="T21" fmla="*/ 143980 h 181"/>
              <a:gd name="T22" fmla="*/ 35719 w 368"/>
              <a:gd name="T23" fmla="*/ 143980 h 181"/>
              <a:gd name="T24" fmla="*/ 108148 w 368"/>
              <a:gd name="T25" fmla="*/ 143980 h 181"/>
              <a:gd name="T26" fmla="*/ 72430 w 368"/>
              <a:gd name="T27" fmla="*/ 164977 h 181"/>
              <a:gd name="T28" fmla="*/ 72430 w 368"/>
              <a:gd name="T29" fmla="*/ 123983 h 181"/>
              <a:gd name="T30" fmla="*/ 72430 w 368"/>
              <a:gd name="T31" fmla="*/ 164977 h 181"/>
              <a:gd name="T32" fmla="*/ 248047 w 368"/>
              <a:gd name="T33" fmla="*/ 143980 h 181"/>
              <a:gd name="T34" fmla="*/ 320477 w 368"/>
              <a:gd name="T35" fmla="*/ 143980 h 181"/>
              <a:gd name="T36" fmla="*/ 283766 w 368"/>
              <a:gd name="T37" fmla="*/ 164977 h 181"/>
              <a:gd name="T38" fmla="*/ 283766 w 368"/>
              <a:gd name="T39" fmla="*/ 123983 h 181"/>
              <a:gd name="T40" fmla="*/ 283766 w 368"/>
              <a:gd name="T41" fmla="*/ 164977 h 181"/>
              <a:gd name="T42" fmla="*/ 316508 w 368"/>
              <a:gd name="T43" fmla="*/ 58992 h 181"/>
              <a:gd name="T44" fmla="*/ 177602 w 368"/>
              <a:gd name="T45" fmla="*/ 13998 h 181"/>
              <a:gd name="T46" fmla="*/ 160734 w 368"/>
              <a:gd name="T47" fmla="*/ 0 h 181"/>
              <a:gd name="T48" fmla="*/ 74414 w 368"/>
              <a:gd name="T49" fmla="*/ 8999 h 181"/>
              <a:gd name="T50" fmla="*/ 4961 w 368"/>
              <a:gd name="T51" fmla="*/ 64991 h 181"/>
              <a:gd name="T52" fmla="*/ 44648 w 368"/>
              <a:gd name="T53" fmla="*/ 102986 h 181"/>
              <a:gd name="T54" fmla="*/ 67469 w 368"/>
              <a:gd name="T55" fmla="*/ 52993 h 181"/>
              <a:gd name="T56" fmla="*/ 76398 w 368"/>
              <a:gd name="T57" fmla="*/ 23997 h 181"/>
              <a:gd name="T58" fmla="*/ 78383 w 368"/>
              <a:gd name="T59" fmla="*/ 52993 h 181"/>
              <a:gd name="T60" fmla="*/ 100211 w 368"/>
              <a:gd name="T61" fmla="*/ 102986 h 181"/>
              <a:gd name="T62" fmla="*/ 142875 w 368"/>
              <a:gd name="T63" fmla="*/ 52993 h 181"/>
              <a:gd name="T64" fmla="*/ 112117 w 368"/>
              <a:gd name="T65" fmla="*/ 23997 h 181"/>
              <a:gd name="T66" fmla="*/ 230188 w 368"/>
              <a:gd name="T67" fmla="*/ 52993 h 181"/>
              <a:gd name="T68" fmla="*/ 153789 w 368"/>
              <a:gd name="T69" fmla="*/ 102986 h 181"/>
              <a:gd name="T70" fmla="*/ 283766 w 368"/>
              <a:gd name="T71" fmla="*/ 93987 h 181"/>
              <a:gd name="T72" fmla="*/ 349250 w 368"/>
              <a:gd name="T73" fmla="*/ 102986 h 181"/>
              <a:gd name="T74" fmla="*/ 29766 w 368"/>
              <a:gd name="T75" fmla="*/ 82989 h 181"/>
              <a:gd name="T76" fmla="*/ 12898 w 368"/>
              <a:gd name="T77" fmla="*/ 93987 h 181"/>
              <a:gd name="T78" fmla="*/ 26789 w 368"/>
              <a:gd name="T79" fmla="*/ 73990 h 181"/>
              <a:gd name="T80" fmla="*/ 81359 w 368"/>
              <a:gd name="T81" fmla="*/ 12998 h 181"/>
              <a:gd name="T82" fmla="*/ 89297 w 368"/>
              <a:gd name="T83" fmla="*/ 7999 h 181"/>
              <a:gd name="T84" fmla="*/ 167680 w 368"/>
              <a:gd name="T85" fmla="*/ 12998 h 181"/>
              <a:gd name="T86" fmla="*/ 168672 w 368"/>
              <a:gd name="T87" fmla="*/ 12998 h 181"/>
              <a:gd name="T88" fmla="*/ 330398 w 368"/>
              <a:gd name="T89" fmla="*/ 93987 h 181"/>
              <a:gd name="T90" fmla="*/ 313531 w 368"/>
              <a:gd name="T91" fmla="*/ 79989 h 181"/>
              <a:gd name="T92" fmla="*/ 335359 w 368"/>
              <a:gd name="T93" fmla="*/ 73990 h 181"/>
              <a:gd name="T94" fmla="*/ 340320 w 368"/>
              <a:gd name="T95" fmla="*/ 93987 h 18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68" h="181">
                <a:moveTo>
                  <a:pt x="246" y="114"/>
                </a:moveTo>
                <a:cubicBezTo>
                  <a:pt x="240" y="122"/>
                  <a:pt x="236" y="133"/>
                  <a:pt x="236" y="144"/>
                </a:cubicBezTo>
                <a:cubicBezTo>
                  <a:pt x="236" y="147"/>
                  <a:pt x="237" y="149"/>
                  <a:pt x="237" y="152"/>
                </a:cubicBezTo>
                <a:cubicBezTo>
                  <a:pt x="122" y="152"/>
                  <a:pt x="122" y="152"/>
                  <a:pt x="122" y="152"/>
                </a:cubicBezTo>
                <a:cubicBezTo>
                  <a:pt x="123" y="149"/>
                  <a:pt x="123" y="147"/>
                  <a:pt x="123" y="144"/>
                </a:cubicBezTo>
                <a:cubicBezTo>
                  <a:pt x="123" y="133"/>
                  <a:pt x="119" y="122"/>
                  <a:pt x="113" y="114"/>
                </a:cubicBezTo>
                <a:lnTo>
                  <a:pt x="246" y="114"/>
                </a:lnTo>
                <a:close/>
                <a:moveTo>
                  <a:pt x="364" y="122"/>
                </a:moveTo>
                <a:cubicBezTo>
                  <a:pt x="363" y="117"/>
                  <a:pt x="361" y="116"/>
                  <a:pt x="357" y="114"/>
                </a:cubicBezTo>
                <a:cubicBezTo>
                  <a:pt x="326" y="114"/>
                  <a:pt x="326" y="114"/>
                  <a:pt x="326" y="114"/>
                </a:cubicBezTo>
                <a:cubicBezTo>
                  <a:pt x="333" y="122"/>
                  <a:pt x="337" y="133"/>
                  <a:pt x="337" y="144"/>
                </a:cubicBezTo>
                <a:cubicBezTo>
                  <a:pt x="337" y="147"/>
                  <a:pt x="336" y="149"/>
                  <a:pt x="336" y="152"/>
                </a:cubicBezTo>
                <a:cubicBezTo>
                  <a:pt x="350" y="152"/>
                  <a:pt x="350" y="152"/>
                  <a:pt x="350" y="152"/>
                </a:cubicBezTo>
                <a:cubicBezTo>
                  <a:pt x="364" y="152"/>
                  <a:pt x="368" y="145"/>
                  <a:pt x="366" y="131"/>
                </a:cubicBezTo>
                <a:lnTo>
                  <a:pt x="364" y="122"/>
                </a:lnTo>
                <a:close/>
                <a:moveTo>
                  <a:pt x="23" y="144"/>
                </a:moveTo>
                <a:cubicBezTo>
                  <a:pt x="23" y="133"/>
                  <a:pt x="26" y="122"/>
                  <a:pt x="33" y="114"/>
                </a:cubicBezTo>
                <a:cubicBezTo>
                  <a:pt x="4" y="114"/>
                  <a:pt x="4" y="114"/>
                  <a:pt x="4" y="114"/>
                </a:cubicBezTo>
                <a:cubicBezTo>
                  <a:pt x="2" y="117"/>
                  <a:pt x="0" y="120"/>
                  <a:pt x="0" y="126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45"/>
                  <a:pt x="9" y="147"/>
                  <a:pt x="23" y="151"/>
                </a:cubicBezTo>
                <a:cubicBezTo>
                  <a:pt x="23" y="149"/>
                  <a:pt x="23" y="147"/>
                  <a:pt x="23" y="144"/>
                </a:cubicBezTo>
                <a:close/>
                <a:moveTo>
                  <a:pt x="73" y="108"/>
                </a:moveTo>
                <a:cubicBezTo>
                  <a:pt x="53" y="108"/>
                  <a:pt x="36" y="124"/>
                  <a:pt x="36" y="144"/>
                </a:cubicBezTo>
                <a:cubicBezTo>
                  <a:pt x="36" y="164"/>
                  <a:pt x="53" y="181"/>
                  <a:pt x="73" y="181"/>
                </a:cubicBezTo>
                <a:cubicBezTo>
                  <a:pt x="93" y="181"/>
                  <a:pt x="109" y="164"/>
                  <a:pt x="109" y="144"/>
                </a:cubicBezTo>
                <a:cubicBezTo>
                  <a:pt x="109" y="124"/>
                  <a:pt x="93" y="108"/>
                  <a:pt x="73" y="108"/>
                </a:cubicBezTo>
                <a:close/>
                <a:moveTo>
                  <a:pt x="73" y="165"/>
                </a:moveTo>
                <a:cubicBezTo>
                  <a:pt x="61" y="165"/>
                  <a:pt x="52" y="156"/>
                  <a:pt x="52" y="144"/>
                </a:cubicBezTo>
                <a:cubicBezTo>
                  <a:pt x="52" y="133"/>
                  <a:pt x="61" y="124"/>
                  <a:pt x="73" y="124"/>
                </a:cubicBezTo>
                <a:cubicBezTo>
                  <a:pt x="84" y="124"/>
                  <a:pt x="94" y="133"/>
                  <a:pt x="94" y="144"/>
                </a:cubicBezTo>
                <a:cubicBezTo>
                  <a:pt x="94" y="156"/>
                  <a:pt x="84" y="165"/>
                  <a:pt x="73" y="165"/>
                </a:cubicBezTo>
                <a:close/>
                <a:moveTo>
                  <a:pt x="286" y="108"/>
                </a:moveTo>
                <a:cubicBezTo>
                  <a:pt x="266" y="108"/>
                  <a:pt x="250" y="124"/>
                  <a:pt x="250" y="144"/>
                </a:cubicBezTo>
                <a:cubicBezTo>
                  <a:pt x="250" y="164"/>
                  <a:pt x="266" y="181"/>
                  <a:pt x="286" y="181"/>
                </a:cubicBezTo>
                <a:cubicBezTo>
                  <a:pt x="307" y="181"/>
                  <a:pt x="323" y="164"/>
                  <a:pt x="323" y="144"/>
                </a:cubicBezTo>
                <a:cubicBezTo>
                  <a:pt x="323" y="124"/>
                  <a:pt x="307" y="108"/>
                  <a:pt x="286" y="108"/>
                </a:cubicBezTo>
                <a:close/>
                <a:moveTo>
                  <a:pt x="286" y="165"/>
                </a:moveTo>
                <a:cubicBezTo>
                  <a:pt x="275" y="165"/>
                  <a:pt x="266" y="156"/>
                  <a:pt x="266" y="144"/>
                </a:cubicBezTo>
                <a:cubicBezTo>
                  <a:pt x="266" y="133"/>
                  <a:pt x="275" y="124"/>
                  <a:pt x="286" y="124"/>
                </a:cubicBezTo>
                <a:cubicBezTo>
                  <a:pt x="298" y="124"/>
                  <a:pt x="307" y="133"/>
                  <a:pt x="307" y="144"/>
                </a:cubicBezTo>
                <a:cubicBezTo>
                  <a:pt x="307" y="156"/>
                  <a:pt x="298" y="165"/>
                  <a:pt x="286" y="165"/>
                </a:cubicBezTo>
                <a:close/>
                <a:moveTo>
                  <a:pt x="348" y="79"/>
                </a:moveTo>
                <a:cubicBezTo>
                  <a:pt x="345" y="65"/>
                  <a:pt x="338" y="61"/>
                  <a:pt x="319" y="59"/>
                </a:cubicBezTo>
                <a:cubicBezTo>
                  <a:pt x="293" y="55"/>
                  <a:pt x="249" y="49"/>
                  <a:pt x="249" y="49"/>
                </a:cubicBezTo>
                <a:cubicBezTo>
                  <a:pt x="228" y="33"/>
                  <a:pt x="210" y="17"/>
                  <a:pt x="179" y="14"/>
                </a:cubicBezTo>
                <a:cubicBezTo>
                  <a:pt x="177" y="10"/>
                  <a:pt x="177" y="10"/>
                  <a:pt x="177" y="10"/>
                </a:cubicBezTo>
                <a:cubicBezTo>
                  <a:pt x="176" y="9"/>
                  <a:pt x="173" y="0"/>
                  <a:pt x="162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79" y="0"/>
                  <a:pt x="76" y="6"/>
                  <a:pt x="75" y="9"/>
                </a:cubicBezTo>
                <a:cubicBezTo>
                  <a:pt x="74" y="11"/>
                  <a:pt x="73" y="14"/>
                  <a:pt x="73" y="14"/>
                </a:cubicBezTo>
                <a:cubicBezTo>
                  <a:pt x="39" y="17"/>
                  <a:pt x="5" y="50"/>
                  <a:pt x="5" y="65"/>
                </a:cubicBezTo>
                <a:cubicBezTo>
                  <a:pt x="5" y="103"/>
                  <a:pt x="5" y="103"/>
                  <a:pt x="5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52" y="98"/>
                  <a:pt x="59" y="95"/>
                  <a:pt x="68" y="94"/>
                </a:cubicBezTo>
                <a:cubicBezTo>
                  <a:pt x="68" y="53"/>
                  <a:pt x="68" y="53"/>
                  <a:pt x="68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34" y="43"/>
                  <a:pt x="56" y="24"/>
                  <a:pt x="77" y="24"/>
                </a:cubicBezTo>
                <a:cubicBezTo>
                  <a:pt x="97" y="24"/>
                  <a:pt x="97" y="24"/>
                  <a:pt x="97" y="24"/>
                </a:cubicBezTo>
                <a:cubicBezTo>
                  <a:pt x="79" y="53"/>
                  <a:pt x="79" y="53"/>
                  <a:pt x="79" y="53"/>
                </a:cubicBezTo>
                <a:cubicBezTo>
                  <a:pt x="79" y="94"/>
                  <a:pt x="79" y="94"/>
                  <a:pt x="79" y="94"/>
                </a:cubicBezTo>
                <a:cubicBezTo>
                  <a:pt x="87" y="96"/>
                  <a:pt x="95" y="98"/>
                  <a:pt x="101" y="103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4" y="53"/>
                  <a:pt x="144" y="53"/>
                  <a:pt x="144" y="53"/>
                </a:cubicBezTo>
                <a:cubicBezTo>
                  <a:pt x="95" y="53"/>
                  <a:pt x="95" y="53"/>
                  <a:pt x="95" y="53"/>
                </a:cubicBezTo>
                <a:cubicBezTo>
                  <a:pt x="113" y="24"/>
                  <a:pt x="113" y="24"/>
                  <a:pt x="113" y="24"/>
                </a:cubicBezTo>
                <a:cubicBezTo>
                  <a:pt x="164" y="24"/>
                  <a:pt x="164" y="24"/>
                  <a:pt x="164" y="24"/>
                </a:cubicBezTo>
                <a:cubicBezTo>
                  <a:pt x="196" y="24"/>
                  <a:pt x="210" y="35"/>
                  <a:pt x="232" y="53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5" y="103"/>
                  <a:pt x="155" y="103"/>
                  <a:pt x="155" y="103"/>
                </a:cubicBezTo>
                <a:cubicBezTo>
                  <a:pt x="258" y="103"/>
                  <a:pt x="258" y="103"/>
                  <a:pt x="258" y="103"/>
                </a:cubicBezTo>
                <a:cubicBezTo>
                  <a:pt x="266" y="97"/>
                  <a:pt x="276" y="94"/>
                  <a:pt x="286" y="94"/>
                </a:cubicBezTo>
                <a:cubicBezTo>
                  <a:pt x="297" y="94"/>
                  <a:pt x="307" y="97"/>
                  <a:pt x="315" y="103"/>
                </a:cubicBezTo>
                <a:cubicBezTo>
                  <a:pt x="352" y="103"/>
                  <a:pt x="352" y="103"/>
                  <a:pt x="352" y="103"/>
                </a:cubicBezTo>
                <a:lnTo>
                  <a:pt x="348" y="79"/>
                </a:lnTo>
                <a:close/>
                <a:moveTo>
                  <a:pt x="30" y="83"/>
                </a:moveTo>
                <a:cubicBezTo>
                  <a:pt x="29" y="85"/>
                  <a:pt x="21" y="94"/>
                  <a:pt x="21" y="94"/>
                </a:cubicBezTo>
                <a:cubicBezTo>
                  <a:pt x="13" y="94"/>
                  <a:pt x="13" y="94"/>
                  <a:pt x="13" y="94"/>
                </a:cubicBezTo>
                <a:cubicBezTo>
                  <a:pt x="13" y="74"/>
                  <a:pt x="13" y="74"/>
                  <a:pt x="13" y="74"/>
                </a:cubicBezTo>
                <a:cubicBezTo>
                  <a:pt x="27" y="74"/>
                  <a:pt x="27" y="74"/>
                  <a:pt x="27" y="74"/>
                </a:cubicBezTo>
                <a:cubicBezTo>
                  <a:pt x="31" y="74"/>
                  <a:pt x="34" y="78"/>
                  <a:pt x="30" y="83"/>
                </a:cubicBezTo>
                <a:close/>
                <a:moveTo>
                  <a:pt x="82" y="13"/>
                </a:moveTo>
                <a:cubicBezTo>
                  <a:pt x="82" y="12"/>
                  <a:pt x="82" y="12"/>
                  <a:pt x="82" y="12"/>
                </a:cubicBezTo>
                <a:cubicBezTo>
                  <a:pt x="83" y="10"/>
                  <a:pt x="84" y="8"/>
                  <a:pt x="90" y="8"/>
                </a:cubicBezTo>
                <a:cubicBezTo>
                  <a:pt x="162" y="8"/>
                  <a:pt x="162" y="8"/>
                  <a:pt x="162" y="8"/>
                </a:cubicBezTo>
                <a:cubicBezTo>
                  <a:pt x="167" y="8"/>
                  <a:pt x="169" y="11"/>
                  <a:pt x="169" y="13"/>
                </a:cubicBezTo>
                <a:cubicBezTo>
                  <a:pt x="170" y="13"/>
                  <a:pt x="170" y="13"/>
                  <a:pt x="170" y="13"/>
                </a:cubicBezTo>
                <a:cubicBezTo>
                  <a:pt x="170" y="13"/>
                  <a:pt x="170" y="13"/>
                  <a:pt x="170" y="13"/>
                </a:cubicBezTo>
                <a:cubicBezTo>
                  <a:pt x="151" y="13"/>
                  <a:pt x="110" y="13"/>
                  <a:pt x="82" y="13"/>
                </a:cubicBezTo>
                <a:close/>
                <a:moveTo>
                  <a:pt x="333" y="94"/>
                </a:moveTo>
                <a:cubicBezTo>
                  <a:pt x="326" y="94"/>
                  <a:pt x="323" y="93"/>
                  <a:pt x="319" y="87"/>
                </a:cubicBezTo>
                <a:cubicBezTo>
                  <a:pt x="316" y="80"/>
                  <a:pt x="316" y="80"/>
                  <a:pt x="316" y="80"/>
                </a:cubicBezTo>
                <a:cubicBezTo>
                  <a:pt x="314" y="76"/>
                  <a:pt x="317" y="74"/>
                  <a:pt x="319" y="74"/>
                </a:cubicBezTo>
                <a:cubicBezTo>
                  <a:pt x="320" y="74"/>
                  <a:pt x="332" y="74"/>
                  <a:pt x="338" y="74"/>
                </a:cubicBezTo>
                <a:cubicBezTo>
                  <a:pt x="339" y="76"/>
                  <a:pt x="340" y="78"/>
                  <a:pt x="341" y="81"/>
                </a:cubicBezTo>
                <a:cubicBezTo>
                  <a:pt x="343" y="94"/>
                  <a:pt x="343" y="94"/>
                  <a:pt x="343" y="94"/>
                </a:cubicBezTo>
                <a:lnTo>
                  <a:pt x="333" y="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31" name="摩托车1 831"/>
          <p:cNvSpPr/>
          <p:nvPr/>
        </p:nvSpPr>
        <p:spPr bwMode="auto">
          <a:xfrm>
            <a:off x="5999163" y="6010275"/>
            <a:ext cx="366712" cy="231775"/>
          </a:xfrm>
          <a:custGeom>
            <a:avLst/>
            <a:gdLst>
              <a:gd name="T0" fmla="*/ 50540 w 312"/>
              <a:gd name="T1" fmla="*/ 166403 h 195"/>
              <a:gd name="T2" fmla="*/ 50540 w 312"/>
              <a:gd name="T3" fmla="*/ 193740 h 195"/>
              <a:gd name="T4" fmla="*/ 29384 w 312"/>
              <a:gd name="T5" fmla="*/ 134311 h 195"/>
              <a:gd name="T6" fmla="*/ 17630 w 312"/>
              <a:gd name="T7" fmla="*/ 180666 h 195"/>
              <a:gd name="T8" fmla="*/ 83450 w 312"/>
              <a:gd name="T9" fmla="*/ 185420 h 195"/>
              <a:gd name="T10" fmla="*/ 50540 w 312"/>
              <a:gd name="T11" fmla="*/ 231775 h 195"/>
              <a:gd name="T12" fmla="*/ 29384 w 312"/>
              <a:gd name="T13" fmla="*/ 134311 h 195"/>
              <a:gd name="T14" fmla="*/ 252702 w 312"/>
              <a:gd name="T15" fmla="*/ 199683 h 195"/>
              <a:gd name="T16" fmla="*/ 252702 w 312"/>
              <a:gd name="T17" fmla="*/ 181854 h 195"/>
              <a:gd name="T18" fmla="*/ 279735 w 312"/>
              <a:gd name="T19" fmla="*/ 127179 h 195"/>
              <a:gd name="T20" fmla="*/ 265631 w 312"/>
              <a:gd name="T21" fmla="*/ 180666 h 195"/>
              <a:gd name="T22" fmla="*/ 366712 w 312"/>
              <a:gd name="T23" fmla="*/ 180666 h 195"/>
              <a:gd name="T24" fmla="*/ 297366 w 312"/>
              <a:gd name="T25" fmla="*/ 131933 h 195"/>
              <a:gd name="T26" fmla="*/ 316172 w 312"/>
              <a:gd name="T27" fmla="*/ 115293 h 195"/>
              <a:gd name="T28" fmla="*/ 249176 w 312"/>
              <a:gd name="T29" fmla="*/ 23772 h 195"/>
              <a:gd name="T30" fmla="*/ 238598 w 312"/>
              <a:gd name="T31" fmla="*/ 123613 h 195"/>
              <a:gd name="T32" fmla="*/ 173953 w 312"/>
              <a:gd name="T33" fmla="*/ 169968 h 195"/>
              <a:gd name="T34" fmla="*/ 1175 w 312"/>
              <a:gd name="T35" fmla="*/ 71315 h 195"/>
              <a:gd name="T36" fmla="*/ 295015 w 312"/>
              <a:gd name="T37" fmla="*/ 154517 h 195"/>
              <a:gd name="T38" fmla="*/ 303243 w 312"/>
              <a:gd name="T39" fmla="*/ 180666 h 195"/>
              <a:gd name="T40" fmla="*/ 329101 w 312"/>
              <a:gd name="T41" fmla="*/ 180666 h 195"/>
              <a:gd name="T42" fmla="*/ 306769 w 312"/>
              <a:gd name="T43" fmla="*/ 148574 h 195"/>
              <a:gd name="T44" fmla="*/ 349082 w 312"/>
              <a:gd name="T45" fmla="*/ 180666 h 195"/>
              <a:gd name="T46" fmla="*/ 283262 w 312"/>
              <a:gd name="T47" fmla="*/ 180666 h 195"/>
              <a:gd name="T48" fmla="*/ 143394 w 312"/>
              <a:gd name="T49" fmla="*/ 127179 h 195"/>
              <a:gd name="T50" fmla="*/ 121062 w 312"/>
              <a:gd name="T51" fmla="*/ 62995 h 195"/>
              <a:gd name="T52" fmla="*/ 158673 w 312"/>
              <a:gd name="T53" fmla="*/ 99842 h 195"/>
              <a:gd name="T54" fmla="*/ 223318 w 312"/>
              <a:gd name="T55" fmla="*/ 30903 h 195"/>
              <a:gd name="T56" fmla="*/ 191584 w 312"/>
              <a:gd name="T57" fmla="*/ 22583 h 195"/>
              <a:gd name="T58" fmla="*/ 191584 w 312"/>
              <a:gd name="T59" fmla="*/ 9509 h 195"/>
              <a:gd name="T60" fmla="*/ 219792 w 312"/>
              <a:gd name="T61" fmla="*/ 2377 h 195"/>
              <a:gd name="T62" fmla="*/ 238598 w 312"/>
              <a:gd name="T63" fmla="*/ 15452 h 19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12" h="195">
                <a:moveTo>
                  <a:pt x="55" y="152"/>
                </a:moveTo>
                <a:cubicBezTo>
                  <a:pt x="55" y="145"/>
                  <a:pt x="50" y="140"/>
                  <a:pt x="43" y="140"/>
                </a:cubicBezTo>
                <a:cubicBezTo>
                  <a:pt x="37" y="140"/>
                  <a:pt x="32" y="145"/>
                  <a:pt x="32" y="152"/>
                </a:cubicBezTo>
                <a:cubicBezTo>
                  <a:pt x="32" y="158"/>
                  <a:pt x="37" y="163"/>
                  <a:pt x="43" y="163"/>
                </a:cubicBezTo>
                <a:cubicBezTo>
                  <a:pt x="50" y="163"/>
                  <a:pt x="55" y="158"/>
                  <a:pt x="55" y="152"/>
                </a:cubicBezTo>
                <a:close/>
                <a:moveTo>
                  <a:pt x="25" y="113"/>
                </a:moveTo>
                <a:cubicBezTo>
                  <a:pt x="29" y="116"/>
                  <a:pt x="33" y="120"/>
                  <a:pt x="37" y="124"/>
                </a:cubicBezTo>
                <a:cubicBezTo>
                  <a:pt x="24" y="127"/>
                  <a:pt x="15" y="138"/>
                  <a:pt x="15" y="152"/>
                </a:cubicBezTo>
                <a:cubicBezTo>
                  <a:pt x="15" y="167"/>
                  <a:pt x="28" y="180"/>
                  <a:pt x="43" y="180"/>
                </a:cubicBezTo>
                <a:cubicBezTo>
                  <a:pt x="57" y="180"/>
                  <a:pt x="69" y="169"/>
                  <a:pt x="71" y="156"/>
                </a:cubicBezTo>
                <a:cubicBezTo>
                  <a:pt x="75" y="159"/>
                  <a:pt x="79" y="163"/>
                  <a:pt x="83" y="167"/>
                </a:cubicBezTo>
                <a:cubicBezTo>
                  <a:pt x="77" y="183"/>
                  <a:pt x="62" y="195"/>
                  <a:pt x="43" y="195"/>
                </a:cubicBezTo>
                <a:cubicBezTo>
                  <a:pt x="20" y="195"/>
                  <a:pt x="0" y="175"/>
                  <a:pt x="0" y="152"/>
                </a:cubicBezTo>
                <a:cubicBezTo>
                  <a:pt x="0" y="134"/>
                  <a:pt x="10" y="120"/>
                  <a:pt x="25" y="113"/>
                </a:cubicBezTo>
                <a:close/>
                <a:moveTo>
                  <a:pt x="101" y="168"/>
                </a:moveTo>
                <a:cubicBezTo>
                  <a:pt x="155" y="168"/>
                  <a:pt x="215" y="168"/>
                  <a:pt x="215" y="168"/>
                </a:cubicBezTo>
                <a:cubicBezTo>
                  <a:pt x="215" y="153"/>
                  <a:pt x="215" y="153"/>
                  <a:pt x="215" y="153"/>
                </a:cubicBezTo>
                <a:cubicBezTo>
                  <a:pt x="215" y="153"/>
                  <a:pt x="215" y="153"/>
                  <a:pt x="215" y="153"/>
                </a:cubicBezTo>
                <a:cubicBezTo>
                  <a:pt x="215" y="152"/>
                  <a:pt x="215" y="152"/>
                  <a:pt x="215" y="152"/>
                </a:cubicBezTo>
                <a:cubicBezTo>
                  <a:pt x="215" y="133"/>
                  <a:pt x="224" y="117"/>
                  <a:pt x="238" y="107"/>
                </a:cubicBezTo>
                <a:cubicBezTo>
                  <a:pt x="243" y="117"/>
                  <a:pt x="243" y="117"/>
                  <a:pt x="243" y="117"/>
                </a:cubicBezTo>
                <a:cubicBezTo>
                  <a:pt x="233" y="125"/>
                  <a:pt x="226" y="137"/>
                  <a:pt x="226" y="152"/>
                </a:cubicBezTo>
                <a:cubicBezTo>
                  <a:pt x="226" y="175"/>
                  <a:pt x="245" y="195"/>
                  <a:pt x="269" y="195"/>
                </a:cubicBezTo>
                <a:cubicBezTo>
                  <a:pt x="293" y="195"/>
                  <a:pt x="312" y="175"/>
                  <a:pt x="312" y="152"/>
                </a:cubicBezTo>
                <a:cubicBezTo>
                  <a:pt x="312" y="128"/>
                  <a:pt x="293" y="109"/>
                  <a:pt x="269" y="109"/>
                </a:cubicBezTo>
                <a:cubicBezTo>
                  <a:pt x="263" y="109"/>
                  <a:pt x="258" y="110"/>
                  <a:pt x="253" y="111"/>
                </a:cubicBezTo>
                <a:cubicBezTo>
                  <a:pt x="248" y="101"/>
                  <a:pt x="248" y="101"/>
                  <a:pt x="248" y="101"/>
                </a:cubicBezTo>
                <a:cubicBezTo>
                  <a:pt x="254" y="99"/>
                  <a:pt x="261" y="97"/>
                  <a:pt x="269" y="97"/>
                </a:cubicBezTo>
                <a:cubicBezTo>
                  <a:pt x="275" y="97"/>
                  <a:pt x="281" y="98"/>
                  <a:pt x="286" y="100"/>
                </a:cubicBezTo>
                <a:cubicBezTo>
                  <a:pt x="285" y="81"/>
                  <a:pt x="252" y="57"/>
                  <a:pt x="212" y="20"/>
                </a:cubicBezTo>
                <a:cubicBezTo>
                  <a:pt x="212" y="20"/>
                  <a:pt x="196" y="32"/>
                  <a:pt x="191" y="48"/>
                </a:cubicBezTo>
                <a:cubicBezTo>
                  <a:pt x="187" y="63"/>
                  <a:pt x="191" y="72"/>
                  <a:pt x="203" y="104"/>
                </a:cubicBezTo>
                <a:cubicBezTo>
                  <a:pt x="192" y="125"/>
                  <a:pt x="192" y="125"/>
                  <a:pt x="192" y="125"/>
                </a:cubicBezTo>
                <a:cubicBezTo>
                  <a:pt x="181" y="145"/>
                  <a:pt x="171" y="143"/>
                  <a:pt x="148" y="143"/>
                </a:cubicBezTo>
                <a:cubicBezTo>
                  <a:pt x="139" y="135"/>
                  <a:pt x="131" y="128"/>
                  <a:pt x="124" y="121"/>
                </a:cubicBezTo>
                <a:cubicBezTo>
                  <a:pt x="1" y="60"/>
                  <a:pt x="1" y="60"/>
                  <a:pt x="1" y="60"/>
                </a:cubicBezTo>
                <a:cubicBezTo>
                  <a:pt x="7" y="86"/>
                  <a:pt x="35" y="105"/>
                  <a:pt x="101" y="168"/>
                </a:cubicBezTo>
                <a:close/>
                <a:moveTo>
                  <a:pt x="251" y="130"/>
                </a:moveTo>
                <a:cubicBezTo>
                  <a:pt x="259" y="146"/>
                  <a:pt x="259" y="146"/>
                  <a:pt x="259" y="146"/>
                </a:cubicBezTo>
                <a:cubicBezTo>
                  <a:pt x="258" y="147"/>
                  <a:pt x="258" y="149"/>
                  <a:pt x="258" y="152"/>
                </a:cubicBezTo>
                <a:cubicBezTo>
                  <a:pt x="258" y="158"/>
                  <a:pt x="263" y="163"/>
                  <a:pt x="269" y="163"/>
                </a:cubicBezTo>
                <a:cubicBezTo>
                  <a:pt x="275" y="163"/>
                  <a:pt x="280" y="158"/>
                  <a:pt x="280" y="152"/>
                </a:cubicBezTo>
                <a:cubicBezTo>
                  <a:pt x="280" y="145"/>
                  <a:pt x="275" y="140"/>
                  <a:pt x="269" y="140"/>
                </a:cubicBezTo>
                <a:cubicBezTo>
                  <a:pt x="261" y="125"/>
                  <a:pt x="261" y="125"/>
                  <a:pt x="261" y="125"/>
                </a:cubicBezTo>
                <a:cubicBezTo>
                  <a:pt x="263" y="124"/>
                  <a:pt x="266" y="123"/>
                  <a:pt x="269" y="123"/>
                </a:cubicBezTo>
                <a:cubicBezTo>
                  <a:pt x="284" y="123"/>
                  <a:pt x="297" y="136"/>
                  <a:pt x="297" y="152"/>
                </a:cubicBezTo>
                <a:cubicBezTo>
                  <a:pt x="297" y="167"/>
                  <a:pt x="284" y="180"/>
                  <a:pt x="269" y="180"/>
                </a:cubicBezTo>
                <a:cubicBezTo>
                  <a:pt x="253" y="180"/>
                  <a:pt x="241" y="167"/>
                  <a:pt x="241" y="152"/>
                </a:cubicBezTo>
                <a:cubicBezTo>
                  <a:pt x="241" y="143"/>
                  <a:pt x="245" y="135"/>
                  <a:pt x="251" y="130"/>
                </a:cubicBezTo>
                <a:close/>
                <a:moveTo>
                  <a:pt x="122" y="107"/>
                </a:moveTo>
                <a:cubicBezTo>
                  <a:pt x="11" y="53"/>
                  <a:pt x="11" y="53"/>
                  <a:pt x="11" y="53"/>
                </a:cubicBezTo>
                <a:cubicBezTo>
                  <a:pt x="103" y="53"/>
                  <a:pt x="103" y="53"/>
                  <a:pt x="103" y="53"/>
                </a:cubicBezTo>
                <a:cubicBezTo>
                  <a:pt x="108" y="53"/>
                  <a:pt x="112" y="51"/>
                  <a:pt x="115" y="47"/>
                </a:cubicBezTo>
                <a:cubicBezTo>
                  <a:pt x="130" y="49"/>
                  <a:pt x="145" y="62"/>
                  <a:pt x="135" y="84"/>
                </a:cubicBezTo>
                <a:lnTo>
                  <a:pt x="122" y="107"/>
                </a:lnTo>
                <a:close/>
                <a:moveTo>
                  <a:pt x="190" y="26"/>
                </a:moveTo>
                <a:cubicBezTo>
                  <a:pt x="187" y="19"/>
                  <a:pt x="187" y="19"/>
                  <a:pt x="187" y="19"/>
                </a:cubicBezTo>
                <a:cubicBezTo>
                  <a:pt x="163" y="19"/>
                  <a:pt x="163" y="19"/>
                  <a:pt x="163" y="19"/>
                </a:cubicBezTo>
                <a:cubicBezTo>
                  <a:pt x="160" y="19"/>
                  <a:pt x="157" y="17"/>
                  <a:pt x="157" y="14"/>
                </a:cubicBezTo>
                <a:cubicBezTo>
                  <a:pt x="157" y="10"/>
                  <a:pt x="160" y="8"/>
                  <a:pt x="163" y="8"/>
                </a:cubicBezTo>
                <a:cubicBezTo>
                  <a:pt x="183" y="8"/>
                  <a:pt x="183" y="8"/>
                  <a:pt x="183" y="8"/>
                </a:cubicBezTo>
                <a:cubicBezTo>
                  <a:pt x="183" y="6"/>
                  <a:pt x="185" y="3"/>
                  <a:pt x="187" y="2"/>
                </a:cubicBezTo>
                <a:cubicBezTo>
                  <a:pt x="191" y="0"/>
                  <a:pt x="196" y="1"/>
                  <a:pt x="198" y="5"/>
                </a:cubicBezTo>
                <a:cubicBezTo>
                  <a:pt x="203" y="13"/>
                  <a:pt x="203" y="13"/>
                  <a:pt x="203" y="13"/>
                </a:cubicBezTo>
                <a:cubicBezTo>
                  <a:pt x="200" y="15"/>
                  <a:pt x="195" y="20"/>
                  <a:pt x="190" y="2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32" name="自行车 832"/>
          <p:cNvSpPr/>
          <p:nvPr/>
        </p:nvSpPr>
        <p:spPr bwMode="auto">
          <a:xfrm>
            <a:off x="6804025" y="6010275"/>
            <a:ext cx="365125" cy="215900"/>
          </a:xfrm>
          <a:custGeom>
            <a:avLst/>
            <a:gdLst>
              <a:gd name="T0" fmla="*/ 266069 w 317"/>
              <a:gd name="T1" fmla="*/ 78191 h 185"/>
              <a:gd name="T2" fmla="*/ 224604 w 317"/>
              <a:gd name="T3" fmla="*/ 3501 h 185"/>
              <a:gd name="T4" fmla="*/ 223452 w 317"/>
              <a:gd name="T5" fmla="*/ 2334 h 185"/>
              <a:gd name="T6" fmla="*/ 222300 w 317"/>
              <a:gd name="T7" fmla="*/ 1167 h 185"/>
              <a:gd name="T8" fmla="*/ 221148 w 317"/>
              <a:gd name="T9" fmla="*/ 0 h 185"/>
              <a:gd name="T10" fmla="*/ 219996 w 317"/>
              <a:gd name="T11" fmla="*/ 0 h 185"/>
              <a:gd name="T12" fmla="*/ 217693 w 317"/>
              <a:gd name="T13" fmla="*/ 0 h 185"/>
              <a:gd name="T14" fmla="*/ 194657 w 317"/>
              <a:gd name="T15" fmla="*/ 0 h 185"/>
              <a:gd name="T16" fmla="*/ 194657 w 317"/>
              <a:gd name="T17" fmla="*/ 15171 h 185"/>
              <a:gd name="T18" fmla="*/ 224604 w 317"/>
              <a:gd name="T19" fmla="*/ 35011 h 185"/>
              <a:gd name="T20" fmla="*/ 114030 w 317"/>
              <a:gd name="T21" fmla="*/ 21006 h 185"/>
              <a:gd name="T22" fmla="*/ 134762 w 317"/>
              <a:gd name="T23" fmla="*/ 84026 h 185"/>
              <a:gd name="T24" fmla="*/ 145129 w 317"/>
              <a:gd name="T25" fmla="*/ 86360 h 185"/>
              <a:gd name="T26" fmla="*/ 131307 w 317"/>
              <a:gd name="T27" fmla="*/ 50182 h 185"/>
              <a:gd name="T28" fmla="*/ 173924 w 317"/>
              <a:gd name="T29" fmla="*/ 136542 h 185"/>
              <a:gd name="T30" fmla="*/ 70261 w 317"/>
              <a:gd name="T31" fmla="*/ 72356 h 185"/>
              <a:gd name="T32" fmla="*/ 70261 w 317"/>
              <a:gd name="T33" fmla="*/ 215900 h 185"/>
              <a:gd name="T34" fmla="*/ 178531 w 317"/>
              <a:gd name="T35" fmla="*/ 151714 h 185"/>
              <a:gd name="T36" fmla="*/ 237274 w 317"/>
              <a:gd name="T37" fmla="*/ 57184 h 185"/>
              <a:gd name="T38" fmla="*/ 223452 w 317"/>
              <a:gd name="T39" fmla="*/ 143544 h 185"/>
              <a:gd name="T40" fmla="*/ 365125 w 317"/>
              <a:gd name="T41" fmla="*/ 143544 h 185"/>
              <a:gd name="T42" fmla="*/ 70261 w 317"/>
              <a:gd name="T43" fmla="*/ 117870 h 185"/>
              <a:gd name="T44" fmla="*/ 70261 w 317"/>
              <a:gd name="T45" fmla="*/ 170386 h 185"/>
              <a:gd name="T46" fmla="*/ 127851 w 317"/>
              <a:gd name="T47" fmla="*/ 151714 h 185"/>
              <a:gd name="T48" fmla="*/ 12670 w 317"/>
              <a:gd name="T49" fmla="*/ 143544 h 185"/>
              <a:gd name="T50" fmla="*/ 127851 w 317"/>
              <a:gd name="T51" fmla="*/ 136542 h 185"/>
              <a:gd name="T52" fmla="*/ 70261 w 317"/>
              <a:gd name="T53" fmla="*/ 117870 h 185"/>
              <a:gd name="T54" fmla="*/ 237274 w 317"/>
              <a:gd name="T55" fmla="*/ 143544 h 185"/>
              <a:gd name="T56" fmla="*/ 275284 w 317"/>
              <a:gd name="T57" fmla="*/ 126039 h 185"/>
              <a:gd name="T58" fmla="*/ 294864 w 317"/>
              <a:gd name="T59" fmla="*/ 170386 h 185"/>
              <a:gd name="T60" fmla="*/ 294864 w 317"/>
              <a:gd name="T61" fmla="*/ 117870 h 185"/>
              <a:gd name="T62" fmla="*/ 272980 w 317"/>
              <a:gd name="T63" fmla="*/ 89861 h 185"/>
              <a:gd name="T64" fmla="*/ 352455 w 317"/>
              <a:gd name="T65" fmla="*/ 143544 h 185"/>
              <a:gd name="T66" fmla="*/ 72564 w 317"/>
              <a:gd name="T67" fmla="*/ 7002 h 185"/>
              <a:gd name="T68" fmla="*/ 126700 w 317"/>
              <a:gd name="T69" fmla="*/ 0 h 185"/>
              <a:gd name="T70" fmla="*/ 126700 w 317"/>
              <a:gd name="T71" fmla="*/ 15171 h 185"/>
              <a:gd name="T72" fmla="*/ 72564 w 317"/>
              <a:gd name="T73" fmla="*/ 7002 h 18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317" h="185">
                <a:moveTo>
                  <a:pt x="256" y="62"/>
                </a:moveTo>
                <a:cubicBezTo>
                  <a:pt x="247" y="62"/>
                  <a:pt x="239" y="64"/>
                  <a:pt x="231" y="67"/>
                </a:cubicBezTo>
                <a:cubicBezTo>
                  <a:pt x="195" y="3"/>
                  <a:pt x="195" y="3"/>
                  <a:pt x="195" y="3"/>
                </a:cubicBezTo>
                <a:cubicBezTo>
                  <a:pt x="195" y="3"/>
                  <a:pt x="195" y="3"/>
                  <a:pt x="195" y="3"/>
                </a:cubicBezTo>
                <a:cubicBezTo>
                  <a:pt x="195" y="3"/>
                  <a:pt x="195" y="3"/>
                  <a:pt x="194" y="2"/>
                </a:cubicBezTo>
                <a:cubicBezTo>
                  <a:pt x="194" y="2"/>
                  <a:pt x="194" y="2"/>
                  <a:pt x="194" y="2"/>
                </a:cubicBezTo>
                <a:cubicBezTo>
                  <a:pt x="194" y="2"/>
                  <a:pt x="194" y="2"/>
                  <a:pt x="194" y="1"/>
                </a:cubicBezTo>
                <a:cubicBezTo>
                  <a:pt x="193" y="1"/>
                  <a:pt x="193" y="1"/>
                  <a:pt x="193" y="1"/>
                </a:cubicBezTo>
                <a:cubicBezTo>
                  <a:pt x="193" y="1"/>
                  <a:pt x="193" y="1"/>
                  <a:pt x="193" y="1"/>
                </a:cubicBezTo>
                <a:cubicBezTo>
                  <a:pt x="192" y="1"/>
                  <a:pt x="192" y="0"/>
                  <a:pt x="192" y="0"/>
                </a:cubicBezTo>
                <a:cubicBezTo>
                  <a:pt x="192" y="0"/>
                  <a:pt x="192" y="0"/>
                  <a:pt x="191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91" y="0"/>
                  <a:pt x="190" y="0"/>
                  <a:pt x="190" y="0"/>
                </a:cubicBezTo>
                <a:cubicBezTo>
                  <a:pt x="190" y="0"/>
                  <a:pt x="190" y="0"/>
                  <a:pt x="189" y="0"/>
                </a:cubicBezTo>
                <a:cubicBezTo>
                  <a:pt x="189" y="0"/>
                  <a:pt x="189" y="0"/>
                  <a:pt x="189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5" y="0"/>
                  <a:pt x="162" y="3"/>
                  <a:pt x="162" y="6"/>
                </a:cubicBezTo>
                <a:cubicBezTo>
                  <a:pt x="162" y="10"/>
                  <a:pt x="165" y="13"/>
                  <a:pt x="169" y="13"/>
                </a:cubicBezTo>
                <a:cubicBezTo>
                  <a:pt x="185" y="13"/>
                  <a:pt x="185" y="13"/>
                  <a:pt x="185" y="13"/>
                </a:cubicBezTo>
                <a:cubicBezTo>
                  <a:pt x="195" y="30"/>
                  <a:pt x="195" y="30"/>
                  <a:pt x="195" y="30"/>
                </a:cubicBezTo>
                <a:cubicBezTo>
                  <a:pt x="106" y="30"/>
                  <a:pt x="106" y="30"/>
                  <a:pt x="106" y="30"/>
                </a:cubicBezTo>
                <a:cubicBezTo>
                  <a:pt x="99" y="18"/>
                  <a:pt x="99" y="18"/>
                  <a:pt x="99" y="18"/>
                </a:cubicBezTo>
                <a:cubicBezTo>
                  <a:pt x="83" y="18"/>
                  <a:pt x="83" y="18"/>
                  <a:pt x="83" y="18"/>
                </a:cubicBezTo>
                <a:cubicBezTo>
                  <a:pt x="117" y="72"/>
                  <a:pt x="117" y="72"/>
                  <a:pt x="117" y="72"/>
                </a:cubicBezTo>
                <a:cubicBezTo>
                  <a:pt x="119" y="74"/>
                  <a:pt x="121" y="75"/>
                  <a:pt x="123" y="75"/>
                </a:cubicBezTo>
                <a:cubicBezTo>
                  <a:pt x="124" y="75"/>
                  <a:pt x="125" y="74"/>
                  <a:pt x="126" y="74"/>
                </a:cubicBezTo>
                <a:cubicBezTo>
                  <a:pt x="129" y="72"/>
                  <a:pt x="130" y="68"/>
                  <a:pt x="128" y="65"/>
                </a:cubicBezTo>
                <a:cubicBezTo>
                  <a:pt x="114" y="43"/>
                  <a:pt x="114" y="43"/>
                  <a:pt x="114" y="43"/>
                </a:cubicBezTo>
                <a:cubicBezTo>
                  <a:pt x="194" y="43"/>
                  <a:pt x="194" y="43"/>
                  <a:pt x="194" y="43"/>
                </a:cubicBezTo>
                <a:cubicBezTo>
                  <a:pt x="151" y="117"/>
                  <a:pt x="151" y="117"/>
                  <a:pt x="151" y="117"/>
                </a:cubicBezTo>
                <a:cubicBezTo>
                  <a:pt x="123" y="117"/>
                  <a:pt x="123" y="117"/>
                  <a:pt x="123" y="117"/>
                </a:cubicBezTo>
                <a:cubicBezTo>
                  <a:pt x="119" y="86"/>
                  <a:pt x="93" y="62"/>
                  <a:pt x="61" y="62"/>
                </a:cubicBezTo>
                <a:cubicBezTo>
                  <a:pt x="27" y="62"/>
                  <a:pt x="0" y="90"/>
                  <a:pt x="0" y="123"/>
                </a:cubicBezTo>
                <a:cubicBezTo>
                  <a:pt x="0" y="157"/>
                  <a:pt x="27" y="185"/>
                  <a:pt x="61" y="185"/>
                </a:cubicBezTo>
                <a:cubicBezTo>
                  <a:pt x="93" y="185"/>
                  <a:pt x="119" y="161"/>
                  <a:pt x="123" y="130"/>
                </a:cubicBezTo>
                <a:cubicBezTo>
                  <a:pt x="123" y="130"/>
                  <a:pt x="151" y="130"/>
                  <a:pt x="155" y="130"/>
                </a:cubicBezTo>
                <a:cubicBezTo>
                  <a:pt x="158" y="130"/>
                  <a:pt x="159" y="129"/>
                  <a:pt x="161" y="127"/>
                </a:cubicBezTo>
                <a:cubicBezTo>
                  <a:pt x="206" y="49"/>
                  <a:pt x="206" y="49"/>
                  <a:pt x="206" y="49"/>
                </a:cubicBezTo>
                <a:cubicBezTo>
                  <a:pt x="220" y="74"/>
                  <a:pt x="220" y="74"/>
                  <a:pt x="220" y="74"/>
                </a:cubicBezTo>
                <a:cubicBezTo>
                  <a:pt x="204" y="85"/>
                  <a:pt x="194" y="103"/>
                  <a:pt x="194" y="123"/>
                </a:cubicBezTo>
                <a:cubicBezTo>
                  <a:pt x="194" y="157"/>
                  <a:pt x="222" y="185"/>
                  <a:pt x="256" y="185"/>
                </a:cubicBezTo>
                <a:cubicBezTo>
                  <a:pt x="290" y="185"/>
                  <a:pt x="317" y="157"/>
                  <a:pt x="317" y="123"/>
                </a:cubicBezTo>
                <a:cubicBezTo>
                  <a:pt x="317" y="90"/>
                  <a:pt x="290" y="62"/>
                  <a:pt x="256" y="62"/>
                </a:cubicBezTo>
                <a:close/>
                <a:moveTo>
                  <a:pt x="61" y="101"/>
                </a:moveTo>
                <a:cubicBezTo>
                  <a:pt x="49" y="101"/>
                  <a:pt x="38" y="111"/>
                  <a:pt x="38" y="124"/>
                </a:cubicBezTo>
                <a:cubicBezTo>
                  <a:pt x="38" y="136"/>
                  <a:pt x="49" y="146"/>
                  <a:pt x="61" y="146"/>
                </a:cubicBezTo>
                <a:cubicBezTo>
                  <a:pt x="72" y="146"/>
                  <a:pt x="81" y="139"/>
                  <a:pt x="83" y="130"/>
                </a:cubicBezTo>
                <a:cubicBezTo>
                  <a:pt x="111" y="130"/>
                  <a:pt x="111" y="130"/>
                  <a:pt x="111" y="130"/>
                </a:cubicBezTo>
                <a:cubicBezTo>
                  <a:pt x="108" y="155"/>
                  <a:pt x="87" y="174"/>
                  <a:pt x="61" y="174"/>
                </a:cubicBezTo>
                <a:cubicBezTo>
                  <a:pt x="34" y="174"/>
                  <a:pt x="11" y="151"/>
                  <a:pt x="11" y="123"/>
                </a:cubicBezTo>
                <a:cubicBezTo>
                  <a:pt x="11" y="96"/>
                  <a:pt x="34" y="73"/>
                  <a:pt x="61" y="73"/>
                </a:cubicBezTo>
                <a:cubicBezTo>
                  <a:pt x="87" y="73"/>
                  <a:pt x="108" y="92"/>
                  <a:pt x="111" y="117"/>
                </a:cubicBezTo>
                <a:cubicBezTo>
                  <a:pt x="83" y="117"/>
                  <a:pt x="83" y="117"/>
                  <a:pt x="83" y="117"/>
                </a:cubicBezTo>
                <a:cubicBezTo>
                  <a:pt x="81" y="108"/>
                  <a:pt x="72" y="101"/>
                  <a:pt x="61" y="101"/>
                </a:cubicBezTo>
                <a:close/>
                <a:moveTo>
                  <a:pt x="256" y="174"/>
                </a:moveTo>
                <a:cubicBezTo>
                  <a:pt x="228" y="174"/>
                  <a:pt x="206" y="151"/>
                  <a:pt x="206" y="123"/>
                </a:cubicBezTo>
                <a:cubicBezTo>
                  <a:pt x="206" y="107"/>
                  <a:pt x="213" y="93"/>
                  <a:pt x="226" y="84"/>
                </a:cubicBezTo>
                <a:cubicBezTo>
                  <a:pt x="239" y="108"/>
                  <a:pt x="239" y="108"/>
                  <a:pt x="239" y="108"/>
                </a:cubicBezTo>
                <a:cubicBezTo>
                  <a:pt x="235" y="112"/>
                  <a:pt x="233" y="117"/>
                  <a:pt x="233" y="124"/>
                </a:cubicBezTo>
                <a:cubicBezTo>
                  <a:pt x="233" y="136"/>
                  <a:pt x="243" y="146"/>
                  <a:pt x="256" y="146"/>
                </a:cubicBezTo>
                <a:cubicBezTo>
                  <a:pt x="268" y="146"/>
                  <a:pt x="279" y="136"/>
                  <a:pt x="279" y="124"/>
                </a:cubicBezTo>
                <a:cubicBezTo>
                  <a:pt x="279" y="111"/>
                  <a:pt x="268" y="101"/>
                  <a:pt x="256" y="101"/>
                </a:cubicBezTo>
                <a:cubicBezTo>
                  <a:pt x="254" y="101"/>
                  <a:pt x="252" y="101"/>
                  <a:pt x="251" y="101"/>
                </a:cubicBezTo>
                <a:cubicBezTo>
                  <a:pt x="237" y="77"/>
                  <a:pt x="237" y="77"/>
                  <a:pt x="237" y="77"/>
                </a:cubicBezTo>
                <a:cubicBezTo>
                  <a:pt x="243" y="75"/>
                  <a:pt x="249" y="73"/>
                  <a:pt x="256" y="73"/>
                </a:cubicBezTo>
                <a:cubicBezTo>
                  <a:pt x="283" y="73"/>
                  <a:pt x="306" y="96"/>
                  <a:pt x="306" y="123"/>
                </a:cubicBezTo>
                <a:cubicBezTo>
                  <a:pt x="306" y="151"/>
                  <a:pt x="283" y="174"/>
                  <a:pt x="256" y="174"/>
                </a:cubicBezTo>
                <a:close/>
                <a:moveTo>
                  <a:pt x="63" y="6"/>
                </a:moveTo>
                <a:cubicBezTo>
                  <a:pt x="63" y="3"/>
                  <a:pt x="66" y="0"/>
                  <a:pt x="69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4" y="0"/>
                  <a:pt x="117" y="3"/>
                  <a:pt x="117" y="6"/>
                </a:cubicBezTo>
                <a:cubicBezTo>
                  <a:pt x="117" y="10"/>
                  <a:pt x="114" y="13"/>
                  <a:pt x="110" y="13"/>
                </a:cubicBezTo>
                <a:cubicBezTo>
                  <a:pt x="69" y="13"/>
                  <a:pt x="69" y="13"/>
                  <a:pt x="69" y="13"/>
                </a:cubicBezTo>
                <a:cubicBezTo>
                  <a:pt x="66" y="13"/>
                  <a:pt x="63" y="10"/>
                  <a:pt x="63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33" name="摩托车2 833"/>
          <p:cNvSpPr/>
          <p:nvPr/>
        </p:nvSpPr>
        <p:spPr bwMode="auto">
          <a:xfrm>
            <a:off x="7608888" y="6010275"/>
            <a:ext cx="365125" cy="223838"/>
          </a:xfrm>
          <a:custGeom>
            <a:avLst/>
            <a:gdLst>
              <a:gd name="T0" fmla="*/ 265742 w 338"/>
              <a:gd name="T1" fmla="*/ 52411 h 205"/>
              <a:gd name="T2" fmla="*/ 205248 w 338"/>
              <a:gd name="T3" fmla="*/ 85168 h 205"/>
              <a:gd name="T4" fmla="*/ 365125 w 338"/>
              <a:gd name="T5" fmla="*/ 165968 h 205"/>
              <a:gd name="T6" fmla="*/ 251699 w 338"/>
              <a:gd name="T7" fmla="*/ 165968 h 205"/>
              <a:gd name="T8" fmla="*/ 238736 w 338"/>
              <a:gd name="T9" fmla="*/ 157233 h 205"/>
              <a:gd name="T10" fmla="*/ 197686 w 338"/>
              <a:gd name="T11" fmla="*/ 171427 h 205"/>
              <a:gd name="T12" fmla="*/ 125309 w 338"/>
              <a:gd name="T13" fmla="*/ 98270 h 205"/>
              <a:gd name="T14" fmla="*/ 25926 w 338"/>
              <a:gd name="T15" fmla="*/ 74249 h 205"/>
              <a:gd name="T16" fmla="*/ 21605 w 338"/>
              <a:gd name="T17" fmla="*/ 58962 h 205"/>
              <a:gd name="T18" fmla="*/ 96142 w 338"/>
              <a:gd name="T19" fmla="*/ 61146 h 205"/>
              <a:gd name="T20" fmla="*/ 146914 w 338"/>
              <a:gd name="T21" fmla="*/ 42584 h 205"/>
              <a:gd name="T22" fmla="*/ 194445 w 338"/>
              <a:gd name="T23" fmla="*/ 93903 h 205"/>
              <a:gd name="T24" fmla="*/ 207408 w 338"/>
              <a:gd name="T25" fmla="*/ 97178 h 205"/>
              <a:gd name="T26" fmla="*/ 305711 w 338"/>
              <a:gd name="T27" fmla="*/ 45859 h 205"/>
              <a:gd name="T28" fmla="*/ 361884 w 338"/>
              <a:gd name="T29" fmla="*/ 44768 h 205"/>
              <a:gd name="T30" fmla="*/ 338119 w 338"/>
              <a:gd name="T31" fmla="*/ 74249 h 205"/>
              <a:gd name="T32" fmla="*/ 243057 w 338"/>
              <a:gd name="T33" fmla="*/ 141946 h 205"/>
              <a:gd name="T34" fmla="*/ 308952 w 338"/>
              <a:gd name="T35" fmla="*/ 108097 h 205"/>
              <a:gd name="T36" fmla="*/ 346761 w 338"/>
              <a:gd name="T37" fmla="*/ 165968 h 205"/>
              <a:gd name="T38" fmla="*/ 273304 w 338"/>
              <a:gd name="T39" fmla="*/ 148497 h 205"/>
              <a:gd name="T40" fmla="*/ 308952 w 338"/>
              <a:gd name="T41" fmla="*/ 146314 h 205"/>
              <a:gd name="T42" fmla="*/ 308952 w 338"/>
              <a:gd name="T43" fmla="*/ 185622 h 205"/>
              <a:gd name="T44" fmla="*/ 270063 w 338"/>
              <a:gd name="T45" fmla="*/ 164876 h 205"/>
              <a:gd name="T46" fmla="*/ 308952 w 338"/>
              <a:gd name="T47" fmla="*/ 205276 h 205"/>
              <a:gd name="T48" fmla="*/ 124229 w 338"/>
              <a:gd name="T49" fmla="*/ 24022 h 205"/>
              <a:gd name="T50" fmla="*/ 143673 w 338"/>
              <a:gd name="T51" fmla="*/ 16378 h 205"/>
              <a:gd name="T52" fmla="*/ 159877 w 338"/>
              <a:gd name="T53" fmla="*/ 16378 h 205"/>
              <a:gd name="T54" fmla="*/ 159877 w 338"/>
              <a:gd name="T55" fmla="*/ 4368 h 205"/>
              <a:gd name="T56" fmla="*/ 142593 w 338"/>
              <a:gd name="T57" fmla="*/ 2184 h 205"/>
              <a:gd name="T58" fmla="*/ 122068 w 338"/>
              <a:gd name="T59" fmla="*/ 24022 h 205"/>
              <a:gd name="T60" fmla="*/ 124229 w 338"/>
              <a:gd name="T61" fmla="*/ 24022 h 205"/>
              <a:gd name="T62" fmla="*/ 57253 w 338"/>
              <a:gd name="T63" fmla="*/ 223838 h 205"/>
              <a:gd name="T64" fmla="*/ 57253 w 338"/>
              <a:gd name="T65" fmla="*/ 108097 h 205"/>
              <a:gd name="T66" fmla="*/ 89661 w 338"/>
              <a:gd name="T67" fmla="*/ 87351 h 205"/>
              <a:gd name="T68" fmla="*/ 90741 w 338"/>
              <a:gd name="T69" fmla="*/ 119016 h 205"/>
              <a:gd name="T70" fmla="*/ 96142 w 338"/>
              <a:gd name="T71" fmla="*/ 165968 h 205"/>
              <a:gd name="T72" fmla="*/ 72377 w 338"/>
              <a:gd name="T73" fmla="*/ 155049 h 205"/>
              <a:gd name="T74" fmla="*/ 57253 w 338"/>
              <a:gd name="T75" fmla="*/ 185622 h 205"/>
              <a:gd name="T76" fmla="*/ 57253 w 338"/>
              <a:gd name="T77" fmla="*/ 146314 h 205"/>
              <a:gd name="T78" fmla="*/ 68056 w 338"/>
              <a:gd name="T79" fmla="*/ 128843 h 205"/>
              <a:gd name="T80" fmla="*/ 18364 w 338"/>
              <a:gd name="T81" fmla="*/ 165968 h 205"/>
              <a:gd name="T82" fmla="*/ 96142 w 338"/>
              <a:gd name="T83" fmla="*/ 165968 h 20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338" h="205">
                <a:moveTo>
                  <a:pt x="147" y="43"/>
                </a:moveTo>
                <a:cubicBezTo>
                  <a:pt x="170" y="52"/>
                  <a:pt x="194" y="60"/>
                  <a:pt x="246" y="48"/>
                </a:cubicBezTo>
                <a:cubicBezTo>
                  <a:pt x="254" y="46"/>
                  <a:pt x="263" y="44"/>
                  <a:pt x="272" y="43"/>
                </a:cubicBezTo>
                <a:cubicBezTo>
                  <a:pt x="271" y="60"/>
                  <a:pt x="206" y="75"/>
                  <a:pt x="190" y="78"/>
                </a:cubicBezTo>
                <a:cubicBezTo>
                  <a:pt x="161" y="64"/>
                  <a:pt x="143" y="56"/>
                  <a:pt x="147" y="43"/>
                </a:cubicBezTo>
                <a:close/>
                <a:moveTo>
                  <a:pt x="338" y="152"/>
                </a:moveTo>
                <a:cubicBezTo>
                  <a:pt x="338" y="181"/>
                  <a:pt x="315" y="205"/>
                  <a:pt x="286" y="205"/>
                </a:cubicBezTo>
                <a:cubicBezTo>
                  <a:pt x="256" y="205"/>
                  <a:pt x="233" y="181"/>
                  <a:pt x="233" y="152"/>
                </a:cubicBezTo>
                <a:cubicBezTo>
                  <a:pt x="233" y="150"/>
                  <a:pt x="233" y="149"/>
                  <a:pt x="233" y="147"/>
                </a:cubicBezTo>
                <a:cubicBezTo>
                  <a:pt x="221" y="144"/>
                  <a:pt x="221" y="144"/>
                  <a:pt x="221" y="144"/>
                </a:cubicBezTo>
                <a:cubicBezTo>
                  <a:pt x="221" y="151"/>
                  <a:pt x="221" y="157"/>
                  <a:pt x="221" y="157"/>
                </a:cubicBezTo>
                <a:cubicBezTo>
                  <a:pt x="221" y="157"/>
                  <a:pt x="203" y="157"/>
                  <a:pt x="183" y="157"/>
                </a:cubicBezTo>
                <a:cubicBezTo>
                  <a:pt x="163" y="157"/>
                  <a:pt x="146" y="149"/>
                  <a:pt x="138" y="127"/>
                </a:cubicBezTo>
                <a:cubicBezTo>
                  <a:pt x="132" y="113"/>
                  <a:pt x="126" y="101"/>
                  <a:pt x="116" y="90"/>
                </a:cubicBezTo>
                <a:cubicBezTo>
                  <a:pt x="99" y="73"/>
                  <a:pt x="77" y="64"/>
                  <a:pt x="53" y="64"/>
                </a:cubicBezTo>
                <a:cubicBezTo>
                  <a:pt x="43" y="64"/>
                  <a:pt x="33" y="65"/>
                  <a:pt x="24" y="68"/>
                </a:cubicBezTo>
                <a:cubicBezTo>
                  <a:pt x="20" y="70"/>
                  <a:pt x="16" y="68"/>
                  <a:pt x="15" y="64"/>
                </a:cubicBezTo>
                <a:cubicBezTo>
                  <a:pt x="14" y="60"/>
                  <a:pt x="16" y="56"/>
                  <a:pt x="20" y="54"/>
                </a:cubicBezTo>
                <a:cubicBezTo>
                  <a:pt x="30" y="51"/>
                  <a:pt x="41" y="49"/>
                  <a:pt x="53" y="49"/>
                </a:cubicBezTo>
                <a:cubicBezTo>
                  <a:pt x="65" y="49"/>
                  <a:pt x="78" y="51"/>
                  <a:pt x="89" y="56"/>
                </a:cubicBezTo>
                <a:cubicBezTo>
                  <a:pt x="95" y="43"/>
                  <a:pt x="102" y="33"/>
                  <a:pt x="115" y="33"/>
                </a:cubicBezTo>
                <a:cubicBezTo>
                  <a:pt x="122" y="34"/>
                  <a:pt x="129" y="36"/>
                  <a:pt x="136" y="39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0" y="62"/>
                  <a:pt x="151" y="72"/>
                  <a:pt x="180" y="86"/>
                </a:cubicBezTo>
                <a:cubicBezTo>
                  <a:pt x="188" y="90"/>
                  <a:pt x="188" y="90"/>
                  <a:pt x="188" y="90"/>
                </a:cubicBezTo>
                <a:cubicBezTo>
                  <a:pt x="192" y="89"/>
                  <a:pt x="192" y="89"/>
                  <a:pt x="192" y="89"/>
                </a:cubicBezTo>
                <a:cubicBezTo>
                  <a:pt x="251" y="77"/>
                  <a:pt x="282" y="62"/>
                  <a:pt x="283" y="44"/>
                </a:cubicBezTo>
                <a:cubicBezTo>
                  <a:pt x="283" y="42"/>
                  <a:pt x="283" y="42"/>
                  <a:pt x="283" y="42"/>
                </a:cubicBezTo>
                <a:cubicBezTo>
                  <a:pt x="291" y="41"/>
                  <a:pt x="298" y="41"/>
                  <a:pt x="304" y="41"/>
                </a:cubicBezTo>
                <a:cubicBezTo>
                  <a:pt x="335" y="41"/>
                  <a:pt x="335" y="41"/>
                  <a:pt x="335" y="41"/>
                </a:cubicBezTo>
                <a:cubicBezTo>
                  <a:pt x="335" y="45"/>
                  <a:pt x="322" y="52"/>
                  <a:pt x="308" y="58"/>
                </a:cubicBezTo>
                <a:cubicBezTo>
                  <a:pt x="313" y="68"/>
                  <a:pt x="313" y="68"/>
                  <a:pt x="313" y="68"/>
                </a:cubicBezTo>
                <a:cubicBezTo>
                  <a:pt x="256" y="95"/>
                  <a:pt x="256" y="95"/>
                  <a:pt x="256" y="95"/>
                </a:cubicBezTo>
                <a:cubicBezTo>
                  <a:pt x="239" y="103"/>
                  <a:pt x="228" y="119"/>
                  <a:pt x="225" y="130"/>
                </a:cubicBezTo>
                <a:cubicBezTo>
                  <a:pt x="236" y="133"/>
                  <a:pt x="236" y="133"/>
                  <a:pt x="236" y="133"/>
                </a:cubicBezTo>
                <a:cubicBezTo>
                  <a:pt x="244" y="113"/>
                  <a:pt x="263" y="99"/>
                  <a:pt x="286" y="99"/>
                </a:cubicBezTo>
                <a:cubicBezTo>
                  <a:pt x="315" y="99"/>
                  <a:pt x="338" y="123"/>
                  <a:pt x="338" y="152"/>
                </a:cubicBezTo>
                <a:close/>
                <a:moveTo>
                  <a:pt x="321" y="152"/>
                </a:moveTo>
                <a:cubicBezTo>
                  <a:pt x="321" y="132"/>
                  <a:pt x="305" y="116"/>
                  <a:pt x="286" y="116"/>
                </a:cubicBezTo>
                <a:cubicBezTo>
                  <a:pt x="271" y="116"/>
                  <a:pt x="259" y="124"/>
                  <a:pt x="253" y="136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5" y="137"/>
                  <a:pt x="280" y="134"/>
                  <a:pt x="286" y="134"/>
                </a:cubicBezTo>
                <a:cubicBezTo>
                  <a:pt x="295" y="134"/>
                  <a:pt x="303" y="142"/>
                  <a:pt x="303" y="152"/>
                </a:cubicBezTo>
                <a:cubicBezTo>
                  <a:pt x="303" y="162"/>
                  <a:pt x="295" y="170"/>
                  <a:pt x="286" y="170"/>
                </a:cubicBezTo>
                <a:cubicBezTo>
                  <a:pt x="277" y="170"/>
                  <a:pt x="269" y="163"/>
                  <a:pt x="268" y="155"/>
                </a:cubicBezTo>
                <a:cubicBezTo>
                  <a:pt x="250" y="151"/>
                  <a:pt x="250" y="151"/>
                  <a:pt x="250" y="151"/>
                </a:cubicBezTo>
                <a:cubicBezTo>
                  <a:pt x="250" y="151"/>
                  <a:pt x="250" y="152"/>
                  <a:pt x="250" y="152"/>
                </a:cubicBezTo>
                <a:cubicBezTo>
                  <a:pt x="250" y="172"/>
                  <a:pt x="266" y="188"/>
                  <a:pt x="286" y="188"/>
                </a:cubicBezTo>
                <a:cubicBezTo>
                  <a:pt x="305" y="188"/>
                  <a:pt x="321" y="172"/>
                  <a:pt x="321" y="152"/>
                </a:cubicBezTo>
                <a:close/>
                <a:moveTo>
                  <a:pt x="115" y="22"/>
                </a:moveTo>
                <a:cubicBezTo>
                  <a:pt x="120" y="22"/>
                  <a:pt x="124" y="23"/>
                  <a:pt x="129" y="24"/>
                </a:cubicBezTo>
                <a:cubicBezTo>
                  <a:pt x="133" y="15"/>
                  <a:pt x="133" y="15"/>
                  <a:pt x="133" y="15"/>
                </a:cubicBezTo>
                <a:cubicBezTo>
                  <a:pt x="148" y="15"/>
                  <a:pt x="148" y="15"/>
                  <a:pt x="148" y="15"/>
                </a:cubicBezTo>
                <a:cubicBezTo>
                  <a:pt x="148" y="15"/>
                  <a:pt x="148" y="15"/>
                  <a:pt x="148" y="15"/>
                </a:cubicBezTo>
                <a:cubicBezTo>
                  <a:pt x="151" y="15"/>
                  <a:pt x="154" y="13"/>
                  <a:pt x="154" y="10"/>
                </a:cubicBezTo>
                <a:cubicBezTo>
                  <a:pt x="154" y="7"/>
                  <a:pt x="151" y="4"/>
                  <a:pt x="148" y="4"/>
                </a:cubicBezTo>
                <a:cubicBezTo>
                  <a:pt x="134" y="4"/>
                  <a:pt x="134" y="4"/>
                  <a:pt x="134" y="4"/>
                </a:cubicBezTo>
                <a:cubicBezTo>
                  <a:pt x="134" y="3"/>
                  <a:pt x="133" y="3"/>
                  <a:pt x="132" y="2"/>
                </a:cubicBezTo>
                <a:cubicBezTo>
                  <a:pt x="128" y="0"/>
                  <a:pt x="124" y="2"/>
                  <a:pt x="122" y="5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4" y="22"/>
                  <a:pt x="114" y="22"/>
                  <a:pt x="114" y="22"/>
                </a:cubicBezTo>
                <a:lnTo>
                  <a:pt x="115" y="22"/>
                </a:lnTo>
                <a:close/>
                <a:moveTo>
                  <a:pt x="106" y="152"/>
                </a:moveTo>
                <a:cubicBezTo>
                  <a:pt x="106" y="181"/>
                  <a:pt x="82" y="205"/>
                  <a:pt x="53" y="205"/>
                </a:cubicBezTo>
                <a:cubicBezTo>
                  <a:pt x="24" y="205"/>
                  <a:pt x="0" y="181"/>
                  <a:pt x="0" y="152"/>
                </a:cubicBezTo>
                <a:cubicBezTo>
                  <a:pt x="0" y="123"/>
                  <a:pt x="24" y="99"/>
                  <a:pt x="53" y="99"/>
                </a:cubicBezTo>
                <a:cubicBezTo>
                  <a:pt x="59" y="99"/>
                  <a:pt x="65" y="100"/>
                  <a:pt x="71" y="102"/>
                </a:cubicBezTo>
                <a:cubicBezTo>
                  <a:pt x="83" y="80"/>
                  <a:pt x="83" y="80"/>
                  <a:pt x="83" y="80"/>
                </a:cubicBezTo>
                <a:cubicBezTo>
                  <a:pt x="87" y="83"/>
                  <a:pt x="92" y="85"/>
                  <a:pt x="96" y="88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97" y="119"/>
                  <a:pt x="106" y="135"/>
                  <a:pt x="106" y="152"/>
                </a:cubicBezTo>
                <a:close/>
                <a:moveTo>
                  <a:pt x="89" y="152"/>
                </a:moveTo>
                <a:cubicBezTo>
                  <a:pt x="89" y="141"/>
                  <a:pt x="84" y="131"/>
                  <a:pt x="76" y="125"/>
                </a:cubicBezTo>
                <a:cubicBezTo>
                  <a:pt x="67" y="142"/>
                  <a:pt x="67" y="142"/>
                  <a:pt x="67" y="142"/>
                </a:cubicBezTo>
                <a:cubicBezTo>
                  <a:pt x="69" y="145"/>
                  <a:pt x="71" y="148"/>
                  <a:pt x="71" y="152"/>
                </a:cubicBezTo>
                <a:cubicBezTo>
                  <a:pt x="71" y="162"/>
                  <a:pt x="63" y="170"/>
                  <a:pt x="53" y="170"/>
                </a:cubicBezTo>
                <a:cubicBezTo>
                  <a:pt x="43" y="170"/>
                  <a:pt x="35" y="162"/>
                  <a:pt x="35" y="152"/>
                </a:cubicBezTo>
                <a:cubicBezTo>
                  <a:pt x="35" y="142"/>
                  <a:pt x="43" y="134"/>
                  <a:pt x="53" y="134"/>
                </a:cubicBezTo>
                <a:cubicBezTo>
                  <a:pt x="53" y="134"/>
                  <a:pt x="54" y="134"/>
                  <a:pt x="55" y="134"/>
                </a:cubicBezTo>
                <a:cubicBezTo>
                  <a:pt x="63" y="118"/>
                  <a:pt x="63" y="118"/>
                  <a:pt x="63" y="118"/>
                </a:cubicBezTo>
                <a:cubicBezTo>
                  <a:pt x="60" y="117"/>
                  <a:pt x="56" y="116"/>
                  <a:pt x="53" y="116"/>
                </a:cubicBezTo>
                <a:cubicBezTo>
                  <a:pt x="33" y="116"/>
                  <a:pt x="17" y="132"/>
                  <a:pt x="17" y="152"/>
                </a:cubicBezTo>
                <a:cubicBezTo>
                  <a:pt x="17" y="172"/>
                  <a:pt x="33" y="188"/>
                  <a:pt x="53" y="188"/>
                </a:cubicBezTo>
                <a:cubicBezTo>
                  <a:pt x="73" y="188"/>
                  <a:pt x="89" y="172"/>
                  <a:pt x="89" y="1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34" name="轿车2 834"/>
          <p:cNvSpPr/>
          <p:nvPr/>
        </p:nvSpPr>
        <p:spPr bwMode="auto">
          <a:xfrm>
            <a:off x="4387850" y="6010275"/>
            <a:ext cx="366713" cy="168275"/>
          </a:xfrm>
          <a:custGeom>
            <a:avLst/>
            <a:gdLst>
              <a:gd name="T0" fmla="*/ 28951 w 380"/>
              <a:gd name="T1" fmla="*/ 128395 h 173"/>
              <a:gd name="T2" fmla="*/ 27021 w 380"/>
              <a:gd name="T3" fmla="*/ 145903 h 173"/>
              <a:gd name="T4" fmla="*/ 965 w 380"/>
              <a:gd name="T5" fmla="*/ 131313 h 173"/>
              <a:gd name="T6" fmla="*/ 94573 w 380"/>
              <a:gd name="T7" fmla="*/ 139094 h 173"/>
              <a:gd name="T8" fmla="*/ 36671 w 380"/>
              <a:gd name="T9" fmla="*/ 139094 h 173"/>
              <a:gd name="T10" fmla="*/ 94573 w 380"/>
              <a:gd name="T11" fmla="*/ 139094 h 173"/>
              <a:gd name="T12" fmla="*/ 65622 w 380"/>
              <a:gd name="T13" fmla="*/ 123531 h 173"/>
              <a:gd name="T14" fmla="*/ 65622 w 380"/>
              <a:gd name="T15" fmla="*/ 154657 h 173"/>
              <a:gd name="T16" fmla="*/ 321356 w 380"/>
              <a:gd name="T17" fmla="*/ 139094 h 173"/>
              <a:gd name="T18" fmla="*/ 348377 w 380"/>
              <a:gd name="T19" fmla="*/ 150767 h 173"/>
              <a:gd name="T20" fmla="*/ 320391 w 380"/>
              <a:gd name="T21" fmla="*/ 128395 h 173"/>
              <a:gd name="T22" fmla="*/ 103259 w 380"/>
              <a:gd name="T23" fmla="*/ 139094 h 173"/>
              <a:gd name="T24" fmla="*/ 245119 w 380"/>
              <a:gd name="T25" fmla="*/ 153685 h 173"/>
              <a:gd name="T26" fmla="*/ 247049 w 380"/>
              <a:gd name="T27" fmla="*/ 128395 h 173"/>
              <a:gd name="T28" fmla="*/ 103259 w 380"/>
              <a:gd name="T29" fmla="*/ 139094 h 173"/>
              <a:gd name="T30" fmla="*/ 283720 w 380"/>
              <a:gd name="T31" fmla="*/ 168275 h 173"/>
              <a:gd name="T32" fmla="*/ 283720 w 380"/>
              <a:gd name="T33" fmla="*/ 109914 h 173"/>
              <a:gd name="T34" fmla="*/ 299161 w 380"/>
              <a:gd name="T35" fmla="*/ 139094 h 173"/>
              <a:gd name="T36" fmla="*/ 268280 w 380"/>
              <a:gd name="T37" fmla="*/ 139094 h 173"/>
              <a:gd name="T38" fmla="*/ 299161 w 380"/>
              <a:gd name="T39" fmla="*/ 139094 h 173"/>
              <a:gd name="T40" fmla="*/ 314601 w 380"/>
              <a:gd name="T41" fmla="*/ 117695 h 173"/>
              <a:gd name="T42" fmla="*/ 250909 w 380"/>
              <a:gd name="T43" fmla="*/ 117695 h 173"/>
              <a:gd name="T44" fmla="*/ 169846 w 380"/>
              <a:gd name="T45" fmla="*/ 72952 h 173"/>
              <a:gd name="T46" fmla="*/ 256699 w 380"/>
              <a:gd name="T47" fmla="*/ 66143 h 173"/>
              <a:gd name="T48" fmla="*/ 158266 w 380"/>
              <a:gd name="T49" fmla="*/ 117695 h 173"/>
              <a:gd name="T50" fmla="*/ 81063 w 380"/>
              <a:gd name="T51" fmla="*/ 104078 h 173"/>
              <a:gd name="T52" fmla="*/ 75273 w 380"/>
              <a:gd name="T53" fmla="*/ 72952 h 173"/>
              <a:gd name="T54" fmla="*/ 144755 w 380"/>
              <a:gd name="T55" fmla="*/ 33071 h 173"/>
              <a:gd name="T56" fmla="*/ 63692 w 380"/>
              <a:gd name="T57" fmla="*/ 71979 h 173"/>
              <a:gd name="T58" fmla="*/ 65622 w 380"/>
              <a:gd name="T59" fmla="*/ 100187 h 173"/>
              <a:gd name="T60" fmla="*/ 32811 w 380"/>
              <a:gd name="T61" fmla="*/ 117695 h 173"/>
              <a:gd name="T62" fmla="*/ 0 w 380"/>
              <a:gd name="T63" fmla="*/ 111859 h 173"/>
              <a:gd name="T64" fmla="*/ 18336 w 380"/>
              <a:gd name="T65" fmla="*/ 69061 h 173"/>
              <a:gd name="T66" fmla="*/ 30881 w 380"/>
              <a:gd name="T67" fmla="*/ 55443 h 173"/>
              <a:gd name="T68" fmla="*/ 127385 w 380"/>
              <a:gd name="T69" fmla="*/ 20426 h 173"/>
              <a:gd name="T70" fmla="*/ 158266 w 380"/>
              <a:gd name="T71" fmla="*/ 0 h 173"/>
              <a:gd name="T72" fmla="*/ 276965 w 380"/>
              <a:gd name="T73" fmla="*/ 61279 h 173"/>
              <a:gd name="T74" fmla="*/ 365748 w 380"/>
              <a:gd name="T75" fmla="*/ 113804 h 173"/>
              <a:gd name="T76" fmla="*/ 27986 w 380"/>
              <a:gd name="T77" fmla="*/ 75870 h 173"/>
              <a:gd name="T78" fmla="*/ 12545 w 380"/>
              <a:gd name="T79" fmla="*/ 100187 h 173"/>
              <a:gd name="T80" fmla="*/ 27986 w 380"/>
              <a:gd name="T81" fmla="*/ 75870 h 173"/>
              <a:gd name="T82" fmla="*/ 176601 w 380"/>
              <a:gd name="T83" fmla="*/ 95323 h 173"/>
              <a:gd name="T84" fmla="*/ 190112 w 380"/>
              <a:gd name="T85" fmla="*/ 107968 h 173"/>
              <a:gd name="T86" fmla="*/ 203622 w 380"/>
              <a:gd name="T87" fmla="*/ 81706 h 173"/>
              <a:gd name="T88" fmla="*/ 190112 w 380"/>
              <a:gd name="T89" fmla="*/ 94351 h 173"/>
              <a:gd name="T90" fmla="*/ 203622 w 380"/>
              <a:gd name="T91" fmla="*/ 81706 h 173"/>
              <a:gd name="T92" fmla="*/ 203622 w 380"/>
              <a:gd name="T93" fmla="*/ 95323 h 173"/>
              <a:gd name="T94" fmla="*/ 216168 w 380"/>
              <a:gd name="T95" fmla="*/ 107968 h 173"/>
              <a:gd name="T96" fmla="*/ 229678 w 380"/>
              <a:gd name="T97" fmla="*/ 81706 h 173"/>
              <a:gd name="T98" fmla="*/ 217133 w 380"/>
              <a:gd name="T99" fmla="*/ 94351 h 173"/>
              <a:gd name="T100" fmla="*/ 229678 w 380"/>
              <a:gd name="T101" fmla="*/ 81706 h 173"/>
              <a:gd name="T102" fmla="*/ 229678 w 380"/>
              <a:gd name="T103" fmla="*/ 95323 h 173"/>
              <a:gd name="T104" fmla="*/ 243189 w 380"/>
              <a:gd name="T105" fmla="*/ 107968 h 173"/>
              <a:gd name="T106" fmla="*/ 354168 w 380"/>
              <a:gd name="T107" fmla="*/ 101160 h 173"/>
              <a:gd name="T108" fmla="*/ 296266 w 380"/>
              <a:gd name="T109" fmla="*/ 83651 h 173"/>
              <a:gd name="T110" fmla="*/ 340657 w 380"/>
              <a:gd name="T111" fmla="*/ 101160 h 17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380" h="173">
                <a:moveTo>
                  <a:pt x="1" y="132"/>
                </a:moveTo>
                <a:cubicBezTo>
                  <a:pt x="30" y="132"/>
                  <a:pt x="30" y="132"/>
                  <a:pt x="30" y="132"/>
                </a:cubicBezTo>
                <a:cubicBezTo>
                  <a:pt x="29" y="135"/>
                  <a:pt x="28" y="139"/>
                  <a:pt x="28" y="143"/>
                </a:cubicBezTo>
                <a:cubicBezTo>
                  <a:pt x="28" y="150"/>
                  <a:pt x="28" y="150"/>
                  <a:pt x="28" y="150"/>
                </a:cubicBezTo>
                <a:cubicBezTo>
                  <a:pt x="19" y="147"/>
                  <a:pt x="11" y="145"/>
                  <a:pt x="8" y="144"/>
                </a:cubicBezTo>
                <a:cubicBezTo>
                  <a:pt x="5" y="143"/>
                  <a:pt x="1" y="140"/>
                  <a:pt x="1" y="135"/>
                </a:cubicBezTo>
                <a:lnTo>
                  <a:pt x="1" y="132"/>
                </a:lnTo>
                <a:close/>
                <a:moveTo>
                  <a:pt x="98" y="143"/>
                </a:moveTo>
                <a:cubicBezTo>
                  <a:pt x="98" y="160"/>
                  <a:pt x="84" y="173"/>
                  <a:pt x="68" y="173"/>
                </a:cubicBezTo>
                <a:cubicBezTo>
                  <a:pt x="51" y="173"/>
                  <a:pt x="38" y="160"/>
                  <a:pt x="38" y="143"/>
                </a:cubicBezTo>
                <a:cubicBezTo>
                  <a:pt x="38" y="127"/>
                  <a:pt x="51" y="113"/>
                  <a:pt x="68" y="113"/>
                </a:cubicBezTo>
                <a:cubicBezTo>
                  <a:pt x="84" y="113"/>
                  <a:pt x="98" y="127"/>
                  <a:pt x="98" y="143"/>
                </a:cubicBezTo>
                <a:close/>
                <a:moveTo>
                  <a:pt x="84" y="143"/>
                </a:moveTo>
                <a:cubicBezTo>
                  <a:pt x="84" y="134"/>
                  <a:pt x="77" y="127"/>
                  <a:pt x="68" y="127"/>
                </a:cubicBezTo>
                <a:cubicBezTo>
                  <a:pt x="59" y="127"/>
                  <a:pt x="52" y="134"/>
                  <a:pt x="52" y="143"/>
                </a:cubicBezTo>
                <a:cubicBezTo>
                  <a:pt x="52" y="152"/>
                  <a:pt x="59" y="159"/>
                  <a:pt x="68" y="159"/>
                </a:cubicBezTo>
                <a:cubicBezTo>
                  <a:pt x="77" y="159"/>
                  <a:pt x="84" y="152"/>
                  <a:pt x="84" y="143"/>
                </a:cubicBezTo>
                <a:close/>
                <a:moveTo>
                  <a:pt x="333" y="143"/>
                </a:moveTo>
                <a:cubicBezTo>
                  <a:pt x="333" y="158"/>
                  <a:pt x="333" y="158"/>
                  <a:pt x="333" y="158"/>
                </a:cubicBezTo>
                <a:cubicBezTo>
                  <a:pt x="336" y="158"/>
                  <a:pt x="345" y="157"/>
                  <a:pt x="361" y="155"/>
                </a:cubicBezTo>
                <a:cubicBezTo>
                  <a:pt x="371" y="153"/>
                  <a:pt x="374" y="144"/>
                  <a:pt x="378" y="132"/>
                </a:cubicBezTo>
                <a:cubicBezTo>
                  <a:pt x="332" y="132"/>
                  <a:pt x="332" y="132"/>
                  <a:pt x="332" y="132"/>
                </a:cubicBezTo>
                <a:cubicBezTo>
                  <a:pt x="333" y="135"/>
                  <a:pt x="333" y="139"/>
                  <a:pt x="333" y="143"/>
                </a:cubicBezTo>
                <a:close/>
                <a:moveTo>
                  <a:pt x="107" y="143"/>
                </a:moveTo>
                <a:cubicBezTo>
                  <a:pt x="107" y="158"/>
                  <a:pt x="107" y="158"/>
                  <a:pt x="107" y="158"/>
                </a:cubicBezTo>
                <a:cubicBezTo>
                  <a:pt x="254" y="158"/>
                  <a:pt x="254" y="158"/>
                  <a:pt x="254" y="158"/>
                </a:cubicBezTo>
                <a:cubicBezTo>
                  <a:pt x="254" y="143"/>
                  <a:pt x="254" y="143"/>
                  <a:pt x="254" y="143"/>
                </a:cubicBezTo>
                <a:cubicBezTo>
                  <a:pt x="254" y="139"/>
                  <a:pt x="255" y="135"/>
                  <a:pt x="256" y="132"/>
                </a:cubicBezTo>
                <a:cubicBezTo>
                  <a:pt x="106" y="132"/>
                  <a:pt x="106" y="132"/>
                  <a:pt x="106" y="132"/>
                </a:cubicBezTo>
                <a:cubicBezTo>
                  <a:pt x="107" y="135"/>
                  <a:pt x="107" y="139"/>
                  <a:pt x="107" y="143"/>
                </a:cubicBezTo>
                <a:close/>
                <a:moveTo>
                  <a:pt x="324" y="143"/>
                </a:moveTo>
                <a:cubicBezTo>
                  <a:pt x="324" y="160"/>
                  <a:pt x="310" y="173"/>
                  <a:pt x="294" y="173"/>
                </a:cubicBezTo>
                <a:cubicBezTo>
                  <a:pt x="277" y="173"/>
                  <a:pt x="264" y="160"/>
                  <a:pt x="264" y="143"/>
                </a:cubicBezTo>
                <a:cubicBezTo>
                  <a:pt x="264" y="127"/>
                  <a:pt x="277" y="113"/>
                  <a:pt x="294" y="113"/>
                </a:cubicBezTo>
                <a:cubicBezTo>
                  <a:pt x="310" y="113"/>
                  <a:pt x="324" y="127"/>
                  <a:pt x="324" y="143"/>
                </a:cubicBezTo>
                <a:close/>
                <a:moveTo>
                  <a:pt x="310" y="143"/>
                </a:moveTo>
                <a:cubicBezTo>
                  <a:pt x="310" y="134"/>
                  <a:pt x="303" y="127"/>
                  <a:pt x="294" y="127"/>
                </a:cubicBezTo>
                <a:cubicBezTo>
                  <a:pt x="285" y="127"/>
                  <a:pt x="278" y="134"/>
                  <a:pt x="278" y="143"/>
                </a:cubicBezTo>
                <a:cubicBezTo>
                  <a:pt x="278" y="152"/>
                  <a:pt x="285" y="159"/>
                  <a:pt x="294" y="159"/>
                </a:cubicBezTo>
                <a:cubicBezTo>
                  <a:pt x="303" y="159"/>
                  <a:pt x="310" y="152"/>
                  <a:pt x="310" y="143"/>
                </a:cubicBezTo>
                <a:close/>
                <a:moveTo>
                  <a:pt x="379" y="121"/>
                </a:moveTo>
                <a:cubicBezTo>
                  <a:pt x="326" y="121"/>
                  <a:pt x="326" y="121"/>
                  <a:pt x="326" y="121"/>
                </a:cubicBezTo>
                <a:cubicBezTo>
                  <a:pt x="319" y="110"/>
                  <a:pt x="307" y="103"/>
                  <a:pt x="293" y="103"/>
                </a:cubicBezTo>
                <a:cubicBezTo>
                  <a:pt x="279" y="103"/>
                  <a:pt x="267" y="110"/>
                  <a:pt x="260" y="121"/>
                </a:cubicBezTo>
                <a:cubicBezTo>
                  <a:pt x="176" y="121"/>
                  <a:pt x="176" y="121"/>
                  <a:pt x="176" y="121"/>
                </a:cubicBezTo>
                <a:cubicBezTo>
                  <a:pt x="176" y="75"/>
                  <a:pt x="176" y="75"/>
                  <a:pt x="176" y="75"/>
                </a:cubicBezTo>
                <a:cubicBezTo>
                  <a:pt x="257" y="75"/>
                  <a:pt x="257" y="75"/>
                  <a:pt x="257" y="75"/>
                </a:cubicBezTo>
                <a:cubicBezTo>
                  <a:pt x="266" y="75"/>
                  <a:pt x="266" y="71"/>
                  <a:pt x="266" y="68"/>
                </a:cubicBezTo>
                <a:cubicBezTo>
                  <a:pt x="231" y="50"/>
                  <a:pt x="200" y="35"/>
                  <a:pt x="164" y="34"/>
                </a:cubicBezTo>
                <a:cubicBezTo>
                  <a:pt x="164" y="121"/>
                  <a:pt x="164" y="121"/>
                  <a:pt x="164" y="121"/>
                </a:cubicBezTo>
                <a:cubicBezTo>
                  <a:pt x="100" y="121"/>
                  <a:pt x="100" y="121"/>
                  <a:pt x="100" y="121"/>
                </a:cubicBezTo>
                <a:cubicBezTo>
                  <a:pt x="96" y="115"/>
                  <a:pt x="90" y="110"/>
                  <a:pt x="84" y="107"/>
                </a:cubicBezTo>
                <a:cubicBezTo>
                  <a:pt x="79" y="104"/>
                  <a:pt x="78" y="98"/>
                  <a:pt x="78" y="89"/>
                </a:cubicBezTo>
                <a:cubicBezTo>
                  <a:pt x="78" y="75"/>
                  <a:pt x="78" y="75"/>
                  <a:pt x="78" y="75"/>
                </a:cubicBezTo>
                <a:cubicBezTo>
                  <a:pt x="150" y="75"/>
                  <a:pt x="150" y="75"/>
                  <a:pt x="150" y="75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02" y="36"/>
                  <a:pt x="75" y="50"/>
                  <a:pt x="54" y="62"/>
                </a:cubicBezTo>
                <a:cubicBezTo>
                  <a:pt x="66" y="74"/>
                  <a:pt x="66" y="74"/>
                  <a:pt x="66" y="74"/>
                </a:cubicBezTo>
                <a:cubicBezTo>
                  <a:pt x="66" y="89"/>
                  <a:pt x="66" y="89"/>
                  <a:pt x="66" y="89"/>
                </a:cubicBezTo>
                <a:cubicBezTo>
                  <a:pt x="66" y="94"/>
                  <a:pt x="67" y="99"/>
                  <a:pt x="68" y="103"/>
                </a:cubicBezTo>
                <a:cubicBezTo>
                  <a:pt x="68" y="103"/>
                  <a:pt x="67" y="103"/>
                  <a:pt x="67" y="103"/>
                </a:cubicBezTo>
                <a:cubicBezTo>
                  <a:pt x="53" y="103"/>
                  <a:pt x="41" y="110"/>
                  <a:pt x="34" y="121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09"/>
                  <a:pt x="2" y="104"/>
                  <a:pt x="7" y="102"/>
                </a:cubicBezTo>
                <a:cubicBezTo>
                  <a:pt x="7" y="91"/>
                  <a:pt x="12" y="79"/>
                  <a:pt x="19" y="71"/>
                </a:cubicBezTo>
                <a:cubicBezTo>
                  <a:pt x="16" y="64"/>
                  <a:pt x="19" y="57"/>
                  <a:pt x="29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9" y="53"/>
                  <a:pt x="42" y="52"/>
                </a:cubicBezTo>
                <a:cubicBezTo>
                  <a:pt x="62" y="40"/>
                  <a:pt x="88" y="25"/>
                  <a:pt x="132" y="21"/>
                </a:cubicBezTo>
                <a:cubicBezTo>
                  <a:pt x="155" y="0"/>
                  <a:pt x="155" y="0"/>
                  <a:pt x="155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64" y="19"/>
                  <a:pt x="164" y="19"/>
                  <a:pt x="164" y="19"/>
                </a:cubicBezTo>
                <a:cubicBezTo>
                  <a:pt x="208" y="20"/>
                  <a:pt x="245" y="40"/>
                  <a:pt x="287" y="63"/>
                </a:cubicBezTo>
                <a:cubicBezTo>
                  <a:pt x="339" y="75"/>
                  <a:pt x="361" y="91"/>
                  <a:pt x="372" y="99"/>
                </a:cubicBezTo>
                <a:cubicBezTo>
                  <a:pt x="380" y="105"/>
                  <a:pt x="379" y="113"/>
                  <a:pt x="379" y="117"/>
                </a:cubicBezTo>
                <a:lnTo>
                  <a:pt x="379" y="121"/>
                </a:lnTo>
                <a:close/>
                <a:moveTo>
                  <a:pt x="29" y="78"/>
                </a:moveTo>
                <a:cubicBezTo>
                  <a:pt x="24" y="75"/>
                  <a:pt x="24" y="75"/>
                  <a:pt x="24" y="75"/>
                </a:cubicBezTo>
                <a:cubicBezTo>
                  <a:pt x="17" y="82"/>
                  <a:pt x="13" y="92"/>
                  <a:pt x="13" y="103"/>
                </a:cubicBezTo>
                <a:cubicBezTo>
                  <a:pt x="19" y="103"/>
                  <a:pt x="19" y="103"/>
                  <a:pt x="19" y="103"/>
                </a:cubicBezTo>
                <a:lnTo>
                  <a:pt x="29" y="78"/>
                </a:lnTo>
                <a:close/>
                <a:moveTo>
                  <a:pt x="197" y="98"/>
                </a:moveTo>
                <a:cubicBezTo>
                  <a:pt x="183" y="98"/>
                  <a:pt x="183" y="98"/>
                  <a:pt x="183" y="98"/>
                </a:cubicBezTo>
                <a:cubicBezTo>
                  <a:pt x="183" y="111"/>
                  <a:pt x="183" y="111"/>
                  <a:pt x="183" y="111"/>
                </a:cubicBezTo>
                <a:cubicBezTo>
                  <a:pt x="197" y="111"/>
                  <a:pt x="197" y="111"/>
                  <a:pt x="197" y="111"/>
                </a:cubicBezTo>
                <a:lnTo>
                  <a:pt x="197" y="98"/>
                </a:lnTo>
                <a:close/>
                <a:moveTo>
                  <a:pt x="211" y="84"/>
                </a:moveTo>
                <a:cubicBezTo>
                  <a:pt x="197" y="84"/>
                  <a:pt x="197" y="84"/>
                  <a:pt x="197" y="84"/>
                </a:cubicBezTo>
                <a:cubicBezTo>
                  <a:pt x="197" y="97"/>
                  <a:pt x="197" y="97"/>
                  <a:pt x="197" y="97"/>
                </a:cubicBezTo>
                <a:cubicBezTo>
                  <a:pt x="211" y="97"/>
                  <a:pt x="211" y="97"/>
                  <a:pt x="211" y="97"/>
                </a:cubicBezTo>
                <a:lnTo>
                  <a:pt x="211" y="84"/>
                </a:lnTo>
                <a:close/>
                <a:moveTo>
                  <a:pt x="224" y="98"/>
                </a:moveTo>
                <a:cubicBezTo>
                  <a:pt x="211" y="98"/>
                  <a:pt x="211" y="98"/>
                  <a:pt x="211" y="98"/>
                </a:cubicBezTo>
                <a:cubicBezTo>
                  <a:pt x="211" y="111"/>
                  <a:pt x="211" y="111"/>
                  <a:pt x="211" y="111"/>
                </a:cubicBezTo>
                <a:cubicBezTo>
                  <a:pt x="224" y="111"/>
                  <a:pt x="224" y="111"/>
                  <a:pt x="224" y="111"/>
                </a:cubicBezTo>
                <a:lnTo>
                  <a:pt x="224" y="98"/>
                </a:lnTo>
                <a:close/>
                <a:moveTo>
                  <a:pt x="238" y="84"/>
                </a:moveTo>
                <a:cubicBezTo>
                  <a:pt x="225" y="84"/>
                  <a:pt x="225" y="84"/>
                  <a:pt x="225" y="84"/>
                </a:cubicBezTo>
                <a:cubicBezTo>
                  <a:pt x="225" y="97"/>
                  <a:pt x="225" y="97"/>
                  <a:pt x="225" y="97"/>
                </a:cubicBezTo>
                <a:cubicBezTo>
                  <a:pt x="238" y="97"/>
                  <a:pt x="238" y="97"/>
                  <a:pt x="238" y="97"/>
                </a:cubicBezTo>
                <a:lnTo>
                  <a:pt x="238" y="84"/>
                </a:lnTo>
                <a:close/>
                <a:moveTo>
                  <a:pt x="252" y="98"/>
                </a:moveTo>
                <a:cubicBezTo>
                  <a:pt x="238" y="98"/>
                  <a:pt x="238" y="98"/>
                  <a:pt x="238" y="98"/>
                </a:cubicBezTo>
                <a:cubicBezTo>
                  <a:pt x="238" y="111"/>
                  <a:pt x="238" y="111"/>
                  <a:pt x="238" y="111"/>
                </a:cubicBezTo>
                <a:cubicBezTo>
                  <a:pt x="252" y="111"/>
                  <a:pt x="252" y="111"/>
                  <a:pt x="252" y="111"/>
                </a:cubicBezTo>
                <a:lnTo>
                  <a:pt x="252" y="98"/>
                </a:lnTo>
                <a:close/>
                <a:moveTo>
                  <a:pt x="367" y="104"/>
                </a:moveTo>
                <a:cubicBezTo>
                  <a:pt x="361" y="98"/>
                  <a:pt x="329" y="80"/>
                  <a:pt x="309" y="77"/>
                </a:cubicBezTo>
                <a:cubicBezTo>
                  <a:pt x="302" y="76"/>
                  <a:pt x="300" y="81"/>
                  <a:pt x="307" y="86"/>
                </a:cubicBezTo>
                <a:cubicBezTo>
                  <a:pt x="318" y="92"/>
                  <a:pt x="321" y="94"/>
                  <a:pt x="331" y="100"/>
                </a:cubicBezTo>
                <a:cubicBezTo>
                  <a:pt x="337" y="103"/>
                  <a:pt x="341" y="104"/>
                  <a:pt x="353" y="104"/>
                </a:cubicBezTo>
                <a:cubicBezTo>
                  <a:pt x="362" y="104"/>
                  <a:pt x="367" y="104"/>
                  <a:pt x="367" y="10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35" name="火车 836"/>
          <p:cNvSpPr/>
          <p:nvPr/>
        </p:nvSpPr>
        <p:spPr bwMode="auto">
          <a:xfrm>
            <a:off x="1971675" y="6010275"/>
            <a:ext cx="365125" cy="133350"/>
          </a:xfrm>
          <a:custGeom>
            <a:avLst/>
            <a:gdLst>
              <a:gd name="T0" fmla="*/ 81040 w 410"/>
              <a:gd name="T1" fmla="*/ 76722 h 146"/>
              <a:gd name="T2" fmla="*/ 31169 w 410"/>
              <a:gd name="T3" fmla="*/ 42928 h 146"/>
              <a:gd name="T4" fmla="*/ 12468 w 410"/>
              <a:gd name="T5" fmla="*/ 42928 h 146"/>
              <a:gd name="T6" fmla="*/ 26716 w 410"/>
              <a:gd name="T7" fmla="*/ 28314 h 146"/>
              <a:gd name="T8" fmla="*/ 66791 w 410"/>
              <a:gd name="T9" fmla="*/ 60282 h 146"/>
              <a:gd name="T10" fmla="*/ 46309 w 410"/>
              <a:gd name="T11" fmla="*/ 60282 h 146"/>
              <a:gd name="T12" fmla="*/ 61448 w 410"/>
              <a:gd name="T13" fmla="*/ 10047 h 146"/>
              <a:gd name="T14" fmla="*/ 217294 w 410"/>
              <a:gd name="T15" fmla="*/ 0 h 146"/>
              <a:gd name="T16" fmla="*/ 364234 w 410"/>
              <a:gd name="T17" fmla="*/ 76722 h 146"/>
              <a:gd name="T18" fmla="*/ 118443 w 410"/>
              <a:gd name="T19" fmla="*/ 47495 h 146"/>
              <a:gd name="T20" fmla="*/ 105085 w 410"/>
              <a:gd name="T21" fmla="*/ 33794 h 146"/>
              <a:gd name="T22" fmla="*/ 123786 w 410"/>
              <a:gd name="T23" fmla="*/ 33794 h 146"/>
              <a:gd name="T24" fmla="*/ 151393 w 410"/>
              <a:gd name="T25" fmla="*/ 47495 h 146"/>
              <a:gd name="T26" fmla="*/ 137145 w 410"/>
              <a:gd name="T27" fmla="*/ 33794 h 146"/>
              <a:gd name="T28" fmla="*/ 155846 w 410"/>
              <a:gd name="T29" fmla="*/ 33794 h 146"/>
              <a:gd name="T30" fmla="*/ 183453 w 410"/>
              <a:gd name="T31" fmla="*/ 47495 h 146"/>
              <a:gd name="T32" fmla="*/ 170095 w 410"/>
              <a:gd name="T33" fmla="*/ 33794 h 146"/>
              <a:gd name="T34" fmla="*/ 188796 w 410"/>
              <a:gd name="T35" fmla="*/ 33794 h 146"/>
              <a:gd name="T36" fmla="*/ 219075 w 410"/>
              <a:gd name="T37" fmla="*/ 65762 h 146"/>
              <a:gd name="T38" fmla="*/ 203936 w 410"/>
              <a:gd name="T39" fmla="*/ 15527 h 146"/>
              <a:gd name="T40" fmla="*/ 224418 w 410"/>
              <a:gd name="T41" fmla="*/ 15527 h 146"/>
              <a:gd name="T42" fmla="*/ 245791 w 410"/>
              <a:gd name="T43" fmla="*/ 19180 h 146"/>
              <a:gd name="T44" fmla="*/ 299224 w 410"/>
              <a:gd name="T45" fmla="*/ 57541 h 146"/>
              <a:gd name="T46" fmla="*/ 365125 w 410"/>
              <a:gd name="T47" fmla="*/ 126043 h 146"/>
              <a:gd name="T48" fmla="*/ 354438 w 410"/>
              <a:gd name="T49" fmla="*/ 126043 h 146"/>
              <a:gd name="T50" fmla="*/ 333956 w 410"/>
              <a:gd name="T51" fmla="*/ 133350 h 146"/>
              <a:gd name="T52" fmla="*/ 323269 w 410"/>
              <a:gd name="T53" fmla="*/ 133350 h 146"/>
              <a:gd name="T54" fmla="*/ 301896 w 410"/>
              <a:gd name="T55" fmla="*/ 126043 h 146"/>
              <a:gd name="T56" fmla="*/ 292100 w 410"/>
              <a:gd name="T57" fmla="*/ 126043 h 146"/>
              <a:gd name="T58" fmla="*/ 271617 w 410"/>
              <a:gd name="T59" fmla="*/ 133350 h 146"/>
              <a:gd name="T60" fmla="*/ 260931 w 410"/>
              <a:gd name="T61" fmla="*/ 133350 h 146"/>
              <a:gd name="T62" fmla="*/ 239558 w 410"/>
              <a:gd name="T63" fmla="*/ 126043 h 146"/>
              <a:gd name="T64" fmla="*/ 229762 w 410"/>
              <a:gd name="T65" fmla="*/ 126043 h 146"/>
              <a:gd name="T66" fmla="*/ 208388 w 410"/>
              <a:gd name="T67" fmla="*/ 133350 h 146"/>
              <a:gd name="T68" fmla="*/ 197702 w 410"/>
              <a:gd name="T69" fmla="*/ 133350 h 146"/>
              <a:gd name="T70" fmla="*/ 177219 w 410"/>
              <a:gd name="T71" fmla="*/ 126043 h 146"/>
              <a:gd name="T72" fmla="*/ 167423 w 410"/>
              <a:gd name="T73" fmla="*/ 126043 h 146"/>
              <a:gd name="T74" fmla="*/ 146050 w 410"/>
              <a:gd name="T75" fmla="*/ 133350 h 146"/>
              <a:gd name="T76" fmla="*/ 135363 w 410"/>
              <a:gd name="T77" fmla="*/ 133350 h 146"/>
              <a:gd name="T78" fmla="*/ 114881 w 410"/>
              <a:gd name="T79" fmla="*/ 126043 h 146"/>
              <a:gd name="T80" fmla="*/ 104194 w 410"/>
              <a:gd name="T81" fmla="*/ 126043 h 146"/>
              <a:gd name="T82" fmla="*/ 83712 w 410"/>
              <a:gd name="T83" fmla="*/ 133350 h 146"/>
              <a:gd name="T84" fmla="*/ 73025 w 410"/>
              <a:gd name="T85" fmla="*/ 133350 h 146"/>
              <a:gd name="T86" fmla="*/ 52542 w 410"/>
              <a:gd name="T87" fmla="*/ 126043 h 146"/>
              <a:gd name="T88" fmla="*/ 41856 w 410"/>
              <a:gd name="T89" fmla="*/ 126043 h 146"/>
              <a:gd name="T90" fmla="*/ 21373 w 410"/>
              <a:gd name="T91" fmla="*/ 133350 h 146"/>
              <a:gd name="T92" fmla="*/ 10687 w 410"/>
              <a:gd name="T93" fmla="*/ 133350 h 146"/>
              <a:gd name="T94" fmla="*/ 0 w 410"/>
              <a:gd name="T95" fmla="*/ 126043 h 146"/>
              <a:gd name="T96" fmla="*/ 28498 w 410"/>
              <a:gd name="T97" fmla="*/ 102296 h 146"/>
              <a:gd name="T98" fmla="*/ 28498 w 410"/>
              <a:gd name="T99" fmla="*/ 102296 h 146"/>
              <a:gd name="T100" fmla="*/ 118443 w 410"/>
              <a:gd name="T101" fmla="*/ 102296 h 146"/>
              <a:gd name="T102" fmla="*/ 251135 w 410"/>
              <a:gd name="T103" fmla="*/ 114170 h 146"/>
              <a:gd name="T104" fmla="*/ 1781 w 410"/>
              <a:gd name="T105" fmla="*/ 86769 h 146"/>
              <a:gd name="T106" fmla="*/ 65010 w 410"/>
              <a:gd name="T107" fmla="*/ 105949 h 146"/>
              <a:gd name="T108" fmla="*/ 21373 w 410"/>
              <a:gd name="T109" fmla="*/ 105949 h 146"/>
              <a:gd name="T110" fmla="*/ 93508 w 410"/>
              <a:gd name="T111" fmla="*/ 86769 h 146"/>
              <a:gd name="T112" fmla="*/ 275180 w 410"/>
              <a:gd name="T113" fmla="*/ 105949 h 146"/>
              <a:gd name="T114" fmla="*/ 231543 w 410"/>
              <a:gd name="T115" fmla="*/ 105949 h 146"/>
              <a:gd name="T116" fmla="*/ 116662 w 410"/>
              <a:gd name="T117" fmla="*/ 94989 h 146"/>
              <a:gd name="T118" fmla="*/ 93508 w 410"/>
              <a:gd name="T119" fmla="*/ 86769 h 14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10" h="146">
                <a:moveTo>
                  <a:pt x="0" y="0"/>
                </a:moveTo>
                <a:cubicBezTo>
                  <a:pt x="0" y="84"/>
                  <a:pt x="0" y="84"/>
                  <a:pt x="0" y="84"/>
                </a:cubicBezTo>
                <a:cubicBezTo>
                  <a:pt x="91" y="84"/>
                  <a:pt x="91" y="84"/>
                  <a:pt x="91" y="84"/>
                </a:cubicBezTo>
                <a:cubicBezTo>
                  <a:pt x="91" y="0"/>
                  <a:pt x="91" y="0"/>
                  <a:pt x="91" y="0"/>
                </a:cubicBezTo>
                <a:lnTo>
                  <a:pt x="0" y="0"/>
                </a:lnTo>
                <a:close/>
                <a:moveTo>
                  <a:pt x="35" y="47"/>
                </a:moveTo>
                <a:cubicBezTo>
                  <a:pt x="35" y="50"/>
                  <a:pt x="33" y="52"/>
                  <a:pt x="30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7" y="52"/>
                  <a:pt x="14" y="50"/>
                  <a:pt x="14" y="47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4"/>
                  <a:pt x="17" y="31"/>
                  <a:pt x="20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3" y="31"/>
                  <a:pt x="35" y="34"/>
                  <a:pt x="35" y="37"/>
                </a:cubicBezTo>
                <a:lnTo>
                  <a:pt x="35" y="47"/>
                </a:lnTo>
                <a:close/>
                <a:moveTo>
                  <a:pt x="75" y="66"/>
                </a:moveTo>
                <a:cubicBezTo>
                  <a:pt x="75" y="70"/>
                  <a:pt x="72" y="72"/>
                  <a:pt x="69" y="72"/>
                </a:cubicBezTo>
                <a:cubicBezTo>
                  <a:pt x="58" y="72"/>
                  <a:pt x="58" y="72"/>
                  <a:pt x="58" y="72"/>
                </a:cubicBezTo>
                <a:cubicBezTo>
                  <a:pt x="55" y="72"/>
                  <a:pt x="52" y="70"/>
                  <a:pt x="52" y="6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4"/>
                  <a:pt x="55" y="11"/>
                  <a:pt x="58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72" y="11"/>
                  <a:pt x="75" y="14"/>
                  <a:pt x="75" y="17"/>
                </a:cubicBezTo>
                <a:lnTo>
                  <a:pt x="75" y="66"/>
                </a:lnTo>
                <a:close/>
                <a:moveTo>
                  <a:pt x="244" y="0"/>
                </a:moveTo>
                <a:cubicBezTo>
                  <a:pt x="155" y="0"/>
                  <a:pt x="113" y="0"/>
                  <a:pt x="103" y="0"/>
                </a:cubicBezTo>
                <a:cubicBezTo>
                  <a:pt x="103" y="84"/>
                  <a:pt x="103" y="84"/>
                  <a:pt x="103" y="84"/>
                </a:cubicBezTo>
                <a:cubicBezTo>
                  <a:pt x="409" y="84"/>
                  <a:pt x="409" y="84"/>
                  <a:pt x="409" y="84"/>
                </a:cubicBezTo>
                <a:cubicBezTo>
                  <a:pt x="406" y="61"/>
                  <a:pt x="336" y="0"/>
                  <a:pt x="244" y="0"/>
                </a:cubicBezTo>
                <a:close/>
                <a:moveTo>
                  <a:pt x="139" y="47"/>
                </a:moveTo>
                <a:cubicBezTo>
                  <a:pt x="139" y="50"/>
                  <a:pt x="136" y="52"/>
                  <a:pt x="133" y="52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20" y="52"/>
                  <a:pt x="118" y="50"/>
                  <a:pt x="118" y="47"/>
                </a:cubicBezTo>
                <a:cubicBezTo>
                  <a:pt x="118" y="37"/>
                  <a:pt x="118" y="37"/>
                  <a:pt x="118" y="37"/>
                </a:cubicBezTo>
                <a:cubicBezTo>
                  <a:pt x="118" y="34"/>
                  <a:pt x="120" y="31"/>
                  <a:pt x="123" y="31"/>
                </a:cubicBezTo>
                <a:cubicBezTo>
                  <a:pt x="133" y="31"/>
                  <a:pt x="133" y="31"/>
                  <a:pt x="133" y="31"/>
                </a:cubicBezTo>
                <a:cubicBezTo>
                  <a:pt x="136" y="31"/>
                  <a:pt x="139" y="34"/>
                  <a:pt x="139" y="37"/>
                </a:cubicBezTo>
                <a:lnTo>
                  <a:pt x="139" y="47"/>
                </a:lnTo>
                <a:close/>
                <a:moveTo>
                  <a:pt x="175" y="47"/>
                </a:moveTo>
                <a:cubicBezTo>
                  <a:pt x="175" y="50"/>
                  <a:pt x="173" y="52"/>
                  <a:pt x="170" y="52"/>
                </a:cubicBezTo>
                <a:cubicBezTo>
                  <a:pt x="160" y="52"/>
                  <a:pt x="160" y="52"/>
                  <a:pt x="160" y="52"/>
                </a:cubicBezTo>
                <a:cubicBezTo>
                  <a:pt x="157" y="52"/>
                  <a:pt x="154" y="50"/>
                  <a:pt x="154" y="47"/>
                </a:cubicBezTo>
                <a:cubicBezTo>
                  <a:pt x="154" y="37"/>
                  <a:pt x="154" y="37"/>
                  <a:pt x="154" y="37"/>
                </a:cubicBezTo>
                <a:cubicBezTo>
                  <a:pt x="154" y="34"/>
                  <a:pt x="157" y="31"/>
                  <a:pt x="160" y="31"/>
                </a:cubicBezTo>
                <a:cubicBezTo>
                  <a:pt x="170" y="31"/>
                  <a:pt x="170" y="31"/>
                  <a:pt x="170" y="31"/>
                </a:cubicBezTo>
                <a:cubicBezTo>
                  <a:pt x="173" y="31"/>
                  <a:pt x="175" y="34"/>
                  <a:pt x="175" y="37"/>
                </a:cubicBezTo>
                <a:lnTo>
                  <a:pt x="175" y="47"/>
                </a:lnTo>
                <a:close/>
                <a:moveTo>
                  <a:pt x="212" y="47"/>
                </a:moveTo>
                <a:cubicBezTo>
                  <a:pt x="212" y="50"/>
                  <a:pt x="210" y="52"/>
                  <a:pt x="206" y="52"/>
                </a:cubicBezTo>
                <a:cubicBezTo>
                  <a:pt x="197" y="52"/>
                  <a:pt x="197" y="52"/>
                  <a:pt x="197" y="52"/>
                </a:cubicBezTo>
                <a:cubicBezTo>
                  <a:pt x="194" y="52"/>
                  <a:pt x="191" y="50"/>
                  <a:pt x="191" y="47"/>
                </a:cubicBezTo>
                <a:cubicBezTo>
                  <a:pt x="191" y="37"/>
                  <a:pt x="191" y="37"/>
                  <a:pt x="191" y="37"/>
                </a:cubicBezTo>
                <a:cubicBezTo>
                  <a:pt x="191" y="34"/>
                  <a:pt x="194" y="31"/>
                  <a:pt x="197" y="31"/>
                </a:cubicBezTo>
                <a:cubicBezTo>
                  <a:pt x="206" y="31"/>
                  <a:pt x="206" y="31"/>
                  <a:pt x="206" y="31"/>
                </a:cubicBezTo>
                <a:cubicBezTo>
                  <a:pt x="210" y="31"/>
                  <a:pt x="212" y="34"/>
                  <a:pt x="212" y="37"/>
                </a:cubicBezTo>
                <a:lnTo>
                  <a:pt x="212" y="47"/>
                </a:lnTo>
                <a:close/>
                <a:moveTo>
                  <a:pt x="252" y="66"/>
                </a:moveTo>
                <a:cubicBezTo>
                  <a:pt x="252" y="70"/>
                  <a:pt x="249" y="72"/>
                  <a:pt x="246" y="72"/>
                </a:cubicBezTo>
                <a:cubicBezTo>
                  <a:pt x="235" y="72"/>
                  <a:pt x="235" y="72"/>
                  <a:pt x="235" y="72"/>
                </a:cubicBezTo>
                <a:cubicBezTo>
                  <a:pt x="231" y="72"/>
                  <a:pt x="229" y="70"/>
                  <a:pt x="229" y="66"/>
                </a:cubicBezTo>
                <a:cubicBezTo>
                  <a:pt x="229" y="17"/>
                  <a:pt x="229" y="17"/>
                  <a:pt x="229" y="17"/>
                </a:cubicBezTo>
                <a:cubicBezTo>
                  <a:pt x="229" y="14"/>
                  <a:pt x="231" y="11"/>
                  <a:pt x="235" y="11"/>
                </a:cubicBezTo>
                <a:cubicBezTo>
                  <a:pt x="246" y="11"/>
                  <a:pt x="246" y="11"/>
                  <a:pt x="246" y="11"/>
                </a:cubicBezTo>
                <a:cubicBezTo>
                  <a:pt x="249" y="11"/>
                  <a:pt x="252" y="14"/>
                  <a:pt x="252" y="17"/>
                </a:cubicBezTo>
                <a:lnTo>
                  <a:pt x="252" y="66"/>
                </a:lnTo>
                <a:close/>
                <a:moveTo>
                  <a:pt x="336" y="63"/>
                </a:moveTo>
                <a:cubicBezTo>
                  <a:pt x="301" y="63"/>
                  <a:pt x="276" y="52"/>
                  <a:pt x="276" y="21"/>
                </a:cubicBezTo>
                <a:cubicBezTo>
                  <a:pt x="276" y="19"/>
                  <a:pt x="276" y="16"/>
                  <a:pt x="276" y="13"/>
                </a:cubicBezTo>
                <a:cubicBezTo>
                  <a:pt x="325" y="20"/>
                  <a:pt x="363" y="44"/>
                  <a:pt x="383" y="63"/>
                </a:cubicBezTo>
                <a:lnTo>
                  <a:pt x="336" y="63"/>
                </a:lnTo>
                <a:close/>
                <a:moveTo>
                  <a:pt x="410" y="130"/>
                </a:moveTo>
                <a:cubicBezTo>
                  <a:pt x="410" y="138"/>
                  <a:pt x="410" y="138"/>
                  <a:pt x="410" y="138"/>
                </a:cubicBezTo>
                <a:cubicBezTo>
                  <a:pt x="410" y="138"/>
                  <a:pt x="410" y="138"/>
                  <a:pt x="410" y="138"/>
                </a:cubicBezTo>
                <a:cubicBezTo>
                  <a:pt x="410" y="146"/>
                  <a:pt x="410" y="146"/>
                  <a:pt x="410" y="146"/>
                </a:cubicBezTo>
                <a:cubicBezTo>
                  <a:pt x="398" y="146"/>
                  <a:pt x="398" y="146"/>
                  <a:pt x="398" y="146"/>
                </a:cubicBezTo>
                <a:cubicBezTo>
                  <a:pt x="398" y="138"/>
                  <a:pt x="398" y="138"/>
                  <a:pt x="398" y="138"/>
                </a:cubicBezTo>
                <a:cubicBezTo>
                  <a:pt x="386" y="138"/>
                  <a:pt x="386" y="138"/>
                  <a:pt x="386" y="138"/>
                </a:cubicBezTo>
                <a:cubicBezTo>
                  <a:pt x="386" y="146"/>
                  <a:pt x="386" y="146"/>
                  <a:pt x="386" y="146"/>
                </a:cubicBezTo>
                <a:cubicBezTo>
                  <a:pt x="375" y="146"/>
                  <a:pt x="375" y="146"/>
                  <a:pt x="375" y="146"/>
                </a:cubicBezTo>
                <a:cubicBezTo>
                  <a:pt x="375" y="138"/>
                  <a:pt x="375" y="138"/>
                  <a:pt x="375" y="138"/>
                </a:cubicBezTo>
                <a:cubicBezTo>
                  <a:pt x="363" y="138"/>
                  <a:pt x="363" y="138"/>
                  <a:pt x="363" y="138"/>
                </a:cubicBezTo>
                <a:cubicBezTo>
                  <a:pt x="363" y="146"/>
                  <a:pt x="363" y="146"/>
                  <a:pt x="363" y="146"/>
                </a:cubicBezTo>
                <a:cubicBezTo>
                  <a:pt x="351" y="146"/>
                  <a:pt x="351" y="146"/>
                  <a:pt x="351" y="146"/>
                </a:cubicBezTo>
                <a:cubicBezTo>
                  <a:pt x="351" y="138"/>
                  <a:pt x="351" y="138"/>
                  <a:pt x="351" y="138"/>
                </a:cubicBezTo>
                <a:cubicBezTo>
                  <a:pt x="339" y="138"/>
                  <a:pt x="339" y="138"/>
                  <a:pt x="339" y="138"/>
                </a:cubicBezTo>
                <a:cubicBezTo>
                  <a:pt x="339" y="146"/>
                  <a:pt x="339" y="146"/>
                  <a:pt x="339" y="146"/>
                </a:cubicBezTo>
                <a:cubicBezTo>
                  <a:pt x="328" y="146"/>
                  <a:pt x="328" y="146"/>
                  <a:pt x="328" y="146"/>
                </a:cubicBezTo>
                <a:cubicBezTo>
                  <a:pt x="328" y="138"/>
                  <a:pt x="328" y="138"/>
                  <a:pt x="328" y="138"/>
                </a:cubicBezTo>
                <a:cubicBezTo>
                  <a:pt x="316" y="138"/>
                  <a:pt x="316" y="138"/>
                  <a:pt x="316" y="138"/>
                </a:cubicBezTo>
                <a:cubicBezTo>
                  <a:pt x="316" y="146"/>
                  <a:pt x="316" y="146"/>
                  <a:pt x="316" y="146"/>
                </a:cubicBezTo>
                <a:cubicBezTo>
                  <a:pt x="305" y="146"/>
                  <a:pt x="305" y="146"/>
                  <a:pt x="305" y="146"/>
                </a:cubicBezTo>
                <a:cubicBezTo>
                  <a:pt x="305" y="138"/>
                  <a:pt x="305" y="138"/>
                  <a:pt x="305" y="138"/>
                </a:cubicBezTo>
                <a:cubicBezTo>
                  <a:pt x="293" y="138"/>
                  <a:pt x="293" y="138"/>
                  <a:pt x="293" y="138"/>
                </a:cubicBezTo>
                <a:cubicBezTo>
                  <a:pt x="293" y="146"/>
                  <a:pt x="293" y="146"/>
                  <a:pt x="293" y="146"/>
                </a:cubicBezTo>
                <a:cubicBezTo>
                  <a:pt x="281" y="146"/>
                  <a:pt x="281" y="146"/>
                  <a:pt x="281" y="146"/>
                </a:cubicBezTo>
                <a:cubicBezTo>
                  <a:pt x="281" y="138"/>
                  <a:pt x="281" y="138"/>
                  <a:pt x="281" y="138"/>
                </a:cubicBezTo>
                <a:cubicBezTo>
                  <a:pt x="269" y="138"/>
                  <a:pt x="269" y="138"/>
                  <a:pt x="269" y="138"/>
                </a:cubicBezTo>
                <a:cubicBezTo>
                  <a:pt x="269" y="146"/>
                  <a:pt x="269" y="146"/>
                  <a:pt x="269" y="146"/>
                </a:cubicBezTo>
                <a:cubicBezTo>
                  <a:pt x="258" y="146"/>
                  <a:pt x="258" y="146"/>
                  <a:pt x="258" y="146"/>
                </a:cubicBezTo>
                <a:cubicBezTo>
                  <a:pt x="258" y="138"/>
                  <a:pt x="258" y="138"/>
                  <a:pt x="258" y="138"/>
                </a:cubicBezTo>
                <a:cubicBezTo>
                  <a:pt x="246" y="138"/>
                  <a:pt x="246" y="138"/>
                  <a:pt x="246" y="138"/>
                </a:cubicBezTo>
                <a:cubicBezTo>
                  <a:pt x="246" y="146"/>
                  <a:pt x="246" y="146"/>
                  <a:pt x="246" y="146"/>
                </a:cubicBezTo>
                <a:cubicBezTo>
                  <a:pt x="234" y="146"/>
                  <a:pt x="234" y="146"/>
                  <a:pt x="234" y="146"/>
                </a:cubicBezTo>
                <a:cubicBezTo>
                  <a:pt x="234" y="138"/>
                  <a:pt x="234" y="138"/>
                  <a:pt x="234" y="138"/>
                </a:cubicBezTo>
                <a:cubicBezTo>
                  <a:pt x="222" y="138"/>
                  <a:pt x="222" y="138"/>
                  <a:pt x="222" y="138"/>
                </a:cubicBezTo>
                <a:cubicBezTo>
                  <a:pt x="222" y="146"/>
                  <a:pt x="222" y="146"/>
                  <a:pt x="222" y="146"/>
                </a:cubicBezTo>
                <a:cubicBezTo>
                  <a:pt x="211" y="146"/>
                  <a:pt x="211" y="146"/>
                  <a:pt x="211" y="146"/>
                </a:cubicBezTo>
                <a:cubicBezTo>
                  <a:pt x="211" y="138"/>
                  <a:pt x="211" y="138"/>
                  <a:pt x="211" y="138"/>
                </a:cubicBezTo>
                <a:cubicBezTo>
                  <a:pt x="199" y="138"/>
                  <a:pt x="199" y="138"/>
                  <a:pt x="199" y="138"/>
                </a:cubicBezTo>
                <a:cubicBezTo>
                  <a:pt x="199" y="146"/>
                  <a:pt x="199" y="146"/>
                  <a:pt x="199" y="146"/>
                </a:cubicBezTo>
                <a:cubicBezTo>
                  <a:pt x="188" y="146"/>
                  <a:pt x="188" y="146"/>
                  <a:pt x="188" y="146"/>
                </a:cubicBezTo>
                <a:cubicBezTo>
                  <a:pt x="188" y="138"/>
                  <a:pt x="188" y="138"/>
                  <a:pt x="188" y="138"/>
                </a:cubicBezTo>
                <a:cubicBezTo>
                  <a:pt x="176" y="138"/>
                  <a:pt x="176" y="138"/>
                  <a:pt x="176" y="138"/>
                </a:cubicBezTo>
                <a:cubicBezTo>
                  <a:pt x="176" y="146"/>
                  <a:pt x="176" y="146"/>
                  <a:pt x="176" y="146"/>
                </a:cubicBezTo>
                <a:cubicBezTo>
                  <a:pt x="164" y="146"/>
                  <a:pt x="164" y="146"/>
                  <a:pt x="164" y="146"/>
                </a:cubicBezTo>
                <a:cubicBezTo>
                  <a:pt x="164" y="138"/>
                  <a:pt x="164" y="138"/>
                  <a:pt x="164" y="138"/>
                </a:cubicBezTo>
                <a:cubicBezTo>
                  <a:pt x="152" y="138"/>
                  <a:pt x="152" y="138"/>
                  <a:pt x="152" y="138"/>
                </a:cubicBezTo>
                <a:cubicBezTo>
                  <a:pt x="152" y="146"/>
                  <a:pt x="152" y="146"/>
                  <a:pt x="152" y="146"/>
                </a:cubicBezTo>
                <a:cubicBezTo>
                  <a:pt x="141" y="146"/>
                  <a:pt x="141" y="146"/>
                  <a:pt x="141" y="146"/>
                </a:cubicBezTo>
                <a:cubicBezTo>
                  <a:pt x="141" y="138"/>
                  <a:pt x="141" y="138"/>
                  <a:pt x="141" y="138"/>
                </a:cubicBezTo>
                <a:cubicBezTo>
                  <a:pt x="129" y="138"/>
                  <a:pt x="129" y="138"/>
                  <a:pt x="129" y="138"/>
                </a:cubicBezTo>
                <a:cubicBezTo>
                  <a:pt x="129" y="146"/>
                  <a:pt x="129" y="146"/>
                  <a:pt x="129" y="146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17" y="138"/>
                  <a:pt x="117" y="138"/>
                  <a:pt x="117" y="138"/>
                </a:cubicBezTo>
                <a:cubicBezTo>
                  <a:pt x="105" y="138"/>
                  <a:pt x="105" y="138"/>
                  <a:pt x="105" y="138"/>
                </a:cubicBezTo>
                <a:cubicBezTo>
                  <a:pt x="105" y="146"/>
                  <a:pt x="105" y="146"/>
                  <a:pt x="105" y="146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94" y="138"/>
                  <a:pt x="94" y="138"/>
                  <a:pt x="94" y="138"/>
                </a:cubicBezTo>
                <a:cubicBezTo>
                  <a:pt x="82" y="138"/>
                  <a:pt x="82" y="138"/>
                  <a:pt x="82" y="138"/>
                </a:cubicBezTo>
                <a:cubicBezTo>
                  <a:pt x="82" y="146"/>
                  <a:pt x="82" y="146"/>
                  <a:pt x="82" y="146"/>
                </a:cubicBezTo>
                <a:cubicBezTo>
                  <a:pt x="71" y="146"/>
                  <a:pt x="71" y="146"/>
                  <a:pt x="71" y="146"/>
                </a:cubicBezTo>
                <a:cubicBezTo>
                  <a:pt x="71" y="138"/>
                  <a:pt x="71" y="138"/>
                  <a:pt x="71" y="138"/>
                </a:cubicBezTo>
                <a:cubicBezTo>
                  <a:pt x="59" y="138"/>
                  <a:pt x="59" y="138"/>
                  <a:pt x="59" y="138"/>
                </a:cubicBezTo>
                <a:cubicBezTo>
                  <a:pt x="59" y="146"/>
                  <a:pt x="59" y="146"/>
                  <a:pt x="59" y="146"/>
                </a:cubicBezTo>
                <a:cubicBezTo>
                  <a:pt x="47" y="146"/>
                  <a:pt x="47" y="146"/>
                  <a:pt x="47" y="146"/>
                </a:cubicBezTo>
                <a:cubicBezTo>
                  <a:pt x="47" y="138"/>
                  <a:pt x="47" y="138"/>
                  <a:pt x="47" y="138"/>
                </a:cubicBezTo>
                <a:cubicBezTo>
                  <a:pt x="35" y="138"/>
                  <a:pt x="35" y="138"/>
                  <a:pt x="35" y="138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24" y="146"/>
                  <a:pt x="24" y="146"/>
                  <a:pt x="24" y="146"/>
                </a:cubicBezTo>
                <a:cubicBezTo>
                  <a:pt x="24" y="138"/>
                  <a:pt x="24" y="138"/>
                  <a:pt x="24" y="138"/>
                </a:cubicBezTo>
                <a:cubicBezTo>
                  <a:pt x="12" y="138"/>
                  <a:pt x="12" y="138"/>
                  <a:pt x="12" y="138"/>
                </a:cubicBezTo>
                <a:cubicBezTo>
                  <a:pt x="12" y="146"/>
                  <a:pt x="12" y="146"/>
                  <a:pt x="12" y="146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30"/>
                  <a:pt x="0" y="130"/>
                  <a:pt x="0" y="130"/>
                </a:cubicBezTo>
                <a:lnTo>
                  <a:pt x="410" y="130"/>
                </a:lnTo>
                <a:close/>
                <a:moveTo>
                  <a:pt x="32" y="112"/>
                </a:moveTo>
                <a:cubicBezTo>
                  <a:pt x="33" y="119"/>
                  <a:pt x="39" y="125"/>
                  <a:pt x="46" y="125"/>
                </a:cubicBezTo>
                <a:cubicBezTo>
                  <a:pt x="54" y="125"/>
                  <a:pt x="60" y="119"/>
                  <a:pt x="60" y="112"/>
                </a:cubicBezTo>
                <a:lnTo>
                  <a:pt x="32" y="112"/>
                </a:lnTo>
                <a:close/>
                <a:moveTo>
                  <a:pt x="161" y="112"/>
                </a:moveTo>
                <a:cubicBezTo>
                  <a:pt x="160" y="119"/>
                  <a:pt x="154" y="125"/>
                  <a:pt x="147" y="125"/>
                </a:cubicBezTo>
                <a:cubicBezTo>
                  <a:pt x="140" y="125"/>
                  <a:pt x="134" y="119"/>
                  <a:pt x="133" y="112"/>
                </a:cubicBezTo>
                <a:lnTo>
                  <a:pt x="161" y="112"/>
                </a:lnTo>
                <a:close/>
                <a:moveTo>
                  <a:pt x="296" y="112"/>
                </a:moveTo>
                <a:cubicBezTo>
                  <a:pt x="296" y="119"/>
                  <a:pt x="290" y="125"/>
                  <a:pt x="282" y="125"/>
                </a:cubicBezTo>
                <a:cubicBezTo>
                  <a:pt x="275" y="125"/>
                  <a:pt x="269" y="119"/>
                  <a:pt x="268" y="112"/>
                </a:cubicBezTo>
                <a:lnTo>
                  <a:pt x="296" y="112"/>
                </a:lnTo>
                <a:close/>
                <a:moveTo>
                  <a:pt x="2" y="95"/>
                </a:moveTo>
                <a:cubicBezTo>
                  <a:pt x="93" y="95"/>
                  <a:pt x="93" y="95"/>
                  <a:pt x="93" y="95"/>
                </a:cubicBezTo>
                <a:cubicBezTo>
                  <a:pt x="93" y="116"/>
                  <a:pt x="93" y="116"/>
                  <a:pt x="93" y="116"/>
                </a:cubicBezTo>
                <a:cubicBezTo>
                  <a:pt x="73" y="116"/>
                  <a:pt x="73" y="116"/>
                  <a:pt x="73" y="116"/>
                </a:cubicBezTo>
                <a:cubicBezTo>
                  <a:pt x="67" y="104"/>
                  <a:pt x="67" y="104"/>
                  <a:pt x="67" y="104"/>
                </a:cubicBezTo>
                <a:cubicBezTo>
                  <a:pt x="29" y="104"/>
                  <a:pt x="29" y="104"/>
                  <a:pt x="29" y="104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2" y="116"/>
                  <a:pt x="2" y="116"/>
                  <a:pt x="2" y="116"/>
                </a:cubicBezTo>
                <a:lnTo>
                  <a:pt x="2" y="95"/>
                </a:lnTo>
                <a:close/>
                <a:moveTo>
                  <a:pt x="105" y="95"/>
                </a:moveTo>
                <a:cubicBezTo>
                  <a:pt x="407" y="95"/>
                  <a:pt x="407" y="95"/>
                  <a:pt x="407" y="95"/>
                </a:cubicBezTo>
                <a:cubicBezTo>
                  <a:pt x="390" y="116"/>
                  <a:pt x="323" y="116"/>
                  <a:pt x="323" y="116"/>
                </a:cubicBezTo>
                <a:cubicBezTo>
                  <a:pt x="309" y="116"/>
                  <a:pt x="309" y="116"/>
                  <a:pt x="309" y="116"/>
                </a:cubicBezTo>
                <a:cubicBezTo>
                  <a:pt x="304" y="104"/>
                  <a:pt x="304" y="104"/>
                  <a:pt x="304" y="104"/>
                </a:cubicBezTo>
                <a:cubicBezTo>
                  <a:pt x="265" y="104"/>
                  <a:pt x="265" y="104"/>
                  <a:pt x="265" y="104"/>
                </a:cubicBezTo>
                <a:cubicBezTo>
                  <a:pt x="260" y="116"/>
                  <a:pt x="260" y="116"/>
                  <a:pt x="260" y="116"/>
                </a:cubicBezTo>
                <a:cubicBezTo>
                  <a:pt x="174" y="116"/>
                  <a:pt x="174" y="116"/>
                  <a:pt x="174" y="116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31" y="104"/>
                  <a:pt x="131" y="104"/>
                  <a:pt x="131" y="104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05" y="116"/>
                  <a:pt x="105" y="116"/>
                  <a:pt x="105" y="116"/>
                </a:cubicBezTo>
                <a:lnTo>
                  <a:pt x="105" y="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36" name="手 837"/>
          <p:cNvSpPr/>
          <p:nvPr/>
        </p:nvSpPr>
        <p:spPr bwMode="auto">
          <a:xfrm>
            <a:off x="8413750" y="6010275"/>
            <a:ext cx="338138" cy="366713"/>
          </a:xfrm>
          <a:custGeom>
            <a:avLst/>
            <a:gdLst>
              <a:gd name="T0" fmla="*/ 91076 w 5342334"/>
              <a:gd name="T1" fmla="*/ 186592 h 5785910"/>
              <a:gd name="T2" fmla="*/ 91255 w 5342334"/>
              <a:gd name="T3" fmla="*/ 186558 h 5785910"/>
              <a:gd name="T4" fmla="*/ 91076 w 5342334"/>
              <a:gd name="T5" fmla="*/ 186592 h 5785910"/>
              <a:gd name="T6" fmla="*/ 85738 w 5342334"/>
              <a:gd name="T7" fmla="*/ 184608 h 5785910"/>
              <a:gd name="T8" fmla="*/ 90088 w 5342334"/>
              <a:gd name="T9" fmla="*/ 186812 h 5785910"/>
              <a:gd name="T10" fmla="*/ 89974 w 5342334"/>
              <a:gd name="T11" fmla="*/ 210477 h 5785910"/>
              <a:gd name="T12" fmla="*/ 135849 w 5342334"/>
              <a:gd name="T13" fmla="*/ 351650 h 5785910"/>
              <a:gd name="T14" fmla="*/ 133880 w 5342334"/>
              <a:gd name="T15" fmla="*/ 351964 h 5785910"/>
              <a:gd name="T16" fmla="*/ 78894 w 5342334"/>
              <a:gd name="T17" fmla="*/ 366713 h 5785910"/>
              <a:gd name="T18" fmla="*/ 0 w 5342334"/>
              <a:gd name="T19" fmla="*/ 199560 h 5785910"/>
              <a:gd name="T20" fmla="*/ 79904 w 5342334"/>
              <a:gd name="T21" fmla="*/ 186218 h 5785910"/>
              <a:gd name="T22" fmla="*/ 85738 w 5342334"/>
              <a:gd name="T23" fmla="*/ 184608 h 5785910"/>
              <a:gd name="T24" fmla="*/ 213980 w 5342334"/>
              <a:gd name="T25" fmla="*/ 7 h 5785910"/>
              <a:gd name="T26" fmla="*/ 244544 w 5342334"/>
              <a:gd name="T27" fmla="*/ 57843 h 5785910"/>
              <a:gd name="T28" fmla="*/ 232591 w 5342334"/>
              <a:gd name="T29" fmla="*/ 129663 h 5785910"/>
              <a:gd name="T30" fmla="*/ 290256 w 5342334"/>
              <a:gd name="T31" fmla="*/ 129729 h 5785910"/>
              <a:gd name="T32" fmla="*/ 302255 w 5342334"/>
              <a:gd name="T33" fmla="*/ 126982 h 5785910"/>
              <a:gd name="T34" fmla="*/ 329365 w 5342334"/>
              <a:gd name="T35" fmla="*/ 150968 h 5785910"/>
              <a:gd name="T36" fmla="*/ 315212 w 5342334"/>
              <a:gd name="T37" fmla="*/ 171488 h 5785910"/>
              <a:gd name="T38" fmla="*/ 338138 w 5342334"/>
              <a:gd name="T39" fmla="*/ 206556 h 5785910"/>
              <a:gd name="T40" fmla="*/ 323249 w 5342334"/>
              <a:gd name="T41" fmla="*/ 237961 h 5785910"/>
              <a:gd name="T42" fmla="*/ 338138 w 5342334"/>
              <a:gd name="T43" fmla="*/ 262431 h 5785910"/>
              <a:gd name="T44" fmla="*/ 306641 w 5342334"/>
              <a:gd name="T45" fmla="*/ 291973 h 5785910"/>
              <a:gd name="T46" fmla="*/ 303213 w 5342334"/>
              <a:gd name="T47" fmla="*/ 291324 h 5785910"/>
              <a:gd name="T48" fmla="*/ 303956 w 5342334"/>
              <a:gd name="T49" fmla="*/ 291972 h 5785910"/>
              <a:gd name="T50" fmla="*/ 328575 w 5342334"/>
              <a:gd name="T51" fmla="*/ 316726 h 5785910"/>
              <a:gd name="T52" fmla="*/ 308006 w 5342334"/>
              <a:gd name="T53" fmla="*/ 344508 h 5785910"/>
              <a:gd name="T54" fmla="*/ 289979 w 5342334"/>
              <a:gd name="T55" fmla="*/ 344983 h 5785910"/>
              <a:gd name="T56" fmla="*/ 290746 w 5342334"/>
              <a:gd name="T57" fmla="*/ 345096 h 5785910"/>
              <a:gd name="T58" fmla="*/ 289968 w 5342334"/>
              <a:gd name="T59" fmla="*/ 345120 h 5785910"/>
              <a:gd name="T60" fmla="*/ 144062 w 5342334"/>
              <a:gd name="T61" fmla="*/ 350903 h 5785910"/>
              <a:gd name="T62" fmla="*/ 99237 w 5342334"/>
              <a:gd name="T63" fmla="*/ 185349 h 5785910"/>
              <a:gd name="T64" fmla="*/ 125009 w 5342334"/>
              <a:gd name="T65" fmla="*/ 172754 h 5785910"/>
              <a:gd name="T66" fmla="*/ 168042 w 5342334"/>
              <a:gd name="T67" fmla="*/ 103329 h 5785910"/>
              <a:gd name="T68" fmla="*/ 196730 w 5342334"/>
              <a:gd name="T69" fmla="*/ 43479 h 5785910"/>
              <a:gd name="T70" fmla="*/ 211074 w 5342334"/>
              <a:gd name="T71" fmla="*/ 388 h 5785910"/>
              <a:gd name="T72" fmla="*/ 213980 w 5342334"/>
              <a:gd name="T73" fmla="*/ 7 h 578591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5342334" h="5785910">
                <a:moveTo>
                  <a:pt x="1438934" y="2944008"/>
                </a:moveTo>
                <a:lnTo>
                  <a:pt x="1441770" y="2943473"/>
                </a:lnTo>
                <a:lnTo>
                  <a:pt x="1438934" y="2944008"/>
                </a:lnTo>
                <a:close/>
                <a:moveTo>
                  <a:pt x="1354605" y="2912708"/>
                </a:moveTo>
                <a:cubicBezTo>
                  <a:pt x="1381420" y="2914268"/>
                  <a:pt x="1412164" y="2879445"/>
                  <a:pt x="1423317" y="2947468"/>
                </a:cubicBezTo>
                <a:cubicBezTo>
                  <a:pt x="1434470" y="3015491"/>
                  <a:pt x="1420535" y="3195595"/>
                  <a:pt x="1421525" y="3320849"/>
                </a:cubicBezTo>
                <a:cubicBezTo>
                  <a:pt x="1438368" y="4219980"/>
                  <a:pt x="1608134" y="5048330"/>
                  <a:pt x="2146318" y="5548257"/>
                </a:cubicBezTo>
                <a:cubicBezTo>
                  <a:pt x="2132082" y="5546972"/>
                  <a:pt x="2129659" y="5554867"/>
                  <a:pt x="2115204" y="5553206"/>
                </a:cubicBezTo>
                <a:lnTo>
                  <a:pt x="1246460" y="5785910"/>
                </a:lnTo>
                <a:cubicBezTo>
                  <a:pt x="37772" y="4518970"/>
                  <a:pt x="415487" y="4027706"/>
                  <a:pt x="0" y="3148605"/>
                </a:cubicBezTo>
                <a:cubicBezTo>
                  <a:pt x="396729" y="3102488"/>
                  <a:pt x="860213" y="3040376"/>
                  <a:pt x="1262428" y="2938106"/>
                </a:cubicBezTo>
                <a:lnTo>
                  <a:pt x="1354605" y="2912708"/>
                </a:lnTo>
                <a:close/>
                <a:moveTo>
                  <a:pt x="3380735" y="118"/>
                </a:moveTo>
                <a:cubicBezTo>
                  <a:pt x="3615010" y="9662"/>
                  <a:pt x="3910837" y="593941"/>
                  <a:pt x="3863622" y="912639"/>
                </a:cubicBezTo>
                <a:cubicBezTo>
                  <a:pt x="3800670" y="1290355"/>
                  <a:pt x="3548860" y="1856928"/>
                  <a:pt x="3674765" y="2045786"/>
                </a:cubicBezTo>
                <a:cubicBezTo>
                  <a:pt x="3797827" y="2230377"/>
                  <a:pt x="4501324" y="2071126"/>
                  <a:pt x="4585837" y="2046833"/>
                </a:cubicBezTo>
                <a:cubicBezTo>
                  <a:pt x="4670350" y="2022540"/>
                  <a:pt x="4615047" y="2013011"/>
                  <a:pt x="4775401" y="2003486"/>
                </a:cubicBezTo>
                <a:cubicBezTo>
                  <a:pt x="4935754" y="1993961"/>
                  <a:pt x="5203724" y="2172925"/>
                  <a:pt x="5203724" y="2381935"/>
                </a:cubicBezTo>
                <a:cubicBezTo>
                  <a:pt x="5203724" y="2524417"/>
                  <a:pt x="5114611" y="2648510"/>
                  <a:pt x="4980124" y="2705696"/>
                </a:cubicBezTo>
                <a:cubicBezTo>
                  <a:pt x="5186442" y="2738785"/>
                  <a:pt x="5342334" y="2974614"/>
                  <a:pt x="5342334" y="3258997"/>
                </a:cubicBezTo>
                <a:cubicBezTo>
                  <a:pt x="5342334" y="3478715"/>
                  <a:pt x="5249280" y="3669449"/>
                  <a:pt x="5107100" y="3754493"/>
                </a:cubicBezTo>
                <a:cubicBezTo>
                  <a:pt x="5250279" y="3829786"/>
                  <a:pt x="5342334" y="3975115"/>
                  <a:pt x="5342334" y="4140580"/>
                </a:cubicBezTo>
                <a:cubicBezTo>
                  <a:pt x="5342334" y="4397998"/>
                  <a:pt x="5119540" y="4606676"/>
                  <a:pt x="4844706" y="4606676"/>
                </a:cubicBezTo>
                <a:lnTo>
                  <a:pt x="4790537" y="4596433"/>
                </a:lnTo>
                <a:lnTo>
                  <a:pt x="4802287" y="4606672"/>
                </a:lnTo>
                <a:cubicBezTo>
                  <a:pt x="5095775" y="4623426"/>
                  <a:pt x="5180585" y="4859077"/>
                  <a:pt x="5191248" y="4997228"/>
                </a:cubicBezTo>
                <a:cubicBezTo>
                  <a:pt x="5201911" y="5135379"/>
                  <a:pt x="5088613" y="5385095"/>
                  <a:pt x="4866278" y="5435572"/>
                </a:cubicBezTo>
                <a:lnTo>
                  <a:pt x="4581456" y="5443059"/>
                </a:lnTo>
                <a:lnTo>
                  <a:pt x="4593578" y="5444848"/>
                </a:lnTo>
                <a:lnTo>
                  <a:pt x="4581281" y="5445228"/>
                </a:lnTo>
                <a:cubicBezTo>
                  <a:pt x="3769354" y="5470211"/>
                  <a:pt x="4031718" y="5729575"/>
                  <a:pt x="2276075" y="5536459"/>
                </a:cubicBezTo>
                <a:cubicBezTo>
                  <a:pt x="1740041" y="5125519"/>
                  <a:pt x="1434982" y="3948583"/>
                  <a:pt x="1567871" y="2924388"/>
                </a:cubicBezTo>
                <a:cubicBezTo>
                  <a:pt x="1736241" y="2898340"/>
                  <a:pt x="1793870" y="2941357"/>
                  <a:pt x="1975047" y="2725675"/>
                </a:cubicBezTo>
                <a:cubicBezTo>
                  <a:pt x="2156224" y="2509993"/>
                  <a:pt x="2466077" y="1970243"/>
                  <a:pt x="2654934" y="1630299"/>
                </a:cubicBezTo>
                <a:cubicBezTo>
                  <a:pt x="2843792" y="1290355"/>
                  <a:pt x="2994878" y="956704"/>
                  <a:pt x="3108192" y="686009"/>
                </a:cubicBezTo>
                <a:cubicBezTo>
                  <a:pt x="3221507" y="415315"/>
                  <a:pt x="3095602" y="81664"/>
                  <a:pt x="3334821" y="6121"/>
                </a:cubicBezTo>
                <a:cubicBezTo>
                  <a:pt x="3349773" y="1399"/>
                  <a:pt x="3365117" y="-519"/>
                  <a:pt x="3380735" y="1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37" name="英镑 838"/>
          <p:cNvSpPr/>
          <p:nvPr/>
        </p:nvSpPr>
        <p:spPr bwMode="auto">
          <a:xfrm>
            <a:off x="10556875" y="6010275"/>
            <a:ext cx="249238" cy="366713"/>
          </a:xfrm>
          <a:custGeom>
            <a:avLst/>
            <a:gdLst>
              <a:gd name="T0" fmla="*/ 171046 w 709759"/>
              <a:gd name="T1" fmla="*/ 0 h 1043506"/>
              <a:gd name="T2" fmla="*/ 239464 w 709759"/>
              <a:gd name="T3" fmla="*/ 14668 h 1043506"/>
              <a:gd name="T4" fmla="*/ 224803 w 709759"/>
              <a:gd name="T5" fmla="*/ 78232 h 1043506"/>
              <a:gd name="T6" fmla="*/ 175933 w 709759"/>
              <a:gd name="T7" fmla="*/ 68453 h 1043506"/>
              <a:gd name="T8" fmla="*/ 127063 w 709759"/>
              <a:gd name="T9" fmla="*/ 122238 h 1043506"/>
              <a:gd name="T10" fmla="*/ 131950 w 709759"/>
              <a:gd name="T11" fmla="*/ 161354 h 1043506"/>
              <a:gd name="T12" fmla="*/ 205255 w 709759"/>
              <a:gd name="T13" fmla="*/ 161354 h 1043506"/>
              <a:gd name="T14" fmla="*/ 205255 w 709759"/>
              <a:gd name="T15" fmla="*/ 220028 h 1043506"/>
              <a:gd name="T16" fmla="*/ 136837 w 709759"/>
              <a:gd name="T17" fmla="*/ 220028 h 1043506"/>
              <a:gd name="T18" fmla="*/ 131950 w 709759"/>
              <a:gd name="T19" fmla="*/ 259144 h 1043506"/>
              <a:gd name="T20" fmla="*/ 102628 w 709759"/>
              <a:gd name="T21" fmla="*/ 298260 h 1043506"/>
              <a:gd name="T22" fmla="*/ 249238 w 709759"/>
              <a:gd name="T23" fmla="*/ 298260 h 1043506"/>
              <a:gd name="T24" fmla="*/ 249238 w 709759"/>
              <a:gd name="T25" fmla="*/ 366713 h 1043506"/>
              <a:gd name="T26" fmla="*/ 0 w 709759"/>
              <a:gd name="T27" fmla="*/ 366713 h 1043506"/>
              <a:gd name="T28" fmla="*/ 0 w 709759"/>
              <a:gd name="T29" fmla="*/ 322707 h 1043506"/>
              <a:gd name="T30" fmla="*/ 63531 w 709759"/>
              <a:gd name="T31" fmla="*/ 239586 h 1043506"/>
              <a:gd name="T32" fmla="*/ 58644 w 709759"/>
              <a:gd name="T33" fmla="*/ 220028 h 1043506"/>
              <a:gd name="T34" fmla="*/ 4887 w 709759"/>
              <a:gd name="T35" fmla="*/ 220028 h 1043506"/>
              <a:gd name="T36" fmla="*/ 4887 w 709759"/>
              <a:gd name="T37" fmla="*/ 161354 h 1043506"/>
              <a:gd name="T38" fmla="*/ 48870 w 709759"/>
              <a:gd name="T39" fmla="*/ 161354 h 1043506"/>
              <a:gd name="T40" fmla="*/ 48870 w 709759"/>
              <a:gd name="T41" fmla="*/ 117348 h 1043506"/>
              <a:gd name="T42" fmla="*/ 171046 w 709759"/>
              <a:gd name="T43" fmla="*/ 0 h 104350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709759" h="1043506">
                <a:moveTo>
                  <a:pt x="487089" y="0"/>
                </a:moveTo>
                <a:cubicBezTo>
                  <a:pt x="570591" y="0"/>
                  <a:pt x="640175" y="27827"/>
                  <a:pt x="681925" y="41740"/>
                </a:cubicBezTo>
                <a:cubicBezTo>
                  <a:pt x="681925" y="41740"/>
                  <a:pt x="681925" y="41740"/>
                  <a:pt x="640175" y="222615"/>
                </a:cubicBezTo>
                <a:cubicBezTo>
                  <a:pt x="598424" y="208701"/>
                  <a:pt x="556674" y="194788"/>
                  <a:pt x="501006" y="194788"/>
                </a:cubicBezTo>
                <a:cubicBezTo>
                  <a:pt x="389672" y="194788"/>
                  <a:pt x="361838" y="264355"/>
                  <a:pt x="361838" y="347835"/>
                </a:cubicBezTo>
                <a:cubicBezTo>
                  <a:pt x="361838" y="389576"/>
                  <a:pt x="361838" y="417402"/>
                  <a:pt x="375755" y="459143"/>
                </a:cubicBezTo>
                <a:cubicBezTo>
                  <a:pt x="375755" y="459143"/>
                  <a:pt x="375755" y="459143"/>
                  <a:pt x="584507" y="459143"/>
                </a:cubicBezTo>
                <a:cubicBezTo>
                  <a:pt x="584507" y="459143"/>
                  <a:pt x="584507" y="459143"/>
                  <a:pt x="584507" y="626104"/>
                </a:cubicBezTo>
                <a:cubicBezTo>
                  <a:pt x="584507" y="626104"/>
                  <a:pt x="584507" y="626104"/>
                  <a:pt x="389672" y="626104"/>
                </a:cubicBezTo>
                <a:cubicBezTo>
                  <a:pt x="389672" y="667844"/>
                  <a:pt x="389672" y="695671"/>
                  <a:pt x="375755" y="737411"/>
                </a:cubicBezTo>
                <a:cubicBezTo>
                  <a:pt x="361838" y="779151"/>
                  <a:pt x="334004" y="806978"/>
                  <a:pt x="292254" y="848718"/>
                </a:cubicBezTo>
                <a:cubicBezTo>
                  <a:pt x="292254" y="848718"/>
                  <a:pt x="292254" y="848718"/>
                  <a:pt x="709759" y="848718"/>
                </a:cubicBezTo>
                <a:lnTo>
                  <a:pt x="709759" y="1043506"/>
                </a:lnTo>
                <a:cubicBezTo>
                  <a:pt x="709759" y="1043506"/>
                  <a:pt x="709759" y="1043506"/>
                  <a:pt x="0" y="1043506"/>
                </a:cubicBezTo>
                <a:cubicBezTo>
                  <a:pt x="0" y="1043506"/>
                  <a:pt x="0" y="1043506"/>
                  <a:pt x="0" y="918285"/>
                </a:cubicBezTo>
                <a:cubicBezTo>
                  <a:pt x="83501" y="876545"/>
                  <a:pt x="167002" y="793065"/>
                  <a:pt x="180919" y="681757"/>
                </a:cubicBezTo>
                <a:cubicBezTo>
                  <a:pt x="180919" y="667844"/>
                  <a:pt x="180919" y="640017"/>
                  <a:pt x="167002" y="626104"/>
                </a:cubicBezTo>
                <a:cubicBezTo>
                  <a:pt x="167002" y="626104"/>
                  <a:pt x="167002" y="626104"/>
                  <a:pt x="13917" y="626104"/>
                </a:cubicBezTo>
                <a:cubicBezTo>
                  <a:pt x="13917" y="626104"/>
                  <a:pt x="13917" y="626104"/>
                  <a:pt x="13917" y="459143"/>
                </a:cubicBezTo>
                <a:cubicBezTo>
                  <a:pt x="13917" y="459143"/>
                  <a:pt x="13917" y="459143"/>
                  <a:pt x="139168" y="459143"/>
                </a:cubicBezTo>
                <a:cubicBezTo>
                  <a:pt x="139168" y="417402"/>
                  <a:pt x="139168" y="375662"/>
                  <a:pt x="139168" y="333922"/>
                </a:cubicBezTo>
                <a:cubicBezTo>
                  <a:pt x="139168" y="139134"/>
                  <a:pt x="278337" y="0"/>
                  <a:pt x="4870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38" name="欧元 839"/>
          <p:cNvSpPr/>
          <p:nvPr/>
        </p:nvSpPr>
        <p:spPr bwMode="auto">
          <a:xfrm>
            <a:off x="9191625" y="6010275"/>
            <a:ext cx="284163" cy="366713"/>
          </a:xfrm>
          <a:custGeom>
            <a:avLst/>
            <a:gdLst>
              <a:gd name="T0" fmla="*/ 202285 w 821094"/>
              <a:gd name="T1" fmla="*/ 0 h 1057419"/>
              <a:gd name="T2" fmla="*/ 284163 w 821094"/>
              <a:gd name="T3" fmla="*/ 19301 h 1057419"/>
              <a:gd name="T4" fmla="*/ 269714 w 821094"/>
              <a:gd name="T5" fmla="*/ 82028 h 1057419"/>
              <a:gd name="T6" fmla="*/ 207102 w 821094"/>
              <a:gd name="T7" fmla="*/ 67552 h 1057419"/>
              <a:gd name="T8" fmla="*/ 139673 w 821094"/>
              <a:gd name="T9" fmla="*/ 96503 h 1057419"/>
              <a:gd name="T10" fmla="*/ 125224 w 821094"/>
              <a:gd name="T11" fmla="*/ 130280 h 1057419"/>
              <a:gd name="T12" fmla="*/ 260081 w 821094"/>
              <a:gd name="T13" fmla="*/ 130280 h 1057419"/>
              <a:gd name="T14" fmla="*/ 260081 w 821094"/>
              <a:gd name="T15" fmla="*/ 168881 h 1057419"/>
              <a:gd name="T16" fmla="*/ 115592 w 821094"/>
              <a:gd name="T17" fmla="*/ 168881 h 1057419"/>
              <a:gd name="T18" fmla="*/ 115592 w 821094"/>
              <a:gd name="T19" fmla="*/ 188182 h 1057419"/>
              <a:gd name="T20" fmla="*/ 115592 w 821094"/>
              <a:gd name="T21" fmla="*/ 197832 h 1057419"/>
              <a:gd name="T22" fmla="*/ 260081 w 821094"/>
              <a:gd name="T23" fmla="*/ 197832 h 1057419"/>
              <a:gd name="T24" fmla="*/ 260081 w 821094"/>
              <a:gd name="T25" fmla="*/ 236433 h 1057419"/>
              <a:gd name="T26" fmla="*/ 120408 w 821094"/>
              <a:gd name="T27" fmla="*/ 236433 h 1057419"/>
              <a:gd name="T28" fmla="*/ 139673 w 821094"/>
              <a:gd name="T29" fmla="*/ 275035 h 1057419"/>
              <a:gd name="T30" fmla="*/ 211918 w 821094"/>
              <a:gd name="T31" fmla="*/ 299161 h 1057419"/>
              <a:gd name="T32" fmla="*/ 274530 w 821094"/>
              <a:gd name="T33" fmla="*/ 284685 h 1057419"/>
              <a:gd name="T34" fmla="*/ 284163 w 821094"/>
              <a:gd name="T35" fmla="*/ 347413 h 1057419"/>
              <a:gd name="T36" fmla="*/ 202285 w 821094"/>
              <a:gd name="T37" fmla="*/ 366713 h 1057419"/>
              <a:gd name="T38" fmla="*/ 67429 w 821094"/>
              <a:gd name="T39" fmla="*/ 303986 h 1057419"/>
              <a:gd name="T40" fmla="*/ 38531 w 821094"/>
              <a:gd name="T41" fmla="*/ 236433 h 1057419"/>
              <a:gd name="T42" fmla="*/ 0 w 821094"/>
              <a:gd name="T43" fmla="*/ 236433 h 1057419"/>
              <a:gd name="T44" fmla="*/ 0 w 821094"/>
              <a:gd name="T45" fmla="*/ 197832 h 1057419"/>
              <a:gd name="T46" fmla="*/ 33714 w 821094"/>
              <a:gd name="T47" fmla="*/ 197832 h 1057419"/>
              <a:gd name="T48" fmla="*/ 33714 w 821094"/>
              <a:gd name="T49" fmla="*/ 188182 h 1057419"/>
              <a:gd name="T50" fmla="*/ 33714 w 821094"/>
              <a:gd name="T51" fmla="*/ 168881 h 1057419"/>
              <a:gd name="T52" fmla="*/ 0 w 821094"/>
              <a:gd name="T53" fmla="*/ 168881 h 1057419"/>
              <a:gd name="T54" fmla="*/ 0 w 821094"/>
              <a:gd name="T55" fmla="*/ 130280 h 1057419"/>
              <a:gd name="T56" fmla="*/ 38531 w 821094"/>
              <a:gd name="T57" fmla="*/ 130280 h 1057419"/>
              <a:gd name="T58" fmla="*/ 77061 w 821094"/>
              <a:gd name="T59" fmla="*/ 57902 h 1057419"/>
              <a:gd name="T60" fmla="*/ 202285 w 821094"/>
              <a:gd name="T61" fmla="*/ 0 h 10574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821094" h="1057419">
                <a:moveTo>
                  <a:pt x="584507" y="0"/>
                </a:moveTo>
                <a:cubicBezTo>
                  <a:pt x="681925" y="0"/>
                  <a:pt x="765427" y="27827"/>
                  <a:pt x="821094" y="55654"/>
                </a:cubicBezTo>
                <a:cubicBezTo>
                  <a:pt x="821094" y="55654"/>
                  <a:pt x="821094" y="55654"/>
                  <a:pt x="779343" y="236528"/>
                </a:cubicBezTo>
                <a:cubicBezTo>
                  <a:pt x="737593" y="208701"/>
                  <a:pt x="668009" y="194788"/>
                  <a:pt x="598425" y="194788"/>
                </a:cubicBezTo>
                <a:cubicBezTo>
                  <a:pt x="528840" y="194788"/>
                  <a:pt x="459256" y="222615"/>
                  <a:pt x="403589" y="278268"/>
                </a:cubicBezTo>
                <a:cubicBezTo>
                  <a:pt x="389672" y="306095"/>
                  <a:pt x="361838" y="333922"/>
                  <a:pt x="361838" y="375662"/>
                </a:cubicBezTo>
                <a:cubicBezTo>
                  <a:pt x="361838" y="375662"/>
                  <a:pt x="361838" y="375662"/>
                  <a:pt x="751510" y="375662"/>
                </a:cubicBezTo>
                <a:cubicBezTo>
                  <a:pt x="751510" y="375662"/>
                  <a:pt x="751510" y="375662"/>
                  <a:pt x="751510" y="486969"/>
                </a:cubicBezTo>
                <a:cubicBezTo>
                  <a:pt x="751510" y="486969"/>
                  <a:pt x="751510" y="486969"/>
                  <a:pt x="334004" y="486969"/>
                </a:cubicBezTo>
                <a:cubicBezTo>
                  <a:pt x="334004" y="514796"/>
                  <a:pt x="334004" y="528710"/>
                  <a:pt x="334004" y="542623"/>
                </a:cubicBezTo>
                <a:cubicBezTo>
                  <a:pt x="334004" y="556536"/>
                  <a:pt x="334004" y="556536"/>
                  <a:pt x="334004" y="570450"/>
                </a:cubicBezTo>
                <a:cubicBezTo>
                  <a:pt x="334004" y="570450"/>
                  <a:pt x="334004" y="570450"/>
                  <a:pt x="751510" y="570450"/>
                </a:cubicBezTo>
                <a:cubicBezTo>
                  <a:pt x="751510" y="570450"/>
                  <a:pt x="751510" y="570450"/>
                  <a:pt x="751510" y="681757"/>
                </a:cubicBezTo>
                <a:cubicBezTo>
                  <a:pt x="751510" y="681757"/>
                  <a:pt x="751510" y="681757"/>
                  <a:pt x="347921" y="681757"/>
                </a:cubicBezTo>
                <a:cubicBezTo>
                  <a:pt x="361838" y="723497"/>
                  <a:pt x="375755" y="765238"/>
                  <a:pt x="403589" y="793064"/>
                </a:cubicBezTo>
                <a:cubicBezTo>
                  <a:pt x="459256" y="848718"/>
                  <a:pt x="528840" y="862631"/>
                  <a:pt x="612341" y="862631"/>
                </a:cubicBezTo>
                <a:cubicBezTo>
                  <a:pt x="681925" y="862631"/>
                  <a:pt x="751510" y="848718"/>
                  <a:pt x="793260" y="820891"/>
                </a:cubicBezTo>
                <a:cubicBezTo>
                  <a:pt x="793260" y="820891"/>
                  <a:pt x="793260" y="820891"/>
                  <a:pt x="821094" y="1001766"/>
                </a:cubicBezTo>
                <a:cubicBezTo>
                  <a:pt x="779343" y="1029592"/>
                  <a:pt x="681925" y="1057419"/>
                  <a:pt x="584507" y="1057419"/>
                </a:cubicBezTo>
                <a:cubicBezTo>
                  <a:pt x="431422" y="1057419"/>
                  <a:pt x="278337" y="1001766"/>
                  <a:pt x="194836" y="876545"/>
                </a:cubicBezTo>
                <a:cubicBezTo>
                  <a:pt x="153085" y="834805"/>
                  <a:pt x="125252" y="765238"/>
                  <a:pt x="111335" y="681757"/>
                </a:cubicBezTo>
                <a:cubicBezTo>
                  <a:pt x="111335" y="681757"/>
                  <a:pt x="111335" y="681757"/>
                  <a:pt x="0" y="681757"/>
                </a:cubicBezTo>
                <a:cubicBezTo>
                  <a:pt x="0" y="681757"/>
                  <a:pt x="0" y="681757"/>
                  <a:pt x="0" y="570450"/>
                </a:cubicBezTo>
                <a:cubicBezTo>
                  <a:pt x="0" y="570450"/>
                  <a:pt x="0" y="570450"/>
                  <a:pt x="97418" y="570450"/>
                </a:cubicBezTo>
                <a:cubicBezTo>
                  <a:pt x="97418" y="556536"/>
                  <a:pt x="97418" y="542623"/>
                  <a:pt x="97418" y="542623"/>
                </a:cubicBezTo>
                <a:cubicBezTo>
                  <a:pt x="97418" y="528710"/>
                  <a:pt x="97418" y="514796"/>
                  <a:pt x="97418" y="486969"/>
                </a:cubicBezTo>
                <a:cubicBezTo>
                  <a:pt x="97418" y="486969"/>
                  <a:pt x="97418" y="486969"/>
                  <a:pt x="0" y="486969"/>
                </a:cubicBezTo>
                <a:cubicBezTo>
                  <a:pt x="0" y="486969"/>
                  <a:pt x="0" y="486969"/>
                  <a:pt x="0" y="375662"/>
                </a:cubicBezTo>
                <a:cubicBezTo>
                  <a:pt x="0" y="375662"/>
                  <a:pt x="0" y="375662"/>
                  <a:pt x="111335" y="375662"/>
                </a:cubicBezTo>
                <a:cubicBezTo>
                  <a:pt x="125252" y="292182"/>
                  <a:pt x="167002" y="222615"/>
                  <a:pt x="222669" y="166961"/>
                </a:cubicBezTo>
                <a:cubicBezTo>
                  <a:pt x="306171" y="69567"/>
                  <a:pt x="431422" y="0"/>
                  <a:pt x="5845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39" name="美元 840"/>
          <p:cNvSpPr/>
          <p:nvPr/>
        </p:nvSpPr>
        <p:spPr bwMode="auto">
          <a:xfrm>
            <a:off x="9915525" y="6010275"/>
            <a:ext cx="201613" cy="366713"/>
          </a:xfrm>
          <a:custGeom>
            <a:avLst/>
            <a:gdLst>
              <a:gd name="T0" fmla="*/ 79064 w 709759"/>
              <a:gd name="T1" fmla="*/ 0 h 1280034"/>
              <a:gd name="T2" fmla="*/ 122549 w 709759"/>
              <a:gd name="T3" fmla="*/ 0 h 1280034"/>
              <a:gd name="T4" fmla="*/ 122549 w 709759"/>
              <a:gd name="T5" fmla="*/ 39860 h 1280034"/>
              <a:gd name="T6" fmla="*/ 189754 w 709759"/>
              <a:gd name="T7" fmla="*/ 51818 h 1280034"/>
              <a:gd name="T8" fmla="*/ 173941 w 709759"/>
              <a:gd name="T9" fmla="*/ 103636 h 1280034"/>
              <a:gd name="T10" fmla="*/ 110690 w 709759"/>
              <a:gd name="T11" fmla="*/ 87692 h 1280034"/>
              <a:gd name="T12" fmla="*/ 71157 w 709759"/>
              <a:gd name="T13" fmla="*/ 115594 h 1280034"/>
              <a:gd name="T14" fmla="*/ 126502 w 709759"/>
              <a:gd name="T15" fmla="*/ 151469 h 1280034"/>
              <a:gd name="T16" fmla="*/ 201613 w 709759"/>
              <a:gd name="T17" fmla="*/ 239161 h 1280034"/>
              <a:gd name="T18" fmla="*/ 122549 w 709759"/>
              <a:gd name="T19" fmla="*/ 318881 h 1280034"/>
              <a:gd name="T20" fmla="*/ 122549 w 709759"/>
              <a:gd name="T21" fmla="*/ 366713 h 1280034"/>
              <a:gd name="T22" fmla="*/ 79064 w 709759"/>
              <a:gd name="T23" fmla="*/ 366713 h 1280034"/>
              <a:gd name="T24" fmla="*/ 79064 w 709759"/>
              <a:gd name="T25" fmla="*/ 322867 h 1280034"/>
              <a:gd name="T26" fmla="*/ 0 w 709759"/>
              <a:gd name="T27" fmla="*/ 302937 h 1280034"/>
              <a:gd name="T28" fmla="*/ 15813 w 709759"/>
              <a:gd name="T29" fmla="*/ 251119 h 1280034"/>
              <a:gd name="T30" fmla="*/ 90924 w 709759"/>
              <a:gd name="T31" fmla="*/ 271049 h 1280034"/>
              <a:gd name="T32" fmla="*/ 134409 w 709759"/>
              <a:gd name="T33" fmla="*/ 243147 h 1280034"/>
              <a:gd name="T34" fmla="*/ 86970 w 709759"/>
              <a:gd name="T35" fmla="*/ 203287 h 1280034"/>
              <a:gd name="T36" fmla="*/ 3953 w 709759"/>
              <a:gd name="T37" fmla="*/ 123566 h 1280034"/>
              <a:gd name="T38" fmla="*/ 79064 w 709759"/>
              <a:gd name="T39" fmla="*/ 39860 h 1280034"/>
              <a:gd name="T40" fmla="*/ 79064 w 709759"/>
              <a:gd name="T41" fmla="*/ 0 h 128003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709759" h="1280034">
                <a:moveTo>
                  <a:pt x="278337" y="0"/>
                </a:moveTo>
                <a:cubicBezTo>
                  <a:pt x="431422" y="0"/>
                  <a:pt x="431422" y="0"/>
                  <a:pt x="431422" y="0"/>
                </a:cubicBezTo>
                <a:cubicBezTo>
                  <a:pt x="431422" y="139134"/>
                  <a:pt x="431422" y="139134"/>
                  <a:pt x="431422" y="139134"/>
                </a:cubicBezTo>
                <a:cubicBezTo>
                  <a:pt x="542757" y="139134"/>
                  <a:pt x="612342" y="166961"/>
                  <a:pt x="668009" y="180875"/>
                </a:cubicBezTo>
                <a:cubicBezTo>
                  <a:pt x="612342" y="361749"/>
                  <a:pt x="612342" y="361749"/>
                  <a:pt x="612342" y="361749"/>
                </a:cubicBezTo>
                <a:cubicBezTo>
                  <a:pt x="584508" y="347835"/>
                  <a:pt x="501007" y="306095"/>
                  <a:pt x="389672" y="306095"/>
                </a:cubicBezTo>
                <a:cubicBezTo>
                  <a:pt x="292254" y="306095"/>
                  <a:pt x="250503" y="361749"/>
                  <a:pt x="250503" y="403489"/>
                </a:cubicBezTo>
                <a:cubicBezTo>
                  <a:pt x="250503" y="445229"/>
                  <a:pt x="306171" y="486970"/>
                  <a:pt x="445339" y="528710"/>
                </a:cubicBezTo>
                <a:cubicBezTo>
                  <a:pt x="640175" y="598277"/>
                  <a:pt x="709759" y="681757"/>
                  <a:pt x="709759" y="834805"/>
                </a:cubicBezTo>
                <a:cubicBezTo>
                  <a:pt x="709759" y="973939"/>
                  <a:pt x="612342" y="1085246"/>
                  <a:pt x="431422" y="1113073"/>
                </a:cubicBezTo>
                <a:cubicBezTo>
                  <a:pt x="431422" y="1280034"/>
                  <a:pt x="431422" y="1280034"/>
                  <a:pt x="431422" y="1280034"/>
                </a:cubicBezTo>
                <a:cubicBezTo>
                  <a:pt x="278337" y="1280034"/>
                  <a:pt x="278337" y="1280034"/>
                  <a:pt x="278337" y="1280034"/>
                </a:cubicBezTo>
                <a:cubicBezTo>
                  <a:pt x="278337" y="1126986"/>
                  <a:pt x="278337" y="1126986"/>
                  <a:pt x="278337" y="1126986"/>
                </a:cubicBezTo>
                <a:cubicBezTo>
                  <a:pt x="167002" y="1126986"/>
                  <a:pt x="69584" y="1099160"/>
                  <a:pt x="0" y="1057419"/>
                </a:cubicBezTo>
                <a:cubicBezTo>
                  <a:pt x="55667" y="876545"/>
                  <a:pt x="55667" y="876545"/>
                  <a:pt x="55667" y="876545"/>
                </a:cubicBezTo>
                <a:cubicBezTo>
                  <a:pt x="125252" y="918285"/>
                  <a:pt x="208753" y="946112"/>
                  <a:pt x="320088" y="946112"/>
                </a:cubicBezTo>
                <a:cubicBezTo>
                  <a:pt x="403589" y="946112"/>
                  <a:pt x="473173" y="918285"/>
                  <a:pt x="473173" y="848718"/>
                </a:cubicBezTo>
                <a:cubicBezTo>
                  <a:pt x="473173" y="793065"/>
                  <a:pt x="417506" y="751324"/>
                  <a:pt x="306171" y="709584"/>
                </a:cubicBezTo>
                <a:cubicBezTo>
                  <a:pt x="125252" y="653930"/>
                  <a:pt x="13917" y="584363"/>
                  <a:pt x="13917" y="431316"/>
                </a:cubicBezTo>
                <a:cubicBezTo>
                  <a:pt x="13917" y="292182"/>
                  <a:pt x="111335" y="180875"/>
                  <a:pt x="278337" y="139134"/>
                </a:cubicBezTo>
                <a:cubicBezTo>
                  <a:pt x="278337" y="0"/>
                  <a:pt x="278337" y="0"/>
                  <a:pt x="27833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40" name="人民币 841"/>
          <p:cNvSpPr/>
          <p:nvPr/>
        </p:nvSpPr>
        <p:spPr bwMode="auto">
          <a:xfrm>
            <a:off x="1184275" y="6010275"/>
            <a:ext cx="347663" cy="366713"/>
          </a:xfrm>
          <a:custGeom>
            <a:avLst/>
            <a:gdLst>
              <a:gd name="T0" fmla="*/ 0 w 2171135"/>
              <a:gd name="T1" fmla="*/ 0 h 2277283"/>
              <a:gd name="T2" fmla="*/ 80852 w 2171135"/>
              <a:gd name="T3" fmla="*/ 0 h 2277283"/>
              <a:gd name="T4" fmla="*/ 169789 w 2171135"/>
              <a:gd name="T5" fmla="*/ 138536 h 2277283"/>
              <a:gd name="T6" fmla="*/ 258726 w 2171135"/>
              <a:gd name="T7" fmla="*/ 0 h 2277283"/>
              <a:gd name="T8" fmla="*/ 347663 w 2171135"/>
              <a:gd name="T9" fmla="*/ 0 h 2277283"/>
              <a:gd name="T10" fmla="*/ 234470 w 2171135"/>
              <a:gd name="T11" fmla="*/ 171133 h 2277283"/>
              <a:gd name="T12" fmla="*/ 339578 w 2171135"/>
              <a:gd name="T13" fmla="*/ 171133 h 2277283"/>
              <a:gd name="T14" fmla="*/ 339578 w 2171135"/>
              <a:gd name="T15" fmla="*/ 203729 h 2277283"/>
              <a:gd name="T16" fmla="*/ 218300 w 2171135"/>
              <a:gd name="T17" fmla="*/ 203729 h 2277283"/>
              <a:gd name="T18" fmla="*/ 218300 w 2171135"/>
              <a:gd name="T19" fmla="*/ 236326 h 2277283"/>
              <a:gd name="T20" fmla="*/ 339578 w 2171135"/>
              <a:gd name="T21" fmla="*/ 236326 h 2277283"/>
              <a:gd name="T22" fmla="*/ 339578 w 2171135"/>
              <a:gd name="T23" fmla="*/ 268923 h 2277283"/>
              <a:gd name="T24" fmla="*/ 218300 w 2171135"/>
              <a:gd name="T25" fmla="*/ 268923 h 2277283"/>
              <a:gd name="T26" fmla="*/ 218300 w 2171135"/>
              <a:gd name="T27" fmla="*/ 366713 h 2277283"/>
              <a:gd name="T28" fmla="*/ 129363 w 2171135"/>
              <a:gd name="T29" fmla="*/ 366713 h 2277283"/>
              <a:gd name="T30" fmla="*/ 129363 w 2171135"/>
              <a:gd name="T31" fmla="*/ 268923 h 2277283"/>
              <a:gd name="T32" fmla="*/ 24256 w 2171135"/>
              <a:gd name="T33" fmla="*/ 268923 h 2277283"/>
              <a:gd name="T34" fmla="*/ 24256 w 2171135"/>
              <a:gd name="T35" fmla="*/ 236326 h 2277283"/>
              <a:gd name="T36" fmla="*/ 129363 w 2171135"/>
              <a:gd name="T37" fmla="*/ 236326 h 2277283"/>
              <a:gd name="T38" fmla="*/ 129363 w 2171135"/>
              <a:gd name="T39" fmla="*/ 203729 h 2277283"/>
              <a:gd name="T40" fmla="*/ 24256 w 2171135"/>
              <a:gd name="T41" fmla="*/ 203729 h 2277283"/>
              <a:gd name="T42" fmla="*/ 24256 w 2171135"/>
              <a:gd name="T43" fmla="*/ 171133 h 2277283"/>
              <a:gd name="T44" fmla="*/ 113193 w 2171135"/>
              <a:gd name="T45" fmla="*/ 171133 h 2277283"/>
              <a:gd name="T46" fmla="*/ 0 w 2171135"/>
              <a:gd name="T47" fmla="*/ 0 h 227728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171135" h="2277283">
                <a:moveTo>
                  <a:pt x="0" y="0"/>
                </a:moveTo>
                <a:cubicBezTo>
                  <a:pt x="504915" y="0"/>
                  <a:pt x="504915" y="0"/>
                  <a:pt x="504915" y="0"/>
                </a:cubicBezTo>
                <a:cubicBezTo>
                  <a:pt x="1060322" y="860307"/>
                  <a:pt x="1060322" y="860307"/>
                  <a:pt x="1060322" y="860307"/>
                </a:cubicBezTo>
                <a:cubicBezTo>
                  <a:pt x="1615729" y="0"/>
                  <a:pt x="1615729" y="0"/>
                  <a:pt x="1615729" y="0"/>
                </a:cubicBezTo>
                <a:cubicBezTo>
                  <a:pt x="2171135" y="0"/>
                  <a:pt x="2171135" y="0"/>
                  <a:pt x="2171135" y="0"/>
                </a:cubicBezTo>
                <a:cubicBezTo>
                  <a:pt x="1464254" y="1062732"/>
                  <a:pt x="1464254" y="1062732"/>
                  <a:pt x="1464254" y="1062732"/>
                </a:cubicBezTo>
                <a:cubicBezTo>
                  <a:pt x="2120644" y="1062732"/>
                  <a:pt x="2120644" y="1062732"/>
                  <a:pt x="2120644" y="1062732"/>
                </a:cubicBezTo>
                <a:cubicBezTo>
                  <a:pt x="2120644" y="1265157"/>
                  <a:pt x="2120644" y="1265157"/>
                  <a:pt x="2120644" y="1265157"/>
                </a:cubicBezTo>
                <a:cubicBezTo>
                  <a:pt x="1363271" y="1265157"/>
                  <a:pt x="1363271" y="1265157"/>
                  <a:pt x="1363271" y="1265157"/>
                </a:cubicBezTo>
                <a:cubicBezTo>
                  <a:pt x="1363271" y="1467583"/>
                  <a:pt x="1363271" y="1467583"/>
                  <a:pt x="1363271" y="1467583"/>
                </a:cubicBezTo>
                <a:cubicBezTo>
                  <a:pt x="2120644" y="1467583"/>
                  <a:pt x="2120644" y="1467583"/>
                  <a:pt x="2120644" y="1467583"/>
                </a:cubicBezTo>
                <a:cubicBezTo>
                  <a:pt x="2120644" y="1670008"/>
                  <a:pt x="2120644" y="1670008"/>
                  <a:pt x="2120644" y="1670008"/>
                </a:cubicBezTo>
                <a:cubicBezTo>
                  <a:pt x="1363271" y="1670008"/>
                  <a:pt x="1363271" y="1670008"/>
                  <a:pt x="1363271" y="1670008"/>
                </a:cubicBezTo>
                <a:cubicBezTo>
                  <a:pt x="1363271" y="2277283"/>
                  <a:pt x="1363271" y="2277283"/>
                  <a:pt x="1363271" y="2277283"/>
                </a:cubicBezTo>
                <a:cubicBezTo>
                  <a:pt x="807864" y="2277283"/>
                  <a:pt x="807864" y="2277283"/>
                  <a:pt x="807864" y="2277283"/>
                </a:cubicBezTo>
                <a:cubicBezTo>
                  <a:pt x="807864" y="1670008"/>
                  <a:pt x="807864" y="1670008"/>
                  <a:pt x="807864" y="1670008"/>
                </a:cubicBezTo>
                <a:cubicBezTo>
                  <a:pt x="151475" y="1670008"/>
                  <a:pt x="151475" y="1670008"/>
                  <a:pt x="151475" y="1670008"/>
                </a:cubicBezTo>
                <a:cubicBezTo>
                  <a:pt x="151475" y="1467583"/>
                  <a:pt x="151475" y="1467583"/>
                  <a:pt x="151475" y="1467583"/>
                </a:cubicBezTo>
                <a:cubicBezTo>
                  <a:pt x="807864" y="1467583"/>
                  <a:pt x="807864" y="1467583"/>
                  <a:pt x="807864" y="1467583"/>
                </a:cubicBezTo>
                <a:cubicBezTo>
                  <a:pt x="807864" y="1265157"/>
                  <a:pt x="807864" y="1265157"/>
                  <a:pt x="807864" y="1265157"/>
                </a:cubicBezTo>
                <a:cubicBezTo>
                  <a:pt x="151475" y="1265157"/>
                  <a:pt x="151475" y="1265157"/>
                  <a:pt x="151475" y="1265157"/>
                </a:cubicBezTo>
                <a:cubicBezTo>
                  <a:pt x="151475" y="1062732"/>
                  <a:pt x="151475" y="1062732"/>
                  <a:pt x="151475" y="1062732"/>
                </a:cubicBezTo>
                <a:cubicBezTo>
                  <a:pt x="706881" y="1062732"/>
                  <a:pt x="706881" y="1062732"/>
                  <a:pt x="706881" y="1062732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41" name="PSP 842"/>
          <p:cNvSpPr/>
          <p:nvPr/>
        </p:nvSpPr>
        <p:spPr bwMode="auto">
          <a:xfrm>
            <a:off x="11245850" y="6010275"/>
            <a:ext cx="365125" cy="182563"/>
          </a:xfrm>
          <a:custGeom>
            <a:avLst/>
            <a:gdLst>
              <a:gd name="T0" fmla="*/ 92543 w 217"/>
              <a:gd name="T1" fmla="*/ 0 h 108"/>
              <a:gd name="T2" fmla="*/ 274264 w 217"/>
              <a:gd name="T3" fmla="*/ 0 h 108"/>
              <a:gd name="T4" fmla="*/ 365125 w 217"/>
              <a:gd name="T5" fmla="*/ 91282 h 108"/>
              <a:gd name="T6" fmla="*/ 365125 w 217"/>
              <a:gd name="T7" fmla="*/ 91282 h 108"/>
              <a:gd name="T8" fmla="*/ 274264 w 217"/>
              <a:gd name="T9" fmla="*/ 182563 h 108"/>
              <a:gd name="T10" fmla="*/ 92543 w 217"/>
              <a:gd name="T11" fmla="*/ 182563 h 108"/>
              <a:gd name="T12" fmla="*/ 0 w 217"/>
              <a:gd name="T13" fmla="*/ 91282 h 108"/>
              <a:gd name="T14" fmla="*/ 0 w 217"/>
              <a:gd name="T15" fmla="*/ 91282 h 108"/>
              <a:gd name="T16" fmla="*/ 92543 w 217"/>
              <a:gd name="T17" fmla="*/ 0 h 108"/>
              <a:gd name="T18" fmla="*/ 15143 w 217"/>
              <a:gd name="T19" fmla="*/ 81139 h 108"/>
              <a:gd name="T20" fmla="*/ 15143 w 217"/>
              <a:gd name="T21" fmla="*/ 101424 h 108"/>
              <a:gd name="T22" fmla="*/ 33652 w 217"/>
              <a:gd name="T23" fmla="*/ 101424 h 108"/>
              <a:gd name="T24" fmla="*/ 43748 w 217"/>
              <a:gd name="T25" fmla="*/ 91282 h 108"/>
              <a:gd name="T26" fmla="*/ 33652 w 217"/>
              <a:gd name="T27" fmla="*/ 81139 h 108"/>
              <a:gd name="T28" fmla="*/ 15143 w 217"/>
              <a:gd name="T29" fmla="*/ 81139 h 108"/>
              <a:gd name="T30" fmla="*/ 312964 w 217"/>
              <a:gd name="T31" fmla="*/ 91282 h 108"/>
              <a:gd name="T32" fmla="*/ 299503 w 217"/>
              <a:gd name="T33" fmla="*/ 79449 h 108"/>
              <a:gd name="T34" fmla="*/ 286043 w 217"/>
              <a:gd name="T35" fmla="*/ 91282 h 108"/>
              <a:gd name="T36" fmla="*/ 299503 w 217"/>
              <a:gd name="T37" fmla="*/ 104805 h 108"/>
              <a:gd name="T38" fmla="*/ 312964 w 217"/>
              <a:gd name="T39" fmla="*/ 91282 h 108"/>
              <a:gd name="T40" fmla="*/ 355029 w 217"/>
              <a:gd name="T41" fmla="*/ 91282 h 108"/>
              <a:gd name="T42" fmla="*/ 343251 w 217"/>
              <a:gd name="T43" fmla="*/ 79449 h 108"/>
              <a:gd name="T44" fmla="*/ 329790 w 217"/>
              <a:gd name="T45" fmla="*/ 91282 h 108"/>
              <a:gd name="T46" fmla="*/ 343251 w 217"/>
              <a:gd name="T47" fmla="*/ 104805 h 108"/>
              <a:gd name="T48" fmla="*/ 355029 w 217"/>
              <a:gd name="T49" fmla="*/ 91282 h 108"/>
              <a:gd name="T50" fmla="*/ 321377 w 217"/>
              <a:gd name="T51" fmla="*/ 101424 h 108"/>
              <a:gd name="T52" fmla="*/ 307916 w 217"/>
              <a:gd name="T53" fmla="*/ 113257 h 108"/>
              <a:gd name="T54" fmla="*/ 321377 w 217"/>
              <a:gd name="T55" fmla="*/ 126780 h 108"/>
              <a:gd name="T56" fmla="*/ 333156 w 217"/>
              <a:gd name="T57" fmla="*/ 113257 h 108"/>
              <a:gd name="T58" fmla="*/ 321377 w 217"/>
              <a:gd name="T59" fmla="*/ 101424 h 108"/>
              <a:gd name="T60" fmla="*/ 321377 w 217"/>
              <a:gd name="T61" fmla="*/ 57474 h 108"/>
              <a:gd name="T62" fmla="*/ 307916 w 217"/>
              <a:gd name="T63" fmla="*/ 69306 h 108"/>
              <a:gd name="T64" fmla="*/ 321377 w 217"/>
              <a:gd name="T65" fmla="*/ 82830 h 108"/>
              <a:gd name="T66" fmla="*/ 333156 w 217"/>
              <a:gd name="T67" fmla="*/ 69306 h 108"/>
              <a:gd name="T68" fmla="*/ 321377 w 217"/>
              <a:gd name="T69" fmla="*/ 57474 h 108"/>
              <a:gd name="T70" fmla="*/ 95908 w 217"/>
              <a:gd name="T71" fmla="*/ 28737 h 108"/>
              <a:gd name="T72" fmla="*/ 95908 w 217"/>
              <a:gd name="T73" fmla="*/ 153826 h 108"/>
              <a:gd name="T74" fmla="*/ 274264 w 217"/>
              <a:gd name="T75" fmla="*/ 153826 h 108"/>
              <a:gd name="T76" fmla="*/ 274264 w 217"/>
              <a:gd name="T77" fmla="*/ 28737 h 108"/>
              <a:gd name="T78" fmla="*/ 95908 w 217"/>
              <a:gd name="T79" fmla="*/ 28737 h 108"/>
              <a:gd name="T80" fmla="*/ 37017 w 217"/>
              <a:gd name="T81" fmla="*/ 126780 h 108"/>
              <a:gd name="T82" fmla="*/ 57209 w 217"/>
              <a:gd name="T83" fmla="*/ 126780 h 108"/>
              <a:gd name="T84" fmla="*/ 57209 w 217"/>
              <a:gd name="T85" fmla="*/ 108185 h 108"/>
              <a:gd name="T86" fmla="*/ 47113 w 217"/>
              <a:gd name="T87" fmla="*/ 98043 h 108"/>
              <a:gd name="T88" fmla="*/ 37017 w 217"/>
              <a:gd name="T89" fmla="*/ 108185 h 108"/>
              <a:gd name="T90" fmla="*/ 37017 w 217"/>
              <a:gd name="T91" fmla="*/ 126780 h 108"/>
              <a:gd name="T92" fmla="*/ 79082 w 217"/>
              <a:gd name="T93" fmla="*/ 81139 h 108"/>
              <a:gd name="T94" fmla="*/ 60574 w 217"/>
              <a:gd name="T95" fmla="*/ 81139 h 108"/>
              <a:gd name="T96" fmla="*/ 50478 w 217"/>
              <a:gd name="T97" fmla="*/ 91282 h 108"/>
              <a:gd name="T98" fmla="*/ 60574 w 217"/>
              <a:gd name="T99" fmla="*/ 101424 h 108"/>
              <a:gd name="T100" fmla="*/ 79082 w 217"/>
              <a:gd name="T101" fmla="*/ 101424 h 108"/>
              <a:gd name="T102" fmla="*/ 79082 w 217"/>
              <a:gd name="T103" fmla="*/ 81139 h 108"/>
              <a:gd name="T104" fmla="*/ 57209 w 217"/>
              <a:gd name="T105" fmla="*/ 57474 h 108"/>
              <a:gd name="T106" fmla="*/ 37017 w 217"/>
              <a:gd name="T107" fmla="*/ 57474 h 108"/>
              <a:gd name="T108" fmla="*/ 37017 w 217"/>
              <a:gd name="T109" fmla="*/ 76068 h 108"/>
              <a:gd name="T110" fmla="*/ 47113 w 217"/>
              <a:gd name="T111" fmla="*/ 87901 h 108"/>
              <a:gd name="T112" fmla="*/ 57209 w 217"/>
              <a:gd name="T113" fmla="*/ 76068 h 108"/>
              <a:gd name="T114" fmla="*/ 57209 w 217"/>
              <a:gd name="T115" fmla="*/ 57474 h 10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17" h="108">
                <a:moveTo>
                  <a:pt x="55" y="0"/>
                </a:moveTo>
                <a:cubicBezTo>
                  <a:pt x="163" y="0"/>
                  <a:pt x="163" y="0"/>
                  <a:pt x="163" y="0"/>
                </a:cubicBezTo>
                <a:cubicBezTo>
                  <a:pt x="193" y="0"/>
                  <a:pt x="217" y="24"/>
                  <a:pt x="217" y="54"/>
                </a:cubicBezTo>
                <a:cubicBezTo>
                  <a:pt x="217" y="54"/>
                  <a:pt x="217" y="54"/>
                  <a:pt x="217" y="54"/>
                </a:cubicBezTo>
                <a:cubicBezTo>
                  <a:pt x="217" y="84"/>
                  <a:pt x="193" y="108"/>
                  <a:pt x="163" y="108"/>
                </a:cubicBezTo>
                <a:cubicBezTo>
                  <a:pt x="55" y="108"/>
                  <a:pt x="55" y="108"/>
                  <a:pt x="55" y="108"/>
                </a:cubicBezTo>
                <a:cubicBezTo>
                  <a:pt x="25" y="108"/>
                  <a:pt x="0" y="8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4"/>
                  <a:pt x="25" y="0"/>
                  <a:pt x="55" y="0"/>
                </a:cubicBezTo>
                <a:close/>
                <a:moveTo>
                  <a:pt x="9" y="48"/>
                </a:moveTo>
                <a:cubicBezTo>
                  <a:pt x="9" y="60"/>
                  <a:pt x="9" y="60"/>
                  <a:pt x="9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6" y="54"/>
                  <a:pt x="26" y="54"/>
                  <a:pt x="26" y="54"/>
                </a:cubicBezTo>
                <a:cubicBezTo>
                  <a:pt x="20" y="48"/>
                  <a:pt x="20" y="48"/>
                  <a:pt x="20" y="48"/>
                </a:cubicBezTo>
                <a:cubicBezTo>
                  <a:pt x="9" y="48"/>
                  <a:pt x="9" y="48"/>
                  <a:pt x="9" y="48"/>
                </a:cubicBezTo>
                <a:close/>
                <a:moveTo>
                  <a:pt x="186" y="54"/>
                </a:moveTo>
                <a:cubicBezTo>
                  <a:pt x="186" y="50"/>
                  <a:pt x="182" y="47"/>
                  <a:pt x="178" y="47"/>
                </a:cubicBezTo>
                <a:cubicBezTo>
                  <a:pt x="174" y="47"/>
                  <a:pt x="170" y="50"/>
                  <a:pt x="170" y="54"/>
                </a:cubicBezTo>
                <a:cubicBezTo>
                  <a:pt x="170" y="59"/>
                  <a:pt x="174" y="62"/>
                  <a:pt x="178" y="62"/>
                </a:cubicBezTo>
                <a:cubicBezTo>
                  <a:pt x="182" y="62"/>
                  <a:pt x="186" y="59"/>
                  <a:pt x="186" y="54"/>
                </a:cubicBezTo>
                <a:close/>
                <a:moveTo>
                  <a:pt x="211" y="54"/>
                </a:moveTo>
                <a:cubicBezTo>
                  <a:pt x="211" y="50"/>
                  <a:pt x="208" y="47"/>
                  <a:pt x="204" y="47"/>
                </a:cubicBezTo>
                <a:cubicBezTo>
                  <a:pt x="199" y="47"/>
                  <a:pt x="196" y="50"/>
                  <a:pt x="196" y="54"/>
                </a:cubicBezTo>
                <a:cubicBezTo>
                  <a:pt x="196" y="59"/>
                  <a:pt x="199" y="62"/>
                  <a:pt x="204" y="62"/>
                </a:cubicBezTo>
                <a:cubicBezTo>
                  <a:pt x="208" y="62"/>
                  <a:pt x="211" y="59"/>
                  <a:pt x="211" y="54"/>
                </a:cubicBezTo>
                <a:close/>
                <a:moveTo>
                  <a:pt x="191" y="60"/>
                </a:moveTo>
                <a:cubicBezTo>
                  <a:pt x="187" y="60"/>
                  <a:pt x="183" y="63"/>
                  <a:pt x="183" y="67"/>
                </a:cubicBezTo>
                <a:cubicBezTo>
                  <a:pt x="183" y="71"/>
                  <a:pt x="187" y="75"/>
                  <a:pt x="191" y="75"/>
                </a:cubicBezTo>
                <a:cubicBezTo>
                  <a:pt x="195" y="75"/>
                  <a:pt x="198" y="71"/>
                  <a:pt x="198" y="67"/>
                </a:cubicBezTo>
                <a:cubicBezTo>
                  <a:pt x="198" y="63"/>
                  <a:pt x="195" y="60"/>
                  <a:pt x="191" y="60"/>
                </a:cubicBezTo>
                <a:close/>
                <a:moveTo>
                  <a:pt x="191" y="34"/>
                </a:moveTo>
                <a:cubicBezTo>
                  <a:pt x="187" y="34"/>
                  <a:pt x="183" y="37"/>
                  <a:pt x="183" y="41"/>
                </a:cubicBezTo>
                <a:cubicBezTo>
                  <a:pt x="183" y="46"/>
                  <a:pt x="187" y="49"/>
                  <a:pt x="191" y="49"/>
                </a:cubicBezTo>
                <a:cubicBezTo>
                  <a:pt x="195" y="49"/>
                  <a:pt x="198" y="46"/>
                  <a:pt x="198" y="41"/>
                </a:cubicBezTo>
                <a:cubicBezTo>
                  <a:pt x="198" y="37"/>
                  <a:pt x="195" y="34"/>
                  <a:pt x="191" y="34"/>
                </a:cubicBezTo>
                <a:close/>
                <a:moveTo>
                  <a:pt x="57" y="17"/>
                </a:moveTo>
                <a:cubicBezTo>
                  <a:pt x="57" y="91"/>
                  <a:pt x="57" y="91"/>
                  <a:pt x="57" y="91"/>
                </a:cubicBezTo>
                <a:cubicBezTo>
                  <a:pt x="163" y="91"/>
                  <a:pt x="163" y="91"/>
                  <a:pt x="163" y="91"/>
                </a:cubicBezTo>
                <a:cubicBezTo>
                  <a:pt x="163" y="17"/>
                  <a:pt x="163" y="17"/>
                  <a:pt x="163" y="17"/>
                </a:cubicBezTo>
                <a:cubicBezTo>
                  <a:pt x="57" y="17"/>
                  <a:pt x="57" y="17"/>
                  <a:pt x="57" y="17"/>
                </a:cubicBezTo>
                <a:close/>
                <a:moveTo>
                  <a:pt x="22" y="75"/>
                </a:moveTo>
                <a:cubicBezTo>
                  <a:pt x="34" y="75"/>
                  <a:pt x="34" y="75"/>
                  <a:pt x="34" y="75"/>
                </a:cubicBezTo>
                <a:cubicBezTo>
                  <a:pt x="34" y="64"/>
                  <a:pt x="34" y="64"/>
                  <a:pt x="34" y="64"/>
                </a:cubicBezTo>
                <a:cubicBezTo>
                  <a:pt x="28" y="58"/>
                  <a:pt x="28" y="58"/>
                  <a:pt x="28" y="58"/>
                </a:cubicBezTo>
                <a:cubicBezTo>
                  <a:pt x="22" y="64"/>
                  <a:pt x="22" y="64"/>
                  <a:pt x="22" y="64"/>
                </a:cubicBezTo>
                <a:cubicBezTo>
                  <a:pt x="22" y="75"/>
                  <a:pt x="22" y="75"/>
                  <a:pt x="22" y="75"/>
                </a:cubicBezTo>
                <a:close/>
                <a:moveTo>
                  <a:pt x="47" y="48"/>
                </a:moveTo>
                <a:cubicBezTo>
                  <a:pt x="36" y="48"/>
                  <a:pt x="36" y="48"/>
                  <a:pt x="36" y="48"/>
                </a:cubicBezTo>
                <a:cubicBezTo>
                  <a:pt x="30" y="54"/>
                  <a:pt x="30" y="54"/>
                  <a:pt x="30" y="54"/>
                </a:cubicBezTo>
                <a:cubicBezTo>
                  <a:pt x="36" y="60"/>
                  <a:pt x="36" y="60"/>
                  <a:pt x="36" y="60"/>
                </a:cubicBezTo>
                <a:cubicBezTo>
                  <a:pt x="47" y="60"/>
                  <a:pt x="47" y="60"/>
                  <a:pt x="47" y="60"/>
                </a:cubicBezTo>
                <a:cubicBezTo>
                  <a:pt x="47" y="48"/>
                  <a:pt x="47" y="48"/>
                  <a:pt x="47" y="48"/>
                </a:cubicBezTo>
                <a:close/>
                <a:moveTo>
                  <a:pt x="34" y="34"/>
                </a:moveTo>
                <a:cubicBezTo>
                  <a:pt x="22" y="34"/>
                  <a:pt x="22" y="34"/>
                  <a:pt x="22" y="34"/>
                </a:cubicBezTo>
                <a:cubicBezTo>
                  <a:pt x="22" y="45"/>
                  <a:pt x="22" y="45"/>
                  <a:pt x="22" y="45"/>
                </a:cubicBezTo>
                <a:cubicBezTo>
                  <a:pt x="28" y="52"/>
                  <a:pt x="28" y="52"/>
                  <a:pt x="28" y="52"/>
                </a:cubicBezTo>
                <a:cubicBezTo>
                  <a:pt x="34" y="45"/>
                  <a:pt x="34" y="45"/>
                  <a:pt x="34" y="45"/>
                </a:cubicBezTo>
                <a:lnTo>
                  <a:pt x="34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42" name="游戏手柄 843"/>
          <p:cNvSpPr/>
          <p:nvPr/>
        </p:nvSpPr>
        <p:spPr bwMode="auto">
          <a:xfrm>
            <a:off x="5194300" y="6010275"/>
            <a:ext cx="365125" cy="282575"/>
          </a:xfrm>
          <a:custGeom>
            <a:avLst/>
            <a:gdLst>
              <a:gd name="T0" fmla="*/ 138560 w 195"/>
              <a:gd name="T1" fmla="*/ 71586 h 150"/>
              <a:gd name="T2" fmla="*/ 282738 w 195"/>
              <a:gd name="T3" fmla="*/ 43328 h 150"/>
              <a:gd name="T4" fmla="*/ 350146 w 195"/>
              <a:gd name="T5" fmla="*/ 137520 h 150"/>
              <a:gd name="T6" fmla="*/ 308952 w 195"/>
              <a:gd name="T7" fmla="*/ 282575 h 150"/>
              <a:gd name="T8" fmla="*/ 232182 w 195"/>
              <a:gd name="T9" fmla="*/ 163894 h 150"/>
              <a:gd name="T10" fmla="*/ 117963 w 195"/>
              <a:gd name="T11" fmla="*/ 178964 h 150"/>
              <a:gd name="T12" fmla="*/ 1872 w 195"/>
              <a:gd name="T13" fmla="*/ 261853 h 150"/>
              <a:gd name="T14" fmla="*/ 11235 w 195"/>
              <a:gd name="T15" fmla="*/ 113030 h 150"/>
              <a:gd name="T16" fmla="*/ 151667 w 195"/>
              <a:gd name="T17" fmla="*/ 107379 h 150"/>
              <a:gd name="T18" fmla="*/ 177881 w 195"/>
              <a:gd name="T19" fmla="*/ 124333 h 150"/>
              <a:gd name="T20" fmla="*/ 151667 w 195"/>
              <a:gd name="T21" fmla="*/ 107379 h 150"/>
              <a:gd name="T22" fmla="*/ 278993 w 195"/>
              <a:gd name="T23" fmla="*/ 137520 h 150"/>
              <a:gd name="T24" fmla="*/ 307079 w 195"/>
              <a:gd name="T25" fmla="*/ 131868 h 150"/>
              <a:gd name="T26" fmla="*/ 256524 w 195"/>
              <a:gd name="T27" fmla="*/ 97959 h 150"/>
              <a:gd name="T28" fmla="*/ 264013 w 195"/>
              <a:gd name="T29" fmla="*/ 126217 h 150"/>
              <a:gd name="T30" fmla="*/ 256524 w 195"/>
              <a:gd name="T31" fmla="*/ 97959 h 150"/>
              <a:gd name="T32" fmla="*/ 265886 w 195"/>
              <a:gd name="T33" fmla="*/ 82889 h 150"/>
              <a:gd name="T34" fmla="*/ 293972 w 195"/>
              <a:gd name="T35" fmla="*/ 77237 h 150"/>
              <a:gd name="T36" fmla="*/ 310824 w 195"/>
              <a:gd name="T37" fmla="*/ 84773 h 150"/>
              <a:gd name="T38" fmla="*/ 316442 w 195"/>
              <a:gd name="T39" fmla="*/ 113030 h 150"/>
              <a:gd name="T40" fmla="*/ 310824 w 195"/>
              <a:gd name="T41" fmla="*/ 84773 h 150"/>
              <a:gd name="T42" fmla="*/ 91749 w 195"/>
              <a:gd name="T43" fmla="*/ 109262 h 150"/>
              <a:gd name="T44" fmla="*/ 116091 w 195"/>
              <a:gd name="T45" fmla="*/ 90424 h 150"/>
              <a:gd name="T46" fmla="*/ 76770 w 195"/>
              <a:gd name="T47" fmla="*/ 120565 h 150"/>
              <a:gd name="T48" fmla="*/ 95494 w 195"/>
              <a:gd name="T49" fmla="*/ 145055 h 150"/>
              <a:gd name="T50" fmla="*/ 63663 w 195"/>
              <a:gd name="T51" fmla="*/ 103611 h 150"/>
              <a:gd name="T52" fmla="*/ 41194 w 195"/>
              <a:gd name="T53" fmla="*/ 120565 h 150"/>
              <a:gd name="T54" fmla="*/ 80515 w 195"/>
              <a:gd name="T55" fmla="*/ 92308 h 150"/>
              <a:gd name="T56" fmla="*/ 63663 w 195"/>
              <a:gd name="T57" fmla="*/ 69702 h 150"/>
              <a:gd name="T58" fmla="*/ 185371 w 195"/>
              <a:gd name="T59" fmla="*/ 124333 h 150"/>
              <a:gd name="T60" fmla="*/ 211585 w 195"/>
              <a:gd name="T61" fmla="*/ 107379 h 150"/>
              <a:gd name="T62" fmla="*/ 333294 w 195"/>
              <a:gd name="T63" fmla="*/ 11303 h 150"/>
              <a:gd name="T64" fmla="*/ 256524 w 195"/>
              <a:gd name="T65" fmla="*/ 32025 h 150"/>
              <a:gd name="T66" fmla="*/ 333294 w 195"/>
              <a:gd name="T67" fmla="*/ 47096 h 150"/>
              <a:gd name="T68" fmla="*/ 28087 w 195"/>
              <a:gd name="T69" fmla="*/ 11303 h 150"/>
              <a:gd name="T70" fmla="*/ 76770 w 195"/>
              <a:gd name="T71" fmla="*/ 28258 h 150"/>
              <a:gd name="T72" fmla="*/ 104856 w 195"/>
              <a:gd name="T73" fmla="*/ 11303 h 15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95" h="150">
                <a:moveTo>
                  <a:pt x="44" y="23"/>
                </a:moveTo>
                <a:cubicBezTo>
                  <a:pt x="56" y="23"/>
                  <a:pt x="68" y="29"/>
                  <a:pt x="74" y="38"/>
                </a:cubicBezTo>
                <a:cubicBezTo>
                  <a:pt x="121" y="38"/>
                  <a:pt x="121" y="38"/>
                  <a:pt x="121" y="38"/>
                </a:cubicBezTo>
                <a:cubicBezTo>
                  <a:pt x="128" y="29"/>
                  <a:pt x="139" y="23"/>
                  <a:pt x="151" y="23"/>
                </a:cubicBezTo>
                <a:cubicBezTo>
                  <a:pt x="172" y="23"/>
                  <a:pt x="189" y="40"/>
                  <a:pt x="189" y="61"/>
                </a:cubicBezTo>
                <a:cubicBezTo>
                  <a:pt x="189" y="65"/>
                  <a:pt x="189" y="69"/>
                  <a:pt x="187" y="73"/>
                </a:cubicBezTo>
                <a:cubicBezTo>
                  <a:pt x="193" y="93"/>
                  <a:pt x="195" y="115"/>
                  <a:pt x="194" y="139"/>
                </a:cubicBezTo>
                <a:cubicBezTo>
                  <a:pt x="185" y="149"/>
                  <a:pt x="175" y="150"/>
                  <a:pt x="165" y="150"/>
                </a:cubicBezTo>
                <a:cubicBezTo>
                  <a:pt x="152" y="134"/>
                  <a:pt x="142" y="116"/>
                  <a:pt x="133" y="95"/>
                </a:cubicBezTo>
                <a:cubicBezTo>
                  <a:pt x="129" y="94"/>
                  <a:pt x="125" y="90"/>
                  <a:pt x="124" y="87"/>
                </a:cubicBezTo>
                <a:cubicBezTo>
                  <a:pt x="72" y="87"/>
                  <a:pt x="72" y="87"/>
                  <a:pt x="72" y="87"/>
                </a:cubicBezTo>
                <a:cubicBezTo>
                  <a:pt x="69" y="92"/>
                  <a:pt x="66" y="94"/>
                  <a:pt x="63" y="95"/>
                </a:cubicBezTo>
                <a:cubicBezTo>
                  <a:pt x="53" y="117"/>
                  <a:pt x="43" y="134"/>
                  <a:pt x="30" y="150"/>
                </a:cubicBezTo>
                <a:cubicBezTo>
                  <a:pt x="20" y="150"/>
                  <a:pt x="11" y="149"/>
                  <a:pt x="1" y="139"/>
                </a:cubicBezTo>
                <a:cubicBezTo>
                  <a:pt x="0" y="115"/>
                  <a:pt x="2" y="93"/>
                  <a:pt x="8" y="73"/>
                </a:cubicBezTo>
                <a:cubicBezTo>
                  <a:pt x="7" y="69"/>
                  <a:pt x="6" y="65"/>
                  <a:pt x="6" y="60"/>
                </a:cubicBezTo>
                <a:cubicBezTo>
                  <a:pt x="6" y="39"/>
                  <a:pt x="23" y="23"/>
                  <a:pt x="44" y="23"/>
                </a:cubicBezTo>
                <a:close/>
                <a:moveTo>
                  <a:pt x="81" y="57"/>
                </a:moveTo>
                <a:cubicBezTo>
                  <a:pt x="81" y="66"/>
                  <a:pt x="81" y="66"/>
                  <a:pt x="81" y="66"/>
                </a:cubicBezTo>
                <a:cubicBezTo>
                  <a:pt x="95" y="66"/>
                  <a:pt x="95" y="66"/>
                  <a:pt x="95" y="66"/>
                </a:cubicBezTo>
                <a:cubicBezTo>
                  <a:pt x="95" y="57"/>
                  <a:pt x="95" y="57"/>
                  <a:pt x="95" y="57"/>
                </a:cubicBezTo>
                <a:cubicBezTo>
                  <a:pt x="81" y="57"/>
                  <a:pt x="81" y="57"/>
                  <a:pt x="81" y="57"/>
                </a:cubicBezTo>
                <a:close/>
                <a:moveTo>
                  <a:pt x="155" y="64"/>
                </a:moveTo>
                <a:cubicBezTo>
                  <a:pt x="151" y="65"/>
                  <a:pt x="148" y="69"/>
                  <a:pt x="149" y="73"/>
                </a:cubicBezTo>
                <a:cubicBezTo>
                  <a:pt x="150" y="78"/>
                  <a:pt x="154" y="80"/>
                  <a:pt x="158" y="79"/>
                </a:cubicBezTo>
                <a:cubicBezTo>
                  <a:pt x="163" y="78"/>
                  <a:pt x="165" y="74"/>
                  <a:pt x="164" y="70"/>
                </a:cubicBezTo>
                <a:cubicBezTo>
                  <a:pt x="163" y="66"/>
                  <a:pt x="159" y="64"/>
                  <a:pt x="155" y="64"/>
                </a:cubicBezTo>
                <a:close/>
                <a:moveTo>
                  <a:pt x="137" y="52"/>
                </a:moveTo>
                <a:cubicBezTo>
                  <a:pt x="133" y="53"/>
                  <a:pt x="131" y="57"/>
                  <a:pt x="132" y="61"/>
                </a:cubicBezTo>
                <a:cubicBezTo>
                  <a:pt x="132" y="65"/>
                  <a:pt x="136" y="68"/>
                  <a:pt x="141" y="67"/>
                </a:cubicBezTo>
                <a:cubicBezTo>
                  <a:pt x="145" y="66"/>
                  <a:pt x="147" y="62"/>
                  <a:pt x="146" y="58"/>
                </a:cubicBezTo>
                <a:cubicBezTo>
                  <a:pt x="145" y="54"/>
                  <a:pt x="141" y="51"/>
                  <a:pt x="137" y="52"/>
                </a:cubicBezTo>
                <a:close/>
                <a:moveTo>
                  <a:pt x="148" y="35"/>
                </a:moveTo>
                <a:cubicBezTo>
                  <a:pt x="144" y="36"/>
                  <a:pt x="141" y="40"/>
                  <a:pt x="142" y="44"/>
                </a:cubicBezTo>
                <a:cubicBezTo>
                  <a:pt x="143" y="48"/>
                  <a:pt x="147" y="51"/>
                  <a:pt x="151" y="50"/>
                </a:cubicBezTo>
                <a:cubicBezTo>
                  <a:pt x="156" y="49"/>
                  <a:pt x="158" y="45"/>
                  <a:pt x="157" y="41"/>
                </a:cubicBezTo>
                <a:cubicBezTo>
                  <a:pt x="156" y="37"/>
                  <a:pt x="152" y="34"/>
                  <a:pt x="148" y="35"/>
                </a:cubicBezTo>
                <a:close/>
                <a:moveTo>
                  <a:pt x="166" y="45"/>
                </a:moveTo>
                <a:cubicBezTo>
                  <a:pt x="162" y="46"/>
                  <a:pt x="159" y="50"/>
                  <a:pt x="160" y="54"/>
                </a:cubicBezTo>
                <a:cubicBezTo>
                  <a:pt x="161" y="58"/>
                  <a:pt x="165" y="61"/>
                  <a:pt x="169" y="60"/>
                </a:cubicBezTo>
                <a:cubicBezTo>
                  <a:pt x="173" y="59"/>
                  <a:pt x="176" y="55"/>
                  <a:pt x="175" y="51"/>
                </a:cubicBezTo>
                <a:cubicBezTo>
                  <a:pt x="174" y="47"/>
                  <a:pt x="170" y="44"/>
                  <a:pt x="166" y="45"/>
                </a:cubicBezTo>
                <a:close/>
                <a:moveTo>
                  <a:pt x="62" y="48"/>
                </a:moveTo>
                <a:cubicBezTo>
                  <a:pt x="49" y="58"/>
                  <a:pt x="49" y="58"/>
                  <a:pt x="49" y="58"/>
                </a:cubicBezTo>
                <a:cubicBezTo>
                  <a:pt x="59" y="71"/>
                  <a:pt x="59" y="71"/>
                  <a:pt x="59" y="71"/>
                </a:cubicBezTo>
                <a:cubicBezTo>
                  <a:pt x="62" y="48"/>
                  <a:pt x="62" y="48"/>
                  <a:pt x="62" y="48"/>
                </a:cubicBezTo>
                <a:close/>
                <a:moveTo>
                  <a:pt x="51" y="77"/>
                </a:moveTo>
                <a:cubicBezTo>
                  <a:pt x="41" y="64"/>
                  <a:pt x="41" y="64"/>
                  <a:pt x="41" y="64"/>
                </a:cubicBezTo>
                <a:cubicBezTo>
                  <a:pt x="28" y="74"/>
                  <a:pt x="28" y="74"/>
                  <a:pt x="28" y="74"/>
                </a:cubicBezTo>
                <a:cubicBezTo>
                  <a:pt x="51" y="77"/>
                  <a:pt x="51" y="77"/>
                  <a:pt x="51" y="77"/>
                </a:cubicBezTo>
                <a:close/>
                <a:moveTo>
                  <a:pt x="22" y="64"/>
                </a:moveTo>
                <a:cubicBezTo>
                  <a:pt x="34" y="55"/>
                  <a:pt x="34" y="55"/>
                  <a:pt x="34" y="55"/>
                </a:cubicBezTo>
                <a:cubicBezTo>
                  <a:pt x="25" y="43"/>
                  <a:pt x="25" y="43"/>
                  <a:pt x="25" y="43"/>
                </a:cubicBezTo>
                <a:cubicBezTo>
                  <a:pt x="22" y="64"/>
                  <a:pt x="22" y="64"/>
                  <a:pt x="22" y="64"/>
                </a:cubicBezTo>
                <a:close/>
                <a:moveTo>
                  <a:pt x="34" y="37"/>
                </a:moveTo>
                <a:cubicBezTo>
                  <a:pt x="43" y="49"/>
                  <a:pt x="43" y="49"/>
                  <a:pt x="43" y="49"/>
                </a:cubicBezTo>
                <a:cubicBezTo>
                  <a:pt x="54" y="40"/>
                  <a:pt x="54" y="40"/>
                  <a:pt x="54" y="40"/>
                </a:cubicBezTo>
                <a:cubicBezTo>
                  <a:pt x="34" y="37"/>
                  <a:pt x="34" y="37"/>
                  <a:pt x="34" y="37"/>
                </a:cubicBezTo>
                <a:close/>
                <a:moveTo>
                  <a:pt x="99" y="57"/>
                </a:moveTo>
                <a:cubicBezTo>
                  <a:pt x="99" y="66"/>
                  <a:pt x="99" y="66"/>
                  <a:pt x="99" y="66"/>
                </a:cubicBezTo>
                <a:cubicBezTo>
                  <a:pt x="113" y="66"/>
                  <a:pt x="113" y="66"/>
                  <a:pt x="113" y="66"/>
                </a:cubicBezTo>
                <a:cubicBezTo>
                  <a:pt x="113" y="57"/>
                  <a:pt x="113" y="57"/>
                  <a:pt x="113" y="57"/>
                </a:cubicBezTo>
                <a:cubicBezTo>
                  <a:pt x="99" y="57"/>
                  <a:pt x="99" y="57"/>
                  <a:pt x="99" y="57"/>
                </a:cubicBezTo>
                <a:close/>
                <a:moveTo>
                  <a:pt x="178" y="6"/>
                </a:moveTo>
                <a:cubicBezTo>
                  <a:pt x="164" y="0"/>
                  <a:pt x="151" y="1"/>
                  <a:pt x="137" y="6"/>
                </a:cubicBezTo>
                <a:cubicBezTo>
                  <a:pt x="137" y="17"/>
                  <a:pt x="137" y="17"/>
                  <a:pt x="137" y="17"/>
                </a:cubicBezTo>
                <a:cubicBezTo>
                  <a:pt x="142" y="16"/>
                  <a:pt x="147" y="15"/>
                  <a:pt x="152" y="15"/>
                </a:cubicBezTo>
                <a:cubicBezTo>
                  <a:pt x="162" y="15"/>
                  <a:pt x="171" y="19"/>
                  <a:pt x="178" y="25"/>
                </a:cubicBezTo>
                <a:cubicBezTo>
                  <a:pt x="178" y="6"/>
                  <a:pt x="178" y="6"/>
                  <a:pt x="178" y="6"/>
                </a:cubicBezTo>
                <a:close/>
                <a:moveTo>
                  <a:pt x="15" y="6"/>
                </a:moveTo>
                <a:cubicBezTo>
                  <a:pt x="15" y="25"/>
                  <a:pt x="15" y="25"/>
                  <a:pt x="15" y="25"/>
                </a:cubicBezTo>
                <a:cubicBezTo>
                  <a:pt x="22" y="19"/>
                  <a:pt x="31" y="15"/>
                  <a:pt x="41" y="15"/>
                </a:cubicBezTo>
                <a:cubicBezTo>
                  <a:pt x="46" y="15"/>
                  <a:pt x="51" y="16"/>
                  <a:pt x="56" y="17"/>
                </a:cubicBezTo>
                <a:cubicBezTo>
                  <a:pt x="56" y="6"/>
                  <a:pt x="56" y="6"/>
                  <a:pt x="56" y="6"/>
                </a:cubicBezTo>
                <a:cubicBezTo>
                  <a:pt x="42" y="1"/>
                  <a:pt x="29" y="0"/>
                  <a:pt x="15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43" name="网络 860"/>
          <p:cNvSpPr/>
          <p:nvPr/>
        </p:nvSpPr>
        <p:spPr bwMode="auto">
          <a:xfrm>
            <a:off x="2714625" y="5222875"/>
            <a:ext cx="354013" cy="339725"/>
          </a:xfrm>
          <a:custGeom>
            <a:avLst/>
            <a:gdLst>
              <a:gd name="T0" fmla="*/ 295271 w 1889279"/>
              <a:gd name="T1" fmla="*/ 296128 h 1810503"/>
              <a:gd name="T2" fmla="*/ 263950 w 1889279"/>
              <a:gd name="T3" fmla="*/ 274509 h 1810503"/>
              <a:gd name="T4" fmla="*/ 139986 w 1889279"/>
              <a:gd name="T5" fmla="*/ 336051 h 1810503"/>
              <a:gd name="T6" fmla="*/ 92732 w 1889279"/>
              <a:gd name="T7" fmla="*/ 271301 h 1810503"/>
              <a:gd name="T8" fmla="*/ 168752 w 1889279"/>
              <a:gd name="T9" fmla="*/ 339425 h 1810503"/>
              <a:gd name="T10" fmla="*/ 103253 w 1889279"/>
              <a:gd name="T11" fmla="*/ 267078 h 1810503"/>
              <a:gd name="T12" fmla="*/ 178671 w 1889279"/>
              <a:gd name="T13" fmla="*/ 254289 h 1810503"/>
              <a:gd name="T14" fmla="*/ 197590 w 1889279"/>
              <a:gd name="T15" fmla="*/ 338588 h 1810503"/>
              <a:gd name="T16" fmla="*/ 178671 w 1889279"/>
              <a:gd name="T17" fmla="*/ 254289 h 1810503"/>
              <a:gd name="T18" fmla="*/ 354013 w 1889279"/>
              <a:gd name="T19" fmla="*/ 174751 h 1810503"/>
              <a:gd name="T20" fmla="*/ 268317 w 1889279"/>
              <a:gd name="T21" fmla="*/ 264145 h 1810503"/>
              <a:gd name="T22" fmla="*/ 178671 w 1889279"/>
              <a:gd name="T23" fmla="*/ 174751 h 1810503"/>
              <a:gd name="T24" fmla="*/ 257801 w 1889279"/>
              <a:gd name="T25" fmla="*/ 259825 h 1810503"/>
              <a:gd name="T26" fmla="*/ 178671 w 1889279"/>
              <a:gd name="T27" fmla="*/ 174751 h 1810503"/>
              <a:gd name="T28" fmla="*/ 168752 w 1889279"/>
              <a:gd name="T29" fmla="*/ 174751 h 1810503"/>
              <a:gd name="T30" fmla="*/ 98948 w 1889279"/>
              <a:gd name="T31" fmla="*/ 256702 h 1810503"/>
              <a:gd name="T32" fmla="*/ 0 w 1889279"/>
              <a:gd name="T33" fmla="*/ 174751 h 1810503"/>
              <a:gd name="T34" fmla="*/ 88657 w 1889279"/>
              <a:gd name="T35" fmla="*/ 260930 h 1810503"/>
              <a:gd name="T36" fmla="*/ 0 w 1889279"/>
              <a:gd name="T37" fmla="*/ 174751 h 1810503"/>
              <a:gd name="T38" fmla="*/ 168752 w 1889279"/>
              <a:gd name="T39" fmla="*/ 92045 h 1810503"/>
              <a:gd name="T40" fmla="*/ 84097 w 1889279"/>
              <a:gd name="T41" fmla="*/ 164259 h 1810503"/>
              <a:gd name="T42" fmla="*/ 254112 w 1889279"/>
              <a:gd name="T43" fmla="*/ 76844 h 1810503"/>
              <a:gd name="T44" fmla="*/ 178671 w 1889279"/>
              <a:gd name="T45" fmla="*/ 164259 h 1810503"/>
              <a:gd name="T46" fmla="*/ 254112 w 1889279"/>
              <a:gd name="T47" fmla="*/ 76844 h 1810503"/>
              <a:gd name="T48" fmla="*/ 90086 w 1889279"/>
              <a:gd name="T49" fmla="*/ 74811 h 1810503"/>
              <a:gd name="T50" fmla="*/ 45 w 1889279"/>
              <a:gd name="T51" fmla="*/ 164259 h 1810503"/>
              <a:gd name="T52" fmla="*/ 300851 w 1889279"/>
              <a:gd name="T53" fmla="*/ 49056 h 1810503"/>
              <a:gd name="T54" fmla="*/ 283949 w 1889279"/>
              <a:gd name="T55" fmla="*/ 164259 h 1810503"/>
              <a:gd name="T56" fmla="*/ 300851 w 1889279"/>
              <a:gd name="T57" fmla="*/ 49056 h 1810503"/>
              <a:gd name="T58" fmla="*/ 94585 w 1889279"/>
              <a:gd name="T59" fmla="*/ 64597 h 1810503"/>
              <a:gd name="T60" fmla="*/ 140190 w 1889279"/>
              <a:gd name="T61" fmla="*/ 3643 h 1810503"/>
              <a:gd name="T62" fmla="*/ 292795 w 1889279"/>
              <a:gd name="T63" fmla="*/ 41244 h 1810503"/>
              <a:gd name="T64" fmla="*/ 213167 w 1889279"/>
              <a:gd name="T65" fmla="*/ 3479 h 1810503"/>
              <a:gd name="T66" fmla="*/ 168752 w 1889279"/>
              <a:gd name="T67" fmla="*/ 80736 h 1810503"/>
              <a:gd name="T68" fmla="*/ 166808 w 1889279"/>
              <a:gd name="T69" fmla="*/ 413 h 1810503"/>
              <a:gd name="T70" fmla="*/ 178671 w 1889279"/>
              <a:gd name="T71" fmla="*/ 0 h 1810503"/>
              <a:gd name="T72" fmla="*/ 249590 w 1889279"/>
              <a:gd name="T73" fmla="*/ 66592 h 1810503"/>
              <a:gd name="T74" fmla="*/ 178671 w 1889279"/>
              <a:gd name="T75" fmla="*/ 0 h 181050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889279" h="1810503">
                <a:moveTo>
                  <a:pt x="1408636" y="1462945"/>
                </a:moveTo>
                <a:cubicBezTo>
                  <a:pt x="1471912" y="1494489"/>
                  <a:pt x="1528819" y="1532588"/>
                  <a:pt x="1575786" y="1578162"/>
                </a:cubicBezTo>
                <a:cubicBezTo>
                  <a:pt x="1467281" y="1672800"/>
                  <a:pt x="1335058" y="1742507"/>
                  <a:pt x="1188886" y="1779443"/>
                </a:cubicBezTo>
                <a:cubicBezTo>
                  <a:pt x="1278166" y="1700386"/>
                  <a:pt x="1353810" y="1592053"/>
                  <a:pt x="1408636" y="1462945"/>
                </a:cubicBezTo>
                <a:close/>
                <a:moveTo>
                  <a:pt x="494888" y="1445849"/>
                </a:moveTo>
                <a:cubicBezTo>
                  <a:pt x="556747" y="1590569"/>
                  <a:pt x="643865" y="1709702"/>
                  <a:pt x="747068" y="1790925"/>
                </a:cubicBezTo>
                <a:cubicBezTo>
                  <a:pt x="576321" y="1756303"/>
                  <a:pt x="422614" y="1677538"/>
                  <a:pt x="300900" y="1566189"/>
                </a:cubicBezTo>
                <a:cubicBezTo>
                  <a:pt x="355309" y="1517036"/>
                  <a:pt x="421005" y="1476420"/>
                  <a:pt x="494888" y="1445849"/>
                </a:cubicBezTo>
                <a:close/>
                <a:moveTo>
                  <a:pt x="900586" y="1355871"/>
                </a:moveTo>
                <a:lnTo>
                  <a:pt x="900586" y="1808904"/>
                </a:lnTo>
                <a:lnTo>
                  <a:pt x="884222" y="1808113"/>
                </a:lnTo>
                <a:cubicBezTo>
                  <a:pt x="745280" y="1742581"/>
                  <a:pt x="627378" y="1604992"/>
                  <a:pt x="551037" y="1423344"/>
                </a:cubicBezTo>
                <a:cubicBezTo>
                  <a:pt x="655969" y="1381011"/>
                  <a:pt x="774745" y="1357337"/>
                  <a:pt x="900586" y="1355871"/>
                </a:cubicBezTo>
                <a:close/>
                <a:moveTo>
                  <a:pt x="953521" y="1355186"/>
                </a:moveTo>
                <a:cubicBezTo>
                  <a:pt x="1099660" y="1356509"/>
                  <a:pt x="1236550" y="1386650"/>
                  <a:pt x="1354036" y="1440083"/>
                </a:cubicBezTo>
                <a:cubicBezTo>
                  <a:pt x="1283551" y="1605630"/>
                  <a:pt x="1178611" y="1734316"/>
                  <a:pt x="1054486" y="1804443"/>
                </a:cubicBezTo>
                <a:lnTo>
                  <a:pt x="953521" y="1810503"/>
                </a:lnTo>
                <a:lnTo>
                  <a:pt x="953521" y="1355186"/>
                </a:lnTo>
                <a:close/>
                <a:moveTo>
                  <a:pt x="1517159" y="931303"/>
                </a:moveTo>
                <a:lnTo>
                  <a:pt x="1889279" y="931303"/>
                </a:lnTo>
                <a:cubicBezTo>
                  <a:pt x="1883282" y="1167646"/>
                  <a:pt x="1781715" y="1381244"/>
                  <a:pt x="1618873" y="1536894"/>
                </a:cubicBezTo>
                <a:cubicBezTo>
                  <a:pt x="1566437" y="1485571"/>
                  <a:pt x="1502786" y="1442774"/>
                  <a:pt x="1431939" y="1407715"/>
                </a:cubicBezTo>
                <a:cubicBezTo>
                  <a:pt x="1485774" y="1266553"/>
                  <a:pt x="1516428" y="1104135"/>
                  <a:pt x="1517159" y="931303"/>
                </a:cubicBezTo>
                <a:close/>
                <a:moveTo>
                  <a:pt x="953521" y="931303"/>
                </a:moveTo>
                <a:lnTo>
                  <a:pt x="1456842" y="931303"/>
                </a:lnTo>
                <a:cubicBezTo>
                  <a:pt x="1456123" y="1096196"/>
                  <a:pt x="1427268" y="1250986"/>
                  <a:pt x="1375819" y="1384691"/>
                </a:cubicBezTo>
                <a:cubicBezTo>
                  <a:pt x="1251537" y="1327928"/>
                  <a:pt x="1107288" y="1296191"/>
                  <a:pt x="953521" y="1294902"/>
                </a:cubicBezTo>
                <a:lnTo>
                  <a:pt x="953521" y="931303"/>
                </a:lnTo>
                <a:close/>
                <a:moveTo>
                  <a:pt x="448568" y="931303"/>
                </a:moveTo>
                <a:lnTo>
                  <a:pt x="900586" y="931303"/>
                </a:lnTo>
                <a:lnTo>
                  <a:pt x="900586" y="1295603"/>
                </a:lnTo>
                <a:cubicBezTo>
                  <a:pt x="766605" y="1297053"/>
                  <a:pt x="640053" y="1322469"/>
                  <a:pt x="528061" y="1368046"/>
                </a:cubicBezTo>
                <a:cubicBezTo>
                  <a:pt x="478984" y="1238632"/>
                  <a:pt x="450499" y="1089843"/>
                  <a:pt x="448568" y="931303"/>
                </a:cubicBezTo>
                <a:close/>
                <a:moveTo>
                  <a:pt x="0" y="931303"/>
                </a:moveTo>
                <a:lnTo>
                  <a:pt x="388264" y="931303"/>
                </a:lnTo>
                <a:cubicBezTo>
                  <a:pt x="390220" y="1097785"/>
                  <a:pt x="420532" y="1254193"/>
                  <a:pt x="473139" y="1390578"/>
                </a:cubicBezTo>
                <a:cubicBezTo>
                  <a:pt x="391203" y="1423988"/>
                  <a:pt x="318506" y="1469260"/>
                  <a:pt x="258353" y="1524144"/>
                </a:cubicBezTo>
                <a:cubicBezTo>
                  <a:pt x="102364" y="1370026"/>
                  <a:pt x="5849" y="1161456"/>
                  <a:pt x="0" y="931303"/>
                </a:cubicBezTo>
                <a:close/>
                <a:moveTo>
                  <a:pt x="536834" y="421694"/>
                </a:moveTo>
                <a:cubicBezTo>
                  <a:pt x="646682" y="464986"/>
                  <a:pt x="770110" y="489176"/>
                  <a:pt x="900586" y="490537"/>
                </a:cubicBezTo>
                <a:lnTo>
                  <a:pt x="900586" y="875390"/>
                </a:lnTo>
                <a:lnTo>
                  <a:pt x="448805" y="875390"/>
                </a:lnTo>
                <a:cubicBezTo>
                  <a:pt x="451150" y="709592"/>
                  <a:pt x="482649" y="554587"/>
                  <a:pt x="536834" y="421694"/>
                </a:cubicBezTo>
                <a:close/>
                <a:moveTo>
                  <a:pt x="1356131" y="409527"/>
                </a:moveTo>
                <a:cubicBezTo>
                  <a:pt x="1415590" y="544412"/>
                  <a:pt x="1451132" y="703874"/>
                  <a:pt x="1455052" y="875390"/>
                </a:cubicBezTo>
                <a:lnTo>
                  <a:pt x="953521" y="875390"/>
                </a:lnTo>
                <a:lnTo>
                  <a:pt x="953521" y="491238"/>
                </a:lnTo>
                <a:cubicBezTo>
                  <a:pt x="1099303" y="490092"/>
                  <a:pt x="1236528" y="461431"/>
                  <a:pt x="1356131" y="409527"/>
                </a:cubicBezTo>
                <a:close/>
                <a:moveTo>
                  <a:pt x="271202" y="273767"/>
                </a:moveTo>
                <a:cubicBezTo>
                  <a:pt x="330895" y="324894"/>
                  <a:pt x="401533" y="367494"/>
                  <a:pt x="480768" y="398692"/>
                </a:cubicBezTo>
                <a:cubicBezTo>
                  <a:pt x="424147" y="539118"/>
                  <a:pt x="390867" y="701724"/>
                  <a:pt x="388496" y="875390"/>
                </a:cubicBezTo>
                <a:lnTo>
                  <a:pt x="238" y="875390"/>
                </a:lnTo>
                <a:cubicBezTo>
                  <a:pt x="7162" y="640451"/>
                  <a:pt x="108645" y="428248"/>
                  <a:pt x="271202" y="273767"/>
                </a:cubicBezTo>
                <a:close/>
                <a:moveTo>
                  <a:pt x="1605567" y="261436"/>
                </a:moveTo>
                <a:cubicBezTo>
                  <a:pt x="1775300" y="417133"/>
                  <a:pt x="1881942" y="634296"/>
                  <a:pt x="1889035" y="875390"/>
                </a:cubicBezTo>
                <a:lnTo>
                  <a:pt x="1515364" y="875390"/>
                </a:lnTo>
                <a:cubicBezTo>
                  <a:pt x="1511419" y="696081"/>
                  <a:pt x="1474168" y="529014"/>
                  <a:pt x="1413107" y="386152"/>
                </a:cubicBezTo>
                <a:cubicBezTo>
                  <a:pt x="1485941" y="353453"/>
                  <a:pt x="1551126" y="311628"/>
                  <a:pt x="1605567" y="261436"/>
                </a:cubicBezTo>
                <a:close/>
                <a:moveTo>
                  <a:pt x="748157" y="19413"/>
                </a:moveTo>
                <a:cubicBezTo>
                  <a:pt x="649482" y="96557"/>
                  <a:pt x="565491" y="208310"/>
                  <a:pt x="504779" y="344256"/>
                </a:cubicBezTo>
                <a:cubicBezTo>
                  <a:pt x="432706" y="315858"/>
                  <a:pt x="368354" y="277545"/>
                  <a:pt x="313920" y="231604"/>
                </a:cubicBezTo>
                <a:cubicBezTo>
                  <a:pt x="434240" y="127070"/>
                  <a:pt x="583275" y="52667"/>
                  <a:pt x="748157" y="19413"/>
                </a:cubicBezTo>
                <a:close/>
                <a:moveTo>
                  <a:pt x="1137621" y="18543"/>
                </a:moveTo>
                <a:cubicBezTo>
                  <a:pt x="1297904" y="50310"/>
                  <a:pt x="1443338" y="120918"/>
                  <a:pt x="1562575" y="219802"/>
                </a:cubicBezTo>
                <a:cubicBezTo>
                  <a:pt x="1512842" y="265093"/>
                  <a:pt x="1453308" y="302843"/>
                  <a:pt x="1386970" y="332857"/>
                </a:cubicBezTo>
                <a:cubicBezTo>
                  <a:pt x="1323718" y="199817"/>
                  <a:pt x="1237626" y="91674"/>
                  <a:pt x="1137621" y="18543"/>
                </a:cubicBezTo>
                <a:close/>
                <a:moveTo>
                  <a:pt x="900586" y="1702"/>
                </a:moveTo>
                <a:lnTo>
                  <a:pt x="900586" y="430269"/>
                </a:lnTo>
                <a:cubicBezTo>
                  <a:pt x="778345" y="428899"/>
                  <a:pt x="662774" y="406468"/>
                  <a:pt x="560047" y="366408"/>
                </a:cubicBezTo>
                <a:cubicBezTo>
                  <a:pt x="637783" y="193348"/>
                  <a:pt x="753999" y="63227"/>
                  <a:pt x="890213" y="2203"/>
                </a:cubicBezTo>
                <a:lnTo>
                  <a:pt x="900586" y="1702"/>
                </a:lnTo>
                <a:close/>
                <a:moveTo>
                  <a:pt x="953521" y="0"/>
                </a:moveTo>
                <a:lnTo>
                  <a:pt x="981035" y="1330"/>
                </a:lnTo>
                <a:cubicBezTo>
                  <a:pt x="1124068" y="53565"/>
                  <a:pt x="1247786" y="180867"/>
                  <a:pt x="1332000" y="354889"/>
                </a:cubicBezTo>
                <a:cubicBezTo>
                  <a:pt x="1219743" y="403080"/>
                  <a:pt x="1090709" y="429800"/>
                  <a:pt x="953521" y="430954"/>
                </a:cubicBezTo>
                <a:lnTo>
                  <a:pt x="95352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44" name="信号1 861"/>
          <p:cNvSpPr/>
          <p:nvPr/>
        </p:nvSpPr>
        <p:spPr bwMode="auto">
          <a:xfrm>
            <a:off x="3489325" y="5222875"/>
            <a:ext cx="354013" cy="295275"/>
          </a:xfrm>
          <a:custGeom>
            <a:avLst/>
            <a:gdLst>
              <a:gd name="T0" fmla="*/ 9591 w 1366582"/>
              <a:gd name="T1" fmla="*/ 224446 h 1042046"/>
              <a:gd name="T2" fmla="*/ 47951 w 1366582"/>
              <a:gd name="T3" fmla="*/ 224446 h 1042046"/>
              <a:gd name="T4" fmla="*/ 57542 w 1366582"/>
              <a:gd name="T5" fmla="*/ 234937 h 1042046"/>
              <a:gd name="T6" fmla="*/ 57542 w 1366582"/>
              <a:gd name="T7" fmla="*/ 284784 h 1042046"/>
              <a:gd name="T8" fmla="*/ 47951 w 1366582"/>
              <a:gd name="T9" fmla="*/ 295274 h 1042046"/>
              <a:gd name="T10" fmla="*/ 9591 w 1366582"/>
              <a:gd name="T11" fmla="*/ 295274 h 1042046"/>
              <a:gd name="T12" fmla="*/ 0 w 1366582"/>
              <a:gd name="T13" fmla="*/ 284784 h 1042046"/>
              <a:gd name="T14" fmla="*/ 0 w 1366582"/>
              <a:gd name="T15" fmla="*/ 234937 h 1042046"/>
              <a:gd name="T16" fmla="*/ 9591 w 1366582"/>
              <a:gd name="T17" fmla="*/ 224446 h 1042046"/>
              <a:gd name="T18" fmla="*/ 79902 w 1366582"/>
              <a:gd name="T19" fmla="*/ 174143 h 1042046"/>
              <a:gd name="T20" fmla="*/ 118263 w 1366582"/>
              <a:gd name="T21" fmla="*/ 174143 h 1042046"/>
              <a:gd name="T22" fmla="*/ 127853 w 1366582"/>
              <a:gd name="T23" fmla="*/ 184633 h 1042046"/>
              <a:gd name="T24" fmla="*/ 127853 w 1366582"/>
              <a:gd name="T25" fmla="*/ 284784 h 1042046"/>
              <a:gd name="T26" fmla="*/ 118263 w 1366582"/>
              <a:gd name="T27" fmla="*/ 295275 h 1042046"/>
              <a:gd name="T28" fmla="*/ 79902 w 1366582"/>
              <a:gd name="T29" fmla="*/ 295275 h 1042046"/>
              <a:gd name="T30" fmla="*/ 70311 w 1366582"/>
              <a:gd name="T31" fmla="*/ 284784 h 1042046"/>
              <a:gd name="T32" fmla="*/ 70311 w 1366582"/>
              <a:gd name="T33" fmla="*/ 184633 h 1042046"/>
              <a:gd name="T34" fmla="*/ 79902 w 1366582"/>
              <a:gd name="T35" fmla="*/ 174143 h 1042046"/>
              <a:gd name="T36" fmla="*/ 151059 w 1366582"/>
              <a:gd name="T37" fmla="*/ 122425 h 1042046"/>
              <a:gd name="T38" fmla="*/ 192803 w 1366582"/>
              <a:gd name="T39" fmla="*/ 122425 h 1042046"/>
              <a:gd name="T40" fmla="*/ 203240 w 1366582"/>
              <a:gd name="T41" fmla="*/ 133841 h 1042046"/>
              <a:gd name="T42" fmla="*/ 203240 w 1366582"/>
              <a:gd name="T43" fmla="*/ 283859 h 1042046"/>
              <a:gd name="T44" fmla="*/ 192803 w 1366582"/>
              <a:gd name="T45" fmla="*/ 295275 h 1042046"/>
              <a:gd name="T46" fmla="*/ 151059 w 1366582"/>
              <a:gd name="T47" fmla="*/ 295275 h 1042046"/>
              <a:gd name="T48" fmla="*/ 140623 w 1366582"/>
              <a:gd name="T49" fmla="*/ 283859 h 1042046"/>
              <a:gd name="T50" fmla="*/ 140623 w 1366582"/>
              <a:gd name="T51" fmla="*/ 133841 h 1042046"/>
              <a:gd name="T52" fmla="*/ 151059 w 1366582"/>
              <a:gd name="T53" fmla="*/ 122425 h 1042046"/>
              <a:gd name="T54" fmla="*/ 226446 w 1366582"/>
              <a:gd name="T55" fmla="*/ 59561 h 1042046"/>
              <a:gd name="T56" fmla="*/ 268190 w 1366582"/>
              <a:gd name="T57" fmla="*/ 59561 h 1042046"/>
              <a:gd name="T58" fmla="*/ 278626 w 1366582"/>
              <a:gd name="T59" fmla="*/ 70976 h 1042046"/>
              <a:gd name="T60" fmla="*/ 278626 w 1366582"/>
              <a:gd name="T61" fmla="*/ 283859 h 1042046"/>
              <a:gd name="T62" fmla="*/ 268190 w 1366582"/>
              <a:gd name="T63" fmla="*/ 295275 h 1042046"/>
              <a:gd name="T64" fmla="*/ 226446 w 1366582"/>
              <a:gd name="T65" fmla="*/ 295275 h 1042046"/>
              <a:gd name="T66" fmla="*/ 216009 w 1366582"/>
              <a:gd name="T67" fmla="*/ 283859 h 1042046"/>
              <a:gd name="T68" fmla="*/ 216009 w 1366582"/>
              <a:gd name="T69" fmla="*/ 70976 h 1042046"/>
              <a:gd name="T70" fmla="*/ 226446 w 1366582"/>
              <a:gd name="T71" fmla="*/ 59561 h 1042046"/>
              <a:gd name="T72" fmla="*/ 301832 w 1366582"/>
              <a:gd name="T73" fmla="*/ 0 h 1042046"/>
              <a:gd name="T74" fmla="*/ 343577 w 1366582"/>
              <a:gd name="T75" fmla="*/ 0 h 1042046"/>
              <a:gd name="T76" fmla="*/ 354013 w 1366582"/>
              <a:gd name="T77" fmla="*/ 11416 h 1042046"/>
              <a:gd name="T78" fmla="*/ 354013 w 1366582"/>
              <a:gd name="T79" fmla="*/ 283859 h 1042046"/>
              <a:gd name="T80" fmla="*/ 343577 w 1366582"/>
              <a:gd name="T81" fmla="*/ 295275 h 1042046"/>
              <a:gd name="T82" fmla="*/ 301832 w 1366582"/>
              <a:gd name="T83" fmla="*/ 295275 h 1042046"/>
              <a:gd name="T84" fmla="*/ 291396 w 1366582"/>
              <a:gd name="T85" fmla="*/ 283859 h 1042046"/>
              <a:gd name="T86" fmla="*/ 291396 w 1366582"/>
              <a:gd name="T87" fmla="*/ 11416 h 1042046"/>
              <a:gd name="T88" fmla="*/ 301832 w 1366582"/>
              <a:gd name="T89" fmla="*/ 0 h 104204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366582" h="1042046">
                <a:moveTo>
                  <a:pt x="37022" y="792087"/>
                </a:moveTo>
                <a:lnTo>
                  <a:pt x="185104" y="792087"/>
                </a:lnTo>
                <a:cubicBezTo>
                  <a:pt x="205551" y="792087"/>
                  <a:pt x="222126" y="808662"/>
                  <a:pt x="222126" y="829109"/>
                </a:cubicBezTo>
                <a:lnTo>
                  <a:pt x="222126" y="1005022"/>
                </a:lnTo>
                <a:cubicBezTo>
                  <a:pt x="222126" y="1025469"/>
                  <a:pt x="205551" y="1042044"/>
                  <a:pt x="185104" y="1042044"/>
                </a:cubicBezTo>
                <a:lnTo>
                  <a:pt x="37022" y="1042044"/>
                </a:lnTo>
                <a:cubicBezTo>
                  <a:pt x="16575" y="1042044"/>
                  <a:pt x="0" y="1025469"/>
                  <a:pt x="0" y="1005022"/>
                </a:cubicBezTo>
                <a:lnTo>
                  <a:pt x="0" y="829109"/>
                </a:lnTo>
                <a:cubicBezTo>
                  <a:pt x="0" y="808662"/>
                  <a:pt x="16575" y="792087"/>
                  <a:pt x="37022" y="792087"/>
                </a:cubicBezTo>
                <a:close/>
                <a:moveTo>
                  <a:pt x="308442" y="614561"/>
                </a:moveTo>
                <a:lnTo>
                  <a:pt x="456524" y="614561"/>
                </a:lnTo>
                <a:cubicBezTo>
                  <a:pt x="476971" y="614561"/>
                  <a:pt x="493546" y="631136"/>
                  <a:pt x="493546" y="651583"/>
                </a:cubicBezTo>
                <a:lnTo>
                  <a:pt x="493546" y="1005023"/>
                </a:lnTo>
                <a:cubicBezTo>
                  <a:pt x="493546" y="1025470"/>
                  <a:pt x="476971" y="1042045"/>
                  <a:pt x="456524" y="1042045"/>
                </a:cubicBezTo>
                <a:lnTo>
                  <a:pt x="308442" y="1042045"/>
                </a:lnTo>
                <a:cubicBezTo>
                  <a:pt x="287995" y="1042045"/>
                  <a:pt x="271420" y="1025470"/>
                  <a:pt x="271420" y="1005023"/>
                </a:cubicBezTo>
                <a:lnTo>
                  <a:pt x="271420" y="651583"/>
                </a:lnTo>
                <a:cubicBezTo>
                  <a:pt x="271420" y="631136"/>
                  <a:pt x="287995" y="614561"/>
                  <a:pt x="308442" y="614561"/>
                </a:cubicBezTo>
                <a:close/>
                <a:moveTo>
                  <a:pt x="583127" y="432047"/>
                </a:moveTo>
                <a:lnTo>
                  <a:pt x="744271" y="432047"/>
                </a:lnTo>
                <a:cubicBezTo>
                  <a:pt x="766521" y="432047"/>
                  <a:pt x="784558" y="450084"/>
                  <a:pt x="784558" y="472334"/>
                </a:cubicBezTo>
                <a:lnTo>
                  <a:pt x="784558" y="1001758"/>
                </a:lnTo>
                <a:cubicBezTo>
                  <a:pt x="784558" y="1024008"/>
                  <a:pt x="766521" y="1042045"/>
                  <a:pt x="744271" y="1042045"/>
                </a:cubicBezTo>
                <a:lnTo>
                  <a:pt x="583127" y="1042045"/>
                </a:lnTo>
                <a:cubicBezTo>
                  <a:pt x="560877" y="1042045"/>
                  <a:pt x="542840" y="1024008"/>
                  <a:pt x="542840" y="1001758"/>
                </a:cubicBezTo>
                <a:lnTo>
                  <a:pt x="542840" y="472334"/>
                </a:lnTo>
                <a:cubicBezTo>
                  <a:pt x="542840" y="450084"/>
                  <a:pt x="560877" y="432047"/>
                  <a:pt x="583127" y="432047"/>
                </a:cubicBezTo>
                <a:close/>
                <a:moveTo>
                  <a:pt x="874139" y="210194"/>
                </a:moveTo>
                <a:lnTo>
                  <a:pt x="1035283" y="210194"/>
                </a:lnTo>
                <a:cubicBezTo>
                  <a:pt x="1057533" y="210194"/>
                  <a:pt x="1075570" y="228231"/>
                  <a:pt x="1075570" y="250481"/>
                </a:cubicBezTo>
                <a:lnTo>
                  <a:pt x="1075570" y="1001758"/>
                </a:lnTo>
                <a:cubicBezTo>
                  <a:pt x="1075570" y="1024008"/>
                  <a:pt x="1057533" y="1042045"/>
                  <a:pt x="1035283" y="1042045"/>
                </a:cubicBezTo>
                <a:lnTo>
                  <a:pt x="874139" y="1042045"/>
                </a:lnTo>
                <a:cubicBezTo>
                  <a:pt x="851889" y="1042045"/>
                  <a:pt x="833852" y="1024008"/>
                  <a:pt x="833852" y="1001758"/>
                </a:cubicBezTo>
                <a:lnTo>
                  <a:pt x="833852" y="250481"/>
                </a:lnTo>
                <a:cubicBezTo>
                  <a:pt x="833852" y="228231"/>
                  <a:pt x="851889" y="210194"/>
                  <a:pt x="874139" y="210194"/>
                </a:cubicBezTo>
                <a:close/>
                <a:moveTo>
                  <a:pt x="1165151" y="0"/>
                </a:moveTo>
                <a:lnTo>
                  <a:pt x="1326295" y="0"/>
                </a:lnTo>
                <a:cubicBezTo>
                  <a:pt x="1348545" y="0"/>
                  <a:pt x="1366582" y="18037"/>
                  <a:pt x="1366582" y="40287"/>
                </a:cubicBezTo>
                <a:lnTo>
                  <a:pt x="1366582" y="1001759"/>
                </a:lnTo>
                <a:cubicBezTo>
                  <a:pt x="1366582" y="1024009"/>
                  <a:pt x="1348545" y="1042046"/>
                  <a:pt x="1326295" y="1042046"/>
                </a:cubicBezTo>
                <a:lnTo>
                  <a:pt x="1165151" y="1042046"/>
                </a:lnTo>
                <a:cubicBezTo>
                  <a:pt x="1142901" y="1042046"/>
                  <a:pt x="1124864" y="1024009"/>
                  <a:pt x="1124864" y="1001759"/>
                </a:cubicBezTo>
                <a:lnTo>
                  <a:pt x="1124864" y="40287"/>
                </a:lnTo>
                <a:cubicBezTo>
                  <a:pt x="1124864" y="18037"/>
                  <a:pt x="1142901" y="0"/>
                  <a:pt x="11651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45" name="WIFI2 862"/>
          <p:cNvSpPr/>
          <p:nvPr/>
        </p:nvSpPr>
        <p:spPr bwMode="auto">
          <a:xfrm>
            <a:off x="384175" y="5222875"/>
            <a:ext cx="354013" cy="250825"/>
          </a:xfrm>
          <a:custGeom>
            <a:avLst/>
            <a:gdLst>
              <a:gd name="T0" fmla="*/ 177007 w 472572"/>
              <a:gd name="T1" fmla="*/ 178299 h 335351"/>
              <a:gd name="T2" fmla="*/ 223125 w 472572"/>
              <a:gd name="T3" fmla="*/ 207466 h 335351"/>
              <a:gd name="T4" fmla="*/ 177007 w 472572"/>
              <a:gd name="T5" fmla="*/ 250825 h 335351"/>
              <a:gd name="T6" fmla="*/ 130888 w 472572"/>
              <a:gd name="T7" fmla="*/ 207466 h 335351"/>
              <a:gd name="T8" fmla="*/ 177007 w 472572"/>
              <a:gd name="T9" fmla="*/ 178299 h 335351"/>
              <a:gd name="T10" fmla="*/ 177007 w 472572"/>
              <a:gd name="T11" fmla="*/ 115019 h 335351"/>
              <a:gd name="T12" fmla="*/ 270347 w 472572"/>
              <a:gd name="T13" fmla="*/ 163071 h 335351"/>
              <a:gd name="T14" fmla="*/ 248638 w 472572"/>
              <a:gd name="T15" fmla="*/ 183480 h 335351"/>
              <a:gd name="T16" fmla="*/ 177007 w 472572"/>
              <a:gd name="T17" fmla="*/ 144598 h 335351"/>
              <a:gd name="T18" fmla="*/ 105374 w 472572"/>
              <a:gd name="T19" fmla="*/ 183480 h 335351"/>
              <a:gd name="T20" fmla="*/ 83666 w 472572"/>
              <a:gd name="T21" fmla="*/ 163071 h 335351"/>
              <a:gd name="T22" fmla="*/ 177007 w 472572"/>
              <a:gd name="T23" fmla="*/ 115019 h 335351"/>
              <a:gd name="T24" fmla="*/ 177006 w 472572"/>
              <a:gd name="T25" fmla="*/ 54102 h 335351"/>
              <a:gd name="T26" fmla="*/ 314658 w 472572"/>
              <a:gd name="T27" fmla="*/ 121412 h 335351"/>
              <a:gd name="T28" fmla="*/ 291981 w 472572"/>
              <a:gd name="T29" fmla="*/ 142731 h 335351"/>
              <a:gd name="T30" fmla="*/ 177006 w 472572"/>
              <a:gd name="T31" fmla="*/ 85276 h 335351"/>
              <a:gd name="T32" fmla="*/ 62030 w 472572"/>
              <a:gd name="T33" fmla="*/ 142730 h 335351"/>
              <a:gd name="T34" fmla="*/ 39354 w 472572"/>
              <a:gd name="T35" fmla="*/ 121412 h 335351"/>
              <a:gd name="T36" fmla="*/ 177006 w 472572"/>
              <a:gd name="T37" fmla="*/ 54102 h 335351"/>
              <a:gd name="T38" fmla="*/ 177007 w 472572"/>
              <a:gd name="T39" fmla="*/ 0 h 335351"/>
              <a:gd name="T40" fmla="*/ 354013 w 472572"/>
              <a:gd name="T41" fmla="*/ 84413 h 335351"/>
              <a:gd name="T42" fmla="*/ 332040 w 472572"/>
              <a:gd name="T43" fmla="*/ 105071 h 335351"/>
              <a:gd name="T44" fmla="*/ 177007 w 472572"/>
              <a:gd name="T45" fmla="*/ 30207 h 335351"/>
              <a:gd name="T46" fmla="*/ 21973 w 472572"/>
              <a:gd name="T47" fmla="*/ 105071 h 335351"/>
              <a:gd name="T48" fmla="*/ 0 w 472572"/>
              <a:gd name="T49" fmla="*/ 84413 h 335351"/>
              <a:gd name="T50" fmla="*/ 177007 w 472572"/>
              <a:gd name="T51" fmla="*/ 0 h 33535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72572" h="335351">
                <a:moveTo>
                  <a:pt x="236286" y="238384"/>
                </a:moveTo>
                <a:cubicBezTo>
                  <a:pt x="263564" y="238384"/>
                  <a:pt x="287156" y="254165"/>
                  <a:pt x="297849" y="277381"/>
                </a:cubicBezTo>
                <a:lnTo>
                  <a:pt x="236286" y="335351"/>
                </a:lnTo>
                <a:lnTo>
                  <a:pt x="174722" y="277381"/>
                </a:lnTo>
                <a:cubicBezTo>
                  <a:pt x="185416" y="254165"/>
                  <a:pt x="209008" y="238384"/>
                  <a:pt x="236286" y="238384"/>
                </a:cubicBezTo>
                <a:close/>
                <a:moveTo>
                  <a:pt x="236286" y="153779"/>
                </a:moveTo>
                <a:cubicBezTo>
                  <a:pt x="287723" y="153779"/>
                  <a:pt x="333263" y="179027"/>
                  <a:pt x="360886" y="218025"/>
                </a:cubicBezTo>
                <a:lnTo>
                  <a:pt x="331907" y="245311"/>
                </a:lnTo>
                <a:cubicBezTo>
                  <a:pt x="311651" y="213977"/>
                  <a:pt x="276380" y="193327"/>
                  <a:pt x="236286" y="193327"/>
                </a:cubicBezTo>
                <a:cubicBezTo>
                  <a:pt x="196191" y="193327"/>
                  <a:pt x="160920" y="213977"/>
                  <a:pt x="140664" y="245311"/>
                </a:cubicBezTo>
                <a:lnTo>
                  <a:pt x="111686" y="218025"/>
                </a:lnTo>
                <a:cubicBezTo>
                  <a:pt x="139308" y="179027"/>
                  <a:pt x="184848" y="153779"/>
                  <a:pt x="236286" y="153779"/>
                </a:cubicBezTo>
                <a:close/>
                <a:moveTo>
                  <a:pt x="236285" y="72334"/>
                </a:moveTo>
                <a:cubicBezTo>
                  <a:pt x="311099" y="72334"/>
                  <a:pt x="377756" y="107256"/>
                  <a:pt x="420037" y="162327"/>
                </a:cubicBezTo>
                <a:lnTo>
                  <a:pt x="389766" y="190830"/>
                </a:lnTo>
                <a:cubicBezTo>
                  <a:pt x="354994" y="143968"/>
                  <a:pt x="299138" y="114013"/>
                  <a:pt x="236285" y="114013"/>
                </a:cubicBezTo>
                <a:cubicBezTo>
                  <a:pt x="173433" y="114013"/>
                  <a:pt x="117576" y="143967"/>
                  <a:pt x="82804" y="190829"/>
                </a:cubicBezTo>
                <a:lnTo>
                  <a:pt x="52534" y="162327"/>
                </a:lnTo>
                <a:cubicBezTo>
                  <a:pt x="94815" y="107256"/>
                  <a:pt x="161472" y="72334"/>
                  <a:pt x="236285" y="72334"/>
                </a:cubicBezTo>
                <a:close/>
                <a:moveTo>
                  <a:pt x="236286" y="0"/>
                </a:moveTo>
                <a:cubicBezTo>
                  <a:pt x="331854" y="0"/>
                  <a:pt x="417244" y="43584"/>
                  <a:pt x="472572" y="112859"/>
                </a:cubicBezTo>
                <a:lnTo>
                  <a:pt x="443240" y="140479"/>
                </a:lnTo>
                <a:cubicBezTo>
                  <a:pt x="395198" y="79129"/>
                  <a:pt x="320266" y="40387"/>
                  <a:pt x="236286" y="40387"/>
                </a:cubicBezTo>
                <a:cubicBezTo>
                  <a:pt x="152305" y="40387"/>
                  <a:pt x="77373" y="79129"/>
                  <a:pt x="29332" y="140479"/>
                </a:cubicBezTo>
                <a:lnTo>
                  <a:pt x="0" y="112859"/>
                </a:lnTo>
                <a:cubicBezTo>
                  <a:pt x="55328" y="43584"/>
                  <a:pt x="140717" y="0"/>
                  <a:pt x="2362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46" name="WIFI3 863"/>
          <p:cNvSpPr/>
          <p:nvPr/>
        </p:nvSpPr>
        <p:spPr bwMode="auto">
          <a:xfrm>
            <a:off x="1160463" y="5222875"/>
            <a:ext cx="355600" cy="307975"/>
          </a:xfrm>
          <a:custGeom>
            <a:avLst/>
            <a:gdLst>
              <a:gd name="T0" fmla="*/ 177800 w 432042"/>
              <a:gd name="T1" fmla="*/ 181804 h 375762"/>
              <a:gd name="T2" fmla="*/ 241152 w 432042"/>
              <a:gd name="T3" fmla="*/ 244889 h 375762"/>
              <a:gd name="T4" fmla="*/ 177800 w 432042"/>
              <a:gd name="T5" fmla="*/ 307975 h 375762"/>
              <a:gd name="T6" fmla="*/ 114448 w 432042"/>
              <a:gd name="T7" fmla="*/ 244889 h 375762"/>
              <a:gd name="T8" fmla="*/ 177800 w 432042"/>
              <a:gd name="T9" fmla="*/ 181804 h 375762"/>
              <a:gd name="T10" fmla="*/ 177800 w 432042"/>
              <a:gd name="T11" fmla="*/ 89612 h 375762"/>
              <a:gd name="T12" fmla="*/ 302913 w 432042"/>
              <a:gd name="T13" fmla="*/ 145138 h 375762"/>
              <a:gd name="T14" fmla="*/ 276898 w 432042"/>
              <a:gd name="T15" fmla="*/ 181804 h 375762"/>
              <a:gd name="T16" fmla="*/ 177800 w 432042"/>
              <a:gd name="T17" fmla="*/ 133126 h 375762"/>
              <a:gd name="T18" fmla="*/ 78702 w 432042"/>
              <a:gd name="T19" fmla="*/ 181804 h 375762"/>
              <a:gd name="T20" fmla="*/ 52688 w 432042"/>
              <a:gd name="T21" fmla="*/ 145138 h 375762"/>
              <a:gd name="T22" fmla="*/ 177800 w 432042"/>
              <a:gd name="T23" fmla="*/ 89612 h 375762"/>
              <a:gd name="T24" fmla="*/ 177800 w 432042"/>
              <a:gd name="T25" fmla="*/ 0 h 375762"/>
              <a:gd name="T26" fmla="*/ 355600 w 432042"/>
              <a:gd name="T27" fmla="*/ 70878 h 375762"/>
              <a:gd name="T28" fmla="*/ 329069 w 432042"/>
              <a:gd name="T29" fmla="*/ 108272 h 375762"/>
              <a:gd name="T30" fmla="*/ 177800 w 432042"/>
              <a:gd name="T31" fmla="*/ 45858 h 375762"/>
              <a:gd name="T32" fmla="*/ 26531 w 432042"/>
              <a:gd name="T33" fmla="*/ 108272 h 375762"/>
              <a:gd name="T34" fmla="*/ 0 w 432042"/>
              <a:gd name="T35" fmla="*/ 70879 h 375762"/>
              <a:gd name="T36" fmla="*/ 177800 w 432042"/>
              <a:gd name="T37" fmla="*/ 0 h 3757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32042" h="375762">
                <a:moveTo>
                  <a:pt x="216021" y="221820"/>
                </a:moveTo>
                <a:cubicBezTo>
                  <a:pt x="258531" y="221820"/>
                  <a:pt x="292992" y="256281"/>
                  <a:pt x="292992" y="298791"/>
                </a:cubicBezTo>
                <a:cubicBezTo>
                  <a:pt x="292992" y="341301"/>
                  <a:pt x="258531" y="375762"/>
                  <a:pt x="216021" y="375762"/>
                </a:cubicBezTo>
                <a:cubicBezTo>
                  <a:pt x="173511" y="375762"/>
                  <a:pt x="139050" y="341301"/>
                  <a:pt x="139050" y="298791"/>
                </a:cubicBezTo>
                <a:cubicBezTo>
                  <a:pt x="139050" y="256281"/>
                  <a:pt x="173511" y="221820"/>
                  <a:pt x="216021" y="221820"/>
                </a:cubicBezTo>
                <a:close/>
                <a:moveTo>
                  <a:pt x="216021" y="109336"/>
                </a:moveTo>
                <a:cubicBezTo>
                  <a:pt x="276428" y="109336"/>
                  <a:pt x="330776" y="135275"/>
                  <a:pt x="368029" y="177084"/>
                </a:cubicBezTo>
                <a:lnTo>
                  <a:pt x="336422" y="221820"/>
                </a:lnTo>
                <a:cubicBezTo>
                  <a:pt x="308859" y="185511"/>
                  <a:pt x="265135" y="162428"/>
                  <a:pt x="216021" y="162428"/>
                </a:cubicBezTo>
                <a:cubicBezTo>
                  <a:pt x="166906" y="162428"/>
                  <a:pt x="123183" y="185511"/>
                  <a:pt x="95620" y="221820"/>
                </a:cubicBezTo>
                <a:lnTo>
                  <a:pt x="64014" y="177084"/>
                </a:lnTo>
                <a:cubicBezTo>
                  <a:pt x="101266" y="135275"/>
                  <a:pt x="155615" y="109336"/>
                  <a:pt x="216021" y="109336"/>
                </a:cubicBezTo>
                <a:close/>
                <a:moveTo>
                  <a:pt x="216021" y="0"/>
                </a:moveTo>
                <a:cubicBezTo>
                  <a:pt x="299836" y="0"/>
                  <a:pt x="376026" y="32650"/>
                  <a:pt x="432042" y="86479"/>
                </a:cubicBezTo>
                <a:lnTo>
                  <a:pt x="399808" y="132103"/>
                </a:lnTo>
                <a:cubicBezTo>
                  <a:pt x="352782" y="85052"/>
                  <a:pt x="287800" y="55952"/>
                  <a:pt x="216021" y="55952"/>
                </a:cubicBezTo>
                <a:cubicBezTo>
                  <a:pt x="144243" y="55952"/>
                  <a:pt x="79261" y="85053"/>
                  <a:pt x="32234" y="132103"/>
                </a:cubicBezTo>
                <a:lnTo>
                  <a:pt x="0" y="86480"/>
                </a:lnTo>
                <a:cubicBezTo>
                  <a:pt x="56016" y="32650"/>
                  <a:pt x="132206" y="0"/>
                  <a:pt x="21602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47" name="分享 864"/>
          <p:cNvSpPr/>
          <p:nvPr/>
        </p:nvSpPr>
        <p:spPr bwMode="auto">
          <a:xfrm>
            <a:off x="4265613" y="5222875"/>
            <a:ext cx="354012" cy="350838"/>
          </a:xfrm>
          <a:custGeom>
            <a:avLst/>
            <a:gdLst>
              <a:gd name="T0" fmla="*/ 312099 w 393729"/>
              <a:gd name="T1" fmla="*/ 101 h 390624"/>
              <a:gd name="T2" fmla="*/ 329304 w 393729"/>
              <a:gd name="T3" fmla="*/ 4818 h 390624"/>
              <a:gd name="T4" fmla="*/ 349190 w 393729"/>
              <a:gd name="T5" fmla="*/ 65099 h 390624"/>
              <a:gd name="T6" fmla="*/ 288842 w 393729"/>
              <a:gd name="T7" fmla="*/ 84963 h 390624"/>
              <a:gd name="T8" fmla="*/ 274009 w 393729"/>
              <a:gd name="T9" fmla="*/ 72506 h 390624"/>
              <a:gd name="T10" fmla="*/ 88411 w 393729"/>
              <a:gd name="T11" fmla="*/ 133598 h 390624"/>
              <a:gd name="T12" fmla="*/ 85056 w 393729"/>
              <a:gd name="T13" fmla="*/ 145811 h 390624"/>
              <a:gd name="T14" fmla="*/ 82276 w 393729"/>
              <a:gd name="T15" fmla="*/ 149341 h 390624"/>
              <a:gd name="T16" fmla="*/ 206277 w 393729"/>
              <a:gd name="T17" fmla="*/ 263889 h 390624"/>
              <a:gd name="T18" fmla="*/ 241583 w 393729"/>
              <a:gd name="T19" fmla="*/ 265876 h 390624"/>
              <a:gd name="T20" fmla="*/ 261468 w 393729"/>
              <a:gd name="T21" fmla="*/ 326157 h 390624"/>
              <a:gd name="T22" fmla="*/ 201121 w 393729"/>
              <a:gd name="T23" fmla="*/ 346021 h 390624"/>
              <a:gd name="T24" fmla="*/ 180376 w 393729"/>
              <a:gd name="T25" fmla="*/ 288867 h 390624"/>
              <a:gd name="T26" fmla="*/ 50893 w 393729"/>
              <a:gd name="T27" fmla="*/ 169254 h 390624"/>
              <a:gd name="T28" fmla="*/ 24709 w 393729"/>
              <a:gd name="T29" fmla="*/ 165674 h 390624"/>
              <a:gd name="T30" fmla="*/ 4823 w 393729"/>
              <a:gd name="T31" fmla="*/ 105393 h 390624"/>
              <a:gd name="T32" fmla="*/ 65170 w 393729"/>
              <a:gd name="T33" fmla="*/ 85529 h 390624"/>
              <a:gd name="T34" fmla="*/ 80277 w 393729"/>
              <a:gd name="T35" fmla="*/ 98472 h 390624"/>
              <a:gd name="T36" fmla="*/ 265427 w 393729"/>
              <a:gd name="T37" fmla="*/ 37527 h 390624"/>
              <a:gd name="T38" fmla="*/ 268957 w 393729"/>
              <a:gd name="T39" fmla="*/ 24681 h 390624"/>
              <a:gd name="T40" fmla="*/ 312099 w 393729"/>
              <a:gd name="T41" fmla="*/ 101 h 39062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93729" h="390624">
                <a:moveTo>
                  <a:pt x="347114" y="112"/>
                </a:moveTo>
                <a:cubicBezTo>
                  <a:pt x="353590" y="546"/>
                  <a:pt x="360089" y="2257"/>
                  <a:pt x="366249" y="5364"/>
                </a:cubicBezTo>
                <a:cubicBezTo>
                  <a:pt x="390891" y="17791"/>
                  <a:pt x="400792" y="47840"/>
                  <a:pt x="388366" y="72481"/>
                </a:cubicBezTo>
                <a:cubicBezTo>
                  <a:pt x="375939" y="97123"/>
                  <a:pt x="345890" y="107025"/>
                  <a:pt x="321248" y="94598"/>
                </a:cubicBezTo>
                <a:cubicBezTo>
                  <a:pt x="314512" y="91201"/>
                  <a:pt x="308877" y="86487"/>
                  <a:pt x="304750" y="80728"/>
                </a:cubicBezTo>
                <a:lnTo>
                  <a:pt x="98330" y="148748"/>
                </a:lnTo>
                <a:cubicBezTo>
                  <a:pt x="98294" y="153464"/>
                  <a:pt x="96795" y="157989"/>
                  <a:pt x="94598" y="162346"/>
                </a:cubicBezTo>
                <a:lnTo>
                  <a:pt x="91507" y="166277"/>
                </a:lnTo>
                <a:lnTo>
                  <a:pt x="229420" y="293815"/>
                </a:lnTo>
                <a:cubicBezTo>
                  <a:pt x="241784" y="289147"/>
                  <a:pt x="255956" y="289607"/>
                  <a:pt x="268686" y="296027"/>
                </a:cubicBezTo>
                <a:cubicBezTo>
                  <a:pt x="293327" y="308454"/>
                  <a:pt x="303229" y="338503"/>
                  <a:pt x="290802" y="363144"/>
                </a:cubicBezTo>
                <a:cubicBezTo>
                  <a:pt x="278375" y="387786"/>
                  <a:pt x="248326" y="397688"/>
                  <a:pt x="223685" y="385261"/>
                </a:cubicBezTo>
                <a:cubicBezTo>
                  <a:pt x="200118" y="373376"/>
                  <a:pt x="190033" y="345372"/>
                  <a:pt x="200613" y="321625"/>
                </a:cubicBezTo>
                <a:lnTo>
                  <a:pt x="56603" y="188448"/>
                </a:lnTo>
                <a:cubicBezTo>
                  <a:pt x="47044" y="190691"/>
                  <a:pt x="36870" y="189197"/>
                  <a:pt x="27481" y="184462"/>
                </a:cubicBezTo>
                <a:cubicBezTo>
                  <a:pt x="2839" y="172035"/>
                  <a:pt x="-7063" y="141986"/>
                  <a:pt x="5364" y="117345"/>
                </a:cubicBezTo>
                <a:cubicBezTo>
                  <a:pt x="17791" y="92703"/>
                  <a:pt x="47840" y="82801"/>
                  <a:pt x="72481" y="95228"/>
                </a:cubicBezTo>
                <a:cubicBezTo>
                  <a:pt x="79414" y="98724"/>
                  <a:pt x="85180" y="103616"/>
                  <a:pt x="89283" y="109639"/>
                </a:cubicBezTo>
                <a:lnTo>
                  <a:pt x="295206" y="41783"/>
                </a:lnTo>
                <a:cubicBezTo>
                  <a:pt x="295278" y="36844"/>
                  <a:pt x="296818" y="32068"/>
                  <a:pt x="299132" y="27480"/>
                </a:cubicBezTo>
                <a:cubicBezTo>
                  <a:pt x="308452" y="8999"/>
                  <a:pt x="327684" y="-1191"/>
                  <a:pt x="347114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48" name="主页1 865"/>
          <p:cNvSpPr/>
          <p:nvPr/>
        </p:nvSpPr>
        <p:spPr bwMode="auto">
          <a:xfrm>
            <a:off x="5040313" y="5222875"/>
            <a:ext cx="355600" cy="314325"/>
          </a:xfrm>
          <a:custGeom>
            <a:avLst/>
            <a:gdLst>
              <a:gd name="T0" fmla="*/ 177800 w 1800200"/>
              <a:gd name="T1" fmla="*/ 46209 h 1603947"/>
              <a:gd name="T2" fmla="*/ 327152 w 1800200"/>
              <a:gd name="T3" fmla="*/ 180267 h 1603947"/>
              <a:gd name="T4" fmla="*/ 327152 w 1800200"/>
              <a:gd name="T5" fmla="*/ 314325 h 1603947"/>
              <a:gd name="T6" fmla="*/ 245364 w 1800200"/>
              <a:gd name="T7" fmla="*/ 314325 h 1603947"/>
              <a:gd name="T8" fmla="*/ 245364 w 1800200"/>
              <a:gd name="T9" fmla="*/ 180267 h 1603947"/>
              <a:gd name="T10" fmla="*/ 110236 w 1800200"/>
              <a:gd name="T11" fmla="*/ 180267 h 1603947"/>
              <a:gd name="T12" fmla="*/ 110236 w 1800200"/>
              <a:gd name="T13" fmla="*/ 314325 h 1603947"/>
              <a:gd name="T14" fmla="*/ 28448 w 1800200"/>
              <a:gd name="T15" fmla="*/ 314325 h 1603947"/>
              <a:gd name="T16" fmla="*/ 28448 w 1800200"/>
              <a:gd name="T17" fmla="*/ 180267 h 1603947"/>
              <a:gd name="T18" fmla="*/ 177800 w 1800200"/>
              <a:gd name="T19" fmla="*/ 46209 h 1603947"/>
              <a:gd name="T20" fmla="*/ 177800 w 1800200"/>
              <a:gd name="T21" fmla="*/ 0 h 1603947"/>
              <a:gd name="T22" fmla="*/ 258788 w 1800200"/>
              <a:gd name="T23" fmla="*/ 72694 h 1603947"/>
              <a:gd name="T24" fmla="*/ 258788 w 1800200"/>
              <a:gd name="T25" fmla="*/ 2844 h 1603947"/>
              <a:gd name="T26" fmla="*/ 282255 w 1800200"/>
              <a:gd name="T27" fmla="*/ 2844 h 1603947"/>
              <a:gd name="T28" fmla="*/ 282255 w 1800200"/>
              <a:gd name="T29" fmla="*/ 93758 h 1603947"/>
              <a:gd name="T30" fmla="*/ 355600 w 1800200"/>
              <a:gd name="T31" fmla="*/ 159593 h 1603947"/>
              <a:gd name="T32" fmla="*/ 355600 w 1800200"/>
              <a:gd name="T33" fmla="*/ 193715 h 1603947"/>
              <a:gd name="T34" fmla="*/ 177800 w 1800200"/>
              <a:gd name="T35" fmla="*/ 34122 h 1603947"/>
              <a:gd name="T36" fmla="*/ 0 w 1800200"/>
              <a:gd name="T37" fmla="*/ 193716 h 1603947"/>
              <a:gd name="T38" fmla="*/ 0 w 1800200"/>
              <a:gd name="T39" fmla="*/ 159593 h 1603947"/>
              <a:gd name="T40" fmla="*/ 177800 w 1800200"/>
              <a:gd name="T41" fmla="*/ 0 h 160394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800200" h="1603947">
                <a:moveTo>
                  <a:pt x="900100" y="235795"/>
                </a:moveTo>
                <a:lnTo>
                  <a:pt x="1656184" y="919871"/>
                </a:lnTo>
                <a:lnTo>
                  <a:pt x="1656184" y="1603947"/>
                </a:lnTo>
                <a:lnTo>
                  <a:pt x="1242138" y="1603947"/>
                </a:lnTo>
                <a:lnTo>
                  <a:pt x="1242138" y="919870"/>
                </a:lnTo>
                <a:lnTo>
                  <a:pt x="558062" y="919870"/>
                </a:lnTo>
                <a:lnTo>
                  <a:pt x="558062" y="1603947"/>
                </a:lnTo>
                <a:lnTo>
                  <a:pt x="144016" y="1603947"/>
                </a:lnTo>
                <a:lnTo>
                  <a:pt x="144016" y="919871"/>
                </a:lnTo>
                <a:lnTo>
                  <a:pt x="900100" y="235795"/>
                </a:lnTo>
                <a:close/>
                <a:moveTo>
                  <a:pt x="900100" y="0"/>
                </a:moveTo>
                <a:lnTo>
                  <a:pt x="1310094" y="370947"/>
                </a:lnTo>
                <a:lnTo>
                  <a:pt x="1310094" y="14514"/>
                </a:lnTo>
                <a:lnTo>
                  <a:pt x="1428894" y="14514"/>
                </a:lnTo>
                <a:lnTo>
                  <a:pt x="1428894" y="478433"/>
                </a:lnTo>
                <a:lnTo>
                  <a:pt x="1800200" y="814377"/>
                </a:lnTo>
                <a:lnTo>
                  <a:pt x="1800200" y="988497"/>
                </a:lnTo>
                <a:lnTo>
                  <a:pt x="900100" y="174121"/>
                </a:lnTo>
                <a:lnTo>
                  <a:pt x="0" y="988498"/>
                </a:lnTo>
                <a:lnTo>
                  <a:pt x="0" y="814377"/>
                </a:lnTo>
                <a:lnTo>
                  <a:pt x="9001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49" name="购物车1 866"/>
          <p:cNvSpPr/>
          <p:nvPr/>
        </p:nvSpPr>
        <p:spPr bwMode="auto">
          <a:xfrm>
            <a:off x="1938338" y="5222875"/>
            <a:ext cx="354012" cy="290513"/>
          </a:xfrm>
          <a:custGeom>
            <a:avLst/>
            <a:gdLst>
              <a:gd name="T0" fmla="*/ 221673 w 2100462"/>
              <a:gd name="T1" fmla="*/ 265925 h 1726264"/>
              <a:gd name="T2" fmla="*/ 172424 w 2100462"/>
              <a:gd name="T3" fmla="*/ 265925 h 1726264"/>
              <a:gd name="T4" fmla="*/ 94565 w 2100462"/>
              <a:gd name="T5" fmla="*/ 241337 h 1726264"/>
              <a:gd name="T6" fmla="*/ 94565 w 2100462"/>
              <a:gd name="T7" fmla="*/ 290513 h 1726264"/>
              <a:gd name="T8" fmla="*/ 94565 w 2100462"/>
              <a:gd name="T9" fmla="*/ 241337 h 1726264"/>
              <a:gd name="T10" fmla="*/ 222632 w 2100462"/>
              <a:gd name="T11" fmla="*/ 142563 h 1726264"/>
              <a:gd name="T12" fmla="*/ 243510 w 2100462"/>
              <a:gd name="T13" fmla="*/ 142563 h 1726264"/>
              <a:gd name="T14" fmla="*/ 204008 w 2100462"/>
              <a:gd name="T15" fmla="*/ 132139 h 1726264"/>
              <a:gd name="T16" fmla="*/ 204008 w 2100462"/>
              <a:gd name="T17" fmla="*/ 152987 h 1726264"/>
              <a:gd name="T18" fmla="*/ 204008 w 2100462"/>
              <a:gd name="T19" fmla="*/ 132139 h 1726264"/>
              <a:gd name="T20" fmla="*/ 164506 w 2100462"/>
              <a:gd name="T21" fmla="*/ 142563 h 1726264"/>
              <a:gd name="T22" fmla="*/ 185384 w 2100462"/>
              <a:gd name="T23" fmla="*/ 142563 h 1726264"/>
              <a:gd name="T24" fmla="*/ 145882 w 2100462"/>
              <a:gd name="T25" fmla="*/ 132139 h 1726264"/>
              <a:gd name="T26" fmla="*/ 145882 w 2100462"/>
              <a:gd name="T27" fmla="*/ 152987 h 1726264"/>
              <a:gd name="T28" fmla="*/ 145882 w 2100462"/>
              <a:gd name="T29" fmla="*/ 132139 h 1726264"/>
              <a:gd name="T30" fmla="*/ 106380 w 2100462"/>
              <a:gd name="T31" fmla="*/ 142563 h 1726264"/>
              <a:gd name="T32" fmla="*/ 127259 w 2100462"/>
              <a:gd name="T33" fmla="*/ 142563 h 1726264"/>
              <a:gd name="T34" fmla="*/ 87756 w 2100462"/>
              <a:gd name="T35" fmla="*/ 132139 h 1726264"/>
              <a:gd name="T36" fmla="*/ 87756 w 2100462"/>
              <a:gd name="T37" fmla="*/ 152987 h 1726264"/>
              <a:gd name="T38" fmla="*/ 87756 w 2100462"/>
              <a:gd name="T39" fmla="*/ 132139 h 1726264"/>
              <a:gd name="T40" fmla="*/ 48254 w 2100462"/>
              <a:gd name="T41" fmla="*/ 142563 h 1726264"/>
              <a:gd name="T42" fmla="*/ 69133 w 2100462"/>
              <a:gd name="T43" fmla="*/ 142563 h 1726264"/>
              <a:gd name="T44" fmla="*/ 233071 w 2100462"/>
              <a:gd name="T45" fmla="*/ 88391 h 1726264"/>
              <a:gd name="T46" fmla="*/ 233071 w 2100462"/>
              <a:gd name="T47" fmla="*/ 109238 h 1726264"/>
              <a:gd name="T48" fmla="*/ 233071 w 2100462"/>
              <a:gd name="T49" fmla="*/ 88391 h 1726264"/>
              <a:gd name="T50" fmla="*/ 193569 w 2100462"/>
              <a:gd name="T51" fmla="*/ 98814 h 1726264"/>
              <a:gd name="T52" fmla="*/ 214447 w 2100462"/>
              <a:gd name="T53" fmla="*/ 98814 h 1726264"/>
              <a:gd name="T54" fmla="*/ 174945 w 2100462"/>
              <a:gd name="T55" fmla="*/ 88391 h 1726264"/>
              <a:gd name="T56" fmla="*/ 174945 w 2100462"/>
              <a:gd name="T57" fmla="*/ 109238 h 1726264"/>
              <a:gd name="T58" fmla="*/ 174945 w 2100462"/>
              <a:gd name="T59" fmla="*/ 88391 h 1726264"/>
              <a:gd name="T60" fmla="*/ 135443 w 2100462"/>
              <a:gd name="T61" fmla="*/ 98814 h 1726264"/>
              <a:gd name="T62" fmla="*/ 156321 w 2100462"/>
              <a:gd name="T63" fmla="*/ 98814 h 1726264"/>
              <a:gd name="T64" fmla="*/ 116819 w 2100462"/>
              <a:gd name="T65" fmla="*/ 88391 h 1726264"/>
              <a:gd name="T66" fmla="*/ 116819 w 2100462"/>
              <a:gd name="T67" fmla="*/ 109238 h 1726264"/>
              <a:gd name="T68" fmla="*/ 116819 w 2100462"/>
              <a:gd name="T69" fmla="*/ 88391 h 1726264"/>
              <a:gd name="T70" fmla="*/ 77317 w 2100462"/>
              <a:gd name="T71" fmla="*/ 98814 h 1726264"/>
              <a:gd name="T72" fmla="*/ 98196 w 2100462"/>
              <a:gd name="T73" fmla="*/ 98814 h 1726264"/>
              <a:gd name="T74" fmla="*/ 58694 w 2100462"/>
              <a:gd name="T75" fmla="*/ 88391 h 1726264"/>
              <a:gd name="T76" fmla="*/ 58694 w 2100462"/>
              <a:gd name="T77" fmla="*/ 109238 h 1726264"/>
              <a:gd name="T78" fmla="*/ 58694 w 2100462"/>
              <a:gd name="T79" fmla="*/ 88391 h 1726264"/>
              <a:gd name="T80" fmla="*/ 283696 w 2100462"/>
              <a:gd name="T81" fmla="*/ 0 h 1726264"/>
              <a:gd name="T82" fmla="*/ 354012 w 2100462"/>
              <a:gd name="T83" fmla="*/ 0 h 1726264"/>
              <a:gd name="T84" fmla="*/ 298130 w 2100462"/>
              <a:gd name="T85" fmla="*/ 15814 h 1726264"/>
              <a:gd name="T86" fmla="*/ 253953 w 2100462"/>
              <a:gd name="T87" fmla="*/ 205516 h 1726264"/>
              <a:gd name="T88" fmla="*/ 227917 w 2100462"/>
              <a:gd name="T89" fmla="*/ 237039 h 1726264"/>
              <a:gd name="T90" fmla="*/ 209523 w 2100462"/>
              <a:gd name="T91" fmla="*/ 237039 h 1726264"/>
              <a:gd name="T92" fmla="*/ 46678 w 2100462"/>
              <a:gd name="T93" fmla="*/ 222078 h 1726264"/>
              <a:gd name="T94" fmla="*/ 217416 w 2100462"/>
              <a:gd name="T95" fmla="*/ 205516 h 1726264"/>
              <a:gd name="T96" fmla="*/ 0 w 2100462"/>
              <a:gd name="T97" fmla="*/ 35861 h 1726264"/>
              <a:gd name="T98" fmla="*/ 283616 w 2100462"/>
              <a:gd name="T99" fmla="*/ 316 h 172626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100462" h="1726264">
                <a:moveTo>
                  <a:pt x="1169148" y="1434056"/>
                </a:moveTo>
                <a:cubicBezTo>
                  <a:pt x="1249839" y="1434056"/>
                  <a:pt x="1315252" y="1499469"/>
                  <a:pt x="1315252" y="1580160"/>
                </a:cubicBezTo>
                <a:cubicBezTo>
                  <a:pt x="1315252" y="1660851"/>
                  <a:pt x="1249839" y="1726264"/>
                  <a:pt x="1169148" y="1726264"/>
                </a:cubicBezTo>
                <a:cubicBezTo>
                  <a:pt x="1088457" y="1726264"/>
                  <a:pt x="1023044" y="1660851"/>
                  <a:pt x="1023044" y="1580160"/>
                </a:cubicBezTo>
                <a:cubicBezTo>
                  <a:pt x="1023044" y="1499469"/>
                  <a:pt x="1088457" y="1434056"/>
                  <a:pt x="1169148" y="1434056"/>
                </a:cubicBezTo>
                <a:close/>
                <a:moveTo>
                  <a:pt x="561082" y="1434056"/>
                </a:moveTo>
                <a:cubicBezTo>
                  <a:pt x="641773" y="1434056"/>
                  <a:pt x="707186" y="1499469"/>
                  <a:pt x="707186" y="1580160"/>
                </a:cubicBezTo>
                <a:cubicBezTo>
                  <a:pt x="707186" y="1660851"/>
                  <a:pt x="641773" y="1726264"/>
                  <a:pt x="561082" y="1726264"/>
                </a:cubicBezTo>
                <a:cubicBezTo>
                  <a:pt x="480391" y="1726264"/>
                  <a:pt x="414978" y="1660851"/>
                  <a:pt x="414978" y="1580160"/>
                </a:cubicBezTo>
                <a:cubicBezTo>
                  <a:pt x="414978" y="1499469"/>
                  <a:pt x="480391" y="1434056"/>
                  <a:pt x="561082" y="1434056"/>
                </a:cubicBezTo>
                <a:close/>
                <a:moveTo>
                  <a:pt x="1382881" y="785189"/>
                </a:moveTo>
                <a:cubicBezTo>
                  <a:pt x="1348673" y="785189"/>
                  <a:pt x="1320942" y="812920"/>
                  <a:pt x="1320942" y="847128"/>
                </a:cubicBezTo>
                <a:cubicBezTo>
                  <a:pt x="1320942" y="881336"/>
                  <a:pt x="1348673" y="909067"/>
                  <a:pt x="1382881" y="909067"/>
                </a:cubicBezTo>
                <a:cubicBezTo>
                  <a:pt x="1417089" y="909067"/>
                  <a:pt x="1444820" y="881336"/>
                  <a:pt x="1444820" y="847128"/>
                </a:cubicBezTo>
                <a:cubicBezTo>
                  <a:pt x="1444820" y="812920"/>
                  <a:pt x="1417089" y="785189"/>
                  <a:pt x="1382881" y="785189"/>
                </a:cubicBezTo>
                <a:close/>
                <a:moveTo>
                  <a:pt x="1210442" y="785189"/>
                </a:moveTo>
                <a:cubicBezTo>
                  <a:pt x="1176234" y="785189"/>
                  <a:pt x="1148503" y="812920"/>
                  <a:pt x="1148503" y="847128"/>
                </a:cubicBezTo>
                <a:cubicBezTo>
                  <a:pt x="1148503" y="881336"/>
                  <a:pt x="1176234" y="909067"/>
                  <a:pt x="1210442" y="909067"/>
                </a:cubicBezTo>
                <a:cubicBezTo>
                  <a:pt x="1244650" y="909067"/>
                  <a:pt x="1272381" y="881336"/>
                  <a:pt x="1272381" y="847128"/>
                </a:cubicBezTo>
                <a:cubicBezTo>
                  <a:pt x="1272381" y="812920"/>
                  <a:pt x="1244650" y="785189"/>
                  <a:pt x="1210442" y="785189"/>
                </a:cubicBezTo>
                <a:close/>
                <a:moveTo>
                  <a:pt x="1038003" y="785189"/>
                </a:moveTo>
                <a:cubicBezTo>
                  <a:pt x="1003795" y="785189"/>
                  <a:pt x="976064" y="812920"/>
                  <a:pt x="976064" y="847128"/>
                </a:cubicBezTo>
                <a:cubicBezTo>
                  <a:pt x="976064" y="881336"/>
                  <a:pt x="1003795" y="909067"/>
                  <a:pt x="1038003" y="909067"/>
                </a:cubicBezTo>
                <a:cubicBezTo>
                  <a:pt x="1072211" y="909067"/>
                  <a:pt x="1099942" y="881336"/>
                  <a:pt x="1099942" y="847128"/>
                </a:cubicBezTo>
                <a:cubicBezTo>
                  <a:pt x="1099942" y="812920"/>
                  <a:pt x="1072211" y="785189"/>
                  <a:pt x="1038003" y="785189"/>
                </a:cubicBezTo>
                <a:close/>
                <a:moveTo>
                  <a:pt x="865564" y="785189"/>
                </a:moveTo>
                <a:cubicBezTo>
                  <a:pt x="831356" y="785189"/>
                  <a:pt x="803625" y="812920"/>
                  <a:pt x="803625" y="847128"/>
                </a:cubicBezTo>
                <a:cubicBezTo>
                  <a:pt x="803625" y="881336"/>
                  <a:pt x="831356" y="909067"/>
                  <a:pt x="865564" y="909067"/>
                </a:cubicBezTo>
                <a:cubicBezTo>
                  <a:pt x="899772" y="909067"/>
                  <a:pt x="927503" y="881336"/>
                  <a:pt x="927503" y="847128"/>
                </a:cubicBezTo>
                <a:cubicBezTo>
                  <a:pt x="927503" y="812920"/>
                  <a:pt x="899772" y="785189"/>
                  <a:pt x="865564" y="785189"/>
                </a:cubicBezTo>
                <a:close/>
                <a:moveTo>
                  <a:pt x="693125" y="785189"/>
                </a:moveTo>
                <a:cubicBezTo>
                  <a:pt x="658917" y="785189"/>
                  <a:pt x="631186" y="812920"/>
                  <a:pt x="631186" y="847128"/>
                </a:cubicBezTo>
                <a:cubicBezTo>
                  <a:pt x="631186" y="881336"/>
                  <a:pt x="658917" y="909067"/>
                  <a:pt x="693125" y="909067"/>
                </a:cubicBezTo>
                <a:cubicBezTo>
                  <a:pt x="727333" y="909067"/>
                  <a:pt x="755064" y="881336"/>
                  <a:pt x="755064" y="847128"/>
                </a:cubicBezTo>
                <a:cubicBezTo>
                  <a:pt x="755064" y="812920"/>
                  <a:pt x="727333" y="785189"/>
                  <a:pt x="693125" y="785189"/>
                </a:cubicBezTo>
                <a:close/>
                <a:moveTo>
                  <a:pt x="520686" y="785189"/>
                </a:moveTo>
                <a:cubicBezTo>
                  <a:pt x="486478" y="785189"/>
                  <a:pt x="458747" y="812920"/>
                  <a:pt x="458747" y="847128"/>
                </a:cubicBezTo>
                <a:cubicBezTo>
                  <a:pt x="458747" y="881336"/>
                  <a:pt x="486478" y="909067"/>
                  <a:pt x="520686" y="909067"/>
                </a:cubicBezTo>
                <a:cubicBezTo>
                  <a:pt x="554894" y="909067"/>
                  <a:pt x="582625" y="881336"/>
                  <a:pt x="582625" y="847128"/>
                </a:cubicBezTo>
                <a:cubicBezTo>
                  <a:pt x="582625" y="812920"/>
                  <a:pt x="554894" y="785189"/>
                  <a:pt x="520686" y="785189"/>
                </a:cubicBezTo>
                <a:close/>
                <a:moveTo>
                  <a:pt x="348247" y="785189"/>
                </a:moveTo>
                <a:cubicBezTo>
                  <a:pt x="314039" y="785189"/>
                  <a:pt x="286308" y="812920"/>
                  <a:pt x="286308" y="847128"/>
                </a:cubicBezTo>
                <a:cubicBezTo>
                  <a:pt x="286308" y="881336"/>
                  <a:pt x="314039" y="909067"/>
                  <a:pt x="348247" y="909067"/>
                </a:cubicBezTo>
                <a:cubicBezTo>
                  <a:pt x="382455" y="909067"/>
                  <a:pt x="410186" y="881336"/>
                  <a:pt x="410186" y="847128"/>
                </a:cubicBezTo>
                <a:cubicBezTo>
                  <a:pt x="410186" y="812920"/>
                  <a:pt x="382455" y="785189"/>
                  <a:pt x="348247" y="785189"/>
                </a:cubicBezTo>
                <a:close/>
                <a:moveTo>
                  <a:pt x="1382881" y="525228"/>
                </a:moveTo>
                <a:cubicBezTo>
                  <a:pt x="1348673" y="525228"/>
                  <a:pt x="1320942" y="552959"/>
                  <a:pt x="1320942" y="587167"/>
                </a:cubicBezTo>
                <a:cubicBezTo>
                  <a:pt x="1320942" y="621375"/>
                  <a:pt x="1348673" y="649106"/>
                  <a:pt x="1382881" y="649106"/>
                </a:cubicBezTo>
                <a:cubicBezTo>
                  <a:pt x="1417089" y="649106"/>
                  <a:pt x="1444820" y="621375"/>
                  <a:pt x="1444820" y="587167"/>
                </a:cubicBezTo>
                <a:cubicBezTo>
                  <a:pt x="1444820" y="552959"/>
                  <a:pt x="1417089" y="525228"/>
                  <a:pt x="1382881" y="525228"/>
                </a:cubicBezTo>
                <a:close/>
                <a:moveTo>
                  <a:pt x="1210442" y="525228"/>
                </a:moveTo>
                <a:cubicBezTo>
                  <a:pt x="1176234" y="525228"/>
                  <a:pt x="1148503" y="552959"/>
                  <a:pt x="1148503" y="587167"/>
                </a:cubicBezTo>
                <a:cubicBezTo>
                  <a:pt x="1148503" y="621375"/>
                  <a:pt x="1176234" y="649106"/>
                  <a:pt x="1210442" y="649106"/>
                </a:cubicBezTo>
                <a:cubicBezTo>
                  <a:pt x="1244650" y="649106"/>
                  <a:pt x="1272381" y="621375"/>
                  <a:pt x="1272381" y="587167"/>
                </a:cubicBezTo>
                <a:cubicBezTo>
                  <a:pt x="1272381" y="552959"/>
                  <a:pt x="1244650" y="525228"/>
                  <a:pt x="1210442" y="525228"/>
                </a:cubicBezTo>
                <a:close/>
                <a:moveTo>
                  <a:pt x="1038003" y="525228"/>
                </a:moveTo>
                <a:cubicBezTo>
                  <a:pt x="1003795" y="525228"/>
                  <a:pt x="976064" y="552959"/>
                  <a:pt x="976064" y="587167"/>
                </a:cubicBezTo>
                <a:cubicBezTo>
                  <a:pt x="976064" y="621375"/>
                  <a:pt x="1003795" y="649106"/>
                  <a:pt x="1038003" y="649106"/>
                </a:cubicBezTo>
                <a:cubicBezTo>
                  <a:pt x="1072211" y="649106"/>
                  <a:pt x="1099942" y="621375"/>
                  <a:pt x="1099942" y="587167"/>
                </a:cubicBezTo>
                <a:cubicBezTo>
                  <a:pt x="1099942" y="552959"/>
                  <a:pt x="1072211" y="525228"/>
                  <a:pt x="1038003" y="525228"/>
                </a:cubicBezTo>
                <a:close/>
                <a:moveTo>
                  <a:pt x="865564" y="525228"/>
                </a:moveTo>
                <a:cubicBezTo>
                  <a:pt x="831356" y="525228"/>
                  <a:pt x="803625" y="552959"/>
                  <a:pt x="803625" y="587167"/>
                </a:cubicBezTo>
                <a:cubicBezTo>
                  <a:pt x="803625" y="621375"/>
                  <a:pt x="831356" y="649106"/>
                  <a:pt x="865564" y="649106"/>
                </a:cubicBezTo>
                <a:cubicBezTo>
                  <a:pt x="899772" y="649106"/>
                  <a:pt x="927503" y="621375"/>
                  <a:pt x="927503" y="587167"/>
                </a:cubicBezTo>
                <a:cubicBezTo>
                  <a:pt x="927503" y="552959"/>
                  <a:pt x="899772" y="525228"/>
                  <a:pt x="865564" y="525228"/>
                </a:cubicBezTo>
                <a:close/>
                <a:moveTo>
                  <a:pt x="693125" y="525228"/>
                </a:moveTo>
                <a:cubicBezTo>
                  <a:pt x="658917" y="525228"/>
                  <a:pt x="631186" y="552959"/>
                  <a:pt x="631186" y="587167"/>
                </a:cubicBezTo>
                <a:cubicBezTo>
                  <a:pt x="631186" y="621375"/>
                  <a:pt x="658917" y="649106"/>
                  <a:pt x="693125" y="649106"/>
                </a:cubicBezTo>
                <a:cubicBezTo>
                  <a:pt x="727333" y="649106"/>
                  <a:pt x="755064" y="621375"/>
                  <a:pt x="755064" y="587167"/>
                </a:cubicBezTo>
                <a:cubicBezTo>
                  <a:pt x="755064" y="552959"/>
                  <a:pt x="727333" y="525228"/>
                  <a:pt x="693125" y="525228"/>
                </a:cubicBezTo>
                <a:close/>
                <a:moveTo>
                  <a:pt x="520686" y="525228"/>
                </a:moveTo>
                <a:cubicBezTo>
                  <a:pt x="486478" y="525228"/>
                  <a:pt x="458747" y="552959"/>
                  <a:pt x="458747" y="587167"/>
                </a:cubicBezTo>
                <a:cubicBezTo>
                  <a:pt x="458747" y="621375"/>
                  <a:pt x="486478" y="649106"/>
                  <a:pt x="520686" y="649106"/>
                </a:cubicBezTo>
                <a:cubicBezTo>
                  <a:pt x="554894" y="649106"/>
                  <a:pt x="582625" y="621375"/>
                  <a:pt x="582625" y="587167"/>
                </a:cubicBezTo>
                <a:cubicBezTo>
                  <a:pt x="582625" y="552959"/>
                  <a:pt x="554894" y="525228"/>
                  <a:pt x="520686" y="525228"/>
                </a:cubicBezTo>
                <a:close/>
                <a:moveTo>
                  <a:pt x="348247" y="525228"/>
                </a:moveTo>
                <a:cubicBezTo>
                  <a:pt x="314039" y="525228"/>
                  <a:pt x="286308" y="552959"/>
                  <a:pt x="286308" y="587167"/>
                </a:cubicBezTo>
                <a:cubicBezTo>
                  <a:pt x="286308" y="621375"/>
                  <a:pt x="314039" y="649106"/>
                  <a:pt x="348247" y="649106"/>
                </a:cubicBezTo>
                <a:cubicBezTo>
                  <a:pt x="382455" y="649106"/>
                  <a:pt x="410186" y="621375"/>
                  <a:pt x="410186" y="587167"/>
                </a:cubicBezTo>
                <a:cubicBezTo>
                  <a:pt x="410186" y="552959"/>
                  <a:pt x="382455" y="525228"/>
                  <a:pt x="348247" y="525228"/>
                </a:cubicBezTo>
                <a:close/>
                <a:moveTo>
                  <a:pt x="1682783" y="0"/>
                </a:moveTo>
                <a:lnTo>
                  <a:pt x="1683253" y="0"/>
                </a:lnTo>
                <a:lnTo>
                  <a:pt x="1792389" y="0"/>
                </a:lnTo>
                <a:lnTo>
                  <a:pt x="2100462" y="0"/>
                </a:lnTo>
                <a:lnTo>
                  <a:pt x="2100462" y="93967"/>
                </a:lnTo>
                <a:lnTo>
                  <a:pt x="1768897" y="93967"/>
                </a:lnTo>
                <a:lnTo>
                  <a:pt x="1660768" y="526483"/>
                </a:lnTo>
                <a:lnTo>
                  <a:pt x="1506783" y="1221203"/>
                </a:lnTo>
                <a:lnTo>
                  <a:pt x="1399131" y="1221203"/>
                </a:lnTo>
                <a:lnTo>
                  <a:pt x="1352302" y="1408516"/>
                </a:lnTo>
                <a:lnTo>
                  <a:pt x="1250787" y="1408516"/>
                </a:lnTo>
                <a:lnTo>
                  <a:pt x="1243167" y="1408516"/>
                </a:lnTo>
                <a:lnTo>
                  <a:pt x="299178" y="1408516"/>
                </a:lnTo>
                <a:lnTo>
                  <a:pt x="276953" y="1319616"/>
                </a:lnTo>
                <a:lnTo>
                  <a:pt x="1265392" y="1319616"/>
                </a:lnTo>
                <a:lnTo>
                  <a:pt x="1289995" y="1221203"/>
                </a:lnTo>
                <a:lnTo>
                  <a:pt x="223448" y="1221203"/>
                </a:lnTo>
                <a:lnTo>
                  <a:pt x="0" y="213091"/>
                </a:lnTo>
                <a:lnTo>
                  <a:pt x="1629980" y="213091"/>
                </a:lnTo>
                <a:lnTo>
                  <a:pt x="1682783" y="1879"/>
                </a:lnTo>
                <a:lnTo>
                  <a:pt x="168278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50" name="购物车2 867"/>
          <p:cNvSpPr/>
          <p:nvPr/>
        </p:nvSpPr>
        <p:spPr bwMode="auto">
          <a:xfrm>
            <a:off x="5818188" y="5222875"/>
            <a:ext cx="355600" cy="287338"/>
          </a:xfrm>
          <a:custGeom>
            <a:avLst/>
            <a:gdLst>
              <a:gd name="T0" fmla="*/ 233528 w 2017634"/>
              <a:gd name="T1" fmla="*/ 261744 h 1640262"/>
              <a:gd name="T2" fmla="*/ 182028 w 2017634"/>
              <a:gd name="T3" fmla="*/ 261744 h 1640262"/>
              <a:gd name="T4" fmla="*/ 100609 w 2017634"/>
              <a:gd name="T5" fmla="*/ 236150 h 1640262"/>
              <a:gd name="T6" fmla="*/ 100609 w 2017634"/>
              <a:gd name="T7" fmla="*/ 287338 h 1640262"/>
              <a:gd name="T8" fmla="*/ 100609 w 2017634"/>
              <a:gd name="T9" fmla="*/ 236150 h 1640262"/>
              <a:gd name="T10" fmla="*/ 202562 w 2017634"/>
              <a:gd name="T11" fmla="*/ 219099 h 1640262"/>
              <a:gd name="T12" fmla="*/ 261118 w 2017634"/>
              <a:gd name="T13" fmla="*/ 175127 h 1640262"/>
              <a:gd name="T14" fmla="*/ 114390 w 2017634"/>
              <a:gd name="T15" fmla="*/ 175127 h 1640262"/>
              <a:gd name="T16" fmla="*/ 191141 w 2017634"/>
              <a:gd name="T17" fmla="*/ 219099 h 1640262"/>
              <a:gd name="T18" fmla="*/ 114390 w 2017634"/>
              <a:gd name="T19" fmla="*/ 175127 h 1640262"/>
              <a:gd name="T20" fmla="*/ 54888 w 2017634"/>
              <a:gd name="T21" fmla="*/ 219099 h 1640262"/>
              <a:gd name="T22" fmla="*/ 102969 w 2017634"/>
              <a:gd name="T23" fmla="*/ 175127 h 1640262"/>
              <a:gd name="T24" fmla="*/ 202562 w 2017634"/>
              <a:gd name="T25" fmla="*/ 120044 h 1640262"/>
              <a:gd name="T26" fmla="*/ 263973 w 2017634"/>
              <a:gd name="T27" fmla="*/ 163775 h 1640262"/>
              <a:gd name="T28" fmla="*/ 202562 w 2017634"/>
              <a:gd name="T29" fmla="*/ 120044 h 1640262"/>
              <a:gd name="T30" fmla="*/ 114390 w 2017634"/>
              <a:gd name="T31" fmla="*/ 163775 h 1640262"/>
              <a:gd name="T32" fmla="*/ 191141 w 2017634"/>
              <a:gd name="T33" fmla="*/ 120044 h 1640262"/>
              <a:gd name="T34" fmla="*/ 29974 w 2017634"/>
              <a:gd name="T35" fmla="*/ 120044 h 1640262"/>
              <a:gd name="T36" fmla="*/ 102969 w 2017634"/>
              <a:gd name="T37" fmla="*/ 163775 h 1640262"/>
              <a:gd name="T38" fmla="*/ 29974 w 2017634"/>
              <a:gd name="T39" fmla="*/ 120044 h 1640262"/>
              <a:gd name="T40" fmla="*/ 202562 w 2017634"/>
              <a:gd name="T41" fmla="*/ 108693 h 1640262"/>
              <a:gd name="T42" fmla="*/ 278198 w 2017634"/>
              <a:gd name="T43" fmla="*/ 107221 h 1640262"/>
              <a:gd name="T44" fmla="*/ 288614 w 2017634"/>
              <a:gd name="T45" fmla="*/ 64721 h 1640262"/>
              <a:gd name="T46" fmla="*/ 114390 w 2017634"/>
              <a:gd name="T47" fmla="*/ 64721 h 1640262"/>
              <a:gd name="T48" fmla="*/ 191141 w 2017634"/>
              <a:gd name="T49" fmla="*/ 108693 h 1640262"/>
              <a:gd name="T50" fmla="*/ 114390 w 2017634"/>
              <a:gd name="T51" fmla="*/ 64721 h 1640262"/>
              <a:gd name="T52" fmla="*/ 27296 w 2017634"/>
              <a:gd name="T53" fmla="*/ 109399 h 1640262"/>
              <a:gd name="T54" fmla="*/ 102969 w 2017634"/>
              <a:gd name="T55" fmla="*/ 108693 h 1640262"/>
              <a:gd name="T56" fmla="*/ 16059 w 2017634"/>
              <a:gd name="T57" fmla="*/ 64721 h 1640262"/>
              <a:gd name="T58" fmla="*/ 304893 w 2017634"/>
              <a:gd name="T59" fmla="*/ 0 h 1640262"/>
              <a:gd name="T60" fmla="*/ 355600 w 2017634"/>
              <a:gd name="T61" fmla="*/ 0 h 1640262"/>
              <a:gd name="T62" fmla="*/ 315302 w 2017634"/>
              <a:gd name="T63" fmla="*/ 11352 h 1640262"/>
              <a:gd name="T64" fmla="*/ 304946 w 2017634"/>
              <a:gd name="T65" fmla="*/ 53610 h 1640262"/>
              <a:gd name="T66" fmla="*/ 44419 w 2017634"/>
              <a:gd name="T67" fmla="*/ 230210 h 1640262"/>
              <a:gd name="T68" fmla="*/ 291408 w 2017634"/>
              <a:gd name="T69" fmla="*/ 53610 h 1640262"/>
              <a:gd name="T70" fmla="*/ 304836 w 2017634"/>
              <a:gd name="T71" fmla="*/ 0 h 16402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017634" h="1640262">
                <a:moveTo>
                  <a:pt x="1178908" y="1348054"/>
                </a:moveTo>
                <a:cubicBezTo>
                  <a:pt x="1259599" y="1348054"/>
                  <a:pt x="1325012" y="1413467"/>
                  <a:pt x="1325012" y="1494158"/>
                </a:cubicBezTo>
                <a:cubicBezTo>
                  <a:pt x="1325012" y="1574849"/>
                  <a:pt x="1259599" y="1640262"/>
                  <a:pt x="1178908" y="1640262"/>
                </a:cubicBezTo>
                <a:cubicBezTo>
                  <a:pt x="1098217" y="1640262"/>
                  <a:pt x="1032804" y="1574849"/>
                  <a:pt x="1032804" y="1494158"/>
                </a:cubicBezTo>
                <a:cubicBezTo>
                  <a:pt x="1032804" y="1413467"/>
                  <a:pt x="1098217" y="1348054"/>
                  <a:pt x="1178908" y="1348054"/>
                </a:cubicBezTo>
                <a:close/>
                <a:moveTo>
                  <a:pt x="570842" y="1348054"/>
                </a:moveTo>
                <a:cubicBezTo>
                  <a:pt x="651533" y="1348054"/>
                  <a:pt x="716946" y="1413467"/>
                  <a:pt x="716946" y="1494158"/>
                </a:cubicBezTo>
                <a:cubicBezTo>
                  <a:pt x="716946" y="1574849"/>
                  <a:pt x="651533" y="1640262"/>
                  <a:pt x="570842" y="1640262"/>
                </a:cubicBezTo>
                <a:cubicBezTo>
                  <a:pt x="490151" y="1640262"/>
                  <a:pt x="424738" y="1574849"/>
                  <a:pt x="424738" y="1494158"/>
                </a:cubicBezTo>
                <a:cubicBezTo>
                  <a:pt x="424738" y="1413467"/>
                  <a:pt x="490151" y="1348054"/>
                  <a:pt x="570842" y="1348054"/>
                </a:cubicBezTo>
                <a:close/>
                <a:moveTo>
                  <a:pt x="1149312" y="999708"/>
                </a:moveTo>
                <a:lnTo>
                  <a:pt x="1149312" y="1250720"/>
                </a:lnTo>
                <a:lnTo>
                  <a:pt x="1418800" y="1250720"/>
                </a:lnTo>
                <a:lnTo>
                  <a:pt x="1481553" y="999708"/>
                </a:lnTo>
                <a:lnTo>
                  <a:pt x="1149312" y="999708"/>
                </a:lnTo>
                <a:close/>
                <a:moveTo>
                  <a:pt x="649034" y="999708"/>
                </a:moveTo>
                <a:lnTo>
                  <a:pt x="649034" y="1250720"/>
                </a:lnTo>
                <a:lnTo>
                  <a:pt x="1084512" y="1250720"/>
                </a:lnTo>
                <a:lnTo>
                  <a:pt x="1084512" y="999708"/>
                </a:lnTo>
                <a:lnTo>
                  <a:pt x="649034" y="999708"/>
                </a:lnTo>
                <a:close/>
                <a:moveTo>
                  <a:pt x="248677" y="999708"/>
                </a:moveTo>
                <a:lnTo>
                  <a:pt x="311430" y="1250720"/>
                </a:lnTo>
                <a:lnTo>
                  <a:pt x="584234" y="1250720"/>
                </a:lnTo>
                <a:lnTo>
                  <a:pt x="584234" y="999708"/>
                </a:lnTo>
                <a:lnTo>
                  <a:pt x="248677" y="999708"/>
                </a:lnTo>
                <a:close/>
                <a:moveTo>
                  <a:pt x="1149312" y="685271"/>
                </a:moveTo>
                <a:lnTo>
                  <a:pt x="1149312" y="934908"/>
                </a:lnTo>
                <a:lnTo>
                  <a:pt x="1497753" y="934908"/>
                </a:lnTo>
                <a:lnTo>
                  <a:pt x="1560162" y="685271"/>
                </a:lnTo>
                <a:lnTo>
                  <a:pt x="1149312" y="685271"/>
                </a:lnTo>
                <a:close/>
                <a:moveTo>
                  <a:pt x="649034" y="685271"/>
                </a:moveTo>
                <a:lnTo>
                  <a:pt x="649034" y="934908"/>
                </a:lnTo>
                <a:lnTo>
                  <a:pt x="1084512" y="934908"/>
                </a:lnTo>
                <a:lnTo>
                  <a:pt x="1084512" y="685271"/>
                </a:lnTo>
                <a:lnTo>
                  <a:pt x="649034" y="685271"/>
                </a:lnTo>
                <a:close/>
                <a:moveTo>
                  <a:pt x="170068" y="685271"/>
                </a:moveTo>
                <a:lnTo>
                  <a:pt x="232477" y="934908"/>
                </a:lnTo>
                <a:lnTo>
                  <a:pt x="584234" y="934908"/>
                </a:lnTo>
                <a:lnTo>
                  <a:pt x="584234" y="685271"/>
                </a:lnTo>
                <a:lnTo>
                  <a:pt x="170068" y="685271"/>
                </a:lnTo>
                <a:close/>
                <a:moveTo>
                  <a:pt x="1149312" y="369459"/>
                </a:moveTo>
                <a:lnTo>
                  <a:pt x="1149312" y="620471"/>
                </a:lnTo>
                <a:lnTo>
                  <a:pt x="1576362" y="620471"/>
                </a:lnTo>
                <a:lnTo>
                  <a:pt x="1578463" y="612068"/>
                </a:lnTo>
                <a:lnTo>
                  <a:pt x="1576909" y="612068"/>
                </a:lnTo>
                <a:lnTo>
                  <a:pt x="1637562" y="369459"/>
                </a:lnTo>
                <a:lnTo>
                  <a:pt x="1149312" y="369459"/>
                </a:lnTo>
                <a:close/>
                <a:moveTo>
                  <a:pt x="649034" y="369459"/>
                </a:moveTo>
                <a:lnTo>
                  <a:pt x="649034" y="620471"/>
                </a:lnTo>
                <a:lnTo>
                  <a:pt x="1084512" y="620471"/>
                </a:lnTo>
                <a:lnTo>
                  <a:pt x="1084512" y="369459"/>
                </a:lnTo>
                <a:lnTo>
                  <a:pt x="649034" y="369459"/>
                </a:lnTo>
                <a:close/>
                <a:moveTo>
                  <a:pt x="91115" y="369459"/>
                </a:moveTo>
                <a:lnTo>
                  <a:pt x="154875" y="624499"/>
                </a:lnTo>
                <a:lnTo>
                  <a:pt x="154875" y="620471"/>
                </a:lnTo>
                <a:lnTo>
                  <a:pt x="584234" y="620471"/>
                </a:lnTo>
                <a:lnTo>
                  <a:pt x="584234" y="369459"/>
                </a:lnTo>
                <a:lnTo>
                  <a:pt x="91115" y="369459"/>
                </a:lnTo>
                <a:close/>
                <a:moveTo>
                  <a:pt x="1729602" y="0"/>
                </a:moveTo>
                <a:lnTo>
                  <a:pt x="1729926" y="0"/>
                </a:lnTo>
                <a:lnTo>
                  <a:pt x="1805186" y="0"/>
                </a:lnTo>
                <a:lnTo>
                  <a:pt x="2017634" y="0"/>
                </a:lnTo>
                <a:lnTo>
                  <a:pt x="2017634" y="64800"/>
                </a:lnTo>
                <a:lnTo>
                  <a:pt x="1788986" y="64800"/>
                </a:lnTo>
                <a:lnTo>
                  <a:pt x="1728678" y="306034"/>
                </a:lnTo>
                <a:lnTo>
                  <a:pt x="1730231" y="306034"/>
                </a:lnTo>
                <a:lnTo>
                  <a:pt x="1478203" y="1314146"/>
                </a:lnTo>
                <a:lnTo>
                  <a:pt x="252028" y="1314146"/>
                </a:lnTo>
                <a:lnTo>
                  <a:pt x="0" y="306034"/>
                </a:lnTo>
                <a:lnTo>
                  <a:pt x="1653418" y="306034"/>
                </a:lnTo>
                <a:lnTo>
                  <a:pt x="1729602" y="1296"/>
                </a:lnTo>
                <a:lnTo>
                  <a:pt x="172960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51" name="图钉 868"/>
          <p:cNvSpPr/>
          <p:nvPr/>
        </p:nvSpPr>
        <p:spPr bwMode="auto">
          <a:xfrm>
            <a:off x="8921750" y="5222875"/>
            <a:ext cx="355600" cy="336550"/>
          </a:xfrm>
          <a:custGeom>
            <a:avLst/>
            <a:gdLst>
              <a:gd name="T0" fmla="*/ 236165 w 1059063"/>
              <a:gd name="T1" fmla="*/ 0 h 1007997"/>
              <a:gd name="T2" fmla="*/ 355600 w 1059063"/>
              <a:gd name="T3" fmla="*/ 115314 h 1007997"/>
              <a:gd name="T4" fmla="*/ 298409 w 1059063"/>
              <a:gd name="T5" fmla="*/ 137464 h 1007997"/>
              <a:gd name="T6" fmla="*/ 206705 w 1059063"/>
              <a:gd name="T7" fmla="*/ 223209 h 1007997"/>
              <a:gd name="T8" fmla="*/ 189615 w 1059063"/>
              <a:gd name="T9" fmla="*/ 312719 h 1007997"/>
              <a:gd name="T10" fmla="*/ 124307 w 1059063"/>
              <a:gd name="T11" fmla="*/ 249664 h 1007997"/>
              <a:gd name="T12" fmla="*/ 0 w 1059063"/>
              <a:gd name="T13" fmla="*/ 336550 h 1007997"/>
              <a:gd name="T14" fmla="*/ 95609 w 1059063"/>
              <a:gd name="T15" fmla="*/ 221956 h 1007997"/>
              <a:gd name="T16" fmla="*/ 32355 w 1059063"/>
              <a:gd name="T17" fmla="*/ 160884 h 1007997"/>
              <a:gd name="T18" fmla="*/ 101870 w 1059063"/>
              <a:gd name="T19" fmla="*/ 137486 h 1007997"/>
              <a:gd name="T20" fmla="*/ 124044 w 1059063"/>
              <a:gd name="T21" fmla="*/ 141689 h 1007997"/>
              <a:gd name="T22" fmla="*/ 215896 w 1059063"/>
              <a:gd name="T23" fmla="*/ 51738 h 1007997"/>
              <a:gd name="T24" fmla="*/ 236165 w 1059063"/>
              <a:gd name="T25" fmla="*/ 0 h 10079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059063" h="1007997">
                <a:moveTo>
                  <a:pt x="703357" y="0"/>
                </a:moveTo>
                <a:lnTo>
                  <a:pt x="1059063" y="345377"/>
                </a:lnTo>
                <a:cubicBezTo>
                  <a:pt x="1011759" y="390684"/>
                  <a:pt x="950318" y="412745"/>
                  <a:pt x="888735" y="411717"/>
                </a:cubicBezTo>
                <a:lnTo>
                  <a:pt x="615617" y="668531"/>
                </a:lnTo>
                <a:cubicBezTo>
                  <a:pt x="643882" y="763675"/>
                  <a:pt x="628025" y="864389"/>
                  <a:pt x="564718" y="936620"/>
                </a:cubicBezTo>
                <a:lnTo>
                  <a:pt x="370217" y="747767"/>
                </a:lnTo>
                <a:cubicBezTo>
                  <a:pt x="247618" y="834750"/>
                  <a:pt x="146199" y="930329"/>
                  <a:pt x="0" y="1007997"/>
                </a:cubicBezTo>
                <a:cubicBezTo>
                  <a:pt x="95002" y="875886"/>
                  <a:pt x="190003" y="777809"/>
                  <a:pt x="284746" y="664777"/>
                </a:cubicBezTo>
                <a:lnTo>
                  <a:pt x="96361" y="481861"/>
                </a:lnTo>
                <a:cubicBezTo>
                  <a:pt x="152055" y="429106"/>
                  <a:pt x="226831" y="406169"/>
                  <a:pt x="303394" y="411783"/>
                </a:cubicBezTo>
                <a:cubicBezTo>
                  <a:pt x="325459" y="413401"/>
                  <a:pt x="347673" y="417390"/>
                  <a:pt x="369433" y="424372"/>
                </a:cubicBezTo>
                <a:lnTo>
                  <a:pt x="642990" y="154959"/>
                </a:lnTo>
                <a:cubicBezTo>
                  <a:pt x="643358" y="99193"/>
                  <a:pt x="663662" y="44083"/>
                  <a:pt x="7033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52" name="图片标识1 869"/>
          <p:cNvSpPr/>
          <p:nvPr/>
        </p:nvSpPr>
        <p:spPr bwMode="auto">
          <a:xfrm>
            <a:off x="7370763" y="5222875"/>
            <a:ext cx="354012" cy="352425"/>
          </a:xfrm>
          <a:custGeom>
            <a:avLst/>
            <a:gdLst>
              <a:gd name="T0" fmla="*/ 258875 w 802377"/>
              <a:gd name="T1" fmla="*/ 77349 h 800254"/>
              <a:gd name="T2" fmla="*/ 282767 w 802377"/>
              <a:gd name="T3" fmla="*/ 101198 h 800254"/>
              <a:gd name="T4" fmla="*/ 258875 w 802377"/>
              <a:gd name="T5" fmla="*/ 125047 h 800254"/>
              <a:gd name="T6" fmla="*/ 234982 w 802377"/>
              <a:gd name="T7" fmla="*/ 101198 h 800254"/>
              <a:gd name="T8" fmla="*/ 258875 w 802377"/>
              <a:gd name="T9" fmla="*/ 77349 h 800254"/>
              <a:gd name="T10" fmla="*/ 46628 w 802377"/>
              <a:gd name="T11" fmla="*/ 46419 h 800254"/>
              <a:gd name="T12" fmla="*/ 46628 w 802377"/>
              <a:gd name="T13" fmla="*/ 306006 h 800254"/>
              <a:gd name="T14" fmla="*/ 48753 w 802377"/>
              <a:gd name="T15" fmla="*/ 306006 h 800254"/>
              <a:gd name="T16" fmla="*/ 108135 w 802377"/>
              <a:gd name="T17" fmla="*/ 173875 h 800254"/>
              <a:gd name="T18" fmla="*/ 133665 w 802377"/>
              <a:gd name="T19" fmla="*/ 255382 h 800254"/>
              <a:gd name="T20" fmla="*/ 185600 w 802377"/>
              <a:gd name="T21" fmla="*/ 149635 h 800254"/>
              <a:gd name="T22" fmla="*/ 219199 w 802377"/>
              <a:gd name="T23" fmla="*/ 248675 h 800254"/>
              <a:gd name="T24" fmla="*/ 263275 w 802377"/>
              <a:gd name="T25" fmla="*/ 193082 h 800254"/>
              <a:gd name="T26" fmla="*/ 307384 w 802377"/>
              <a:gd name="T27" fmla="*/ 302749 h 800254"/>
              <a:gd name="T28" fmla="*/ 307384 w 802377"/>
              <a:gd name="T29" fmla="*/ 46419 h 800254"/>
              <a:gd name="T30" fmla="*/ 46628 w 802377"/>
              <a:gd name="T31" fmla="*/ 46419 h 800254"/>
              <a:gd name="T32" fmla="*/ 0 w 802377"/>
              <a:gd name="T33" fmla="*/ 0 h 800254"/>
              <a:gd name="T34" fmla="*/ 354012 w 802377"/>
              <a:gd name="T35" fmla="*/ 0 h 800254"/>
              <a:gd name="T36" fmla="*/ 354012 w 802377"/>
              <a:gd name="T37" fmla="*/ 352425 h 800254"/>
              <a:gd name="T38" fmla="*/ 0 w 802377"/>
              <a:gd name="T39" fmla="*/ 352425 h 800254"/>
              <a:gd name="T40" fmla="*/ 0 w 802377"/>
              <a:gd name="T41" fmla="*/ 0 h 80025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802377" h="800254">
                <a:moveTo>
                  <a:pt x="586746" y="175638"/>
                </a:moveTo>
                <a:cubicBezTo>
                  <a:pt x="616654" y="175638"/>
                  <a:pt x="640899" y="199883"/>
                  <a:pt x="640899" y="229791"/>
                </a:cubicBezTo>
                <a:cubicBezTo>
                  <a:pt x="640899" y="259699"/>
                  <a:pt x="616654" y="283944"/>
                  <a:pt x="586746" y="283944"/>
                </a:cubicBezTo>
                <a:cubicBezTo>
                  <a:pt x="556838" y="283944"/>
                  <a:pt x="532593" y="259699"/>
                  <a:pt x="532593" y="229791"/>
                </a:cubicBezTo>
                <a:cubicBezTo>
                  <a:pt x="532593" y="199883"/>
                  <a:pt x="556838" y="175638"/>
                  <a:pt x="586746" y="175638"/>
                </a:cubicBezTo>
                <a:close/>
                <a:moveTo>
                  <a:pt x="105683" y="105404"/>
                </a:moveTo>
                <a:lnTo>
                  <a:pt x="105683" y="694851"/>
                </a:lnTo>
                <a:lnTo>
                  <a:pt x="110500" y="694851"/>
                </a:lnTo>
                <a:cubicBezTo>
                  <a:pt x="155363" y="594841"/>
                  <a:pt x="208078" y="392209"/>
                  <a:pt x="245090" y="394820"/>
                </a:cubicBezTo>
                <a:cubicBezTo>
                  <a:pt x="282102" y="397431"/>
                  <a:pt x="283667" y="518205"/>
                  <a:pt x="302955" y="579898"/>
                </a:cubicBezTo>
                <a:cubicBezTo>
                  <a:pt x="342193" y="499858"/>
                  <a:pt x="380513" y="338668"/>
                  <a:pt x="420668" y="339778"/>
                </a:cubicBezTo>
                <a:cubicBezTo>
                  <a:pt x="460823" y="340888"/>
                  <a:pt x="471437" y="489705"/>
                  <a:pt x="496821" y="564668"/>
                </a:cubicBezTo>
                <a:cubicBezTo>
                  <a:pt x="530121" y="522589"/>
                  <a:pt x="566349" y="438139"/>
                  <a:pt x="596720" y="438432"/>
                </a:cubicBezTo>
                <a:cubicBezTo>
                  <a:pt x="627091" y="438725"/>
                  <a:pt x="663369" y="604447"/>
                  <a:pt x="696694" y="687455"/>
                </a:cubicBezTo>
                <a:lnTo>
                  <a:pt x="696694" y="105404"/>
                </a:lnTo>
                <a:lnTo>
                  <a:pt x="105683" y="105404"/>
                </a:lnTo>
                <a:close/>
                <a:moveTo>
                  <a:pt x="0" y="0"/>
                </a:moveTo>
                <a:lnTo>
                  <a:pt x="802377" y="0"/>
                </a:lnTo>
                <a:lnTo>
                  <a:pt x="802377" y="800254"/>
                </a:lnTo>
                <a:lnTo>
                  <a:pt x="0" y="80025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53" name="耳机1 870"/>
          <p:cNvSpPr/>
          <p:nvPr/>
        </p:nvSpPr>
        <p:spPr bwMode="auto">
          <a:xfrm>
            <a:off x="9698038" y="5222875"/>
            <a:ext cx="355600" cy="314325"/>
          </a:xfrm>
          <a:custGeom>
            <a:avLst/>
            <a:gdLst>
              <a:gd name="T0" fmla="*/ 257705 w 1916638"/>
              <a:gd name="T1" fmla="*/ 185929 h 1703474"/>
              <a:gd name="T2" fmla="*/ 302237 w 1916638"/>
              <a:gd name="T3" fmla="*/ 185929 h 1703474"/>
              <a:gd name="T4" fmla="*/ 313370 w 1916638"/>
              <a:gd name="T5" fmla="*/ 197002 h 1703474"/>
              <a:gd name="T6" fmla="*/ 313370 w 1916638"/>
              <a:gd name="T7" fmla="*/ 303252 h 1703474"/>
              <a:gd name="T8" fmla="*/ 302237 w 1916638"/>
              <a:gd name="T9" fmla="*/ 314325 h 1703474"/>
              <a:gd name="T10" fmla="*/ 257705 w 1916638"/>
              <a:gd name="T11" fmla="*/ 314325 h 1703474"/>
              <a:gd name="T12" fmla="*/ 246571 w 1916638"/>
              <a:gd name="T13" fmla="*/ 303252 h 1703474"/>
              <a:gd name="T14" fmla="*/ 246571 w 1916638"/>
              <a:gd name="T15" fmla="*/ 197002 h 1703474"/>
              <a:gd name="T16" fmla="*/ 257705 w 1916638"/>
              <a:gd name="T17" fmla="*/ 185929 h 1703474"/>
              <a:gd name="T18" fmla="*/ 51639 w 1916638"/>
              <a:gd name="T19" fmla="*/ 185617 h 1703474"/>
              <a:gd name="T20" fmla="*/ 96172 w 1916638"/>
              <a:gd name="T21" fmla="*/ 185617 h 1703474"/>
              <a:gd name="T22" fmla="*/ 107305 w 1916638"/>
              <a:gd name="T23" fmla="*/ 196689 h 1703474"/>
              <a:gd name="T24" fmla="*/ 107305 w 1916638"/>
              <a:gd name="T25" fmla="*/ 302940 h 1703474"/>
              <a:gd name="T26" fmla="*/ 96172 w 1916638"/>
              <a:gd name="T27" fmla="*/ 314012 h 1703474"/>
              <a:gd name="T28" fmla="*/ 51639 w 1916638"/>
              <a:gd name="T29" fmla="*/ 314012 h 1703474"/>
              <a:gd name="T30" fmla="*/ 40506 w 1916638"/>
              <a:gd name="T31" fmla="*/ 302940 h 1703474"/>
              <a:gd name="T32" fmla="*/ 40506 w 1916638"/>
              <a:gd name="T33" fmla="*/ 196689 h 1703474"/>
              <a:gd name="T34" fmla="*/ 51639 w 1916638"/>
              <a:gd name="T35" fmla="*/ 185617 h 1703474"/>
              <a:gd name="T36" fmla="*/ 177800 w 1916638"/>
              <a:gd name="T37" fmla="*/ 0 h 1703474"/>
              <a:gd name="T38" fmla="*/ 355600 w 1916638"/>
              <a:gd name="T39" fmla="*/ 168763 h 1703474"/>
              <a:gd name="T40" fmla="*/ 355600 w 1916638"/>
              <a:gd name="T41" fmla="*/ 261337 h 1703474"/>
              <a:gd name="T42" fmla="*/ 329372 w 1916638"/>
              <a:gd name="T43" fmla="*/ 261337 h 1703474"/>
              <a:gd name="T44" fmla="*/ 329372 w 1916638"/>
              <a:gd name="T45" fmla="*/ 168763 h 1703474"/>
              <a:gd name="T46" fmla="*/ 329512 w 1916638"/>
              <a:gd name="T47" fmla="*/ 168763 h 1703474"/>
              <a:gd name="T48" fmla="*/ 177800 w 1916638"/>
              <a:gd name="T49" fmla="*/ 25946 h 1703474"/>
              <a:gd name="T50" fmla="*/ 26088 w 1916638"/>
              <a:gd name="T51" fmla="*/ 168763 h 1703474"/>
              <a:gd name="T52" fmla="*/ 26228 w 1916638"/>
              <a:gd name="T53" fmla="*/ 168763 h 1703474"/>
              <a:gd name="T54" fmla="*/ 26228 w 1916638"/>
              <a:gd name="T55" fmla="*/ 261337 h 1703474"/>
              <a:gd name="T56" fmla="*/ 0 w 1916638"/>
              <a:gd name="T57" fmla="*/ 261337 h 1703474"/>
              <a:gd name="T58" fmla="*/ 0 w 1916638"/>
              <a:gd name="T59" fmla="*/ 168763 h 1703474"/>
              <a:gd name="T60" fmla="*/ 177800 w 1916638"/>
              <a:gd name="T61" fmla="*/ 0 h 170347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916638" h="1703474">
                <a:moveTo>
                  <a:pt x="1388994" y="1007638"/>
                </a:moveTo>
                <a:lnTo>
                  <a:pt x="1629018" y="1007638"/>
                </a:lnTo>
                <a:cubicBezTo>
                  <a:pt x="1662160" y="1007638"/>
                  <a:pt x="1689026" y="1034504"/>
                  <a:pt x="1689026" y="1067646"/>
                </a:cubicBezTo>
                <a:lnTo>
                  <a:pt x="1689026" y="1643466"/>
                </a:lnTo>
                <a:cubicBezTo>
                  <a:pt x="1689026" y="1676608"/>
                  <a:pt x="1662160" y="1703474"/>
                  <a:pt x="1629018" y="1703474"/>
                </a:cubicBezTo>
                <a:lnTo>
                  <a:pt x="1388994" y="1703474"/>
                </a:lnTo>
                <a:cubicBezTo>
                  <a:pt x="1355852" y="1703474"/>
                  <a:pt x="1328986" y="1676608"/>
                  <a:pt x="1328986" y="1643466"/>
                </a:cubicBezTo>
                <a:lnTo>
                  <a:pt x="1328986" y="1067646"/>
                </a:lnTo>
                <a:cubicBezTo>
                  <a:pt x="1328986" y="1034504"/>
                  <a:pt x="1355852" y="1007638"/>
                  <a:pt x="1388994" y="1007638"/>
                </a:cubicBezTo>
                <a:close/>
                <a:moveTo>
                  <a:pt x="278330" y="1005944"/>
                </a:moveTo>
                <a:lnTo>
                  <a:pt x="518354" y="1005944"/>
                </a:lnTo>
                <a:cubicBezTo>
                  <a:pt x="551496" y="1005944"/>
                  <a:pt x="578362" y="1032810"/>
                  <a:pt x="578362" y="1065952"/>
                </a:cubicBezTo>
                <a:lnTo>
                  <a:pt x="578362" y="1641772"/>
                </a:lnTo>
                <a:cubicBezTo>
                  <a:pt x="578362" y="1674914"/>
                  <a:pt x="551496" y="1701780"/>
                  <a:pt x="518354" y="1701780"/>
                </a:cubicBezTo>
                <a:lnTo>
                  <a:pt x="278330" y="1701780"/>
                </a:lnTo>
                <a:cubicBezTo>
                  <a:pt x="245188" y="1701780"/>
                  <a:pt x="218322" y="1674914"/>
                  <a:pt x="218322" y="1641772"/>
                </a:cubicBezTo>
                <a:lnTo>
                  <a:pt x="218322" y="1065952"/>
                </a:lnTo>
                <a:cubicBezTo>
                  <a:pt x="218322" y="1032810"/>
                  <a:pt x="245188" y="1005944"/>
                  <a:pt x="278330" y="1005944"/>
                </a:cubicBezTo>
                <a:close/>
                <a:moveTo>
                  <a:pt x="958319" y="0"/>
                </a:moveTo>
                <a:cubicBezTo>
                  <a:pt x="1487584" y="0"/>
                  <a:pt x="1916638" y="409484"/>
                  <a:pt x="1916638" y="914608"/>
                </a:cubicBezTo>
                <a:lnTo>
                  <a:pt x="1916638" y="1416309"/>
                </a:lnTo>
                <a:lnTo>
                  <a:pt x="1775274" y="1416309"/>
                </a:lnTo>
                <a:lnTo>
                  <a:pt x="1775274" y="914608"/>
                </a:lnTo>
                <a:lnTo>
                  <a:pt x="1776026" y="914608"/>
                </a:lnTo>
                <a:cubicBezTo>
                  <a:pt x="1776026" y="487142"/>
                  <a:pt x="1409926" y="140612"/>
                  <a:pt x="958319" y="140612"/>
                </a:cubicBezTo>
                <a:cubicBezTo>
                  <a:pt x="506712" y="140612"/>
                  <a:pt x="140612" y="487142"/>
                  <a:pt x="140612" y="914608"/>
                </a:cubicBezTo>
                <a:lnTo>
                  <a:pt x="141364" y="914608"/>
                </a:lnTo>
                <a:lnTo>
                  <a:pt x="141364" y="1416309"/>
                </a:lnTo>
                <a:lnTo>
                  <a:pt x="0" y="1416309"/>
                </a:lnTo>
                <a:lnTo>
                  <a:pt x="0" y="914608"/>
                </a:lnTo>
                <a:cubicBezTo>
                  <a:pt x="0" y="409484"/>
                  <a:pt x="429054" y="0"/>
                  <a:pt x="9583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54" name="图片标识2 871"/>
          <p:cNvSpPr/>
          <p:nvPr/>
        </p:nvSpPr>
        <p:spPr bwMode="auto">
          <a:xfrm>
            <a:off x="11250613" y="5222875"/>
            <a:ext cx="354012" cy="327025"/>
          </a:xfrm>
          <a:custGeom>
            <a:avLst/>
            <a:gdLst>
              <a:gd name="T0" fmla="*/ 67093 w 2922576"/>
              <a:gd name="T1" fmla="*/ 155419 h 2692126"/>
              <a:gd name="T2" fmla="*/ 146703 w 2922576"/>
              <a:gd name="T3" fmla="*/ 239883 h 2692126"/>
              <a:gd name="T4" fmla="*/ 145549 w 2922576"/>
              <a:gd name="T5" fmla="*/ 295422 h 2692126"/>
              <a:gd name="T6" fmla="*/ 77477 w 2922576"/>
              <a:gd name="T7" fmla="*/ 257239 h 2692126"/>
              <a:gd name="T8" fmla="*/ 67093 w 2922576"/>
              <a:gd name="T9" fmla="*/ 155419 h 2692126"/>
              <a:gd name="T10" fmla="*/ 171308 w 2922576"/>
              <a:gd name="T11" fmla="*/ 42509 h 2692126"/>
              <a:gd name="T12" fmla="*/ 190922 w 2922576"/>
              <a:gd name="T13" fmla="*/ 85320 h 2692126"/>
              <a:gd name="T14" fmla="*/ 222961 w 2922576"/>
              <a:gd name="T15" fmla="*/ 42665 h 2692126"/>
              <a:gd name="T16" fmla="*/ 243619 w 2922576"/>
              <a:gd name="T17" fmla="*/ 101376 h 2692126"/>
              <a:gd name="T18" fmla="*/ 185026 w 2922576"/>
              <a:gd name="T19" fmla="*/ 183277 h 2692126"/>
              <a:gd name="T20" fmla="*/ 185931 w 2922576"/>
              <a:gd name="T21" fmla="*/ 259553 h 2692126"/>
              <a:gd name="T22" fmla="*/ 284001 w 2922576"/>
              <a:gd name="T23" fmla="*/ 156576 h 2692126"/>
              <a:gd name="T24" fmla="*/ 265541 w 2922576"/>
              <a:gd name="T25" fmla="*/ 266495 h 2692126"/>
              <a:gd name="T26" fmla="*/ 162856 w 2922576"/>
              <a:gd name="T27" fmla="*/ 296579 h 2692126"/>
              <a:gd name="T28" fmla="*/ 163984 w 2922576"/>
              <a:gd name="T29" fmla="*/ 183506 h 2692126"/>
              <a:gd name="T30" fmla="*/ 102860 w 2922576"/>
              <a:gd name="T31" fmla="*/ 101376 h 2692126"/>
              <a:gd name="T32" fmla="*/ 122572 w 2922576"/>
              <a:gd name="T33" fmla="*/ 43741 h 2692126"/>
              <a:gd name="T34" fmla="*/ 122850 w 2922576"/>
              <a:gd name="T35" fmla="*/ 43666 h 2692126"/>
              <a:gd name="T36" fmla="*/ 147079 w 2922576"/>
              <a:gd name="T37" fmla="*/ 83005 h 2692126"/>
              <a:gd name="T38" fmla="*/ 171308 w 2922576"/>
              <a:gd name="T39" fmla="*/ 42509 h 2692126"/>
              <a:gd name="T40" fmla="*/ 58176 w 2922576"/>
              <a:gd name="T41" fmla="*/ 21202 h 2692126"/>
              <a:gd name="T42" fmla="*/ 23938 w 2922576"/>
              <a:gd name="T43" fmla="*/ 60508 h 2692126"/>
              <a:gd name="T44" fmla="*/ 23938 w 2922576"/>
              <a:gd name="T45" fmla="*/ 266517 h 2692126"/>
              <a:gd name="T46" fmla="*/ 58176 w 2922576"/>
              <a:gd name="T47" fmla="*/ 305823 h 2692126"/>
              <a:gd name="T48" fmla="*/ 297810 w 2922576"/>
              <a:gd name="T49" fmla="*/ 305823 h 2692126"/>
              <a:gd name="T50" fmla="*/ 332048 w 2922576"/>
              <a:gd name="T51" fmla="*/ 266517 h 2692126"/>
              <a:gd name="T52" fmla="*/ 332048 w 2922576"/>
              <a:gd name="T53" fmla="*/ 60508 h 2692126"/>
              <a:gd name="T54" fmla="*/ 297810 w 2922576"/>
              <a:gd name="T55" fmla="*/ 21202 h 2692126"/>
              <a:gd name="T56" fmla="*/ 58176 w 2922576"/>
              <a:gd name="T57" fmla="*/ 21202 h 2692126"/>
              <a:gd name="T58" fmla="*/ 39339 w 2922576"/>
              <a:gd name="T59" fmla="*/ 0 h 2692126"/>
              <a:gd name="T60" fmla="*/ 314673 w 2922576"/>
              <a:gd name="T61" fmla="*/ 0 h 2692126"/>
              <a:gd name="T62" fmla="*/ 354012 w 2922576"/>
              <a:gd name="T63" fmla="*/ 45162 h 2692126"/>
              <a:gd name="T64" fmla="*/ 354012 w 2922576"/>
              <a:gd name="T65" fmla="*/ 281863 h 2692126"/>
              <a:gd name="T66" fmla="*/ 314673 w 2922576"/>
              <a:gd name="T67" fmla="*/ 327025 h 2692126"/>
              <a:gd name="T68" fmla="*/ 39339 w 2922576"/>
              <a:gd name="T69" fmla="*/ 327025 h 2692126"/>
              <a:gd name="T70" fmla="*/ 0 w 2922576"/>
              <a:gd name="T71" fmla="*/ 281863 h 2692126"/>
              <a:gd name="T72" fmla="*/ 0 w 2922576"/>
              <a:gd name="T73" fmla="*/ 45162 h 2692126"/>
              <a:gd name="T74" fmla="*/ 39339 w 2922576"/>
              <a:gd name="T75" fmla="*/ 0 h 269212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922576" h="2692126">
                <a:moveTo>
                  <a:pt x="553896" y="1279436"/>
                </a:moveTo>
                <a:cubicBezTo>
                  <a:pt x="792021" y="1473111"/>
                  <a:pt x="992046" y="1742986"/>
                  <a:pt x="1211121" y="1974761"/>
                </a:cubicBezTo>
                <a:lnTo>
                  <a:pt x="1201596" y="2431961"/>
                </a:lnTo>
                <a:cubicBezTo>
                  <a:pt x="947596" y="2384336"/>
                  <a:pt x="769796" y="2336711"/>
                  <a:pt x="639621" y="2117636"/>
                </a:cubicBezTo>
                <a:cubicBezTo>
                  <a:pt x="509446" y="1898561"/>
                  <a:pt x="582471" y="1558836"/>
                  <a:pt x="553896" y="1279436"/>
                </a:cubicBezTo>
                <a:close/>
                <a:moveTo>
                  <a:pt x="1414250" y="349940"/>
                </a:moveTo>
                <a:lnTo>
                  <a:pt x="1576175" y="702365"/>
                </a:lnTo>
                <a:lnTo>
                  <a:pt x="1840671" y="351223"/>
                </a:lnTo>
                <a:cubicBezTo>
                  <a:pt x="1946050" y="474823"/>
                  <a:pt x="2011221" y="645739"/>
                  <a:pt x="2011221" y="834547"/>
                </a:cubicBezTo>
                <a:cubicBezTo>
                  <a:pt x="2019964" y="1198269"/>
                  <a:pt x="1873746" y="1469720"/>
                  <a:pt x="1527496" y="1508764"/>
                </a:cubicBezTo>
                <a:lnTo>
                  <a:pt x="1534971" y="2136686"/>
                </a:lnTo>
                <a:cubicBezTo>
                  <a:pt x="1804846" y="1854111"/>
                  <a:pt x="2036621" y="1552486"/>
                  <a:pt x="2344596" y="1288961"/>
                </a:cubicBezTo>
                <a:cubicBezTo>
                  <a:pt x="2347771" y="1504861"/>
                  <a:pt x="2350946" y="1939836"/>
                  <a:pt x="2192196" y="2193836"/>
                </a:cubicBezTo>
                <a:cubicBezTo>
                  <a:pt x="1995346" y="2466886"/>
                  <a:pt x="1623871" y="2444661"/>
                  <a:pt x="1344471" y="2441486"/>
                </a:cubicBezTo>
                <a:lnTo>
                  <a:pt x="1353780" y="1510652"/>
                </a:lnTo>
                <a:cubicBezTo>
                  <a:pt x="992542" y="1480514"/>
                  <a:pt x="840254" y="1205525"/>
                  <a:pt x="849171" y="834547"/>
                </a:cubicBezTo>
                <a:cubicBezTo>
                  <a:pt x="853745" y="644286"/>
                  <a:pt x="913894" y="479273"/>
                  <a:pt x="1011904" y="360081"/>
                </a:cubicBezTo>
                <a:lnTo>
                  <a:pt x="1014200" y="359465"/>
                </a:lnTo>
                <a:lnTo>
                  <a:pt x="1214225" y="683315"/>
                </a:lnTo>
                <a:lnTo>
                  <a:pt x="1414250" y="349940"/>
                </a:lnTo>
                <a:close/>
                <a:moveTo>
                  <a:pt x="480281" y="174535"/>
                </a:moveTo>
                <a:cubicBezTo>
                  <a:pt x="324175" y="174535"/>
                  <a:pt x="197626" y="319405"/>
                  <a:pt x="197626" y="498111"/>
                </a:cubicBezTo>
                <a:lnTo>
                  <a:pt x="197626" y="2194015"/>
                </a:lnTo>
                <a:cubicBezTo>
                  <a:pt x="197626" y="2372721"/>
                  <a:pt x="324175" y="2517591"/>
                  <a:pt x="480281" y="2517591"/>
                </a:cubicBezTo>
                <a:lnTo>
                  <a:pt x="2458598" y="2517591"/>
                </a:lnTo>
                <a:cubicBezTo>
                  <a:pt x="2614704" y="2517591"/>
                  <a:pt x="2741253" y="2372721"/>
                  <a:pt x="2741253" y="2194015"/>
                </a:cubicBezTo>
                <a:lnTo>
                  <a:pt x="2741253" y="498111"/>
                </a:lnTo>
                <a:cubicBezTo>
                  <a:pt x="2741253" y="319405"/>
                  <a:pt x="2614704" y="174535"/>
                  <a:pt x="2458598" y="174535"/>
                </a:cubicBezTo>
                <a:lnTo>
                  <a:pt x="480281" y="174535"/>
                </a:lnTo>
                <a:close/>
                <a:moveTo>
                  <a:pt x="324765" y="0"/>
                </a:moveTo>
                <a:lnTo>
                  <a:pt x="2597811" y="0"/>
                </a:lnTo>
                <a:cubicBezTo>
                  <a:pt x="2777173" y="0"/>
                  <a:pt x="2922576" y="166453"/>
                  <a:pt x="2922576" y="371783"/>
                </a:cubicBezTo>
                <a:lnTo>
                  <a:pt x="2922576" y="2320344"/>
                </a:lnTo>
                <a:cubicBezTo>
                  <a:pt x="2922576" y="2525673"/>
                  <a:pt x="2777173" y="2692126"/>
                  <a:pt x="2597811" y="2692126"/>
                </a:cubicBezTo>
                <a:lnTo>
                  <a:pt x="324765" y="2692126"/>
                </a:lnTo>
                <a:cubicBezTo>
                  <a:pt x="145402" y="2692126"/>
                  <a:pt x="0" y="2525673"/>
                  <a:pt x="0" y="2320344"/>
                </a:cubicBezTo>
                <a:lnTo>
                  <a:pt x="0" y="371783"/>
                </a:lnTo>
                <a:cubicBezTo>
                  <a:pt x="0" y="166453"/>
                  <a:pt x="145402" y="0"/>
                  <a:pt x="32476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55" name="耳机2 872"/>
          <p:cNvSpPr/>
          <p:nvPr/>
        </p:nvSpPr>
        <p:spPr bwMode="auto">
          <a:xfrm>
            <a:off x="10474325" y="5222875"/>
            <a:ext cx="354013" cy="323850"/>
          </a:xfrm>
          <a:custGeom>
            <a:avLst/>
            <a:gdLst>
              <a:gd name="T0" fmla="*/ 177006 w 1118986"/>
              <a:gd name="T1" fmla="*/ 0 h 1024730"/>
              <a:gd name="T2" fmla="*/ 354013 w 1118986"/>
              <a:gd name="T3" fmla="*/ 153675 h 1024730"/>
              <a:gd name="T4" fmla="*/ 331661 w 1118986"/>
              <a:gd name="T5" fmla="*/ 227665 h 1024730"/>
              <a:gd name="T6" fmla="*/ 326440 w 1118986"/>
              <a:gd name="T7" fmla="*/ 248889 h 1024730"/>
              <a:gd name="T8" fmla="*/ 293600 w 1118986"/>
              <a:gd name="T9" fmla="*/ 303630 h 1024730"/>
              <a:gd name="T10" fmla="*/ 236482 w 1118986"/>
              <a:gd name="T11" fmla="*/ 317928 h 1024730"/>
              <a:gd name="T12" fmla="*/ 222169 w 1118986"/>
              <a:gd name="T13" fmla="*/ 260870 h 1024730"/>
              <a:gd name="T14" fmla="*/ 255008 w 1118986"/>
              <a:gd name="T15" fmla="*/ 206128 h 1024730"/>
              <a:gd name="T16" fmla="*/ 293771 w 1118986"/>
              <a:gd name="T17" fmla="*/ 186328 h 1024730"/>
              <a:gd name="T18" fmla="*/ 303643 w 1118986"/>
              <a:gd name="T19" fmla="*/ 150560 h 1024730"/>
              <a:gd name="T20" fmla="*/ 177007 w 1118986"/>
              <a:gd name="T21" fmla="*/ 40970 h 1024730"/>
              <a:gd name="T22" fmla="*/ 53490 w 1118986"/>
              <a:gd name="T23" fmla="*/ 153675 h 1024730"/>
              <a:gd name="T24" fmla="*/ 59833 w 1118986"/>
              <a:gd name="T25" fmla="*/ 183331 h 1024730"/>
              <a:gd name="T26" fmla="*/ 61985 w 1118986"/>
              <a:gd name="T27" fmla="*/ 182844 h 1024730"/>
              <a:gd name="T28" fmla="*/ 103191 w 1118986"/>
              <a:gd name="T29" fmla="*/ 203333 h 1024730"/>
              <a:gd name="T30" fmla="*/ 135134 w 1118986"/>
              <a:gd name="T31" fmla="*/ 258601 h 1024730"/>
              <a:gd name="T32" fmla="*/ 119893 w 1118986"/>
              <a:gd name="T33" fmla="*/ 315419 h 1024730"/>
              <a:gd name="T34" fmla="*/ 63015 w 1118986"/>
              <a:gd name="T35" fmla="*/ 300195 h 1024730"/>
              <a:gd name="T36" fmla="*/ 31072 w 1118986"/>
              <a:gd name="T37" fmla="*/ 244926 h 1024730"/>
              <a:gd name="T38" fmla="*/ 27004 w 1118986"/>
              <a:gd name="T39" fmla="*/ 234575 h 1024730"/>
              <a:gd name="T40" fmla="*/ 0 w 1118986"/>
              <a:gd name="T41" fmla="*/ 153675 h 1024730"/>
              <a:gd name="T42" fmla="*/ 177006 w 1118986"/>
              <a:gd name="T43" fmla="*/ 0 h 102473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118986" h="1024730">
                <a:moveTo>
                  <a:pt x="559492" y="0"/>
                </a:moveTo>
                <a:cubicBezTo>
                  <a:pt x="868492" y="0"/>
                  <a:pt x="1118986" y="217706"/>
                  <a:pt x="1118986" y="486261"/>
                </a:cubicBezTo>
                <a:cubicBezTo>
                  <a:pt x="1118986" y="571478"/>
                  <a:pt x="1093764" y="651574"/>
                  <a:pt x="1048335" y="720379"/>
                </a:cubicBezTo>
                <a:cubicBezTo>
                  <a:pt x="1050502" y="743287"/>
                  <a:pt x="1044456" y="766468"/>
                  <a:pt x="1031830" y="787538"/>
                </a:cubicBezTo>
                <a:lnTo>
                  <a:pt x="928030" y="960751"/>
                </a:lnTo>
                <a:cubicBezTo>
                  <a:pt x="890668" y="1023100"/>
                  <a:pt x="809835" y="1043355"/>
                  <a:pt x="747486" y="1005992"/>
                </a:cubicBezTo>
                <a:cubicBezTo>
                  <a:pt x="685137" y="968629"/>
                  <a:pt x="664882" y="887796"/>
                  <a:pt x="702245" y="825448"/>
                </a:cubicBezTo>
                <a:lnTo>
                  <a:pt x="806044" y="652234"/>
                </a:lnTo>
                <a:cubicBezTo>
                  <a:pt x="832470" y="608135"/>
                  <a:pt x="880643" y="585094"/>
                  <a:pt x="928570" y="589580"/>
                </a:cubicBezTo>
                <a:cubicBezTo>
                  <a:pt x="948917" y="554431"/>
                  <a:pt x="959771" y="516004"/>
                  <a:pt x="959772" y="476403"/>
                </a:cubicBezTo>
                <a:cubicBezTo>
                  <a:pt x="959772" y="279445"/>
                  <a:pt x="804654" y="127994"/>
                  <a:pt x="559493" y="129638"/>
                </a:cubicBezTo>
                <a:cubicBezTo>
                  <a:pt x="314332" y="131281"/>
                  <a:pt x="169073" y="289303"/>
                  <a:pt x="169073" y="486261"/>
                </a:cubicBezTo>
                <a:cubicBezTo>
                  <a:pt x="169073" y="518794"/>
                  <a:pt x="176130" y="550356"/>
                  <a:pt x="189124" y="580097"/>
                </a:cubicBezTo>
                <a:cubicBezTo>
                  <a:pt x="191328" y="579190"/>
                  <a:pt x="193626" y="578842"/>
                  <a:pt x="195925" y="578558"/>
                </a:cubicBezTo>
                <a:cubicBezTo>
                  <a:pt x="246824" y="572241"/>
                  <a:pt x="298915" y="596177"/>
                  <a:pt x="326173" y="643388"/>
                </a:cubicBezTo>
                <a:lnTo>
                  <a:pt x="427139" y="818268"/>
                </a:lnTo>
                <a:cubicBezTo>
                  <a:pt x="463483" y="881216"/>
                  <a:pt x="441914" y="961709"/>
                  <a:pt x="378966" y="998052"/>
                </a:cubicBezTo>
                <a:cubicBezTo>
                  <a:pt x="316018" y="1034395"/>
                  <a:pt x="235525" y="1012827"/>
                  <a:pt x="199182" y="949879"/>
                </a:cubicBezTo>
                <a:lnTo>
                  <a:pt x="98215" y="774999"/>
                </a:lnTo>
                <a:cubicBezTo>
                  <a:pt x="92165" y="764520"/>
                  <a:pt x="87719" y="753555"/>
                  <a:pt x="85356" y="742244"/>
                </a:cubicBezTo>
                <a:cubicBezTo>
                  <a:pt x="30867" y="668541"/>
                  <a:pt x="-1" y="580534"/>
                  <a:pt x="0" y="486261"/>
                </a:cubicBezTo>
                <a:cubicBezTo>
                  <a:pt x="-1" y="217706"/>
                  <a:pt x="250494" y="0"/>
                  <a:pt x="55949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56" name="图片标识3 873"/>
          <p:cNvSpPr/>
          <p:nvPr/>
        </p:nvSpPr>
        <p:spPr bwMode="auto">
          <a:xfrm>
            <a:off x="8145463" y="5222875"/>
            <a:ext cx="354012" cy="284163"/>
          </a:xfrm>
          <a:custGeom>
            <a:avLst/>
            <a:gdLst>
              <a:gd name="T0" fmla="*/ 213920 w 3020771"/>
              <a:gd name="T1" fmla="*/ 37911 h 2430682"/>
              <a:gd name="T2" fmla="*/ 227861 w 3020771"/>
              <a:gd name="T3" fmla="*/ 52773 h 2430682"/>
              <a:gd name="T4" fmla="*/ 305179 w 3020771"/>
              <a:gd name="T5" fmla="*/ 227330 h 2430682"/>
              <a:gd name="T6" fmla="*/ 283476 w 3020771"/>
              <a:gd name="T7" fmla="*/ 253040 h 2430682"/>
              <a:gd name="T8" fmla="*/ 73223 w 3020771"/>
              <a:gd name="T9" fmla="*/ 253040 h 2430682"/>
              <a:gd name="T10" fmla="*/ 52876 w 3020771"/>
              <a:gd name="T11" fmla="*/ 220565 h 2430682"/>
              <a:gd name="T12" fmla="*/ 93570 w 3020771"/>
              <a:gd name="T13" fmla="*/ 119078 h 2430682"/>
              <a:gd name="T14" fmla="*/ 123413 w 3020771"/>
              <a:gd name="T15" fmla="*/ 119078 h 2430682"/>
              <a:gd name="T16" fmla="*/ 150542 w 3020771"/>
              <a:gd name="T17" fmla="*/ 174557 h 2430682"/>
              <a:gd name="T18" fmla="*/ 198018 w 3020771"/>
              <a:gd name="T19" fmla="*/ 52773 h 2430682"/>
              <a:gd name="T20" fmla="*/ 213920 w 3020771"/>
              <a:gd name="T21" fmla="*/ 37911 h 2430682"/>
              <a:gd name="T22" fmla="*/ 58177 w 3020771"/>
              <a:gd name="T23" fmla="*/ 18423 h 2430682"/>
              <a:gd name="T24" fmla="*/ 23938 w 3020771"/>
              <a:gd name="T25" fmla="*/ 52577 h 2430682"/>
              <a:gd name="T26" fmla="*/ 23938 w 3020771"/>
              <a:gd name="T27" fmla="*/ 231586 h 2430682"/>
              <a:gd name="T28" fmla="*/ 58177 w 3020771"/>
              <a:gd name="T29" fmla="*/ 265740 h 2430682"/>
              <a:gd name="T30" fmla="*/ 297810 w 3020771"/>
              <a:gd name="T31" fmla="*/ 265740 h 2430682"/>
              <a:gd name="T32" fmla="*/ 332048 w 3020771"/>
              <a:gd name="T33" fmla="*/ 231586 h 2430682"/>
              <a:gd name="T34" fmla="*/ 332048 w 3020771"/>
              <a:gd name="T35" fmla="*/ 52577 h 2430682"/>
              <a:gd name="T36" fmla="*/ 297810 w 3020771"/>
              <a:gd name="T37" fmla="*/ 18423 h 2430682"/>
              <a:gd name="T38" fmla="*/ 58177 w 3020771"/>
              <a:gd name="T39" fmla="*/ 18423 h 2430682"/>
              <a:gd name="T40" fmla="*/ 39339 w 3020771"/>
              <a:gd name="T41" fmla="*/ 0 h 2430682"/>
              <a:gd name="T42" fmla="*/ 314673 w 3020771"/>
              <a:gd name="T43" fmla="*/ 0 h 2430682"/>
              <a:gd name="T44" fmla="*/ 354012 w 3020771"/>
              <a:gd name="T45" fmla="*/ 39243 h 2430682"/>
              <a:gd name="T46" fmla="*/ 354012 w 3020771"/>
              <a:gd name="T47" fmla="*/ 244920 h 2430682"/>
              <a:gd name="T48" fmla="*/ 314673 w 3020771"/>
              <a:gd name="T49" fmla="*/ 284163 h 2430682"/>
              <a:gd name="T50" fmla="*/ 39339 w 3020771"/>
              <a:gd name="T51" fmla="*/ 284163 h 2430682"/>
              <a:gd name="T52" fmla="*/ 0 w 3020771"/>
              <a:gd name="T53" fmla="*/ 244920 h 2430682"/>
              <a:gd name="T54" fmla="*/ 0 w 3020771"/>
              <a:gd name="T55" fmla="*/ 39243 h 2430682"/>
              <a:gd name="T56" fmla="*/ 39339 w 3020771"/>
              <a:gd name="T57" fmla="*/ 0 h 243068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020771" h="2430682">
                <a:moveTo>
                  <a:pt x="1825368" y="324287"/>
                </a:moveTo>
                <a:cubicBezTo>
                  <a:pt x="1873942" y="326517"/>
                  <a:pt x="1919728" y="371122"/>
                  <a:pt x="1944326" y="451411"/>
                </a:cubicBezTo>
                <a:lnTo>
                  <a:pt x="2604083" y="1944545"/>
                </a:lnTo>
                <a:cubicBezTo>
                  <a:pt x="2676166" y="2111521"/>
                  <a:pt x="2659040" y="2171447"/>
                  <a:pt x="2418888" y="2164464"/>
                </a:cubicBezTo>
                <a:lnTo>
                  <a:pt x="624812" y="2164464"/>
                </a:lnTo>
                <a:cubicBezTo>
                  <a:pt x="375138" y="2161077"/>
                  <a:pt x="366330" y="2072939"/>
                  <a:pt x="451191" y="1886672"/>
                </a:cubicBezTo>
                <a:lnTo>
                  <a:pt x="798432" y="1018571"/>
                </a:lnTo>
                <a:cubicBezTo>
                  <a:pt x="869932" y="853533"/>
                  <a:pt x="972655" y="831231"/>
                  <a:pt x="1053075" y="1018571"/>
                </a:cubicBezTo>
                <a:lnTo>
                  <a:pt x="1284569" y="1493133"/>
                </a:lnTo>
                <a:lnTo>
                  <a:pt x="1689683" y="451411"/>
                </a:lnTo>
                <a:cubicBezTo>
                  <a:pt x="1725433" y="362202"/>
                  <a:pt x="1776794" y="322057"/>
                  <a:pt x="1825368" y="324287"/>
                </a:cubicBezTo>
                <a:close/>
                <a:moveTo>
                  <a:pt x="496418" y="157585"/>
                </a:moveTo>
                <a:cubicBezTo>
                  <a:pt x="335067" y="157585"/>
                  <a:pt x="204266" y="288386"/>
                  <a:pt x="204266" y="449737"/>
                </a:cubicBezTo>
                <a:lnTo>
                  <a:pt x="204266" y="1980945"/>
                </a:lnTo>
                <a:cubicBezTo>
                  <a:pt x="204266" y="2142296"/>
                  <a:pt x="335067" y="2273097"/>
                  <a:pt x="496418" y="2273097"/>
                </a:cubicBezTo>
                <a:lnTo>
                  <a:pt x="2541204" y="2273097"/>
                </a:lnTo>
                <a:cubicBezTo>
                  <a:pt x="2702555" y="2273097"/>
                  <a:pt x="2833356" y="2142296"/>
                  <a:pt x="2833356" y="1980945"/>
                </a:cubicBezTo>
                <a:lnTo>
                  <a:pt x="2833356" y="449737"/>
                </a:lnTo>
                <a:cubicBezTo>
                  <a:pt x="2833356" y="288386"/>
                  <a:pt x="2702555" y="157585"/>
                  <a:pt x="2541204" y="157585"/>
                </a:cubicBezTo>
                <a:lnTo>
                  <a:pt x="496418" y="157585"/>
                </a:lnTo>
                <a:close/>
                <a:moveTo>
                  <a:pt x="335677" y="0"/>
                </a:moveTo>
                <a:lnTo>
                  <a:pt x="2685094" y="0"/>
                </a:lnTo>
                <a:cubicBezTo>
                  <a:pt x="2870483" y="0"/>
                  <a:pt x="3020771" y="150288"/>
                  <a:pt x="3020771" y="335677"/>
                </a:cubicBezTo>
                <a:lnTo>
                  <a:pt x="3020771" y="2095005"/>
                </a:lnTo>
                <a:cubicBezTo>
                  <a:pt x="3020771" y="2280394"/>
                  <a:pt x="2870483" y="2430682"/>
                  <a:pt x="2685094" y="2430682"/>
                </a:cubicBezTo>
                <a:lnTo>
                  <a:pt x="335677" y="2430682"/>
                </a:lnTo>
                <a:cubicBezTo>
                  <a:pt x="150288" y="2430682"/>
                  <a:pt x="0" y="2280394"/>
                  <a:pt x="0" y="2095005"/>
                </a:cubicBezTo>
                <a:lnTo>
                  <a:pt x="0" y="335677"/>
                </a:lnTo>
                <a:cubicBezTo>
                  <a:pt x="0" y="150288"/>
                  <a:pt x="150288" y="0"/>
                  <a:pt x="33567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057" name="播放 874"/>
          <p:cNvSpPr/>
          <p:nvPr/>
        </p:nvSpPr>
        <p:spPr bwMode="auto">
          <a:xfrm>
            <a:off x="6594475" y="5222875"/>
            <a:ext cx="354013" cy="354013"/>
          </a:xfrm>
          <a:custGeom>
            <a:avLst/>
            <a:gdLst>
              <a:gd name="T0" fmla="*/ 136449 w 900473"/>
              <a:gd name="T1" fmla="*/ 79826 h 900473"/>
              <a:gd name="T2" fmla="*/ 272355 w 900473"/>
              <a:gd name="T3" fmla="*/ 177689 h 900473"/>
              <a:gd name="T4" fmla="*/ 136449 w 900473"/>
              <a:gd name="T5" fmla="*/ 275552 h 900473"/>
              <a:gd name="T6" fmla="*/ 136449 w 900473"/>
              <a:gd name="T7" fmla="*/ 79826 h 900473"/>
              <a:gd name="T8" fmla="*/ 177007 w 900473"/>
              <a:gd name="T9" fmla="*/ 25085 h 900473"/>
              <a:gd name="T10" fmla="*/ 25085 w 900473"/>
              <a:gd name="T11" fmla="*/ 177007 h 900473"/>
              <a:gd name="T12" fmla="*/ 177007 w 900473"/>
              <a:gd name="T13" fmla="*/ 328928 h 900473"/>
              <a:gd name="T14" fmla="*/ 328928 w 900473"/>
              <a:gd name="T15" fmla="*/ 177007 h 900473"/>
              <a:gd name="T16" fmla="*/ 177007 w 900473"/>
              <a:gd name="T17" fmla="*/ 25085 h 900473"/>
              <a:gd name="T18" fmla="*/ 177007 w 900473"/>
              <a:gd name="T19" fmla="*/ 0 h 900473"/>
              <a:gd name="T20" fmla="*/ 354013 w 900473"/>
              <a:gd name="T21" fmla="*/ 177007 h 900473"/>
              <a:gd name="T22" fmla="*/ 177007 w 900473"/>
              <a:gd name="T23" fmla="*/ 354013 h 900473"/>
              <a:gd name="T24" fmla="*/ 0 w 900473"/>
              <a:gd name="T25" fmla="*/ 177007 h 900473"/>
              <a:gd name="T26" fmla="*/ 177007 w 900473"/>
              <a:gd name="T27" fmla="*/ 0 h 90047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900473" h="900473">
                <a:moveTo>
                  <a:pt x="347074" y="203047"/>
                </a:moveTo>
                <a:lnTo>
                  <a:pt x="692767" y="451973"/>
                </a:lnTo>
                <a:lnTo>
                  <a:pt x="347074" y="700898"/>
                </a:lnTo>
                <a:lnTo>
                  <a:pt x="347074" y="203047"/>
                </a:lnTo>
                <a:close/>
                <a:moveTo>
                  <a:pt x="450237" y="63807"/>
                </a:moveTo>
                <a:cubicBezTo>
                  <a:pt x="236817" y="63807"/>
                  <a:pt x="63807" y="236817"/>
                  <a:pt x="63807" y="450237"/>
                </a:cubicBezTo>
                <a:cubicBezTo>
                  <a:pt x="63807" y="663656"/>
                  <a:pt x="236817" y="836666"/>
                  <a:pt x="450237" y="836666"/>
                </a:cubicBezTo>
                <a:cubicBezTo>
                  <a:pt x="663656" y="836666"/>
                  <a:pt x="836666" y="663656"/>
                  <a:pt x="836666" y="450237"/>
                </a:cubicBezTo>
                <a:cubicBezTo>
                  <a:pt x="836666" y="236817"/>
                  <a:pt x="663656" y="63807"/>
                  <a:pt x="450237" y="63807"/>
                </a:cubicBezTo>
                <a:close/>
                <a:moveTo>
                  <a:pt x="450237" y="0"/>
                </a:moveTo>
                <a:cubicBezTo>
                  <a:pt x="698895" y="0"/>
                  <a:pt x="900473" y="201578"/>
                  <a:pt x="900473" y="450237"/>
                </a:cubicBezTo>
                <a:cubicBezTo>
                  <a:pt x="900473" y="698895"/>
                  <a:pt x="698895" y="900473"/>
                  <a:pt x="450237" y="900473"/>
                </a:cubicBezTo>
                <a:cubicBezTo>
                  <a:pt x="201578" y="900473"/>
                  <a:pt x="0" y="698895"/>
                  <a:pt x="0" y="450237"/>
                </a:cubicBezTo>
                <a:cubicBezTo>
                  <a:pt x="0" y="201578"/>
                  <a:pt x="201578" y="0"/>
                  <a:pt x="45023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4518025" y="919163"/>
            <a:ext cx="3152775" cy="414337"/>
          </a:xfrm>
          <a:prstGeom prst="flowChartProcess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4518025" y="842963"/>
            <a:ext cx="3152775" cy="762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0" name="圆角矩形 58"/>
          <p:cNvSpPr>
            <a:spLocks noChangeArrowheads="1"/>
          </p:cNvSpPr>
          <p:nvPr/>
        </p:nvSpPr>
        <p:spPr bwMode="auto">
          <a:xfrm>
            <a:off x="6450013" y="2039938"/>
            <a:ext cx="3509962" cy="757237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88000" anchor="ctr"/>
          <a:lstStyle/>
          <a:p>
            <a:pPr algn="just">
              <a:lnSpc>
                <a:spcPct val="130000"/>
              </a:lnSpc>
            </a:pPr>
            <a:r>
              <a:rPr lang="zh-CN" altLang="en-US" sz="1400">
                <a:solidFill>
                  <a:srgbClr val="474747"/>
                </a:solidFill>
                <a:latin typeface="幼圆" pitchFamily="49" charset="-122"/>
                <a:ea typeface="微软雅黑" panose="020B0503020204020204" pitchFamily="34" charset="-122"/>
              </a:rPr>
              <a:t>在这里您可以输入您的相关文本。</a:t>
            </a:r>
            <a:endParaRPr lang="zh-CN" altLang="en-US" sz="1400">
              <a:solidFill>
                <a:srgbClr val="474747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6151" name="五边形 59"/>
          <p:cNvSpPr>
            <a:spLocks noChangeArrowheads="1"/>
          </p:cNvSpPr>
          <p:nvPr/>
        </p:nvSpPr>
        <p:spPr bwMode="auto">
          <a:xfrm>
            <a:off x="6342063" y="2203450"/>
            <a:ext cx="1295400" cy="377825"/>
          </a:xfrm>
          <a:prstGeom prst="homePlate">
            <a:avLst>
              <a:gd name="adj" fmla="val 50000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2" name="直角三角形 60"/>
          <p:cNvSpPr>
            <a:spLocks noChangeArrowheads="1"/>
          </p:cNvSpPr>
          <p:nvPr/>
        </p:nvSpPr>
        <p:spPr bwMode="auto">
          <a:xfrm flipH="1" flipV="1">
            <a:off x="6342063" y="2581275"/>
            <a:ext cx="107950" cy="107950"/>
          </a:xfrm>
          <a:prstGeom prst="rtTriangle">
            <a:avLst/>
          </a:prstGeom>
          <a:solidFill>
            <a:srgbClr val="4D671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 sz="13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3" name="圆角矩形 61"/>
          <p:cNvSpPr>
            <a:spLocks noChangeArrowheads="1"/>
          </p:cNvSpPr>
          <p:nvPr/>
        </p:nvSpPr>
        <p:spPr bwMode="auto">
          <a:xfrm>
            <a:off x="6450013" y="3055938"/>
            <a:ext cx="3509962" cy="75565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88000" anchor="ctr"/>
          <a:lstStyle/>
          <a:p>
            <a:pPr algn="just">
              <a:lnSpc>
                <a:spcPct val="130000"/>
              </a:lnSpc>
            </a:pPr>
            <a:r>
              <a:rPr lang="zh-CN" altLang="en-US" sz="1400">
                <a:solidFill>
                  <a:srgbClr val="474747"/>
                </a:solidFill>
                <a:latin typeface="幼圆" pitchFamily="49" charset="-122"/>
                <a:ea typeface="微软雅黑" panose="020B0503020204020204" pitchFamily="34" charset="-122"/>
              </a:rPr>
              <a:t>在这里您可以输入您的相关文本。</a:t>
            </a:r>
            <a:endParaRPr lang="zh-CN" altLang="en-US" sz="1400">
              <a:solidFill>
                <a:srgbClr val="474747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6154" name="五边形 62"/>
          <p:cNvSpPr>
            <a:spLocks noChangeArrowheads="1"/>
          </p:cNvSpPr>
          <p:nvPr/>
        </p:nvSpPr>
        <p:spPr bwMode="auto">
          <a:xfrm>
            <a:off x="6342063" y="3217863"/>
            <a:ext cx="1295400" cy="377825"/>
          </a:xfrm>
          <a:prstGeom prst="homePlate">
            <a:avLst>
              <a:gd name="adj" fmla="val 50000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5" name="直角三角形 63"/>
          <p:cNvSpPr>
            <a:spLocks noChangeArrowheads="1"/>
          </p:cNvSpPr>
          <p:nvPr/>
        </p:nvSpPr>
        <p:spPr bwMode="auto">
          <a:xfrm flipH="1" flipV="1">
            <a:off x="6342063" y="3595688"/>
            <a:ext cx="107950" cy="107950"/>
          </a:xfrm>
          <a:prstGeom prst="rtTriangle">
            <a:avLst/>
          </a:prstGeom>
          <a:solidFill>
            <a:srgbClr val="4D671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 sz="13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6" name="圆角矩形 64"/>
          <p:cNvSpPr>
            <a:spLocks noChangeArrowheads="1"/>
          </p:cNvSpPr>
          <p:nvPr/>
        </p:nvSpPr>
        <p:spPr bwMode="auto">
          <a:xfrm>
            <a:off x="6450013" y="4070350"/>
            <a:ext cx="3509962" cy="75565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88000" anchor="ctr"/>
          <a:lstStyle/>
          <a:p>
            <a:pPr algn="just">
              <a:lnSpc>
                <a:spcPct val="130000"/>
              </a:lnSpc>
            </a:pPr>
            <a:r>
              <a:rPr lang="zh-CN" altLang="en-US" sz="1400">
                <a:solidFill>
                  <a:srgbClr val="474747"/>
                </a:solidFill>
                <a:latin typeface="幼圆" pitchFamily="49" charset="-122"/>
                <a:ea typeface="微软雅黑" panose="020B0503020204020204" pitchFamily="34" charset="-122"/>
              </a:rPr>
              <a:t>在这里您可以输入您的相关文本。</a:t>
            </a:r>
            <a:endParaRPr lang="zh-CN" altLang="en-US" sz="1400">
              <a:solidFill>
                <a:srgbClr val="474747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6157" name="五边形 65"/>
          <p:cNvSpPr>
            <a:spLocks noChangeArrowheads="1"/>
          </p:cNvSpPr>
          <p:nvPr/>
        </p:nvSpPr>
        <p:spPr bwMode="auto">
          <a:xfrm>
            <a:off x="6342063" y="4232275"/>
            <a:ext cx="1295400" cy="377825"/>
          </a:xfrm>
          <a:prstGeom prst="homePlate">
            <a:avLst>
              <a:gd name="adj" fmla="val 50000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8" name="直角三角形 66"/>
          <p:cNvSpPr>
            <a:spLocks noChangeArrowheads="1"/>
          </p:cNvSpPr>
          <p:nvPr/>
        </p:nvSpPr>
        <p:spPr bwMode="auto">
          <a:xfrm flipH="1" flipV="1">
            <a:off x="6342063" y="4610100"/>
            <a:ext cx="107950" cy="107950"/>
          </a:xfrm>
          <a:prstGeom prst="rtTriangle">
            <a:avLst/>
          </a:prstGeom>
          <a:solidFill>
            <a:srgbClr val="4D671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 sz="13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159" name="直接连接符 68"/>
          <p:cNvCxnSpPr>
            <a:cxnSpLocks noChangeShapeType="1"/>
          </p:cNvCxnSpPr>
          <p:nvPr/>
        </p:nvCxnSpPr>
        <p:spPr bwMode="auto">
          <a:xfrm rot="5400000" flipH="1">
            <a:off x="1967706" y="2682082"/>
            <a:ext cx="1081087" cy="0"/>
          </a:xfrm>
          <a:prstGeom prst="line">
            <a:avLst/>
          </a:prstGeom>
          <a:noFill/>
          <a:ln w="6350">
            <a:solidFill>
              <a:schemeClr val="hlink"/>
            </a:solidFill>
            <a:prstDash val="sysDash"/>
            <a:miter lim="800000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160" name="直接连接符 69"/>
          <p:cNvCxnSpPr>
            <a:cxnSpLocks noChangeShapeType="1"/>
          </p:cNvCxnSpPr>
          <p:nvPr/>
        </p:nvCxnSpPr>
        <p:spPr bwMode="auto">
          <a:xfrm flipH="1">
            <a:off x="2508250" y="2039938"/>
            <a:ext cx="2160588" cy="0"/>
          </a:xfrm>
          <a:prstGeom prst="line">
            <a:avLst/>
          </a:prstGeom>
          <a:noFill/>
          <a:ln w="6350">
            <a:solidFill>
              <a:schemeClr val="hlink"/>
            </a:solidFill>
            <a:prstDash val="sysDash"/>
            <a:miter lim="800000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161" name="直接连接符 70"/>
          <p:cNvCxnSpPr>
            <a:cxnSpLocks noChangeShapeType="1"/>
          </p:cNvCxnSpPr>
          <p:nvPr/>
        </p:nvCxnSpPr>
        <p:spPr bwMode="auto">
          <a:xfrm rot="5400000" flipH="1">
            <a:off x="4907756" y="5376069"/>
            <a:ext cx="1081088" cy="0"/>
          </a:xfrm>
          <a:prstGeom prst="line">
            <a:avLst/>
          </a:prstGeom>
          <a:noFill/>
          <a:ln w="6350">
            <a:solidFill>
              <a:srgbClr val="00CCFF"/>
            </a:solidFill>
            <a:prstDash val="sysDash"/>
            <a:miter lim="800000"/>
            <a:head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162" name="直接连接符 71"/>
          <p:cNvCxnSpPr>
            <a:cxnSpLocks noChangeShapeType="1"/>
          </p:cNvCxnSpPr>
          <p:nvPr/>
        </p:nvCxnSpPr>
        <p:spPr bwMode="auto">
          <a:xfrm flipH="1">
            <a:off x="3286125" y="6018213"/>
            <a:ext cx="2162175" cy="0"/>
          </a:xfrm>
          <a:prstGeom prst="line">
            <a:avLst/>
          </a:prstGeom>
          <a:noFill/>
          <a:ln w="6350">
            <a:solidFill>
              <a:srgbClr val="00CCFF"/>
            </a:solidFill>
            <a:prstDash val="sysDash"/>
            <a:miter lim="800000"/>
            <a:head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163" name="等腰三角形 72"/>
          <p:cNvSpPr>
            <a:spLocks noChangeArrowheads="1"/>
          </p:cNvSpPr>
          <p:nvPr/>
        </p:nvSpPr>
        <p:spPr bwMode="auto">
          <a:xfrm rot="10800000">
            <a:off x="7988300" y="2797175"/>
            <a:ext cx="431800" cy="257175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64" name="等腰三角形 73"/>
          <p:cNvSpPr>
            <a:spLocks noChangeArrowheads="1"/>
          </p:cNvSpPr>
          <p:nvPr/>
        </p:nvSpPr>
        <p:spPr bwMode="auto">
          <a:xfrm rot="10800000">
            <a:off x="7989888" y="3813175"/>
            <a:ext cx="430212" cy="257175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65" name="圆角矩形 74"/>
          <p:cNvSpPr>
            <a:spLocks noChangeArrowheads="1"/>
          </p:cNvSpPr>
          <p:nvPr/>
        </p:nvSpPr>
        <p:spPr bwMode="auto">
          <a:xfrm>
            <a:off x="6450013" y="5084763"/>
            <a:ext cx="3509962" cy="755650"/>
          </a:xfrm>
          <a:prstGeom prst="roundRect">
            <a:avLst>
              <a:gd name="adj" fmla="val 16667"/>
            </a:avLst>
          </a:prstGeom>
          <a:solidFill>
            <a:srgbClr val="F2F2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88000" anchor="ctr"/>
          <a:lstStyle/>
          <a:p>
            <a:pPr algn="just">
              <a:lnSpc>
                <a:spcPct val="130000"/>
              </a:lnSpc>
            </a:pPr>
            <a:r>
              <a:rPr lang="zh-CN" altLang="en-US" sz="1400">
                <a:solidFill>
                  <a:srgbClr val="474747"/>
                </a:solidFill>
                <a:latin typeface="幼圆" pitchFamily="49" charset="-122"/>
                <a:ea typeface="微软雅黑" panose="020B0503020204020204" pitchFamily="34" charset="-122"/>
              </a:rPr>
              <a:t>在这里您可以输入您的相关文本。</a:t>
            </a:r>
            <a:endParaRPr lang="zh-CN" altLang="en-US" sz="1400">
              <a:solidFill>
                <a:srgbClr val="474747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6166" name="五边形 75"/>
          <p:cNvSpPr>
            <a:spLocks noChangeArrowheads="1"/>
          </p:cNvSpPr>
          <p:nvPr/>
        </p:nvSpPr>
        <p:spPr bwMode="auto">
          <a:xfrm>
            <a:off x="6342063" y="5246688"/>
            <a:ext cx="1295400" cy="377825"/>
          </a:xfrm>
          <a:prstGeom prst="homePlate">
            <a:avLst>
              <a:gd name="adj" fmla="val 50000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67" name="直角三角形 76"/>
          <p:cNvSpPr>
            <a:spLocks noChangeArrowheads="1"/>
          </p:cNvSpPr>
          <p:nvPr/>
        </p:nvSpPr>
        <p:spPr bwMode="auto">
          <a:xfrm flipH="1" flipV="1">
            <a:off x="6342063" y="5624513"/>
            <a:ext cx="107950" cy="107950"/>
          </a:xfrm>
          <a:prstGeom prst="rtTriangle">
            <a:avLst/>
          </a:prstGeom>
          <a:solidFill>
            <a:srgbClr val="4D671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 sz="13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68" name="等腰三角形 77"/>
          <p:cNvSpPr>
            <a:spLocks noChangeArrowheads="1"/>
          </p:cNvSpPr>
          <p:nvPr/>
        </p:nvSpPr>
        <p:spPr bwMode="auto">
          <a:xfrm rot="10800000">
            <a:off x="7989888" y="4826000"/>
            <a:ext cx="431800" cy="260350"/>
          </a:xfrm>
          <a:prstGeom prst="triangle">
            <a:avLst>
              <a:gd name="adj" fmla="val 50000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69" name="文本框 26"/>
          <p:cNvSpPr txBox="1">
            <a:spLocks noChangeArrowheads="1"/>
          </p:cNvSpPr>
          <p:nvPr/>
        </p:nvSpPr>
        <p:spPr bwMode="auto">
          <a:xfrm>
            <a:off x="2508250" y="2041525"/>
            <a:ext cx="2940050" cy="397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000" rIns="10800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r>
              <a:rPr lang="zh-CN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</a:t>
            </a:r>
            <a:endParaRPr lang="zh-CN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4518025" y="919163"/>
            <a:ext cx="3152775" cy="414337"/>
          </a:xfrm>
          <a:prstGeom prst="flowChartProcess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4518025" y="842963"/>
            <a:ext cx="3152775" cy="762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4" name="Freeform 37"/>
          <p:cNvSpPr/>
          <p:nvPr/>
        </p:nvSpPr>
        <p:spPr bwMode="auto">
          <a:xfrm>
            <a:off x="2973388" y="2279650"/>
            <a:ext cx="3295650" cy="454025"/>
          </a:xfrm>
          <a:custGeom>
            <a:avLst/>
            <a:gdLst>
              <a:gd name="T0" fmla="*/ 231952 w 341"/>
              <a:gd name="T1" fmla="*/ 0 h 47"/>
              <a:gd name="T2" fmla="*/ 3073363 w 341"/>
              <a:gd name="T3" fmla="*/ 0 h 47"/>
              <a:gd name="T4" fmla="*/ 3237662 w 341"/>
              <a:gd name="T5" fmla="*/ 86941 h 47"/>
              <a:gd name="T6" fmla="*/ 3276321 w 341"/>
              <a:gd name="T7" fmla="*/ 280143 h 47"/>
              <a:gd name="T8" fmla="*/ 3131351 w 341"/>
              <a:gd name="T9" fmla="*/ 434705 h 47"/>
              <a:gd name="T10" fmla="*/ 3054033 w 341"/>
              <a:gd name="T11" fmla="*/ 454025 h 47"/>
              <a:gd name="T12" fmla="*/ 222287 w 341"/>
              <a:gd name="T13" fmla="*/ 454025 h 47"/>
              <a:gd name="T14" fmla="*/ 48323 w 341"/>
              <a:gd name="T15" fmla="*/ 357424 h 47"/>
              <a:gd name="T16" fmla="*/ 9665 w 341"/>
              <a:gd name="T17" fmla="*/ 164222 h 47"/>
              <a:gd name="T18" fmla="*/ 154635 w 341"/>
              <a:gd name="T19" fmla="*/ 9660 h 47"/>
              <a:gd name="T20" fmla="*/ 231952 w 341"/>
              <a:gd name="T21" fmla="*/ 0 h 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1" h="47">
                <a:moveTo>
                  <a:pt x="24" y="0"/>
                </a:moveTo>
                <a:cubicBezTo>
                  <a:pt x="318" y="0"/>
                  <a:pt x="318" y="0"/>
                  <a:pt x="318" y="0"/>
                </a:cubicBezTo>
                <a:cubicBezTo>
                  <a:pt x="325" y="0"/>
                  <a:pt x="331" y="3"/>
                  <a:pt x="335" y="9"/>
                </a:cubicBezTo>
                <a:cubicBezTo>
                  <a:pt x="340" y="15"/>
                  <a:pt x="341" y="22"/>
                  <a:pt x="339" y="29"/>
                </a:cubicBezTo>
                <a:cubicBezTo>
                  <a:pt x="337" y="37"/>
                  <a:pt x="332" y="43"/>
                  <a:pt x="324" y="45"/>
                </a:cubicBezTo>
                <a:cubicBezTo>
                  <a:pt x="322" y="46"/>
                  <a:pt x="319" y="47"/>
                  <a:pt x="316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16" y="46"/>
                  <a:pt x="10" y="43"/>
                  <a:pt x="5" y="37"/>
                </a:cubicBezTo>
                <a:cubicBezTo>
                  <a:pt x="1" y="31"/>
                  <a:pt x="0" y="25"/>
                  <a:pt x="1" y="17"/>
                </a:cubicBezTo>
                <a:cubicBezTo>
                  <a:pt x="4" y="10"/>
                  <a:pt x="9" y="4"/>
                  <a:pt x="16" y="1"/>
                </a:cubicBezTo>
                <a:cubicBezTo>
                  <a:pt x="19" y="0"/>
                  <a:pt x="21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5" name="Freeform 38"/>
          <p:cNvSpPr/>
          <p:nvPr/>
        </p:nvSpPr>
        <p:spPr bwMode="auto">
          <a:xfrm>
            <a:off x="3070225" y="2366963"/>
            <a:ext cx="3092450" cy="269875"/>
          </a:xfrm>
          <a:custGeom>
            <a:avLst/>
            <a:gdLst>
              <a:gd name="T0" fmla="*/ 135295 w 320"/>
              <a:gd name="T1" fmla="*/ 0 h 28"/>
              <a:gd name="T2" fmla="*/ 2957155 w 320"/>
              <a:gd name="T3" fmla="*/ 0 h 28"/>
              <a:gd name="T4" fmla="*/ 3092450 w 320"/>
              <a:gd name="T5" fmla="*/ 134938 h 28"/>
              <a:gd name="T6" fmla="*/ 3092450 w 320"/>
              <a:gd name="T7" fmla="*/ 134938 h 28"/>
              <a:gd name="T8" fmla="*/ 2957155 w 320"/>
              <a:gd name="T9" fmla="*/ 269875 h 28"/>
              <a:gd name="T10" fmla="*/ 135295 w 320"/>
              <a:gd name="T11" fmla="*/ 269875 h 28"/>
              <a:gd name="T12" fmla="*/ 0 w 320"/>
              <a:gd name="T13" fmla="*/ 134938 h 28"/>
              <a:gd name="T14" fmla="*/ 0 w 320"/>
              <a:gd name="T15" fmla="*/ 134938 h 28"/>
              <a:gd name="T16" fmla="*/ 135295 w 320"/>
              <a:gd name="T17" fmla="*/ 0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0" h="28">
                <a:moveTo>
                  <a:pt x="14" y="0"/>
                </a:moveTo>
                <a:cubicBezTo>
                  <a:pt x="306" y="0"/>
                  <a:pt x="306" y="0"/>
                  <a:pt x="306" y="0"/>
                </a:cubicBezTo>
                <a:cubicBezTo>
                  <a:pt x="314" y="0"/>
                  <a:pt x="320" y="7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6" name="Freeform 39"/>
          <p:cNvSpPr>
            <a:spLocks noChangeArrowheads="1"/>
          </p:cNvSpPr>
          <p:nvPr/>
        </p:nvSpPr>
        <p:spPr bwMode="auto">
          <a:xfrm>
            <a:off x="3070225" y="2366963"/>
            <a:ext cx="1282700" cy="269875"/>
          </a:xfrm>
          <a:prstGeom prst="roundRect">
            <a:avLst>
              <a:gd name="adj" fmla="val 50000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rgbClr val="3D3F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7" name="Freeform 40"/>
          <p:cNvSpPr/>
          <p:nvPr/>
        </p:nvSpPr>
        <p:spPr bwMode="auto">
          <a:xfrm>
            <a:off x="2973388" y="3081338"/>
            <a:ext cx="3295650" cy="454025"/>
          </a:xfrm>
          <a:custGeom>
            <a:avLst/>
            <a:gdLst>
              <a:gd name="T0" fmla="*/ 231952 w 341"/>
              <a:gd name="T1" fmla="*/ 0 h 47"/>
              <a:gd name="T2" fmla="*/ 3073363 w 341"/>
              <a:gd name="T3" fmla="*/ 0 h 47"/>
              <a:gd name="T4" fmla="*/ 3237662 w 341"/>
              <a:gd name="T5" fmla="*/ 96601 h 47"/>
              <a:gd name="T6" fmla="*/ 3276321 w 341"/>
              <a:gd name="T7" fmla="*/ 289803 h 47"/>
              <a:gd name="T8" fmla="*/ 3131351 w 341"/>
              <a:gd name="T9" fmla="*/ 444365 h 47"/>
              <a:gd name="T10" fmla="*/ 3054033 w 341"/>
              <a:gd name="T11" fmla="*/ 454025 h 47"/>
              <a:gd name="T12" fmla="*/ 222287 w 341"/>
              <a:gd name="T13" fmla="*/ 454025 h 47"/>
              <a:gd name="T14" fmla="*/ 48323 w 341"/>
              <a:gd name="T15" fmla="*/ 367084 h 47"/>
              <a:gd name="T16" fmla="*/ 9665 w 341"/>
              <a:gd name="T17" fmla="*/ 173882 h 47"/>
              <a:gd name="T18" fmla="*/ 154635 w 341"/>
              <a:gd name="T19" fmla="*/ 19320 h 47"/>
              <a:gd name="T20" fmla="*/ 231952 w 341"/>
              <a:gd name="T21" fmla="*/ 0 h 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1" h="47">
                <a:moveTo>
                  <a:pt x="24" y="0"/>
                </a:moveTo>
                <a:cubicBezTo>
                  <a:pt x="122" y="0"/>
                  <a:pt x="220" y="0"/>
                  <a:pt x="318" y="0"/>
                </a:cubicBezTo>
                <a:cubicBezTo>
                  <a:pt x="325" y="1"/>
                  <a:pt x="331" y="4"/>
                  <a:pt x="335" y="10"/>
                </a:cubicBezTo>
                <a:cubicBezTo>
                  <a:pt x="340" y="16"/>
                  <a:pt x="341" y="22"/>
                  <a:pt x="339" y="30"/>
                </a:cubicBezTo>
                <a:cubicBezTo>
                  <a:pt x="337" y="37"/>
                  <a:pt x="332" y="43"/>
                  <a:pt x="324" y="46"/>
                </a:cubicBezTo>
                <a:cubicBezTo>
                  <a:pt x="322" y="47"/>
                  <a:pt x="319" y="47"/>
                  <a:pt x="316" y="47"/>
                </a:cubicBezTo>
                <a:cubicBezTo>
                  <a:pt x="219" y="47"/>
                  <a:pt x="121" y="47"/>
                  <a:pt x="23" y="47"/>
                </a:cubicBezTo>
                <a:cubicBezTo>
                  <a:pt x="16" y="47"/>
                  <a:pt x="10" y="44"/>
                  <a:pt x="5" y="38"/>
                </a:cubicBezTo>
                <a:cubicBezTo>
                  <a:pt x="1" y="32"/>
                  <a:pt x="0" y="25"/>
                  <a:pt x="1" y="18"/>
                </a:cubicBezTo>
                <a:cubicBezTo>
                  <a:pt x="4" y="10"/>
                  <a:pt x="9" y="5"/>
                  <a:pt x="16" y="2"/>
                </a:cubicBezTo>
                <a:cubicBezTo>
                  <a:pt x="19" y="1"/>
                  <a:pt x="21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8" name="Freeform 41"/>
          <p:cNvSpPr/>
          <p:nvPr/>
        </p:nvSpPr>
        <p:spPr bwMode="auto">
          <a:xfrm>
            <a:off x="3070225" y="3178175"/>
            <a:ext cx="3092450" cy="271463"/>
          </a:xfrm>
          <a:custGeom>
            <a:avLst/>
            <a:gdLst>
              <a:gd name="T0" fmla="*/ 135295 w 320"/>
              <a:gd name="T1" fmla="*/ 0 h 28"/>
              <a:gd name="T2" fmla="*/ 2957155 w 320"/>
              <a:gd name="T3" fmla="*/ 0 h 28"/>
              <a:gd name="T4" fmla="*/ 3092450 w 320"/>
              <a:gd name="T5" fmla="*/ 135732 h 28"/>
              <a:gd name="T6" fmla="*/ 3092450 w 320"/>
              <a:gd name="T7" fmla="*/ 135732 h 28"/>
              <a:gd name="T8" fmla="*/ 2957155 w 320"/>
              <a:gd name="T9" fmla="*/ 271463 h 28"/>
              <a:gd name="T10" fmla="*/ 135295 w 320"/>
              <a:gd name="T11" fmla="*/ 271463 h 28"/>
              <a:gd name="T12" fmla="*/ 0 w 320"/>
              <a:gd name="T13" fmla="*/ 135732 h 28"/>
              <a:gd name="T14" fmla="*/ 0 w 320"/>
              <a:gd name="T15" fmla="*/ 135732 h 28"/>
              <a:gd name="T16" fmla="*/ 135295 w 320"/>
              <a:gd name="T17" fmla="*/ 0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0" h="28">
                <a:moveTo>
                  <a:pt x="14" y="0"/>
                </a:moveTo>
                <a:cubicBezTo>
                  <a:pt x="112" y="0"/>
                  <a:pt x="209" y="0"/>
                  <a:pt x="306" y="0"/>
                </a:cubicBezTo>
                <a:cubicBezTo>
                  <a:pt x="314" y="0"/>
                  <a:pt x="320" y="6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209" y="28"/>
                  <a:pt x="11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9" name="Freeform 42"/>
          <p:cNvSpPr/>
          <p:nvPr/>
        </p:nvSpPr>
        <p:spPr bwMode="auto">
          <a:xfrm>
            <a:off x="2973388" y="3894138"/>
            <a:ext cx="3295650" cy="454025"/>
          </a:xfrm>
          <a:custGeom>
            <a:avLst/>
            <a:gdLst>
              <a:gd name="T0" fmla="*/ 231952 w 341"/>
              <a:gd name="T1" fmla="*/ 0 h 47"/>
              <a:gd name="T2" fmla="*/ 3073363 w 341"/>
              <a:gd name="T3" fmla="*/ 0 h 47"/>
              <a:gd name="T4" fmla="*/ 3237662 w 341"/>
              <a:gd name="T5" fmla="*/ 86941 h 47"/>
              <a:gd name="T6" fmla="*/ 3276321 w 341"/>
              <a:gd name="T7" fmla="*/ 280143 h 47"/>
              <a:gd name="T8" fmla="*/ 3131351 w 341"/>
              <a:gd name="T9" fmla="*/ 444365 h 47"/>
              <a:gd name="T10" fmla="*/ 3054033 w 341"/>
              <a:gd name="T11" fmla="*/ 454025 h 47"/>
              <a:gd name="T12" fmla="*/ 222287 w 341"/>
              <a:gd name="T13" fmla="*/ 454025 h 47"/>
              <a:gd name="T14" fmla="*/ 48323 w 341"/>
              <a:gd name="T15" fmla="*/ 367084 h 47"/>
              <a:gd name="T16" fmla="*/ 9665 w 341"/>
              <a:gd name="T17" fmla="*/ 164222 h 47"/>
              <a:gd name="T18" fmla="*/ 154635 w 341"/>
              <a:gd name="T19" fmla="*/ 9660 h 47"/>
              <a:gd name="T20" fmla="*/ 231952 w 341"/>
              <a:gd name="T21" fmla="*/ 0 h 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1" h="47">
                <a:moveTo>
                  <a:pt x="24" y="0"/>
                </a:moveTo>
                <a:cubicBezTo>
                  <a:pt x="122" y="0"/>
                  <a:pt x="220" y="0"/>
                  <a:pt x="318" y="0"/>
                </a:cubicBezTo>
                <a:cubicBezTo>
                  <a:pt x="325" y="0"/>
                  <a:pt x="331" y="3"/>
                  <a:pt x="335" y="9"/>
                </a:cubicBezTo>
                <a:cubicBezTo>
                  <a:pt x="340" y="15"/>
                  <a:pt x="341" y="22"/>
                  <a:pt x="339" y="29"/>
                </a:cubicBezTo>
                <a:cubicBezTo>
                  <a:pt x="337" y="37"/>
                  <a:pt x="332" y="43"/>
                  <a:pt x="324" y="46"/>
                </a:cubicBezTo>
                <a:cubicBezTo>
                  <a:pt x="322" y="46"/>
                  <a:pt x="319" y="47"/>
                  <a:pt x="316" y="47"/>
                </a:cubicBezTo>
                <a:cubicBezTo>
                  <a:pt x="219" y="47"/>
                  <a:pt x="121" y="47"/>
                  <a:pt x="23" y="47"/>
                </a:cubicBezTo>
                <a:cubicBezTo>
                  <a:pt x="16" y="46"/>
                  <a:pt x="10" y="43"/>
                  <a:pt x="5" y="38"/>
                </a:cubicBezTo>
                <a:cubicBezTo>
                  <a:pt x="1" y="31"/>
                  <a:pt x="0" y="25"/>
                  <a:pt x="1" y="17"/>
                </a:cubicBezTo>
                <a:cubicBezTo>
                  <a:pt x="4" y="10"/>
                  <a:pt x="9" y="4"/>
                  <a:pt x="16" y="1"/>
                </a:cubicBezTo>
                <a:cubicBezTo>
                  <a:pt x="19" y="0"/>
                  <a:pt x="21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0" name="Freeform 43"/>
          <p:cNvSpPr/>
          <p:nvPr/>
        </p:nvSpPr>
        <p:spPr bwMode="auto">
          <a:xfrm>
            <a:off x="3070225" y="3979863"/>
            <a:ext cx="3092450" cy="280987"/>
          </a:xfrm>
          <a:custGeom>
            <a:avLst/>
            <a:gdLst>
              <a:gd name="T0" fmla="*/ 135295 w 320"/>
              <a:gd name="T1" fmla="*/ 0 h 29"/>
              <a:gd name="T2" fmla="*/ 2957155 w 320"/>
              <a:gd name="T3" fmla="*/ 0 h 29"/>
              <a:gd name="T4" fmla="*/ 3092450 w 320"/>
              <a:gd name="T5" fmla="*/ 135649 h 29"/>
              <a:gd name="T6" fmla="*/ 3092450 w 320"/>
              <a:gd name="T7" fmla="*/ 135649 h 29"/>
              <a:gd name="T8" fmla="*/ 2957155 w 320"/>
              <a:gd name="T9" fmla="*/ 280987 h 29"/>
              <a:gd name="T10" fmla="*/ 135295 w 320"/>
              <a:gd name="T11" fmla="*/ 280987 h 29"/>
              <a:gd name="T12" fmla="*/ 0 w 320"/>
              <a:gd name="T13" fmla="*/ 135649 h 29"/>
              <a:gd name="T14" fmla="*/ 0 w 320"/>
              <a:gd name="T15" fmla="*/ 135649 h 29"/>
              <a:gd name="T16" fmla="*/ 135295 w 320"/>
              <a:gd name="T17" fmla="*/ 0 h 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0" h="29">
                <a:moveTo>
                  <a:pt x="14" y="0"/>
                </a:moveTo>
                <a:cubicBezTo>
                  <a:pt x="112" y="0"/>
                  <a:pt x="209" y="0"/>
                  <a:pt x="306" y="0"/>
                </a:cubicBezTo>
                <a:cubicBezTo>
                  <a:pt x="314" y="0"/>
                  <a:pt x="320" y="7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9"/>
                  <a:pt x="306" y="29"/>
                </a:cubicBezTo>
                <a:cubicBezTo>
                  <a:pt x="209" y="29"/>
                  <a:pt x="112" y="29"/>
                  <a:pt x="14" y="29"/>
                </a:cubicBezTo>
                <a:cubicBezTo>
                  <a:pt x="6" y="29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1" name="Freeform 44"/>
          <p:cNvSpPr/>
          <p:nvPr/>
        </p:nvSpPr>
        <p:spPr bwMode="auto">
          <a:xfrm>
            <a:off x="2973388" y="4695825"/>
            <a:ext cx="3295650" cy="463550"/>
          </a:xfrm>
          <a:custGeom>
            <a:avLst/>
            <a:gdLst>
              <a:gd name="T0" fmla="*/ 231952 w 341"/>
              <a:gd name="T1" fmla="*/ 0 h 48"/>
              <a:gd name="T2" fmla="*/ 3073363 w 341"/>
              <a:gd name="T3" fmla="*/ 0 h 48"/>
              <a:gd name="T4" fmla="*/ 3237662 w 341"/>
              <a:gd name="T5" fmla="*/ 96573 h 48"/>
              <a:gd name="T6" fmla="*/ 3276321 w 341"/>
              <a:gd name="T7" fmla="*/ 289719 h 48"/>
              <a:gd name="T8" fmla="*/ 3131351 w 341"/>
              <a:gd name="T9" fmla="*/ 444235 h 48"/>
              <a:gd name="T10" fmla="*/ 3054033 w 341"/>
              <a:gd name="T11" fmla="*/ 463550 h 48"/>
              <a:gd name="T12" fmla="*/ 222287 w 341"/>
              <a:gd name="T13" fmla="*/ 463550 h 48"/>
              <a:gd name="T14" fmla="*/ 48323 w 341"/>
              <a:gd name="T15" fmla="*/ 366977 h 48"/>
              <a:gd name="T16" fmla="*/ 9665 w 341"/>
              <a:gd name="T17" fmla="*/ 173831 h 48"/>
              <a:gd name="T18" fmla="*/ 154635 w 341"/>
              <a:gd name="T19" fmla="*/ 19315 h 48"/>
              <a:gd name="T20" fmla="*/ 231952 w 341"/>
              <a:gd name="T21" fmla="*/ 0 h 4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1" h="48">
                <a:moveTo>
                  <a:pt x="24" y="0"/>
                </a:moveTo>
                <a:cubicBezTo>
                  <a:pt x="318" y="0"/>
                  <a:pt x="318" y="0"/>
                  <a:pt x="318" y="0"/>
                </a:cubicBezTo>
                <a:cubicBezTo>
                  <a:pt x="325" y="1"/>
                  <a:pt x="331" y="4"/>
                  <a:pt x="335" y="10"/>
                </a:cubicBezTo>
                <a:cubicBezTo>
                  <a:pt x="340" y="16"/>
                  <a:pt x="341" y="23"/>
                  <a:pt x="339" y="30"/>
                </a:cubicBezTo>
                <a:cubicBezTo>
                  <a:pt x="337" y="38"/>
                  <a:pt x="332" y="43"/>
                  <a:pt x="324" y="46"/>
                </a:cubicBezTo>
                <a:cubicBezTo>
                  <a:pt x="322" y="47"/>
                  <a:pt x="319" y="47"/>
                  <a:pt x="316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16" y="47"/>
                  <a:pt x="10" y="44"/>
                  <a:pt x="5" y="38"/>
                </a:cubicBezTo>
                <a:cubicBezTo>
                  <a:pt x="1" y="32"/>
                  <a:pt x="0" y="25"/>
                  <a:pt x="1" y="18"/>
                </a:cubicBezTo>
                <a:cubicBezTo>
                  <a:pt x="4" y="10"/>
                  <a:pt x="9" y="5"/>
                  <a:pt x="16" y="2"/>
                </a:cubicBezTo>
                <a:cubicBezTo>
                  <a:pt x="19" y="1"/>
                  <a:pt x="21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2" name="Freeform 45"/>
          <p:cNvSpPr/>
          <p:nvPr/>
        </p:nvSpPr>
        <p:spPr bwMode="auto">
          <a:xfrm>
            <a:off x="3070225" y="4792663"/>
            <a:ext cx="3092450" cy="269875"/>
          </a:xfrm>
          <a:custGeom>
            <a:avLst/>
            <a:gdLst>
              <a:gd name="T0" fmla="*/ 135295 w 320"/>
              <a:gd name="T1" fmla="*/ 0 h 28"/>
              <a:gd name="T2" fmla="*/ 2957155 w 320"/>
              <a:gd name="T3" fmla="*/ 0 h 28"/>
              <a:gd name="T4" fmla="*/ 3092450 w 320"/>
              <a:gd name="T5" fmla="*/ 134938 h 28"/>
              <a:gd name="T6" fmla="*/ 3092450 w 320"/>
              <a:gd name="T7" fmla="*/ 134938 h 28"/>
              <a:gd name="T8" fmla="*/ 2957155 w 320"/>
              <a:gd name="T9" fmla="*/ 269875 h 28"/>
              <a:gd name="T10" fmla="*/ 135295 w 320"/>
              <a:gd name="T11" fmla="*/ 269875 h 28"/>
              <a:gd name="T12" fmla="*/ 0 w 320"/>
              <a:gd name="T13" fmla="*/ 134938 h 28"/>
              <a:gd name="T14" fmla="*/ 0 w 320"/>
              <a:gd name="T15" fmla="*/ 134938 h 28"/>
              <a:gd name="T16" fmla="*/ 135295 w 320"/>
              <a:gd name="T17" fmla="*/ 0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0" h="28">
                <a:moveTo>
                  <a:pt x="14" y="0"/>
                </a:moveTo>
                <a:cubicBezTo>
                  <a:pt x="306" y="0"/>
                  <a:pt x="306" y="0"/>
                  <a:pt x="306" y="0"/>
                </a:cubicBezTo>
                <a:cubicBezTo>
                  <a:pt x="314" y="0"/>
                  <a:pt x="320" y="6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3" name="Freeform 46"/>
          <p:cNvSpPr>
            <a:spLocks noChangeArrowheads="1"/>
          </p:cNvSpPr>
          <p:nvPr/>
        </p:nvSpPr>
        <p:spPr bwMode="auto">
          <a:xfrm>
            <a:off x="3070225" y="3178175"/>
            <a:ext cx="1082675" cy="271463"/>
          </a:xfrm>
          <a:prstGeom prst="roundRect">
            <a:avLst>
              <a:gd name="adj" fmla="val 50000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rgbClr val="3D3F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4" name="Freeform 47"/>
          <p:cNvSpPr>
            <a:spLocks noChangeArrowheads="1"/>
          </p:cNvSpPr>
          <p:nvPr/>
        </p:nvSpPr>
        <p:spPr bwMode="auto">
          <a:xfrm>
            <a:off x="3070225" y="3979863"/>
            <a:ext cx="2628900" cy="280987"/>
          </a:xfrm>
          <a:prstGeom prst="roundRect">
            <a:avLst>
              <a:gd name="adj" fmla="val 50000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rgbClr val="3D3F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5" name="Freeform 48"/>
          <p:cNvSpPr>
            <a:spLocks noChangeArrowheads="1"/>
          </p:cNvSpPr>
          <p:nvPr/>
        </p:nvSpPr>
        <p:spPr bwMode="auto">
          <a:xfrm>
            <a:off x="3070225" y="4792663"/>
            <a:ext cx="2078038" cy="269875"/>
          </a:xfrm>
          <a:prstGeom prst="roundRect">
            <a:avLst>
              <a:gd name="adj" fmla="val 50000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rgbClr val="3D3F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6" name="TextBox 28"/>
          <p:cNvSpPr txBox="1">
            <a:spLocks noChangeArrowheads="1"/>
          </p:cNvSpPr>
          <p:nvPr/>
        </p:nvSpPr>
        <p:spPr bwMode="auto">
          <a:xfrm>
            <a:off x="2227263" y="2293938"/>
            <a:ext cx="706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63%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7" name="TextBox 29"/>
          <p:cNvSpPr txBox="1">
            <a:spLocks noChangeArrowheads="1"/>
          </p:cNvSpPr>
          <p:nvPr/>
        </p:nvSpPr>
        <p:spPr bwMode="auto">
          <a:xfrm>
            <a:off x="2236788" y="3113088"/>
            <a:ext cx="706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35%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8" name="TextBox 30"/>
          <p:cNvSpPr txBox="1">
            <a:spLocks noChangeArrowheads="1"/>
          </p:cNvSpPr>
          <p:nvPr/>
        </p:nvSpPr>
        <p:spPr bwMode="auto">
          <a:xfrm>
            <a:off x="2243138" y="3916363"/>
            <a:ext cx="706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84%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89" name="TextBox 31"/>
          <p:cNvSpPr txBox="1">
            <a:spLocks noChangeArrowheads="1"/>
          </p:cNvSpPr>
          <p:nvPr/>
        </p:nvSpPr>
        <p:spPr bwMode="auto">
          <a:xfrm>
            <a:off x="2236788" y="4735513"/>
            <a:ext cx="7064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67%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90" name="Text Box 11"/>
          <p:cNvSpPr txBox="1">
            <a:spLocks noChangeArrowheads="1"/>
          </p:cNvSpPr>
          <p:nvPr/>
        </p:nvSpPr>
        <p:spPr bwMode="auto">
          <a:xfrm>
            <a:off x="6715125" y="2690813"/>
            <a:ext cx="3414713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4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请在此处输入您的文本，或者将您的文本粘贴到此处。请在此处输入您的文本，或者将您的文本粘贴到此处。请在此处输入您的文本，或者将您的文本粘贴到此处。请在此处输入您的文本，或者将您的文本粘贴到此处。</a:t>
            </a:r>
            <a:endParaRPr lang="zh-CN" altLang="en-US" sz="14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739775" y="841375"/>
            <a:ext cx="10691813" cy="5086350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6369050" y="3751263"/>
            <a:ext cx="4137025" cy="1649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56803" tIns="78402" rIns="156803" bIns="78402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在这里您可以输入您的相关文本，用于给与会者讲解您的产品或者服务。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zh-CN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在这里您可以输入您的相关文本，用于给与会者讲解您的产品或者服务。在这里您可以输入您的相关文本，用于给与会者讲解您的产品或者服务。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369050" y="2933700"/>
            <a:ext cx="153193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156803" tIns="78402" rIns="156803" bIns="78402">
            <a:spAutoFit/>
          </a:bodyPr>
          <a:lstStyle/>
          <a:p>
            <a:r>
              <a:rPr lang="zh-CN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289050" y="2933700"/>
            <a:ext cx="4398963" cy="2466975"/>
          </a:xfrm>
          <a:prstGeom prst="rect">
            <a:avLst/>
          </a:prstGeom>
          <a:blipFill dpi="0" rotWithShape="0">
            <a:blip r:embed="rId2"/>
            <a:srcRect/>
            <a:stretch>
              <a:fillRect b="-302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170" tIns="46990" rIns="90170" bIns="46990" anchor="ctr"/>
          <a:lstStyle/>
          <a:p>
            <a:pPr>
              <a:defRPr/>
            </a:pP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4518025" y="919163"/>
            <a:ext cx="3152775" cy="414337"/>
          </a:xfrm>
          <a:prstGeom prst="flowChartProcess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4518025" y="842963"/>
            <a:ext cx="3152775" cy="762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22" name="椭圆 1"/>
          <p:cNvSpPr/>
          <p:nvPr/>
        </p:nvSpPr>
        <p:spPr bwMode="auto">
          <a:xfrm rot="-1568427">
            <a:off x="5002213" y="2949575"/>
            <a:ext cx="2309812" cy="2028825"/>
          </a:xfrm>
          <a:custGeom>
            <a:avLst/>
            <a:gdLst>
              <a:gd name="T0" fmla="*/ 1910025 w 3096344"/>
              <a:gd name="T1" fmla="*/ 0 h 2717851"/>
              <a:gd name="T2" fmla="*/ 2309812 w 3096344"/>
              <a:gd name="T3" fmla="*/ 873144 h 2717851"/>
              <a:gd name="T4" fmla="*/ 1154906 w 3096344"/>
              <a:gd name="T5" fmla="*/ 2028825 h 2717851"/>
              <a:gd name="T6" fmla="*/ 0 w 3096344"/>
              <a:gd name="T7" fmla="*/ 873144 h 2717851"/>
              <a:gd name="T8" fmla="*/ 352244 w 3096344"/>
              <a:gd name="T9" fmla="*/ 43238 h 27178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96344" h="2717851">
                <a:moveTo>
                  <a:pt x="2560422" y="0"/>
                </a:moveTo>
                <a:cubicBezTo>
                  <a:pt x="2889027" y="282868"/>
                  <a:pt x="3096344" y="702063"/>
                  <a:pt x="3096344" y="1169679"/>
                </a:cubicBezTo>
                <a:cubicBezTo>
                  <a:pt x="3096344" y="2024711"/>
                  <a:pt x="2403204" y="2717851"/>
                  <a:pt x="1548172" y="2717851"/>
                </a:cubicBezTo>
                <a:cubicBezTo>
                  <a:pt x="693140" y="2717851"/>
                  <a:pt x="0" y="2024711"/>
                  <a:pt x="0" y="1169679"/>
                </a:cubicBezTo>
                <a:cubicBezTo>
                  <a:pt x="0" y="733059"/>
                  <a:pt x="180744" y="338654"/>
                  <a:pt x="472190" y="57923"/>
                </a:cubicBezTo>
              </a:path>
            </a:pathLst>
          </a:custGeom>
          <a:noFill/>
          <a:ln w="76200" cap="flat" cmpd="sng">
            <a:solidFill>
              <a:srgbClr val="92D050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3" name="椭圆 1"/>
          <p:cNvSpPr/>
          <p:nvPr/>
        </p:nvSpPr>
        <p:spPr bwMode="auto">
          <a:xfrm rot="-1568427">
            <a:off x="5349875" y="3271838"/>
            <a:ext cx="1557338" cy="1368425"/>
          </a:xfrm>
          <a:custGeom>
            <a:avLst/>
            <a:gdLst>
              <a:gd name="T0" fmla="*/ 1287791 w 3096344"/>
              <a:gd name="T1" fmla="*/ 0 h 2717851"/>
              <a:gd name="T2" fmla="*/ 1557338 w 3096344"/>
              <a:gd name="T3" fmla="*/ 588928 h 2717851"/>
              <a:gd name="T4" fmla="*/ 778669 w 3096344"/>
              <a:gd name="T5" fmla="*/ 1368425 h 2717851"/>
              <a:gd name="T6" fmla="*/ 0 w 3096344"/>
              <a:gd name="T7" fmla="*/ 588928 h 2717851"/>
              <a:gd name="T8" fmla="*/ 237493 w 3096344"/>
              <a:gd name="T9" fmla="*/ 29164 h 27178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96344" h="2717851">
                <a:moveTo>
                  <a:pt x="2560422" y="0"/>
                </a:moveTo>
                <a:cubicBezTo>
                  <a:pt x="2889027" y="282868"/>
                  <a:pt x="3096344" y="702063"/>
                  <a:pt x="3096344" y="1169679"/>
                </a:cubicBezTo>
                <a:cubicBezTo>
                  <a:pt x="3096344" y="2024711"/>
                  <a:pt x="2403204" y="2717851"/>
                  <a:pt x="1548172" y="2717851"/>
                </a:cubicBezTo>
                <a:cubicBezTo>
                  <a:pt x="693140" y="2717851"/>
                  <a:pt x="0" y="2024711"/>
                  <a:pt x="0" y="1169679"/>
                </a:cubicBezTo>
                <a:cubicBezTo>
                  <a:pt x="0" y="733059"/>
                  <a:pt x="180744" y="338654"/>
                  <a:pt x="472190" y="57923"/>
                </a:cubicBezTo>
              </a:path>
            </a:pathLst>
          </a:custGeom>
          <a:noFill/>
          <a:ln w="76200" cap="flat" cmpd="sng">
            <a:solidFill>
              <a:srgbClr val="66BDF2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4" name="椭圆 1"/>
          <p:cNvSpPr/>
          <p:nvPr/>
        </p:nvSpPr>
        <p:spPr bwMode="auto">
          <a:xfrm rot="-1568427">
            <a:off x="4749800" y="2686050"/>
            <a:ext cx="3017838" cy="2649538"/>
          </a:xfrm>
          <a:custGeom>
            <a:avLst/>
            <a:gdLst>
              <a:gd name="T0" fmla="*/ 2495504 w 3096344"/>
              <a:gd name="T1" fmla="*/ 0 h 2717851"/>
              <a:gd name="T2" fmla="*/ 3017838 w 3096344"/>
              <a:gd name="T3" fmla="*/ 1140279 h 2717851"/>
              <a:gd name="T4" fmla="*/ 1508919 w 3096344"/>
              <a:gd name="T5" fmla="*/ 2649538 h 2717851"/>
              <a:gd name="T6" fmla="*/ 0 w 3096344"/>
              <a:gd name="T7" fmla="*/ 1140279 h 2717851"/>
              <a:gd name="T8" fmla="*/ 460218 w 3096344"/>
              <a:gd name="T9" fmla="*/ 56467 h 27178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96344" h="2717851">
                <a:moveTo>
                  <a:pt x="2560422" y="0"/>
                </a:moveTo>
                <a:cubicBezTo>
                  <a:pt x="2889027" y="282868"/>
                  <a:pt x="3096344" y="702063"/>
                  <a:pt x="3096344" y="1169679"/>
                </a:cubicBezTo>
                <a:cubicBezTo>
                  <a:pt x="3096344" y="2024711"/>
                  <a:pt x="2403204" y="2717851"/>
                  <a:pt x="1548172" y="2717851"/>
                </a:cubicBezTo>
                <a:cubicBezTo>
                  <a:pt x="693140" y="2717851"/>
                  <a:pt x="0" y="2024711"/>
                  <a:pt x="0" y="1169679"/>
                </a:cubicBezTo>
                <a:cubicBezTo>
                  <a:pt x="0" y="733059"/>
                  <a:pt x="180744" y="338654"/>
                  <a:pt x="472190" y="57923"/>
                </a:cubicBezTo>
              </a:path>
            </a:pathLst>
          </a:custGeom>
          <a:noFill/>
          <a:ln w="76200" cap="flat" cmpd="sng">
            <a:solidFill>
              <a:srgbClr val="19BC9D"/>
            </a:solidFill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9225" name="直接连接符 47"/>
          <p:cNvCxnSpPr>
            <a:cxnSpLocks noChangeShapeType="1"/>
          </p:cNvCxnSpPr>
          <p:nvPr/>
        </p:nvCxnSpPr>
        <p:spPr bwMode="auto">
          <a:xfrm flipV="1">
            <a:off x="6653213" y="2435225"/>
            <a:ext cx="796925" cy="877888"/>
          </a:xfrm>
          <a:prstGeom prst="line">
            <a:avLst/>
          </a:prstGeom>
          <a:noFill/>
          <a:ln w="12700">
            <a:solidFill>
              <a:srgbClr val="66BDF2"/>
            </a:solidFill>
            <a:prstDash val="dash"/>
            <a:miter lim="800000"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226" name="TextBox 50"/>
          <p:cNvSpPr txBox="1">
            <a:spLocks noChangeArrowheads="1"/>
          </p:cNvSpPr>
          <p:nvPr/>
        </p:nvSpPr>
        <p:spPr bwMode="auto">
          <a:xfrm>
            <a:off x="7481888" y="2211388"/>
            <a:ext cx="1900237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600">
                <a:solidFill>
                  <a:srgbClr val="66BDF2"/>
                </a:solidFill>
                <a:latin typeface="幼圆" pitchFamily="49" charset="-122"/>
                <a:ea typeface="微软雅黑" panose="020B0503020204020204" pitchFamily="34" charset="-122"/>
              </a:rPr>
              <a:t>添加你的文本</a:t>
            </a:r>
            <a:endParaRPr lang="zh-CN" altLang="en-US" sz="1600">
              <a:solidFill>
                <a:srgbClr val="66BDF2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cxnSp>
        <p:nvCxnSpPr>
          <p:cNvPr id="9227" name="直接连接符 54"/>
          <p:cNvCxnSpPr>
            <a:cxnSpLocks noChangeShapeType="1"/>
          </p:cNvCxnSpPr>
          <p:nvPr/>
        </p:nvCxnSpPr>
        <p:spPr bwMode="auto">
          <a:xfrm flipV="1">
            <a:off x="7040563" y="4464050"/>
            <a:ext cx="747712" cy="46038"/>
          </a:xfrm>
          <a:prstGeom prst="line">
            <a:avLst/>
          </a:prstGeom>
          <a:noFill/>
          <a:ln w="12700">
            <a:solidFill>
              <a:srgbClr val="92D050"/>
            </a:solidFill>
            <a:prstDash val="dash"/>
            <a:miter lim="800000"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9228" name="直接连接符 62"/>
          <p:cNvCxnSpPr>
            <a:cxnSpLocks noChangeShapeType="1"/>
          </p:cNvCxnSpPr>
          <p:nvPr/>
        </p:nvCxnSpPr>
        <p:spPr bwMode="auto">
          <a:xfrm flipV="1">
            <a:off x="4500563" y="4621213"/>
            <a:ext cx="360362" cy="119062"/>
          </a:xfrm>
          <a:prstGeom prst="line">
            <a:avLst/>
          </a:prstGeom>
          <a:noFill/>
          <a:ln w="12700">
            <a:solidFill>
              <a:srgbClr val="19BC9D"/>
            </a:solidFill>
            <a:prstDash val="dash"/>
            <a:miter lim="800000"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229" name="TextBox 50"/>
          <p:cNvSpPr txBox="1">
            <a:spLocks noChangeArrowheads="1"/>
          </p:cNvSpPr>
          <p:nvPr/>
        </p:nvSpPr>
        <p:spPr bwMode="auto">
          <a:xfrm>
            <a:off x="7815263" y="4254500"/>
            <a:ext cx="1900237" cy="40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1600">
                <a:solidFill>
                  <a:srgbClr val="92D050"/>
                </a:solidFill>
                <a:latin typeface="幼圆" pitchFamily="49" charset="-122"/>
                <a:ea typeface="微软雅黑" panose="020B0503020204020204" pitchFamily="34" charset="-122"/>
              </a:rPr>
              <a:t>添加你的文本</a:t>
            </a:r>
            <a:endParaRPr lang="zh-CN" altLang="en-US" sz="1600">
              <a:solidFill>
                <a:srgbClr val="92D050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9230" name="TextBox 50"/>
          <p:cNvSpPr txBox="1">
            <a:spLocks noChangeArrowheads="1"/>
          </p:cNvSpPr>
          <p:nvPr/>
        </p:nvSpPr>
        <p:spPr bwMode="auto">
          <a:xfrm>
            <a:off x="2587625" y="4532313"/>
            <a:ext cx="1900238" cy="40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zh-CN" altLang="en-US" sz="1600">
                <a:solidFill>
                  <a:srgbClr val="19BC9D"/>
                </a:solidFill>
                <a:latin typeface="幼圆" pitchFamily="49" charset="-122"/>
                <a:ea typeface="微软雅黑" panose="020B0503020204020204" pitchFamily="34" charset="-122"/>
              </a:rPr>
              <a:t>添加你的文本</a:t>
            </a:r>
            <a:endParaRPr lang="zh-CN" altLang="en-US" sz="1600">
              <a:solidFill>
                <a:srgbClr val="19BC9D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sp>
        <p:nvSpPr>
          <p:cNvPr id="9231" name="任意多边形 20"/>
          <p:cNvSpPr>
            <a:spLocks noChangeArrowheads="1"/>
          </p:cNvSpPr>
          <p:nvPr/>
        </p:nvSpPr>
        <p:spPr bwMode="auto">
          <a:xfrm>
            <a:off x="5046663" y="1960563"/>
            <a:ext cx="1503362" cy="409575"/>
          </a:xfrm>
          <a:custGeom>
            <a:avLst/>
            <a:gdLst>
              <a:gd name="T0" fmla="*/ 1503632 w 1503092"/>
              <a:gd name="T1" fmla="*/ 0 h 408430"/>
              <a:gd name="T2" fmla="*/ 1503631 w 1503092"/>
              <a:gd name="T3" fmla="*/ 308567 h 408430"/>
              <a:gd name="T4" fmla="*/ 1420633 w 1503092"/>
              <a:gd name="T5" fmla="*/ 308566 h 408430"/>
              <a:gd name="T6" fmla="*/ 1439275 w 1503092"/>
              <a:gd name="T7" fmla="*/ 410723 h 408430"/>
              <a:gd name="T8" fmla="*/ 1345872 w 1503092"/>
              <a:gd name="T9" fmla="*/ 308566 h 408430"/>
              <a:gd name="T10" fmla="*/ 0 w 1503092"/>
              <a:gd name="T11" fmla="*/ 308566 h 408430"/>
              <a:gd name="T12" fmla="*/ 0 w 1503092"/>
              <a:gd name="T13" fmla="*/ 1 h 4084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03092"/>
              <a:gd name="T22" fmla="*/ 0 h 408430"/>
              <a:gd name="T23" fmla="*/ 1503092 w 1503092"/>
              <a:gd name="T24" fmla="*/ 408430 h 40843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03092" h="408430">
                <a:moveTo>
                  <a:pt x="1503092" y="0"/>
                </a:moveTo>
                <a:lnTo>
                  <a:pt x="1503091" y="306844"/>
                </a:lnTo>
                <a:lnTo>
                  <a:pt x="1420123" y="306843"/>
                </a:lnTo>
                <a:lnTo>
                  <a:pt x="1438759" y="408430"/>
                </a:lnTo>
                <a:lnTo>
                  <a:pt x="1345388" y="306843"/>
                </a:lnTo>
                <a:lnTo>
                  <a:pt x="0" y="306843"/>
                </a:lnTo>
                <a:lnTo>
                  <a:pt x="0" y="1"/>
                </a:lnTo>
                <a:lnTo>
                  <a:pt x="1503092" y="0"/>
                </a:lnTo>
                <a:close/>
              </a:path>
            </a:pathLst>
          </a:custGeom>
          <a:solidFill>
            <a:srgbClr val="19BC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108000" anchor="ctr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2" name="任意多边形 21"/>
          <p:cNvSpPr>
            <a:spLocks noChangeArrowheads="1"/>
          </p:cNvSpPr>
          <p:nvPr/>
        </p:nvSpPr>
        <p:spPr bwMode="auto">
          <a:xfrm>
            <a:off x="4854575" y="2343150"/>
            <a:ext cx="1503363" cy="407988"/>
          </a:xfrm>
          <a:custGeom>
            <a:avLst/>
            <a:gdLst>
              <a:gd name="T0" fmla="*/ 1503634 w 1503092"/>
              <a:gd name="T1" fmla="*/ 0 h 408430"/>
              <a:gd name="T2" fmla="*/ 1503633 w 1503092"/>
              <a:gd name="T3" fmla="*/ 306180 h 408430"/>
              <a:gd name="T4" fmla="*/ 1420635 w 1503092"/>
              <a:gd name="T5" fmla="*/ 306179 h 408430"/>
              <a:gd name="T6" fmla="*/ 1439277 w 1503092"/>
              <a:gd name="T7" fmla="*/ 407546 h 408430"/>
              <a:gd name="T8" fmla="*/ 1345874 w 1503092"/>
              <a:gd name="T9" fmla="*/ 306179 h 408430"/>
              <a:gd name="T10" fmla="*/ 0 w 1503092"/>
              <a:gd name="T11" fmla="*/ 306179 h 408430"/>
              <a:gd name="T12" fmla="*/ 0 w 1503092"/>
              <a:gd name="T13" fmla="*/ 1 h 4084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03092"/>
              <a:gd name="T22" fmla="*/ 0 h 408430"/>
              <a:gd name="T23" fmla="*/ 1503092 w 1503092"/>
              <a:gd name="T24" fmla="*/ 408430 h 40843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03092" h="408430">
                <a:moveTo>
                  <a:pt x="1503092" y="0"/>
                </a:moveTo>
                <a:lnTo>
                  <a:pt x="1503091" y="306844"/>
                </a:lnTo>
                <a:lnTo>
                  <a:pt x="1420123" y="306843"/>
                </a:lnTo>
                <a:lnTo>
                  <a:pt x="1438759" y="408430"/>
                </a:lnTo>
                <a:lnTo>
                  <a:pt x="1345388" y="306843"/>
                </a:lnTo>
                <a:lnTo>
                  <a:pt x="0" y="306843"/>
                </a:lnTo>
                <a:lnTo>
                  <a:pt x="0" y="1"/>
                </a:lnTo>
                <a:lnTo>
                  <a:pt x="1503092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108000" anchor="ctr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3" name="任意多边形 22"/>
          <p:cNvSpPr>
            <a:spLocks noChangeArrowheads="1"/>
          </p:cNvSpPr>
          <p:nvPr/>
        </p:nvSpPr>
        <p:spPr bwMode="auto">
          <a:xfrm>
            <a:off x="4664075" y="2724150"/>
            <a:ext cx="1503363" cy="407988"/>
          </a:xfrm>
          <a:custGeom>
            <a:avLst/>
            <a:gdLst>
              <a:gd name="T0" fmla="*/ 1503634 w 1503092"/>
              <a:gd name="T1" fmla="*/ 0 h 408430"/>
              <a:gd name="T2" fmla="*/ 1503633 w 1503092"/>
              <a:gd name="T3" fmla="*/ 306180 h 408430"/>
              <a:gd name="T4" fmla="*/ 1420635 w 1503092"/>
              <a:gd name="T5" fmla="*/ 306179 h 408430"/>
              <a:gd name="T6" fmla="*/ 1439277 w 1503092"/>
              <a:gd name="T7" fmla="*/ 407546 h 408430"/>
              <a:gd name="T8" fmla="*/ 1345874 w 1503092"/>
              <a:gd name="T9" fmla="*/ 306179 h 408430"/>
              <a:gd name="T10" fmla="*/ 0 w 1503092"/>
              <a:gd name="T11" fmla="*/ 306179 h 408430"/>
              <a:gd name="T12" fmla="*/ 0 w 1503092"/>
              <a:gd name="T13" fmla="*/ 1 h 4084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03092"/>
              <a:gd name="T22" fmla="*/ 0 h 408430"/>
              <a:gd name="T23" fmla="*/ 1503092 w 1503092"/>
              <a:gd name="T24" fmla="*/ 408430 h 40843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03092" h="408430">
                <a:moveTo>
                  <a:pt x="1503092" y="0"/>
                </a:moveTo>
                <a:lnTo>
                  <a:pt x="1503091" y="306844"/>
                </a:lnTo>
                <a:lnTo>
                  <a:pt x="1420123" y="306843"/>
                </a:lnTo>
                <a:lnTo>
                  <a:pt x="1438759" y="408430"/>
                </a:lnTo>
                <a:lnTo>
                  <a:pt x="1345388" y="306843"/>
                </a:lnTo>
                <a:lnTo>
                  <a:pt x="0" y="306843"/>
                </a:lnTo>
                <a:lnTo>
                  <a:pt x="0" y="1"/>
                </a:lnTo>
                <a:lnTo>
                  <a:pt x="1503092" y="0"/>
                </a:lnTo>
                <a:close/>
              </a:path>
            </a:pathLst>
          </a:custGeom>
          <a:solidFill>
            <a:srgbClr val="66BD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108000" anchor="ctr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/>
          <p:nvPr/>
        </p:nvGrpSpPr>
        <p:grpSpPr bwMode="auto">
          <a:xfrm>
            <a:off x="4805363" y="1530350"/>
            <a:ext cx="2516187" cy="2786063"/>
            <a:chOff x="0" y="0"/>
            <a:chExt cx="5143" cy="5695"/>
          </a:xfrm>
        </p:grpSpPr>
        <p:sp>
          <p:nvSpPr>
            <p:cNvPr id="10245" name="前进箭头 1212"/>
            <p:cNvSpPr/>
            <p:nvPr/>
          </p:nvSpPr>
          <p:spPr bwMode="auto">
            <a:xfrm>
              <a:off x="2559" y="575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46" name="前进箭头 1212"/>
            <p:cNvSpPr/>
            <p:nvPr/>
          </p:nvSpPr>
          <p:spPr bwMode="auto">
            <a:xfrm rot="10800000">
              <a:off x="0" y="0"/>
              <a:ext cx="2585" cy="5120"/>
            </a:xfrm>
            <a:custGeom>
              <a:avLst/>
              <a:gdLst>
                <a:gd name="T0" fmla="*/ 0 w 792088"/>
                <a:gd name="T1" fmla="*/ 0 h 918822"/>
                <a:gd name="T2" fmla="*/ 2585 w 792088"/>
                <a:gd name="T3" fmla="*/ 2560 h 918822"/>
                <a:gd name="T4" fmla="*/ 0 w 792088"/>
                <a:gd name="T5" fmla="*/ 5120 h 918822"/>
                <a:gd name="T6" fmla="*/ 0 w 792088"/>
                <a:gd name="T7" fmla="*/ 0 h 9188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2088" h="918822">
                  <a:moveTo>
                    <a:pt x="0" y="0"/>
                  </a:moveTo>
                  <a:lnTo>
                    <a:pt x="792088" y="459411"/>
                  </a:lnTo>
                  <a:lnTo>
                    <a:pt x="0" y="9188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3260725" y="4949825"/>
            <a:ext cx="56054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添加你的标题</a:t>
            </a:r>
            <a:endParaRPr 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5199063" y="2051050"/>
            <a:ext cx="1719262" cy="18669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  <a:endParaRPr lang="zh-CN" altLang="en-US" sz="44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/>
            <a:r>
              <a:rPr lang="zh-CN" altLang="en-US" sz="7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/>
          </a:p>
        </p:txBody>
      </p:sp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/>
          <a:srcRect/>
          <a:stretch>
            <a:fillRect b="-156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185738" y="146050"/>
            <a:ext cx="1370012" cy="293688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添加你的公司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10661650" y="146050"/>
            <a:ext cx="1368425" cy="293688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添加你的网站</a:t>
            </a:r>
            <a:endParaRPr lang="zh-CN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4518025" y="919163"/>
            <a:ext cx="3152775" cy="414337"/>
          </a:xfrm>
          <a:prstGeom prst="flowChartProcess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添加你的文本</a:t>
            </a:r>
            <a:endParaRPr lang="zh-CN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4518025" y="842963"/>
            <a:ext cx="3152775" cy="76200"/>
          </a:xfrm>
          <a:prstGeom prst="flowChartProcess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0" name="等腰三角形 2"/>
          <p:cNvSpPr>
            <a:spLocks noChangeArrowheads="1"/>
          </p:cNvSpPr>
          <p:nvPr/>
        </p:nvSpPr>
        <p:spPr bwMode="auto">
          <a:xfrm>
            <a:off x="4157663" y="2325688"/>
            <a:ext cx="1284287" cy="1103312"/>
          </a:xfrm>
          <a:custGeom>
            <a:avLst/>
            <a:gdLst>
              <a:gd name="T0" fmla="*/ 0 w 895218"/>
              <a:gd name="T1" fmla="*/ 1571094 h 770017"/>
              <a:gd name="T2" fmla="*/ 908972 w 895218"/>
              <a:gd name="T3" fmla="*/ 0 h 770017"/>
              <a:gd name="T4" fmla="*/ 1842449 w 895218"/>
              <a:gd name="T5" fmla="*/ 1580871 h 770017"/>
              <a:gd name="T6" fmla="*/ 0 w 895218"/>
              <a:gd name="T7" fmla="*/ 1571094 h 770017"/>
              <a:gd name="T8" fmla="*/ 0 60000 65536"/>
              <a:gd name="T9" fmla="*/ 0 60000 65536"/>
              <a:gd name="T10" fmla="*/ 0 60000 65536"/>
              <a:gd name="T11" fmla="*/ 0 60000 65536"/>
              <a:gd name="T12" fmla="*/ 0 w 895218"/>
              <a:gd name="T13" fmla="*/ 0 h 770017"/>
              <a:gd name="T14" fmla="*/ 895218 w 895218"/>
              <a:gd name="T15" fmla="*/ 770017 h 77001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95218" h="770017">
                <a:moveTo>
                  <a:pt x="0" y="765255"/>
                </a:moveTo>
                <a:lnTo>
                  <a:pt x="441656" y="0"/>
                </a:lnTo>
                <a:lnTo>
                  <a:pt x="895218" y="770017"/>
                </a:lnTo>
                <a:lnTo>
                  <a:pt x="0" y="765255"/>
                </a:lnTo>
                <a:close/>
              </a:path>
            </a:pathLst>
          </a:custGeom>
          <a:solidFill>
            <a:srgbClr val="00CCFF"/>
          </a:solidFill>
          <a:ln>
            <a:noFill/>
          </a:ln>
          <a:effectLst>
            <a:outerShdw dist="38100" dir="2700000" algn="ctr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0" rIns="0" bIns="0" anchor="ctr"/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处理</a:t>
            </a:r>
            <a:endParaRPr lang="zh-CN" alt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1" name="梯形 3"/>
          <p:cNvSpPr>
            <a:spLocks noChangeArrowheads="1"/>
          </p:cNvSpPr>
          <p:nvPr/>
        </p:nvSpPr>
        <p:spPr bwMode="auto">
          <a:xfrm>
            <a:off x="3756025" y="3551238"/>
            <a:ext cx="2052638" cy="573087"/>
          </a:xfrm>
          <a:custGeom>
            <a:avLst/>
            <a:gdLst>
              <a:gd name="T0" fmla="*/ 0 w 1431051"/>
              <a:gd name="T1" fmla="*/ 821916 h 399589"/>
              <a:gd name="T2" fmla="*/ 486805 w 1431051"/>
              <a:gd name="T3" fmla="*/ 0 h 399589"/>
              <a:gd name="T4" fmla="*/ 2487919 w 1431051"/>
              <a:gd name="T5" fmla="*/ 6531 h 399589"/>
              <a:gd name="T6" fmla="*/ 2944216 w 1431051"/>
              <a:gd name="T7" fmla="*/ 785960 h 399589"/>
              <a:gd name="T8" fmla="*/ 0 w 1431051"/>
              <a:gd name="T9" fmla="*/ 821916 h 3995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31051"/>
              <a:gd name="T16" fmla="*/ 0 h 399589"/>
              <a:gd name="T17" fmla="*/ 1431051 w 1431051"/>
              <a:gd name="T18" fmla="*/ 399589 h 39958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31051" h="399589">
                <a:moveTo>
                  <a:pt x="0" y="399589"/>
                </a:moveTo>
                <a:lnTo>
                  <a:pt x="236614" y="0"/>
                </a:lnTo>
                <a:lnTo>
                  <a:pt x="1209266" y="3175"/>
                </a:lnTo>
                <a:lnTo>
                  <a:pt x="1431051" y="382108"/>
                </a:lnTo>
                <a:lnTo>
                  <a:pt x="0" y="399589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>
            <a:outerShdw dist="38100" dir="2700000" algn="ctr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检查</a:t>
            </a: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2" name="梯形 3"/>
          <p:cNvSpPr>
            <a:spLocks noChangeArrowheads="1"/>
          </p:cNvSpPr>
          <p:nvPr/>
        </p:nvSpPr>
        <p:spPr bwMode="auto">
          <a:xfrm>
            <a:off x="3322638" y="4244975"/>
            <a:ext cx="2944812" cy="646113"/>
          </a:xfrm>
          <a:custGeom>
            <a:avLst/>
            <a:gdLst>
              <a:gd name="T0" fmla="*/ 0 w 2052557"/>
              <a:gd name="T1" fmla="*/ 913897 h 450371"/>
              <a:gd name="T2" fmla="*/ 539321 w 2052557"/>
              <a:gd name="T3" fmla="*/ 0 h 450371"/>
              <a:gd name="T4" fmla="*/ 3660583 w 2052557"/>
              <a:gd name="T5" fmla="*/ 0 h 450371"/>
              <a:gd name="T6" fmla="*/ 4224934 w 2052557"/>
              <a:gd name="T7" fmla="*/ 926929 h 450371"/>
              <a:gd name="T8" fmla="*/ 0 w 2052557"/>
              <a:gd name="T9" fmla="*/ 913897 h 4503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52557"/>
              <a:gd name="T16" fmla="*/ 0 h 450371"/>
              <a:gd name="T17" fmla="*/ 2052557 w 2052557"/>
              <a:gd name="T18" fmla="*/ 450371 h 4503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52557" h="450371">
                <a:moveTo>
                  <a:pt x="0" y="444039"/>
                </a:moveTo>
                <a:lnTo>
                  <a:pt x="262013" y="0"/>
                </a:lnTo>
                <a:lnTo>
                  <a:pt x="1778384" y="0"/>
                </a:lnTo>
                <a:lnTo>
                  <a:pt x="2052557" y="450371"/>
                </a:lnTo>
                <a:lnTo>
                  <a:pt x="0" y="444039"/>
                </a:lnTo>
                <a:close/>
              </a:path>
            </a:pathLst>
          </a:custGeom>
          <a:solidFill>
            <a:srgbClr val="00CCFF"/>
          </a:solidFill>
          <a:ln>
            <a:noFill/>
          </a:ln>
          <a:effectLst>
            <a:outerShdw dist="38100" dir="2700000" algn="ctr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zh-CN" altLang="en-US" sz="24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3" name="梯形 3"/>
          <p:cNvSpPr>
            <a:spLocks noChangeArrowheads="1"/>
          </p:cNvSpPr>
          <p:nvPr/>
        </p:nvSpPr>
        <p:spPr bwMode="auto">
          <a:xfrm>
            <a:off x="2784475" y="5011738"/>
            <a:ext cx="4010025" cy="695325"/>
          </a:xfrm>
          <a:custGeom>
            <a:avLst/>
            <a:gdLst>
              <a:gd name="T0" fmla="*/ 0 w 2795507"/>
              <a:gd name="T1" fmla="*/ 996215 h 485314"/>
              <a:gd name="T2" fmla="*/ 591398 w 2795507"/>
              <a:gd name="T3" fmla="*/ 13035 h 485314"/>
              <a:gd name="T4" fmla="*/ 5168441 w 2795507"/>
              <a:gd name="T5" fmla="*/ 0 h 485314"/>
              <a:gd name="T6" fmla="*/ 5752195 w 2795507"/>
              <a:gd name="T7" fmla="*/ 996177 h 485314"/>
              <a:gd name="T8" fmla="*/ 0 w 2795507"/>
              <a:gd name="T9" fmla="*/ 996215 h 4853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95507"/>
              <a:gd name="T16" fmla="*/ 0 h 485314"/>
              <a:gd name="T17" fmla="*/ 2795507 w 2795507"/>
              <a:gd name="T18" fmla="*/ 485314 h 48531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95507" h="485314">
                <a:moveTo>
                  <a:pt x="0" y="485314"/>
                </a:moveTo>
                <a:lnTo>
                  <a:pt x="287413" y="6350"/>
                </a:lnTo>
                <a:lnTo>
                  <a:pt x="2511809" y="0"/>
                </a:lnTo>
                <a:lnTo>
                  <a:pt x="2795507" y="485296"/>
                </a:lnTo>
                <a:lnTo>
                  <a:pt x="0" y="485314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>
            <a:outerShdw dist="38100" dir="2700000" algn="ctr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zh-CN" altLang="en-US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endParaRPr lang="zh-CN" altLang="en-US" sz="3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4" name="文本框 18"/>
          <p:cNvSpPr txBox="1">
            <a:spLocks noChangeArrowheads="1"/>
          </p:cNvSpPr>
          <p:nvPr/>
        </p:nvSpPr>
        <p:spPr bwMode="auto">
          <a:xfrm>
            <a:off x="6702425" y="5194300"/>
            <a:ext cx="24320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6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添加你的文本</a:t>
            </a:r>
            <a:endParaRPr lang="zh-CN" altLang="en-US" sz="16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cxnSp>
        <p:nvCxnSpPr>
          <p:cNvPr id="11275" name="直接连接符 17"/>
          <p:cNvCxnSpPr>
            <a:cxnSpLocks noChangeShapeType="1"/>
          </p:cNvCxnSpPr>
          <p:nvPr/>
        </p:nvCxnSpPr>
        <p:spPr bwMode="auto">
          <a:xfrm flipV="1">
            <a:off x="6076950" y="5534025"/>
            <a:ext cx="2994025" cy="7938"/>
          </a:xfrm>
          <a:prstGeom prst="line">
            <a:avLst/>
          </a:prstGeom>
          <a:noFill/>
          <a:ln w="3175">
            <a:solidFill>
              <a:schemeClr val="bg1"/>
            </a:solidFill>
            <a:prstDash val="dash"/>
            <a:miter lim="800000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1276" name="文本框 19"/>
          <p:cNvSpPr txBox="1">
            <a:spLocks noChangeArrowheads="1"/>
          </p:cNvSpPr>
          <p:nvPr/>
        </p:nvSpPr>
        <p:spPr bwMode="auto">
          <a:xfrm>
            <a:off x="6702425" y="4425950"/>
            <a:ext cx="24320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6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添加你的文本</a:t>
            </a:r>
            <a:endParaRPr lang="zh-CN" altLang="en-US" sz="16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cxnSp>
        <p:nvCxnSpPr>
          <p:cNvPr id="11277" name="直接连接符 20"/>
          <p:cNvCxnSpPr>
            <a:cxnSpLocks noChangeShapeType="1"/>
          </p:cNvCxnSpPr>
          <p:nvPr/>
        </p:nvCxnSpPr>
        <p:spPr bwMode="auto">
          <a:xfrm>
            <a:off x="5715000" y="4759325"/>
            <a:ext cx="3355975" cy="4763"/>
          </a:xfrm>
          <a:prstGeom prst="line">
            <a:avLst/>
          </a:prstGeom>
          <a:noFill/>
          <a:ln w="3175">
            <a:solidFill>
              <a:schemeClr val="bg1"/>
            </a:solidFill>
            <a:prstDash val="dash"/>
            <a:miter lim="800000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1278" name="文本框 21"/>
          <p:cNvSpPr txBox="1">
            <a:spLocks noChangeArrowheads="1"/>
          </p:cNvSpPr>
          <p:nvPr/>
        </p:nvSpPr>
        <p:spPr bwMode="auto">
          <a:xfrm>
            <a:off x="6702425" y="3632200"/>
            <a:ext cx="24320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6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添加你的文本</a:t>
            </a:r>
            <a:endParaRPr lang="zh-CN" altLang="en-US" sz="16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cxnSp>
        <p:nvCxnSpPr>
          <p:cNvPr id="11279" name="直接连接符 22"/>
          <p:cNvCxnSpPr>
            <a:cxnSpLocks noChangeShapeType="1"/>
          </p:cNvCxnSpPr>
          <p:nvPr/>
        </p:nvCxnSpPr>
        <p:spPr bwMode="auto">
          <a:xfrm flipV="1">
            <a:off x="5346700" y="3970338"/>
            <a:ext cx="3724275" cy="7937"/>
          </a:xfrm>
          <a:prstGeom prst="line">
            <a:avLst/>
          </a:prstGeom>
          <a:noFill/>
          <a:ln w="3175">
            <a:solidFill>
              <a:schemeClr val="bg1"/>
            </a:solidFill>
            <a:prstDash val="dash"/>
            <a:miter lim="800000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1280" name="文本框 23"/>
          <p:cNvSpPr txBox="1">
            <a:spLocks noChangeArrowheads="1"/>
          </p:cNvSpPr>
          <p:nvPr/>
        </p:nvSpPr>
        <p:spPr bwMode="auto">
          <a:xfrm>
            <a:off x="6702425" y="2874963"/>
            <a:ext cx="2432050" cy="334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600">
                <a:solidFill>
                  <a:schemeClr val="bg1"/>
                </a:solidFill>
                <a:latin typeface="幼圆" pitchFamily="49" charset="-122"/>
                <a:ea typeface="微软雅黑" panose="020B0503020204020204" pitchFamily="34" charset="-122"/>
              </a:rPr>
              <a:t>添加你的文本</a:t>
            </a:r>
            <a:endParaRPr lang="zh-CN" altLang="en-US" sz="1600">
              <a:solidFill>
                <a:schemeClr val="bg1"/>
              </a:solidFill>
              <a:latin typeface="幼圆" pitchFamily="49" charset="-122"/>
              <a:ea typeface="微软雅黑" panose="020B0503020204020204" pitchFamily="34" charset="-122"/>
            </a:endParaRPr>
          </a:p>
        </p:txBody>
      </p:sp>
      <p:cxnSp>
        <p:nvCxnSpPr>
          <p:cNvPr id="11281" name="直接连接符 24"/>
          <p:cNvCxnSpPr>
            <a:cxnSpLocks noChangeShapeType="1"/>
          </p:cNvCxnSpPr>
          <p:nvPr/>
        </p:nvCxnSpPr>
        <p:spPr bwMode="auto">
          <a:xfrm>
            <a:off x="5043488" y="3208338"/>
            <a:ext cx="4027487" cy="4762"/>
          </a:xfrm>
          <a:prstGeom prst="line">
            <a:avLst/>
          </a:prstGeom>
          <a:noFill/>
          <a:ln w="3175">
            <a:solidFill>
              <a:schemeClr val="bg1"/>
            </a:solidFill>
            <a:prstDash val="dash"/>
            <a:miter lim="800000"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4057</Words>
  <Application>WPS 演示</Application>
  <PresentationFormat>自定义</PresentationFormat>
  <Paragraphs>533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47" baseType="lpstr">
      <vt:lpstr>Arial</vt:lpstr>
      <vt:lpstr>宋体</vt:lpstr>
      <vt:lpstr>Wingdings</vt:lpstr>
      <vt:lpstr>微软雅黑</vt:lpstr>
      <vt:lpstr>幼圆</vt:lpstr>
      <vt:lpstr>黑体</vt:lpstr>
      <vt:lpstr>Calibri</vt:lpstr>
      <vt:lpstr>Impact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5</cp:revision>
  <dcterms:created xsi:type="dcterms:W3CDTF">2015-04-16T04:54:00Z</dcterms:created>
  <dcterms:modified xsi:type="dcterms:W3CDTF">2016-08-02T08:10:51Z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