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5" r:id="rId6"/>
    <p:sldId id="262" r:id="rId7"/>
    <p:sldId id="260" r:id="rId8"/>
    <p:sldId id="261" r:id="rId9"/>
    <p:sldId id="264" r:id="rId10"/>
    <p:sldId id="263" r:id="rId11"/>
    <p:sldId id="266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40" userDrawn="1">
          <p15:clr>
            <a:srgbClr val="A4A3A4"/>
          </p15:clr>
        </p15:guide>
        <p15:guide id="2" pos="3318" userDrawn="1">
          <p15:clr>
            <a:srgbClr val="A4A3A4"/>
          </p15:clr>
        </p15:guide>
        <p15:guide id="3" orient="horz" pos="22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5D27"/>
    <a:srgbClr val="FBEBD2"/>
    <a:srgbClr val="F0B556"/>
    <a:srgbClr val="755825"/>
    <a:srgbClr val="A17A33"/>
    <a:srgbClr val="B73C2B"/>
    <a:srgbClr val="D45949"/>
    <a:srgbClr val="FFFFFF"/>
    <a:srgbClr val="F9F6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06" autoAdjust="0"/>
  </p:normalViewPr>
  <p:slideViewPr>
    <p:cSldViewPr snapToGrid="0">
      <p:cViewPr varScale="1">
        <p:scale>
          <a:sx n="65" d="100"/>
          <a:sy n="65" d="100"/>
        </p:scale>
        <p:origin x="-918" y="612"/>
      </p:cViewPr>
      <p:guideLst>
        <p:guide orient="horz" pos="640"/>
        <p:guide orient="horz" pos="2260"/>
        <p:guide pos="33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2867C-67C6-4C69-ADC6-0B6599FCAF3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68C97-9A60-47D7-BD7D-5DE9E06874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983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68C97-9A60-47D7-BD7D-5DE9E068742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273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B32C855D-4944-408F-9438-DD0DF85B4157}" type="slidenum">
              <a:rPr lang="zh-CN" altLang="en-US" smtClean="0">
                <a:latin typeface="Calibri" panose="020F0502020204030204" pitchFamily="34" charset="0"/>
              </a:rPr>
              <a:pPr/>
              <a:t>7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945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573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54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758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814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52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81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30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47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03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94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15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7EBD-BE68-4CA9-B4B5-E6C0AD1F6A8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39622-B754-41FD-AC21-94708EBC2B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55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903522" y="3303083"/>
            <a:ext cx="2256311" cy="2256311"/>
            <a:chOff x="1905989" y="1118012"/>
            <a:chExt cx="2256311" cy="2256311"/>
          </a:xfrm>
        </p:grpSpPr>
        <p:sp>
          <p:nvSpPr>
            <p:cNvPr id="6" name="十边形 5"/>
            <p:cNvSpPr/>
            <p:nvPr/>
          </p:nvSpPr>
          <p:spPr>
            <a:xfrm>
              <a:off x="1905989" y="1118012"/>
              <a:ext cx="2256311" cy="2256311"/>
            </a:xfrm>
            <a:prstGeom prst="decagon">
              <a:avLst/>
            </a:prstGeom>
            <a:noFill/>
            <a:ln>
              <a:solidFill>
                <a:srgbClr val="FBE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十边形 4"/>
            <p:cNvSpPr/>
            <p:nvPr/>
          </p:nvSpPr>
          <p:spPr>
            <a:xfrm>
              <a:off x="2018805" y="1230828"/>
              <a:ext cx="2030680" cy="2030680"/>
            </a:xfrm>
            <a:prstGeom prst="decagon">
              <a:avLst/>
            </a:prstGeom>
            <a:blipFill>
              <a:blip r:embed="rId3"/>
              <a:stretch>
                <a:fillRect/>
              </a:stretch>
            </a:blipFill>
            <a:ln w="76200">
              <a:solidFill>
                <a:srgbClr val="FBE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85363" y="1397096"/>
            <a:ext cx="1793172" cy="1793172"/>
            <a:chOff x="1905989" y="1118012"/>
            <a:chExt cx="2256311" cy="2256311"/>
          </a:xfrm>
        </p:grpSpPr>
        <p:sp>
          <p:nvSpPr>
            <p:cNvPr id="9" name="十边形 8"/>
            <p:cNvSpPr/>
            <p:nvPr/>
          </p:nvSpPr>
          <p:spPr>
            <a:xfrm>
              <a:off x="1905989" y="1118012"/>
              <a:ext cx="2256311" cy="2256311"/>
            </a:xfrm>
            <a:prstGeom prst="decagon">
              <a:avLst/>
            </a:prstGeom>
            <a:noFill/>
            <a:ln>
              <a:solidFill>
                <a:srgbClr val="FBE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十边形 9"/>
            <p:cNvSpPr/>
            <p:nvPr/>
          </p:nvSpPr>
          <p:spPr>
            <a:xfrm>
              <a:off x="2018805" y="1230828"/>
              <a:ext cx="2030680" cy="2030680"/>
            </a:xfrm>
            <a:prstGeom prst="decagon">
              <a:avLst/>
            </a:prstGeom>
            <a:blipFill>
              <a:blip r:embed="rId3"/>
              <a:stretch>
                <a:fillRect/>
              </a:stretch>
            </a:blipFill>
            <a:ln w="76200">
              <a:solidFill>
                <a:srgbClr val="FBE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5047018" y="2554222"/>
            <a:ext cx="6234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单击此处插入标题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>
            <a:stCxn id="6" idx="1"/>
          </p:cNvCxnSpPr>
          <p:nvPr/>
        </p:nvCxnSpPr>
        <p:spPr>
          <a:xfrm flipV="1">
            <a:off x="5159833" y="4431238"/>
            <a:ext cx="5456707" cy="1"/>
          </a:xfrm>
          <a:prstGeom prst="line">
            <a:avLst/>
          </a:prstGeom>
          <a:ln w="12700">
            <a:solidFill>
              <a:srgbClr val="FBEB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652658" y="3795447"/>
            <a:ext cx="6234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</a:p>
          <a:p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355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40"/>
          <a:stretch/>
        </p:blipFill>
        <p:spPr>
          <a:xfrm>
            <a:off x="851900" y="1979942"/>
            <a:ext cx="2876944" cy="278725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00"/>
          <a:stretch/>
        </p:blipFill>
        <p:spPr>
          <a:xfrm>
            <a:off x="8463983" y="1979941"/>
            <a:ext cx="2888819" cy="278725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73"/>
          <a:stretch/>
        </p:blipFill>
        <p:spPr>
          <a:xfrm>
            <a:off x="4653799" y="1979941"/>
            <a:ext cx="2885229" cy="278725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851900" y="3942608"/>
            <a:ext cx="2876944" cy="824592"/>
          </a:xfrm>
          <a:prstGeom prst="rect">
            <a:avLst/>
          </a:prstGeom>
          <a:solidFill>
            <a:srgbClr val="F0B55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53798" y="3942608"/>
            <a:ext cx="2885229" cy="824592"/>
          </a:xfrm>
          <a:prstGeom prst="rect">
            <a:avLst/>
          </a:prstGeom>
          <a:solidFill>
            <a:srgbClr val="F0B55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67106" y="3942608"/>
            <a:ext cx="2889286" cy="824592"/>
          </a:xfrm>
          <a:prstGeom prst="rect">
            <a:avLst/>
          </a:prstGeom>
          <a:solidFill>
            <a:srgbClr val="F0B55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364992" y="950976"/>
            <a:ext cx="5510784" cy="0"/>
          </a:xfrm>
          <a:prstGeom prst="line">
            <a:avLst/>
          </a:prstGeom>
          <a:ln w="12700">
            <a:solidFill>
              <a:srgbClr val="A17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662833" y="34727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</a:t>
            </a:r>
            <a:r>
              <a:rPr lang="zh-CN" altLang="en-US" sz="2800" b="1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插入标题</a:t>
            </a:r>
            <a:endParaRPr lang="zh-CN" altLang="en-US" sz="20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935028" y="4965174"/>
            <a:ext cx="287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88609" y="4965174"/>
            <a:ext cx="287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95050" y="4965174"/>
            <a:ext cx="287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8808" y="412407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96945" y="412407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584953" y="412407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1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1" y="-112815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967844" y="1766453"/>
            <a:ext cx="2256311" cy="2256311"/>
            <a:chOff x="1905989" y="1118012"/>
            <a:chExt cx="2256311" cy="2256311"/>
          </a:xfrm>
        </p:grpSpPr>
        <p:sp>
          <p:nvSpPr>
            <p:cNvPr id="4" name="十边形 3"/>
            <p:cNvSpPr/>
            <p:nvPr/>
          </p:nvSpPr>
          <p:spPr>
            <a:xfrm>
              <a:off x="1905989" y="1118012"/>
              <a:ext cx="2256311" cy="2256311"/>
            </a:xfrm>
            <a:prstGeom prst="decagon">
              <a:avLst/>
            </a:prstGeom>
            <a:noFill/>
            <a:ln>
              <a:solidFill>
                <a:srgbClr val="FBE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十边形 4"/>
            <p:cNvSpPr/>
            <p:nvPr/>
          </p:nvSpPr>
          <p:spPr>
            <a:xfrm>
              <a:off x="2018805" y="1230828"/>
              <a:ext cx="2030680" cy="2030680"/>
            </a:xfrm>
            <a:prstGeom prst="decagon">
              <a:avLst/>
            </a:prstGeom>
            <a:blipFill>
              <a:blip r:embed="rId3"/>
              <a:stretch>
                <a:fillRect/>
              </a:stretch>
            </a:blipFill>
            <a:ln w="76200">
              <a:solidFill>
                <a:srgbClr val="FBE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875152" y="4563066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576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9405" y="7178634"/>
            <a:ext cx="3952875" cy="26098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98868" y="0"/>
            <a:ext cx="7893132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" name="十边形 3"/>
          <p:cNvSpPr/>
          <p:nvPr/>
        </p:nvSpPr>
        <p:spPr>
          <a:xfrm>
            <a:off x="3046020" y="875805"/>
            <a:ext cx="2553195" cy="2553195"/>
          </a:xfrm>
          <a:prstGeom prst="decagon">
            <a:avLst/>
          </a:prstGeom>
          <a:ln w="38100">
            <a:solidFill>
              <a:srgbClr val="FBEB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十边形 9"/>
          <p:cNvSpPr/>
          <p:nvPr/>
        </p:nvSpPr>
        <p:spPr>
          <a:xfrm>
            <a:off x="2914415" y="726456"/>
            <a:ext cx="2851892" cy="2851892"/>
          </a:xfrm>
          <a:prstGeom prst="decagon">
            <a:avLst/>
          </a:prstGeom>
          <a:noFill/>
          <a:ln w="76200">
            <a:solidFill>
              <a:srgbClr val="FBEB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十边形 11"/>
          <p:cNvSpPr/>
          <p:nvPr/>
        </p:nvSpPr>
        <p:spPr>
          <a:xfrm>
            <a:off x="3046019" y="878649"/>
            <a:ext cx="2553195" cy="2553195"/>
          </a:xfrm>
          <a:prstGeom prst="decagon">
            <a:avLst/>
          </a:prstGeom>
          <a:solidFill>
            <a:schemeClr val="bg1">
              <a:alpha val="60000"/>
            </a:schemeClr>
          </a:solidFill>
          <a:ln w="38100">
            <a:solidFill>
              <a:srgbClr val="FBEB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146888" y="1797551"/>
            <a:ext cx="3290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A17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4000" b="1" dirty="0">
              <a:solidFill>
                <a:srgbClr val="A17A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766307" y="2151494"/>
            <a:ext cx="1572644" cy="0"/>
          </a:xfrm>
          <a:prstGeom prst="line">
            <a:avLst/>
          </a:prstGeom>
          <a:ln>
            <a:solidFill>
              <a:srgbClr val="FBEB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338951" y="2151494"/>
            <a:ext cx="0" cy="4023675"/>
          </a:xfrm>
          <a:prstGeom prst="line">
            <a:avLst/>
          </a:prstGeom>
          <a:ln>
            <a:solidFill>
              <a:srgbClr val="FBEB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338951" y="6163294"/>
            <a:ext cx="4595750" cy="0"/>
          </a:xfrm>
          <a:prstGeom prst="line">
            <a:avLst/>
          </a:prstGeom>
          <a:ln>
            <a:solidFill>
              <a:srgbClr val="FBEB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十边形 5"/>
          <p:cNvSpPr/>
          <p:nvPr/>
        </p:nvSpPr>
        <p:spPr>
          <a:xfrm>
            <a:off x="7019155" y="2425829"/>
            <a:ext cx="609518" cy="609518"/>
          </a:xfrm>
          <a:prstGeom prst="decagon">
            <a:avLst/>
          </a:prstGeom>
          <a:solidFill>
            <a:srgbClr val="FBEBD2"/>
          </a:solidFill>
          <a:ln w="57150">
            <a:solidFill>
              <a:srgbClr val="A17A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十边形 12"/>
          <p:cNvSpPr/>
          <p:nvPr/>
        </p:nvSpPr>
        <p:spPr>
          <a:xfrm>
            <a:off x="7034192" y="3382700"/>
            <a:ext cx="609518" cy="609518"/>
          </a:xfrm>
          <a:prstGeom prst="decagon">
            <a:avLst/>
          </a:prstGeom>
          <a:solidFill>
            <a:srgbClr val="FBEBD2"/>
          </a:solidFill>
          <a:ln w="57150">
            <a:solidFill>
              <a:srgbClr val="A17A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十边形 14"/>
          <p:cNvSpPr/>
          <p:nvPr/>
        </p:nvSpPr>
        <p:spPr>
          <a:xfrm>
            <a:off x="7049229" y="4339571"/>
            <a:ext cx="609518" cy="609518"/>
          </a:xfrm>
          <a:prstGeom prst="decagon">
            <a:avLst/>
          </a:prstGeom>
          <a:solidFill>
            <a:srgbClr val="FBEBD2"/>
          </a:solidFill>
          <a:ln w="57150">
            <a:solidFill>
              <a:srgbClr val="A17A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十边形 16"/>
          <p:cNvSpPr/>
          <p:nvPr/>
        </p:nvSpPr>
        <p:spPr>
          <a:xfrm>
            <a:off x="7064266" y="5296442"/>
            <a:ext cx="609518" cy="609518"/>
          </a:xfrm>
          <a:prstGeom prst="decagon">
            <a:avLst/>
          </a:prstGeom>
          <a:solidFill>
            <a:srgbClr val="FBEBD2"/>
          </a:solidFill>
          <a:ln w="57150">
            <a:solidFill>
              <a:srgbClr val="A17A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十边形 6"/>
          <p:cNvSpPr/>
          <p:nvPr/>
        </p:nvSpPr>
        <p:spPr>
          <a:xfrm rot="20553927">
            <a:off x="11883497" y="5477910"/>
            <a:ext cx="1477674" cy="1477674"/>
          </a:xfrm>
          <a:prstGeom prst="decagon">
            <a:avLst/>
          </a:prstGeom>
          <a:solidFill>
            <a:srgbClr val="FBEBD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102316" y="2423124"/>
            <a:ext cx="743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A17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dirty="0">
              <a:solidFill>
                <a:srgbClr val="A17A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114508" y="3365084"/>
            <a:ext cx="743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A17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dirty="0">
              <a:solidFill>
                <a:srgbClr val="A17A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26700" y="4343620"/>
            <a:ext cx="743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A17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dirty="0">
              <a:solidFill>
                <a:srgbClr val="A17A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26700" y="5297772"/>
            <a:ext cx="743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A17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dirty="0">
              <a:solidFill>
                <a:srgbClr val="A17A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732157" y="252764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32157" y="3479235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732157" y="440704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732157" y="536120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1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667"/>
          <a:stretch/>
        </p:blipFill>
        <p:spPr>
          <a:xfrm>
            <a:off x="0" y="0"/>
            <a:ext cx="12192001" cy="36576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十边形 5"/>
          <p:cNvSpPr/>
          <p:nvPr/>
        </p:nvSpPr>
        <p:spPr>
          <a:xfrm>
            <a:off x="1401291" y="1033150"/>
            <a:ext cx="1900053" cy="1900053"/>
          </a:xfrm>
          <a:prstGeom prst="decagon">
            <a:avLst/>
          </a:prstGeom>
          <a:solidFill>
            <a:srgbClr val="FBE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十边形 6"/>
          <p:cNvSpPr/>
          <p:nvPr/>
        </p:nvSpPr>
        <p:spPr>
          <a:xfrm>
            <a:off x="5177644" y="1021273"/>
            <a:ext cx="1900053" cy="1900053"/>
          </a:xfrm>
          <a:prstGeom prst="decagon">
            <a:avLst/>
          </a:prstGeom>
          <a:solidFill>
            <a:srgbClr val="FBE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十边形 7"/>
          <p:cNvSpPr/>
          <p:nvPr/>
        </p:nvSpPr>
        <p:spPr>
          <a:xfrm>
            <a:off x="8953997" y="1033148"/>
            <a:ext cx="1900053" cy="1900053"/>
          </a:xfrm>
          <a:prstGeom prst="decagon">
            <a:avLst/>
          </a:prstGeom>
          <a:solidFill>
            <a:srgbClr val="FBE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1987658" y="1413263"/>
            <a:ext cx="679817" cy="569913"/>
          </a:xfrm>
          <a:custGeom>
            <a:avLst/>
            <a:gdLst>
              <a:gd name="T0" fmla="*/ 4782741 w 8175625"/>
              <a:gd name="T1" fmla="*/ 5951140 h 6857999"/>
              <a:gd name="T2" fmla="*/ 4805363 w 8175625"/>
              <a:gd name="T3" fmla="*/ 6108303 h 6857999"/>
              <a:gd name="T4" fmla="*/ 5407025 w 8175625"/>
              <a:gd name="T5" fmla="*/ 6147990 h 6857999"/>
              <a:gd name="T6" fmla="*/ 5505847 w 8175625"/>
              <a:gd name="T7" fmla="*/ 6027340 h 6857999"/>
              <a:gd name="T8" fmla="*/ 5432425 w 8175625"/>
              <a:gd name="T9" fmla="*/ 5888037 h 6857999"/>
              <a:gd name="T10" fmla="*/ 3708797 w 8175625"/>
              <a:gd name="T11" fmla="*/ 5894784 h 6857999"/>
              <a:gd name="T12" fmla="*/ 3649266 w 8175625"/>
              <a:gd name="T13" fmla="*/ 6041231 h 6857999"/>
              <a:gd name="T14" fmla="*/ 3759597 w 8175625"/>
              <a:gd name="T15" fmla="*/ 6151562 h 6857999"/>
              <a:gd name="T16" fmla="*/ 4356498 w 8175625"/>
              <a:gd name="T17" fmla="*/ 6097587 h 6857999"/>
              <a:gd name="T18" fmla="*/ 4363642 w 8175625"/>
              <a:gd name="T19" fmla="*/ 5938837 h 6857999"/>
              <a:gd name="T20" fmla="*/ 2660254 w 8175625"/>
              <a:gd name="T21" fmla="*/ 5870971 h 6857999"/>
              <a:gd name="T22" fmla="*/ 2534445 w 8175625"/>
              <a:gd name="T23" fmla="*/ 5963840 h 6857999"/>
              <a:gd name="T24" fmla="*/ 2572148 w 8175625"/>
              <a:gd name="T25" fmla="*/ 6117828 h 6857999"/>
              <a:gd name="T26" fmla="*/ 3176985 w 8175625"/>
              <a:gd name="T27" fmla="*/ 6143625 h 6857999"/>
              <a:gd name="T28" fmla="*/ 3263901 w 8175625"/>
              <a:gd name="T29" fmla="*/ 6012656 h 6857999"/>
              <a:gd name="T30" fmla="*/ 3176985 w 8175625"/>
              <a:gd name="T31" fmla="*/ 5881687 h 6857999"/>
              <a:gd name="T32" fmla="*/ 1454944 w 8175625"/>
              <a:gd name="T33" fmla="*/ 5903118 h 6857999"/>
              <a:gd name="T34" fmla="*/ 1409700 w 8175625"/>
              <a:gd name="T35" fmla="*/ 6054725 h 6857999"/>
              <a:gd name="T36" fmla="*/ 1530747 w 8175625"/>
              <a:gd name="T37" fmla="*/ 6153547 h 6857999"/>
              <a:gd name="T38" fmla="*/ 2120901 w 8175625"/>
              <a:gd name="T39" fmla="*/ 6086475 h 6857999"/>
              <a:gd name="T40" fmla="*/ 2113360 w 8175625"/>
              <a:gd name="T41" fmla="*/ 5927724 h 6857999"/>
              <a:gd name="T42" fmla="*/ 6281341 w 8175625"/>
              <a:gd name="T43" fmla="*/ 5562200 h 6857999"/>
              <a:gd name="T44" fmla="*/ 5895579 w 8175625"/>
              <a:gd name="T45" fmla="*/ 5877439 h 6857999"/>
              <a:gd name="T46" fmla="*/ 5978526 w 8175625"/>
              <a:gd name="T47" fmla="*/ 6299344 h 6857999"/>
              <a:gd name="T48" fmla="*/ 6374210 w 8175625"/>
              <a:gd name="T49" fmla="*/ 6461524 h 6857999"/>
              <a:gd name="T50" fmla="*/ 6759972 w 8175625"/>
              <a:gd name="T51" fmla="*/ 6146284 h 6857999"/>
              <a:gd name="T52" fmla="*/ 6677026 w 8175625"/>
              <a:gd name="T53" fmla="*/ 5724380 h 6857999"/>
              <a:gd name="T54" fmla="*/ 2074912 w 8175625"/>
              <a:gd name="T55" fmla="*/ 4174059 h 6857999"/>
              <a:gd name="T56" fmla="*/ 6123336 w 8175625"/>
              <a:gd name="T57" fmla="*/ 4174059 h 6857999"/>
              <a:gd name="T58" fmla="*/ 3708967 w 8175625"/>
              <a:gd name="T59" fmla="*/ 3935802 h 6857999"/>
              <a:gd name="T60" fmla="*/ 2788473 w 8175625"/>
              <a:gd name="T61" fmla="*/ 1758464 h 6857999"/>
              <a:gd name="T62" fmla="*/ 1684958 w 8175625"/>
              <a:gd name="T63" fmla="*/ 1207690 h 6857999"/>
              <a:gd name="T64" fmla="*/ 1903412 w 8175625"/>
              <a:gd name="T65" fmla="*/ 1396853 h 6857999"/>
              <a:gd name="T66" fmla="*/ 2094064 w 8175625"/>
              <a:gd name="T67" fmla="*/ 1211267 h 6857999"/>
              <a:gd name="T68" fmla="*/ 2339527 w 8175625"/>
              <a:gd name="T69" fmla="*/ 1278428 h 6857999"/>
              <a:gd name="T70" fmla="*/ 2392750 w 8175625"/>
              <a:gd name="T71" fmla="*/ 1584426 h 6857999"/>
              <a:gd name="T72" fmla="*/ 2043620 w 8175625"/>
              <a:gd name="T73" fmla="*/ 1710800 h 6857999"/>
              <a:gd name="T74" fmla="*/ 2123456 w 8175625"/>
              <a:gd name="T75" fmla="*/ 1981032 h 6857999"/>
              <a:gd name="T76" fmla="*/ 1632132 w 8175625"/>
              <a:gd name="T77" fmla="*/ 1938113 h 6857999"/>
              <a:gd name="T78" fmla="*/ 1414472 w 8175625"/>
              <a:gd name="T79" fmla="*/ 1580055 h 6857999"/>
              <a:gd name="T80" fmla="*/ 1469284 w 8175625"/>
              <a:gd name="T81" fmla="*/ 1278428 h 6857999"/>
              <a:gd name="T82" fmla="*/ 1299215 w 8175625"/>
              <a:gd name="T83" fmla="*/ 530225 h 6857999"/>
              <a:gd name="T84" fmla="*/ 892114 w 8175625"/>
              <a:gd name="T85" fmla="*/ 712390 h 6857999"/>
              <a:gd name="T86" fmla="*/ 654440 w 8175625"/>
              <a:gd name="T87" fmla="*/ 1085056 h 6857999"/>
              <a:gd name="T88" fmla="*/ 659995 w 8175625"/>
              <a:gd name="T89" fmla="*/ 4694634 h 6857999"/>
              <a:gd name="T90" fmla="*/ 906795 w 8175625"/>
              <a:gd name="T91" fmla="*/ 5060950 h 6857999"/>
              <a:gd name="T92" fmla="*/ 1318657 w 8175625"/>
              <a:gd name="T93" fmla="*/ 5233590 h 6857999"/>
              <a:gd name="T94" fmla="*/ 7129559 w 8175625"/>
              <a:gd name="T95" fmla="*/ 5153025 h 6857999"/>
              <a:gd name="T96" fmla="*/ 7447780 w 8175625"/>
              <a:gd name="T97" fmla="*/ 4849415 h 6857999"/>
              <a:gd name="T98" fmla="*/ 7548960 w 8175625"/>
              <a:gd name="T99" fmla="*/ 1256903 h 6857999"/>
              <a:gd name="T100" fmla="*/ 7396594 w 8175625"/>
              <a:gd name="T101" fmla="*/ 834231 h 6857999"/>
              <a:gd name="T102" fmla="*/ 7043060 w 8175625"/>
              <a:gd name="T103" fmla="*/ 571103 h 6857999"/>
              <a:gd name="T104" fmla="*/ 7539831 w 8175625"/>
              <a:gd name="T105" fmla="*/ 12303 h 6857999"/>
              <a:gd name="T106" fmla="*/ 7936310 w 8175625"/>
              <a:gd name="T107" fmla="*/ 213121 h 6857999"/>
              <a:gd name="T108" fmla="*/ 8155781 w 8175625"/>
              <a:gd name="T109" fmla="*/ 598090 h 6857999"/>
              <a:gd name="T110" fmla="*/ 8128794 w 8175625"/>
              <a:gd name="T111" fmla="*/ 6351190 h 6857999"/>
              <a:gd name="T112" fmla="*/ 7865269 w 8175625"/>
              <a:gd name="T113" fmla="*/ 6704409 h 6857999"/>
              <a:gd name="T114" fmla="*/ 7442597 w 8175625"/>
              <a:gd name="T115" fmla="*/ 6857205 h 6857999"/>
              <a:gd name="T116" fmla="*/ 387747 w 8175625"/>
              <a:gd name="T117" fmla="*/ 6755209 h 6857999"/>
              <a:gd name="T118" fmla="*/ 84138 w 8175625"/>
              <a:gd name="T119" fmla="*/ 6437312 h 6857999"/>
              <a:gd name="T120" fmla="*/ 3969 w 8175625"/>
              <a:gd name="T121" fmla="*/ 693737 h 6857999"/>
              <a:gd name="T122" fmla="*/ 176610 w 8175625"/>
              <a:gd name="T123" fmla="*/ 280987 h 6857999"/>
              <a:gd name="T124" fmla="*/ 542925 w 8175625"/>
              <a:gd name="T125" fmla="*/ 34925 h 6857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75625" h="6857999">
                <a:moveTo>
                  <a:pt x="4910138" y="5870574"/>
                </a:moveTo>
                <a:lnTo>
                  <a:pt x="4902994" y="5870971"/>
                </a:lnTo>
                <a:lnTo>
                  <a:pt x="4896247" y="5871765"/>
                </a:lnTo>
                <a:lnTo>
                  <a:pt x="4889103" y="5872559"/>
                </a:lnTo>
                <a:lnTo>
                  <a:pt x="4881563" y="5873749"/>
                </a:lnTo>
                <a:lnTo>
                  <a:pt x="4874816" y="5874940"/>
                </a:lnTo>
                <a:lnTo>
                  <a:pt x="4868069" y="5876924"/>
                </a:lnTo>
                <a:lnTo>
                  <a:pt x="4861719" y="5879306"/>
                </a:lnTo>
                <a:lnTo>
                  <a:pt x="4855369" y="5881687"/>
                </a:lnTo>
                <a:lnTo>
                  <a:pt x="4849019" y="5884862"/>
                </a:lnTo>
                <a:lnTo>
                  <a:pt x="4842669" y="5888037"/>
                </a:lnTo>
                <a:lnTo>
                  <a:pt x="4837113" y="5891609"/>
                </a:lnTo>
                <a:lnTo>
                  <a:pt x="4831159" y="5894784"/>
                </a:lnTo>
                <a:lnTo>
                  <a:pt x="4825603" y="5898752"/>
                </a:lnTo>
                <a:lnTo>
                  <a:pt x="4820047" y="5903118"/>
                </a:lnTo>
                <a:lnTo>
                  <a:pt x="4815284" y="5907484"/>
                </a:lnTo>
                <a:lnTo>
                  <a:pt x="4810522" y="5912246"/>
                </a:lnTo>
                <a:lnTo>
                  <a:pt x="4805363" y="5917009"/>
                </a:lnTo>
                <a:lnTo>
                  <a:pt x="4800997" y="5922565"/>
                </a:lnTo>
                <a:lnTo>
                  <a:pt x="4796631" y="5927724"/>
                </a:lnTo>
                <a:lnTo>
                  <a:pt x="4793059" y="5933281"/>
                </a:lnTo>
                <a:lnTo>
                  <a:pt x="4789091" y="5938837"/>
                </a:lnTo>
                <a:lnTo>
                  <a:pt x="4785519" y="5944790"/>
                </a:lnTo>
                <a:lnTo>
                  <a:pt x="4782741" y="5951140"/>
                </a:lnTo>
                <a:lnTo>
                  <a:pt x="4779963" y="5957490"/>
                </a:lnTo>
                <a:lnTo>
                  <a:pt x="4777581" y="5963840"/>
                </a:lnTo>
                <a:lnTo>
                  <a:pt x="4775200" y="5970587"/>
                </a:lnTo>
                <a:lnTo>
                  <a:pt x="4773216" y="5977334"/>
                </a:lnTo>
                <a:lnTo>
                  <a:pt x="4771628" y="5984081"/>
                </a:lnTo>
                <a:lnTo>
                  <a:pt x="4770041" y="5990828"/>
                </a:lnTo>
                <a:lnTo>
                  <a:pt x="4769247" y="5997971"/>
                </a:lnTo>
                <a:lnTo>
                  <a:pt x="4768850" y="6005512"/>
                </a:lnTo>
                <a:lnTo>
                  <a:pt x="4768850" y="6012656"/>
                </a:lnTo>
                <a:lnTo>
                  <a:pt x="4768850" y="6019800"/>
                </a:lnTo>
                <a:lnTo>
                  <a:pt x="4769247" y="6027340"/>
                </a:lnTo>
                <a:lnTo>
                  <a:pt x="4770041" y="6034087"/>
                </a:lnTo>
                <a:lnTo>
                  <a:pt x="4771628" y="6041231"/>
                </a:lnTo>
                <a:lnTo>
                  <a:pt x="4773216" y="6047978"/>
                </a:lnTo>
                <a:lnTo>
                  <a:pt x="4775200" y="6054725"/>
                </a:lnTo>
                <a:lnTo>
                  <a:pt x="4777581" y="6061471"/>
                </a:lnTo>
                <a:lnTo>
                  <a:pt x="4779963" y="6067821"/>
                </a:lnTo>
                <a:lnTo>
                  <a:pt x="4782741" y="6074171"/>
                </a:lnTo>
                <a:lnTo>
                  <a:pt x="4785519" y="6080125"/>
                </a:lnTo>
                <a:lnTo>
                  <a:pt x="4789091" y="6086475"/>
                </a:lnTo>
                <a:lnTo>
                  <a:pt x="4793059" y="6092031"/>
                </a:lnTo>
                <a:lnTo>
                  <a:pt x="4796631" y="6097587"/>
                </a:lnTo>
                <a:lnTo>
                  <a:pt x="4800997" y="6102747"/>
                </a:lnTo>
                <a:lnTo>
                  <a:pt x="4805363" y="6108303"/>
                </a:lnTo>
                <a:lnTo>
                  <a:pt x="4810522" y="6113065"/>
                </a:lnTo>
                <a:lnTo>
                  <a:pt x="4815284" y="6117828"/>
                </a:lnTo>
                <a:lnTo>
                  <a:pt x="4820047" y="6122193"/>
                </a:lnTo>
                <a:lnTo>
                  <a:pt x="4825603" y="6126162"/>
                </a:lnTo>
                <a:lnTo>
                  <a:pt x="4831159" y="6130528"/>
                </a:lnTo>
                <a:lnTo>
                  <a:pt x="4837113" y="6133703"/>
                </a:lnTo>
                <a:lnTo>
                  <a:pt x="4842669" y="6137275"/>
                </a:lnTo>
                <a:lnTo>
                  <a:pt x="4849019" y="6140450"/>
                </a:lnTo>
                <a:lnTo>
                  <a:pt x="4855369" y="6143625"/>
                </a:lnTo>
                <a:lnTo>
                  <a:pt x="4861719" y="6146006"/>
                </a:lnTo>
                <a:lnTo>
                  <a:pt x="4868069" y="6147990"/>
                </a:lnTo>
                <a:lnTo>
                  <a:pt x="4874816" y="6149975"/>
                </a:lnTo>
                <a:lnTo>
                  <a:pt x="4881563" y="6151562"/>
                </a:lnTo>
                <a:lnTo>
                  <a:pt x="4889103" y="6152753"/>
                </a:lnTo>
                <a:lnTo>
                  <a:pt x="4896247" y="6153547"/>
                </a:lnTo>
                <a:lnTo>
                  <a:pt x="4902994" y="6154340"/>
                </a:lnTo>
                <a:lnTo>
                  <a:pt x="4910138" y="6154737"/>
                </a:lnTo>
                <a:lnTo>
                  <a:pt x="5364957" y="6154737"/>
                </a:lnTo>
                <a:lnTo>
                  <a:pt x="5372100" y="6154340"/>
                </a:lnTo>
                <a:lnTo>
                  <a:pt x="5379244" y="6153547"/>
                </a:lnTo>
                <a:lnTo>
                  <a:pt x="5386388" y="6152753"/>
                </a:lnTo>
                <a:lnTo>
                  <a:pt x="5393532" y="6151562"/>
                </a:lnTo>
                <a:lnTo>
                  <a:pt x="5400279" y="6149975"/>
                </a:lnTo>
                <a:lnTo>
                  <a:pt x="5407025" y="6147990"/>
                </a:lnTo>
                <a:lnTo>
                  <a:pt x="5413772" y="6146006"/>
                </a:lnTo>
                <a:lnTo>
                  <a:pt x="5420122" y="6143625"/>
                </a:lnTo>
                <a:lnTo>
                  <a:pt x="5426472" y="6140450"/>
                </a:lnTo>
                <a:lnTo>
                  <a:pt x="5432425" y="6137275"/>
                </a:lnTo>
                <a:lnTo>
                  <a:pt x="5438379" y="6133703"/>
                </a:lnTo>
                <a:lnTo>
                  <a:pt x="5444332" y="6130528"/>
                </a:lnTo>
                <a:lnTo>
                  <a:pt x="5449491" y="6126162"/>
                </a:lnTo>
                <a:lnTo>
                  <a:pt x="5455047" y="6122193"/>
                </a:lnTo>
                <a:lnTo>
                  <a:pt x="5460207" y="6117828"/>
                </a:lnTo>
                <a:lnTo>
                  <a:pt x="5465366" y="6113065"/>
                </a:lnTo>
                <a:lnTo>
                  <a:pt x="5470129" y="6108303"/>
                </a:lnTo>
                <a:lnTo>
                  <a:pt x="5474494" y="6102747"/>
                </a:lnTo>
                <a:lnTo>
                  <a:pt x="5478463" y="6097587"/>
                </a:lnTo>
                <a:lnTo>
                  <a:pt x="5482829" y="6092031"/>
                </a:lnTo>
                <a:lnTo>
                  <a:pt x="5486004" y="6086475"/>
                </a:lnTo>
                <a:lnTo>
                  <a:pt x="5489576" y="6080125"/>
                </a:lnTo>
                <a:lnTo>
                  <a:pt x="5492750" y="6074171"/>
                </a:lnTo>
                <a:lnTo>
                  <a:pt x="5495926" y="6067821"/>
                </a:lnTo>
                <a:lnTo>
                  <a:pt x="5498307" y="6061471"/>
                </a:lnTo>
                <a:lnTo>
                  <a:pt x="5499894" y="6054725"/>
                </a:lnTo>
                <a:lnTo>
                  <a:pt x="5501879" y="6047978"/>
                </a:lnTo>
                <a:lnTo>
                  <a:pt x="5503863" y="6041231"/>
                </a:lnTo>
                <a:lnTo>
                  <a:pt x="5505054" y="6034087"/>
                </a:lnTo>
                <a:lnTo>
                  <a:pt x="5505847" y="6027340"/>
                </a:lnTo>
                <a:lnTo>
                  <a:pt x="5506244" y="6019800"/>
                </a:lnTo>
                <a:lnTo>
                  <a:pt x="5507038" y="6012656"/>
                </a:lnTo>
                <a:lnTo>
                  <a:pt x="5506244" y="6005512"/>
                </a:lnTo>
                <a:lnTo>
                  <a:pt x="5505847" y="5997971"/>
                </a:lnTo>
                <a:lnTo>
                  <a:pt x="5505054" y="5990828"/>
                </a:lnTo>
                <a:lnTo>
                  <a:pt x="5503863" y="5984081"/>
                </a:lnTo>
                <a:lnTo>
                  <a:pt x="5501879" y="5977334"/>
                </a:lnTo>
                <a:lnTo>
                  <a:pt x="5499894" y="5970587"/>
                </a:lnTo>
                <a:lnTo>
                  <a:pt x="5498307" y="5963840"/>
                </a:lnTo>
                <a:lnTo>
                  <a:pt x="5495926" y="5957490"/>
                </a:lnTo>
                <a:lnTo>
                  <a:pt x="5492750" y="5951140"/>
                </a:lnTo>
                <a:lnTo>
                  <a:pt x="5489576" y="5944790"/>
                </a:lnTo>
                <a:lnTo>
                  <a:pt x="5486004" y="5938837"/>
                </a:lnTo>
                <a:lnTo>
                  <a:pt x="5482829" y="5933281"/>
                </a:lnTo>
                <a:lnTo>
                  <a:pt x="5478463" y="5927724"/>
                </a:lnTo>
                <a:lnTo>
                  <a:pt x="5474494" y="5922565"/>
                </a:lnTo>
                <a:lnTo>
                  <a:pt x="5470129" y="5917009"/>
                </a:lnTo>
                <a:lnTo>
                  <a:pt x="5465366" y="5912246"/>
                </a:lnTo>
                <a:lnTo>
                  <a:pt x="5460207" y="5907484"/>
                </a:lnTo>
                <a:lnTo>
                  <a:pt x="5455047" y="5903118"/>
                </a:lnTo>
                <a:lnTo>
                  <a:pt x="5449491" y="5898752"/>
                </a:lnTo>
                <a:lnTo>
                  <a:pt x="5444332" y="5894784"/>
                </a:lnTo>
                <a:lnTo>
                  <a:pt x="5438379" y="5891609"/>
                </a:lnTo>
                <a:lnTo>
                  <a:pt x="5432425" y="5888037"/>
                </a:lnTo>
                <a:lnTo>
                  <a:pt x="5426472" y="5884862"/>
                </a:lnTo>
                <a:lnTo>
                  <a:pt x="5420122" y="5881687"/>
                </a:lnTo>
                <a:lnTo>
                  <a:pt x="5413772" y="5879306"/>
                </a:lnTo>
                <a:lnTo>
                  <a:pt x="5407025" y="5876924"/>
                </a:lnTo>
                <a:lnTo>
                  <a:pt x="5400279" y="5874940"/>
                </a:lnTo>
                <a:lnTo>
                  <a:pt x="5393532" y="5873749"/>
                </a:lnTo>
                <a:lnTo>
                  <a:pt x="5386388" y="5872559"/>
                </a:lnTo>
                <a:lnTo>
                  <a:pt x="5379244" y="5871765"/>
                </a:lnTo>
                <a:lnTo>
                  <a:pt x="5372100" y="5870971"/>
                </a:lnTo>
                <a:lnTo>
                  <a:pt x="5364957" y="5870574"/>
                </a:lnTo>
                <a:lnTo>
                  <a:pt x="4910138" y="5870574"/>
                </a:lnTo>
                <a:close/>
                <a:moveTo>
                  <a:pt x="3788172" y="5870574"/>
                </a:moveTo>
                <a:lnTo>
                  <a:pt x="3780632" y="5870971"/>
                </a:lnTo>
                <a:lnTo>
                  <a:pt x="3773885" y="5871765"/>
                </a:lnTo>
                <a:lnTo>
                  <a:pt x="3766741" y="5872559"/>
                </a:lnTo>
                <a:lnTo>
                  <a:pt x="3759597" y="5873749"/>
                </a:lnTo>
                <a:lnTo>
                  <a:pt x="3752454" y="5874940"/>
                </a:lnTo>
                <a:lnTo>
                  <a:pt x="3746104" y="5876924"/>
                </a:lnTo>
                <a:lnTo>
                  <a:pt x="3739357" y="5879306"/>
                </a:lnTo>
                <a:lnTo>
                  <a:pt x="3733007" y="5881687"/>
                </a:lnTo>
                <a:lnTo>
                  <a:pt x="3726657" y="5884862"/>
                </a:lnTo>
                <a:lnTo>
                  <a:pt x="3720704" y="5888037"/>
                </a:lnTo>
                <a:lnTo>
                  <a:pt x="3714751" y="5891609"/>
                </a:lnTo>
                <a:lnTo>
                  <a:pt x="3708797" y="5894784"/>
                </a:lnTo>
                <a:lnTo>
                  <a:pt x="3703638" y="5898752"/>
                </a:lnTo>
                <a:lnTo>
                  <a:pt x="3697685" y="5903118"/>
                </a:lnTo>
                <a:lnTo>
                  <a:pt x="3692922" y="5907484"/>
                </a:lnTo>
                <a:lnTo>
                  <a:pt x="3688160" y="5912246"/>
                </a:lnTo>
                <a:lnTo>
                  <a:pt x="3683001" y="5917009"/>
                </a:lnTo>
                <a:lnTo>
                  <a:pt x="3678635" y="5922565"/>
                </a:lnTo>
                <a:lnTo>
                  <a:pt x="3674269" y="5927724"/>
                </a:lnTo>
                <a:lnTo>
                  <a:pt x="3670697" y="5933281"/>
                </a:lnTo>
                <a:lnTo>
                  <a:pt x="3666729" y="5938837"/>
                </a:lnTo>
                <a:lnTo>
                  <a:pt x="3663157" y="5944790"/>
                </a:lnTo>
                <a:lnTo>
                  <a:pt x="3660379" y="5951140"/>
                </a:lnTo>
                <a:lnTo>
                  <a:pt x="3657601" y="5957490"/>
                </a:lnTo>
                <a:lnTo>
                  <a:pt x="3655219" y="5963840"/>
                </a:lnTo>
                <a:lnTo>
                  <a:pt x="3652838" y="5970587"/>
                </a:lnTo>
                <a:lnTo>
                  <a:pt x="3650854" y="5977334"/>
                </a:lnTo>
                <a:lnTo>
                  <a:pt x="3649266" y="5984081"/>
                </a:lnTo>
                <a:lnTo>
                  <a:pt x="3647679" y="5990828"/>
                </a:lnTo>
                <a:lnTo>
                  <a:pt x="3647282" y="5997971"/>
                </a:lnTo>
                <a:lnTo>
                  <a:pt x="3646488" y="6005512"/>
                </a:lnTo>
                <a:lnTo>
                  <a:pt x="3646488" y="6012656"/>
                </a:lnTo>
                <a:lnTo>
                  <a:pt x="3646488" y="6019800"/>
                </a:lnTo>
                <a:lnTo>
                  <a:pt x="3647282" y="6027340"/>
                </a:lnTo>
                <a:lnTo>
                  <a:pt x="3647679" y="6034087"/>
                </a:lnTo>
                <a:lnTo>
                  <a:pt x="3649266" y="6041231"/>
                </a:lnTo>
                <a:lnTo>
                  <a:pt x="3650854" y="6047978"/>
                </a:lnTo>
                <a:lnTo>
                  <a:pt x="3652838" y="6054725"/>
                </a:lnTo>
                <a:lnTo>
                  <a:pt x="3655219" y="6061471"/>
                </a:lnTo>
                <a:lnTo>
                  <a:pt x="3657601" y="6067821"/>
                </a:lnTo>
                <a:lnTo>
                  <a:pt x="3660379" y="6074171"/>
                </a:lnTo>
                <a:lnTo>
                  <a:pt x="3663157" y="6080125"/>
                </a:lnTo>
                <a:lnTo>
                  <a:pt x="3666729" y="6086475"/>
                </a:lnTo>
                <a:lnTo>
                  <a:pt x="3670697" y="6092031"/>
                </a:lnTo>
                <a:lnTo>
                  <a:pt x="3674269" y="6097587"/>
                </a:lnTo>
                <a:lnTo>
                  <a:pt x="3678635" y="6102747"/>
                </a:lnTo>
                <a:lnTo>
                  <a:pt x="3683001" y="6108303"/>
                </a:lnTo>
                <a:lnTo>
                  <a:pt x="3688160" y="6113065"/>
                </a:lnTo>
                <a:lnTo>
                  <a:pt x="3692922" y="6117828"/>
                </a:lnTo>
                <a:lnTo>
                  <a:pt x="3697685" y="6122193"/>
                </a:lnTo>
                <a:lnTo>
                  <a:pt x="3703638" y="6126162"/>
                </a:lnTo>
                <a:lnTo>
                  <a:pt x="3708797" y="6130528"/>
                </a:lnTo>
                <a:lnTo>
                  <a:pt x="3714751" y="6133703"/>
                </a:lnTo>
                <a:lnTo>
                  <a:pt x="3720704" y="6137275"/>
                </a:lnTo>
                <a:lnTo>
                  <a:pt x="3726657" y="6140450"/>
                </a:lnTo>
                <a:lnTo>
                  <a:pt x="3733007" y="6143625"/>
                </a:lnTo>
                <a:lnTo>
                  <a:pt x="3739357" y="6146006"/>
                </a:lnTo>
                <a:lnTo>
                  <a:pt x="3746104" y="6147990"/>
                </a:lnTo>
                <a:lnTo>
                  <a:pt x="3752454" y="6149975"/>
                </a:lnTo>
                <a:lnTo>
                  <a:pt x="3759597" y="6151562"/>
                </a:lnTo>
                <a:lnTo>
                  <a:pt x="3766741" y="6152753"/>
                </a:lnTo>
                <a:lnTo>
                  <a:pt x="3773885" y="6153547"/>
                </a:lnTo>
                <a:lnTo>
                  <a:pt x="3780632" y="6154340"/>
                </a:lnTo>
                <a:lnTo>
                  <a:pt x="3788172" y="6154737"/>
                </a:lnTo>
                <a:lnTo>
                  <a:pt x="4242595" y="6154737"/>
                </a:lnTo>
                <a:lnTo>
                  <a:pt x="4249738" y="6154340"/>
                </a:lnTo>
                <a:lnTo>
                  <a:pt x="4256882" y="6153547"/>
                </a:lnTo>
                <a:lnTo>
                  <a:pt x="4264423" y="6152753"/>
                </a:lnTo>
                <a:lnTo>
                  <a:pt x="4271170" y="6151562"/>
                </a:lnTo>
                <a:lnTo>
                  <a:pt x="4277917" y="6149975"/>
                </a:lnTo>
                <a:lnTo>
                  <a:pt x="4284663" y="6147990"/>
                </a:lnTo>
                <a:lnTo>
                  <a:pt x="4291410" y="6146006"/>
                </a:lnTo>
                <a:lnTo>
                  <a:pt x="4297760" y="6143625"/>
                </a:lnTo>
                <a:lnTo>
                  <a:pt x="4304110" y="6140450"/>
                </a:lnTo>
                <a:lnTo>
                  <a:pt x="4310460" y="6137275"/>
                </a:lnTo>
                <a:lnTo>
                  <a:pt x="4316017" y="6133703"/>
                </a:lnTo>
                <a:lnTo>
                  <a:pt x="4321970" y="6130528"/>
                </a:lnTo>
                <a:lnTo>
                  <a:pt x="4327526" y="6126162"/>
                </a:lnTo>
                <a:lnTo>
                  <a:pt x="4332685" y="6122193"/>
                </a:lnTo>
                <a:lnTo>
                  <a:pt x="4337845" y="6117828"/>
                </a:lnTo>
                <a:lnTo>
                  <a:pt x="4343004" y="6113065"/>
                </a:lnTo>
                <a:lnTo>
                  <a:pt x="4347767" y="6108303"/>
                </a:lnTo>
                <a:lnTo>
                  <a:pt x="4352132" y="6102747"/>
                </a:lnTo>
                <a:lnTo>
                  <a:pt x="4356498" y="6097587"/>
                </a:lnTo>
                <a:lnTo>
                  <a:pt x="4360467" y="6092031"/>
                </a:lnTo>
                <a:lnTo>
                  <a:pt x="4363642" y="6086475"/>
                </a:lnTo>
                <a:lnTo>
                  <a:pt x="4367214" y="6080125"/>
                </a:lnTo>
                <a:lnTo>
                  <a:pt x="4370388" y="6074171"/>
                </a:lnTo>
                <a:lnTo>
                  <a:pt x="4373564" y="6067821"/>
                </a:lnTo>
                <a:lnTo>
                  <a:pt x="4375945" y="6061471"/>
                </a:lnTo>
                <a:lnTo>
                  <a:pt x="4378326" y="6054725"/>
                </a:lnTo>
                <a:lnTo>
                  <a:pt x="4380310" y="6047978"/>
                </a:lnTo>
                <a:lnTo>
                  <a:pt x="4381501" y="6041231"/>
                </a:lnTo>
                <a:lnTo>
                  <a:pt x="4382692" y="6034087"/>
                </a:lnTo>
                <a:lnTo>
                  <a:pt x="4383485" y="6027340"/>
                </a:lnTo>
                <a:lnTo>
                  <a:pt x="4383882" y="6019800"/>
                </a:lnTo>
                <a:lnTo>
                  <a:pt x="4384676" y="6012656"/>
                </a:lnTo>
                <a:lnTo>
                  <a:pt x="4383882" y="6005512"/>
                </a:lnTo>
                <a:lnTo>
                  <a:pt x="4383485" y="5997971"/>
                </a:lnTo>
                <a:lnTo>
                  <a:pt x="4382692" y="5990828"/>
                </a:lnTo>
                <a:lnTo>
                  <a:pt x="4381501" y="5984081"/>
                </a:lnTo>
                <a:lnTo>
                  <a:pt x="4380310" y="5977334"/>
                </a:lnTo>
                <a:lnTo>
                  <a:pt x="4378326" y="5970587"/>
                </a:lnTo>
                <a:lnTo>
                  <a:pt x="4375945" y="5963840"/>
                </a:lnTo>
                <a:lnTo>
                  <a:pt x="4373564" y="5957490"/>
                </a:lnTo>
                <a:lnTo>
                  <a:pt x="4370388" y="5951140"/>
                </a:lnTo>
                <a:lnTo>
                  <a:pt x="4367214" y="5944790"/>
                </a:lnTo>
                <a:lnTo>
                  <a:pt x="4363642" y="5938837"/>
                </a:lnTo>
                <a:lnTo>
                  <a:pt x="4360467" y="5933281"/>
                </a:lnTo>
                <a:lnTo>
                  <a:pt x="4356498" y="5927724"/>
                </a:lnTo>
                <a:lnTo>
                  <a:pt x="4352132" y="5922565"/>
                </a:lnTo>
                <a:lnTo>
                  <a:pt x="4347767" y="5917009"/>
                </a:lnTo>
                <a:lnTo>
                  <a:pt x="4343004" y="5912246"/>
                </a:lnTo>
                <a:lnTo>
                  <a:pt x="4337845" y="5907484"/>
                </a:lnTo>
                <a:lnTo>
                  <a:pt x="4332685" y="5903118"/>
                </a:lnTo>
                <a:lnTo>
                  <a:pt x="4327526" y="5898752"/>
                </a:lnTo>
                <a:lnTo>
                  <a:pt x="4321970" y="5894784"/>
                </a:lnTo>
                <a:lnTo>
                  <a:pt x="4316017" y="5891609"/>
                </a:lnTo>
                <a:lnTo>
                  <a:pt x="4310460" y="5888037"/>
                </a:lnTo>
                <a:lnTo>
                  <a:pt x="4304110" y="5884862"/>
                </a:lnTo>
                <a:lnTo>
                  <a:pt x="4297760" y="5881687"/>
                </a:lnTo>
                <a:lnTo>
                  <a:pt x="4291410" y="5879306"/>
                </a:lnTo>
                <a:lnTo>
                  <a:pt x="4284663" y="5876924"/>
                </a:lnTo>
                <a:lnTo>
                  <a:pt x="4277917" y="5874940"/>
                </a:lnTo>
                <a:lnTo>
                  <a:pt x="4271170" y="5873749"/>
                </a:lnTo>
                <a:lnTo>
                  <a:pt x="4264423" y="5872559"/>
                </a:lnTo>
                <a:lnTo>
                  <a:pt x="4256882" y="5871765"/>
                </a:lnTo>
                <a:lnTo>
                  <a:pt x="4249738" y="5870971"/>
                </a:lnTo>
                <a:lnTo>
                  <a:pt x="4242595" y="5870574"/>
                </a:lnTo>
                <a:lnTo>
                  <a:pt x="3788172" y="5870574"/>
                </a:lnTo>
                <a:close/>
                <a:moveTo>
                  <a:pt x="2667795" y="5870574"/>
                </a:moveTo>
                <a:lnTo>
                  <a:pt x="2660254" y="5870971"/>
                </a:lnTo>
                <a:lnTo>
                  <a:pt x="2653110" y="5871765"/>
                </a:lnTo>
                <a:lnTo>
                  <a:pt x="2645966" y="5872559"/>
                </a:lnTo>
                <a:lnTo>
                  <a:pt x="2638823" y="5873749"/>
                </a:lnTo>
                <a:lnTo>
                  <a:pt x="2632076" y="5874940"/>
                </a:lnTo>
                <a:lnTo>
                  <a:pt x="2625329" y="5876924"/>
                </a:lnTo>
                <a:lnTo>
                  <a:pt x="2618582" y="5879306"/>
                </a:lnTo>
                <a:lnTo>
                  <a:pt x="2612232" y="5881687"/>
                </a:lnTo>
                <a:lnTo>
                  <a:pt x="2605882" y="5884862"/>
                </a:lnTo>
                <a:lnTo>
                  <a:pt x="2599929" y="5888037"/>
                </a:lnTo>
                <a:lnTo>
                  <a:pt x="2593976" y="5891609"/>
                </a:lnTo>
                <a:lnTo>
                  <a:pt x="2588023" y="5894784"/>
                </a:lnTo>
                <a:lnTo>
                  <a:pt x="2582863" y="5898752"/>
                </a:lnTo>
                <a:lnTo>
                  <a:pt x="2577307" y="5903118"/>
                </a:lnTo>
                <a:lnTo>
                  <a:pt x="2572148" y="5907484"/>
                </a:lnTo>
                <a:lnTo>
                  <a:pt x="2567385" y="5912246"/>
                </a:lnTo>
                <a:lnTo>
                  <a:pt x="2562623" y="5917009"/>
                </a:lnTo>
                <a:lnTo>
                  <a:pt x="2558257" y="5922565"/>
                </a:lnTo>
                <a:lnTo>
                  <a:pt x="2553891" y="5927724"/>
                </a:lnTo>
                <a:lnTo>
                  <a:pt x="2549923" y="5933281"/>
                </a:lnTo>
                <a:lnTo>
                  <a:pt x="2546351" y="5938837"/>
                </a:lnTo>
                <a:lnTo>
                  <a:pt x="2542382" y="5944790"/>
                </a:lnTo>
                <a:lnTo>
                  <a:pt x="2539604" y="5951140"/>
                </a:lnTo>
                <a:lnTo>
                  <a:pt x="2536826" y="5957490"/>
                </a:lnTo>
                <a:lnTo>
                  <a:pt x="2534445" y="5963840"/>
                </a:lnTo>
                <a:lnTo>
                  <a:pt x="2532063" y="5970587"/>
                </a:lnTo>
                <a:lnTo>
                  <a:pt x="2530079" y="5977334"/>
                </a:lnTo>
                <a:lnTo>
                  <a:pt x="2528491" y="5984081"/>
                </a:lnTo>
                <a:lnTo>
                  <a:pt x="2526904" y="5990828"/>
                </a:lnTo>
                <a:lnTo>
                  <a:pt x="2526507" y="5997971"/>
                </a:lnTo>
                <a:lnTo>
                  <a:pt x="2526110" y="6005512"/>
                </a:lnTo>
                <a:lnTo>
                  <a:pt x="2525713" y="6012656"/>
                </a:lnTo>
                <a:lnTo>
                  <a:pt x="2526110" y="6019800"/>
                </a:lnTo>
                <a:lnTo>
                  <a:pt x="2526507" y="6027340"/>
                </a:lnTo>
                <a:lnTo>
                  <a:pt x="2526904" y="6034087"/>
                </a:lnTo>
                <a:lnTo>
                  <a:pt x="2528491" y="6041231"/>
                </a:lnTo>
                <a:lnTo>
                  <a:pt x="2530079" y="6047978"/>
                </a:lnTo>
                <a:lnTo>
                  <a:pt x="2532063" y="6054725"/>
                </a:lnTo>
                <a:lnTo>
                  <a:pt x="2534445" y="6061471"/>
                </a:lnTo>
                <a:lnTo>
                  <a:pt x="2536826" y="6067821"/>
                </a:lnTo>
                <a:lnTo>
                  <a:pt x="2539604" y="6074171"/>
                </a:lnTo>
                <a:lnTo>
                  <a:pt x="2542382" y="6080125"/>
                </a:lnTo>
                <a:lnTo>
                  <a:pt x="2546351" y="6086475"/>
                </a:lnTo>
                <a:lnTo>
                  <a:pt x="2549923" y="6092031"/>
                </a:lnTo>
                <a:lnTo>
                  <a:pt x="2553891" y="6097587"/>
                </a:lnTo>
                <a:lnTo>
                  <a:pt x="2558257" y="6102747"/>
                </a:lnTo>
                <a:lnTo>
                  <a:pt x="2562623" y="6108303"/>
                </a:lnTo>
                <a:lnTo>
                  <a:pt x="2567385" y="6113065"/>
                </a:lnTo>
                <a:lnTo>
                  <a:pt x="2572148" y="6117828"/>
                </a:lnTo>
                <a:lnTo>
                  <a:pt x="2577307" y="6122193"/>
                </a:lnTo>
                <a:lnTo>
                  <a:pt x="2582863" y="6126162"/>
                </a:lnTo>
                <a:lnTo>
                  <a:pt x="2588023" y="6130528"/>
                </a:lnTo>
                <a:lnTo>
                  <a:pt x="2593976" y="6133703"/>
                </a:lnTo>
                <a:lnTo>
                  <a:pt x="2599929" y="6137275"/>
                </a:lnTo>
                <a:lnTo>
                  <a:pt x="2605882" y="6140450"/>
                </a:lnTo>
                <a:lnTo>
                  <a:pt x="2612232" y="6143625"/>
                </a:lnTo>
                <a:lnTo>
                  <a:pt x="2618582" y="6146006"/>
                </a:lnTo>
                <a:lnTo>
                  <a:pt x="2625329" y="6147990"/>
                </a:lnTo>
                <a:lnTo>
                  <a:pt x="2632076" y="6149975"/>
                </a:lnTo>
                <a:lnTo>
                  <a:pt x="2638823" y="6151562"/>
                </a:lnTo>
                <a:lnTo>
                  <a:pt x="2645966" y="6152753"/>
                </a:lnTo>
                <a:lnTo>
                  <a:pt x="2653110" y="6153547"/>
                </a:lnTo>
                <a:lnTo>
                  <a:pt x="2660254" y="6154340"/>
                </a:lnTo>
                <a:lnTo>
                  <a:pt x="2667795" y="6154737"/>
                </a:lnTo>
                <a:lnTo>
                  <a:pt x="3121820" y="6154737"/>
                </a:lnTo>
                <a:lnTo>
                  <a:pt x="3128963" y="6154340"/>
                </a:lnTo>
                <a:lnTo>
                  <a:pt x="3136107" y="6153547"/>
                </a:lnTo>
                <a:lnTo>
                  <a:pt x="3143648" y="6152753"/>
                </a:lnTo>
                <a:lnTo>
                  <a:pt x="3150395" y="6151562"/>
                </a:lnTo>
                <a:lnTo>
                  <a:pt x="3157142" y="6149975"/>
                </a:lnTo>
                <a:lnTo>
                  <a:pt x="3163888" y="6147990"/>
                </a:lnTo>
                <a:lnTo>
                  <a:pt x="3170635" y="6146006"/>
                </a:lnTo>
                <a:lnTo>
                  <a:pt x="3176985" y="6143625"/>
                </a:lnTo>
                <a:lnTo>
                  <a:pt x="3183335" y="6140450"/>
                </a:lnTo>
                <a:lnTo>
                  <a:pt x="3189685" y="6137275"/>
                </a:lnTo>
                <a:lnTo>
                  <a:pt x="3195242" y="6133703"/>
                </a:lnTo>
                <a:lnTo>
                  <a:pt x="3201195" y="6130528"/>
                </a:lnTo>
                <a:lnTo>
                  <a:pt x="3206751" y="6126162"/>
                </a:lnTo>
                <a:lnTo>
                  <a:pt x="3211910" y="6122193"/>
                </a:lnTo>
                <a:lnTo>
                  <a:pt x="3217070" y="6117828"/>
                </a:lnTo>
                <a:lnTo>
                  <a:pt x="3222229" y="6113065"/>
                </a:lnTo>
                <a:lnTo>
                  <a:pt x="3226992" y="6108303"/>
                </a:lnTo>
                <a:lnTo>
                  <a:pt x="3231357" y="6102747"/>
                </a:lnTo>
                <a:lnTo>
                  <a:pt x="3235723" y="6097587"/>
                </a:lnTo>
                <a:lnTo>
                  <a:pt x="3239692" y="6092031"/>
                </a:lnTo>
                <a:lnTo>
                  <a:pt x="3243264" y="6086475"/>
                </a:lnTo>
                <a:lnTo>
                  <a:pt x="3246835" y="6080125"/>
                </a:lnTo>
                <a:lnTo>
                  <a:pt x="3249614" y="6074171"/>
                </a:lnTo>
                <a:lnTo>
                  <a:pt x="3252788" y="6067821"/>
                </a:lnTo>
                <a:lnTo>
                  <a:pt x="3255170" y="6061471"/>
                </a:lnTo>
                <a:lnTo>
                  <a:pt x="3257551" y="6054725"/>
                </a:lnTo>
                <a:lnTo>
                  <a:pt x="3259535" y="6047978"/>
                </a:lnTo>
                <a:lnTo>
                  <a:pt x="3260726" y="6041231"/>
                </a:lnTo>
                <a:lnTo>
                  <a:pt x="3262314" y="6034087"/>
                </a:lnTo>
                <a:lnTo>
                  <a:pt x="3262710" y="6027340"/>
                </a:lnTo>
                <a:lnTo>
                  <a:pt x="3263901" y="6019800"/>
                </a:lnTo>
                <a:lnTo>
                  <a:pt x="3263901" y="6012656"/>
                </a:lnTo>
                <a:lnTo>
                  <a:pt x="3263901" y="6005512"/>
                </a:lnTo>
                <a:lnTo>
                  <a:pt x="3262710" y="5997971"/>
                </a:lnTo>
                <a:lnTo>
                  <a:pt x="3262314" y="5990828"/>
                </a:lnTo>
                <a:lnTo>
                  <a:pt x="3260726" y="5984081"/>
                </a:lnTo>
                <a:lnTo>
                  <a:pt x="3259535" y="5977334"/>
                </a:lnTo>
                <a:lnTo>
                  <a:pt x="3257551" y="5970587"/>
                </a:lnTo>
                <a:lnTo>
                  <a:pt x="3255170" y="5963840"/>
                </a:lnTo>
                <a:lnTo>
                  <a:pt x="3252788" y="5957490"/>
                </a:lnTo>
                <a:lnTo>
                  <a:pt x="3249614" y="5951140"/>
                </a:lnTo>
                <a:lnTo>
                  <a:pt x="3246835" y="5944790"/>
                </a:lnTo>
                <a:lnTo>
                  <a:pt x="3243264" y="5938837"/>
                </a:lnTo>
                <a:lnTo>
                  <a:pt x="3239692" y="5933281"/>
                </a:lnTo>
                <a:lnTo>
                  <a:pt x="3235723" y="5927724"/>
                </a:lnTo>
                <a:lnTo>
                  <a:pt x="3231357" y="5922565"/>
                </a:lnTo>
                <a:lnTo>
                  <a:pt x="3226992" y="5917009"/>
                </a:lnTo>
                <a:lnTo>
                  <a:pt x="3222229" y="5912246"/>
                </a:lnTo>
                <a:lnTo>
                  <a:pt x="3217070" y="5907484"/>
                </a:lnTo>
                <a:lnTo>
                  <a:pt x="3211910" y="5903118"/>
                </a:lnTo>
                <a:lnTo>
                  <a:pt x="3206751" y="5898752"/>
                </a:lnTo>
                <a:lnTo>
                  <a:pt x="3201195" y="5894784"/>
                </a:lnTo>
                <a:lnTo>
                  <a:pt x="3195242" y="5891609"/>
                </a:lnTo>
                <a:lnTo>
                  <a:pt x="3189685" y="5888037"/>
                </a:lnTo>
                <a:lnTo>
                  <a:pt x="3183335" y="5884862"/>
                </a:lnTo>
                <a:lnTo>
                  <a:pt x="3176985" y="5881687"/>
                </a:lnTo>
                <a:lnTo>
                  <a:pt x="3170635" y="5879306"/>
                </a:lnTo>
                <a:lnTo>
                  <a:pt x="3163888" y="5876924"/>
                </a:lnTo>
                <a:lnTo>
                  <a:pt x="3157142" y="5874940"/>
                </a:lnTo>
                <a:lnTo>
                  <a:pt x="3150395" y="5873749"/>
                </a:lnTo>
                <a:lnTo>
                  <a:pt x="3143648" y="5872559"/>
                </a:lnTo>
                <a:lnTo>
                  <a:pt x="3136107" y="5871765"/>
                </a:lnTo>
                <a:lnTo>
                  <a:pt x="3128963" y="5870971"/>
                </a:lnTo>
                <a:lnTo>
                  <a:pt x="3121820" y="5870574"/>
                </a:lnTo>
                <a:lnTo>
                  <a:pt x="2667795" y="5870574"/>
                </a:lnTo>
                <a:close/>
                <a:moveTo>
                  <a:pt x="1545432" y="5870574"/>
                </a:moveTo>
                <a:lnTo>
                  <a:pt x="1537891" y="5870971"/>
                </a:lnTo>
                <a:lnTo>
                  <a:pt x="1530747" y="5871765"/>
                </a:lnTo>
                <a:lnTo>
                  <a:pt x="1523603" y="5872559"/>
                </a:lnTo>
                <a:lnTo>
                  <a:pt x="1516857" y="5873749"/>
                </a:lnTo>
                <a:lnTo>
                  <a:pt x="1509713" y="5874940"/>
                </a:lnTo>
                <a:lnTo>
                  <a:pt x="1502966" y="5876924"/>
                </a:lnTo>
                <a:lnTo>
                  <a:pt x="1496219" y="5879306"/>
                </a:lnTo>
                <a:lnTo>
                  <a:pt x="1489869" y="5881687"/>
                </a:lnTo>
                <a:lnTo>
                  <a:pt x="1483519" y="5884862"/>
                </a:lnTo>
                <a:lnTo>
                  <a:pt x="1477566" y="5888037"/>
                </a:lnTo>
                <a:lnTo>
                  <a:pt x="1471613" y="5891609"/>
                </a:lnTo>
                <a:lnTo>
                  <a:pt x="1465660" y="5894784"/>
                </a:lnTo>
                <a:lnTo>
                  <a:pt x="1460500" y="5898752"/>
                </a:lnTo>
                <a:lnTo>
                  <a:pt x="1454944" y="5903118"/>
                </a:lnTo>
                <a:lnTo>
                  <a:pt x="1449785" y="5907484"/>
                </a:lnTo>
                <a:lnTo>
                  <a:pt x="1445022" y="5912246"/>
                </a:lnTo>
                <a:lnTo>
                  <a:pt x="1440260" y="5917009"/>
                </a:lnTo>
                <a:lnTo>
                  <a:pt x="1435894" y="5922565"/>
                </a:lnTo>
                <a:lnTo>
                  <a:pt x="1431528" y="5927724"/>
                </a:lnTo>
                <a:lnTo>
                  <a:pt x="1427560" y="5933281"/>
                </a:lnTo>
                <a:lnTo>
                  <a:pt x="1423988" y="5938837"/>
                </a:lnTo>
                <a:lnTo>
                  <a:pt x="1420813" y="5944790"/>
                </a:lnTo>
                <a:lnTo>
                  <a:pt x="1417241" y="5951140"/>
                </a:lnTo>
                <a:lnTo>
                  <a:pt x="1414463" y="5957490"/>
                </a:lnTo>
                <a:lnTo>
                  <a:pt x="1412082" y="5963840"/>
                </a:lnTo>
                <a:lnTo>
                  <a:pt x="1409700" y="5970587"/>
                </a:lnTo>
                <a:lnTo>
                  <a:pt x="1408113" y="5977334"/>
                </a:lnTo>
                <a:lnTo>
                  <a:pt x="1406128" y="5984081"/>
                </a:lnTo>
                <a:lnTo>
                  <a:pt x="1405335" y="5990828"/>
                </a:lnTo>
                <a:lnTo>
                  <a:pt x="1404144" y="5997971"/>
                </a:lnTo>
                <a:lnTo>
                  <a:pt x="1403747" y="6005512"/>
                </a:lnTo>
                <a:lnTo>
                  <a:pt x="1403350" y="6012656"/>
                </a:lnTo>
                <a:lnTo>
                  <a:pt x="1403747" y="6019800"/>
                </a:lnTo>
                <a:lnTo>
                  <a:pt x="1404144" y="6027340"/>
                </a:lnTo>
                <a:lnTo>
                  <a:pt x="1405335" y="6034087"/>
                </a:lnTo>
                <a:lnTo>
                  <a:pt x="1406128" y="6041231"/>
                </a:lnTo>
                <a:lnTo>
                  <a:pt x="1408113" y="6047978"/>
                </a:lnTo>
                <a:lnTo>
                  <a:pt x="1409700" y="6054725"/>
                </a:lnTo>
                <a:lnTo>
                  <a:pt x="1412082" y="6061471"/>
                </a:lnTo>
                <a:lnTo>
                  <a:pt x="1414463" y="6067821"/>
                </a:lnTo>
                <a:lnTo>
                  <a:pt x="1417241" y="6074171"/>
                </a:lnTo>
                <a:lnTo>
                  <a:pt x="1420813" y="6080125"/>
                </a:lnTo>
                <a:lnTo>
                  <a:pt x="1423988" y="6086475"/>
                </a:lnTo>
                <a:lnTo>
                  <a:pt x="1427560" y="6092031"/>
                </a:lnTo>
                <a:lnTo>
                  <a:pt x="1431528" y="6097587"/>
                </a:lnTo>
                <a:lnTo>
                  <a:pt x="1435894" y="6102747"/>
                </a:lnTo>
                <a:lnTo>
                  <a:pt x="1440260" y="6108303"/>
                </a:lnTo>
                <a:lnTo>
                  <a:pt x="1445022" y="6113065"/>
                </a:lnTo>
                <a:lnTo>
                  <a:pt x="1449785" y="6117828"/>
                </a:lnTo>
                <a:lnTo>
                  <a:pt x="1454944" y="6122193"/>
                </a:lnTo>
                <a:lnTo>
                  <a:pt x="1460500" y="6126162"/>
                </a:lnTo>
                <a:lnTo>
                  <a:pt x="1465660" y="6130528"/>
                </a:lnTo>
                <a:lnTo>
                  <a:pt x="1471613" y="6133703"/>
                </a:lnTo>
                <a:lnTo>
                  <a:pt x="1477566" y="6137275"/>
                </a:lnTo>
                <a:lnTo>
                  <a:pt x="1483519" y="6140450"/>
                </a:lnTo>
                <a:lnTo>
                  <a:pt x="1489869" y="6143625"/>
                </a:lnTo>
                <a:lnTo>
                  <a:pt x="1496219" y="6146006"/>
                </a:lnTo>
                <a:lnTo>
                  <a:pt x="1502966" y="6147990"/>
                </a:lnTo>
                <a:lnTo>
                  <a:pt x="1509713" y="6149975"/>
                </a:lnTo>
                <a:lnTo>
                  <a:pt x="1516857" y="6151562"/>
                </a:lnTo>
                <a:lnTo>
                  <a:pt x="1523603" y="6152753"/>
                </a:lnTo>
                <a:lnTo>
                  <a:pt x="1530747" y="6153547"/>
                </a:lnTo>
                <a:lnTo>
                  <a:pt x="1537891" y="6154340"/>
                </a:lnTo>
                <a:lnTo>
                  <a:pt x="1545432" y="6154737"/>
                </a:lnTo>
                <a:lnTo>
                  <a:pt x="1999457" y="6154737"/>
                </a:lnTo>
                <a:lnTo>
                  <a:pt x="2006601" y="6154340"/>
                </a:lnTo>
                <a:lnTo>
                  <a:pt x="2014141" y="6153547"/>
                </a:lnTo>
                <a:lnTo>
                  <a:pt x="2021285" y="6152753"/>
                </a:lnTo>
                <a:lnTo>
                  <a:pt x="2028032" y="6151562"/>
                </a:lnTo>
                <a:lnTo>
                  <a:pt x="2035176" y="6149975"/>
                </a:lnTo>
                <a:lnTo>
                  <a:pt x="2041526" y="6147990"/>
                </a:lnTo>
                <a:lnTo>
                  <a:pt x="2048273" y="6146006"/>
                </a:lnTo>
                <a:lnTo>
                  <a:pt x="2054623" y="6143625"/>
                </a:lnTo>
                <a:lnTo>
                  <a:pt x="2060973" y="6140450"/>
                </a:lnTo>
                <a:lnTo>
                  <a:pt x="2067323" y="6137275"/>
                </a:lnTo>
                <a:lnTo>
                  <a:pt x="2072879" y="6133703"/>
                </a:lnTo>
                <a:lnTo>
                  <a:pt x="2078832" y="6130528"/>
                </a:lnTo>
                <a:lnTo>
                  <a:pt x="2084388" y="6126162"/>
                </a:lnTo>
                <a:lnTo>
                  <a:pt x="2089944" y="6122193"/>
                </a:lnTo>
                <a:lnTo>
                  <a:pt x="2094707" y="6117828"/>
                </a:lnTo>
                <a:lnTo>
                  <a:pt x="2099866" y="6113065"/>
                </a:lnTo>
                <a:lnTo>
                  <a:pt x="2104629" y="6108303"/>
                </a:lnTo>
                <a:lnTo>
                  <a:pt x="2108994" y="6102747"/>
                </a:lnTo>
                <a:lnTo>
                  <a:pt x="2113360" y="6097587"/>
                </a:lnTo>
                <a:lnTo>
                  <a:pt x="2117329" y="6092031"/>
                </a:lnTo>
                <a:lnTo>
                  <a:pt x="2120901" y="6086475"/>
                </a:lnTo>
                <a:lnTo>
                  <a:pt x="2124473" y="6080125"/>
                </a:lnTo>
                <a:lnTo>
                  <a:pt x="2127251" y="6074171"/>
                </a:lnTo>
                <a:lnTo>
                  <a:pt x="2130426" y="6067821"/>
                </a:lnTo>
                <a:lnTo>
                  <a:pt x="2132807" y="6061471"/>
                </a:lnTo>
                <a:lnTo>
                  <a:pt x="2135188" y="6054725"/>
                </a:lnTo>
                <a:lnTo>
                  <a:pt x="2137173" y="6047978"/>
                </a:lnTo>
                <a:lnTo>
                  <a:pt x="2138363" y="6041231"/>
                </a:lnTo>
                <a:lnTo>
                  <a:pt x="2139951" y="6034087"/>
                </a:lnTo>
                <a:lnTo>
                  <a:pt x="2140348" y="6027340"/>
                </a:lnTo>
                <a:lnTo>
                  <a:pt x="2141538" y="6019800"/>
                </a:lnTo>
                <a:lnTo>
                  <a:pt x="2141538" y="6012656"/>
                </a:lnTo>
                <a:lnTo>
                  <a:pt x="2141538" y="6005512"/>
                </a:lnTo>
                <a:lnTo>
                  <a:pt x="2140348" y="5997971"/>
                </a:lnTo>
                <a:lnTo>
                  <a:pt x="2139951" y="5990828"/>
                </a:lnTo>
                <a:lnTo>
                  <a:pt x="2138363" y="5984081"/>
                </a:lnTo>
                <a:lnTo>
                  <a:pt x="2137173" y="5977334"/>
                </a:lnTo>
                <a:lnTo>
                  <a:pt x="2135188" y="5970587"/>
                </a:lnTo>
                <a:lnTo>
                  <a:pt x="2132807" y="5963840"/>
                </a:lnTo>
                <a:lnTo>
                  <a:pt x="2130426" y="5957490"/>
                </a:lnTo>
                <a:lnTo>
                  <a:pt x="2127251" y="5951140"/>
                </a:lnTo>
                <a:lnTo>
                  <a:pt x="2124473" y="5944790"/>
                </a:lnTo>
                <a:lnTo>
                  <a:pt x="2120901" y="5938837"/>
                </a:lnTo>
                <a:lnTo>
                  <a:pt x="2117329" y="5933281"/>
                </a:lnTo>
                <a:lnTo>
                  <a:pt x="2113360" y="5927724"/>
                </a:lnTo>
                <a:lnTo>
                  <a:pt x="2108994" y="5922565"/>
                </a:lnTo>
                <a:lnTo>
                  <a:pt x="2104629" y="5917009"/>
                </a:lnTo>
                <a:lnTo>
                  <a:pt x="2099866" y="5912246"/>
                </a:lnTo>
                <a:lnTo>
                  <a:pt x="2094707" y="5907484"/>
                </a:lnTo>
                <a:lnTo>
                  <a:pt x="2089944" y="5903118"/>
                </a:lnTo>
                <a:lnTo>
                  <a:pt x="2084388" y="5898752"/>
                </a:lnTo>
                <a:lnTo>
                  <a:pt x="2078832" y="5894784"/>
                </a:lnTo>
                <a:lnTo>
                  <a:pt x="2072879" y="5891609"/>
                </a:lnTo>
                <a:lnTo>
                  <a:pt x="2067323" y="5888037"/>
                </a:lnTo>
                <a:lnTo>
                  <a:pt x="2060973" y="5884862"/>
                </a:lnTo>
                <a:lnTo>
                  <a:pt x="2054623" y="5881687"/>
                </a:lnTo>
                <a:lnTo>
                  <a:pt x="2048273" y="5879306"/>
                </a:lnTo>
                <a:lnTo>
                  <a:pt x="2041526" y="5876924"/>
                </a:lnTo>
                <a:lnTo>
                  <a:pt x="2035176" y="5874940"/>
                </a:lnTo>
                <a:lnTo>
                  <a:pt x="2028032" y="5873749"/>
                </a:lnTo>
                <a:lnTo>
                  <a:pt x="2021285" y="5872559"/>
                </a:lnTo>
                <a:lnTo>
                  <a:pt x="2014141" y="5871765"/>
                </a:lnTo>
                <a:lnTo>
                  <a:pt x="2006601" y="5870971"/>
                </a:lnTo>
                <a:lnTo>
                  <a:pt x="1999457" y="5870574"/>
                </a:lnTo>
                <a:lnTo>
                  <a:pt x="1545432" y="5870574"/>
                </a:lnTo>
                <a:close/>
                <a:moveTo>
                  <a:pt x="6315869" y="5559424"/>
                </a:moveTo>
                <a:lnTo>
                  <a:pt x="6304757" y="5560217"/>
                </a:lnTo>
                <a:lnTo>
                  <a:pt x="6293247" y="5561010"/>
                </a:lnTo>
                <a:lnTo>
                  <a:pt x="6281341" y="5562200"/>
                </a:lnTo>
                <a:lnTo>
                  <a:pt x="6258719" y="5564976"/>
                </a:lnTo>
                <a:lnTo>
                  <a:pt x="6236494" y="5568941"/>
                </a:lnTo>
                <a:lnTo>
                  <a:pt x="6214666" y="5574096"/>
                </a:lnTo>
                <a:lnTo>
                  <a:pt x="6193235" y="5580044"/>
                </a:lnTo>
                <a:lnTo>
                  <a:pt x="6172597" y="5587181"/>
                </a:lnTo>
                <a:lnTo>
                  <a:pt x="6151563" y="5595508"/>
                </a:lnTo>
                <a:lnTo>
                  <a:pt x="6131719" y="5604232"/>
                </a:lnTo>
                <a:lnTo>
                  <a:pt x="6112272" y="5614145"/>
                </a:lnTo>
                <a:lnTo>
                  <a:pt x="6092826" y="5624851"/>
                </a:lnTo>
                <a:lnTo>
                  <a:pt x="6074966" y="5637144"/>
                </a:lnTo>
                <a:lnTo>
                  <a:pt x="6057107" y="5649832"/>
                </a:lnTo>
                <a:lnTo>
                  <a:pt x="6040041" y="5662918"/>
                </a:lnTo>
                <a:lnTo>
                  <a:pt x="6023769" y="5677193"/>
                </a:lnTo>
                <a:lnTo>
                  <a:pt x="6007497" y="5692261"/>
                </a:lnTo>
                <a:lnTo>
                  <a:pt x="5992813" y="5707725"/>
                </a:lnTo>
                <a:lnTo>
                  <a:pt x="5978526" y="5724380"/>
                </a:lnTo>
                <a:lnTo>
                  <a:pt x="5965032" y="5741034"/>
                </a:lnTo>
                <a:lnTo>
                  <a:pt x="5952332" y="5759274"/>
                </a:lnTo>
                <a:lnTo>
                  <a:pt x="5940822" y="5777514"/>
                </a:lnTo>
                <a:lnTo>
                  <a:pt x="5930107" y="5796547"/>
                </a:lnTo>
                <a:lnTo>
                  <a:pt x="5919788" y="5815581"/>
                </a:lnTo>
                <a:lnTo>
                  <a:pt x="5910660" y="5835407"/>
                </a:lnTo>
                <a:lnTo>
                  <a:pt x="5903119" y="5856423"/>
                </a:lnTo>
                <a:lnTo>
                  <a:pt x="5895579" y="5877439"/>
                </a:lnTo>
                <a:lnTo>
                  <a:pt x="5889229" y="5898851"/>
                </a:lnTo>
                <a:lnTo>
                  <a:pt x="5884466" y="5920660"/>
                </a:lnTo>
                <a:lnTo>
                  <a:pt x="5880497" y="5943263"/>
                </a:lnTo>
                <a:lnTo>
                  <a:pt x="5877719" y="5965468"/>
                </a:lnTo>
                <a:lnTo>
                  <a:pt x="5876926" y="5976967"/>
                </a:lnTo>
                <a:lnTo>
                  <a:pt x="5875735" y="5988467"/>
                </a:lnTo>
                <a:lnTo>
                  <a:pt x="5875338" y="6000362"/>
                </a:lnTo>
                <a:lnTo>
                  <a:pt x="5875338" y="6011862"/>
                </a:lnTo>
                <a:lnTo>
                  <a:pt x="5875338" y="6023361"/>
                </a:lnTo>
                <a:lnTo>
                  <a:pt x="5875735" y="6035257"/>
                </a:lnTo>
                <a:lnTo>
                  <a:pt x="5876926" y="6046756"/>
                </a:lnTo>
                <a:lnTo>
                  <a:pt x="5877719" y="6057859"/>
                </a:lnTo>
                <a:lnTo>
                  <a:pt x="5880497" y="6080461"/>
                </a:lnTo>
                <a:lnTo>
                  <a:pt x="5884466" y="6103063"/>
                </a:lnTo>
                <a:lnTo>
                  <a:pt x="5889229" y="6124872"/>
                </a:lnTo>
                <a:lnTo>
                  <a:pt x="5895579" y="6146284"/>
                </a:lnTo>
                <a:lnTo>
                  <a:pt x="5903119" y="6167300"/>
                </a:lnTo>
                <a:lnTo>
                  <a:pt x="5910660" y="6187523"/>
                </a:lnTo>
                <a:lnTo>
                  <a:pt x="5919788" y="6208143"/>
                </a:lnTo>
                <a:lnTo>
                  <a:pt x="5930107" y="6227176"/>
                </a:lnTo>
                <a:lnTo>
                  <a:pt x="5940822" y="6246209"/>
                </a:lnTo>
                <a:lnTo>
                  <a:pt x="5952332" y="6264450"/>
                </a:lnTo>
                <a:lnTo>
                  <a:pt x="5965032" y="6282690"/>
                </a:lnTo>
                <a:lnTo>
                  <a:pt x="5978526" y="6299344"/>
                </a:lnTo>
                <a:lnTo>
                  <a:pt x="5992813" y="6315998"/>
                </a:lnTo>
                <a:lnTo>
                  <a:pt x="6007497" y="6331463"/>
                </a:lnTo>
                <a:lnTo>
                  <a:pt x="6023769" y="6346531"/>
                </a:lnTo>
                <a:lnTo>
                  <a:pt x="6040041" y="6360409"/>
                </a:lnTo>
                <a:lnTo>
                  <a:pt x="6057107" y="6373891"/>
                </a:lnTo>
                <a:lnTo>
                  <a:pt x="6074966" y="6386580"/>
                </a:lnTo>
                <a:lnTo>
                  <a:pt x="6092826" y="6398476"/>
                </a:lnTo>
                <a:lnTo>
                  <a:pt x="6112272" y="6409578"/>
                </a:lnTo>
                <a:lnTo>
                  <a:pt x="6131719" y="6419492"/>
                </a:lnTo>
                <a:lnTo>
                  <a:pt x="6151563" y="6428215"/>
                </a:lnTo>
                <a:lnTo>
                  <a:pt x="6172597" y="6436542"/>
                </a:lnTo>
                <a:lnTo>
                  <a:pt x="6193235" y="6443680"/>
                </a:lnTo>
                <a:lnTo>
                  <a:pt x="6214666" y="6449628"/>
                </a:lnTo>
                <a:lnTo>
                  <a:pt x="6236494" y="6454783"/>
                </a:lnTo>
                <a:lnTo>
                  <a:pt x="6258719" y="6458748"/>
                </a:lnTo>
                <a:lnTo>
                  <a:pt x="6281341" y="6461524"/>
                </a:lnTo>
                <a:lnTo>
                  <a:pt x="6293247" y="6462713"/>
                </a:lnTo>
                <a:lnTo>
                  <a:pt x="6304757" y="6463110"/>
                </a:lnTo>
                <a:lnTo>
                  <a:pt x="6315869" y="6463506"/>
                </a:lnTo>
                <a:lnTo>
                  <a:pt x="6328172" y="6464299"/>
                </a:lnTo>
                <a:lnTo>
                  <a:pt x="6339682" y="6463506"/>
                </a:lnTo>
                <a:lnTo>
                  <a:pt x="6351191" y="6463110"/>
                </a:lnTo>
                <a:lnTo>
                  <a:pt x="6362304" y="6462713"/>
                </a:lnTo>
                <a:lnTo>
                  <a:pt x="6374210" y="6461524"/>
                </a:lnTo>
                <a:lnTo>
                  <a:pt x="6396832" y="6458748"/>
                </a:lnTo>
                <a:lnTo>
                  <a:pt x="6419057" y="6454783"/>
                </a:lnTo>
                <a:lnTo>
                  <a:pt x="6440885" y="6449628"/>
                </a:lnTo>
                <a:lnTo>
                  <a:pt x="6462316" y="6443680"/>
                </a:lnTo>
                <a:lnTo>
                  <a:pt x="6483747" y="6436542"/>
                </a:lnTo>
                <a:lnTo>
                  <a:pt x="6503988" y="6428215"/>
                </a:lnTo>
                <a:lnTo>
                  <a:pt x="6523832" y="6419492"/>
                </a:lnTo>
                <a:lnTo>
                  <a:pt x="6543676" y="6409578"/>
                </a:lnTo>
                <a:lnTo>
                  <a:pt x="6562726" y="6398476"/>
                </a:lnTo>
                <a:lnTo>
                  <a:pt x="6580982" y="6386580"/>
                </a:lnTo>
                <a:lnTo>
                  <a:pt x="6598444" y="6373891"/>
                </a:lnTo>
                <a:lnTo>
                  <a:pt x="6615907" y="6360409"/>
                </a:lnTo>
                <a:lnTo>
                  <a:pt x="6631782" y="6346531"/>
                </a:lnTo>
                <a:lnTo>
                  <a:pt x="6648054" y="6331463"/>
                </a:lnTo>
                <a:lnTo>
                  <a:pt x="6662738" y="6315998"/>
                </a:lnTo>
                <a:lnTo>
                  <a:pt x="6677026" y="6299344"/>
                </a:lnTo>
                <a:lnTo>
                  <a:pt x="6690519" y="6282690"/>
                </a:lnTo>
                <a:lnTo>
                  <a:pt x="6703219" y="6264450"/>
                </a:lnTo>
                <a:lnTo>
                  <a:pt x="6714729" y="6246209"/>
                </a:lnTo>
                <a:lnTo>
                  <a:pt x="6725841" y="6227176"/>
                </a:lnTo>
                <a:lnTo>
                  <a:pt x="6735763" y="6208143"/>
                </a:lnTo>
                <a:lnTo>
                  <a:pt x="6744891" y="6187523"/>
                </a:lnTo>
                <a:lnTo>
                  <a:pt x="6753226" y="6167300"/>
                </a:lnTo>
                <a:lnTo>
                  <a:pt x="6759972" y="6146284"/>
                </a:lnTo>
                <a:lnTo>
                  <a:pt x="6766322" y="6124872"/>
                </a:lnTo>
                <a:lnTo>
                  <a:pt x="6771085" y="6103063"/>
                </a:lnTo>
                <a:lnTo>
                  <a:pt x="6775450" y="6080461"/>
                </a:lnTo>
                <a:lnTo>
                  <a:pt x="6778229" y="6057859"/>
                </a:lnTo>
                <a:lnTo>
                  <a:pt x="6779419" y="6046756"/>
                </a:lnTo>
                <a:lnTo>
                  <a:pt x="6779816" y="6035257"/>
                </a:lnTo>
                <a:lnTo>
                  <a:pt x="6780213" y="6023361"/>
                </a:lnTo>
                <a:lnTo>
                  <a:pt x="6780213" y="6011862"/>
                </a:lnTo>
                <a:lnTo>
                  <a:pt x="6780213" y="6000362"/>
                </a:lnTo>
                <a:lnTo>
                  <a:pt x="6779816" y="5988467"/>
                </a:lnTo>
                <a:lnTo>
                  <a:pt x="6779419" y="5976967"/>
                </a:lnTo>
                <a:lnTo>
                  <a:pt x="6778229" y="5965468"/>
                </a:lnTo>
                <a:lnTo>
                  <a:pt x="6775450" y="5943263"/>
                </a:lnTo>
                <a:lnTo>
                  <a:pt x="6771085" y="5920660"/>
                </a:lnTo>
                <a:lnTo>
                  <a:pt x="6766322" y="5898851"/>
                </a:lnTo>
                <a:lnTo>
                  <a:pt x="6759972" y="5877439"/>
                </a:lnTo>
                <a:lnTo>
                  <a:pt x="6753226" y="5856423"/>
                </a:lnTo>
                <a:lnTo>
                  <a:pt x="6744891" y="5835407"/>
                </a:lnTo>
                <a:lnTo>
                  <a:pt x="6735763" y="5815581"/>
                </a:lnTo>
                <a:lnTo>
                  <a:pt x="6725841" y="5796547"/>
                </a:lnTo>
                <a:lnTo>
                  <a:pt x="6714729" y="5777514"/>
                </a:lnTo>
                <a:lnTo>
                  <a:pt x="6703219" y="5759274"/>
                </a:lnTo>
                <a:lnTo>
                  <a:pt x="6690519" y="5741034"/>
                </a:lnTo>
                <a:lnTo>
                  <a:pt x="6677026" y="5724380"/>
                </a:lnTo>
                <a:lnTo>
                  <a:pt x="6662738" y="5707725"/>
                </a:lnTo>
                <a:lnTo>
                  <a:pt x="6648054" y="5692261"/>
                </a:lnTo>
                <a:lnTo>
                  <a:pt x="6631782" y="5677193"/>
                </a:lnTo>
                <a:lnTo>
                  <a:pt x="6615907" y="5662918"/>
                </a:lnTo>
                <a:lnTo>
                  <a:pt x="6598444" y="5649832"/>
                </a:lnTo>
                <a:lnTo>
                  <a:pt x="6580982" y="5637144"/>
                </a:lnTo>
                <a:lnTo>
                  <a:pt x="6562726" y="5624851"/>
                </a:lnTo>
                <a:lnTo>
                  <a:pt x="6543676" y="5614145"/>
                </a:lnTo>
                <a:lnTo>
                  <a:pt x="6523832" y="5604232"/>
                </a:lnTo>
                <a:lnTo>
                  <a:pt x="6503988" y="5595508"/>
                </a:lnTo>
                <a:lnTo>
                  <a:pt x="6483747" y="5587181"/>
                </a:lnTo>
                <a:lnTo>
                  <a:pt x="6462316" y="5580044"/>
                </a:lnTo>
                <a:lnTo>
                  <a:pt x="6440885" y="5574096"/>
                </a:lnTo>
                <a:lnTo>
                  <a:pt x="6419057" y="5568941"/>
                </a:lnTo>
                <a:lnTo>
                  <a:pt x="6396832" y="5564976"/>
                </a:lnTo>
                <a:lnTo>
                  <a:pt x="6374210" y="5562200"/>
                </a:lnTo>
                <a:lnTo>
                  <a:pt x="6362304" y="5561010"/>
                </a:lnTo>
                <a:lnTo>
                  <a:pt x="6351191" y="5560217"/>
                </a:lnTo>
                <a:lnTo>
                  <a:pt x="6339682" y="5559424"/>
                </a:lnTo>
                <a:lnTo>
                  <a:pt x="6328172" y="5559424"/>
                </a:lnTo>
                <a:lnTo>
                  <a:pt x="6315869" y="5559424"/>
                </a:lnTo>
                <a:close/>
                <a:moveTo>
                  <a:pt x="1935996" y="2513012"/>
                </a:moveTo>
                <a:lnTo>
                  <a:pt x="2014980" y="2516982"/>
                </a:lnTo>
                <a:lnTo>
                  <a:pt x="2074912" y="4174059"/>
                </a:lnTo>
                <a:lnTo>
                  <a:pt x="2191999" y="3251211"/>
                </a:lnTo>
                <a:lnTo>
                  <a:pt x="2277730" y="3934214"/>
                </a:lnTo>
                <a:lnTo>
                  <a:pt x="2301545" y="3856780"/>
                </a:lnTo>
                <a:lnTo>
                  <a:pt x="2752825" y="3856780"/>
                </a:lnTo>
                <a:lnTo>
                  <a:pt x="3108054" y="3856780"/>
                </a:lnTo>
                <a:lnTo>
                  <a:pt x="3285470" y="2513012"/>
                </a:lnTo>
                <a:lnTo>
                  <a:pt x="3364454" y="2516982"/>
                </a:lnTo>
                <a:lnTo>
                  <a:pt x="3424387" y="4174059"/>
                </a:lnTo>
                <a:lnTo>
                  <a:pt x="3541870" y="3251211"/>
                </a:lnTo>
                <a:lnTo>
                  <a:pt x="3627205" y="3934214"/>
                </a:lnTo>
                <a:lnTo>
                  <a:pt x="3651019" y="3856780"/>
                </a:lnTo>
                <a:lnTo>
                  <a:pt x="4102300" y="3856780"/>
                </a:lnTo>
                <a:lnTo>
                  <a:pt x="4457529" y="3856780"/>
                </a:lnTo>
                <a:lnTo>
                  <a:pt x="4634945" y="2513012"/>
                </a:lnTo>
                <a:lnTo>
                  <a:pt x="4713929" y="2516982"/>
                </a:lnTo>
                <a:lnTo>
                  <a:pt x="4773862" y="4174059"/>
                </a:lnTo>
                <a:lnTo>
                  <a:pt x="4891345" y="3251211"/>
                </a:lnTo>
                <a:lnTo>
                  <a:pt x="4976680" y="3934214"/>
                </a:lnTo>
                <a:lnTo>
                  <a:pt x="5000494" y="3856780"/>
                </a:lnTo>
                <a:lnTo>
                  <a:pt x="5451774" y="3856780"/>
                </a:lnTo>
                <a:lnTo>
                  <a:pt x="5807400" y="3856780"/>
                </a:lnTo>
                <a:lnTo>
                  <a:pt x="5984816" y="2513012"/>
                </a:lnTo>
                <a:lnTo>
                  <a:pt x="6063404" y="2516982"/>
                </a:lnTo>
                <a:lnTo>
                  <a:pt x="6123336" y="4174059"/>
                </a:lnTo>
                <a:lnTo>
                  <a:pt x="6240820" y="3251211"/>
                </a:lnTo>
                <a:lnTo>
                  <a:pt x="6326154" y="3934214"/>
                </a:lnTo>
                <a:lnTo>
                  <a:pt x="6349968" y="3856780"/>
                </a:lnTo>
                <a:lnTo>
                  <a:pt x="6780213" y="3856780"/>
                </a:lnTo>
                <a:lnTo>
                  <a:pt x="6780213" y="3935802"/>
                </a:lnTo>
                <a:lnTo>
                  <a:pt x="6407916" y="3935802"/>
                </a:lnTo>
                <a:lnTo>
                  <a:pt x="6293212" y="4309071"/>
                </a:lnTo>
                <a:lnTo>
                  <a:pt x="6240423" y="3882989"/>
                </a:lnTo>
                <a:lnTo>
                  <a:pt x="6140800" y="4664074"/>
                </a:lnTo>
                <a:lnTo>
                  <a:pt x="6062213" y="4660897"/>
                </a:lnTo>
                <a:lnTo>
                  <a:pt x="6001090" y="2989128"/>
                </a:lnTo>
                <a:lnTo>
                  <a:pt x="5876065" y="3935802"/>
                </a:lnTo>
                <a:lnTo>
                  <a:pt x="5861380" y="3935802"/>
                </a:lnTo>
                <a:lnTo>
                  <a:pt x="5451774" y="3935802"/>
                </a:lnTo>
                <a:lnTo>
                  <a:pt x="5058442" y="3935802"/>
                </a:lnTo>
                <a:lnTo>
                  <a:pt x="4943737" y="4309071"/>
                </a:lnTo>
                <a:lnTo>
                  <a:pt x="4890154" y="3882989"/>
                </a:lnTo>
                <a:lnTo>
                  <a:pt x="4791326" y="4664074"/>
                </a:lnTo>
                <a:lnTo>
                  <a:pt x="4712738" y="4660897"/>
                </a:lnTo>
                <a:lnTo>
                  <a:pt x="4652012" y="2989128"/>
                </a:lnTo>
                <a:lnTo>
                  <a:pt x="4526590" y="3935802"/>
                </a:lnTo>
                <a:lnTo>
                  <a:pt x="4511905" y="3935802"/>
                </a:lnTo>
                <a:lnTo>
                  <a:pt x="4102300" y="3935802"/>
                </a:lnTo>
                <a:lnTo>
                  <a:pt x="3708967" y="3935802"/>
                </a:lnTo>
                <a:lnTo>
                  <a:pt x="3594262" y="4309071"/>
                </a:lnTo>
                <a:lnTo>
                  <a:pt x="3540680" y="3882989"/>
                </a:lnTo>
                <a:lnTo>
                  <a:pt x="3441851" y="4664074"/>
                </a:lnTo>
                <a:lnTo>
                  <a:pt x="3363264" y="4660897"/>
                </a:lnTo>
                <a:lnTo>
                  <a:pt x="3302537" y="2989128"/>
                </a:lnTo>
                <a:lnTo>
                  <a:pt x="3177116" y="3935802"/>
                </a:lnTo>
                <a:lnTo>
                  <a:pt x="3162430" y="3935802"/>
                </a:lnTo>
                <a:lnTo>
                  <a:pt x="2752825" y="3935802"/>
                </a:lnTo>
                <a:lnTo>
                  <a:pt x="2359493" y="3935802"/>
                </a:lnTo>
                <a:lnTo>
                  <a:pt x="2244787" y="4309071"/>
                </a:lnTo>
                <a:lnTo>
                  <a:pt x="2191205" y="3882989"/>
                </a:lnTo>
                <a:lnTo>
                  <a:pt x="2092376" y="4664074"/>
                </a:lnTo>
                <a:lnTo>
                  <a:pt x="2013392" y="4660897"/>
                </a:lnTo>
                <a:lnTo>
                  <a:pt x="1953063" y="2989128"/>
                </a:lnTo>
                <a:lnTo>
                  <a:pt x="1828038" y="3935802"/>
                </a:lnTo>
                <a:lnTo>
                  <a:pt x="1403350" y="3935802"/>
                </a:lnTo>
                <a:lnTo>
                  <a:pt x="1403350" y="3856780"/>
                </a:lnTo>
                <a:lnTo>
                  <a:pt x="1758580" y="3856780"/>
                </a:lnTo>
                <a:lnTo>
                  <a:pt x="1935996" y="2513012"/>
                </a:lnTo>
                <a:close/>
                <a:moveTo>
                  <a:pt x="2396243" y="1697036"/>
                </a:moveTo>
                <a:lnTo>
                  <a:pt x="2455612" y="1817499"/>
                </a:lnTo>
                <a:lnTo>
                  <a:pt x="2492816" y="1756869"/>
                </a:lnTo>
                <a:lnTo>
                  <a:pt x="2786098" y="1756869"/>
                </a:lnTo>
                <a:lnTo>
                  <a:pt x="2788473" y="1758464"/>
                </a:lnTo>
                <a:lnTo>
                  <a:pt x="2790452" y="1760459"/>
                </a:lnTo>
                <a:lnTo>
                  <a:pt x="2792431" y="1763251"/>
                </a:lnTo>
                <a:lnTo>
                  <a:pt x="2794805" y="1767240"/>
                </a:lnTo>
                <a:lnTo>
                  <a:pt x="2796784" y="1772425"/>
                </a:lnTo>
                <a:lnTo>
                  <a:pt x="2798367" y="1778408"/>
                </a:lnTo>
                <a:lnTo>
                  <a:pt x="2798763" y="1781600"/>
                </a:lnTo>
                <a:lnTo>
                  <a:pt x="2798763" y="1785588"/>
                </a:lnTo>
                <a:lnTo>
                  <a:pt x="2798763" y="1789577"/>
                </a:lnTo>
                <a:lnTo>
                  <a:pt x="2798367" y="1792768"/>
                </a:lnTo>
                <a:lnTo>
                  <a:pt x="2796784" y="1799150"/>
                </a:lnTo>
                <a:lnTo>
                  <a:pt x="2794805" y="1803538"/>
                </a:lnTo>
                <a:lnTo>
                  <a:pt x="2792431" y="1807527"/>
                </a:lnTo>
                <a:lnTo>
                  <a:pt x="2790452" y="1809920"/>
                </a:lnTo>
                <a:lnTo>
                  <a:pt x="2788473" y="1811915"/>
                </a:lnTo>
                <a:lnTo>
                  <a:pt x="2786098" y="1813510"/>
                </a:lnTo>
                <a:lnTo>
                  <a:pt x="2523688" y="1813510"/>
                </a:lnTo>
                <a:lnTo>
                  <a:pt x="2450071" y="1933574"/>
                </a:lnTo>
                <a:lnTo>
                  <a:pt x="2363788" y="1756869"/>
                </a:lnTo>
                <a:lnTo>
                  <a:pt x="2396243" y="1697036"/>
                </a:lnTo>
                <a:close/>
                <a:moveTo>
                  <a:pt x="1641267" y="1206498"/>
                </a:moveTo>
                <a:lnTo>
                  <a:pt x="1652388" y="1206498"/>
                </a:lnTo>
                <a:lnTo>
                  <a:pt x="1663907" y="1206498"/>
                </a:lnTo>
                <a:lnTo>
                  <a:pt x="1674234" y="1206895"/>
                </a:lnTo>
                <a:lnTo>
                  <a:pt x="1684958" y="1207690"/>
                </a:lnTo>
                <a:lnTo>
                  <a:pt x="1695285" y="1208882"/>
                </a:lnTo>
                <a:lnTo>
                  <a:pt x="1714350" y="1211267"/>
                </a:lnTo>
                <a:lnTo>
                  <a:pt x="1732621" y="1215241"/>
                </a:lnTo>
                <a:lnTo>
                  <a:pt x="1748905" y="1219612"/>
                </a:lnTo>
                <a:lnTo>
                  <a:pt x="1765190" y="1224779"/>
                </a:lnTo>
                <a:lnTo>
                  <a:pt x="1779489" y="1230740"/>
                </a:lnTo>
                <a:lnTo>
                  <a:pt x="1793391" y="1237495"/>
                </a:lnTo>
                <a:lnTo>
                  <a:pt x="1805704" y="1244649"/>
                </a:lnTo>
                <a:lnTo>
                  <a:pt x="1817619" y="1252597"/>
                </a:lnTo>
                <a:lnTo>
                  <a:pt x="1828343" y="1260942"/>
                </a:lnTo>
                <a:lnTo>
                  <a:pt x="1837876" y="1269685"/>
                </a:lnTo>
                <a:lnTo>
                  <a:pt x="1846614" y="1278428"/>
                </a:lnTo>
                <a:lnTo>
                  <a:pt x="1854955" y="1287170"/>
                </a:lnTo>
                <a:lnTo>
                  <a:pt x="1862105" y="1296311"/>
                </a:lnTo>
                <a:lnTo>
                  <a:pt x="1868460" y="1305848"/>
                </a:lnTo>
                <a:lnTo>
                  <a:pt x="1874417" y="1314989"/>
                </a:lnTo>
                <a:lnTo>
                  <a:pt x="1879581" y="1324526"/>
                </a:lnTo>
                <a:lnTo>
                  <a:pt x="1883950" y="1333269"/>
                </a:lnTo>
                <a:lnTo>
                  <a:pt x="1887922" y="1342409"/>
                </a:lnTo>
                <a:lnTo>
                  <a:pt x="1891099" y="1350357"/>
                </a:lnTo>
                <a:lnTo>
                  <a:pt x="1894277" y="1358703"/>
                </a:lnTo>
                <a:lnTo>
                  <a:pt x="1898646" y="1373804"/>
                </a:lnTo>
                <a:lnTo>
                  <a:pt x="1901426" y="1386521"/>
                </a:lnTo>
                <a:lnTo>
                  <a:pt x="1903412" y="1396853"/>
                </a:lnTo>
                <a:lnTo>
                  <a:pt x="1904207" y="1404801"/>
                </a:lnTo>
                <a:lnTo>
                  <a:pt x="1905398" y="1396853"/>
                </a:lnTo>
                <a:lnTo>
                  <a:pt x="1906590" y="1386521"/>
                </a:lnTo>
                <a:lnTo>
                  <a:pt x="1909767" y="1373804"/>
                </a:lnTo>
                <a:lnTo>
                  <a:pt x="1914136" y="1358703"/>
                </a:lnTo>
                <a:lnTo>
                  <a:pt x="1916917" y="1350357"/>
                </a:lnTo>
                <a:lnTo>
                  <a:pt x="1920492" y="1342409"/>
                </a:lnTo>
                <a:lnTo>
                  <a:pt x="1924066" y="1333269"/>
                </a:lnTo>
                <a:lnTo>
                  <a:pt x="1929230" y="1324526"/>
                </a:lnTo>
                <a:lnTo>
                  <a:pt x="1933996" y="1314989"/>
                </a:lnTo>
                <a:lnTo>
                  <a:pt x="1939557" y="1305848"/>
                </a:lnTo>
                <a:lnTo>
                  <a:pt x="1946706" y="1296311"/>
                </a:lnTo>
                <a:lnTo>
                  <a:pt x="1953855" y="1287170"/>
                </a:lnTo>
                <a:lnTo>
                  <a:pt x="1961402" y="1278428"/>
                </a:lnTo>
                <a:lnTo>
                  <a:pt x="1970935" y="1269685"/>
                </a:lnTo>
                <a:lnTo>
                  <a:pt x="1980467" y="1260942"/>
                </a:lnTo>
                <a:lnTo>
                  <a:pt x="1991191" y="1252597"/>
                </a:lnTo>
                <a:lnTo>
                  <a:pt x="2002710" y="1244649"/>
                </a:lnTo>
                <a:lnTo>
                  <a:pt x="2015023" y="1237495"/>
                </a:lnTo>
                <a:lnTo>
                  <a:pt x="2028527" y="1230740"/>
                </a:lnTo>
                <a:lnTo>
                  <a:pt x="2043620" y="1224779"/>
                </a:lnTo>
                <a:lnTo>
                  <a:pt x="2059111" y="1219612"/>
                </a:lnTo>
                <a:lnTo>
                  <a:pt x="2076190" y="1215241"/>
                </a:lnTo>
                <a:lnTo>
                  <a:pt x="2094064" y="1211267"/>
                </a:lnTo>
                <a:lnTo>
                  <a:pt x="2113526" y="1208882"/>
                </a:lnTo>
                <a:lnTo>
                  <a:pt x="2123456" y="1207690"/>
                </a:lnTo>
                <a:lnTo>
                  <a:pt x="2133782" y="1206895"/>
                </a:lnTo>
                <a:lnTo>
                  <a:pt x="2144507" y="1206498"/>
                </a:lnTo>
                <a:lnTo>
                  <a:pt x="2155628" y="1206498"/>
                </a:lnTo>
                <a:lnTo>
                  <a:pt x="2166749" y="1206498"/>
                </a:lnTo>
                <a:lnTo>
                  <a:pt x="2177473" y="1206895"/>
                </a:lnTo>
                <a:lnTo>
                  <a:pt x="2188198" y="1207690"/>
                </a:lnTo>
                <a:lnTo>
                  <a:pt x="2197730" y="1208882"/>
                </a:lnTo>
                <a:lnTo>
                  <a:pt x="2208057" y="1210472"/>
                </a:lnTo>
                <a:lnTo>
                  <a:pt x="2217192" y="1212062"/>
                </a:lnTo>
                <a:lnTo>
                  <a:pt x="2226328" y="1214049"/>
                </a:lnTo>
                <a:lnTo>
                  <a:pt x="2235066" y="1216036"/>
                </a:lnTo>
                <a:lnTo>
                  <a:pt x="2243804" y="1218420"/>
                </a:lnTo>
                <a:lnTo>
                  <a:pt x="2252145" y="1221599"/>
                </a:lnTo>
                <a:lnTo>
                  <a:pt x="2259692" y="1224381"/>
                </a:lnTo>
                <a:lnTo>
                  <a:pt x="2267636" y="1227163"/>
                </a:lnTo>
                <a:lnTo>
                  <a:pt x="2274785" y="1230740"/>
                </a:lnTo>
                <a:lnTo>
                  <a:pt x="2282332" y="1233919"/>
                </a:lnTo>
                <a:lnTo>
                  <a:pt x="2295439" y="1241867"/>
                </a:lnTo>
                <a:lnTo>
                  <a:pt x="2307752" y="1250212"/>
                </a:lnTo>
                <a:lnTo>
                  <a:pt x="2318873" y="1258955"/>
                </a:lnTo>
                <a:lnTo>
                  <a:pt x="2329597" y="1268095"/>
                </a:lnTo>
                <a:lnTo>
                  <a:pt x="2339527" y="1278428"/>
                </a:lnTo>
                <a:lnTo>
                  <a:pt x="2347868" y="1287965"/>
                </a:lnTo>
                <a:lnTo>
                  <a:pt x="2355812" y="1298695"/>
                </a:lnTo>
                <a:lnTo>
                  <a:pt x="2362564" y="1308630"/>
                </a:lnTo>
                <a:lnTo>
                  <a:pt x="2368919" y="1319360"/>
                </a:lnTo>
                <a:lnTo>
                  <a:pt x="2374877" y="1330090"/>
                </a:lnTo>
                <a:lnTo>
                  <a:pt x="2379643" y="1340820"/>
                </a:lnTo>
                <a:lnTo>
                  <a:pt x="2384012" y="1351152"/>
                </a:lnTo>
                <a:lnTo>
                  <a:pt x="2387587" y="1361087"/>
                </a:lnTo>
                <a:lnTo>
                  <a:pt x="2390764" y="1371022"/>
                </a:lnTo>
                <a:lnTo>
                  <a:pt x="2393942" y="1380162"/>
                </a:lnTo>
                <a:lnTo>
                  <a:pt x="2397517" y="1397250"/>
                </a:lnTo>
                <a:lnTo>
                  <a:pt x="2399900" y="1411557"/>
                </a:lnTo>
                <a:lnTo>
                  <a:pt x="2401489" y="1422684"/>
                </a:lnTo>
                <a:lnTo>
                  <a:pt x="2402680" y="1432619"/>
                </a:lnTo>
                <a:lnTo>
                  <a:pt x="2403077" y="1436991"/>
                </a:lnTo>
                <a:lnTo>
                  <a:pt x="2403872" y="1448913"/>
                </a:lnTo>
                <a:lnTo>
                  <a:pt x="2405063" y="1468783"/>
                </a:lnTo>
                <a:lnTo>
                  <a:pt x="2405063" y="1481102"/>
                </a:lnTo>
                <a:lnTo>
                  <a:pt x="2404269" y="1495011"/>
                </a:lnTo>
                <a:lnTo>
                  <a:pt x="2403474" y="1510112"/>
                </a:lnTo>
                <a:lnTo>
                  <a:pt x="2401886" y="1527201"/>
                </a:lnTo>
                <a:lnTo>
                  <a:pt x="2399900" y="1545084"/>
                </a:lnTo>
                <a:lnTo>
                  <a:pt x="2397119" y="1564159"/>
                </a:lnTo>
                <a:lnTo>
                  <a:pt x="2392750" y="1584426"/>
                </a:lnTo>
                <a:lnTo>
                  <a:pt x="2387984" y="1605886"/>
                </a:lnTo>
                <a:lnTo>
                  <a:pt x="2382026" y="1628140"/>
                </a:lnTo>
                <a:lnTo>
                  <a:pt x="2374480" y="1650792"/>
                </a:lnTo>
                <a:lnTo>
                  <a:pt x="2233080" y="1376586"/>
                </a:lnTo>
                <a:lnTo>
                  <a:pt x="2108362" y="1728683"/>
                </a:lnTo>
                <a:lnTo>
                  <a:pt x="2047989" y="1551839"/>
                </a:lnTo>
                <a:lnTo>
                  <a:pt x="1964977" y="1754514"/>
                </a:lnTo>
                <a:lnTo>
                  <a:pt x="1703626" y="1756104"/>
                </a:lnTo>
                <a:lnTo>
                  <a:pt x="1702037" y="1757296"/>
                </a:lnTo>
                <a:lnTo>
                  <a:pt x="1700448" y="1758885"/>
                </a:lnTo>
                <a:lnTo>
                  <a:pt x="1699257" y="1761667"/>
                </a:lnTo>
                <a:lnTo>
                  <a:pt x="1697271" y="1764846"/>
                </a:lnTo>
                <a:lnTo>
                  <a:pt x="1695682" y="1770410"/>
                </a:lnTo>
                <a:lnTo>
                  <a:pt x="1694888" y="1776768"/>
                </a:lnTo>
                <a:lnTo>
                  <a:pt x="1694093" y="1785511"/>
                </a:lnTo>
                <a:lnTo>
                  <a:pt x="1694888" y="1793459"/>
                </a:lnTo>
                <a:lnTo>
                  <a:pt x="1695682" y="1799818"/>
                </a:lnTo>
                <a:lnTo>
                  <a:pt x="1697668" y="1804984"/>
                </a:lnTo>
                <a:lnTo>
                  <a:pt x="1699257" y="1807766"/>
                </a:lnTo>
                <a:lnTo>
                  <a:pt x="1701243" y="1810150"/>
                </a:lnTo>
                <a:lnTo>
                  <a:pt x="1702434" y="1811740"/>
                </a:lnTo>
                <a:lnTo>
                  <a:pt x="1704023" y="1812137"/>
                </a:lnTo>
                <a:lnTo>
                  <a:pt x="2002710" y="1810150"/>
                </a:lnTo>
                <a:lnTo>
                  <a:pt x="2043620" y="1710800"/>
                </a:lnTo>
                <a:lnTo>
                  <a:pt x="2107568" y="1898770"/>
                </a:lnTo>
                <a:lnTo>
                  <a:pt x="2243010" y="1517663"/>
                </a:lnTo>
                <a:lnTo>
                  <a:pt x="2346676" y="1718748"/>
                </a:lnTo>
                <a:lnTo>
                  <a:pt x="2340321" y="1731067"/>
                </a:lnTo>
                <a:lnTo>
                  <a:pt x="2333966" y="1742989"/>
                </a:lnTo>
                <a:lnTo>
                  <a:pt x="2327214" y="1755706"/>
                </a:lnTo>
                <a:lnTo>
                  <a:pt x="2320065" y="1768026"/>
                </a:lnTo>
                <a:lnTo>
                  <a:pt x="2312121" y="1780345"/>
                </a:lnTo>
                <a:lnTo>
                  <a:pt x="2304574" y="1792664"/>
                </a:lnTo>
                <a:lnTo>
                  <a:pt x="2295836" y="1805381"/>
                </a:lnTo>
                <a:lnTo>
                  <a:pt x="2287098" y="1818098"/>
                </a:lnTo>
                <a:lnTo>
                  <a:pt x="2277168" y="1830417"/>
                </a:lnTo>
                <a:lnTo>
                  <a:pt x="2267636" y="1843134"/>
                </a:lnTo>
                <a:lnTo>
                  <a:pt x="2256911" y="1855851"/>
                </a:lnTo>
                <a:lnTo>
                  <a:pt x="2246187" y="1868568"/>
                </a:lnTo>
                <a:lnTo>
                  <a:pt x="2234669" y="1881285"/>
                </a:lnTo>
                <a:lnTo>
                  <a:pt x="2223150" y="1894002"/>
                </a:lnTo>
                <a:lnTo>
                  <a:pt x="2210440" y="1906719"/>
                </a:lnTo>
                <a:lnTo>
                  <a:pt x="2197333" y="1919038"/>
                </a:lnTo>
                <a:lnTo>
                  <a:pt x="2183828" y="1931357"/>
                </a:lnTo>
                <a:lnTo>
                  <a:pt x="2169530" y="1944074"/>
                </a:lnTo>
                <a:lnTo>
                  <a:pt x="2154436" y="1956394"/>
                </a:lnTo>
                <a:lnTo>
                  <a:pt x="2138946" y="1968713"/>
                </a:lnTo>
                <a:lnTo>
                  <a:pt x="2123456" y="1981032"/>
                </a:lnTo>
                <a:lnTo>
                  <a:pt x="2106774" y="1992954"/>
                </a:lnTo>
                <a:lnTo>
                  <a:pt x="2089694" y="2005274"/>
                </a:lnTo>
                <a:lnTo>
                  <a:pt x="2071821" y="2016798"/>
                </a:lnTo>
                <a:lnTo>
                  <a:pt x="2053153" y="2028721"/>
                </a:lnTo>
                <a:lnTo>
                  <a:pt x="2033691" y="2040245"/>
                </a:lnTo>
                <a:lnTo>
                  <a:pt x="2013831" y="2051770"/>
                </a:lnTo>
                <a:lnTo>
                  <a:pt x="1993574" y="2062897"/>
                </a:lnTo>
                <a:lnTo>
                  <a:pt x="1972126" y="2074024"/>
                </a:lnTo>
                <a:lnTo>
                  <a:pt x="1950281" y="2085152"/>
                </a:lnTo>
                <a:lnTo>
                  <a:pt x="1927641" y="2095881"/>
                </a:lnTo>
                <a:lnTo>
                  <a:pt x="1904207" y="2106611"/>
                </a:lnTo>
                <a:lnTo>
                  <a:pt x="1877992" y="2095086"/>
                </a:lnTo>
                <a:lnTo>
                  <a:pt x="1852969" y="2082767"/>
                </a:lnTo>
                <a:lnTo>
                  <a:pt x="1828741" y="2070845"/>
                </a:lnTo>
                <a:lnTo>
                  <a:pt x="1805306" y="2058128"/>
                </a:lnTo>
                <a:lnTo>
                  <a:pt x="1783064" y="2045411"/>
                </a:lnTo>
                <a:lnTo>
                  <a:pt x="1761218" y="2032297"/>
                </a:lnTo>
                <a:lnTo>
                  <a:pt x="1740167" y="2019183"/>
                </a:lnTo>
                <a:lnTo>
                  <a:pt x="1720308" y="2006068"/>
                </a:lnTo>
                <a:lnTo>
                  <a:pt x="1701243" y="1992557"/>
                </a:lnTo>
                <a:lnTo>
                  <a:pt x="1682575" y="1979443"/>
                </a:lnTo>
                <a:lnTo>
                  <a:pt x="1665098" y="1965534"/>
                </a:lnTo>
                <a:lnTo>
                  <a:pt x="1648019" y="1952022"/>
                </a:lnTo>
                <a:lnTo>
                  <a:pt x="1632132" y="1938113"/>
                </a:lnTo>
                <a:lnTo>
                  <a:pt x="1616641" y="1924204"/>
                </a:lnTo>
                <a:lnTo>
                  <a:pt x="1601945" y="1910295"/>
                </a:lnTo>
                <a:lnTo>
                  <a:pt x="1588044" y="1895989"/>
                </a:lnTo>
                <a:lnTo>
                  <a:pt x="1574539" y="1882080"/>
                </a:lnTo>
                <a:lnTo>
                  <a:pt x="1561829" y="1867773"/>
                </a:lnTo>
                <a:lnTo>
                  <a:pt x="1549913" y="1853864"/>
                </a:lnTo>
                <a:lnTo>
                  <a:pt x="1537998" y="1839558"/>
                </a:lnTo>
                <a:lnTo>
                  <a:pt x="1527274" y="1825649"/>
                </a:lnTo>
                <a:lnTo>
                  <a:pt x="1516947" y="1811740"/>
                </a:lnTo>
                <a:lnTo>
                  <a:pt x="1507017" y="1797830"/>
                </a:lnTo>
                <a:lnTo>
                  <a:pt x="1498279" y="1783922"/>
                </a:lnTo>
                <a:lnTo>
                  <a:pt x="1489540" y="1770013"/>
                </a:lnTo>
                <a:lnTo>
                  <a:pt x="1481199" y="1756104"/>
                </a:lnTo>
                <a:lnTo>
                  <a:pt x="1473653" y="1742592"/>
                </a:lnTo>
                <a:lnTo>
                  <a:pt x="1466901" y="1729080"/>
                </a:lnTo>
                <a:lnTo>
                  <a:pt x="1460148" y="1715569"/>
                </a:lnTo>
                <a:lnTo>
                  <a:pt x="1454191" y="1702454"/>
                </a:lnTo>
                <a:lnTo>
                  <a:pt x="1448233" y="1689340"/>
                </a:lnTo>
                <a:lnTo>
                  <a:pt x="1443069" y="1676226"/>
                </a:lnTo>
                <a:lnTo>
                  <a:pt x="1438303" y="1663509"/>
                </a:lnTo>
                <a:lnTo>
                  <a:pt x="1433934" y="1650792"/>
                </a:lnTo>
                <a:lnTo>
                  <a:pt x="1425990" y="1626153"/>
                </a:lnTo>
                <a:lnTo>
                  <a:pt x="1419635" y="1603104"/>
                </a:lnTo>
                <a:lnTo>
                  <a:pt x="1414472" y="1580055"/>
                </a:lnTo>
                <a:lnTo>
                  <a:pt x="1410500" y="1558595"/>
                </a:lnTo>
                <a:lnTo>
                  <a:pt x="1407719" y="1538725"/>
                </a:lnTo>
                <a:lnTo>
                  <a:pt x="1405733" y="1520047"/>
                </a:lnTo>
                <a:lnTo>
                  <a:pt x="1404145" y="1502959"/>
                </a:lnTo>
                <a:lnTo>
                  <a:pt x="1403747" y="1487461"/>
                </a:lnTo>
                <a:lnTo>
                  <a:pt x="1403350" y="1473154"/>
                </a:lnTo>
                <a:lnTo>
                  <a:pt x="1403747" y="1461629"/>
                </a:lnTo>
                <a:lnTo>
                  <a:pt x="1404145" y="1451297"/>
                </a:lnTo>
                <a:lnTo>
                  <a:pt x="1405336" y="1437388"/>
                </a:lnTo>
                <a:lnTo>
                  <a:pt x="1405733" y="1432619"/>
                </a:lnTo>
                <a:lnTo>
                  <a:pt x="1406528" y="1422684"/>
                </a:lnTo>
                <a:lnTo>
                  <a:pt x="1408117" y="1411557"/>
                </a:lnTo>
                <a:lnTo>
                  <a:pt x="1410500" y="1397250"/>
                </a:lnTo>
                <a:lnTo>
                  <a:pt x="1414869" y="1380162"/>
                </a:lnTo>
                <a:lnTo>
                  <a:pt x="1417252" y="1371022"/>
                </a:lnTo>
                <a:lnTo>
                  <a:pt x="1420827" y="1361087"/>
                </a:lnTo>
                <a:lnTo>
                  <a:pt x="1424401" y="1351152"/>
                </a:lnTo>
                <a:lnTo>
                  <a:pt x="1428770" y="1340820"/>
                </a:lnTo>
                <a:lnTo>
                  <a:pt x="1433934" y="1330090"/>
                </a:lnTo>
                <a:lnTo>
                  <a:pt x="1439097" y="1319360"/>
                </a:lnTo>
                <a:lnTo>
                  <a:pt x="1445452" y="1308630"/>
                </a:lnTo>
                <a:lnTo>
                  <a:pt x="1452602" y="1298695"/>
                </a:lnTo>
                <a:lnTo>
                  <a:pt x="1460546" y="1287965"/>
                </a:lnTo>
                <a:lnTo>
                  <a:pt x="1469284" y="1278428"/>
                </a:lnTo>
                <a:lnTo>
                  <a:pt x="1478816" y="1268095"/>
                </a:lnTo>
                <a:lnTo>
                  <a:pt x="1489143" y="1258955"/>
                </a:lnTo>
                <a:lnTo>
                  <a:pt x="1500662" y="1250212"/>
                </a:lnTo>
                <a:lnTo>
                  <a:pt x="1512975" y="1241867"/>
                </a:lnTo>
                <a:lnTo>
                  <a:pt x="1526479" y="1233919"/>
                </a:lnTo>
                <a:lnTo>
                  <a:pt x="1533231" y="1230740"/>
                </a:lnTo>
                <a:lnTo>
                  <a:pt x="1541175" y="1227163"/>
                </a:lnTo>
                <a:lnTo>
                  <a:pt x="1548325" y="1224381"/>
                </a:lnTo>
                <a:lnTo>
                  <a:pt x="1556666" y="1221599"/>
                </a:lnTo>
                <a:lnTo>
                  <a:pt x="1564609" y="1218420"/>
                </a:lnTo>
                <a:lnTo>
                  <a:pt x="1572950" y="1216036"/>
                </a:lnTo>
                <a:lnTo>
                  <a:pt x="1582086" y="1214049"/>
                </a:lnTo>
                <a:lnTo>
                  <a:pt x="1590824" y="1212062"/>
                </a:lnTo>
                <a:lnTo>
                  <a:pt x="1600754" y="1210472"/>
                </a:lnTo>
                <a:lnTo>
                  <a:pt x="1610286" y="1208882"/>
                </a:lnTo>
                <a:lnTo>
                  <a:pt x="1620613" y="1207690"/>
                </a:lnTo>
                <a:lnTo>
                  <a:pt x="1630543" y="1206895"/>
                </a:lnTo>
                <a:lnTo>
                  <a:pt x="1641267" y="1206498"/>
                </a:lnTo>
                <a:close/>
                <a:moveTo>
                  <a:pt x="1397617" y="523875"/>
                </a:moveTo>
                <a:lnTo>
                  <a:pt x="1377778" y="524271"/>
                </a:lnTo>
                <a:lnTo>
                  <a:pt x="1357542" y="525065"/>
                </a:lnTo>
                <a:lnTo>
                  <a:pt x="1338496" y="526256"/>
                </a:lnTo>
                <a:lnTo>
                  <a:pt x="1318657" y="528240"/>
                </a:lnTo>
                <a:lnTo>
                  <a:pt x="1299215" y="530225"/>
                </a:lnTo>
                <a:lnTo>
                  <a:pt x="1279772" y="533003"/>
                </a:lnTo>
                <a:lnTo>
                  <a:pt x="1260726" y="536178"/>
                </a:lnTo>
                <a:lnTo>
                  <a:pt x="1242078" y="539750"/>
                </a:lnTo>
                <a:lnTo>
                  <a:pt x="1223032" y="543718"/>
                </a:lnTo>
                <a:lnTo>
                  <a:pt x="1204780" y="548084"/>
                </a:lnTo>
                <a:lnTo>
                  <a:pt x="1186131" y="553640"/>
                </a:lnTo>
                <a:lnTo>
                  <a:pt x="1167879" y="558800"/>
                </a:lnTo>
                <a:lnTo>
                  <a:pt x="1150024" y="564753"/>
                </a:lnTo>
                <a:lnTo>
                  <a:pt x="1131772" y="571103"/>
                </a:lnTo>
                <a:lnTo>
                  <a:pt x="1114313" y="577850"/>
                </a:lnTo>
                <a:lnTo>
                  <a:pt x="1096855" y="584993"/>
                </a:lnTo>
                <a:lnTo>
                  <a:pt x="1079396" y="592137"/>
                </a:lnTo>
                <a:lnTo>
                  <a:pt x="1062731" y="600075"/>
                </a:lnTo>
                <a:lnTo>
                  <a:pt x="1046066" y="608806"/>
                </a:lnTo>
                <a:lnTo>
                  <a:pt x="1029798" y="617537"/>
                </a:lnTo>
                <a:lnTo>
                  <a:pt x="1013133" y="626268"/>
                </a:lnTo>
                <a:lnTo>
                  <a:pt x="997262" y="635793"/>
                </a:lnTo>
                <a:lnTo>
                  <a:pt x="981391" y="645715"/>
                </a:lnTo>
                <a:lnTo>
                  <a:pt x="965916" y="655637"/>
                </a:lnTo>
                <a:lnTo>
                  <a:pt x="950838" y="666353"/>
                </a:lnTo>
                <a:lnTo>
                  <a:pt x="935760" y="677465"/>
                </a:lnTo>
                <a:lnTo>
                  <a:pt x="920683" y="688578"/>
                </a:lnTo>
                <a:lnTo>
                  <a:pt x="906795" y="700484"/>
                </a:lnTo>
                <a:lnTo>
                  <a:pt x="892114" y="712390"/>
                </a:lnTo>
                <a:lnTo>
                  <a:pt x="878623" y="724693"/>
                </a:lnTo>
                <a:lnTo>
                  <a:pt x="864736" y="736996"/>
                </a:lnTo>
                <a:lnTo>
                  <a:pt x="851245" y="750093"/>
                </a:lnTo>
                <a:lnTo>
                  <a:pt x="838945" y="763190"/>
                </a:lnTo>
                <a:lnTo>
                  <a:pt x="826248" y="777081"/>
                </a:lnTo>
                <a:lnTo>
                  <a:pt x="813551" y="790971"/>
                </a:lnTo>
                <a:lnTo>
                  <a:pt x="802044" y="804862"/>
                </a:lnTo>
                <a:lnTo>
                  <a:pt x="790141" y="819546"/>
                </a:lnTo>
                <a:lnTo>
                  <a:pt x="778634" y="834231"/>
                </a:lnTo>
                <a:lnTo>
                  <a:pt x="767921" y="849312"/>
                </a:lnTo>
                <a:lnTo>
                  <a:pt x="757208" y="864790"/>
                </a:lnTo>
                <a:lnTo>
                  <a:pt x="747288" y="880268"/>
                </a:lnTo>
                <a:lnTo>
                  <a:pt x="736972" y="895747"/>
                </a:lnTo>
                <a:lnTo>
                  <a:pt x="727846" y="912019"/>
                </a:lnTo>
                <a:lnTo>
                  <a:pt x="718719" y="928290"/>
                </a:lnTo>
                <a:lnTo>
                  <a:pt x="709990" y="944562"/>
                </a:lnTo>
                <a:lnTo>
                  <a:pt x="701658" y="961628"/>
                </a:lnTo>
                <a:lnTo>
                  <a:pt x="693722" y="978693"/>
                </a:lnTo>
                <a:lnTo>
                  <a:pt x="686183" y="996156"/>
                </a:lnTo>
                <a:lnTo>
                  <a:pt x="679041" y="1012825"/>
                </a:lnTo>
                <a:lnTo>
                  <a:pt x="671899" y="1030684"/>
                </a:lnTo>
                <a:lnTo>
                  <a:pt x="665947" y="1048940"/>
                </a:lnTo>
                <a:lnTo>
                  <a:pt x="659995" y="1066800"/>
                </a:lnTo>
                <a:lnTo>
                  <a:pt x="654440" y="1085056"/>
                </a:lnTo>
                <a:lnTo>
                  <a:pt x="649679" y="1103709"/>
                </a:lnTo>
                <a:lnTo>
                  <a:pt x="645314" y="1121965"/>
                </a:lnTo>
                <a:lnTo>
                  <a:pt x="640950" y="1141016"/>
                </a:lnTo>
                <a:lnTo>
                  <a:pt x="637776" y="1159668"/>
                </a:lnTo>
                <a:lnTo>
                  <a:pt x="634204" y="1178719"/>
                </a:lnTo>
                <a:lnTo>
                  <a:pt x="631824" y="1198166"/>
                </a:lnTo>
                <a:lnTo>
                  <a:pt x="629443" y="1217612"/>
                </a:lnTo>
                <a:lnTo>
                  <a:pt x="627459" y="1237059"/>
                </a:lnTo>
                <a:lnTo>
                  <a:pt x="626666" y="1256903"/>
                </a:lnTo>
                <a:lnTo>
                  <a:pt x="625475" y="1276747"/>
                </a:lnTo>
                <a:lnTo>
                  <a:pt x="625475" y="1296590"/>
                </a:lnTo>
                <a:lnTo>
                  <a:pt x="625475" y="4464843"/>
                </a:lnTo>
                <a:lnTo>
                  <a:pt x="625475" y="4485084"/>
                </a:lnTo>
                <a:lnTo>
                  <a:pt x="626666" y="4504531"/>
                </a:lnTo>
                <a:lnTo>
                  <a:pt x="627459" y="4524375"/>
                </a:lnTo>
                <a:lnTo>
                  <a:pt x="629443" y="4543821"/>
                </a:lnTo>
                <a:lnTo>
                  <a:pt x="631824" y="4563268"/>
                </a:lnTo>
                <a:lnTo>
                  <a:pt x="634204" y="4582318"/>
                </a:lnTo>
                <a:lnTo>
                  <a:pt x="637776" y="4601368"/>
                </a:lnTo>
                <a:lnTo>
                  <a:pt x="640950" y="4620815"/>
                </a:lnTo>
                <a:lnTo>
                  <a:pt x="645314" y="4639071"/>
                </a:lnTo>
                <a:lnTo>
                  <a:pt x="649679" y="4658121"/>
                </a:lnTo>
                <a:lnTo>
                  <a:pt x="654440" y="4676378"/>
                </a:lnTo>
                <a:lnTo>
                  <a:pt x="659995" y="4694634"/>
                </a:lnTo>
                <a:lnTo>
                  <a:pt x="665947" y="4712493"/>
                </a:lnTo>
                <a:lnTo>
                  <a:pt x="671899" y="4730353"/>
                </a:lnTo>
                <a:lnTo>
                  <a:pt x="679041" y="4748212"/>
                </a:lnTo>
                <a:lnTo>
                  <a:pt x="686183" y="4765675"/>
                </a:lnTo>
                <a:lnTo>
                  <a:pt x="693722" y="4782740"/>
                </a:lnTo>
                <a:lnTo>
                  <a:pt x="701658" y="4799806"/>
                </a:lnTo>
                <a:lnTo>
                  <a:pt x="709990" y="4816475"/>
                </a:lnTo>
                <a:lnTo>
                  <a:pt x="718719" y="4833143"/>
                </a:lnTo>
                <a:lnTo>
                  <a:pt x="727846" y="4849415"/>
                </a:lnTo>
                <a:lnTo>
                  <a:pt x="736972" y="4865687"/>
                </a:lnTo>
                <a:lnTo>
                  <a:pt x="747288" y="4881165"/>
                </a:lnTo>
                <a:lnTo>
                  <a:pt x="757208" y="4896643"/>
                </a:lnTo>
                <a:lnTo>
                  <a:pt x="767921" y="4912122"/>
                </a:lnTo>
                <a:lnTo>
                  <a:pt x="778634" y="4927203"/>
                </a:lnTo>
                <a:lnTo>
                  <a:pt x="790141" y="4941490"/>
                </a:lnTo>
                <a:lnTo>
                  <a:pt x="802044" y="4956175"/>
                </a:lnTo>
                <a:lnTo>
                  <a:pt x="813551" y="4970065"/>
                </a:lnTo>
                <a:lnTo>
                  <a:pt x="826248" y="4984353"/>
                </a:lnTo>
                <a:lnTo>
                  <a:pt x="838945" y="4997847"/>
                </a:lnTo>
                <a:lnTo>
                  <a:pt x="851245" y="5010943"/>
                </a:lnTo>
                <a:lnTo>
                  <a:pt x="864736" y="5024040"/>
                </a:lnTo>
                <a:lnTo>
                  <a:pt x="878623" y="5036740"/>
                </a:lnTo>
                <a:lnTo>
                  <a:pt x="892114" y="5048647"/>
                </a:lnTo>
                <a:lnTo>
                  <a:pt x="906795" y="5060950"/>
                </a:lnTo>
                <a:lnTo>
                  <a:pt x="920683" y="5072459"/>
                </a:lnTo>
                <a:lnTo>
                  <a:pt x="935760" y="5083572"/>
                </a:lnTo>
                <a:lnTo>
                  <a:pt x="950838" y="5094684"/>
                </a:lnTo>
                <a:lnTo>
                  <a:pt x="965916" y="5105400"/>
                </a:lnTo>
                <a:lnTo>
                  <a:pt x="981391" y="5115718"/>
                </a:lnTo>
                <a:lnTo>
                  <a:pt x="997262" y="5125243"/>
                </a:lnTo>
                <a:lnTo>
                  <a:pt x="1013133" y="5135165"/>
                </a:lnTo>
                <a:lnTo>
                  <a:pt x="1029798" y="5144293"/>
                </a:lnTo>
                <a:lnTo>
                  <a:pt x="1046066" y="5153025"/>
                </a:lnTo>
                <a:lnTo>
                  <a:pt x="1062731" y="5161359"/>
                </a:lnTo>
                <a:lnTo>
                  <a:pt x="1079396" y="5168900"/>
                </a:lnTo>
                <a:lnTo>
                  <a:pt x="1096855" y="5176837"/>
                </a:lnTo>
                <a:lnTo>
                  <a:pt x="1114313" y="5183584"/>
                </a:lnTo>
                <a:lnTo>
                  <a:pt x="1131772" y="5190331"/>
                </a:lnTo>
                <a:lnTo>
                  <a:pt x="1150024" y="5196681"/>
                </a:lnTo>
                <a:lnTo>
                  <a:pt x="1167879" y="5202237"/>
                </a:lnTo>
                <a:lnTo>
                  <a:pt x="1186131" y="5207793"/>
                </a:lnTo>
                <a:lnTo>
                  <a:pt x="1204780" y="5212953"/>
                </a:lnTo>
                <a:lnTo>
                  <a:pt x="1223032" y="5217318"/>
                </a:lnTo>
                <a:lnTo>
                  <a:pt x="1242078" y="5221287"/>
                </a:lnTo>
                <a:lnTo>
                  <a:pt x="1260726" y="5225256"/>
                </a:lnTo>
                <a:lnTo>
                  <a:pt x="1279772" y="5228034"/>
                </a:lnTo>
                <a:lnTo>
                  <a:pt x="1299215" y="5230812"/>
                </a:lnTo>
                <a:lnTo>
                  <a:pt x="1318657" y="5233590"/>
                </a:lnTo>
                <a:lnTo>
                  <a:pt x="1338496" y="5234781"/>
                </a:lnTo>
                <a:lnTo>
                  <a:pt x="1357542" y="5236368"/>
                </a:lnTo>
                <a:lnTo>
                  <a:pt x="1377778" y="5236765"/>
                </a:lnTo>
                <a:lnTo>
                  <a:pt x="1397617" y="5237162"/>
                </a:lnTo>
                <a:lnTo>
                  <a:pt x="6778008" y="5237162"/>
                </a:lnTo>
                <a:lnTo>
                  <a:pt x="6797848" y="5236765"/>
                </a:lnTo>
                <a:lnTo>
                  <a:pt x="6818084" y="5236368"/>
                </a:lnTo>
                <a:lnTo>
                  <a:pt x="6837129" y="5234781"/>
                </a:lnTo>
                <a:lnTo>
                  <a:pt x="6856572" y="5233590"/>
                </a:lnTo>
                <a:lnTo>
                  <a:pt x="6876410" y="5230812"/>
                </a:lnTo>
                <a:lnTo>
                  <a:pt x="6895456" y="5228034"/>
                </a:lnTo>
                <a:lnTo>
                  <a:pt x="6914899" y="5225256"/>
                </a:lnTo>
                <a:lnTo>
                  <a:pt x="6933548" y="5221287"/>
                </a:lnTo>
                <a:lnTo>
                  <a:pt x="6952196" y="5217318"/>
                </a:lnTo>
                <a:lnTo>
                  <a:pt x="6970846" y="5212953"/>
                </a:lnTo>
                <a:lnTo>
                  <a:pt x="6989494" y="5207793"/>
                </a:lnTo>
                <a:lnTo>
                  <a:pt x="7007350" y="5202237"/>
                </a:lnTo>
                <a:lnTo>
                  <a:pt x="7025602" y="5196681"/>
                </a:lnTo>
                <a:lnTo>
                  <a:pt x="7043060" y="5190331"/>
                </a:lnTo>
                <a:lnTo>
                  <a:pt x="7061312" y="5183584"/>
                </a:lnTo>
                <a:lnTo>
                  <a:pt x="7078770" y="5176837"/>
                </a:lnTo>
                <a:lnTo>
                  <a:pt x="7095436" y="5168900"/>
                </a:lnTo>
                <a:lnTo>
                  <a:pt x="7112497" y="5161359"/>
                </a:lnTo>
                <a:lnTo>
                  <a:pt x="7129559" y="5153025"/>
                </a:lnTo>
                <a:lnTo>
                  <a:pt x="7145827" y="5144293"/>
                </a:lnTo>
                <a:lnTo>
                  <a:pt x="7162492" y="5135165"/>
                </a:lnTo>
                <a:lnTo>
                  <a:pt x="7178364" y="5125243"/>
                </a:lnTo>
                <a:lnTo>
                  <a:pt x="7193838" y="5115718"/>
                </a:lnTo>
                <a:lnTo>
                  <a:pt x="7209312" y="5105400"/>
                </a:lnTo>
                <a:lnTo>
                  <a:pt x="7224787" y="5094684"/>
                </a:lnTo>
                <a:lnTo>
                  <a:pt x="7239865" y="5083572"/>
                </a:lnTo>
                <a:lnTo>
                  <a:pt x="7254546" y="5072459"/>
                </a:lnTo>
                <a:lnTo>
                  <a:pt x="7268830" y="5060950"/>
                </a:lnTo>
                <a:lnTo>
                  <a:pt x="7283114" y="5048647"/>
                </a:lnTo>
                <a:lnTo>
                  <a:pt x="7297002" y="5036740"/>
                </a:lnTo>
                <a:lnTo>
                  <a:pt x="7310889" y="5024040"/>
                </a:lnTo>
                <a:lnTo>
                  <a:pt x="7323586" y="5010943"/>
                </a:lnTo>
                <a:lnTo>
                  <a:pt x="7336680" y="4997847"/>
                </a:lnTo>
                <a:lnTo>
                  <a:pt x="7349378" y="4984353"/>
                </a:lnTo>
                <a:lnTo>
                  <a:pt x="7361678" y="4970065"/>
                </a:lnTo>
                <a:lnTo>
                  <a:pt x="7373581" y="4956175"/>
                </a:lnTo>
                <a:lnTo>
                  <a:pt x="7385484" y="4941490"/>
                </a:lnTo>
                <a:lnTo>
                  <a:pt x="7396594" y="4927203"/>
                </a:lnTo>
                <a:lnTo>
                  <a:pt x="7407704" y="4912122"/>
                </a:lnTo>
                <a:lnTo>
                  <a:pt x="7418418" y="4896643"/>
                </a:lnTo>
                <a:lnTo>
                  <a:pt x="7428338" y="4881165"/>
                </a:lnTo>
                <a:lnTo>
                  <a:pt x="7438257" y="4865687"/>
                </a:lnTo>
                <a:lnTo>
                  <a:pt x="7447780" y="4849415"/>
                </a:lnTo>
                <a:lnTo>
                  <a:pt x="7456906" y="4833143"/>
                </a:lnTo>
                <a:lnTo>
                  <a:pt x="7465635" y="4816475"/>
                </a:lnTo>
                <a:lnTo>
                  <a:pt x="7473968" y="4799806"/>
                </a:lnTo>
                <a:lnTo>
                  <a:pt x="7481903" y="4782740"/>
                </a:lnTo>
                <a:lnTo>
                  <a:pt x="7489442" y="4765675"/>
                </a:lnTo>
                <a:lnTo>
                  <a:pt x="7496188" y="4748212"/>
                </a:lnTo>
                <a:lnTo>
                  <a:pt x="7502932" y="4730353"/>
                </a:lnTo>
                <a:lnTo>
                  <a:pt x="7509281" y="4712493"/>
                </a:lnTo>
                <a:lnTo>
                  <a:pt x="7515233" y="4694634"/>
                </a:lnTo>
                <a:lnTo>
                  <a:pt x="7520391" y="4676378"/>
                </a:lnTo>
                <a:lnTo>
                  <a:pt x="7525946" y="4658121"/>
                </a:lnTo>
                <a:lnTo>
                  <a:pt x="7530311" y="4639071"/>
                </a:lnTo>
                <a:lnTo>
                  <a:pt x="7534278" y="4620815"/>
                </a:lnTo>
                <a:lnTo>
                  <a:pt x="7537850" y="4601368"/>
                </a:lnTo>
                <a:lnTo>
                  <a:pt x="7541024" y="4582318"/>
                </a:lnTo>
                <a:lnTo>
                  <a:pt x="7543802" y="4563268"/>
                </a:lnTo>
                <a:lnTo>
                  <a:pt x="7546182" y="4543821"/>
                </a:lnTo>
                <a:lnTo>
                  <a:pt x="7547770" y="4524375"/>
                </a:lnTo>
                <a:lnTo>
                  <a:pt x="7548960" y="4504531"/>
                </a:lnTo>
                <a:lnTo>
                  <a:pt x="7549753" y="4485084"/>
                </a:lnTo>
                <a:lnTo>
                  <a:pt x="7550150" y="4464843"/>
                </a:lnTo>
                <a:lnTo>
                  <a:pt x="7550150" y="1296590"/>
                </a:lnTo>
                <a:lnTo>
                  <a:pt x="7549753" y="1276747"/>
                </a:lnTo>
                <a:lnTo>
                  <a:pt x="7548960" y="1256903"/>
                </a:lnTo>
                <a:lnTo>
                  <a:pt x="7547770" y="1237059"/>
                </a:lnTo>
                <a:lnTo>
                  <a:pt x="7546182" y="1217612"/>
                </a:lnTo>
                <a:lnTo>
                  <a:pt x="7543802" y="1198166"/>
                </a:lnTo>
                <a:lnTo>
                  <a:pt x="7541024" y="1178719"/>
                </a:lnTo>
                <a:lnTo>
                  <a:pt x="7537850" y="1159668"/>
                </a:lnTo>
                <a:lnTo>
                  <a:pt x="7534278" y="1141016"/>
                </a:lnTo>
                <a:lnTo>
                  <a:pt x="7530311" y="1121965"/>
                </a:lnTo>
                <a:lnTo>
                  <a:pt x="7525946" y="1103709"/>
                </a:lnTo>
                <a:lnTo>
                  <a:pt x="7520391" y="1085056"/>
                </a:lnTo>
                <a:lnTo>
                  <a:pt x="7515233" y="1066800"/>
                </a:lnTo>
                <a:lnTo>
                  <a:pt x="7509281" y="1048940"/>
                </a:lnTo>
                <a:lnTo>
                  <a:pt x="7502932" y="1030684"/>
                </a:lnTo>
                <a:lnTo>
                  <a:pt x="7496188" y="1012825"/>
                </a:lnTo>
                <a:lnTo>
                  <a:pt x="7489442" y="996156"/>
                </a:lnTo>
                <a:lnTo>
                  <a:pt x="7481903" y="978693"/>
                </a:lnTo>
                <a:lnTo>
                  <a:pt x="7473968" y="961628"/>
                </a:lnTo>
                <a:lnTo>
                  <a:pt x="7465635" y="944562"/>
                </a:lnTo>
                <a:lnTo>
                  <a:pt x="7456906" y="928290"/>
                </a:lnTo>
                <a:lnTo>
                  <a:pt x="7447780" y="912019"/>
                </a:lnTo>
                <a:lnTo>
                  <a:pt x="7438257" y="895747"/>
                </a:lnTo>
                <a:lnTo>
                  <a:pt x="7428338" y="880268"/>
                </a:lnTo>
                <a:lnTo>
                  <a:pt x="7418418" y="864790"/>
                </a:lnTo>
                <a:lnTo>
                  <a:pt x="7407704" y="849312"/>
                </a:lnTo>
                <a:lnTo>
                  <a:pt x="7396594" y="834231"/>
                </a:lnTo>
                <a:lnTo>
                  <a:pt x="7385484" y="819546"/>
                </a:lnTo>
                <a:lnTo>
                  <a:pt x="7373581" y="804862"/>
                </a:lnTo>
                <a:lnTo>
                  <a:pt x="7361678" y="790971"/>
                </a:lnTo>
                <a:lnTo>
                  <a:pt x="7349378" y="777081"/>
                </a:lnTo>
                <a:lnTo>
                  <a:pt x="7336680" y="763190"/>
                </a:lnTo>
                <a:lnTo>
                  <a:pt x="7323586" y="750093"/>
                </a:lnTo>
                <a:lnTo>
                  <a:pt x="7310889" y="736996"/>
                </a:lnTo>
                <a:lnTo>
                  <a:pt x="7297002" y="724693"/>
                </a:lnTo>
                <a:lnTo>
                  <a:pt x="7283114" y="712390"/>
                </a:lnTo>
                <a:lnTo>
                  <a:pt x="7268830" y="700484"/>
                </a:lnTo>
                <a:lnTo>
                  <a:pt x="7254546" y="688578"/>
                </a:lnTo>
                <a:lnTo>
                  <a:pt x="7239865" y="677465"/>
                </a:lnTo>
                <a:lnTo>
                  <a:pt x="7224787" y="666353"/>
                </a:lnTo>
                <a:lnTo>
                  <a:pt x="7209312" y="655637"/>
                </a:lnTo>
                <a:lnTo>
                  <a:pt x="7193838" y="645715"/>
                </a:lnTo>
                <a:lnTo>
                  <a:pt x="7178364" y="635793"/>
                </a:lnTo>
                <a:lnTo>
                  <a:pt x="7162492" y="626268"/>
                </a:lnTo>
                <a:lnTo>
                  <a:pt x="7145827" y="617537"/>
                </a:lnTo>
                <a:lnTo>
                  <a:pt x="7129559" y="608806"/>
                </a:lnTo>
                <a:lnTo>
                  <a:pt x="7112497" y="600075"/>
                </a:lnTo>
                <a:lnTo>
                  <a:pt x="7095436" y="592137"/>
                </a:lnTo>
                <a:lnTo>
                  <a:pt x="7078770" y="584993"/>
                </a:lnTo>
                <a:lnTo>
                  <a:pt x="7061312" y="577850"/>
                </a:lnTo>
                <a:lnTo>
                  <a:pt x="7043060" y="571103"/>
                </a:lnTo>
                <a:lnTo>
                  <a:pt x="7025602" y="564753"/>
                </a:lnTo>
                <a:lnTo>
                  <a:pt x="7007350" y="558800"/>
                </a:lnTo>
                <a:lnTo>
                  <a:pt x="6989494" y="553640"/>
                </a:lnTo>
                <a:lnTo>
                  <a:pt x="6970846" y="548084"/>
                </a:lnTo>
                <a:lnTo>
                  <a:pt x="6952196" y="543718"/>
                </a:lnTo>
                <a:lnTo>
                  <a:pt x="6933548" y="539750"/>
                </a:lnTo>
                <a:lnTo>
                  <a:pt x="6914899" y="536178"/>
                </a:lnTo>
                <a:lnTo>
                  <a:pt x="6895456" y="533003"/>
                </a:lnTo>
                <a:lnTo>
                  <a:pt x="6876410" y="530225"/>
                </a:lnTo>
                <a:lnTo>
                  <a:pt x="6856572" y="528240"/>
                </a:lnTo>
                <a:lnTo>
                  <a:pt x="6837129" y="526256"/>
                </a:lnTo>
                <a:lnTo>
                  <a:pt x="6818084" y="525065"/>
                </a:lnTo>
                <a:lnTo>
                  <a:pt x="6797848" y="524271"/>
                </a:lnTo>
                <a:lnTo>
                  <a:pt x="6778008" y="523875"/>
                </a:lnTo>
                <a:lnTo>
                  <a:pt x="1397617" y="523875"/>
                </a:lnTo>
                <a:close/>
                <a:moveTo>
                  <a:pt x="771922" y="0"/>
                </a:moveTo>
                <a:lnTo>
                  <a:pt x="7402910" y="0"/>
                </a:lnTo>
                <a:lnTo>
                  <a:pt x="7422753" y="396"/>
                </a:lnTo>
                <a:lnTo>
                  <a:pt x="7442597" y="793"/>
                </a:lnTo>
                <a:lnTo>
                  <a:pt x="7462838" y="2381"/>
                </a:lnTo>
                <a:lnTo>
                  <a:pt x="7481888" y="4365"/>
                </a:lnTo>
                <a:lnTo>
                  <a:pt x="7501334" y="6350"/>
                </a:lnTo>
                <a:lnTo>
                  <a:pt x="7520781" y="9128"/>
                </a:lnTo>
                <a:lnTo>
                  <a:pt x="7539831" y="12303"/>
                </a:lnTo>
                <a:lnTo>
                  <a:pt x="7558484" y="15875"/>
                </a:lnTo>
                <a:lnTo>
                  <a:pt x="7577534" y="19843"/>
                </a:lnTo>
                <a:lnTo>
                  <a:pt x="7595790" y="24606"/>
                </a:lnTo>
                <a:lnTo>
                  <a:pt x="7614444" y="29368"/>
                </a:lnTo>
                <a:lnTo>
                  <a:pt x="7632700" y="34925"/>
                </a:lnTo>
                <a:lnTo>
                  <a:pt x="7650560" y="40878"/>
                </a:lnTo>
                <a:lnTo>
                  <a:pt x="7668816" y="46831"/>
                </a:lnTo>
                <a:lnTo>
                  <a:pt x="7686675" y="53975"/>
                </a:lnTo>
                <a:lnTo>
                  <a:pt x="7703740" y="61118"/>
                </a:lnTo>
                <a:lnTo>
                  <a:pt x="7720806" y="68262"/>
                </a:lnTo>
                <a:lnTo>
                  <a:pt x="7737872" y="76200"/>
                </a:lnTo>
                <a:lnTo>
                  <a:pt x="7754938" y="84931"/>
                </a:lnTo>
                <a:lnTo>
                  <a:pt x="7771210" y="93662"/>
                </a:lnTo>
                <a:lnTo>
                  <a:pt x="7787481" y="102393"/>
                </a:lnTo>
                <a:lnTo>
                  <a:pt x="7803753" y="111918"/>
                </a:lnTo>
                <a:lnTo>
                  <a:pt x="7819231" y="121840"/>
                </a:lnTo>
                <a:lnTo>
                  <a:pt x="7834710" y="131762"/>
                </a:lnTo>
                <a:lnTo>
                  <a:pt x="7850584" y="142478"/>
                </a:lnTo>
                <a:lnTo>
                  <a:pt x="7865269" y="153590"/>
                </a:lnTo>
                <a:lnTo>
                  <a:pt x="7879953" y="164703"/>
                </a:lnTo>
                <a:lnTo>
                  <a:pt x="7894638" y="176609"/>
                </a:lnTo>
                <a:lnTo>
                  <a:pt x="7908528" y="188515"/>
                </a:lnTo>
                <a:lnTo>
                  <a:pt x="7922816" y="200818"/>
                </a:lnTo>
                <a:lnTo>
                  <a:pt x="7936310" y="213121"/>
                </a:lnTo>
                <a:lnTo>
                  <a:pt x="7949406" y="226218"/>
                </a:lnTo>
                <a:lnTo>
                  <a:pt x="7962503" y="239315"/>
                </a:lnTo>
                <a:lnTo>
                  <a:pt x="7974806" y="252809"/>
                </a:lnTo>
                <a:lnTo>
                  <a:pt x="7987110" y="267097"/>
                </a:lnTo>
                <a:lnTo>
                  <a:pt x="7999016" y="280987"/>
                </a:lnTo>
                <a:lnTo>
                  <a:pt x="8010922" y="295671"/>
                </a:lnTo>
                <a:lnTo>
                  <a:pt x="8022034" y="310356"/>
                </a:lnTo>
                <a:lnTo>
                  <a:pt x="8033147" y="325040"/>
                </a:lnTo>
                <a:lnTo>
                  <a:pt x="8043862" y="340915"/>
                </a:lnTo>
                <a:lnTo>
                  <a:pt x="8053784" y="356393"/>
                </a:lnTo>
                <a:lnTo>
                  <a:pt x="8063706" y="371871"/>
                </a:lnTo>
                <a:lnTo>
                  <a:pt x="8073231" y="388143"/>
                </a:lnTo>
                <a:lnTo>
                  <a:pt x="8081962" y="404018"/>
                </a:lnTo>
                <a:lnTo>
                  <a:pt x="8090694" y="420687"/>
                </a:lnTo>
                <a:lnTo>
                  <a:pt x="8099425" y="437753"/>
                </a:lnTo>
                <a:lnTo>
                  <a:pt x="8107362" y="454421"/>
                </a:lnTo>
                <a:lnTo>
                  <a:pt x="8114506" y="471487"/>
                </a:lnTo>
                <a:lnTo>
                  <a:pt x="8121650" y="488950"/>
                </a:lnTo>
                <a:lnTo>
                  <a:pt x="8128794" y="506809"/>
                </a:lnTo>
                <a:lnTo>
                  <a:pt x="8134747" y="525065"/>
                </a:lnTo>
                <a:lnTo>
                  <a:pt x="8140700" y="542925"/>
                </a:lnTo>
                <a:lnTo>
                  <a:pt x="8146256" y="560784"/>
                </a:lnTo>
                <a:lnTo>
                  <a:pt x="8151416" y="579040"/>
                </a:lnTo>
                <a:lnTo>
                  <a:pt x="8155781" y="598090"/>
                </a:lnTo>
                <a:lnTo>
                  <a:pt x="8159750" y="617140"/>
                </a:lnTo>
                <a:lnTo>
                  <a:pt x="8163322" y="635793"/>
                </a:lnTo>
                <a:lnTo>
                  <a:pt x="8166497" y="654843"/>
                </a:lnTo>
                <a:lnTo>
                  <a:pt x="8169275" y="674290"/>
                </a:lnTo>
                <a:lnTo>
                  <a:pt x="8171260" y="693737"/>
                </a:lnTo>
                <a:lnTo>
                  <a:pt x="8173244" y="712787"/>
                </a:lnTo>
                <a:lnTo>
                  <a:pt x="8174831" y="732631"/>
                </a:lnTo>
                <a:lnTo>
                  <a:pt x="8175228" y="752871"/>
                </a:lnTo>
                <a:lnTo>
                  <a:pt x="8175625" y="772715"/>
                </a:lnTo>
                <a:lnTo>
                  <a:pt x="8175625" y="6085284"/>
                </a:lnTo>
                <a:lnTo>
                  <a:pt x="8175228" y="6105127"/>
                </a:lnTo>
                <a:lnTo>
                  <a:pt x="8174831" y="6125368"/>
                </a:lnTo>
                <a:lnTo>
                  <a:pt x="8173244" y="6145212"/>
                </a:lnTo>
                <a:lnTo>
                  <a:pt x="8171260" y="6164262"/>
                </a:lnTo>
                <a:lnTo>
                  <a:pt x="8169275" y="6183709"/>
                </a:lnTo>
                <a:lnTo>
                  <a:pt x="8166497" y="6203155"/>
                </a:lnTo>
                <a:lnTo>
                  <a:pt x="8163322" y="6222205"/>
                </a:lnTo>
                <a:lnTo>
                  <a:pt x="8159750" y="6240859"/>
                </a:lnTo>
                <a:lnTo>
                  <a:pt x="8155781" y="6259909"/>
                </a:lnTo>
                <a:lnTo>
                  <a:pt x="8151416" y="6278165"/>
                </a:lnTo>
                <a:lnTo>
                  <a:pt x="8146256" y="6296818"/>
                </a:lnTo>
                <a:lnTo>
                  <a:pt x="8140700" y="6315074"/>
                </a:lnTo>
                <a:lnTo>
                  <a:pt x="8134747" y="6332934"/>
                </a:lnTo>
                <a:lnTo>
                  <a:pt x="8128794" y="6351190"/>
                </a:lnTo>
                <a:lnTo>
                  <a:pt x="8121650" y="6368652"/>
                </a:lnTo>
                <a:lnTo>
                  <a:pt x="8114506" y="6386115"/>
                </a:lnTo>
                <a:lnTo>
                  <a:pt x="8107362" y="6403577"/>
                </a:lnTo>
                <a:lnTo>
                  <a:pt x="8099425" y="6420246"/>
                </a:lnTo>
                <a:lnTo>
                  <a:pt x="8090694" y="6437312"/>
                </a:lnTo>
                <a:lnTo>
                  <a:pt x="8081962" y="6453980"/>
                </a:lnTo>
                <a:lnTo>
                  <a:pt x="8073231" y="6469855"/>
                </a:lnTo>
                <a:lnTo>
                  <a:pt x="8063706" y="6485730"/>
                </a:lnTo>
                <a:lnTo>
                  <a:pt x="8053784" y="6501605"/>
                </a:lnTo>
                <a:lnTo>
                  <a:pt x="8043862" y="6517084"/>
                </a:lnTo>
                <a:lnTo>
                  <a:pt x="8033147" y="6532959"/>
                </a:lnTo>
                <a:lnTo>
                  <a:pt x="8022034" y="6547643"/>
                </a:lnTo>
                <a:lnTo>
                  <a:pt x="8010922" y="6562327"/>
                </a:lnTo>
                <a:lnTo>
                  <a:pt x="7999016" y="6577012"/>
                </a:lnTo>
                <a:lnTo>
                  <a:pt x="7987110" y="6590902"/>
                </a:lnTo>
                <a:lnTo>
                  <a:pt x="7974806" y="6605190"/>
                </a:lnTo>
                <a:lnTo>
                  <a:pt x="7962503" y="6618684"/>
                </a:lnTo>
                <a:lnTo>
                  <a:pt x="7949406" y="6631780"/>
                </a:lnTo>
                <a:lnTo>
                  <a:pt x="7936310" y="6644877"/>
                </a:lnTo>
                <a:lnTo>
                  <a:pt x="7922816" y="6657180"/>
                </a:lnTo>
                <a:lnTo>
                  <a:pt x="7908528" y="6669484"/>
                </a:lnTo>
                <a:lnTo>
                  <a:pt x="7894638" y="6681390"/>
                </a:lnTo>
                <a:lnTo>
                  <a:pt x="7879953" y="6693296"/>
                </a:lnTo>
                <a:lnTo>
                  <a:pt x="7865269" y="6704409"/>
                </a:lnTo>
                <a:lnTo>
                  <a:pt x="7850584" y="6715521"/>
                </a:lnTo>
                <a:lnTo>
                  <a:pt x="7834710" y="6725840"/>
                </a:lnTo>
                <a:lnTo>
                  <a:pt x="7819231" y="6736159"/>
                </a:lnTo>
                <a:lnTo>
                  <a:pt x="7803753" y="6746080"/>
                </a:lnTo>
                <a:lnTo>
                  <a:pt x="7787481" y="6755209"/>
                </a:lnTo>
                <a:lnTo>
                  <a:pt x="7771210" y="6764337"/>
                </a:lnTo>
                <a:lnTo>
                  <a:pt x="7754938" y="6773068"/>
                </a:lnTo>
                <a:lnTo>
                  <a:pt x="7737872" y="6781402"/>
                </a:lnTo>
                <a:lnTo>
                  <a:pt x="7720806" y="6789737"/>
                </a:lnTo>
                <a:lnTo>
                  <a:pt x="7703740" y="6796880"/>
                </a:lnTo>
                <a:lnTo>
                  <a:pt x="7686675" y="6804024"/>
                </a:lnTo>
                <a:lnTo>
                  <a:pt x="7668816" y="6811168"/>
                </a:lnTo>
                <a:lnTo>
                  <a:pt x="7650560" y="6817121"/>
                </a:lnTo>
                <a:lnTo>
                  <a:pt x="7632700" y="6823074"/>
                </a:lnTo>
                <a:lnTo>
                  <a:pt x="7614444" y="6828630"/>
                </a:lnTo>
                <a:lnTo>
                  <a:pt x="7595790" y="6833393"/>
                </a:lnTo>
                <a:lnTo>
                  <a:pt x="7577534" y="6838155"/>
                </a:lnTo>
                <a:lnTo>
                  <a:pt x="7558484" y="6842124"/>
                </a:lnTo>
                <a:lnTo>
                  <a:pt x="7539831" y="6845696"/>
                </a:lnTo>
                <a:lnTo>
                  <a:pt x="7520781" y="6848871"/>
                </a:lnTo>
                <a:lnTo>
                  <a:pt x="7501334" y="6851649"/>
                </a:lnTo>
                <a:lnTo>
                  <a:pt x="7481888" y="6853634"/>
                </a:lnTo>
                <a:lnTo>
                  <a:pt x="7462838" y="6855618"/>
                </a:lnTo>
                <a:lnTo>
                  <a:pt x="7442597" y="6857205"/>
                </a:lnTo>
                <a:lnTo>
                  <a:pt x="7422753" y="6857602"/>
                </a:lnTo>
                <a:lnTo>
                  <a:pt x="7402910" y="6857999"/>
                </a:lnTo>
                <a:lnTo>
                  <a:pt x="771922" y="6857999"/>
                </a:lnTo>
                <a:lnTo>
                  <a:pt x="752078" y="6857602"/>
                </a:lnTo>
                <a:lnTo>
                  <a:pt x="732235" y="6857205"/>
                </a:lnTo>
                <a:lnTo>
                  <a:pt x="712788" y="6855618"/>
                </a:lnTo>
                <a:lnTo>
                  <a:pt x="692944" y="6853634"/>
                </a:lnTo>
                <a:lnTo>
                  <a:pt x="673894" y="6851649"/>
                </a:lnTo>
                <a:lnTo>
                  <a:pt x="654844" y="6848871"/>
                </a:lnTo>
                <a:lnTo>
                  <a:pt x="635397" y="6845696"/>
                </a:lnTo>
                <a:lnTo>
                  <a:pt x="616347" y="6842124"/>
                </a:lnTo>
                <a:lnTo>
                  <a:pt x="598091" y="6838155"/>
                </a:lnTo>
                <a:lnTo>
                  <a:pt x="579041" y="6833393"/>
                </a:lnTo>
                <a:lnTo>
                  <a:pt x="560785" y="6828630"/>
                </a:lnTo>
                <a:lnTo>
                  <a:pt x="542925" y="6823074"/>
                </a:lnTo>
                <a:lnTo>
                  <a:pt x="524272" y="6817121"/>
                </a:lnTo>
                <a:lnTo>
                  <a:pt x="506810" y="6811168"/>
                </a:lnTo>
                <a:lnTo>
                  <a:pt x="488950" y="6804024"/>
                </a:lnTo>
                <a:lnTo>
                  <a:pt x="471488" y="6796880"/>
                </a:lnTo>
                <a:lnTo>
                  <a:pt x="454819" y="6789737"/>
                </a:lnTo>
                <a:lnTo>
                  <a:pt x="437753" y="6781402"/>
                </a:lnTo>
                <a:lnTo>
                  <a:pt x="420688" y="6773068"/>
                </a:lnTo>
                <a:lnTo>
                  <a:pt x="404416" y="6764337"/>
                </a:lnTo>
                <a:lnTo>
                  <a:pt x="387747" y="6755209"/>
                </a:lnTo>
                <a:lnTo>
                  <a:pt x="371872" y="6746080"/>
                </a:lnTo>
                <a:lnTo>
                  <a:pt x="356394" y="6736159"/>
                </a:lnTo>
                <a:lnTo>
                  <a:pt x="340916" y="6725840"/>
                </a:lnTo>
                <a:lnTo>
                  <a:pt x="325041" y="6715521"/>
                </a:lnTo>
                <a:lnTo>
                  <a:pt x="310356" y="6704409"/>
                </a:lnTo>
                <a:lnTo>
                  <a:pt x="295672" y="6693296"/>
                </a:lnTo>
                <a:lnTo>
                  <a:pt x="280988" y="6681390"/>
                </a:lnTo>
                <a:lnTo>
                  <a:pt x="267097" y="6669484"/>
                </a:lnTo>
                <a:lnTo>
                  <a:pt x="252810" y="6657180"/>
                </a:lnTo>
                <a:lnTo>
                  <a:pt x="239316" y="6644877"/>
                </a:lnTo>
                <a:lnTo>
                  <a:pt x="226219" y="6631780"/>
                </a:lnTo>
                <a:lnTo>
                  <a:pt x="213122" y="6618684"/>
                </a:lnTo>
                <a:lnTo>
                  <a:pt x="200819" y="6605190"/>
                </a:lnTo>
                <a:lnTo>
                  <a:pt x="188516" y="6590902"/>
                </a:lnTo>
                <a:lnTo>
                  <a:pt x="176610" y="6577012"/>
                </a:lnTo>
                <a:lnTo>
                  <a:pt x="164703" y="6562327"/>
                </a:lnTo>
                <a:lnTo>
                  <a:pt x="153591" y="6547643"/>
                </a:lnTo>
                <a:lnTo>
                  <a:pt x="142478" y="6532959"/>
                </a:lnTo>
                <a:lnTo>
                  <a:pt x="131763" y="6517084"/>
                </a:lnTo>
                <a:lnTo>
                  <a:pt x="121841" y="6501605"/>
                </a:lnTo>
                <a:lnTo>
                  <a:pt x="111919" y="6485730"/>
                </a:lnTo>
                <a:lnTo>
                  <a:pt x="102394" y="6469855"/>
                </a:lnTo>
                <a:lnTo>
                  <a:pt x="92869" y="6453980"/>
                </a:lnTo>
                <a:lnTo>
                  <a:pt x="84138" y="6437312"/>
                </a:lnTo>
                <a:lnTo>
                  <a:pt x="76200" y="6420246"/>
                </a:lnTo>
                <a:lnTo>
                  <a:pt x="68263" y="6403577"/>
                </a:lnTo>
                <a:lnTo>
                  <a:pt x="60722" y="6386115"/>
                </a:lnTo>
                <a:lnTo>
                  <a:pt x="53975" y="6368652"/>
                </a:lnTo>
                <a:lnTo>
                  <a:pt x="46831" y="6351190"/>
                </a:lnTo>
                <a:lnTo>
                  <a:pt x="40878" y="6332934"/>
                </a:lnTo>
                <a:lnTo>
                  <a:pt x="34925" y="6315074"/>
                </a:lnTo>
                <a:lnTo>
                  <a:pt x="28972" y="6296818"/>
                </a:lnTo>
                <a:lnTo>
                  <a:pt x="24210" y="6278165"/>
                </a:lnTo>
                <a:lnTo>
                  <a:pt x="19844" y="6259909"/>
                </a:lnTo>
                <a:lnTo>
                  <a:pt x="15478" y="6240859"/>
                </a:lnTo>
                <a:lnTo>
                  <a:pt x="12303" y="6222205"/>
                </a:lnTo>
                <a:lnTo>
                  <a:pt x="8731" y="6203155"/>
                </a:lnTo>
                <a:lnTo>
                  <a:pt x="6350" y="6183709"/>
                </a:lnTo>
                <a:lnTo>
                  <a:pt x="3969" y="6164262"/>
                </a:lnTo>
                <a:lnTo>
                  <a:pt x="2381" y="6145212"/>
                </a:lnTo>
                <a:lnTo>
                  <a:pt x="794" y="6125368"/>
                </a:lnTo>
                <a:lnTo>
                  <a:pt x="397" y="6105127"/>
                </a:lnTo>
                <a:lnTo>
                  <a:pt x="0" y="6085284"/>
                </a:lnTo>
                <a:lnTo>
                  <a:pt x="0" y="772715"/>
                </a:lnTo>
                <a:lnTo>
                  <a:pt x="397" y="752871"/>
                </a:lnTo>
                <a:lnTo>
                  <a:pt x="794" y="732631"/>
                </a:lnTo>
                <a:lnTo>
                  <a:pt x="2381" y="712787"/>
                </a:lnTo>
                <a:lnTo>
                  <a:pt x="3969" y="693737"/>
                </a:lnTo>
                <a:lnTo>
                  <a:pt x="6350" y="674290"/>
                </a:lnTo>
                <a:lnTo>
                  <a:pt x="8731" y="654843"/>
                </a:lnTo>
                <a:lnTo>
                  <a:pt x="12303" y="635793"/>
                </a:lnTo>
                <a:lnTo>
                  <a:pt x="15478" y="617140"/>
                </a:lnTo>
                <a:lnTo>
                  <a:pt x="19844" y="598090"/>
                </a:lnTo>
                <a:lnTo>
                  <a:pt x="24210" y="579040"/>
                </a:lnTo>
                <a:lnTo>
                  <a:pt x="28972" y="560784"/>
                </a:lnTo>
                <a:lnTo>
                  <a:pt x="34925" y="542925"/>
                </a:lnTo>
                <a:lnTo>
                  <a:pt x="40878" y="525065"/>
                </a:lnTo>
                <a:lnTo>
                  <a:pt x="46831" y="506809"/>
                </a:lnTo>
                <a:lnTo>
                  <a:pt x="53975" y="488950"/>
                </a:lnTo>
                <a:lnTo>
                  <a:pt x="60722" y="471487"/>
                </a:lnTo>
                <a:lnTo>
                  <a:pt x="68263" y="454421"/>
                </a:lnTo>
                <a:lnTo>
                  <a:pt x="76200" y="437753"/>
                </a:lnTo>
                <a:lnTo>
                  <a:pt x="84138" y="420687"/>
                </a:lnTo>
                <a:lnTo>
                  <a:pt x="92869" y="404018"/>
                </a:lnTo>
                <a:lnTo>
                  <a:pt x="102394" y="388143"/>
                </a:lnTo>
                <a:lnTo>
                  <a:pt x="111919" y="371871"/>
                </a:lnTo>
                <a:lnTo>
                  <a:pt x="121841" y="356393"/>
                </a:lnTo>
                <a:lnTo>
                  <a:pt x="131763" y="340915"/>
                </a:lnTo>
                <a:lnTo>
                  <a:pt x="142478" y="325040"/>
                </a:lnTo>
                <a:lnTo>
                  <a:pt x="153591" y="310356"/>
                </a:lnTo>
                <a:lnTo>
                  <a:pt x="164703" y="295671"/>
                </a:lnTo>
                <a:lnTo>
                  <a:pt x="176610" y="280987"/>
                </a:lnTo>
                <a:lnTo>
                  <a:pt x="188516" y="267097"/>
                </a:lnTo>
                <a:lnTo>
                  <a:pt x="200819" y="252809"/>
                </a:lnTo>
                <a:lnTo>
                  <a:pt x="213122" y="239315"/>
                </a:lnTo>
                <a:lnTo>
                  <a:pt x="226219" y="226218"/>
                </a:lnTo>
                <a:lnTo>
                  <a:pt x="239316" y="213121"/>
                </a:lnTo>
                <a:lnTo>
                  <a:pt x="252810" y="200818"/>
                </a:lnTo>
                <a:lnTo>
                  <a:pt x="267097" y="188515"/>
                </a:lnTo>
                <a:lnTo>
                  <a:pt x="280988" y="176609"/>
                </a:lnTo>
                <a:lnTo>
                  <a:pt x="295672" y="164703"/>
                </a:lnTo>
                <a:lnTo>
                  <a:pt x="310356" y="153590"/>
                </a:lnTo>
                <a:lnTo>
                  <a:pt x="325041" y="142478"/>
                </a:lnTo>
                <a:lnTo>
                  <a:pt x="340916" y="131762"/>
                </a:lnTo>
                <a:lnTo>
                  <a:pt x="356394" y="121840"/>
                </a:lnTo>
                <a:lnTo>
                  <a:pt x="371872" y="111918"/>
                </a:lnTo>
                <a:lnTo>
                  <a:pt x="387747" y="102393"/>
                </a:lnTo>
                <a:lnTo>
                  <a:pt x="404416" y="93662"/>
                </a:lnTo>
                <a:lnTo>
                  <a:pt x="420688" y="84931"/>
                </a:lnTo>
                <a:lnTo>
                  <a:pt x="437753" y="76200"/>
                </a:lnTo>
                <a:lnTo>
                  <a:pt x="454819" y="68262"/>
                </a:lnTo>
                <a:lnTo>
                  <a:pt x="471488" y="61118"/>
                </a:lnTo>
                <a:lnTo>
                  <a:pt x="488950" y="53975"/>
                </a:lnTo>
                <a:lnTo>
                  <a:pt x="506810" y="46831"/>
                </a:lnTo>
                <a:lnTo>
                  <a:pt x="524272" y="40878"/>
                </a:lnTo>
                <a:lnTo>
                  <a:pt x="542925" y="34925"/>
                </a:lnTo>
                <a:lnTo>
                  <a:pt x="560785" y="29368"/>
                </a:lnTo>
                <a:lnTo>
                  <a:pt x="579041" y="24606"/>
                </a:lnTo>
                <a:lnTo>
                  <a:pt x="598091" y="19843"/>
                </a:lnTo>
                <a:lnTo>
                  <a:pt x="616347" y="15875"/>
                </a:lnTo>
                <a:lnTo>
                  <a:pt x="635397" y="12303"/>
                </a:lnTo>
                <a:lnTo>
                  <a:pt x="654844" y="9128"/>
                </a:lnTo>
                <a:lnTo>
                  <a:pt x="673894" y="6350"/>
                </a:lnTo>
                <a:lnTo>
                  <a:pt x="692944" y="4365"/>
                </a:lnTo>
                <a:lnTo>
                  <a:pt x="712788" y="2381"/>
                </a:lnTo>
                <a:lnTo>
                  <a:pt x="732235" y="793"/>
                </a:lnTo>
                <a:lnTo>
                  <a:pt x="752078" y="396"/>
                </a:lnTo>
                <a:lnTo>
                  <a:pt x="771922" y="0"/>
                </a:lnTo>
                <a:close/>
              </a:path>
            </a:pathLst>
          </a:custGeom>
          <a:solidFill>
            <a:srgbClr val="A17A3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>
            <a:off x="9588089" y="1404736"/>
            <a:ext cx="679368" cy="483484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rgbClr val="A17A3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5805798" y="1427697"/>
            <a:ext cx="714993" cy="602978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rgbClr val="A17A3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327566" y="2933203"/>
            <a:ext cx="0" cy="1710049"/>
          </a:xfrm>
          <a:prstGeom prst="line">
            <a:avLst/>
          </a:prstGeom>
          <a:ln>
            <a:solidFill>
              <a:srgbClr val="A17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096000" y="2933201"/>
            <a:ext cx="0" cy="1626924"/>
          </a:xfrm>
          <a:prstGeom prst="line">
            <a:avLst/>
          </a:prstGeom>
          <a:ln>
            <a:solidFill>
              <a:srgbClr val="A17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endCxn id="21" idx="0"/>
          </p:cNvCxnSpPr>
          <p:nvPr/>
        </p:nvCxnSpPr>
        <p:spPr>
          <a:xfrm>
            <a:off x="9864434" y="2921326"/>
            <a:ext cx="0" cy="1632859"/>
          </a:xfrm>
          <a:prstGeom prst="line">
            <a:avLst/>
          </a:prstGeom>
          <a:ln>
            <a:solidFill>
              <a:srgbClr val="A17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036856" y="4892633"/>
            <a:ext cx="26289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81539" y="4892633"/>
            <a:ext cx="26289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89562" y="4892633"/>
            <a:ext cx="26289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250376" y="4554185"/>
            <a:ext cx="154380" cy="154380"/>
          </a:xfrm>
          <a:prstGeom prst="ellipse">
            <a:avLst/>
          </a:prstGeom>
          <a:solidFill>
            <a:srgbClr val="A17A33"/>
          </a:solidFill>
          <a:ln>
            <a:solidFill>
              <a:srgbClr val="FBEB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020789" y="4542310"/>
            <a:ext cx="154380" cy="154380"/>
          </a:xfrm>
          <a:prstGeom prst="ellipse">
            <a:avLst/>
          </a:prstGeom>
          <a:solidFill>
            <a:srgbClr val="A17A33"/>
          </a:solidFill>
          <a:ln>
            <a:solidFill>
              <a:srgbClr val="FBEB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787244" y="4554185"/>
            <a:ext cx="154380" cy="154380"/>
          </a:xfrm>
          <a:prstGeom prst="ellipse">
            <a:avLst/>
          </a:prstGeom>
          <a:solidFill>
            <a:srgbClr val="A17A33"/>
          </a:solidFill>
          <a:ln>
            <a:solidFill>
              <a:srgbClr val="FBEB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683021" y="218282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A17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插入文本</a:t>
            </a:r>
            <a:endParaRPr lang="zh-CN" altLang="en-US" dirty="0">
              <a:solidFill>
                <a:srgbClr val="A17A33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55408" y="218282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A17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插入文本</a:t>
            </a:r>
            <a:endParaRPr lang="zh-CN" altLang="en-US" dirty="0">
              <a:solidFill>
                <a:srgbClr val="A17A33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219887" y="218282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A17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插入文本</a:t>
            </a:r>
            <a:endParaRPr lang="zh-CN" altLang="en-US" dirty="0">
              <a:solidFill>
                <a:srgbClr val="A17A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SO_Shape"/>
          <p:cNvSpPr/>
          <p:nvPr/>
        </p:nvSpPr>
        <p:spPr>
          <a:xfrm>
            <a:off x="7395853" y="1420565"/>
            <a:ext cx="5713235" cy="4513456"/>
          </a:xfrm>
          <a:custGeom>
            <a:avLst/>
            <a:gdLst/>
            <a:ahLst/>
            <a:cxnLst/>
            <a:rect l="l" t="t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close/>
                <a:moveTo>
                  <a:pt x="54052" y="52175"/>
                </a:moveTo>
                <a:lnTo>
                  <a:pt x="54052" y="520175"/>
                </a:lnTo>
                <a:lnTo>
                  <a:pt x="882052" y="520175"/>
                </a:lnTo>
                <a:lnTo>
                  <a:pt x="882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FBE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536" y="1725168"/>
            <a:ext cx="5059680" cy="331012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14400" y="1420565"/>
            <a:ext cx="1755648" cy="664267"/>
          </a:xfrm>
          <a:prstGeom prst="rect">
            <a:avLst/>
          </a:prstGeom>
          <a:solidFill>
            <a:srgbClr val="FBEBD2"/>
          </a:solidFill>
          <a:ln>
            <a:solidFill>
              <a:srgbClr val="FBEB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4400" y="4029653"/>
            <a:ext cx="1755648" cy="664267"/>
          </a:xfrm>
          <a:prstGeom prst="rect">
            <a:avLst/>
          </a:prstGeom>
          <a:solidFill>
            <a:srgbClr val="FBEBD2"/>
          </a:solidFill>
          <a:ln>
            <a:solidFill>
              <a:srgbClr val="FBEB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08422" y="2231136"/>
            <a:ext cx="59215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8422" y="4815840"/>
            <a:ext cx="59215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84338" y="15218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插入文本</a:t>
            </a:r>
            <a:endParaRPr lang="zh-CN" altLang="en-US" b="1" dirty="0">
              <a:solidFill>
                <a:srgbClr val="7B5D27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84338" y="412380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插入文本</a:t>
            </a:r>
            <a:endParaRPr lang="zh-CN" altLang="en-US" b="1" dirty="0">
              <a:solidFill>
                <a:srgbClr val="7B5D27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364992" y="816864"/>
            <a:ext cx="5510784" cy="0"/>
          </a:xfrm>
          <a:prstGeom prst="line">
            <a:avLst/>
          </a:prstGeom>
          <a:ln w="12700">
            <a:solidFill>
              <a:srgbClr val="A17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662833" y="21316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</a:t>
            </a:r>
            <a:r>
              <a:rPr lang="zh-CN" altLang="en-US" sz="2800" b="1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插入标题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1924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5173727" y="1385880"/>
            <a:ext cx="2178050" cy="3804905"/>
            <a:chOff x="4970463" y="1439319"/>
            <a:chExt cx="2178050" cy="3804905"/>
          </a:xfrm>
        </p:grpSpPr>
        <p:grpSp>
          <p:nvGrpSpPr>
            <p:cNvPr id="9" name="组合 24"/>
            <p:cNvGrpSpPr>
              <a:grpSpLocks/>
            </p:cNvGrpSpPr>
            <p:nvPr/>
          </p:nvGrpSpPr>
          <p:grpSpPr bwMode="auto">
            <a:xfrm>
              <a:off x="4970463" y="1439319"/>
              <a:ext cx="2178050" cy="3109913"/>
              <a:chOff x="1109662" y="1680899"/>
              <a:chExt cx="2395538" cy="3421114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1109662" y="2533121"/>
                <a:ext cx="1714591" cy="171492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1961719" y="1848549"/>
                <a:ext cx="1543481" cy="3085813"/>
              </a:xfrm>
              <a:custGeom>
                <a:avLst/>
                <a:gdLst>
                  <a:gd name="connsiteX0" fmla="*/ 0 w 1543050"/>
                  <a:gd name="connsiteY0" fmla="*/ 0 h 3086100"/>
                  <a:gd name="connsiteX1" fmla="*/ 1543050 w 1543050"/>
                  <a:gd name="connsiteY1" fmla="*/ 1543050 h 3086100"/>
                  <a:gd name="connsiteX2" fmla="*/ 0 w 1543050"/>
                  <a:gd name="connsiteY2" fmla="*/ 3086100 h 3086100"/>
                  <a:gd name="connsiteX3" fmla="*/ 0 w 1543050"/>
                  <a:gd name="connsiteY3" fmla="*/ 2528534 h 3086100"/>
                  <a:gd name="connsiteX4" fmla="*/ 985484 w 1543050"/>
                  <a:gd name="connsiteY4" fmla="*/ 1543050 h 3086100"/>
                  <a:gd name="connsiteX5" fmla="*/ 0 w 1543050"/>
                  <a:gd name="connsiteY5" fmla="*/ 557566 h 308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3050" h="3086100">
                    <a:moveTo>
                      <a:pt x="0" y="0"/>
                    </a:moveTo>
                    <a:cubicBezTo>
                      <a:pt x="852203" y="0"/>
                      <a:pt x="1543050" y="690847"/>
                      <a:pt x="1543050" y="1543050"/>
                    </a:cubicBezTo>
                    <a:cubicBezTo>
                      <a:pt x="1543050" y="2395253"/>
                      <a:pt x="852203" y="3086100"/>
                      <a:pt x="0" y="3086100"/>
                    </a:cubicBezTo>
                    <a:lnTo>
                      <a:pt x="0" y="2528534"/>
                    </a:lnTo>
                    <a:cubicBezTo>
                      <a:pt x="544268" y="2528534"/>
                      <a:pt x="985484" y="2087318"/>
                      <a:pt x="985484" y="1543050"/>
                    </a:cubicBezTo>
                    <a:cubicBezTo>
                      <a:pt x="985484" y="998782"/>
                      <a:pt x="544268" y="557566"/>
                      <a:pt x="0" y="55756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Ins="72000" anchor="ctr"/>
              <a:lstStyle/>
              <a:p>
                <a:pPr algn="r">
                  <a:defRPr/>
                </a:pPr>
                <a:endParaRPr lang="zh-CN" altLang="en-US" sz="28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156804" y="2580273"/>
                <a:ext cx="1620306" cy="1620619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altLang="zh-CN" dirty="0">
                  <a:solidFill>
                    <a:srgbClr val="FFFFFF"/>
                  </a:solidFill>
                </a:endParaRPr>
              </a:p>
            </p:txBody>
          </p:sp>
          <p:pic>
            <p:nvPicPr>
              <p:cNvPr id="13" name="图片 2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887"/>
              <a:stretch>
                <a:fillRect/>
              </a:stretch>
            </p:blipFill>
            <p:spPr bwMode="auto">
              <a:xfrm rot="16200000" flipH="1">
                <a:off x="1540044" y="2103005"/>
                <a:ext cx="900000" cy="55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图片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887"/>
              <a:stretch>
                <a:fillRect/>
              </a:stretch>
            </p:blipFill>
            <p:spPr bwMode="auto">
              <a:xfrm rot="16200000" flipH="1">
                <a:off x="1540044" y="4624119"/>
                <a:ext cx="900000" cy="55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3" name="KSO_Shape"/>
            <p:cNvSpPr>
              <a:spLocks/>
            </p:cNvSpPr>
            <p:nvPr/>
          </p:nvSpPr>
          <p:spPr bwMode="auto">
            <a:xfrm>
              <a:off x="5366415" y="2662743"/>
              <a:ext cx="832507" cy="702082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89400" y="3772946"/>
              <a:ext cx="106878" cy="1471278"/>
              <a:chOff x="2115335" y="4022321"/>
              <a:chExt cx="106878" cy="1471278"/>
            </a:xfrm>
          </p:grpSpPr>
          <p:cxnSp>
            <p:nvCxnSpPr>
              <p:cNvPr id="31" name="直接连接符 30"/>
              <p:cNvCxnSpPr/>
              <p:nvPr/>
            </p:nvCxnSpPr>
            <p:spPr>
              <a:xfrm flipH="1">
                <a:off x="2171526" y="4022321"/>
                <a:ext cx="4143" cy="1369076"/>
              </a:xfrm>
              <a:prstGeom prst="line">
                <a:avLst/>
              </a:prstGeom>
              <a:ln w="12700">
                <a:solidFill>
                  <a:srgbClr val="F0B55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椭圆 31"/>
              <p:cNvSpPr/>
              <p:nvPr/>
            </p:nvSpPr>
            <p:spPr>
              <a:xfrm>
                <a:off x="2115335" y="5386721"/>
                <a:ext cx="106878" cy="106878"/>
              </a:xfrm>
              <a:prstGeom prst="ellipse">
                <a:avLst/>
              </a:prstGeom>
              <a:solidFill>
                <a:srgbClr val="F0B556"/>
              </a:solidFill>
              <a:ln>
                <a:solidFill>
                  <a:srgbClr val="F0B5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8696993" y="1416867"/>
            <a:ext cx="2178050" cy="3804904"/>
            <a:chOff x="8626349" y="1439320"/>
            <a:chExt cx="2178050" cy="3804904"/>
          </a:xfrm>
        </p:grpSpPr>
        <p:grpSp>
          <p:nvGrpSpPr>
            <p:cNvPr id="15" name="组合 42"/>
            <p:cNvGrpSpPr>
              <a:grpSpLocks/>
            </p:cNvGrpSpPr>
            <p:nvPr/>
          </p:nvGrpSpPr>
          <p:grpSpPr bwMode="auto">
            <a:xfrm>
              <a:off x="8626349" y="1439320"/>
              <a:ext cx="2178050" cy="3109913"/>
              <a:chOff x="1109662" y="1680899"/>
              <a:chExt cx="2395538" cy="342111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109662" y="2533121"/>
                <a:ext cx="1714591" cy="1714923"/>
              </a:xfrm>
              <a:prstGeom prst="ellipse">
                <a:avLst/>
              </a:prstGeom>
              <a:solidFill>
                <a:srgbClr val="7558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1961719" y="1848549"/>
                <a:ext cx="1543481" cy="3085813"/>
              </a:xfrm>
              <a:custGeom>
                <a:avLst/>
                <a:gdLst>
                  <a:gd name="connsiteX0" fmla="*/ 0 w 1543050"/>
                  <a:gd name="connsiteY0" fmla="*/ 0 h 3086100"/>
                  <a:gd name="connsiteX1" fmla="*/ 1543050 w 1543050"/>
                  <a:gd name="connsiteY1" fmla="*/ 1543050 h 3086100"/>
                  <a:gd name="connsiteX2" fmla="*/ 0 w 1543050"/>
                  <a:gd name="connsiteY2" fmla="*/ 3086100 h 3086100"/>
                  <a:gd name="connsiteX3" fmla="*/ 0 w 1543050"/>
                  <a:gd name="connsiteY3" fmla="*/ 2528534 h 3086100"/>
                  <a:gd name="connsiteX4" fmla="*/ 985484 w 1543050"/>
                  <a:gd name="connsiteY4" fmla="*/ 1543050 h 3086100"/>
                  <a:gd name="connsiteX5" fmla="*/ 0 w 1543050"/>
                  <a:gd name="connsiteY5" fmla="*/ 557566 h 308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3050" h="3086100">
                    <a:moveTo>
                      <a:pt x="0" y="0"/>
                    </a:moveTo>
                    <a:cubicBezTo>
                      <a:pt x="852203" y="0"/>
                      <a:pt x="1543050" y="690847"/>
                      <a:pt x="1543050" y="1543050"/>
                    </a:cubicBezTo>
                    <a:cubicBezTo>
                      <a:pt x="1543050" y="2395253"/>
                      <a:pt x="852203" y="3086100"/>
                      <a:pt x="0" y="3086100"/>
                    </a:cubicBezTo>
                    <a:lnTo>
                      <a:pt x="0" y="2528534"/>
                    </a:lnTo>
                    <a:cubicBezTo>
                      <a:pt x="544268" y="2528534"/>
                      <a:pt x="985484" y="2087318"/>
                      <a:pt x="985484" y="1543050"/>
                    </a:cubicBezTo>
                    <a:cubicBezTo>
                      <a:pt x="985484" y="998782"/>
                      <a:pt x="544268" y="557566"/>
                      <a:pt x="0" y="557566"/>
                    </a:cubicBezTo>
                    <a:close/>
                  </a:path>
                </a:pathLst>
              </a:custGeom>
              <a:solidFill>
                <a:srgbClr val="A17A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Ins="72000" anchor="ctr"/>
              <a:lstStyle/>
              <a:p>
                <a:pPr algn="r">
                  <a:defRPr/>
                </a:pPr>
                <a:endParaRPr lang="zh-CN" altLang="en-US" sz="28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156804" y="2580273"/>
                <a:ext cx="1620306" cy="1620619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altLang="zh-CN" dirty="0">
                  <a:solidFill>
                    <a:srgbClr val="FFFFFF"/>
                  </a:solidFill>
                </a:endParaRPr>
              </a:p>
            </p:txBody>
          </p:sp>
          <p:pic>
            <p:nvPicPr>
              <p:cNvPr id="19" name="图片 4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887"/>
              <a:stretch>
                <a:fillRect/>
              </a:stretch>
            </p:blipFill>
            <p:spPr bwMode="auto">
              <a:xfrm rot="16200000" flipH="1">
                <a:off x="1540044" y="2103005"/>
                <a:ext cx="900000" cy="55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图片 4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887"/>
              <a:stretch>
                <a:fillRect/>
              </a:stretch>
            </p:blipFill>
            <p:spPr bwMode="auto">
              <a:xfrm rot="16200000" flipH="1">
                <a:off x="1540044" y="4624119"/>
                <a:ext cx="900000" cy="55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9029954" y="2734782"/>
              <a:ext cx="812796" cy="578440"/>
            </a:xfrm>
            <a:custGeom>
              <a:avLst/>
              <a:gdLst>
                <a:gd name="T0" fmla="*/ 1091648 w 2509838"/>
                <a:gd name="T1" fmla="*/ 1608111 h 1787526"/>
                <a:gd name="T2" fmla="*/ 1364673 w 2509838"/>
                <a:gd name="T3" fmla="*/ 1644625 h 1787526"/>
                <a:gd name="T4" fmla="*/ 1419551 w 2509838"/>
                <a:gd name="T5" fmla="*/ 1603152 h 1787526"/>
                <a:gd name="T6" fmla="*/ 2438407 w 2509838"/>
                <a:gd name="T7" fmla="*/ 1567539 h 1787526"/>
                <a:gd name="T8" fmla="*/ 2487842 w 2509838"/>
                <a:gd name="T9" fmla="*/ 1592108 h 1787526"/>
                <a:gd name="T10" fmla="*/ 2509611 w 2509838"/>
                <a:gd name="T11" fmla="*/ 1640568 h 1787526"/>
                <a:gd name="T12" fmla="*/ 2495552 w 2509838"/>
                <a:gd name="T13" fmla="*/ 1753040 h 1787526"/>
                <a:gd name="T14" fmla="*/ 2450426 w 2509838"/>
                <a:gd name="T15" fmla="*/ 1783920 h 1787526"/>
                <a:gd name="T16" fmla="*/ 55558 w 2509838"/>
                <a:gd name="T17" fmla="*/ 1782793 h 1787526"/>
                <a:gd name="T18" fmla="*/ 12472 w 2509838"/>
                <a:gd name="T19" fmla="*/ 1750110 h 1787526"/>
                <a:gd name="T20" fmla="*/ 680 w 2509838"/>
                <a:gd name="T21" fmla="*/ 1636736 h 1787526"/>
                <a:gd name="T22" fmla="*/ 24717 w 2509838"/>
                <a:gd name="T23" fmla="*/ 1589628 h 1787526"/>
                <a:gd name="T24" fmla="*/ 75740 w 2509838"/>
                <a:gd name="T25" fmla="*/ 1567089 h 1787526"/>
                <a:gd name="T26" fmla="*/ 933501 w 2509838"/>
                <a:gd name="T27" fmla="*/ 749091 h 1787526"/>
                <a:gd name="T28" fmla="*/ 932155 w 2509838"/>
                <a:gd name="T29" fmla="*/ 1160902 h 1787526"/>
                <a:gd name="T30" fmla="*/ 829865 w 2509838"/>
                <a:gd name="T31" fmla="*/ 1167944 h 1787526"/>
                <a:gd name="T32" fmla="*/ 814387 w 2509838"/>
                <a:gd name="T33" fmla="*/ 760448 h 1787526"/>
                <a:gd name="T34" fmla="*/ 837043 w 2509838"/>
                <a:gd name="T35" fmla="*/ 738188 h 1787526"/>
                <a:gd name="T36" fmla="*/ 1416304 w 2509838"/>
                <a:gd name="T37" fmla="*/ 686474 h 1787526"/>
                <a:gd name="T38" fmla="*/ 1412034 w 2509838"/>
                <a:gd name="T39" fmla="*/ 1161601 h 1787526"/>
                <a:gd name="T40" fmla="*/ 1308659 w 2509838"/>
                <a:gd name="T41" fmla="*/ 1166588 h 1787526"/>
                <a:gd name="T42" fmla="*/ 1296074 w 2509838"/>
                <a:gd name="T43" fmla="*/ 694181 h 1787526"/>
                <a:gd name="T44" fmla="*/ 988416 w 2509838"/>
                <a:gd name="T45" fmla="*/ 671513 h 1787526"/>
                <a:gd name="T46" fmla="*/ 1088565 w 2509838"/>
                <a:gd name="T47" fmla="*/ 688968 h 1787526"/>
                <a:gd name="T48" fmla="*/ 1081281 w 2509838"/>
                <a:gd name="T49" fmla="*/ 1163414 h 1787526"/>
                <a:gd name="T50" fmla="*/ 976581 w 2509838"/>
                <a:gd name="T51" fmla="*/ 1165228 h 1787526"/>
                <a:gd name="T52" fmla="*/ 966338 w 2509838"/>
                <a:gd name="T53" fmla="*/ 691461 h 1787526"/>
                <a:gd name="T54" fmla="*/ 1546133 w 2509838"/>
                <a:gd name="T55" fmla="*/ 590550 h 1787526"/>
                <a:gd name="T56" fmla="*/ 1571170 w 2509838"/>
                <a:gd name="T57" fmla="*/ 617105 h 1787526"/>
                <a:gd name="T58" fmla="*/ 1558196 w 2509838"/>
                <a:gd name="T59" fmla="*/ 1165903 h 1787526"/>
                <a:gd name="T60" fmla="*/ 1453496 w 2509838"/>
                <a:gd name="T61" fmla="*/ 1160229 h 1787526"/>
                <a:gd name="T62" fmla="*/ 1449399 w 2509838"/>
                <a:gd name="T63" fmla="*/ 608026 h 1787526"/>
                <a:gd name="T64" fmla="*/ 1229322 w 2509838"/>
                <a:gd name="T65" fmla="*/ 590777 h 1787526"/>
                <a:gd name="T66" fmla="*/ 1252538 w 2509838"/>
                <a:gd name="T67" fmla="*/ 620282 h 1787526"/>
                <a:gd name="T68" fmla="*/ 1236833 w 2509838"/>
                <a:gd name="T69" fmla="*/ 1167492 h 1787526"/>
                <a:gd name="T70" fmla="*/ 1132815 w 2509838"/>
                <a:gd name="T71" fmla="*/ 1157959 h 1787526"/>
                <a:gd name="T72" fmla="*/ 1131450 w 2509838"/>
                <a:gd name="T73" fmla="*/ 605303 h 1787526"/>
                <a:gd name="T74" fmla="*/ 1713065 w 2509838"/>
                <a:gd name="T75" fmla="*/ 508680 h 1787526"/>
                <a:gd name="T76" fmla="*/ 1733550 w 2509838"/>
                <a:gd name="T77" fmla="*/ 545860 h 1787526"/>
                <a:gd name="T78" fmla="*/ 1715797 w 2509838"/>
                <a:gd name="T79" fmla="*/ 1168174 h 1787526"/>
                <a:gd name="T80" fmla="*/ 1612689 w 2509838"/>
                <a:gd name="T81" fmla="*/ 1153438 h 1787526"/>
                <a:gd name="T82" fmla="*/ 1614055 w 2509838"/>
                <a:gd name="T83" fmla="*/ 521829 h 1787526"/>
                <a:gd name="T84" fmla="*/ 1733550 w 2509838"/>
                <a:gd name="T85" fmla="*/ 464215 h 1787526"/>
                <a:gd name="T86" fmla="*/ 1501548 w 2509838"/>
                <a:gd name="T87" fmla="*/ 379141 h 1787526"/>
                <a:gd name="T88" fmla="*/ 188232 w 2509838"/>
                <a:gd name="T89" fmla="*/ 103187 h 1787526"/>
                <a:gd name="T90" fmla="*/ 158976 w 2509838"/>
                <a:gd name="T91" fmla="*/ 139700 h 1787526"/>
                <a:gd name="T92" fmla="*/ 160110 w 2509838"/>
                <a:gd name="T93" fmla="*/ 1353684 h 1787526"/>
                <a:gd name="T94" fmla="*/ 191407 w 2509838"/>
                <a:gd name="T95" fmla="*/ 1389063 h 1787526"/>
                <a:gd name="T96" fmla="*/ 2288041 w 2509838"/>
                <a:gd name="T97" fmla="*/ 1398588 h 1787526"/>
                <a:gd name="T98" fmla="*/ 2332945 w 2509838"/>
                <a:gd name="T99" fmla="*/ 1378857 h 1787526"/>
                <a:gd name="T100" fmla="*/ 2354036 w 2509838"/>
                <a:gd name="T101" fmla="*/ 1337129 h 1787526"/>
                <a:gd name="T102" fmla="*/ 2343830 w 2509838"/>
                <a:gd name="T103" fmla="*/ 124505 h 1787526"/>
                <a:gd name="T104" fmla="*/ 2305957 w 2509838"/>
                <a:gd name="T105" fmla="*/ 95704 h 1787526"/>
                <a:gd name="T106" fmla="*/ 2436813 w 2509838"/>
                <a:gd name="T107" fmla="*/ 680 h 1787526"/>
                <a:gd name="T108" fmla="*/ 2486479 w 2509838"/>
                <a:gd name="T109" fmla="*/ 25400 h 1787526"/>
                <a:gd name="T110" fmla="*/ 2508250 w 2509838"/>
                <a:gd name="T111" fmla="*/ 74159 h 1787526"/>
                <a:gd name="T112" fmla="*/ 2493963 w 2509838"/>
                <a:gd name="T113" fmla="*/ 1455965 h 1787526"/>
                <a:gd name="T114" fmla="*/ 2449286 w 2509838"/>
                <a:gd name="T115" fmla="*/ 1487034 h 1787526"/>
                <a:gd name="T116" fmla="*/ 57150 w 2509838"/>
                <a:gd name="T117" fmla="*/ 1485674 h 1787526"/>
                <a:gd name="T118" fmla="*/ 13833 w 2509838"/>
                <a:gd name="T119" fmla="*/ 1452790 h 1787526"/>
                <a:gd name="T120" fmla="*/ 2041 w 2509838"/>
                <a:gd name="T121" fmla="*/ 70304 h 1787526"/>
                <a:gd name="T122" fmla="*/ 26307 w 2509838"/>
                <a:gd name="T123" fmla="*/ 22905 h 1787526"/>
                <a:gd name="T124" fmla="*/ 77333 w 2509838"/>
                <a:gd name="T125" fmla="*/ 227 h 178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09838" h="1787526">
                  <a:moveTo>
                    <a:pt x="80048" y="1566863"/>
                  </a:moveTo>
                  <a:lnTo>
                    <a:pt x="84357" y="1566863"/>
                  </a:lnTo>
                  <a:lnTo>
                    <a:pt x="1096637" y="1566863"/>
                  </a:lnTo>
                  <a:lnTo>
                    <a:pt x="1094823" y="1569568"/>
                  </a:lnTo>
                  <a:lnTo>
                    <a:pt x="1093235" y="1572498"/>
                  </a:lnTo>
                  <a:lnTo>
                    <a:pt x="1092102" y="1575879"/>
                  </a:lnTo>
                  <a:lnTo>
                    <a:pt x="1090968" y="1579035"/>
                  </a:lnTo>
                  <a:lnTo>
                    <a:pt x="1090287" y="1582415"/>
                  </a:lnTo>
                  <a:lnTo>
                    <a:pt x="1089607" y="1585571"/>
                  </a:lnTo>
                  <a:lnTo>
                    <a:pt x="1089380" y="1589177"/>
                  </a:lnTo>
                  <a:lnTo>
                    <a:pt x="1089154" y="1592558"/>
                  </a:lnTo>
                  <a:lnTo>
                    <a:pt x="1089380" y="1597968"/>
                  </a:lnTo>
                  <a:lnTo>
                    <a:pt x="1090287" y="1603152"/>
                  </a:lnTo>
                  <a:lnTo>
                    <a:pt x="1091648" y="1608111"/>
                  </a:lnTo>
                  <a:lnTo>
                    <a:pt x="1093689" y="1612844"/>
                  </a:lnTo>
                  <a:lnTo>
                    <a:pt x="1095957" y="1617352"/>
                  </a:lnTo>
                  <a:lnTo>
                    <a:pt x="1098678" y="1621634"/>
                  </a:lnTo>
                  <a:lnTo>
                    <a:pt x="1101853" y="1625692"/>
                  </a:lnTo>
                  <a:lnTo>
                    <a:pt x="1105481" y="1629523"/>
                  </a:lnTo>
                  <a:lnTo>
                    <a:pt x="1109563" y="1632679"/>
                  </a:lnTo>
                  <a:lnTo>
                    <a:pt x="1113871" y="1635834"/>
                  </a:lnTo>
                  <a:lnTo>
                    <a:pt x="1118633" y="1638314"/>
                  </a:lnTo>
                  <a:lnTo>
                    <a:pt x="1123395" y="1640568"/>
                  </a:lnTo>
                  <a:lnTo>
                    <a:pt x="1128611" y="1642371"/>
                  </a:lnTo>
                  <a:lnTo>
                    <a:pt x="1134053" y="1643498"/>
                  </a:lnTo>
                  <a:lnTo>
                    <a:pt x="1139496" y="1644174"/>
                  </a:lnTo>
                  <a:lnTo>
                    <a:pt x="1145391" y="1644625"/>
                  </a:lnTo>
                  <a:lnTo>
                    <a:pt x="1364673" y="1644625"/>
                  </a:lnTo>
                  <a:lnTo>
                    <a:pt x="1370343" y="1644174"/>
                  </a:lnTo>
                  <a:lnTo>
                    <a:pt x="1376012" y="1643498"/>
                  </a:lnTo>
                  <a:lnTo>
                    <a:pt x="1381227" y="1642371"/>
                  </a:lnTo>
                  <a:lnTo>
                    <a:pt x="1386443" y="1640568"/>
                  </a:lnTo>
                  <a:lnTo>
                    <a:pt x="1391432" y="1638314"/>
                  </a:lnTo>
                  <a:lnTo>
                    <a:pt x="1396194" y="1635834"/>
                  </a:lnTo>
                  <a:lnTo>
                    <a:pt x="1400502" y="1632679"/>
                  </a:lnTo>
                  <a:lnTo>
                    <a:pt x="1404357" y="1629523"/>
                  </a:lnTo>
                  <a:lnTo>
                    <a:pt x="1407986" y="1625692"/>
                  </a:lnTo>
                  <a:lnTo>
                    <a:pt x="1411160" y="1621634"/>
                  </a:lnTo>
                  <a:lnTo>
                    <a:pt x="1414108" y="1617352"/>
                  </a:lnTo>
                  <a:lnTo>
                    <a:pt x="1416376" y="1612844"/>
                  </a:lnTo>
                  <a:lnTo>
                    <a:pt x="1418417" y="1608111"/>
                  </a:lnTo>
                  <a:lnTo>
                    <a:pt x="1419551" y="1603152"/>
                  </a:lnTo>
                  <a:lnTo>
                    <a:pt x="1420684" y="1597968"/>
                  </a:lnTo>
                  <a:lnTo>
                    <a:pt x="1420911" y="1592558"/>
                  </a:lnTo>
                  <a:lnTo>
                    <a:pt x="1420684" y="1589177"/>
                  </a:lnTo>
                  <a:lnTo>
                    <a:pt x="1420231" y="1585571"/>
                  </a:lnTo>
                  <a:lnTo>
                    <a:pt x="1419551" y="1582415"/>
                  </a:lnTo>
                  <a:lnTo>
                    <a:pt x="1418870" y="1579035"/>
                  </a:lnTo>
                  <a:lnTo>
                    <a:pt x="1417737" y="1575879"/>
                  </a:lnTo>
                  <a:lnTo>
                    <a:pt x="1416603" y="1572498"/>
                  </a:lnTo>
                  <a:lnTo>
                    <a:pt x="1415015" y="1569568"/>
                  </a:lnTo>
                  <a:lnTo>
                    <a:pt x="1413201" y="1566863"/>
                  </a:lnTo>
                  <a:lnTo>
                    <a:pt x="2425481" y="1566863"/>
                  </a:lnTo>
                  <a:lnTo>
                    <a:pt x="2429790" y="1566863"/>
                  </a:lnTo>
                  <a:lnTo>
                    <a:pt x="2434099" y="1567089"/>
                  </a:lnTo>
                  <a:lnTo>
                    <a:pt x="2438407" y="1567539"/>
                  </a:lnTo>
                  <a:lnTo>
                    <a:pt x="2442489" y="1568216"/>
                  </a:lnTo>
                  <a:lnTo>
                    <a:pt x="2446571" y="1569117"/>
                  </a:lnTo>
                  <a:lnTo>
                    <a:pt x="2450426" y="1570244"/>
                  </a:lnTo>
                  <a:lnTo>
                    <a:pt x="2454507" y="1571596"/>
                  </a:lnTo>
                  <a:lnTo>
                    <a:pt x="2458362" y="1572723"/>
                  </a:lnTo>
                  <a:lnTo>
                    <a:pt x="2462217" y="1574301"/>
                  </a:lnTo>
                  <a:lnTo>
                    <a:pt x="2465619" y="1576104"/>
                  </a:lnTo>
                  <a:lnTo>
                    <a:pt x="2469247" y="1578133"/>
                  </a:lnTo>
                  <a:lnTo>
                    <a:pt x="2472422" y="1580162"/>
                  </a:lnTo>
                  <a:lnTo>
                    <a:pt x="2476050" y="1581965"/>
                  </a:lnTo>
                  <a:lnTo>
                    <a:pt x="2478998" y="1584669"/>
                  </a:lnTo>
                  <a:lnTo>
                    <a:pt x="2482173" y="1586923"/>
                  </a:lnTo>
                  <a:lnTo>
                    <a:pt x="2485121" y="1589628"/>
                  </a:lnTo>
                  <a:lnTo>
                    <a:pt x="2487842" y="1592108"/>
                  </a:lnTo>
                  <a:lnTo>
                    <a:pt x="2490336" y="1595038"/>
                  </a:lnTo>
                  <a:lnTo>
                    <a:pt x="2492831" y="1597968"/>
                  </a:lnTo>
                  <a:lnTo>
                    <a:pt x="2495552" y="1601123"/>
                  </a:lnTo>
                  <a:lnTo>
                    <a:pt x="2497366" y="1604054"/>
                  </a:lnTo>
                  <a:lnTo>
                    <a:pt x="2499407" y="1607434"/>
                  </a:lnTo>
                  <a:lnTo>
                    <a:pt x="2501448" y="1610815"/>
                  </a:lnTo>
                  <a:lnTo>
                    <a:pt x="2503035" y="1614196"/>
                  </a:lnTo>
                  <a:lnTo>
                    <a:pt x="2504623" y="1618028"/>
                  </a:lnTo>
                  <a:lnTo>
                    <a:pt x="2505983" y="1621409"/>
                  </a:lnTo>
                  <a:lnTo>
                    <a:pt x="2507117" y="1625241"/>
                  </a:lnTo>
                  <a:lnTo>
                    <a:pt x="2508024" y="1629073"/>
                  </a:lnTo>
                  <a:lnTo>
                    <a:pt x="2508704" y="1632679"/>
                  </a:lnTo>
                  <a:lnTo>
                    <a:pt x="2509385" y="1636736"/>
                  </a:lnTo>
                  <a:lnTo>
                    <a:pt x="2509611" y="1640568"/>
                  </a:lnTo>
                  <a:lnTo>
                    <a:pt x="2509838" y="1644625"/>
                  </a:lnTo>
                  <a:lnTo>
                    <a:pt x="2509838" y="1709764"/>
                  </a:lnTo>
                  <a:lnTo>
                    <a:pt x="2509611" y="1713822"/>
                  </a:lnTo>
                  <a:lnTo>
                    <a:pt x="2509385" y="1717428"/>
                  </a:lnTo>
                  <a:lnTo>
                    <a:pt x="2508704" y="1721485"/>
                  </a:lnTo>
                  <a:lnTo>
                    <a:pt x="2508024" y="1725317"/>
                  </a:lnTo>
                  <a:lnTo>
                    <a:pt x="2507117" y="1729148"/>
                  </a:lnTo>
                  <a:lnTo>
                    <a:pt x="2505983" y="1732755"/>
                  </a:lnTo>
                  <a:lnTo>
                    <a:pt x="2504623" y="1736361"/>
                  </a:lnTo>
                  <a:lnTo>
                    <a:pt x="2503035" y="1740193"/>
                  </a:lnTo>
                  <a:lnTo>
                    <a:pt x="2501448" y="1743348"/>
                  </a:lnTo>
                  <a:lnTo>
                    <a:pt x="2499407" y="1746955"/>
                  </a:lnTo>
                  <a:lnTo>
                    <a:pt x="2497366" y="1750110"/>
                  </a:lnTo>
                  <a:lnTo>
                    <a:pt x="2495552" y="1753040"/>
                  </a:lnTo>
                  <a:lnTo>
                    <a:pt x="2492831" y="1756421"/>
                  </a:lnTo>
                  <a:lnTo>
                    <a:pt x="2490336" y="1759126"/>
                  </a:lnTo>
                  <a:lnTo>
                    <a:pt x="2487842" y="1762282"/>
                  </a:lnTo>
                  <a:lnTo>
                    <a:pt x="2485121" y="1764761"/>
                  </a:lnTo>
                  <a:lnTo>
                    <a:pt x="2482173" y="1767466"/>
                  </a:lnTo>
                  <a:lnTo>
                    <a:pt x="2478998" y="1769720"/>
                  </a:lnTo>
                  <a:lnTo>
                    <a:pt x="2476050" y="1772199"/>
                  </a:lnTo>
                  <a:lnTo>
                    <a:pt x="2472422" y="1774228"/>
                  </a:lnTo>
                  <a:lnTo>
                    <a:pt x="2469247" y="1776256"/>
                  </a:lnTo>
                  <a:lnTo>
                    <a:pt x="2465619" y="1778285"/>
                  </a:lnTo>
                  <a:lnTo>
                    <a:pt x="2462217" y="1780088"/>
                  </a:lnTo>
                  <a:lnTo>
                    <a:pt x="2458362" y="1781440"/>
                  </a:lnTo>
                  <a:lnTo>
                    <a:pt x="2454507" y="1782793"/>
                  </a:lnTo>
                  <a:lnTo>
                    <a:pt x="2450426" y="1783920"/>
                  </a:lnTo>
                  <a:lnTo>
                    <a:pt x="2446571" y="1785272"/>
                  </a:lnTo>
                  <a:lnTo>
                    <a:pt x="2442489" y="1785948"/>
                  </a:lnTo>
                  <a:lnTo>
                    <a:pt x="2438407" y="1786850"/>
                  </a:lnTo>
                  <a:lnTo>
                    <a:pt x="2434099" y="1787301"/>
                  </a:lnTo>
                  <a:lnTo>
                    <a:pt x="2429790" y="1787526"/>
                  </a:lnTo>
                  <a:lnTo>
                    <a:pt x="2425481" y="1787526"/>
                  </a:lnTo>
                  <a:lnTo>
                    <a:pt x="84357" y="1787526"/>
                  </a:lnTo>
                  <a:lnTo>
                    <a:pt x="80048" y="1787526"/>
                  </a:lnTo>
                  <a:lnTo>
                    <a:pt x="75740" y="1787301"/>
                  </a:lnTo>
                  <a:lnTo>
                    <a:pt x="71431" y="1786850"/>
                  </a:lnTo>
                  <a:lnTo>
                    <a:pt x="67349" y="1785948"/>
                  </a:lnTo>
                  <a:lnTo>
                    <a:pt x="63494" y="1785272"/>
                  </a:lnTo>
                  <a:lnTo>
                    <a:pt x="59413" y="1783920"/>
                  </a:lnTo>
                  <a:lnTo>
                    <a:pt x="55558" y="1782793"/>
                  </a:lnTo>
                  <a:lnTo>
                    <a:pt x="51476" y="1781440"/>
                  </a:lnTo>
                  <a:lnTo>
                    <a:pt x="48074" y="1780088"/>
                  </a:lnTo>
                  <a:lnTo>
                    <a:pt x="44219" y="1778285"/>
                  </a:lnTo>
                  <a:lnTo>
                    <a:pt x="40591" y="1776256"/>
                  </a:lnTo>
                  <a:lnTo>
                    <a:pt x="37416" y="1774228"/>
                  </a:lnTo>
                  <a:lnTo>
                    <a:pt x="33788" y="1772199"/>
                  </a:lnTo>
                  <a:lnTo>
                    <a:pt x="30840" y="1769720"/>
                  </a:lnTo>
                  <a:lnTo>
                    <a:pt x="27892" y="1767466"/>
                  </a:lnTo>
                  <a:lnTo>
                    <a:pt x="24717" y="1764761"/>
                  </a:lnTo>
                  <a:lnTo>
                    <a:pt x="21996" y="1762282"/>
                  </a:lnTo>
                  <a:lnTo>
                    <a:pt x="19502" y="1759126"/>
                  </a:lnTo>
                  <a:lnTo>
                    <a:pt x="17007" y="1756421"/>
                  </a:lnTo>
                  <a:lnTo>
                    <a:pt x="14513" y="1753040"/>
                  </a:lnTo>
                  <a:lnTo>
                    <a:pt x="12472" y="1750110"/>
                  </a:lnTo>
                  <a:lnTo>
                    <a:pt x="10431" y="1746955"/>
                  </a:lnTo>
                  <a:lnTo>
                    <a:pt x="8390" y="1743348"/>
                  </a:lnTo>
                  <a:lnTo>
                    <a:pt x="6803" y="1740193"/>
                  </a:lnTo>
                  <a:lnTo>
                    <a:pt x="5442" y="1736361"/>
                  </a:lnTo>
                  <a:lnTo>
                    <a:pt x="3855" y="1732755"/>
                  </a:lnTo>
                  <a:lnTo>
                    <a:pt x="2948" y="1729148"/>
                  </a:lnTo>
                  <a:lnTo>
                    <a:pt x="1814" y="1725317"/>
                  </a:lnTo>
                  <a:lnTo>
                    <a:pt x="1134" y="1721485"/>
                  </a:lnTo>
                  <a:lnTo>
                    <a:pt x="680" y="1717428"/>
                  </a:lnTo>
                  <a:lnTo>
                    <a:pt x="227" y="1713822"/>
                  </a:lnTo>
                  <a:lnTo>
                    <a:pt x="0" y="1709764"/>
                  </a:lnTo>
                  <a:lnTo>
                    <a:pt x="0" y="1644625"/>
                  </a:lnTo>
                  <a:lnTo>
                    <a:pt x="227" y="1640568"/>
                  </a:lnTo>
                  <a:lnTo>
                    <a:pt x="680" y="1636736"/>
                  </a:lnTo>
                  <a:lnTo>
                    <a:pt x="1134" y="1632679"/>
                  </a:lnTo>
                  <a:lnTo>
                    <a:pt x="1814" y="1629073"/>
                  </a:lnTo>
                  <a:lnTo>
                    <a:pt x="2948" y="1625241"/>
                  </a:lnTo>
                  <a:lnTo>
                    <a:pt x="3855" y="1621409"/>
                  </a:lnTo>
                  <a:lnTo>
                    <a:pt x="5442" y="1618028"/>
                  </a:lnTo>
                  <a:lnTo>
                    <a:pt x="6803" y="1614196"/>
                  </a:lnTo>
                  <a:lnTo>
                    <a:pt x="8390" y="1610815"/>
                  </a:lnTo>
                  <a:lnTo>
                    <a:pt x="10431" y="1607434"/>
                  </a:lnTo>
                  <a:lnTo>
                    <a:pt x="12472" y="1604054"/>
                  </a:lnTo>
                  <a:lnTo>
                    <a:pt x="14513" y="1601123"/>
                  </a:lnTo>
                  <a:lnTo>
                    <a:pt x="17007" y="1597968"/>
                  </a:lnTo>
                  <a:lnTo>
                    <a:pt x="19502" y="1595038"/>
                  </a:lnTo>
                  <a:lnTo>
                    <a:pt x="21996" y="1592108"/>
                  </a:lnTo>
                  <a:lnTo>
                    <a:pt x="24717" y="1589628"/>
                  </a:lnTo>
                  <a:lnTo>
                    <a:pt x="27892" y="1586923"/>
                  </a:lnTo>
                  <a:lnTo>
                    <a:pt x="30840" y="1584669"/>
                  </a:lnTo>
                  <a:lnTo>
                    <a:pt x="33788" y="1581965"/>
                  </a:lnTo>
                  <a:lnTo>
                    <a:pt x="37416" y="1580162"/>
                  </a:lnTo>
                  <a:lnTo>
                    <a:pt x="40591" y="1578133"/>
                  </a:lnTo>
                  <a:lnTo>
                    <a:pt x="44219" y="1576104"/>
                  </a:lnTo>
                  <a:lnTo>
                    <a:pt x="48074" y="1574301"/>
                  </a:lnTo>
                  <a:lnTo>
                    <a:pt x="51476" y="1572723"/>
                  </a:lnTo>
                  <a:lnTo>
                    <a:pt x="55558" y="1571596"/>
                  </a:lnTo>
                  <a:lnTo>
                    <a:pt x="59413" y="1570244"/>
                  </a:lnTo>
                  <a:lnTo>
                    <a:pt x="63494" y="1569117"/>
                  </a:lnTo>
                  <a:lnTo>
                    <a:pt x="67349" y="1568216"/>
                  </a:lnTo>
                  <a:lnTo>
                    <a:pt x="71431" y="1567539"/>
                  </a:lnTo>
                  <a:lnTo>
                    <a:pt x="75740" y="1567089"/>
                  </a:lnTo>
                  <a:lnTo>
                    <a:pt x="80048" y="1566863"/>
                  </a:lnTo>
                  <a:close/>
                  <a:moveTo>
                    <a:pt x="837043" y="738188"/>
                  </a:moveTo>
                  <a:lnTo>
                    <a:pt x="839735" y="738188"/>
                  </a:lnTo>
                  <a:lnTo>
                    <a:pt x="912639" y="738188"/>
                  </a:lnTo>
                  <a:lnTo>
                    <a:pt x="915107" y="738188"/>
                  </a:lnTo>
                  <a:lnTo>
                    <a:pt x="917575" y="738870"/>
                  </a:lnTo>
                  <a:lnTo>
                    <a:pt x="920042" y="739324"/>
                  </a:lnTo>
                  <a:lnTo>
                    <a:pt x="922285" y="740232"/>
                  </a:lnTo>
                  <a:lnTo>
                    <a:pt x="924529" y="741368"/>
                  </a:lnTo>
                  <a:lnTo>
                    <a:pt x="926772" y="742504"/>
                  </a:lnTo>
                  <a:lnTo>
                    <a:pt x="928791" y="743867"/>
                  </a:lnTo>
                  <a:lnTo>
                    <a:pt x="930585" y="745684"/>
                  </a:lnTo>
                  <a:lnTo>
                    <a:pt x="932155" y="747047"/>
                  </a:lnTo>
                  <a:lnTo>
                    <a:pt x="933501" y="749091"/>
                  </a:lnTo>
                  <a:lnTo>
                    <a:pt x="934847" y="751135"/>
                  </a:lnTo>
                  <a:lnTo>
                    <a:pt x="936193" y="753407"/>
                  </a:lnTo>
                  <a:lnTo>
                    <a:pt x="936866" y="755678"/>
                  </a:lnTo>
                  <a:lnTo>
                    <a:pt x="937315" y="757950"/>
                  </a:lnTo>
                  <a:lnTo>
                    <a:pt x="937763" y="760448"/>
                  </a:lnTo>
                  <a:lnTo>
                    <a:pt x="938212" y="762947"/>
                  </a:lnTo>
                  <a:lnTo>
                    <a:pt x="938212" y="1145229"/>
                  </a:lnTo>
                  <a:lnTo>
                    <a:pt x="937763" y="1147728"/>
                  </a:lnTo>
                  <a:lnTo>
                    <a:pt x="937315" y="1150227"/>
                  </a:lnTo>
                  <a:lnTo>
                    <a:pt x="936866" y="1152498"/>
                  </a:lnTo>
                  <a:lnTo>
                    <a:pt x="936193" y="1154770"/>
                  </a:lnTo>
                  <a:lnTo>
                    <a:pt x="934847" y="1157041"/>
                  </a:lnTo>
                  <a:lnTo>
                    <a:pt x="933501" y="1159085"/>
                  </a:lnTo>
                  <a:lnTo>
                    <a:pt x="932155" y="1160902"/>
                  </a:lnTo>
                  <a:lnTo>
                    <a:pt x="930585" y="1162720"/>
                  </a:lnTo>
                  <a:lnTo>
                    <a:pt x="928791" y="1164537"/>
                  </a:lnTo>
                  <a:lnTo>
                    <a:pt x="926772" y="1165672"/>
                  </a:lnTo>
                  <a:lnTo>
                    <a:pt x="924529" y="1167035"/>
                  </a:lnTo>
                  <a:lnTo>
                    <a:pt x="922285" y="1167944"/>
                  </a:lnTo>
                  <a:lnTo>
                    <a:pt x="920042" y="1168852"/>
                  </a:lnTo>
                  <a:lnTo>
                    <a:pt x="917575" y="1169534"/>
                  </a:lnTo>
                  <a:lnTo>
                    <a:pt x="915107" y="1169761"/>
                  </a:lnTo>
                  <a:lnTo>
                    <a:pt x="912639" y="1169988"/>
                  </a:lnTo>
                  <a:lnTo>
                    <a:pt x="839735" y="1169988"/>
                  </a:lnTo>
                  <a:lnTo>
                    <a:pt x="837043" y="1169761"/>
                  </a:lnTo>
                  <a:lnTo>
                    <a:pt x="834576" y="1169534"/>
                  </a:lnTo>
                  <a:lnTo>
                    <a:pt x="832108" y="1168852"/>
                  </a:lnTo>
                  <a:lnTo>
                    <a:pt x="829865" y="1167944"/>
                  </a:lnTo>
                  <a:lnTo>
                    <a:pt x="827622" y="1167035"/>
                  </a:lnTo>
                  <a:lnTo>
                    <a:pt x="825603" y="1165672"/>
                  </a:lnTo>
                  <a:lnTo>
                    <a:pt x="823584" y="1164537"/>
                  </a:lnTo>
                  <a:lnTo>
                    <a:pt x="821790" y="1162720"/>
                  </a:lnTo>
                  <a:lnTo>
                    <a:pt x="819995" y="1160902"/>
                  </a:lnTo>
                  <a:lnTo>
                    <a:pt x="818649" y="1159085"/>
                  </a:lnTo>
                  <a:lnTo>
                    <a:pt x="817303" y="1157041"/>
                  </a:lnTo>
                  <a:lnTo>
                    <a:pt x="816406" y="1154770"/>
                  </a:lnTo>
                  <a:lnTo>
                    <a:pt x="815284" y="1152498"/>
                  </a:lnTo>
                  <a:lnTo>
                    <a:pt x="814836" y="1150227"/>
                  </a:lnTo>
                  <a:lnTo>
                    <a:pt x="814387" y="1147728"/>
                  </a:lnTo>
                  <a:lnTo>
                    <a:pt x="814387" y="1145229"/>
                  </a:lnTo>
                  <a:lnTo>
                    <a:pt x="814387" y="762947"/>
                  </a:lnTo>
                  <a:lnTo>
                    <a:pt x="814387" y="760448"/>
                  </a:lnTo>
                  <a:lnTo>
                    <a:pt x="814836" y="757950"/>
                  </a:lnTo>
                  <a:lnTo>
                    <a:pt x="815284" y="755678"/>
                  </a:lnTo>
                  <a:lnTo>
                    <a:pt x="816406" y="753407"/>
                  </a:lnTo>
                  <a:lnTo>
                    <a:pt x="817303" y="751135"/>
                  </a:lnTo>
                  <a:lnTo>
                    <a:pt x="818649" y="749091"/>
                  </a:lnTo>
                  <a:lnTo>
                    <a:pt x="819995" y="747047"/>
                  </a:lnTo>
                  <a:lnTo>
                    <a:pt x="821790" y="745684"/>
                  </a:lnTo>
                  <a:lnTo>
                    <a:pt x="823584" y="743867"/>
                  </a:lnTo>
                  <a:lnTo>
                    <a:pt x="825603" y="742504"/>
                  </a:lnTo>
                  <a:lnTo>
                    <a:pt x="827622" y="741368"/>
                  </a:lnTo>
                  <a:lnTo>
                    <a:pt x="829865" y="740232"/>
                  </a:lnTo>
                  <a:lnTo>
                    <a:pt x="832108" y="739324"/>
                  </a:lnTo>
                  <a:lnTo>
                    <a:pt x="834576" y="738870"/>
                  </a:lnTo>
                  <a:lnTo>
                    <a:pt x="837043" y="738188"/>
                  </a:lnTo>
                  <a:close/>
                  <a:moveTo>
                    <a:pt x="1318322" y="671513"/>
                  </a:moveTo>
                  <a:lnTo>
                    <a:pt x="1320794" y="671513"/>
                  </a:lnTo>
                  <a:lnTo>
                    <a:pt x="1394056" y="671513"/>
                  </a:lnTo>
                  <a:lnTo>
                    <a:pt x="1396528" y="671513"/>
                  </a:lnTo>
                  <a:lnTo>
                    <a:pt x="1399000" y="671966"/>
                  </a:lnTo>
                  <a:lnTo>
                    <a:pt x="1401472" y="672873"/>
                  </a:lnTo>
                  <a:lnTo>
                    <a:pt x="1403719" y="673553"/>
                  </a:lnTo>
                  <a:lnTo>
                    <a:pt x="1405966" y="674913"/>
                  </a:lnTo>
                  <a:lnTo>
                    <a:pt x="1408213" y="676273"/>
                  </a:lnTo>
                  <a:lnTo>
                    <a:pt x="1410011" y="677860"/>
                  </a:lnTo>
                  <a:lnTo>
                    <a:pt x="1412034" y="679900"/>
                  </a:lnTo>
                  <a:lnTo>
                    <a:pt x="1413607" y="681941"/>
                  </a:lnTo>
                  <a:lnTo>
                    <a:pt x="1414955" y="683981"/>
                  </a:lnTo>
                  <a:lnTo>
                    <a:pt x="1416304" y="686474"/>
                  </a:lnTo>
                  <a:lnTo>
                    <a:pt x="1417203" y="688968"/>
                  </a:lnTo>
                  <a:lnTo>
                    <a:pt x="1418326" y="691461"/>
                  </a:lnTo>
                  <a:lnTo>
                    <a:pt x="1418776" y="694181"/>
                  </a:lnTo>
                  <a:lnTo>
                    <a:pt x="1419225" y="696902"/>
                  </a:lnTo>
                  <a:lnTo>
                    <a:pt x="1419225" y="699848"/>
                  </a:lnTo>
                  <a:lnTo>
                    <a:pt x="1419225" y="1141426"/>
                  </a:lnTo>
                  <a:lnTo>
                    <a:pt x="1419225" y="1144373"/>
                  </a:lnTo>
                  <a:lnTo>
                    <a:pt x="1418776" y="1147320"/>
                  </a:lnTo>
                  <a:lnTo>
                    <a:pt x="1418326" y="1149813"/>
                  </a:lnTo>
                  <a:lnTo>
                    <a:pt x="1417203" y="1152534"/>
                  </a:lnTo>
                  <a:lnTo>
                    <a:pt x="1416304" y="1155254"/>
                  </a:lnTo>
                  <a:lnTo>
                    <a:pt x="1414955" y="1157521"/>
                  </a:lnTo>
                  <a:lnTo>
                    <a:pt x="1413607" y="1159787"/>
                  </a:lnTo>
                  <a:lnTo>
                    <a:pt x="1412034" y="1161601"/>
                  </a:lnTo>
                  <a:lnTo>
                    <a:pt x="1410011" y="1163414"/>
                  </a:lnTo>
                  <a:lnTo>
                    <a:pt x="1408213" y="1165228"/>
                  </a:lnTo>
                  <a:lnTo>
                    <a:pt x="1405966" y="1166588"/>
                  </a:lnTo>
                  <a:lnTo>
                    <a:pt x="1403719" y="1167721"/>
                  </a:lnTo>
                  <a:lnTo>
                    <a:pt x="1401472" y="1168855"/>
                  </a:lnTo>
                  <a:lnTo>
                    <a:pt x="1399000" y="1169535"/>
                  </a:lnTo>
                  <a:lnTo>
                    <a:pt x="1396528" y="1169761"/>
                  </a:lnTo>
                  <a:lnTo>
                    <a:pt x="1394056" y="1169988"/>
                  </a:lnTo>
                  <a:lnTo>
                    <a:pt x="1320794" y="1169988"/>
                  </a:lnTo>
                  <a:lnTo>
                    <a:pt x="1318322" y="1169761"/>
                  </a:lnTo>
                  <a:lnTo>
                    <a:pt x="1315850" y="1169535"/>
                  </a:lnTo>
                  <a:lnTo>
                    <a:pt x="1313154" y="1168855"/>
                  </a:lnTo>
                  <a:lnTo>
                    <a:pt x="1310906" y="1167721"/>
                  </a:lnTo>
                  <a:lnTo>
                    <a:pt x="1308659" y="1166588"/>
                  </a:lnTo>
                  <a:lnTo>
                    <a:pt x="1306861" y="1165228"/>
                  </a:lnTo>
                  <a:lnTo>
                    <a:pt x="1304839" y="1163414"/>
                  </a:lnTo>
                  <a:lnTo>
                    <a:pt x="1303041" y="1161601"/>
                  </a:lnTo>
                  <a:lnTo>
                    <a:pt x="1301243" y="1159787"/>
                  </a:lnTo>
                  <a:lnTo>
                    <a:pt x="1299670" y="1157521"/>
                  </a:lnTo>
                  <a:lnTo>
                    <a:pt x="1298546" y="1155254"/>
                  </a:lnTo>
                  <a:lnTo>
                    <a:pt x="1297423" y="1152534"/>
                  </a:lnTo>
                  <a:lnTo>
                    <a:pt x="1296524" y="1149813"/>
                  </a:lnTo>
                  <a:lnTo>
                    <a:pt x="1296074" y="1147320"/>
                  </a:lnTo>
                  <a:lnTo>
                    <a:pt x="1295400" y="1144373"/>
                  </a:lnTo>
                  <a:lnTo>
                    <a:pt x="1295400" y="1141426"/>
                  </a:lnTo>
                  <a:lnTo>
                    <a:pt x="1295400" y="699848"/>
                  </a:lnTo>
                  <a:lnTo>
                    <a:pt x="1295400" y="696902"/>
                  </a:lnTo>
                  <a:lnTo>
                    <a:pt x="1296074" y="694181"/>
                  </a:lnTo>
                  <a:lnTo>
                    <a:pt x="1296524" y="691461"/>
                  </a:lnTo>
                  <a:lnTo>
                    <a:pt x="1297423" y="688968"/>
                  </a:lnTo>
                  <a:lnTo>
                    <a:pt x="1298546" y="686474"/>
                  </a:lnTo>
                  <a:lnTo>
                    <a:pt x="1299670" y="683981"/>
                  </a:lnTo>
                  <a:lnTo>
                    <a:pt x="1301243" y="681941"/>
                  </a:lnTo>
                  <a:lnTo>
                    <a:pt x="1303041" y="679900"/>
                  </a:lnTo>
                  <a:lnTo>
                    <a:pt x="1304839" y="677860"/>
                  </a:lnTo>
                  <a:lnTo>
                    <a:pt x="1306861" y="676273"/>
                  </a:lnTo>
                  <a:lnTo>
                    <a:pt x="1308659" y="674913"/>
                  </a:lnTo>
                  <a:lnTo>
                    <a:pt x="1310906" y="673553"/>
                  </a:lnTo>
                  <a:lnTo>
                    <a:pt x="1313154" y="672873"/>
                  </a:lnTo>
                  <a:lnTo>
                    <a:pt x="1315850" y="671966"/>
                  </a:lnTo>
                  <a:lnTo>
                    <a:pt x="1318322" y="671513"/>
                  </a:lnTo>
                  <a:close/>
                  <a:moveTo>
                    <a:pt x="988416" y="671513"/>
                  </a:moveTo>
                  <a:lnTo>
                    <a:pt x="990920" y="671513"/>
                  </a:lnTo>
                  <a:lnTo>
                    <a:pt x="1065121" y="671513"/>
                  </a:lnTo>
                  <a:lnTo>
                    <a:pt x="1067624" y="671513"/>
                  </a:lnTo>
                  <a:lnTo>
                    <a:pt x="1070128" y="671966"/>
                  </a:lnTo>
                  <a:lnTo>
                    <a:pt x="1072632" y="672873"/>
                  </a:lnTo>
                  <a:lnTo>
                    <a:pt x="1074908" y="673553"/>
                  </a:lnTo>
                  <a:lnTo>
                    <a:pt x="1077184" y="674913"/>
                  </a:lnTo>
                  <a:lnTo>
                    <a:pt x="1079460" y="676273"/>
                  </a:lnTo>
                  <a:lnTo>
                    <a:pt x="1081281" y="677860"/>
                  </a:lnTo>
                  <a:lnTo>
                    <a:pt x="1083330" y="679900"/>
                  </a:lnTo>
                  <a:lnTo>
                    <a:pt x="1084923" y="681941"/>
                  </a:lnTo>
                  <a:lnTo>
                    <a:pt x="1086288" y="683981"/>
                  </a:lnTo>
                  <a:lnTo>
                    <a:pt x="1087654" y="686474"/>
                  </a:lnTo>
                  <a:lnTo>
                    <a:pt x="1088565" y="688968"/>
                  </a:lnTo>
                  <a:lnTo>
                    <a:pt x="1089703" y="691461"/>
                  </a:lnTo>
                  <a:lnTo>
                    <a:pt x="1090158" y="694181"/>
                  </a:lnTo>
                  <a:lnTo>
                    <a:pt x="1090613" y="696902"/>
                  </a:lnTo>
                  <a:lnTo>
                    <a:pt x="1090613" y="699848"/>
                  </a:lnTo>
                  <a:lnTo>
                    <a:pt x="1090613" y="1141426"/>
                  </a:lnTo>
                  <a:lnTo>
                    <a:pt x="1090613" y="1144373"/>
                  </a:lnTo>
                  <a:lnTo>
                    <a:pt x="1090158" y="1147320"/>
                  </a:lnTo>
                  <a:lnTo>
                    <a:pt x="1089703" y="1149813"/>
                  </a:lnTo>
                  <a:lnTo>
                    <a:pt x="1088565" y="1152534"/>
                  </a:lnTo>
                  <a:lnTo>
                    <a:pt x="1087654" y="1155254"/>
                  </a:lnTo>
                  <a:lnTo>
                    <a:pt x="1086288" y="1157521"/>
                  </a:lnTo>
                  <a:lnTo>
                    <a:pt x="1084923" y="1159787"/>
                  </a:lnTo>
                  <a:lnTo>
                    <a:pt x="1083330" y="1161601"/>
                  </a:lnTo>
                  <a:lnTo>
                    <a:pt x="1081281" y="1163414"/>
                  </a:lnTo>
                  <a:lnTo>
                    <a:pt x="1079460" y="1165228"/>
                  </a:lnTo>
                  <a:lnTo>
                    <a:pt x="1077184" y="1166588"/>
                  </a:lnTo>
                  <a:lnTo>
                    <a:pt x="1074908" y="1167721"/>
                  </a:lnTo>
                  <a:lnTo>
                    <a:pt x="1072632" y="1168855"/>
                  </a:lnTo>
                  <a:lnTo>
                    <a:pt x="1070128" y="1169535"/>
                  </a:lnTo>
                  <a:lnTo>
                    <a:pt x="1067624" y="1169761"/>
                  </a:lnTo>
                  <a:lnTo>
                    <a:pt x="1065121" y="1169988"/>
                  </a:lnTo>
                  <a:lnTo>
                    <a:pt x="990920" y="1169988"/>
                  </a:lnTo>
                  <a:lnTo>
                    <a:pt x="988416" y="1169761"/>
                  </a:lnTo>
                  <a:lnTo>
                    <a:pt x="985685" y="1169535"/>
                  </a:lnTo>
                  <a:lnTo>
                    <a:pt x="983181" y="1168855"/>
                  </a:lnTo>
                  <a:lnTo>
                    <a:pt x="980905" y="1167721"/>
                  </a:lnTo>
                  <a:lnTo>
                    <a:pt x="978629" y="1166588"/>
                  </a:lnTo>
                  <a:lnTo>
                    <a:pt x="976581" y="1165228"/>
                  </a:lnTo>
                  <a:lnTo>
                    <a:pt x="974532" y="1163414"/>
                  </a:lnTo>
                  <a:lnTo>
                    <a:pt x="972939" y="1161601"/>
                  </a:lnTo>
                  <a:lnTo>
                    <a:pt x="971118" y="1159787"/>
                  </a:lnTo>
                  <a:lnTo>
                    <a:pt x="969525" y="1157521"/>
                  </a:lnTo>
                  <a:lnTo>
                    <a:pt x="968387" y="1155254"/>
                  </a:lnTo>
                  <a:lnTo>
                    <a:pt x="967249" y="1152534"/>
                  </a:lnTo>
                  <a:lnTo>
                    <a:pt x="966338" y="1149813"/>
                  </a:lnTo>
                  <a:lnTo>
                    <a:pt x="965883" y="1147320"/>
                  </a:lnTo>
                  <a:lnTo>
                    <a:pt x="965200" y="1144373"/>
                  </a:lnTo>
                  <a:lnTo>
                    <a:pt x="965200" y="1141426"/>
                  </a:lnTo>
                  <a:lnTo>
                    <a:pt x="965200" y="699848"/>
                  </a:lnTo>
                  <a:lnTo>
                    <a:pt x="965200" y="696902"/>
                  </a:lnTo>
                  <a:lnTo>
                    <a:pt x="965883" y="694181"/>
                  </a:lnTo>
                  <a:lnTo>
                    <a:pt x="966338" y="691461"/>
                  </a:lnTo>
                  <a:lnTo>
                    <a:pt x="967249" y="688968"/>
                  </a:lnTo>
                  <a:lnTo>
                    <a:pt x="968387" y="686474"/>
                  </a:lnTo>
                  <a:lnTo>
                    <a:pt x="969525" y="683981"/>
                  </a:lnTo>
                  <a:lnTo>
                    <a:pt x="971118" y="681941"/>
                  </a:lnTo>
                  <a:lnTo>
                    <a:pt x="972939" y="679900"/>
                  </a:lnTo>
                  <a:lnTo>
                    <a:pt x="974532" y="677860"/>
                  </a:lnTo>
                  <a:lnTo>
                    <a:pt x="976581" y="676273"/>
                  </a:lnTo>
                  <a:lnTo>
                    <a:pt x="978629" y="674913"/>
                  </a:lnTo>
                  <a:lnTo>
                    <a:pt x="980905" y="673553"/>
                  </a:lnTo>
                  <a:lnTo>
                    <a:pt x="983181" y="672873"/>
                  </a:lnTo>
                  <a:lnTo>
                    <a:pt x="985685" y="671966"/>
                  </a:lnTo>
                  <a:lnTo>
                    <a:pt x="988416" y="671513"/>
                  </a:lnTo>
                  <a:close/>
                  <a:moveTo>
                    <a:pt x="1471932" y="590550"/>
                  </a:moveTo>
                  <a:lnTo>
                    <a:pt x="1546133" y="590550"/>
                  </a:lnTo>
                  <a:lnTo>
                    <a:pt x="1548636" y="590777"/>
                  </a:lnTo>
                  <a:lnTo>
                    <a:pt x="1551140" y="591231"/>
                  </a:lnTo>
                  <a:lnTo>
                    <a:pt x="1553644" y="592139"/>
                  </a:lnTo>
                  <a:lnTo>
                    <a:pt x="1555920" y="593274"/>
                  </a:lnTo>
                  <a:lnTo>
                    <a:pt x="1558196" y="594635"/>
                  </a:lnTo>
                  <a:lnTo>
                    <a:pt x="1560472" y="596451"/>
                  </a:lnTo>
                  <a:lnTo>
                    <a:pt x="1562293" y="598267"/>
                  </a:lnTo>
                  <a:lnTo>
                    <a:pt x="1564342" y="600537"/>
                  </a:lnTo>
                  <a:lnTo>
                    <a:pt x="1565707" y="602806"/>
                  </a:lnTo>
                  <a:lnTo>
                    <a:pt x="1567300" y="605303"/>
                  </a:lnTo>
                  <a:lnTo>
                    <a:pt x="1568666" y="608026"/>
                  </a:lnTo>
                  <a:lnTo>
                    <a:pt x="1569577" y="610750"/>
                  </a:lnTo>
                  <a:lnTo>
                    <a:pt x="1570487" y="613927"/>
                  </a:lnTo>
                  <a:lnTo>
                    <a:pt x="1571170" y="617105"/>
                  </a:lnTo>
                  <a:lnTo>
                    <a:pt x="1571625" y="620282"/>
                  </a:lnTo>
                  <a:lnTo>
                    <a:pt x="1571625" y="623687"/>
                  </a:lnTo>
                  <a:lnTo>
                    <a:pt x="1571625" y="1136851"/>
                  </a:lnTo>
                  <a:lnTo>
                    <a:pt x="1571625" y="1140256"/>
                  </a:lnTo>
                  <a:lnTo>
                    <a:pt x="1571170" y="1143433"/>
                  </a:lnTo>
                  <a:lnTo>
                    <a:pt x="1570487" y="1146838"/>
                  </a:lnTo>
                  <a:lnTo>
                    <a:pt x="1569577" y="1149788"/>
                  </a:lnTo>
                  <a:lnTo>
                    <a:pt x="1568666" y="1152512"/>
                  </a:lnTo>
                  <a:lnTo>
                    <a:pt x="1567300" y="1155462"/>
                  </a:lnTo>
                  <a:lnTo>
                    <a:pt x="1565707" y="1157959"/>
                  </a:lnTo>
                  <a:lnTo>
                    <a:pt x="1564342" y="1160229"/>
                  </a:lnTo>
                  <a:lnTo>
                    <a:pt x="1562293" y="1162498"/>
                  </a:lnTo>
                  <a:lnTo>
                    <a:pt x="1560472" y="1164314"/>
                  </a:lnTo>
                  <a:lnTo>
                    <a:pt x="1558196" y="1165903"/>
                  </a:lnTo>
                  <a:lnTo>
                    <a:pt x="1555920" y="1167492"/>
                  </a:lnTo>
                  <a:lnTo>
                    <a:pt x="1553644" y="1168399"/>
                  </a:lnTo>
                  <a:lnTo>
                    <a:pt x="1551140" y="1169307"/>
                  </a:lnTo>
                  <a:lnTo>
                    <a:pt x="1548636" y="1169761"/>
                  </a:lnTo>
                  <a:lnTo>
                    <a:pt x="1546133" y="1169988"/>
                  </a:lnTo>
                  <a:lnTo>
                    <a:pt x="1471932" y="1169988"/>
                  </a:lnTo>
                  <a:lnTo>
                    <a:pt x="1469201" y="1169761"/>
                  </a:lnTo>
                  <a:lnTo>
                    <a:pt x="1466697" y="1169307"/>
                  </a:lnTo>
                  <a:lnTo>
                    <a:pt x="1464193" y="1168399"/>
                  </a:lnTo>
                  <a:lnTo>
                    <a:pt x="1461917" y="1167492"/>
                  </a:lnTo>
                  <a:lnTo>
                    <a:pt x="1459641" y="1165903"/>
                  </a:lnTo>
                  <a:lnTo>
                    <a:pt x="1457593" y="1164314"/>
                  </a:lnTo>
                  <a:lnTo>
                    <a:pt x="1455544" y="1162498"/>
                  </a:lnTo>
                  <a:lnTo>
                    <a:pt x="1453496" y="1160229"/>
                  </a:lnTo>
                  <a:lnTo>
                    <a:pt x="1452130" y="1157959"/>
                  </a:lnTo>
                  <a:lnTo>
                    <a:pt x="1450537" y="1155462"/>
                  </a:lnTo>
                  <a:lnTo>
                    <a:pt x="1449399" y="1152512"/>
                  </a:lnTo>
                  <a:lnTo>
                    <a:pt x="1448261" y="1149788"/>
                  </a:lnTo>
                  <a:lnTo>
                    <a:pt x="1447350" y="1146838"/>
                  </a:lnTo>
                  <a:lnTo>
                    <a:pt x="1446667" y="1143433"/>
                  </a:lnTo>
                  <a:lnTo>
                    <a:pt x="1446212" y="1140256"/>
                  </a:lnTo>
                  <a:lnTo>
                    <a:pt x="1446212" y="1136851"/>
                  </a:lnTo>
                  <a:lnTo>
                    <a:pt x="1446212" y="623687"/>
                  </a:lnTo>
                  <a:lnTo>
                    <a:pt x="1446212" y="620282"/>
                  </a:lnTo>
                  <a:lnTo>
                    <a:pt x="1446667" y="617105"/>
                  </a:lnTo>
                  <a:lnTo>
                    <a:pt x="1447350" y="613927"/>
                  </a:lnTo>
                  <a:lnTo>
                    <a:pt x="1448261" y="610750"/>
                  </a:lnTo>
                  <a:lnTo>
                    <a:pt x="1449399" y="608026"/>
                  </a:lnTo>
                  <a:lnTo>
                    <a:pt x="1450537" y="605303"/>
                  </a:lnTo>
                  <a:lnTo>
                    <a:pt x="1452130" y="602806"/>
                  </a:lnTo>
                  <a:lnTo>
                    <a:pt x="1453496" y="600537"/>
                  </a:lnTo>
                  <a:lnTo>
                    <a:pt x="1455544" y="598267"/>
                  </a:lnTo>
                  <a:lnTo>
                    <a:pt x="1457593" y="596451"/>
                  </a:lnTo>
                  <a:lnTo>
                    <a:pt x="1459641" y="594635"/>
                  </a:lnTo>
                  <a:lnTo>
                    <a:pt x="1461917" y="593274"/>
                  </a:lnTo>
                  <a:lnTo>
                    <a:pt x="1464193" y="592139"/>
                  </a:lnTo>
                  <a:lnTo>
                    <a:pt x="1466697" y="591231"/>
                  </a:lnTo>
                  <a:lnTo>
                    <a:pt x="1469201" y="590777"/>
                  </a:lnTo>
                  <a:lnTo>
                    <a:pt x="1471932" y="590550"/>
                  </a:lnTo>
                  <a:close/>
                  <a:moveTo>
                    <a:pt x="1152617" y="590550"/>
                  </a:moveTo>
                  <a:lnTo>
                    <a:pt x="1226818" y="590550"/>
                  </a:lnTo>
                  <a:lnTo>
                    <a:pt x="1229322" y="590777"/>
                  </a:lnTo>
                  <a:lnTo>
                    <a:pt x="1232053" y="591231"/>
                  </a:lnTo>
                  <a:lnTo>
                    <a:pt x="1234557" y="592139"/>
                  </a:lnTo>
                  <a:lnTo>
                    <a:pt x="1236833" y="593274"/>
                  </a:lnTo>
                  <a:lnTo>
                    <a:pt x="1239109" y="594635"/>
                  </a:lnTo>
                  <a:lnTo>
                    <a:pt x="1241158" y="596451"/>
                  </a:lnTo>
                  <a:lnTo>
                    <a:pt x="1242978" y="598267"/>
                  </a:lnTo>
                  <a:lnTo>
                    <a:pt x="1244799" y="600537"/>
                  </a:lnTo>
                  <a:lnTo>
                    <a:pt x="1246620" y="602806"/>
                  </a:lnTo>
                  <a:lnTo>
                    <a:pt x="1248213" y="605303"/>
                  </a:lnTo>
                  <a:lnTo>
                    <a:pt x="1249352" y="608026"/>
                  </a:lnTo>
                  <a:lnTo>
                    <a:pt x="1250490" y="610750"/>
                  </a:lnTo>
                  <a:lnTo>
                    <a:pt x="1251400" y="613927"/>
                  </a:lnTo>
                  <a:lnTo>
                    <a:pt x="1251855" y="617105"/>
                  </a:lnTo>
                  <a:lnTo>
                    <a:pt x="1252538" y="620282"/>
                  </a:lnTo>
                  <a:lnTo>
                    <a:pt x="1252538" y="623687"/>
                  </a:lnTo>
                  <a:lnTo>
                    <a:pt x="1252538" y="1136851"/>
                  </a:lnTo>
                  <a:lnTo>
                    <a:pt x="1252538" y="1140256"/>
                  </a:lnTo>
                  <a:lnTo>
                    <a:pt x="1251855" y="1143433"/>
                  </a:lnTo>
                  <a:lnTo>
                    <a:pt x="1251400" y="1146838"/>
                  </a:lnTo>
                  <a:lnTo>
                    <a:pt x="1250490" y="1149788"/>
                  </a:lnTo>
                  <a:lnTo>
                    <a:pt x="1249352" y="1152512"/>
                  </a:lnTo>
                  <a:lnTo>
                    <a:pt x="1248213" y="1155462"/>
                  </a:lnTo>
                  <a:lnTo>
                    <a:pt x="1246620" y="1157959"/>
                  </a:lnTo>
                  <a:lnTo>
                    <a:pt x="1244799" y="1160229"/>
                  </a:lnTo>
                  <a:lnTo>
                    <a:pt x="1242978" y="1162498"/>
                  </a:lnTo>
                  <a:lnTo>
                    <a:pt x="1241158" y="1164314"/>
                  </a:lnTo>
                  <a:lnTo>
                    <a:pt x="1239109" y="1165903"/>
                  </a:lnTo>
                  <a:lnTo>
                    <a:pt x="1236833" y="1167492"/>
                  </a:lnTo>
                  <a:lnTo>
                    <a:pt x="1234557" y="1168399"/>
                  </a:lnTo>
                  <a:lnTo>
                    <a:pt x="1232053" y="1169307"/>
                  </a:lnTo>
                  <a:lnTo>
                    <a:pt x="1229322" y="1169761"/>
                  </a:lnTo>
                  <a:lnTo>
                    <a:pt x="1226818" y="1169988"/>
                  </a:lnTo>
                  <a:lnTo>
                    <a:pt x="1152617" y="1169988"/>
                  </a:lnTo>
                  <a:lnTo>
                    <a:pt x="1150114" y="1169761"/>
                  </a:lnTo>
                  <a:lnTo>
                    <a:pt x="1147610" y="1169307"/>
                  </a:lnTo>
                  <a:lnTo>
                    <a:pt x="1145106" y="1168399"/>
                  </a:lnTo>
                  <a:lnTo>
                    <a:pt x="1142830" y="1167492"/>
                  </a:lnTo>
                  <a:lnTo>
                    <a:pt x="1140554" y="1165903"/>
                  </a:lnTo>
                  <a:lnTo>
                    <a:pt x="1138278" y="1164314"/>
                  </a:lnTo>
                  <a:lnTo>
                    <a:pt x="1136457" y="1162498"/>
                  </a:lnTo>
                  <a:lnTo>
                    <a:pt x="1134409" y="1160229"/>
                  </a:lnTo>
                  <a:lnTo>
                    <a:pt x="1132815" y="1157959"/>
                  </a:lnTo>
                  <a:lnTo>
                    <a:pt x="1131450" y="1155462"/>
                  </a:lnTo>
                  <a:lnTo>
                    <a:pt x="1130084" y="1152512"/>
                  </a:lnTo>
                  <a:lnTo>
                    <a:pt x="1129174" y="1149788"/>
                  </a:lnTo>
                  <a:lnTo>
                    <a:pt x="1128036" y="1146838"/>
                  </a:lnTo>
                  <a:lnTo>
                    <a:pt x="1127580" y="1143433"/>
                  </a:lnTo>
                  <a:lnTo>
                    <a:pt x="1127125" y="1140256"/>
                  </a:lnTo>
                  <a:lnTo>
                    <a:pt x="1127125" y="1136851"/>
                  </a:lnTo>
                  <a:lnTo>
                    <a:pt x="1127125" y="623687"/>
                  </a:lnTo>
                  <a:lnTo>
                    <a:pt x="1127125" y="620282"/>
                  </a:lnTo>
                  <a:lnTo>
                    <a:pt x="1127580" y="617105"/>
                  </a:lnTo>
                  <a:lnTo>
                    <a:pt x="1128036" y="613927"/>
                  </a:lnTo>
                  <a:lnTo>
                    <a:pt x="1129174" y="610750"/>
                  </a:lnTo>
                  <a:lnTo>
                    <a:pt x="1130084" y="608026"/>
                  </a:lnTo>
                  <a:lnTo>
                    <a:pt x="1131450" y="605303"/>
                  </a:lnTo>
                  <a:lnTo>
                    <a:pt x="1132815" y="602806"/>
                  </a:lnTo>
                  <a:lnTo>
                    <a:pt x="1134409" y="600537"/>
                  </a:lnTo>
                  <a:lnTo>
                    <a:pt x="1136457" y="598267"/>
                  </a:lnTo>
                  <a:lnTo>
                    <a:pt x="1138278" y="596451"/>
                  </a:lnTo>
                  <a:lnTo>
                    <a:pt x="1140554" y="594635"/>
                  </a:lnTo>
                  <a:lnTo>
                    <a:pt x="1142830" y="593274"/>
                  </a:lnTo>
                  <a:lnTo>
                    <a:pt x="1145106" y="592139"/>
                  </a:lnTo>
                  <a:lnTo>
                    <a:pt x="1147610" y="591231"/>
                  </a:lnTo>
                  <a:lnTo>
                    <a:pt x="1150114" y="590777"/>
                  </a:lnTo>
                  <a:lnTo>
                    <a:pt x="1152617" y="590550"/>
                  </a:lnTo>
                  <a:close/>
                  <a:moveTo>
                    <a:pt x="1633857" y="508000"/>
                  </a:moveTo>
                  <a:lnTo>
                    <a:pt x="1707830" y="508000"/>
                  </a:lnTo>
                  <a:lnTo>
                    <a:pt x="1710561" y="508227"/>
                  </a:lnTo>
                  <a:lnTo>
                    <a:pt x="1713065" y="508680"/>
                  </a:lnTo>
                  <a:lnTo>
                    <a:pt x="1715797" y="509814"/>
                  </a:lnTo>
                  <a:lnTo>
                    <a:pt x="1718073" y="510947"/>
                  </a:lnTo>
                  <a:lnTo>
                    <a:pt x="1720349" y="512534"/>
                  </a:lnTo>
                  <a:lnTo>
                    <a:pt x="1722170" y="514575"/>
                  </a:lnTo>
                  <a:lnTo>
                    <a:pt x="1724218" y="516842"/>
                  </a:lnTo>
                  <a:lnTo>
                    <a:pt x="1726039" y="519109"/>
                  </a:lnTo>
                  <a:lnTo>
                    <a:pt x="1727860" y="521829"/>
                  </a:lnTo>
                  <a:lnTo>
                    <a:pt x="1729453" y="524550"/>
                  </a:lnTo>
                  <a:lnTo>
                    <a:pt x="1730591" y="527950"/>
                  </a:lnTo>
                  <a:lnTo>
                    <a:pt x="1731729" y="531124"/>
                  </a:lnTo>
                  <a:lnTo>
                    <a:pt x="1732640" y="534752"/>
                  </a:lnTo>
                  <a:lnTo>
                    <a:pt x="1733095" y="538152"/>
                  </a:lnTo>
                  <a:lnTo>
                    <a:pt x="1733550" y="542006"/>
                  </a:lnTo>
                  <a:lnTo>
                    <a:pt x="1733550" y="545860"/>
                  </a:lnTo>
                  <a:lnTo>
                    <a:pt x="1733550" y="1132128"/>
                  </a:lnTo>
                  <a:lnTo>
                    <a:pt x="1733550" y="1135982"/>
                  </a:lnTo>
                  <a:lnTo>
                    <a:pt x="1733095" y="1139836"/>
                  </a:lnTo>
                  <a:lnTo>
                    <a:pt x="1732640" y="1143463"/>
                  </a:lnTo>
                  <a:lnTo>
                    <a:pt x="1731729" y="1146864"/>
                  </a:lnTo>
                  <a:lnTo>
                    <a:pt x="1730591" y="1150038"/>
                  </a:lnTo>
                  <a:lnTo>
                    <a:pt x="1729453" y="1153438"/>
                  </a:lnTo>
                  <a:lnTo>
                    <a:pt x="1727860" y="1156159"/>
                  </a:lnTo>
                  <a:lnTo>
                    <a:pt x="1726039" y="1158879"/>
                  </a:lnTo>
                  <a:lnTo>
                    <a:pt x="1724218" y="1161373"/>
                  </a:lnTo>
                  <a:lnTo>
                    <a:pt x="1722170" y="1163414"/>
                  </a:lnTo>
                  <a:lnTo>
                    <a:pt x="1720349" y="1165454"/>
                  </a:lnTo>
                  <a:lnTo>
                    <a:pt x="1718073" y="1167041"/>
                  </a:lnTo>
                  <a:lnTo>
                    <a:pt x="1715797" y="1168174"/>
                  </a:lnTo>
                  <a:lnTo>
                    <a:pt x="1713065" y="1169308"/>
                  </a:lnTo>
                  <a:lnTo>
                    <a:pt x="1710561" y="1169761"/>
                  </a:lnTo>
                  <a:lnTo>
                    <a:pt x="1707830" y="1169988"/>
                  </a:lnTo>
                  <a:lnTo>
                    <a:pt x="1633857" y="1169988"/>
                  </a:lnTo>
                  <a:lnTo>
                    <a:pt x="1631353" y="1169761"/>
                  </a:lnTo>
                  <a:lnTo>
                    <a:pt x="1628850" y="1169308"/>
                  </a:lnTo>
                  <a:lnTo>
                    <a:pt x="1626346" y="1168174"/>
                  </a:lnTo>
                  <a:lnTo>
                    <a:pt x="1624070" y="1167041"/>
                  </a:lnTo>
                  <a:lnTo>
                    <a:pt x="1621794" y="1165454"/>
                  </a:lnTo>
                  <a:lnTo>
                    <a:pt x="1619518" y="1163414"/>
                  </a:lnTo>
                  <a:lnTo>
                    <a:pt x="1617469" y="1161373"/>
                  </a:lnTo>
                  <a:lnTo>
                    <a:pt x="1615648" y="1158879"/>
                  </a:lnTo>
                  <a:lnTo>
                    <a:pt x="1614055" y="1156159"/>
                  </a:lnTo>
                  <a:lnTo>
                    <a:pt x="1612689" y="1153438"/>
                  </a:lnTo>
                  <a:lnTo>
                    <a:pt x="1611324" y="1150038"/>
                  </a:lnTo>
                  <a:lnTo>
                    <a:pt x="1610186" y="1146864"/>
                  </a:lnTo>
                  <a:lnTo>
                    <a:pt x="1609275" y="1143463"/>
                  </a:lnTo>
                  <a:lnTo>
                    <a:pt x="1608820" y="1139836"/>
                  </a:lnTo>
                  <a:lnTo>
                    <a:pt x="1608365" y="1135982"/>
                  </a:lnTo>
                  <a:lnTo>
                    <a:pt x="1608137" y="1132128"/>
                  </a:lnTo>
                  <a:lnTo>
                    <a:pt x="1608137" y="545860"/>
                  </a:lnTo>
                  <a:lnTo>
                    <a:pt x="1608365" y="542006"/>
                  </a:lnTo>
                  <a:lnTo>
                    <a:pt x="1608820" y="538152"/>
                  </a:lnTo>
                  <a:lnTo>
                    <a:pt x="1609275" y="534752"/>
                  </a:lnTo>
                  <a:lnTo>
                    <a:pt x="1610186" y="531124"/>
                  </a:lnTo>
                  <a:lnTo>
                    <a:pt x="1611324" y="527950"/>
                  </a:lnTo>
                  <a:lnTo>
                    <a:pt x="1612689" y="524550"/>
                  </a:lnTo>
                  <a:lnTo>
                    <a:pt x="1614055" y="521829"/>
                  </a:lnTo>
                  <a:lnTo>
                    <a:pt x="1615648" y="519109"/>
                  </a:lnTo>
                  <a:lnTo>
                    <a:pt x="1617469" y="516842"/>
                  </a:lnTo>
                  <a:lnTo>
                    <a:pt x="1619518" y="514575"/>
                  </a:lnTo>
                  <a:lnTo>
                    <a:pt x="1621794" y="512534"/>
                  </a:lnTo>
                  <a:lnTo>
                    <a:pt x="1624070" y="510947"/>
                  </a:lnTo>
                  <a:lnTo>
                    <a:pt x="1626346" y="509814"/>
                  </a:lnTo>
                  <a:lnTo>
                    <a:pt x="1628850" y="508680"/>
                  </a:lnTo>
                  <a:lnTo>
                    <a:pt x="1631353" y="508227"/>
                  </a:lnTo>
                  <a:lnTo>
                    <a:pt x="1633857" y="508000"/>
                  </a:lnTo>
                  <a:close/>
                  <a:moveTo>
                    <a:pt x="1501548" y="319088"/>
                  </a:moveTo>
                  <a:lnTo>
                    <a:pt x="1733323" y="319088"/>
                  </a:lnTo>
                  <a:lnTo>
                    <a:pt x="1733323" y="319316"/>
                  </a:lnTo>
                  <a:lnTo>
                    <a:pt x="1733550" y="319316"/>
                  </a:lnTo>
                  <a:lnTo>
                    <a:pt x="1733550" y="464215"/>
                  </a:lnTo>
                  <a:lnTo>
                    <a:pt x="1637620" y="464215"/>
                  </a:lnTo>
                  <a:lnTo>
                    <a:pt x="1637620" y="418038"/>
                  </a:lnTo>
                  <a:lnTo>
                    <a:pt x="1318759" y="617303"/>
                  </a:lnTo>
                  <a:lnTo>
                    <a:pt x="1250723" y="574766"/>
                  </a:lnTo>
                  <a:lnTo>
                    <a:pt x="1253444" y="573174"/>
                  </a:lnTo>
                  <a:lnTo>
                    <a:pt x="1146628" y="506525"/>
                  </a:lnTo>
                  <a:lnTo>
                    <a:pt x="844096" y="695326"/>
                  </a:lnTo>
                  <a:lnTo>
                    <a:pt x="776287" y="653016"/>
                  </a:lnTo>
                  <a:lnTo>
                    <a:pt x="1147082" y="421450"/>
                  </a:lnTo>
                  <a:lnTo>
                    <a:pt x="1215118" y="463533"/>
                  </a:lnTo>
                  <a:lnTo>
                    <a:pt x="1214437" y="464215"/>
                  </a:lnTo>
                  <a:lnTo>
                    <a:pt x="1321253" y="530637"/>
                  </a:lnTo>
                  <a:lnTo>
                    <a:pt x="1564368" y="379141"/>
                  </a:lnTo>
                  <a:lnTo>
                    <a:pt x="1501548" y="379141"/>
                  </a:lnTo>
                  <a:lnTo>
                    <a:pt x="1501548" y="319088"/>
                  </a:lnTo>
                  <a:close/>
                  <a:moveTo>
                    <a:pt x="229507" y="91395"/>
                  </a:moveTo>
                  <a:lnTo>
                    <a:pt x="225651" y="91621"/>
                  </a:lnTo>
                  <a:lnTo>
                    <a:pt x="221796" y="91848"/>
                  </a:lnTo>
                  <a:lnTo>
                    <a:pt x="218394" y="92075"/>
                  </a:lnTo>
                  <a:lnTo>
                    <a:pt x="214539" y="92755"/>
                  </a:lnTo>
                  <a:lnTo>
                    <a:pt x="210910" y="93662"/>
                  </a:lnTo>
                  <a:lnTo>
                    <a:pt x="207509" y="94570"/>
                  </a:lnTo>
                  <a:lnTo>
                    <a:pt x="204107" y="95704"/>
                  </a:lnTo>
                  <a:lnTo>
                    <a:pt x="200705" y="96837"/>
                  </a:lnTo>
                  <a:lnTo>
                    <a:pt x="197303" y="98198"/>
                  </a:lnTo>
                  <a:lnTo>
                    <a:pt x="194355" y="99559"/>
                  </a:lnTo>
                  <a:lnTo>
                    <a:pt x="191407" y="101373"/>
                  </a:lnTo>
                  <a:lnTo>
                    <a:pt x="188232" y="103187"/>
                  </a:lnTo>
                  <a:lnTo>
                    <a:pt x="185284" y="105002"/>
                  </a:lnTo>
                  <a:lnTo>
                    <a:pt x="182562" y="107270"/>
                  </a:lnTo>
                  <a:lnTo>
                    <a:pt x="179614" y="109311"/>
                  </a:lnTo>
                  <a:lnTo>
                    <a:pt x="177119" y="111579"/>
                  </a:lnTo>
                  <a:lnTo>
                    <a:pt x="174851" y="114073"/>
                  </a:lnTo>
                  <a:lnTo>
                    <a:pt x="172357" y="116568"/>
                  </a:lnTo>
                  <a:lnTo>
                    <a:pt x="170316" y="119062"/>
                  </a:lnTo>
                  <a:lnTo>
                    <a:pt x="168275" y="121784"/>
                  </a:lnTo>
                  <a:lnTo>
                    <a:pt x="166460" y="124505"/>
                  </a:lnTo>
                  <a:lnTo>
                    <a:pt x="164646" y="127454"/>
                  </a:lnTo>
                  <a:lnTo>
                    <a:pt x="162832" y="130402"/>
                  </a:lnTo>
                  <a:lnTo>
                    <a:pt x="161471" y="133350"/>
                  </a:lnTo>
                  <a:lnTo>
                    <a:pt x="160110" y="136525"/>
                  </a:lnTo>
                  <a:lnTo>
                    <a:pt x="158976" y="139700"/>
                  </a:lnTo>
                  <a:lnTo>
                    <a:pt x="158069" y="143102"/>
                  </a:lnTo>
                  <a:lnTo>
                    <a:pt x="156935" y="146277"/>
                  </a:lnTo>
                  <a:lnTo>
                    <a:pt x="156482" y="149679"/>
                  </a:lnTo>
                  <a:lnTo>
                    <a:pt x="156028" y="153080"/>
                  </a:lnTo>
                  <a:lnTo>
                    <a:pt x="155801" y="156709"/>
                  </a:lnTo>
                  <a:lnTo>
                    <a:pt x="155801" y="160111"/>
                  </a:lnTo>
                  <a:lnTo>
                    <a:pt x="155801" y="1330098"/>
                  </a:lnTo>
                  <a:lnTo>
                    <a:pt x="155801" y="1333500"/>
                  </a:lnTo>
                  <a:lnTo>
                    <a:pt x="156028" y="1337129"/>
                  </a:lnTo>
                  <a:lnTo>
                    <a:pt x="156482" y="1340531"/>
                  </a:lnTo>
                  <a:lnTo>
                    <a:pt x="156935" y="1343932"/>
                  </a:lnTo>
                  <a:lnTo>
                    <a:pt x="158069" y="1347561"/>
                  </a:lnTo>
                  <a:lnTo>
                    <a:pt x="158976" y="1350509"/>
                  </a:lnTo>
                  <a:lnTo>
                    <a:pt x="160110" y="1353684"/>
                  </a:lnTo>
                  <a:lnTo>
                    <a:pt x="161471" y="1357086"/>
                  </a:lnTo>
                  <a:lnTo>
                    <a:pt x="162832" y="1360034"/>
                  </a:lnTo>
                  <a:lnTo>
                    <a:pt x="164646" y="1362756"/>
                  </a:lnTo>
                  <a:lnTo>
                    <a:pt x="166460" y="1365931"/>
                  </a:lnTo>
                  <a:lnTo>
                    <a:pt x="168275" y="1368652"/>
                  </a:lnTo>
                  <a:lnTo>
                    <a:pt x="170316" y="1371373"/>
                  </a:lnTo>
                  <a:lnTo>
                    <a:pt x="172357" y="1373868"/>
                  </a:lnTo>
                  <a:lnTo>
                    <a:pt x="174851" y="1376590"/>
                  </a:lnTo>
                  <a:lnTo>
                    <a:pt x="177119" y="1378857"/>
                  </a:lnTo>
                  <a:lnTo>
                    <a:pt x="179614" y="1381125"/>
                  </a:lnTo>
                  <a:lnTo>
                    <a:pt x="182562" y="1383393"/>
                  </a:lnTo>
                  <a:lnTo>
                    <a:pt x="185284" y="1385207"/>
                  </a:lnTo>
                  <a:lnTo>
                    <a:pt x="188232" y="1387248"/>
                  </a:lnTo>
                  <a:lnTo>
                    <a:pt x="191407" y="1389063"/>
                  </a:lnTo>
                  <a:lnTo>
                    <a:pt x="194355" y="1390650"/>
                  </a:lnTo>
                  <a:lnTo>
                    <a:pt x="197303" y="1392238"/>
                  </a:lnTo>
                  <a:lnTo>
                    <a:pt x="200705" y="1393598"/>
                  </a:lnTo>
                  <a:lnTo>
                    <a:pt x="204107" y="1394959"/>
                  </a:lnTo>
                  <a:lnTo>
                    <a:pt x="207509" y="1395866"/>
                  </a:lnTo>
                  <a:lnTo>
                    <a:pt x="210910" y="1397000"/>
                  </a:lnTo>
                  <a:lnTo>
                    <a:pt x="214539" y="1397681"/>
                  </a:lnTo>
                  <a:lnTo>
                    <a:pt x="218394" y="1398134"/>
                  </a:lnTo>
                  <a:lnTo>
                    <a:pt x="221796" y="1398588"/>
                  </a:lnTo>
                  <a:lnTo>
                    <a:pt x="225651" y="1399041"/>
                  </a:lnTo>
                  <a:lnTo>
                    <a:pt x="229507" y="1399041"/>
                  </a:lnTo>
                  <a:lnTo>
                    <a:pt x="2280330" y="1399041"/>
                  </a:lnTo>
                  <a:lnTo>
                    <a:pt x="2284186" y="1399041"/>
                  </a:lnTo>
                  <a:lnTo>
                    <a:pt x="2288041" y="1398588"/>
                  </a:lnTo>
                  <a:lnTo>
                    <a:pt x="2291670" y="1398134"/>
                  </a:lnTo>
                  <a:lnTo>
                    <a:pt x="2295298" y="1397681"/>
                  </a:lnTo>
                  <a:lnTo>
                    <a:pt x="2299154" y="1397000"/>
                  </a:lnTo>
                  <a:lnTo>
                    <a:pt x="2302555" y="1395866"/>
                  </a:lnTo>
                  <a:lnTo>
                    <a:pt x="2305957" y="1394959"/>
                  </a:lnTo>
                  <a:lnTo>
                    <a:pt x="2309359" y="1393598"/>
                  </a:lnTo>
                  <a:lnTo>
                    <a:pt x="2312534" y="1392238"/>
                  </a:lnTo>
                  <a:lnTo>
                    <a:pt x="2315709" y="1390650"/>
                  </a:lnTo>
                  <a:lnTo>
                    <a:pt x="2318884" y="1389063"/>
                  </a:lnTo>
                  <a:lnTo>
                    <a:pt x="2321832" y="1387248"/>
                  </a:lnTo>
                  <a:lnTo>
                    <a:pt x="2324780" y="1385207"/>
                  </a:lnTo>
                  <a:lnTo>
                    <a:pt x="2327502" y="1383393"/>
                  </a:lnTo>
                  <a:lnTo>
                    <a:pt x="2330223" y="1381125"/>
                  </a:lnTo>
                  <a:lnTo>
                    <a:pt x="2332945" y="1378857"/>
                  </a:lnTo>
                  <a:lnTo>
                    <a:pt x="2335213" y="1376590"/>
                  </a:lnTo>
                  <a:lnTo>
                    <a:pt x="2337707" y="1373868"/>
                  </a:lnTo>
                  <a:lnTo>
                    <a:pt x="2339748" y="1371373"/>
                  </a:lnTo>
                  <a:lnTo>
                    <a:pt x="2341789" y="1368652"/>
                  </a:lnTo>
                  <a:lnTo>
                    <a:pt x="2343830" y="1365931"/>
                  </a:lnTo>
                  <a:lnTo>
                    <a:pt x="2345418" y="1362756"/>
                  </a:lnTo>
                  <a:lnTo>
                    <a:pt x="2347232" y="1360034"/>
                  </a:lnTo>
                  <a:lnTo>
                    <a:pt x="2348593" y="1357086"/>
                  </a:lnTo>
                  <a:lnTo>
                    <a:pt x="2350180" y="1353684"/>
                  </a:lnTo>
                  <a:lnTo>
                    <a:pt x="2351088" y="1350509"/>
                  </a:lnTo>
                  <a:lnTo>
                    <a:pt x="2351995" y="1347561"/>
                  </a:lnTo>
                  <a:lnTo>
                    <a:pt x="2352902" y="1343932"/>
                  </a:lnTo>
                  <a:lnTo>
                    <a:pt x="2353582" y="1340531"/>
                  </a:lnTo>
                  <a:lnTo>
                    <a:pt x="2354036" y="1337129"/>
                  </a:lnTo>
                  <a:lnTo>
                    <a:pt x="2354263" y="1333500"/>
                  </a:lnTo>
                  <a:lnTo>
                    <a:pt x="2354263" y="1330098"/>
                  </a:lnTo>
                  <a:lnTo>
                    <a:pt x="2354263" y="160111"/>
                  </a:lnTo>
                  <a:lnTo>
                    <a:pt x="2354263" y="156709"/>
                  </a:lnTo>
                  <a:lnTo>
                    <a:pt x="2354036" y="153080"/>
                  </a:lnTo>
                  <a:lnTo>
                    <a:pt x="2353582" y="149679"/>
                  </a:lnTo>
                  <a:lnTo>
                    <a:pt x="2352902" y="146277"/>
                  </a:lnTo>
                  <a:lnTo>
                    <a:pt x="2351995" y="143102"/>
                  </a:lnTo>
                  <a:lnTo>
                    <a:pt x="2351088" y="139700"/>
                  </a:lnTo>
                  <a:lnTo>
                    <a:pt x="2350180" y="136525"/>
                  </a:lnTo>
                  <a:lnTo>
                    <a:pt x="2348593" y="133350"/>
                  </a:lnTo>
                  <a:lnTo>
                    <a:pt x="2347232" y="130402"/>
                  </a:lnTo>
                  <a:lnTo>
                    <a:pt x="2345418" y="127454"/>
                  </a:lnTo>
                  <a:lnTo>
                    <a:pt x="2343830" y="124505"/>
                  </a:lnTo>
                  <a:lnTo>
                    <a:pt x="2341789" y="121784"/>
                  </a:lnTo>
                  <a:lnTo>
                    <a:pt x="2339748" y="119062"/>
                  </a:lnTo>
                  <a:lnTo>
                    <a:pt x="2337707" y="116568"/>
                  </a:lnTo>
                  <a:lnTo>
                    <a:pt x="2335213" y="114073"/>
                  </a:lnTo>
                  <a:lnTo>
                    <a:pt x="2332945" y="111579"/>
                  </a:lnTo>
                  <a:lnTo>
                    <a:pt x="2330223" y="109311"/>
                  </a:lnTo>
                  <a:lnTo>
                    <a:pt x="2327502" y="107270"/>
                  </a:lnTo>
                  <a:lnTo>
                    <a:pt x="2324780" y="105002"/>
                  </a:lnTo>
                  <a:lnTo>
                    <a:pt x="2321832" y="103187"/>
                  </a:lnTo>
                  <a:lnTo>
                    <a:pt x="2318884" y="101373"/>
                  </a:lnTo>
                  <a:lnTo>
                    <a:pt x="2315709" y="99559"/>
                  </a:lnTo>
                  <a:lnTo>
                    <a:pt x="2312534" y="98198"/>
                  </a:lnTo>
                  <a:lnTo>
                    <a:pt x="2309359" y="96837"/>
                  </a:lnTo>
                  <a:lnTo>
                    <a:pt x="2305957" y="95704"/>
                  </a:lnTo>
                  <a:lnTo>
                    <a:pt x="2302555" y="94570"/>
                  </a:lnTo>
                  <a:lnTo>
                    <a:pt x="2299154" y="93662"/>
                  </a:lnTo>
                  <a:lnTo>
                    <a:pt x="2295298" y="92755"/>
                  </a:lnTo>
                  <a:lnTo>
                    <a:pt x="2291670" y="92075"/>
                  </a:lnTo>
                  <a:lnTo>
                    <a:pt x="2288041" y="91848"/>
                  </a:lnTo>
                  <a:lnTo>
                    <a:pt x="2284186" y="91621"/>
                  </a:lnTo>
                  <a:lnTo>
                    <a:pt x="2280330" y="91395"/>
                  </a:lnTo>
                  <a:lnTo>
                    <a:pt x="229507" y="91395"/>
                  </a:lnTo>
                  <a:close/>
                  <a:moveTo>
                    <a:pt x="81642" y="0"/>
                  </a:moveTo>
                  <a:lnTo>
                    <a:pt x="86178" y="0"/>
                  </a:lnTo>
                  <a:lnTo>
                    <a:pt x="2424113" y="0"/>
                  </a:lnTo>
                  <a:lnTo>
                    <a:pt x="2428648" y="0"/>
                  </a:lnTo>
                  <a:lnTo>
                    <a:pt x="2432730" y="227"/>
                  </a:lnTo>
                  <a:lnTo>
                    <a:pt x="2436813" y="680"/>
                  </a:lnTo>
                  <a:lnTo>
                    <a:pt x="2441122" y="1361"/>
                  </a:lnTo>
                  <a:lnTo>
                    <a:pt x="2445204" y="2268"/>
                  </a:lnTo>
                  <a:lnTo>
                    <a:pt x="2449286" y="3402"/>
                  </a:lnTo>
                  <a:lnTo>
                    <a:pt x="2452914" y="4536"/>
                  </a:lnTo>
                  <a:lnTo>
                    <a:pt x="2456770" y="5896"/>
                  </a:lnTo>
                  <a:lnTo>
                    <a:pt x="2460625" y="7484"/>
                  </a:lnTo>
                  <a:lnTo>
                    <a:pt x="2464480" y="9298"/>
                  </a:lnTo>
                  <a:lnTo>
                    <a:pt x="2467882" y="11339"/>
                  </a:lnTo>
                  <a:lnTo>
                    <a:pt x="2471284" y="13380"/>
                  </a:lnTo>
                  <a:lnTo>
                    <a:pt x="2474459" y="15421"/>
                  </a:lnTo>
                  <a:lnTo>
                    <a:pt x="2477861" y="17916"/>
                  </a:lnTo>
                  <a:lnTo>
                    <a:pt x="2480809" y="20184"/>
                  </a:lnTo>
                  <a:lnTo>
                    <a:pt x="2483757" y="22905"/>
                  </a:lnTo>
                  <a:lnTo>
                    <a:pt x="2486479" y="25400"/>
                  </a:lnTo>
                  <a:lnTo>
                    <a:pt x="2489200" y="28348"/>
                  </a:lnTo>
                  <a:lnTo>
                    <a:pt x="2491695" y="31296"/>
                  </a:lnTo>
                  <a:lnTo>
                    <a:pt x="2493963" y="34471"/>
                  </a:lnTo>
                  <a:lnTo>
                    <a:pt x="2496230" y="37646"/>
                  </a:lnTo>
                  <a:lnTo>
                    <a:pt x="2498272" y="40821"/>
                  </a:lnTo>
                  <a:lnTo>
                    <a:pt x="2499859" y="44450"/>
                  </a:lnTo>
                  <a:lnTo>
                    <a:pt x="2501673" y="47625"/>
                  </a:lnTo>
                  <a:lnTo>
                    <a:pt x="2503261" y="51480"/>
                  </a:lnTo>
                  <a:lnTo>
                    <a:pt x="2504395" y="54882"/>
                  </a:lnTo>
                  <a:lnTo>
                    <a:pt x="2505755" y="58737"/>
                  </a:lnTo>
                  <a:lnTo>
                    <a:pt x="2506663" y="62593"/>
                  </a:lnTo>
                  <a:lnTo>
                    <a:pt x="2507343" y="66221"/>
                  </a:lnTo>
                  <a:lnTo>
                    <a:pt x="2508023" y="70304"/>
                  </a:lnTo>
                  <a:lnTo>
                    <a:pt x="2508250" y="74159"/>
                  </a:lnTo>
                  <a:lnTo>
                    <a:pt x="2508250" y="78241"/>
                  </a:lnTo>
                  <a:lnTo>
                    <a:pt x="2508250" y="1411968"/>
                  </a:lnTo>
                  <a:lnTo>
                    <a:pt x="2508250" y="1416050"/>
                  </a:lnTo>
                  <a:lnTo>
                    <a:pt x="2508023" y="1420132"/>
                  </a:lnTo>
                  <a:lnTo>
                    <a:pt x="2507343" y="1423988"/>
                  </a:lnTo>
                  <a:lnTo>
                    <a:pt x="2506663" y="1427616"/>
                  </a:lnTo>
                  <a:lnTo>
                    <a:pt x="2505755" y="1431472"/>
                  </a:lnTo>
                  <a:lnTo>
                    <a:pt x="2504395" y="1435327"/>
                  </a:lnTo>
                  <a:lnTo>
                    <a:pt x="2503261" y="1439182"/>
                  </a:lnTo>
                  <a:lnTo>
                    <a:pt x="2501673" y="1442584"/>
                  </a:lnTo>
                  <a:lnTo>
                    <a:pt x="2499859" y="1446213"/>
                  </a:lnTo>
                  <a:lnTo>
                    <a:pt x="2498272" y="1449388"/>
                  </a:lnTo>
                  <a:lnTo>
                    <a:pt x="2496230" y="1452790"/>
                  </a:lnTo>
                  <a:lnTo>
                    <a:pt x="2493963" y="1455965"/>
                  </a:lnTo>
                  <a:lnTo>
                    <a:pt x="2491695" y="1458913"/>
                  </a:lnTo>
                  <a:lnTo>
                    <a:pt x="2489200" y="1462088"/>
                  </a:lnTo>
                  <a:lnTo>
                    <a:pt x="2486479" y="1464809"/>
                  </a:lnTo>
                  <a:lnTo>
                    <a:pt x="2483757" y="1467531"/>
                  </a:lnTo>
                  <a:lnTo>
                    <a:pt x="2480809" y="1470025"/>
                  </a:lnTo>
                  <a:lnTo>
                    <a:pt x="2477861" y="1472747"/>
                  </a:lnTo>
                  <a:lnTo>
                    <a:pt x="2474459" y="1475015"/>
                  </a:lnTo>
                  <a:lnTo>
                    <a:pt x="2471284" y="1477282"/>
                  </a:lnTo>
                  <a:lnTo>
                    <a:pt x="2467882" y="1479097"/>
                  </a:lnTo>
                  <a:lnTo>
                    <a:pt x="2464480" y="1480911"/>
                  </a:lnTo>
                  <a:lnTo>
                    <a:pt x="2460625" y="1482725"/>
                  </a:lnTo>
                  <a:lnTo>
                    <a:pt x="2456770" y="1484313"/>
                  </a:lnTo>
                  <a:lnTo>
                    <a:pt x="2452914" y="1485674"/>
                  </a:lnTo>
                  <a:lnTo>
                    <a:pt x="2449286" y="1487034"/>
                  </a:lnTo>
                  <a:lnTo>
                    <a:pt x="2445204" y="1487941"/>
                  </a:lnTo>
                  <a:lnTo>
                    <a:pt x="2441122" y="1488849"/>
                  </a:lnTo>
                  <a:lnTo>
                    <a:pt x="2436813" y="1489529"/>
                  </a:lnTo>
                  <a:lnTo>
                    <a:pt x="2432730" y="1489982"/>
                  </a:lnTo>
                  <a:lnTo>
                    <a:pt x="2428648" y="1490209"/>
                  </a:lnTo>
                  <a:lnTo>
                    <a:pt x="2424113" y="1490663"/>
                  </a:lnTo>
                  <a:lnTo>
                    <a:pt x="86178" y="1490663"/>
                  </a:lnTo>
                  <a:lnTo>
                    <a:pt x="81642" y="1490209"/>
                  </a:lnTo>
                  <a:lnTo>
                    <a:pt x="77333" y="1489982"/>
                  </a:lnTo>
                  <a:lnTo>
                    <a:pt x="73251" y="1489529"/>
                  </a:lnTo>
                  <a:lnTo>
                    <a:pt x="68942" y="1488849"/>
                  </a:lnTo>
                  <a:lnTo>
                    <a:pt x="64860" y="1487941"/>
                  </a:lnTo>
                  <a:lnTo>
                    <a:pt x="60778" y="1487034"/>
                  </a:lnTo>
                  <a:lnTo>
                    <a:pt x="57150" y="1485674"/>
                  </a:lnTo>
                  <a:lnTo>
                    <a:pt x="53294" y="1484313"/>
                  </a:lnTo>
                  <a:lnTo>
                    <a:pt x="49439" y="1482725"/>
                  </a:lnTo>
                  <a:lnTo>
                    <a:pt x="45810" y="1480911"/>
                  </a:lnTo>
                  <a:lnTo>
                    <a:pt x="42182" y="1479097"/>
                  </a:lnTo>
                  <a:lnTo>
                    <a:pt x="39007" y="1477282"/>
                  </a:lnTo>
                  <a:lnTo>
                    <a:pt x="35605" y="1475015"/>
                  </a:lnTo>
                  <a:lnTo>
                    <a:pt x="32430" y="1472747"/>
                  </a:lnTo>
                  <a:lnTo>
                    <a:pt x="29255" y="1470025"/>
                  </a:lnTo>
                  <a:lnTo>
                    <a:pt x="26307" y="1467531"/>
                  </a:lnTo>
                  <a:lnTo>
                    <a:pt x="23585" y="1464809"/>
                  </a:lnTo>
                  <a:lnTo>
                    <a:pt x="21091" y="1462088"/>
                  </a:lnTo>
                  <a:lnTo>
                    <a:pt x="18596" y="1458913"/>
                  </a:lnTo>
                  <a:lnTo>
                    <a:pt x="16101" y="1455965"/>
                  </a:lnTo>
                  <a:lnTo>
                    <a:pt x="13833" y="1452790"/>
                  </a:lnTo>
                  <a:lnTo>
                    <a:pt x="12019" y="1449388"/>
                  </a:lnTo>
                  <a:lnTo>
                    <a:pt x="9978" y="1446213"/>
                  </a:lnTo>
                  <a:lnTo>
                    <a:pt x="8391" y="1442584"/>
                  </a:lnTo>
                  <a:lnTo>
                    <a:pt x="6803" y="1439182"/>
                  </a:lnTo>
                  <a:lnTo>
                    <a:pt x="5442" y="1435327"/>
                  </a:lnTo>
                  <a:lnTo>
                    <a:pt x="4308" y="1431472"/>
                  </a:lnTo>
                  <a:lnTo>
                    <a:pt x="3401" y="1427616"/>
                  </a:lnTo>
                  <a:lnTo>
                    <a:pt x="2494" y="1423988"/>
                  </a:lnTo>
                  <a:lnTo>
                    <a:pt x="2041" y="1420132"/>
                  </a:lnTo>
                  <a:lnTo>
                    <a:pt x="1814" y="1416050"/>
                  </a:lnTo>
                  <a:lnTo>
                    <a:pt x="1587" y="1411968"/>
                  </a:lnTo>
                  <a:lnTo>
                    <a:pt x="1587" y="78241"/>
                  </a:lnTo>
                  <a:lnTo>
                    <a:pt x="1814" y="74159"/>
                  </a:lnTo>
                  <a:lnTo>
                    <a:pt x="2041" y="70304"/>
                  </a:lnTo>
                  <a:lnTo>
                    <a:pt x="2494" y="66221"/>
                  </a:lnTo>
                  <a:lnTo>
                    <a:pt x="3401" y="62593"/>
                  </a:lnTo>
                  <a:lnTo>
                    <a:pt x="4308" y="58737"/>
                  </a:lnTo>
                  <a:lnTo>
                    <a:pt x="5442" y="54882"/>
                  </a:lnTo>
                  <a:lnTo>
                    <a:pt x="6803" y="51480"/>
                  </a:lnTo>
                  <a:lnTo>
                    <a:pt x="8391" y="47625"/>
                  </a:lnTo>
                  <a:lnTo>
                    <a:pt x="9978" y="44450"/>
                  </a:lnTo>
                  <a:lnTo>
                    <a:pt x="12019" y="40821"/>
                  </a:lnTo>
                  <a:lnTo>
                    <a:pt x="13833" y="37646"/>
                  </a:lnTo>
                  <a:lnTo>
                    <a:pt x="16101" y="34471"/>
                  </a:lnTo>
                  <a:lnTo>
                    <a:pt x="18596" y="31296"/>
                  </a:lnTo>
                  <a:lnTo>
                    <a:pt x="21091" y="28348"/>
                  </a:lnTo>
                  <a:lnTo>
                    <a:pt x="23585" y="25400"/>
                  </a:lnTo>
                  <a:lnTo>
                    <a:pt x="26307" y="22905"/>
                  </a:lnTo>
                  <a:lnTo>
                    <a:pt x="29255" y="20184"/>
                  </a:lnTo>
                  <a:lnTo>
                    <a:pt x="32430" y="17916"/>
                  </a:lnTo>
                  <a:lnTo>
                    <a:pt x="35605" y="15421"/>
                  </a:lnTo>
                  <a:lnTo>
                    <a:pt x="39007" y="13380"/>
                  </a:lnTo>
                  <a:lnTo>
                    <a:pt x="42182" y="11339"/>
                  </a:lnTo>
                  <a:lnTo>
                    <a:pt x="45810" y="9298"/>
                  </a:lnTo>
                  <a:lnTo>
                    <a:pt x="49439" y="7484"/>
                  </a:lnTo>
                  <a:lnTo>
                    <a:pt x="53294" y="5896"/>
                  </a:lnTo>
                  <a:lnTo>
                    <a:pt x="57150" y="4536"/>
                  </a:lnTo>
                  <a:lnTo>
                    <a:pt x="60778" y="3402"/>
                  </a:lnTo>
                  <a:lnTo>
                    <a:pt x="64860" y="2268"/>
                  </a:lnTo>
                  <a:lnTo>
                    <a:pt x="68942" y="1361"/>
                  </a:lnTo>
                  <a:lnTo>
                    <a:pt x="73251" y="680"/>
                  </a:lnTo>
                  <a:lnTo>
                    <a:pt x="77333" y="227"/>
                  </a:lnTo>
                  <a:lnTo>
                    <a:pt x="8164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9346749" y="3772946"/>
              <a:ext cx="106878" cy="1471278"/>
              <a:chOff x="2115335" y="4022321"/>
              <a:chExt cx="106878" cy="1471278"/>
            </a:xfrm>
          </p:grpSpPr>
          <p:cxnSp>
            <p:nvCxnSpPr>
              <p:cNvPr id="34" name="直接连接符 33"/>
              <p:cNvCxnSpPr/>
              <p:nvPr/>
            </p:nvCxnSpPr>
            <p:spPr>
              <a:xfrm flipH="1">
                <a:off x="2171526" y="4022321"/>
                <a:ext cx="4143" cy="1369076"/>
              </a:xfrm>
              <a:prstGeom prst="line">
                <a:avLst/>
              </a:prstGeom>
              <a:ln w="12700">
                <a:solidFill>
                  <a:srgbClr val="F0B55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椭圆 34"/>
              <p:cNvSpPr/>
              <p:nvPr/>
            </p:nvSpPr>
            <p:spPr>
              <a:xfrm>
                <a:off x="2115335" y="5386721"/>
                <a:ext cx="106878" cy="106878"/>
              </a:xfrm>
              <a:prstGeom prst="ellipse">
                <a:avLst/>
              </a:prstGeom>
              <a:solidFill>
                <a:srgbClr val="F0B556"/>
              </a:solidFill>
              <a:ln>
                <a:solidFill>
                  <a:srgbClr val="F0B5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1629304" y="1410770"/>
            <a:ext cx="2176463" cy="3804904"/>
            <a:chOff x="1397000" y="1439320"/>
            <a:chExt cx="2176463" cy="3804904"/>
          </a:xfrm>
        </p:grpSpPr>
        <p:grpSp>
          <p:nvGrpSpPr>
            <p:cNvPr id="29" name="组合 28"/>
            <p:cNvGrpSpPr/>
            <p:nvPr/>
          </p:nvGrpSpPr>
          <p:grpSpPr>
            <a:xfrm>
              <a:off x="2115335" y="3761074"/>
              <a:ext cx="106878" cy="1483150"/>
              <a:chOff x="2115335" y="4010449"/>
              <a:chExt cx="106878" cy="1483150"/>
            </a:xfrm>
          </p:grpSpPr>
          <p:cxnSp>
            <p:nvCxnSpPr>
              <p:cNvPr id="25" name="直接连接符 24"/>
              <p:cNvCxnSpPr/>
              <p:nvPr/>
            </p:nvCxnSpPr>
            <p:spPr>
              <a:xfrm flipH="1">
                <a:off x="2171526" y="4010449"/>
                <a:ext cx="4143" cy="1369076"/>
              </a:xfrm>
              <a:prstGeom prst="line">
                <a:avLst/>
              </a:prstGeom>
              <a:ln w="12700">
                <a:solidFill>
                  <a:srgbClr val="F0B55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椭圆 27"/>
              <p:cNvSpPr/>
              <p:nvPr/>
            </p:nvSpPr>
            <p:spPr>
              <a:xfrm>
                <a:off x="2115335" y="5386721"/>
                <a:ext cx="106878" cy="106878"/>
              </a:xfrm>
              <a:prstGeom prst="ellipse">
                <a:avLst/>
              </a:prstGeom>
              <a:solidFill>
                <a:srgbClr val="F0B556"/>
              </a:solidFill>
              <a:ln>
                <a:solidFill>
                  <a:srgbClr val="F0B5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397000" y="1439320"/>
              <a:ext cx="2176463" cy="3109913"/>
              <a:chOff x="1397000" y="1439320"/>
              <a:chExt cx="2176463" cy="3109913"/>
            </a:xfrm>
          </p:grpSpPr>
          <p:grpSp>
            <p:nvGrpSpPr>
              <p:cNvPr id="3" name="组合 10"/>
              <p:cNvGrpSpPr>
                <a:grpSpLocks/>
              </p:cNvGrpSpPr>
              <p:nvPr/>
            </p:nvGrpSpPr>
            <p:grpSpPr bwMode="auto">
              <a:xfrm>
                <a:off x="1397000" y="1439320"/>
                <a:ext cx="2176463" cy="3109913"/>
                <a:chOff x="1109662" y="1680899"/>
                <a:chExt cx="2395538" cy="3421114"/>
              </a:xfrm>
            </p:grpSpPr>
            <p:sp>
              <p:nvSpPr>
                <p:cNvPr id="4" name="椭圆 3"/>
                <p:cNvSpPr/>
                <p:nvPr/>
              </p:nvSpPr>
              <p:spPr>
                <a:xfrm>
                  <a:off x="1109662" y="2533121"/>
                  <a:ext cx="1714094" cy="1714923"/>
                </a:xfrm>
                <a:prstGeom prst="ellipse">
                  <a:avLst/>
                </a:prstGeom>
                <a:solidFill>
                  <a:srgbClr val="F0B55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" name="任意多边形 4"/>
                <p:cNvSpPr/>
                <p:nvPr/>
              </p:nvSpPr>
              <p:spPr>
                <a:xfrm>
                  <a:off x="1962341" y="1848549"/>
                  <a:ext cx="1542859" cy="3085813"/>
                </a:xfrm>
                <a:custGeom>
                  <a:avLst/>
                  <a:gdLst>
                    <a:gd name="connsiteX0" fmla="*/ 0 w 1543050"/>
                    <a:gd name="connsiteY0" fmla="*/ 0 h 3086100"/>
                    <a:gd name="connsiteX1" fmla="*/ 1543050 w 1543050"/>
                    <a:gd name="connsiteY1" fmla="*/ 1543050 h 3086100"/>
                    <a:gd name="connsiteX2" fmla="*/ 0 w 1543050"/>
                    <a:gd name="connsiteY2" fmla="*/ 3086100 h 3086100"/>
                    <a:gd name="connsiteX3" fmla="*/ 0 w 1543050"/>
                    <a:gd name="connsiteY3" fmla="*/ 2528534 h 3086100"/>
                    <a:gd name="connsiteX4" fmla="*/ 985484 w 1543050"/>
                    <a:gd name="connsiteY4" fmla="*/ 1543050 h 3086100"/>
                    <a:gd name="connsiteX5" fmla="*/ 0 w 1543050"/>
                    <a:gd name="connsiteY5" fmla="*/ 557566 h 3086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43050" h="3086100">
                      <a:moveTo>
                        <a:pt x="0" y="0"/>
                      </a:moveTo>
                      <a:cubicBezTo>
                        <a:pt x="852203" y="0"/>
                        <a:pt x="1543050" y="690847"/>
                        <a:pt x="1543050" y="1543050"/>
                      </a:cubicBezTo>
                      <a:cubicBezTo>
                        <a:pt x="1543050" y="2395253"/>
                        <a:pt x="852203" y="3086100"/>
                        <a:pt x="0" y="3086100"/>
                      </a:cubicBezTo>
                      <a:lnTo>
                        <a:pt x="0" y="2528534"/>
                      </a:lnTo>
                      <a:cubicBezTo>
                        <a:pt x="544268" y="2528534"/>
                        <a:pt x="985484" y="2087318"/>
                        <a:pt x="985484" y="1543050"/>
                      </a:cubicBezTo>
                      <a:cubicBezTo>
                        <a:pt x="985484" y="998782"/>
                        <a:pt x="544268" y="557566"/>
                        <a:pt x="0" y="557566"/>
                      </a:cubicBezTo>
                      <a:close/>
                    </a:path>
                  </a:pathLst>
                </a:custGeom>
                <a:solidFill>
                  <a:srgbClr val="FBEB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Ins="72000" anchor="ctr"/>
                <a:lstStyle/>
                <a:p>
                  <a:pPr algn="r">
                    <a:defRPr/>
                  </a:pPr>
                  <a:endParaRPr lang="zh-CN" altLang="en-US" sz="28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" name="椭圆 5"/>
                <p:cNvSpPr/>
                <p:nvPr/>
              </p:nvSpPr>
              <p:spPr>
                <a:xfrm>
                  <a:off x="1156839" y="2580273"/>
                  <a:ext cx="1619739" cy="1620619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altLang="zh-CN" dirty="0">
                    <a:solidFill>
                      <a:srgbClr val="FFFFFF"/>
                    </a:solidFill>
                  </a:endParaRPr>
                </a:p>
              </p:txBody>
            </p:sp>
            <p:pic>
              <p:nvPicPr>
                <p:cNvPr id="7" name="图片 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0887"/>
                <a:stretch>
                  <a:fillRect/>
                </a:stretch>
              </p:blipFill>
              <p:spPr bwMode="auto">
                <a:xfrm rot="16200000" flipH="1">
                  <a:off x="1540044" y="2103005"/>
                  <a:ext cx="900000" cy="557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" name="图片 9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0887"/>
                <a:stretch>
                  <a:fillRect/>
                </a:stretch>
              </p:blipFill>
              <p:spPr bwMode="auto">
                <a:xfrm rot="16200000" flipH="1">
                  <a:off x="1540044" y="4624119"/>
                  <a:ext cx="900000" cy="557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1" name="KSO_Shape"/>
              <p:cNvSpPr>
                <a:spLocks/>
              </p:cNvSpPr>
              <p:nvPr/>
            </p:nvSpPr>
            <p:spPr bwMode="auto">
              <a:xfrm>
                <a:off x="1773905" y="2636434"/>
                <a:ext cx="848631" cy="711435"/>
              </a:xfrm>
              <a:custGeom>
                <a:avLst/>
                <a:gdLst>
                  <a:gd name="T0" fmla="*/ 4782741 w 8175625"/>
                  <a:gd name="T1" fmla="*/ 5951140 h 6857999"/>
                  <a:gd name="T2" fmla="*/ 4805363 w 8175625"/>
                  <a:gd name="T3" fmla="*/ 6108303 h 6857999"/>
                  <a:gd name="T4" fmla="*/ 5407025 w 8175625"/>
                  <a:gd name="T5" fmla="*/ 6147990 h 6857999"/>
                  <a:gd name="T6" fmla="*/ 5505847 w 8175625"/>
                  <a:gd name="T7" fmla="*/ 6027340 h 6857999"/>
                  <a:gd name="T8" fmla="*/ 5432425 w 8175625"/>
                  <a:gd name="T9" fmla="*/ 5888037 h 6857999"/>
                  <a:gd name="T10" fmla="*/ 3708797 w 8175625"/>
                  <a:gd name="T11" fmla="*/ 5894784 h 6857999"/>
                  <a:gd name="T12" fmla="*/ 3649266 w 8175625"/>
                  <a:gd name="T13" fmla="*/ 6041231 h 6857999"/>
                  <a:gd name="T14" fmla="*/ 3759597 w 8175625"/>
                  <a:gd name="T15" fmla="*/ 6151562 h 6857999"/>
                  <a:gd name="T16" fmla="*/ 4356498 w 8175625"/>
                  <a:gd name="T17" fmla="*/ 6097587 h 6857999"/>
                  <a:gd name="T18" fmla="*/ 4363642 w 8175625"/>
                  <a:gd name="T19" fmla="*/ 5938837 h 6857999"/>
                  <a:gd name="T20" fmla="*/ 2660254 w 8175625"/>
                  <a:gd name="T21" fmla="*/ 5870971 h 6857999"/>
                  <a:gd name="T22" fmla="*/ 2534445 w 8175625"/>
                  <a:gd name="T23" fmla="*/ 5963840 h 6857999"/>
                  <a:gd name="T24" fmla="*/ 2572148 w 8175625"/>
                  <a:gd name="T25" fmla="*/ 6117828 h 6857999"/>
                  <a:gd name="T26" fmla="*/ 3176985 w 8175625"/>
                  <a:gd name="T27" fmla="*/ 6143625 h 6857999"/>
                  <a:gd name="T28" fmla="*/ 3263901 w 8175625"/>
                  <a:gd name="T29" fmla="*/ 6012656 h 6857999"/>
                  <a:gd name="T30" fmla="*/ 3176985 w 8175625"/>
                  <a:gd name="T31" fmla="*/ 5881687 h 6857999"/>
                  <a:gd name="T32" fmla="*/ 1454944 w 8175625"/>
                  <a:gd name="T33" fmla="*/ 5903118 h 6857999"/>
                  <a:gd name="T34" fmla="*/ 1409700 w 8175625"/>
                  <a:gd name="T35" fmla="*/ 6054725 h 6857999"/>
                  <a:gd name="T36" fmla="*/ 1530747 w 8175625"/>
                  <a:gd name="T37" fmla="*/ 6153547 h 6857999"/>
                  <a:gd name="T38" fmla="*/ 2120901 w 8175625"/>
                  <a:gd name="T39" fmla="*/ 6086475 h 6857999"/>
                  <a:gd name="T40" fmla="*/ 2113360 w 8175625"/>
                  <a:gd name="T41" fmla="*/ 5927724 h 6857999"/>
                  <a:gd name="T42" fmla="*/ 6281341 w 8175625"/>
                  <a:gd name="T43" fmla="*/ 5562200 h 6857999"/>
                  <a:gd name="T44" fmla="*/ 5895579 w 8175625"/>
                  <a:gd name="T45" fmla="*/ 5877439 h 6857999"/>
                  <a:gd name="T46" fmla="*/ 5978526 w 8175625"/>
                  <a:gd name="T47" fmla="*/ 6299344 h 6857999"/>
                  <a:gd name="T48" fmla="*/ 6374210 w 8175625"/>
                  <a:gd name="T49" fmla="*/ 6461524 h 6857999"/>
                  <a:gd name="T50" fmla="*/ 6759972 w 8175625"/>
                  <a:gd name="T51" fmla="*/ 6146284 h 6857999"/>
                  <a:gd name="T52" fmla="*/ 6677026 w 8175625"/>
                  <a:gd name="T53" fmla="*/ 5724380 h 6857999"/>
                  <a:gd name="T54" fmla="*/ 2074912 w 8175625"/>
                  <a:gd name="T55" fmla="*/ 4174059 h 6857999"/>
                  <a:gd name="T56" fmla="*/ 6123336 w 8175625"/>
                  <a:gd name="T57" fmla="*/ 4174059 h 6857999"/>
                  <a:gd name="T58" fmla="*/ 3708967 w 8175625"/>
                  <a:gd name="T59" fmla="*/ 3935802 h 6857999"/>
                  <a:gd name="T60" fmla="*/ 2788473 w 8175625"/>
                  <a:gd name="T61" fmla="*/ 1758464 h 6857999"/>
                  <a:gd name="T62" fmla="*/ 1684958 w 8175625"/>
                  <a:gd name="T63" fmla="*/ 1207690 h 6857999"/>
                  <a:gd name="T64" fmla="*/ 1903412 w 8175625"/>
                  <a:gd name="T65" fmla="*/ 1396853 h 6857999"/>
                  <a:gd name="T66" fmla="*/ 2094064 w 8175625"/>
                  <a:gd name="T67" fmla="*/ 1211267 h 6857999"/>
                  <a:gd name="T68" fmla="*/ 2339527 w 8175625"/>
                  <a:gd name="T69" fmla="*/ 1278428 h 6857999"/>
                  <a:gd name="T70" fmla="*/ 2392750 w 8175625"/>
                  <a:gd name="T71" fmla="*/ 1584426 h 6857999"/>
                  <a:gd name="T72" fmla="*/ 2043620 w 8175625"/>
                  <a:gd name="T73" fmla="*/ 1710800 h 6857999"/>
                  <a:gd name="T74" fmla="*/ 2123456 w 8175625"/>
                  <a:gd name="T75" fmla="*/ 1981032 h 6857999"/>
                  <a:gd name="T76" fmla="*/ 1632132 w 8175625"/>
                  <a:gd name="T77" fmla="*/ 1938113 h 6857999"/>
                  <a:gd name="T78" fmla="*/ 1414472 w 8175625"/>
                  <a:gd name="T79" fmla="*/ 1580055 h 6857999"/>
                  <a:gd name="T80" fmla="*/ 1469284 w 8175625"/>
                  <a:gd name="T81" fmla="*/ 1278428 h 6857999"/>
                  <a:gd name="T82" fmla="*/ 1299215 w 8175625"/>
                  <a:gd name="T83" fmla="*/ 530225 h 6857999"/>
                  <a:gd name="T84" fmla="*/ 892114 w 8175625"/>
                  <a:gd name="T85" fmla="*/ 712390 h 6857999"/>
                  <a:gd name="T86" fmla="*/ 654440 w 8175625"/>
                  <a:gd name="T87" fmla="*/ 1085056 h 6857999"/>
                  <a:gd name="T88" fmla="*/ 659995 w 8175625"/>
                  <a:gd name="T89" fmla="*/ 4694634 h 6857999"/>
                  <a:gd name="T90" fmla="*/ 906795 w 8175625"/>
                  <a:gd name="T91" fmla="*/ 5060950 h 6857999"/>
                  <a:gd name="T92" fmla="*/ 1318657 w 8175625"/>
                  <a:gd name="T93" fmla="*/ 5233590 h 6857999"/>
                  <a:gd name="T94" fmla="*/ 7129559 w 8175625"/>
                  <a:gd name="T95" fmla="*/ 5153025 h 6857999"/>
                  <a:gd name="T96" fmla="*/ 7447780 w 8175625"/>
                  <a:gd name="T97" fmla="*/ 4849415 h 6857999"/>
                  <a:gd name="T98" fmla="*/ 7548960 w 8175625"/>
                  <a:gd name="T99" fmla="*/ 1256903 h 6857999"/>
                  <a:gd name="T100" fmla="*/ 7396594 w 8175625"/>
                  <a:gd name="T101" fmla="*/ 834231 h 6857999"/>
                  <a:gd name="T102" fmla="*/ 7043060 w 8175625"/>
                  <a:gd name="T103" fmla="*/ 571103 h 6857999"/>
                  <a:gd name="T104" fmla="*/ 7539831 w 8175625"/>
                  <a:gd name="T105" fmla="*/ 12303 h 6857999"/>
                  <a:gd name="T106" fmla="*/ 7936310 w 8175625"/>
                  <a:gd name="T107" fmla="*/ 213121 h 6857999"/>
                  <a:gd name="T108" fmla="*/ 8155781 w 8175625"/>
                  <a:gd name="T109" fmla="*/ 598090 h 6857999"/>
                  <a:gd name="T110" fmla="*/ 8128794 w 8175625"/>
                  <a:gd name="T111" fmla="*/ 6351190 h 6857999"/>
                  <a:gd name="T112" fmla="*/ 7865269 w 8175625"/>
                  <a:gd name="T113" fmla="*/ 6704409 h 6857999"/>
                  <a:gd name="T114" fmla="*/ 7442597 w 8175625"/>
                  <a:gd name="T115" fmla="*/ 6857205 h 6857999"/>
                  <a:gd name="T116" fmla="*/ 387747 w 8175625"/>
                  <a:gd name="T117" fmla="*/ 6755209 h 6857999"/>
                  <a:gd name="T118" fmla="*/ 84138 w 8175625"/>
                  <a:gd name="T119" fmla="*/ 6437312 h 6857999"/>
                  <a:gd name="T120" fmla="*/ 3969 w 8175625"/>
                  <a:gd name="T121" fmla="*/ 693737 h 6857999"/>
                  <a:gd name="T122" fmla="*/ 176610 w 8175625"/>
                  <a:gd name="T123" fmla="*/ 280987 h 6857999"/>
                  <a:gd name="T124" fmla="*/ 542925 w 8175625"/>
                  <a:gd name="T125" fmla="*/ 34925 h 6857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175625" h="6857999">
                    <a:moveTo>
                      <a:pt x="4910138" y="5870574"/>
                    </a:moveTo>
                    <a:lnTo>
                      <a:pt x="4902994" y="5870971"/>
                    </a:lnTo>
                    <a:lnTo>
                      <a:pt x="4896247" y="5871765"/>
                    </a:lnTo>
                    <a:lnTo>
                      <a:pt x="4889103" y="5872559"/>
                    </a:lnTo>
                    <a:lnTo>
                      <a:pt x="4881563" y="5873749"/>
                    </a:lnTo>
                    <a:lnTo>
                      <a:pt x="4874816" y="5874940"/>
                    </a:lnTo>
                    <a:lnTo>
                      <a:pt x="4868069" y="5876924"/>
                    </a:lnTo>
                    <a:lnTo>
                      <a:pt x="4861719" y="5879306"/>
                    </a:lnTo>
                    <a:lnTo>
                      <a:pt x="4855369" y="5881687"/>
                    </a:lnTo>
                    <a:lnTo>
                      <a:pt x="4849019" y="5884862"/>
                    </a:lnTo>
                    <a:lnTo>
                      <a:pt x="4842669" y="5888037"/>
                    </a:lnTo>
                    <a:lnTo>
                      <a:pt x="4837113" y="5891609"/>
                    </a:lnTo>
                    <a:lnTo>
                      <a:pt x="4831159" y="5894784"/>
                    </a:lnTo>
                    <a:lnTo>
                      <a:pt x="4825603" y="5898752"/>
                    </a:lnTo>
                    <a:lnTo>
                      <a:pt x="4820047" y="5903118"/>
                    </a:lnTo>
                    <a:lnTo>
                      <a:pt x="4815284" y="5907484"/>
                    </a:lnTo>
                    <a:lnTo>
                      <a:pt x="4810522" y="5912246"/>
                    </a:lnTo>
                    <a:lnTo>
                      <a:pt x="4805363" y="5917009"/>
                    </a:lnTo>
                    <a:lnTo>
                      <a:pt x="4800997" y="5922565"/>
                    </a:lnTo>
                    <a:lnTo>
                      <a:pt x="4796631" y="5927724"/>
                    </a:lnTo>
                    <a:lnTo>
                      <a:pt x="4793059" y="5933281"/>
                    </a:lnTo>
                    <a:lnTo>
                      <a:pt x="4789091" y="5938837"/>
                    </a:lnTo>
                    <a:lnTo>
                      <a:pt x="4785519" y="5944790"/>
                    </a:lnTo>
                    <a:lnTo>
                      <a:pt x="4782741" y="5951140"/>
                    </a:lnTo>
                    <a:lnTo>
                      <a:pt x="4779963" y="5957490"/>
                    </a:lnTo>
                    <a:lnTo>
                      <a:pt x="4777581" y="5963840"/>
                    </a:lnTo>
                    <a:lnTo>
                      <a:pt x="4775200" y="5970587"/>
                    </a:lnTo>
                    <a:lnTo>
                      <a:pt x="4773216" y="5977334"/>
                    </a:lnTo>
                    <a:lnTo>
                      <a:pt x="4771628" y="5984081"/>
                    </a:lnTo>
                    <a:lnTo>
                      <a:pt x="4770041" y="5990828"/>
                    </a:lnTo>
                    <a:lnTo>
                      <a:pt x="4769247" y="5997971"/>
                    </a:lnTo>
                    <a:lnTo>
                      <a:pt x="4768850" y="6005512"/>
                    </a:lnTo>
                    <a:lnTo>
                      <a:pt x="4768850" y="6012656"/>
                    </a:lnTo>
                    <a:lnTo>
                      <a:pt x="4768850" y="6019800"/>
                    </a:lnTo>
                    <a:lnTo>
                      <a:pt x="4769247" y="6027340"/>
                    </a:lnTo>
                    <a:lnTo>
                      <a:pt x="4770041" y="6034087"/>
                    </a:lnTo>
                    <a:lnTo>
                      <a:pt x="4771628" y="6041231"/>
                    </a:lnTo>
                    <a:lnTo>
                      <a:pt x="4773216" y="6047978"/>
                    </a:lnTo>
                    <a:lnTo>
                      <a:pt x="4775200" y="6054725"/>
                    </a:lnTo>
                    <a:lnTo>
                      <a:pt x="4777581" y="6061471"/>
                    </a:lnTo>
                    <a:lnTo>
                      <a:pt x="4779963" y="6067821"/>
                    </a:lnTo>
                    <a:lnTo>
                      <a:pt x="4782741" y="6074171"/>
                    </a:lnTo>
                    <a:lnTo>
                      <a:pt x="4785519" y="6080125"/>
                    </a:lnTo>
                    <a:lnTo>
                      <a:pt x="4789091" y="6086475"/>
                    </a:lnTo>
                    <a:lnTo>
                      <a:pt x="4793059" y="6092031"/>
                    </a:lnTo>
                    <a:lnTo>
                      <a:pt x="4796631" y="6097587"/>
                    </a:lnTo>
                    <a:lnTo>
                      <a:pt x="4800997" y="6102747"/>
                    </a:lnTo>
                    <a:lnTo>
                      <a:pt x="4805363" y="6108303"/>
                    </a:lnTo>
                    <a:lnTo>
                      <a:pt x="4810522" y="6113065"/>
                    </a:lnTo>
                    <a:lnTo>
                      <a:pt x="4815284" y="6117828"/>
                    </a:lnTo>
                    <a:lnTo>
                      <a:pt x="4820047" y="6122193"/>
                    </a:lnTo>
                    <a:lnTo>
                      <a:pt x="4825603" y="6126162"/>
                    </a:lnTo>
                    <a:lnTo>
                      <a:pt x="4831159" y="6130528"/>
                    </a:lnTo>
                    <a:lnTo>
                      <a:pt x="4837113" y="6133703"/>
                    </a:lnTo>
                    <a:lnTo>
                      <a:pt x="4842669" y="6137275"/>
                    </a:lnTo>
                    <a:lnTo>
                      <a:pt x="4849019" y="6140450"/>
                    </a:lnTo>
                    <a:lnTo>
                      <a:pt x="4855369" y="6143625"/>
                    </a:lnTo>
                    <a:lnTo>
                      <a:pt x="4861719" y="6146006"/>
                    </a:lnTo>
                    <a:lnTo>
                      <a:pt x="4868069" y="6147990"/>
                    </a:lnTo>
                    <a:lnTo>
                      <a:pt x="4874816" y="6149975"/>
                    </a:lnTo>
                    <a:lnTo>
                      <a:pt x="4881563" y="6151562"/>
                    </a:lnTo>
                    <a:lnTo>
                      <a:pt x="4889103" y="6152753"/>
                    </a:lnTo>
                    <a:lnTo>
                      <a:pt x="4896247" y="6153547"/>
                    </a:lnTo>
                    <a:lnTo>
                      <a:pt x="4902994" y="6154340"/>
                    </a:lnTo>
                    <a:lnTo>
                      <a:pt x="4910138" y="6154737"/>
                    </a:lnTo>
                    <a:lnTo>
                      <a:pt x="5364957" y="6154737"/>
                    </a:lnTo>
                    <a:lnTo>
                      <a:pt x="5372100" y="6154340"/>
                    </a:lnTo>
                    <a:lnTo>
                      <a:pt x="5379244" y="6153547"/>
                    </a:lnTo>
                    <a:lnTo>
                      <a:pt x="5386388" y="6152753"/>
                    </a:lnTo>
                    <a:lnTo>
                      <a:pt x="5393532" y="6151562"/>
                    </a:lnTo>
                    <a:lnTo>
                      <a:pt x="5400279" y="6149975"/>
                    </a:lnTo>
                    <a:lnTo>
                      <a:pt x="5407025" y="6147990"/>
                    </a:lnTo>
                    <a:lnTo>
                      <a:pt x="5413772" y="6146006"/>
                    </a:lnTo>
                    <a:lnTo>
                      <a:pt x="5420122" y="6143625"/>
                    </a:lnTo>
                    <a:lnTo>
                      <a:pt x="5426472" y="6140450"/>
                    </a:lnTo>
                    <a:lnTo>
                      <a:pt x="5432425" y="6137275"/>
                    </a:lnTo>
                    <a:lnTo>
                      <a:pt x="5438379" y="6133703"/>
                    </a:lnTo>
                    <a:lnTo>
                      <a:pt x="5444332" y="6130528"/>
                    </a:lnTo>
                    <a:lnTo>
                      <a:pt x="5449491" y="6126162"/>
                    </a:lnTo>
                    <a:lnTo>
                      <a:pt x="5455047" y="6122193"/>
                    </a:lnTo>
                    <a:lnTo>
                      <a:pt x="5460207" y="6117828"/>
                    </a:lnTo>
                    <a:lnTo>
                      <a:pt x="5465366" y="6113065"/>
                    </a:lnTo>
                    <a:lnTo>
                      <a:pt x="5470129" y="6108303"/>
                    </a:lnTo>
                    <a:lnTo>
                      <a:pt x="5474494" y="6102747"/>
                    </a:lnTo>
                    <a:lnTo>
                      <a:pt x="5478463" y="6097587"/>
                    </a:lnTo>
                    <a:lnTo>
                      <a:pt x="5482829" y="6092031"/>
                    </a:lnTo>
                    <a:lnTo>
                      <a:pt x="5486004" y="6086475"/>
                    </a:lnTo>
                    <a:lnTo>
                      <a:pt x="5489576" y="6080125"/>
                    </a:lnTo>
                    <a:lnTo>
                      <a:pt x="5492750" y="6074171"/>
                    </a:lnTo>
                    <a:lnTo>
                      <a:pt x="5495926" y="6067821"/>
                    </a:lnTo>
                    <a:lnTo>
                      <a:pt x="5498307" y="6061471"/>
                    </a:lnTo>
                    <a:lnTo>
                      <a:pt x="5499894" y="6054725"/>
                    </a:lnTo>
                    <a:lnTo>
                      <a:pt x="5501879" y="6047978"/>
                    </a:lnTo>
                    <a:lnTo>
                      <a:pt x="5503863" y="6041231"/>
                    </a:lnTo>
                    <a:lnTo>
                      <a:pt x="5505054" y="6034087"/>
                    </a:lnTo>
                    <a:lnTo>
                      <a:pt x="5505847" y="6027340"/>
                    </a:lnTo>
                    <a:lnTo>
                      <a:pt x="5506244" y="6019800"/>
                    </a:lnTo>
                    <a:lnTo>
                      <a:pt x="5507038" y="6012656"/>
                    </a:lnTo>
                    <a:lnTo>
                      <a:pt x="5506244" y="6005512"/>
                    </a:lnTo>
                    <a:lnTo>
                      <a:pt x="5505847" y="5997971"/>
                    </a:lnTo>
                    <a:lnTo>
                      <a:pt x="5505054" y="5990828"/>
                    </a:lnTo>
                    <a:lnTo>
                      <a:pt x="5503863" y="5984081"/>
                    </a:lnTo>
                    <a:lnTo>
                      <a:pt x="5501879" y="5977334"/>
                    </a:lnTo>
                    <a:lnTo>
                      <a:pt x="5499894" y="5970587"/>
                    </a:lnTo>
                    <a:lnTo>
                      <a:pt x="5498307" y="5963840"/>
                    </a:lnTo>
                    <a:lnTo>
                      <a:pt x="5495926" y="5957490"/>
                    </a:lnTo>
                    <a:lnTo>
                      <a:pt x="5492750" y="5951140"/>
                    </a:lnTo>
                    <a:lnTo>
                      <a:pt x="5489576" y="5944790"/>
                    </a:lnTo>
                    <a:lnTo>
                      <a:pt x="5486004" y="5938837"/>
                    </a:lnTo>
                    <a:lnTo>
                      <a:pt x="5482829" y="5933281"/>
                    </a:lnTo>
                    <a:lnTo>
                      <a:pt x="5478463" y="5927724"/>
                    </a:lnTo>
                    <a:lnTo>
                      <a:pt x="5474494" y="5922565"/>
                    </a:lnTo>
                    <a:lnTo>
                      <a:pt x="5470129" y="5917009"/>
                    </a:lnTo>
                    <a:lnTo>
                      <a:pt x="5465366" y="5912246"/>
                    </a:lnTo>
                    <a:lnTo>
                      <a:pt x="5460207" y="5907484"/>
                    </a:lnTo>
                    <a:lnTo>
                      <a:pt x="5455047" y="5903118"/>
                    </a:lnTo>
                    <a:lnTo>
                      <a:pt x="5449491" y="5898752"/>
                    </a:lnTo>
                    <a:lnTo>
                      <a:pt x="5444332" y="5894784"/>
                    </a:lnTo>
                    <a:lnTo>
                      <a:pt x="5438379" y="5891609"/>
                    </a:lnTo>
                    <a:lnTo>
                      <a:pt x="5432425" y="5888037"/>
                    </a:lnTo>
                    <a:lnTo>
                      <a:pt x="5426472" y="5884862"/>
                    </a:lnTo>
                    <a:lnTo>
                      <a:pt x="5420122" y="5881687"/>
                    </a:lnTo>
                    <a:lnTo>
                      <a:pt x="5413772" y="5879306"/>
                    </a:lnTo>
                    <a:lnTo>
                      <a:pt x="5407025" y="5876924"/>
                    </a:lnTo>
                    <a:lnTo>
                      <a:pt x="5400279" y="5874940"/>
                    </a:lnTo>
                    <a:lnTo>
                      <a:pt x="5393532" y="5873749"/>
                    </a:lnTo>
                    <a:lnTo>
                      <a:pt x="5386388" y="5872559"/>
                    </a:lnTo>
                    <a:lnTo>
                      <a:pt x="5379244" y="5871765"/>
                    </a:lnTo>
                    <a:lnTo>
                      <a:pt x="5372100" y="5870971"/>
                    </a:lnTo>
                    <a:lnTo>
                      <a:pt x="5364957" y="5870574"/>
                    </a:lnTo>
                    <a:lnTo>
                      <a:pt x="4910138" y="5870574"/>
                    </a:lnTo>
                    <a:close/>
                    <a:moveTo>
                      <a:pt x="3788172" y="5870574"/>
                    </a:moveTo>
                    <a:lnTo>
                      <a:pt x="3780632" y="5870971"/>
                    </a:lnTo>
                    <a:lnTo>
                      <a:pt x="3773885" y="5871765"/>
                    </a:lnTo>
                    <a:lnTo>
                      <a:pt x="3766741" y="5872559"/>
                    </a:lnTo>
                    <a:lnTo>
                      <a:pt x="3759597" y="5873749"/>
                    </a:lnTo>
                    <a:lnTo>
                      <a:pt x="3752454" y="5874940"/>
                    </a:lnTo>
                    <a:lnTo>
                      <a:pt x="3746104" y="5876924"/>
                    </a:lnTo>
                    <a:lnTo>
                      <a:pt x="3739357" y="5879306"/>
                    </a:lnTo>
                    <a:lnTo>
                      <a:pt x="3733007" y="5881687"/>
                    </a:lnTo>
                    <a:lnTo>
                      <a:pt x="3726657" y="5884862"/>
                    </a:lnTo>
                    <a:lnTo>
                      <a:pt x="3720704" y="5888037"/>
                    </a:lnTo>
                    <a:lnTo>
                      <a:pt x="3714751" y="5891609"/>
                    </a:lnTo>
                    <a:lnTo>
                      <a:pt x="3708797" y="5894784"/>
                    </a:lnTo>
                    <a:lnTo>
                      <a:pt x="3703638" y="5898752"/>
                    </a:lnTo>
                    <a:lnTo>
                      <a:pt x="3697685" y="5903118"/>
                    </a:lnTo>
                    <a:lnTo>
                      <a:pt x="3692922" y="5907484"/>
                    </a:lnTo>
                    <a:lnTo>
                      <a:pt x="3688160" y="5912246"/>
                    </a:lnTo>
                    <a:lnTo>
                      <a:pt x="3683001" y="5917009"/>
                    </a:lnTo>
                    <a:lnTo>
                      <a:pt x="3678635" y="5922565"/>
                    </a:lnTo>
                    <a:lnTo>
                      <a:pt x="3674269" y="5927724"/>
                    </a:lnTo>
                    <a:lnTo>
                      <a:pt x="3670697" y="5933281"/>
                    </a:lnTo>
                    <a:lnTo>
                      <a:pt x="3666729" y="5938837"/>
                    </a:lnTo>
                    <a:lnTo>
                      <a:pt x="3663157" y="5944790"/>
                    </a:lnTo>
                    <a:lnTo>
                      <a:pt x="3660379" y="5951140"/>
                    </a:lnTo>
                    <a:lnTo>
                      <a:pt x="3657601" y="5957490"/>
                    </a:lnTo>
                    <a:lnTo>
                      <a:pt x="3655219" y="5963840"/>
                    </a:lnTo>
                    <a:lnTo>
                      <a:pt x="3652838" y="5970587"/>
                    </a:lnTo>
                    <a:lnTo>
                      <a:pt x="3650854" y="5977334"/>
                    </a:lnTo>
                    <a:lnTo>
                      <a:pt x="3649266" y="5984081"/>
                    </a:lnTo>
                    <a:lnTo>
                      <a:pt x="3647679" y="5990828"/>
                    </a:lnTo>
                    <a:lnTo>
                      <a:pt x="3647282" y="5997971"/>
                    </a:lnTo>
                    <a:lnTo>
                      <a:pt x="3646488" y="6005512"/>
                    </a:lnTo>
                    <a:lnTo>
                      <a:pt x="3646488" y="6012656"/>
                    </a:lnTo>
                    <a:lnTo>
                      <a:pt x="3646488" y="6019800"/>
                    </a:lnTo>
                    <a:lnTo>
                      <a:pt x="3647282" y="6027340"/>
                    </a:lnTo>
                    <a:lnTo>
                      <a:pt x="3647679" y="6034087"/>
                    </a:lnTo>
                    <a:lnTo>
                      <a:pt x="3649266" y="6041231"/>
                    </a:lnTo>
                    <a:lnTo>
                      <a:pt x="3650854" y="6047978"/>
                    </a:lnTo>
                    <a:lnTo>
                      <a:pt x="3652838" y="6054725"/>
                    </a:lnTo>
                    <a:lnTo>
                      <a:pt x="3655219" y="6061471"/>
                    </a:lnTo>
                    <a:lnTo>
                      <a:pt x="3657601" y="6067821"/>
                    </a:lnTo>
                    <a:lnTo>
                      <a:pt x="3660379" y="6074171"/>
                    </a:lnTo>
                    <a:lnTo>
                      <a:pt x="3663157" y="6080125"/>
                    </a:lnTo>
                    <a:lnTo>
                      <a:pt x="3666729" y="6086475"/>
                    </a:lnTo>
                    <a:lnTo>
                      <a:pt x="3670697" y="6092031"/>
                    </a:lnTo>
                    <a:lnTo>
                      <a:pt x="3674269" y="6097587"/>
                    </a:lnTo>
                    <a:lnTo>
                      <a:pt x="3678635" y="6102747"/>
                    </a:lnTo>
                    <a:lnTo>
                      <a:pt x="3683001" y="6108303"/>
                    </a:lnTo>
                    <a:lnTo>
                      <a:pt x="3688160" y="6113065"/>
                    </a:lnTo>
                    <a:lnTo>
                      <a:pt x="3692922" y="6117828"/>
                    </a:lnTo>
                    <a:lnTo>
                      <a:pt x="3697685" y="6122193"/>
                    </a:lnTo>
                    <a:lnTo>
                      <a:pt x="3703638" y="6126162"/>
                    </a:lnTo>
                    <a:lnTo>
                      <a:pt x="3708797" y="6130528"/>
                    </a:lnTo>
                    <a:lnTo>
                      <a:pt x="3714751" y="6133703"/>
                    </a:lnTo>
                    <a:lnTo>
                      <a:pt x="3720704" y="6137275"/>
                    </a:lnTo>
                    <a:lnTo>
                      <a:pt x="3726657" y="6140450"/>
                    </a:lnTo>
                    <a:lnTo>
                      <a:pt x="3733007" y="6143625"/>
                    </a:lnTo>
                    <a:lnTo>
                      <a:pt x="3739357" y="6146006"/>
                    </a:lnTo>
                    <a:lnTo>
                      <a:pt x="3746104" y="6147990"/>
                    </a:lnTo>
                    <a:lnTo>
                      <a:pt x="3752454" y="6149975"/>
                    </a:lnTo>
                    <a:lnTo>
                      <a:pt x="3759597" y="6151562"/>
                    </a:lnTo>
                    <a:lnTo>
                      <a:pt x="3766741" y="6152753"/>
                    </a:lnTo>
                    <a:lnTo>
                      <a:pt x="3773885" y="6153547"/>
                    </a:lnTo>
                    <a:lnTo>
                      <a:pt x="3780632" y="6154340"/>
                    </a:lnTo>
                    <a:lnTo>
                      <a:pt x="3788172" y="6154737"/>
                    </a:lnTo>
                    <a:lnTo>
                      <a:pt x="4242595" y="6154737"/>
                    </a:lnTo>
                    <a:lnTo>
                      <a:pt x="4249738" y="6154340"/>
                    </a:lnTo>
                    <a:lnTo>
                      <a:pt x="4256882" y="6153547"/>
                    </a:lnTo>
                    <a:lnTo>
                      <a:pt x="4264423" y="6152753"/>
                    </a:lnTo>
                    <a:lnTo>
                      <a:pt x="4271170" y="6151562"/>
                    </a:lnTo>
                    <a:lnTo>
                      <a:pt x="4277917" y="6149975"/>
                    </a:lnTo>
                    <a:lnTo>
                      <a:pt x="4284663" y="6147990"/>
                    </a:lnTo>
                    <a:lnTo>
                      <a:pt x="4291410" y="6146006"/>
                    </a:lnTo>
                    <a:lnTo>
                      <a:pt x="4297760" y="6143625"/>
                    </a:lnTo>
                    <a:lnTo>
                      <a:pt x="4304110" y="6140450"/>
                    </a:lnTo>
                    <a:lnTo>
                      <a:pt x="4310460" y="6137275"/>
                    </a:lnTo>
                    <a:lnTo>
                      <a:pt x="4316017" y="6133703"/>
                    </a:lnTo>
                    <a:lnTo>
                      <a:pt x="4321970" y="6130528"/>
                    </a:lnTo>
                    <a:lnTo>
                      <a:pt x="4327526" y="6126162"/>
                    </a:lnTo>
                    <a:lnTo>
                      <a:pt x="4332685" y="6122193"/>
                    </a:lnTo>
                    <a:lnTo>
                      <a:pt x="4337845" y="6117828"/>
                    </a:lnTo>
                    <a:lnTo>
                      <a:pt x="4343004" y="6113065"/>
                    </a:lnTo>
                    <a:lnTo>
                      <a:pt x="4347767" y="6108303"/>
                    </a:lnTo>
                    <a:lnTo>
                      <a:pt x="4352132" y="6102747"/>
                    </a:lnTo>
                    <a:lnTo>
                      <a:pt x="4356498" y="6097587"/>
                    </a:lnTo>
                    <a:lnTo>
                      <a:pt x="4360467" y="6092031"/>
                    </a:lnTo>
                    <a:lnTo>
                      <a:pt x="4363642" y="6086475"/>
                    </a:lnTo>
                    <a:lnTo>
                      <a:pt x="4367214" y="6080125"/>
                    </a:lnTo>
                    <a:lnTo>
                      <a:pt x="4370388" y="6074171"/>
                    </a:lnTo>
                    <a:lnTo>
                      <a:pt x="4373564" y="6067821"/>
                    </a:lnTo>
                    <a:lnTo>
                      <a:pt x="4375945" y="6061471"/>
                    </a:lnTo>
                    <a:lnTo>
                      <a:pt x="4378326" y="6054725"/>
                    </a:lnTo>
                    <a:lnTo>
                      <a:pt x="4380310" y="6047978"/>
                    </a:lnTo>
                    <a:lnTo>
                      <a:pt x="4381501" y="6041231"/>
                    </a:lnTo>
                    <a:lnTo>
                      <a:pt x="4382692" y="6034087"/>
                    </a:lnTo>
                    <a:lnTo>
                      <a:pt x="4383485" y="6027340"/>
                    </a:lnTo>
                    <a:lnTo>
                      <a:pt x="4383882" y="6019800"/>
                    </a:lnTo>
                    <a:lnTo>
                      <a:pt x="4384676" y="6012656"/>
                    </a:lnTo>
                    <a:lnTo>
                      <a:pt x="4383882" y="6005512"/>
                    </a:lnTo>
                    <a:lnTo>
                      <a:pt x="4383485" y="5997971"/>
                    </a:lnTo>
                    <a:lnTo>
                      <a:pt x="4382692" y="5990828"/>
                    </a:lnTo>
                    <a:lnTo>
                      <a:pt x="4381501" y="5984081"/>
                    </a:lnTo>
                    <a:lnTo>
                      <a:pt x="4380310" y="5977334"/>
                    </a:lnTo>
                    <a:lnTo>
                      <a:pt x="4378326" y="5970587"/>
                    </a:lnTo>
                    <a:lnTo>
                      <a:pt x="4375945" y="5963840"/>
                    </a:lnTo>
                    <a:lnTo>
                      <a:pt x="4373564" y="5957490"/>
                    </a:lnTo>
                    <a:lnTo>
                      <a:pt x="4370388" y="5951140"/>
                    </a:lnTo>
                    <a:lnTo>
                      <a:pt x="4367214" y="5944790"/>
                    </a:lnTo>
                    <a:lnTo>
                      <a:pt x="4363642" y="5938837"/>
                    </a:lnTo>
                    <a:lnTo>
                      <a:pt x="4360467" y="5933281"/>
                    </a:lnTo>
                    <a:lnTo>
                      <a:pt x="4356498" y="5927724"/>
                    </a:lnTo>
                    <a:lnTo>
                      <a:pt x="4352132" y="5922565"/>
                    </a:lnTo>
                    <a:lnTo>
                      <a:pt x="4347767" y="5917009"/>
                    </a:lnTo>
                    <a:lnTo>
                      <a:pt x="4343004" y="5912246"/>
                    </a:lnTo>
                    <a:lnTo>
                      <a:pt x="4337845" y="5907484"/>
                    </a:lnTo>
                    <a:lnTo>
                      <a:pt x="4332685" y="5903118"/>
                    </a:lnTo>
                    <a:lnTo>
                      <a:pt x="4327526" y="5898752"/>
                    </a:lnTo>
                    <a:lnTo>
                      <a:pt x="4321970" y="5894784"/>
                    </a:lnTo>
                    <a:lnTo>
                      <a:pt x="4316017" y="5891609"/>
                    </a:lnTo>
                    <a:lnTo>
                      <a:pt x="4310460" y="5888037"/>
                    </a:lnTo>
                    <a:lnTo>
                      <a:pt x="4304110" y="5884862"/>
                    </a:lnTo>
                    <a:lnTo>
                      <a:pt x="4297760" y="5881687"/>
                    </a:lnTo>
                    <a:lnTo>
                      <a:pt x="4291410" y="5879306"/>
                    </a:lnTo>
                    <a:lnTo>
                      <a:pt x="4284663" y="5876924"/>
                    </a:lnTo>
                    <a:lnTo>
                      <a:pt x="4277917" y="5874940"/>
                    </a:lnTo>
                    <a:lnTo>
                      <a:pt x="4271170" y="5873749"/>
                    </a:lnTo>
                    <a:lnTo>
                      <a:pt x="4264423" y="5872559"/>
                    </a:lnTo>
                    <a:lnTo>
                      <a:pt x="4256882" y="5871765"/>
                    </a:lnTo>
                    <a:lnTo>
                      <a:pt x="4249738" y="5870971"/>
                    </a:lnTo>
                    <a:lnTo>
                      <a:pt x="4242595" y="5870574"/>
                    </a:lnTo>
                    <a:lnTo>
                      <a:pt x="3788172" y="5870574"/>
                    </a:lnTo>
                    <a:close/>
                    <a:moveTo>
                      <a:pt x="2667795" y="5870574"/>
                    </a:moveTo>
                    <a:lnTo>
                      <a:pt x="2660254" y="5870971"/>
                    </a:lnTo>
                    <a:lnTo>
                      <a:pt x="2653110" y="5871765"/>
                    </a:lnTo>
                    <a:lnTo>
                      <a:pt x="2645966" y="5872559"/>
                    </a:lnTo>
                    <a:lnTo>
                      <a:pt x="2638823" y="5873749"/>
                    </a:lnTo>
                    <a:lnTo>
                      <a:pt x="2632076" y="5874940"/>
                    </a:lnTo>
                    <a:lnTo>
                      <a:pt x="2625329" y="5876924"/>
                    </a:lnTo>
                    <a:lnTo>
                      <a:pt x="2618582" y="5879306"/>
                    </a:lnTo>
                    <a:lnTo>
                      <a:pt x="2612232" y="5881687"/>
                    </a:lnTo>
                    <a:lnTo>
                      <a:pt x="2605882" y="5884862"/>
                    </a:lnTo>
                    <a:lnTo>
                      <a:pt x="2599929" y="5888037"/>
                    </a:lnTo>
                    <a:lnTo>
                      <a:pt x="2593976" y="5891609"/>
                    </a:lnTo>
                    <a:lnTo>
                      <a:pt x="2588023" y="5894784"/>
                    </a:lnTo>
                    <a:lnTo>
                      <a:pt x="2582863" y="5898752"/>
                    </a:lnTo>
                    <a:lnTo>
                      <a:pt x="2577307" y="5903118"/>
                    </a:lnTo>
                    <a:lnTo>
                      <a:pt x="2572148" y="5907484"/>
                    </a:lnTo>
                    <a:lnTo>
                      <a:pt x="2567385" y="5912246"/>
                    </a:lnTo>
                    <a:lnTo>
                      <a:pt x="2562623" y="5917009"/>
                    </a:lnTo>
                    <a:lnTo>
                      <a:pt x="2558257" y="5922565"/>
                    </a:lnTo>
                    <a:lnTo>
                      <a:pt x="2553891" y="5927724"/>
                    </a:lnTo>
                    <a:lnTo>
                      <a:pt x="2549923" y="5933281"/>
                    </a:lnTo>
                    <a:lnTo>
                      <a:pt x="2546351" y="5938837"/>
                    </a:lnTo>
                    <a:lnTo>
                      <a:pt x="2542382" y="5944790"/>
                    </a:lnTo>
                    <a:lnTo>
                      <a:pt x="2539604" y="5951140"/>
                    </a:lnTo>
                    <a:lnTo>
                      <a:pt x="2536826" y="5957490"/>
                    </a:lnTo>
                    <a:lnTo>
                      <a:pt x="2534445" y="5963840"/>
                    </a:lnTo>
                    <a:lnTo>
                      <a:pt x="2532063" y="5970587"/>
                    </a:lnTo>
                    <a:lnTo>
                      <a:pt x="2530079" y="5977334"/>
                    </a:lnTo>
                    <a:lnTo>
                      <a:pt x="2528491" y="5984081"/>
                    </a:lnTo>
                    <a:lnTo>
                      <a:pt x="2526904" y="5990828"/>
                    </a:lnTo>
                    <a:lnTo>
                      <a:pt x="2526507" y="5997971"/>
                    </a:lnTo>
                    <a:lnTo>
                      <a:pt x="2526110" y="6005512"/>
                    </a:lnTo>
                    <a:lnTo>
                      <a:pt x="2525713" y="6012656"/>
                    </a:lnTo>
                    <a:lnTo>
                      <a:pt x="2526110" y="6019800"/>
                    </a:lnTo>
                    <a:lnTo>
                      <a:pt x="2526507" y="6027340"/>
                    </a:lnTo>
                    <a:lnTo>
                      <a:pt x="2526904" y="6034087"/>
                    </a:lnTo>
                    <a:lnTo>
                      <a:pt x="2528491" y="6041231"/>
                    </a:lnTo>
                    <a:lnTo>
                      <a:pt x="2530079" y="6047978"/>
                    </a:lnTo>
                    <a:lnTo>
                      <a:pt x="2532063" y="6054725"/>
                    </a:lnTo>
                    <a:lnTo>
                      <a:pt x="2534445" y="6061471"/>
                    </a:lnTo>
                    <a:lnTo>
                      <a:pt x="2536826" y="6067821"/>
                    </a:lnTo>
                    <a:lnTo>
                      <a:pt x="2539604" y="6074171"/>
                    </a:lnTo>
                    <a:lnTo>
                      <a:pt x="2542382" y="6080125"/>
                    </a:lnTo>
                    <a:lnTo>
                      <a:pt x="2546351" y="6086475"/>
                    </a:lnTo>
                    <a:lnTo>
                      <a:pt x="2549923" y="6092031"/>
                    </a:lnTo>
                    <a:lnTo>
                      <a:pt x="2553891" y="6097587"/>
                    </a:lnTo>
                    <a:lnTo>
                      <a:pt x="2558257" y="6102747"/>
                    </a:lnTo>
                    <a:lnTo>
                      <a:pt x="2562623" y="6108303"/>
                    </a:lnTo>
                    <a:lnTo>
                      <a:pt x="2567385" y="6113065"/>
                    </a:lnTo>
                    <a:lnTo>
                      <a:pt x="2572148" y="6117828"/>
                    </a:lnTo>
                    <a:lnTo>
                      <a:pt x="2577307" y="6122193"/>
                    </a:lnTo>
                    <a:lnTo>
                      <a:pt x="2582863" y="6126162"/>
                    </a:lnTo>
                    <a:lnTo>
                      <a:pt x="2588023" y="6130528"/>
                    </a:lnTo>
                    <a:lnTo>
                      <a:pt x="2593976" y="6133703"/>
                    </a:lnTo>
                    <a:lnTo>
                      <a:pt x="2599929" y="6137275"/>
                    </a:lnTo>
                    <a:lnTo>
                      <a:pt x="2605882" y="6140450"/>
                    </a:lnTo>
                    <a:lnTo>
                      <a:pt x="2612232" y="6143625"/>
                    </a:lnTo>
                    <a:lnTo>
                      <a:pt x="2618582" y="6146006"/>
                    </a:lnTo>
                    <a:lnTo>
                      <a:pt x="2625329" y="6147990"/>
                    </a:lnTo>
                    <a:lnTo>
                      <a:pt x="2632076" y="6149975"/>
                    </a:lnTo>
                    <a:lnTo>
                      <a:pt x="2638823" y="6151562"/>
                    </a:lnTo>
                    <a:lnTo>
                      <a:pt x="2645966" y="6152753"/>
                    </a:lnTo>
                    <a:lnTo>
                      <a:pt x="2653110" y="6153547"/>
                    </a:lnTo>
                    <a:lnTo>
                      <a:pt x="2660254" y="6154340"/>
                    </a:lnTo>
                    <a:lnTo>
                      <a:pt x="2667795" y="6154737"/>
                    </a:lnTo>
                    <a:lnTo>
                      <a:pt x="3121820" y="6154737"/>
                    </a:lnTo>
                    <a:lnTo>
                      <a:pt x="3128963" y="6154340"/>
                    </a:lnTo>
                    <a:lnTo>
                      <a:pt x="3136107" y="6153547"/>
                    </a:lnTo>
                    <a:lnTo>
                      <a:pt x="3143648" y="6152753"/>
                    </a:lnTo>
                    <a:lnTo>
                      <a:pt x="3150395" y="6151562"/>
                    </a:lnTo>
                    <a:lnTo>
                      <a:pt x="3157142" y="6149975"/>
                    </a:lnTo>
                    <a:lnTo>
                      <a:pt x="3163888" y="6147990"/>
                    </a:lnTo>
                    <a:lnTo>
                      <a:pt x="3170635" y="6146006"/>
                    </a:lnTo>
                    <a:lnTo>
                      <a:pt x="3176985" y="6143625"/>
                    </a:lnTo>
                    <a:lnTo>
                      <a:pt x="3183335" y="6140450"/>
                    </a:lnTo>
                    <a:lnTo>
                      <a:pt x="3189685" y="6137275"/>
                    </a:lnTo>
                    <a:lnTo>
                      <a:pt x="3195242" y="6133703"/>
                    </a:lnTo>
                    <a:lnTo>
                      <a:pt x="3201195" y="6130528"/>
                    </a:lnTo>
                    <a:lnTo>
                      <a:pt x="3206751" y="6126162"/>
                    </a:lnTo>
                    <a:lnTo>
                      <a:pt x="3211910" y="6122193"/>
                    </a:lnTo>
                    <a:lnTo>
                      <a:pt x="3217070" y="6117828"/>
                    </a:lnTo>
                    <a:lnTo>
                      <a:pt x="3222229" y="6113065"/>
                    </a:lnTo>
                    <a:lnTo>
                      <a:pt x="3226992" y="6108303"/>
                    </a:lnTo>
                    <a:lnTo>
                      <a:pt x="3231357" y="6102747"/>
                    </a:lnTo>
                    <a:lnTo>
                      <a:pt x="3235723" y="6097587"/>
                    </a:lnTo>
                    <a:lnTo>
                      <a:pt x="3239692" y="6092031"/>
                    </a:lnTo>
                    <a:lnTo>
                      <a:pt x="3243264" y="6086475"/>
                    </a:lnTo>
                    <a:lnTo>
                      <a:pt x="3246835" y="6080125"/>
                    </a:lnTo>
                    <a:lnTo>
                      <a:pt x="3249614" y="6074171"/>
                    </a:lnTo>
                    <a:lnTo>
                      <a:pt x="3252788" y="6067821"/>
                    </a:lnTo>
                    <a:lnTo>
                      <a:pt x="3255170" y="6061471"/>
                    </a:lnTo>
                    <a:lnTo>
                      <a:pt x="3257551" y="6054725"/>
                    </a:lnTo>
                    <a:lnTo>
                      <a:pt x="3259535" y="6047978"/>
                    </a:lnTo>
                    <a:lnTo>
                      <a:pt x="3260726" y="6041231"/>
                    </a:lnTo>
                    <a:lnTo>
                      <a:pt x="3262314" y="6034087"/>
                    </a:lnTo>
                    <a:lnTo>
                      <a:pt x="3262710" y="6027340"/>
                    </a:lnTo>
                    <a:lnTo>
                      <a:pt x="3263901" y="6019800"/>
                    </a:lnTo>
                    <a:lnTo>
                      <a:pt x="3263901" y="6012656"/>
                    </a:lnTo>
                    <a:lnTo>
                      <a:pt x="3263901" y="6005512"/>
                    </a:lnTo>
                    <a:lnTo>
                      <a:pt x="3262710" y="5997971"/>
                    </a:lnTo>
                    <a:lnTo>
                      <a:pt x="3262314" y="5990828"/>
                    </a:lnTo>
                    <a:lnTo>
                      <a:pt x="3260726" y="5984081"/>
                    </a:lnTo>
                    <a:lnTo>
                      <a:pt x="3259535" y="5977334"/>
                    </a:lnTo>
                    <a:lnTo>
                      <a:pt x="3257551" y="5970587"/>
                    </a:lnTo>
                    <a:lnTo>
                      <a:pt x="3255170" y="5963840"/>
                    </a:lnTo>
                    <a:lnTo>
                      <a:pt x="3252788" y="5957490"/>
                    </a:lnTo>
                    <a:lnTo>
                      <a:pt x="3249614" y="5951140"/>
                    </a:lnTo>
                    <a:lnTo>
                      <a:pt x="3246835" y="5944790"/>
                    </a:lnTo>
                    <a:lnTo>
                      <a:pt x="3243264" y="5938837"/>
                    </a:lnTo>
                    <a:lnTo>
                      <a:pt x="3239692" y="5933281"/>
                    </a:lnTo>
                    <a:lnTo>
                      <a:pt x="3235723" y="5927724"/>
                    </a:lnTo>
                    <a:lnTo>
                      <a:pt x="3231357" y="5922565"/>
                    </a:lnTo>
                    <a:lnTo>
                      <a:pt x="3226992" y="5917009"/>
                    </a:lnTo>
                    <a:lnTo>
                      <a:pt x="3222229" y="5912246"/>
                    </a:lnTo>
                    <a:lnTo>
                      <a:pt x="3217070" y="5907484"/>
                    </a:lnTo>
                    <a:lnTo>
                      <a:pt x="3211910" y="5903118"/>
                    </a:lnTo>
                    <a:lnTo>
                      <a:pt x="3206751" y="5898752"/>
                    </a:lnTo>
                    <a:lnTo>
                      <a:pt x="3201195" y="5894784"/>
                    </a:lnTo>
                    <a:lnTo>
                      <a:pt x="3195242" y="5891609"/>
                    </a:lnTo>
                    <a:lnTo>
                      <a:pt x="3189685" y="5888037"/>
                    </a:lnTo>
                    <a:lnTo>
                      <a:pt x="3183335" y="5884862"/>
                    </a:lnTo>
                    <a:lnTo>
                      <a:pt x="3176985" y="5881687"/>
                    </a:lnTo>
                    <a:lnTo>
                      <a:pt x="3170635" y="5879306"/>
                    </a:lnTo>
                    <a:lnTo>
                      <a:pt x="3163888" y="5876924"/>
                    </a:lnTo>
                    <a:lnTo>
                      <a:pt x="3157142" y="5874940"/>
                    </a:lnTo>
                    <a:lnTo>
                      <a:pt x="3150395" y="5873749"/>
                    </a:lnTo>
                    <a:lnTo>
                      <a:pt x="3143648" y="5872559"/>
                    </a:lnTo>
                    <a:lnTo>
                      <a:pt x="3136107" y="5871765"/>
                    </a:lnTo>
                    <a:lnTo>
                      <a:pt x="3128963" y="5870971"/>
                    </a:lnTo>
                    <a:lnTo>
                      <a:pt x="3121820" y="5870574"/>
                    </a:lnTo>
                    <a:lnTo>
                      <a:pt x="2667795" y="5870574"/>
                    </a:lnTo>
                    <a:close/>
                    <a:moveTo>
                      <a:pt x="1545432" y="5870574"/>
                    </a:moveTo>
                    <a:lnTo>
                      <a:pt x="1537891" y="5870971"/>
                    </a:lnTo>
                    <a:lnTo>
                      <a:pt x="1530747" y="5871765"/>
                    </a:lnTo>
                    <a:lnTo>
                      <a:pt x="1523603" y="5872559"/>
                    </a:lnTo>
                    <a:lnTo>
                      <a:pt x="1516857" y="5873749"/>
                    </a:lnTo>
                    <a:lnTo>
                      <a:pt x="1509713" y="5874940"/>
                    </a:lnTo>
                    <a:lnTo>
                      <a:pt x="1502966" y="5876924"/>
                    </a:lnTo>
                    <a:lnTo>
                      <a:pt x="1496219" y="5879306"/>
                    </a:lnTo>
                    <a:lnTo>
                      <a:pt x="1489869" y="5881687"/>
                    </a:lnTo>
                    <a:lnTo>
                      <a:pt x="1483519" y="5884862"/>
                    </a:lnTo>
                    <a:lnTo>
                      <a:pt x="1477566" y="5888037"/>
                    </a:lnTo>
                    <a:lnTo>
                      <a:pt x="1471613" y="5891609"/>
                    </a:lnTo>
                    <a:lnTo>
                      <a:pt x="1465660" y="5894784"/>
                    </a:lnTo>
                    <a:lnTo>
                      <a:pt x="1460500" y="5898752"/>
                    </a:lnTo>
                    <a:lnTo>
                      <a:pt x="1454944" y="5903118"/>
                    </a:lnTo>
                    <a:lnTo>
                      <a:pt x="1449785" y="5907484"/>
                    </a:lnTo>
                    <a:lnTo>
                      <a:pt x="1445022" y="5912246"/>
                    </a:lnTo>
                    <a:lnTo>
                      <a:pt x="1440260" y="5917009"/>
                    </a:lnTo>
                    <a:lnTo>
                      <a:pt x="1435894" y="5922565"/>
                    </a:lnTo>
                    <a:lnTo>
                      <a:pt x="1431528" y="5927724"/>
                    </a:lnTo>
                    <a:lnTo>
                      <a:pt x="1427560" y="5933281"/>
                    </a:lnTo>
                    <a:lnTo>
                      <a:pt x="1423988" y="5938837"/>
                    </a:lnTo>
                    <a:lnTo>
                      <a:pt x="1420813" y="5944790"/>
                    </a:lnTo>
                    <a:lnTo>
                      <a:pt x="1417241" y="5951140"/>
                    </a:lnTo>
                    <a:lnTo>
                      <a:pt x="1414463" y="5957490"/>
                    </a:lnTo>
                    <a:lnTo>
                      <a:pt x="1412082" y="5963840"/>
                    </a:lnTo>
                    <a:lnTo>
                      <a:pt x="1409700" y="5970587"/>
                    </a:lnTo>
                    <a:lnTo>
                      <a:pt x="1408113" y="5977334"/>
                    </a:lnTo>
                    <a:lnTo>
                      <a:pt x="1406128" y="5984081"/>
                    </a:lnTo>
                    <a:lnTo>
                      <a:pt x="1405335" y="5990828"/>
                    </a:lnTo>
                    <a:lnTo>
                      <a:pt x="1404144" y="5997971"/>
                    </a:lnTo>
                    <a:lnTo>
                      <a:pt x="1403747" y="6005512"/>
                    </a:lnTo>
                    <a:lnTo>
                      <a:pt x="1403350" y="6012656"/>
                    </a:lnTo>
                    <a:lnTo>
                      <a:pt x="1403747" y="6019800"/>
                    </a:lnTo>
                    <a:lnTo>
                      <a:pt x="1404144" y="6027340"/>
                    </a:lnTo>
                    <a:lnTo>
                      <a:pt x="1405335" y="6034087"/>
                    </a:lnTo>
                    <a:lnTo>
                      <a:pt x="1406128" y="6041231"/>
                    </a:lnTo>
                    <a:lnTo>
                      <a:pt x="1408113" y="6047978"/>
                    </a:lnTo>
                    <a:lnTo>
                      <a:pt x="1409700" y="6054725"/>
                    </a:lnTo>
                    <a:lnTo>
                      <a:pt x="1412082" y="6061471"/>
                    </a:lnTo>
                    <a:lnTo>
                      <a:pt x="1414463" y="6067821"/>
                    </a:lnTo>
                    <a:lnTo>
                      <a:pt x="1417241" y="6074171"/>
                    </a:lnTo>
                    <a:lnTo>
                      <a:pt x="1420813" y="6080125"/>
                    </a:lnTo>
                    <a:lnTo>
                      <a:pt x="1423988" y="6086475"/>
                    </a:lnTo>
                    <a:lnTo>
                      <a:pt x="1427560" y="6092031"/>
                    </a:lnTo>
                    <a:lnTo>
                      <a:pt x="1431528" y="6097587"/>
                    </a:lnTo>
                    <a:lnTo>
                      <a:pt x="1435894" y="6102747"/>
                    </a:lnTo>
                    <a:lnTo>
                      <a:pt x="1440260" y="6108303"/>
                    </a:lnTo>
                    <a:lnTo>
                      <a:pt x="1445022" y="6113065"/>
                    </a:lnTo>
                    <a:lnTo>
                      <a:pt x="1449785" y="6117828"/>
                    </a:lnTo>
                    <a:lnTo>
                      <a:pt x="1454944" y="6122193"/>
                    </a:lnTo>
                    <a:lnTo>
                      <a:pt x="1460500" y="6126162"/>
                    </a:lnTo>
                    <a:lnTo>
                      <a:pt x="1465660" y="6130528"/>
                    </a:lnTo>
                    <a:lnTo>
                      <a:pt x="1471613" y="6133703"/>
                    </a:lnTo>
                    <a:lnTo>
                      <a:pt x="1477566" y="6137275"/>
                    </a:lnTo>
                    <a:lnTo>
                      <a:pt x="1483519" y="6140450"/>
                    </a:lnTo>
                    <a:lnTo>
                      <a:pt x="1489869" y="6143625"/>
                    </a:lnTo>
                    <a:lnTo>
                      <a:pt x="1496219" y="6146006"/>
                    </a:lnTo>
                    <a:lnTo>
                      <a:pt x="1502966" y="6147990"/>
                    </a:lnTo>
                    <a:lnTo>
                      <a:pt x="1509713" y="6149975"/>
                    </a:lnTo>
                    <a:lnTo>
                      <a:pt x="1516857" y="6151562"/>
                    </a:lnTo>
                    <a:lnTo>
                      <a:pt x="1523603" y="6152753"/>
                    </a:lnTo>
                    <a:lnTo>
                      <a:pt x="1530747" y="6153547"/>
                    </a:lnTo>
                    <a:lnTo>
                      <a:pt x="1537891" y="6154340"/>
                    </a:lnTo>
                    <a:lnTo>
                      <a:pt x="1545432" y="6154737"/>
                    </a:lnTo>
                    <a:lnTo>
                      <a:pt x="1999457" y="6154737"/>
                    </a:lnTo>
                    <a:lnTo>
                      <a:pt x="2006601" y="6154340"/>
                    </a:lnTo>
                    <a:lnTo>
                      <a:pt x="2014141" y="6153547"/>
                    </a:lnTo>
                    <a:lnTo>
                      <a:pt x="2021285" y="6152753"/>
                    </a:lnTo>
                    <a:lnTo>
                      <a:pt x="2028032" y="6151562"/>
                    </a:lnTo>
                    <a:lnTo>
                      <a:pt x="2035176" y="6149975"/>
                    </a:lnTo>
                    <a:lnTo>
                      <a:pt x="2041526" y="6147990"/>
                    </a:lnTo>
                    <a:lnTo>
                      <a:pt x="2048273" y="6146006"/>
                    </a:lnTo>
                    <a:lnTo>
                      <a:pt x="2054623" y="6143625"/>
                    </a:lnTo>
                    <a:lnTo>
                      <a:pt x="2060973" y="6140450"/>
                    </a:lnTo>
                    <a:lnTo>
                      <a:pt x="2067323" y="6137275"/>
                    </a:lnTo>
                    <a:lnTo>
                      <a:pt x="2072879" y="6133703"/>
                    </a:lnTo>
                    <a:lnTo>
                      <a:pt x="2078832" y="6130528"/>
                    </a:lnTo>
                    <a:lnTo>
                      <a:pt x="2084388" y="6126162"/>
                    </a:lnTo>
                    <a:lnTo>
                      <a:pt x="2089944" y="6122193"/>
                    </a:lnTo>
                    <a:lnTo>
                      <a:pt x="2094707" y="6117828"/>
                    </a:lnTo>
                    <a:lnTo>
                      <a:pt x="2099866" y="6113065"/>
                    </a:lnTo>
                    <a:lnTo>
                      <a:pt x="2104629" y="6108303"/>
                    </a:lnTo>
                    <a:lnTo>
                      <a:pt x="2108994" y="6102747"/>
                    </a:lnTo>
                    <a:lnTo>
                      <a:pt x="2113360" y="6097587"/>
                    </a:lnTo>
                    <a:lnTo>
                      <a:pt x="2117329" y="6092031"/>
                    </a:lnTo>
                    <a:lnTo>
                      <a:pt x="2120901" y="6086475"/>
                    </a:lnTo>
                    <a:lnTo>
                      <a:pt x="2124473" y="6080125"/>
                    </a:lnTo>
                    <a:lnTo>
                      <a:pt x="2127251" y="6074171"/>
                    </a:lnTo>
                    <a:lnTo>
                      <a:pt x="2130426" y="6067821"/>
                    </a:lnTo>
                    <a:lnTo>
                      <a:pt x="2132807" y="6061471"/>
                    </a:lnTo>
                    <a:lnTo>
                      <a:pt x="2135188" y="6054725"/>
                    </a:lnTo>
                    <a:lnTo>
                      <a:pt x="2137173" y="6047978"/>
                    </a:lnTo>
                    <a:lnTo>
                      <a:pt x="2138363" y="6041231"/>
                    </a:lnTo>
                    <a:lnTo>
                      <a:pt x="2139951" y="6034087"/>
                    </a:lnTo>
                    <a:lnTo>
                      <a:pt x="2140348" y="6027340"/>
                    </a:lnTo>
                    <a:lnTo>
                      <a:pt x="2141538" y="6019800"/>
                    </a:lnTo>
                    <a:lnTo>
                      <a:pt x="2141538" y="6012656"/>
                    </a:lnTo>
                    <a:lnTo>
                      <a:pt x="2141538" y="6005512"/>
                    </a:lnTo>
                    <a:lnTo>
                      <a:pt x="2140348" y="5997971"/>
                    </a:lnTo>
                    <a:lnTo>
                      <a:pt x="2139951" y="5990828"/>
                    </a:lnTo>
                    <a:lnTo>
                      <a:pt x="2138363" y="5984081"/>
                    </a:lnTo>
                    <a:lnTo>
                      <a:pt x="2137173" y="5977334"/>
                    </a:lnTo>
                    <a:lnTo>
                      <a:pt x="2135188" y="5970587"/>
                    </a:lnTo>
                    <a:lnTo>
                      <a:pt x="2132807" y="5963840"/>
                    </a:lnTo>
                    <a:lnTo>
                      <a:pt x="2130426" y="5957490"/>
                    </a:lnTo>
                    <a:lnTo>
                      <a:pt x="2127251" y="5951140"/>
                    </a:lnTo>
                    <a:lnTo>
                      <a:pt x="2124473" y="5944790"/>
                    </a:lnTo>
                    <a:lnTo>
                      <a:pt x="2120901" y="5938837"/>
                    </a:lnTo>
                    <a:lnTo>
                      <a:pt x="2117329" y="5933281"/>
                    </a:lnTo>
                    <a:lnTo>
                      <a:pt x="2113360" y="5927724"/>
                    </a:lnTo>
                    <a:lnTo>
                      <a:pt x="2108994" y="5922565"/>
                    </a:lnTo>
                    <a:lnTo>
                      <a:pt x="2104629" y="5917009"/>
                    </a:lnTo>
                    <a:lnTo>
                      <a:pt x="2099866" y="5912246"/>
                    </a:lnTo>
                    <a:lnTo>
                      <a:pt x="2094707" y="5907484"/>
                    </a:lnTo>
                    <a:lnTo>
                      <a:pt x="2089944" y="5903118"/>
                    </a:lnTo>
                    <a:lnTo>
                      <a:pt x="2084388" y="5898752"/>
                    </a:lnTo>
                    <a:lnTo>
                      <a:pt x="2078832" y="5894784"/>
                    </a:lnTo>
                    <a:lnTo>
                      <a:pt x="2072879" y="5891609"/>
                    </a:lnTo>
                    <a:lnTo>
                      <a:pt x="2067323" y="5888037"/>
                    </a:lnTo>
                    <a:lnTo>
                      <a:pt x="2060973" y="5884862"/>
                    </a:lnTo>
                    <a:lnTo>
                      <a:pt x="2054623" y="5881687"/>
                    </a:lnTo>
                    <a:lnTo>
                      <a:pt x="2048273" y="5879306"/>
                    </a:lnTo>
                    <a:lnTo>
                      <a:pt x="2041526" y="5876924"/>
                    </a:lnTo>
                    <a:lnTo>
                      <a:pt x="2035176" y="5874940"/>
                    </a:lnTo>
                    <a:lnTo>
                      <a:pt x="2028032" y="5873749"/>
                    </a:lnTo>
                    <a:lnTo>
                      <a:pt x="2021285" y="5872559"/>
                    </a:lnTo>
                    <a:lnTo>
                      <a:pt x="2014141" y="5871765"/>
                    </a:lnTo>
                    <a:lnTo>
                      <a:pt x="2006601" y="5870971"/>
                    </a:lnTo>
                    <a:lnTo>
                      <a:pt x="1999457" y="5870574"/>
                    </a:lnTo>
                    <a:lnTo>
                      <a:pt x="1545432" y="5870574"/>
                    </a:lnTo>
                    <a:close/>
                    <a:moveTo>
                      <a:pt x="6315869" y="5559424"/>
                    </a:moveTo>
                    <a:lnTo>
                      <a:pt x="6304757" y="5560217"/>
                    </a:lnTo>
                    <a:lnTo>
                      <a:pt x="6293247" y="5561010"/>
                    </a:lnTo>
                    <a:lnTo>
                      <a:pt x="6281341" y="5562200"/>
                    </a:lnTo>
                    <a:lnTo>
                      <a:pt x="6258719" y="5564976"/>
                    </a:lnTo>
                    <a:lnTo>
                      <a:pt x="6236494" y="5568941"/>
                    </a:lnTo>
                    <a:lnTo>
                      <a:pt x="6214666" y="5574096"/>
                    </a:lnTo>
                    <a:lnTo>
                      <a:pt x="6193235" y="5580044"/>
                    </a:lnTo>
                    <a:lnTo>
                      <a:pt x="6172597" y="5587181"/>
                    </a:lnTo>
                    <a:lnTo>
                      <a:pt x="6151563" y="5595508"/>
                    </a:lnTo>
                    <a:lnTo>
                      <a:pt x="6131719" y="5604232"/>
                    </a:lnTo>
                    <a:lnTo>
                      <a:pt x="6112272" y="5614145"/>
                    </a:lnTo>
                    <a:lnTo>
                      <a:pt x="6092826" y="5624851"/>
                    </a:lnTo>
                    <a:lnTo>
                      <a:pt x="6074966" y="5637144"/>
                    </a:lnTo>
                    <a:lnTo>
                      <a:pt x="6057107" y="5649832"/>
                    </a:lnTo>
                    <a:lnTo>
                      <a:pt x="6040041" y="5662918"/>
                    </a:lnTo>
                    <a:lnTo>
                      <a:pt x="6023769" y="5677193"/>
                    </a:lnTo>
                    <a:lnTo>
                      <a:pt x="6007497" y="5692261"/>
                    </a:lnTo>
                    <a:lnTo>
                      <a:pt x="5992813" y="5707725"/>
                    </a:lnTo>
                    <a:lnTo>
                      <a:pt x="5978526" y="5724380"/>
                    </a:lnTo>
                    <a:lnTo>
                      <a:pt x="5965032" y="5741034"/>
                    </a:lnTo>
                    <a:lnTo>
                      <a:pt x="5952332" y="5759274"/>
                    </a:lnTo>
                    <a:lnTo>
                      <a:pt x="5940822" y="5777514"/>
                    </a:lnTo>
                    <a:lnTo>
                      <a:pt x="5930107" y="5796547"/>
                    </a:lnTo>
                    <a:lnTo>
                      <a:pt x="5919788" y="5815581"/>
                    </a:lnTo>
                    <a:lnTo>
                      <a:pt x="5910660" y="5835407"/>
                    </a:lnTo>
                    <a:lnTo>
                      <a:pt x="5903119" y="5856423"/>
                    </a:lnTo>
                    <a:lnTo>
                      <a:pt x="5895579" y="5877439"/>
                    </a:lnTo>
                    <a:lnTo>
                      <a:pt x="5889229" y="5898851"/>
                    </a:lnTo>
                    <a:lnTo>
                      <a:pt x="5884466" y="5920660"/>
                    </a:lnTo>
                    <a:lnTo>
                      <a:pt x="5880497" y="5943263"/>
                    </a:lnTo>
                    <a:lnTo>
                      <a:pt x="5877719" y="5965468"/>
                    </a:lnTo>
                    <a:lnTo>
                      <a:pt x="5876926" y="5976967"/>
                    </a:lnTo>
                    <a:lnTo>
                      <a:pt x="5875735" y="5988467"/>
                    </a:lnTo>
                    <a:lnTo>
                      <a:pt x="5875338" y="6000362"/>
                    </a:lnTo>
                    <a:lnTo>
                      <a:pt x="5875338" y="6011862"/>
                    </a:lnTo>
                    <a:lnTo>
                      <a:pt x="5875338" y="6023361"/>
                    </a:lnTo>
                    <a:lnTo>
                      <a:pt x="5875735" y="6035257"/>
                    </a:lnTo>
                    <a:lnTo>
                      <a:pt x="5876926" y="6046756"/>
                    </a:lnTo>
                    <a:lnTo>
                      <a:pt x="5877719" y="6057859"/>
                    </a:lnTo>
                    <a:lnTo>
                      <a:pt x="5880497" y="6080461"/>
                    </a:lnTo>
                    <a:lnTo>
                      <a:pt x="5884466" y="6103063"/>
                    </a:lnTo>
                    <a:lnTo>
                      <a:pt x="5889229" y="6124872"/>
                    </a:lnTo>
                    <a:lnTo>
                      <a:pt x="5895579" y="6146284"/>
                    </a:lnTo>
                    <a:lnTo>
                      <a:pt x="5903119" y="6167300"/>
                    </a:lnTo>
                    <a:lnTo>
                      <a:pt x="5910660" y="6187523"/>
                    </a:lnTo>
                    <a:lnTo>
                      <a:pt x="5919788" y="6208143"/>
                    </a:lnTo>
                    <a:lnTo>
                      <a:pt x="5930107" y="6227176"/>
                    </a:lnTo>
                    <a:lnTo>
                      <a:pt x="5940822" y="6246209"/>
                    </a:lnTo>
                    <a:lnTo>
                      <a:pt x="5952332" y="6264450"/>
                    </a:lnTo>
                    <a:lnTo>
                      <a:pt x="5965032" y="6282690"/>
                    </a:lnTo>
                    <a:lnTo>
                      <a:pt x="5978526" y="6299344"/>
                    </a:lnTo>
                    <a:lnTo>
                      <a:pt x="5992813" y="6315998"/>
                    </a:lnTo>
                    <a:lnTo>
                      <a:pt x="6007497" y="6331463"/>
                    </a:lnTo>
                    <a:lnTo>
                      <a:pt x="6023769" y="6346531"/>
                    </a:lnTo>
                    <a:lnTo>
                      <a:pt x="6040041" y="6360409"/>
                    </a:lnTo>
                    <a:lnTo>
                      <a:pt x="6057107" y="6373891"/>
                    </a:lnTo>
                    <a:lnTo>
                      <a:pt x="6074966" y="6386580"/>
                    </a:lnTo>
                    <a:lnTo>
                      <a:pt x="6092826" y="6398476"/>
                    </a:lnTo>
                    <a:lnTo>
                      <a:pt x="6112272" y="6409578"/>
                    </a:lnTo>
                    <a:lnTo>
                      <a:pt x="6131719" y="6419492"/>
                    </a:lnTo>
                    <a:lnTo>
                      <a:pt x="6151563" y="6428215"/>
                    </a:lnTo>
                    <a:lnTo>
                      <a:pt x="6172597" y="6436542"/>
                    </a:lnTo>
                    <a:lnTo>
                      <a:pt x="6193235" y="6443680"/>
                    </a:lnTo>
                    <a:lnTo>
                      <a:pt x="6214666" y="6449628"/>
                    </a:lnTo>
                    <a:lnTo>
                      <a:pt x="6236494" y="6454783"/>
                    </a:lnTo>
                    <a:lnTo>
                      <a:pt x="6258719" y="6458748"/>
                    </a:lnTo>
                    <a:lnTo>
                      <a:pt x="6281341" y="6461524"/>
                    </a:lnTo>
                    <a:lnTo>
                      <a:pt x="6293247" y="6462713"/>
                    </a:lnTo>
                    <a:lnTo>
                      <a:pt x="6304757" y="6463110"/>
                    </a:lnTo>
                    <a:lnTo>
                      <a:pt x="6315869" y="6463506"/>
                    </a:lnTo>
                    <a:lnTo>
                      <a:pt x="6328172" y="6464299"/>
                    </a:lnTo>
                    <a:lnTo>
                      <a:pt x="6339682" y="6463506"/>
                    </a:lnTo>
                    <a:lnTo>
                      <a:pt x="6351191" y="6463110"/>
                    </a:lnTo>
                    <a:lnTo>
                      <a:pt x="6362304" y="6462713"/>
                    </a:lnTo>
                    <a:lnTo>
                      <a:pt x="6374210" y="6461524"/>
                    </a:lnTo>
                    <a:lnTo>
                      <a:pt x="6396832" y="6458748"/>
                    </a:lnTo>
                    <a:lnTo>
                      <a:pt x="6419057" y="6454783"/>
                    </a:lnTo>
                    <a:lnTo>
                      <a:pt x="6440885" y="6449628"/>
                    </a:lnTo>
                    <a:lnTo>
                      <a:pt x="6462316" y="6443680"/>
                    </a:lnTo>
                    <a:lnTo>
                      <a:pt x="6483747" y="6436542"/>
                    </a:lnTo>
                    <a:lnTo>
                      <a:pt x="6503988" y="6428215"/>
                    </a:lnTo>
                    <a:lnTo>
                      <a:pt x="6523832" y="6419492"/>
                    </a:lnTo>
                    <a:lnTo>
                      <a:pt x="6543676" y="6409578"/>
                    </a:lnTo>
                    <a:lnTo>
                      <a:pt x="6562726" y="6398476"/>
                    </a:lnTo>
                    <a:lnTo>
                      <a:pt x="6580982" y="6386580"/>
                    </a:lnTo>
                    <a:lnTo>
                      <a:pt x="6598444" y="6373891"/>
                    </a:lnTo>
                    <a:lnTo>
                      <a:pt x="6615907" y="6360409"/>
                    </a:lnTo>
                    <a:lnTo>
                      <a:pt x="6631782" y="6346531"/>
                    </a:lnTo>
                    <a:lnTo>
                      <a:pt x="6648054" y="6331463"/>
                    </a:lnTo>
                    <a:lnTo>
                      <a:pt x="6662738" y="6315998"/>
                    </a:lnTo>
                    <a:lnTo>
                      <a:pt x="6677026" y="6299344"/>
                    </a:lnTo>
                    <a:lnTo>
                      <a:pt x="6690519" y="6282690"/>
                    </a:lnTo>
                    <a:lnTo>
                      <a:pt x="6703219" y="6264450"/>
                    </a:lnTo>
                    <a:lnTo>
                      <a:pt x="6714729" y="6246209"/>
                    </a:lnTo>
                    <a:lnTo>
                      <a:pt x="6725841" y="6227176"/>
                    </a:lnTo>
                    <a:lnTo>
                      <a:pt x="6735763" y="6208143"/>
                    </a:lnTo>
                    <a:lnTo>
                      <a:pt x="6744891" y="6187523"/>
                    </a:lnTo>
                    <a:lnTo>
                      <a:pt x="6753226" y="6167300"/>
                    </a:lnTo>
                    <a:lnTo>
                      <a:pt x="6759972" y="6146284"/>
                    </a:lnTo>
                    <a:lnTo>
                      <a:pt x="6766322" y="6124872"/>
                    </a:lnTo>
                    <a:lnTo>
                      <a:pt x="6771085" y="6103063"/>
                    </a:lnTo>
                    <a:lnTo>
                      <a:pt x="6775450" y="6080461"/>
                    </a:lnTo>
                    <a:lnTo>
                      <a:pt x="6778229" y="6057859"/>
                    </a:lnTo>
                    <a:lnTo>
                      <a:pt x="6779419" y="6046756"/>
                    </a:lnTo>
                    <a:lnTo>
                      <a:pt x="6779816" y="6035257"/>
                    </a:lnTo>
                    <a:lnTo>
                      <a:pt x="6780213" y="6023361"/>
                    </a:lnTo>
                    <a:lnTo>
                      <a:pt x="6780213" y="6011862"/>
                    </a:lnTo>
                    <a:lnTo>
                      <a:pt x="6780213" y="6000362"/>
                    </a:lnTo>
                    <a:lnTo>
                      <a:pt x="6779816" y="5988467"/>
                    </a:lnTo>
                    <a:lnTo>
                      <a:pt x="6779419" y="5976967"/>
                    </a:lnTo>
                    <a:lnTo>
                      <a:pt x="6778229" y="5965468"/>
                    </a:lnTo>
                    <a:lnTo>
                      <a:pt x="6775450" y="5943263"/>
                    </a:lnTo>
                    <a:lnTo>
                      <a:pt x="6771085" y="5920660"/>
                    </a:lnTo>
                    <a:lnTo>
                      <a:pt x="6766322" y="5898851"/>
                    </a:lnTo>
                    <a:lnTo>
                      <a:pt x="6759972" y="5877439"/>
                    </a:lnTo>
                    <a:lnTo>
                      <a:pt x="6753226" y="5856423"/>
                    </a:lnTo>
                    <a:lnTo>
                      <a:pt x="6744891" y="5835407"/>
                    </a:lnTo>
                    <a:lnTo>
                      <a:pt x="6735763" y="5815581"/>
                    </a:lnTo>
                    <a:lnTo>
                      <a:pt x="6725841" y="5796547"/>
                    </a:lnTo>
                    <a:lnTo>
                      <a:pt x="6714729" y="5777514"/>
                    </a:lnTo>
                    <a:lnTo>
                      <a:pt x="6703219" y="5759274"/>
                    </a:lnTo>
                    <a:lnTo>
                      <a:pt x="6690519" y="5741034"/>
                    </a:lnTo>
                    <a:lnTo>
                      <a:pt x="6677026" y="5724380"/>
                    </a:lnTo>
                    <a:lnTo>
                      <a:pt x="6662738" y="5707725"/>
                    </a:lnTo>
                    <a:lnTo>
                      <a:pt x="6648054" y="5692261"/>
                    </a:lnTo>
                    <a:lnTo>
                      <a:pt x="6631782" y="5677193"/>
                    </a:lnTo>
                    <a:lnTo>
                      <a:pt x="6615907" y="5662918"/>
                    </a:lnTo>
                    <a:lnTo>
                      <a:pt x="6598444" y="5649832"/>
                    </a:lnTo>
                    <a:lnTo>
                      <a:pt x="6580982" y="5637144"/>
                    </a:lnTo>
                    <a:lnTo>
                      <a:pt x="6562726" y="5624851"/>
                    </a:lnTo>
                    <a:lnTo>
                      <a:pt x="6543676" y="5614145"/>
                    </a:lnTo>
                    <a:lnTo>
                      <a:pt x="6523832" y="5604232"/>
                    </a:lnTo>
                    <a:lnTo>
                      <a:pt x="6503988" y="5595508"/>
                    </a:lnTo>
                    <a:lnTo>
                      <a:pt x="6483747" y="5587181"/>
                    </a:lnTo>
                    <a:lnTo>
                      <a:pt x="6462316" y="5580044"/>
                    </a:lnTo>
                    <a:lnTo>
                      <a:pt x="6440885" y="5574096"/>
                    </a:lnTo>
                    <a:lnTo>
                      <a:pt x="6419057" y="5568941"/>
                    </a:lnTo>
                    <a:lnTo>
                      <a:pt x="6396832" y="5564976"/>
                    </a:lnTo>
                    <a:lnTo>
                      <a:pt x="6374210" y="5562200"/>
                    </a:lnTo>
                    <a:lnTo>
                      <a:pt x="6362304" y="5561010"/>
                    </a:lnTo>
                    <a:lnTo>
                      <a:pt x="6351191" y="5560217"/>
                    </a:lnTo>
                    <a:lnTo>
                      <a:pt x="6339682" y="5559424"/>
                    </a:lnTo>
                    <a:lnTo>
                      <a:pt x="6328172" y="5559424"/>
                    </a:lnTo>
                    <a:lnTo>
                      <a:pt x="6315869" y="5559424"/>
                    </a:lnTo>
                    <a:close/>
                    <a:moveTo>
                      <a:pt x="1935996" y="2513012"/>
                    </a:moveTo>
                    <a:lnTo>
                      <a:pt x="2014980" y="2516982"/>
                    </a:lnTo>
                    <a:lnTo>
                      <a:pt x="2074912" y="4174059"/>
                    </a:lnTo>
                    <a:lnTo>
                      <a:pt x="2191999" y="3251211"/>
                    </a:lnTo>
                    <a:lnTo>
                      <a:pt x="2277730" y="3934214"/>
                    </a:lnTo>
                    <a:lnTo>
                      <a:pt x="2301545" y="3856780"/>
                    </a:lnTo>
                    <a:lnTo>
                      <a:pt x="2752825" y="3856780"/>
                    </a:lnTo>
                    <a:lnTo>
                      <a:pt x="3108054" y="3856780"/>
                    </a:lnTo>
                    <a:lnTo>
                      <a:pt x="3285470" y="2513012"/>
                    </a:lnTo>
                    <a:lnTo>
                      <a:pt x="3364454" y="2516982"/>
                    </a:lnTo>
                    <a:lnTo>
                      <a:pt x="3424387" y="4174059"/>
                    </a:lnTo>
                    <a:lnTo>
                      <a:pt x="3541870" y="3251211"/>
                    </a:lnTo>
                    <a:lnTo>
                      <a:pt x="3627205" y="3934214"/>
                    </a:lnTo>
                    <a:lnTo>
                      <a:pt x="3651019" y="3856780"/>
                    </a:lnTo>
                    <a:lnTo>
                      <a:pt x="4102300" y="3856780"/>
                    </a:lnTo>
                    <a:lnTo>
                      <a:pt x="4457529" y="3856780"/>
                    </a:lnTo>
                    <a:lnTo>
                      <a:pt x="4634945" y="2513012"/>
                    </a:lnTo>
                    <a:lnTo>
                      <a:pt x="4713929" y="2516982"/>
                    </a:lnTo>
                    <a:lnTo>
                      <a:pt x="4773862" y="4174059"/>
                    </a:lnTo>
                    <a:lnTo>
                      <a:pt x="4891345" y="3251211"/>
                    </a:lnTo>
                    <a:lnTo>
                      <a:pt x="4976680" y="3934214"/>
                    </a:lnTo>
                    <a:lnTo>
                      <a:pt x="5000494" y="3856780"/>
                    </a:lnTo>
                    <a:lnTo>
                      <a:pt x="5451774" y="3856780"/>
                    </a:lnTo>
                    <a:lnTo>
                      <a:pt x="5807400" y="3856780"/>
                    </a:lnTo>
                    <a:lnTo>
                      <a:pt x="5984816" y="2513012"/>
                    </a:lnTo>
                    <a:lnTo>
                      <a:pt x="6063404" y="2516982"/>
                    </a:lnTo>
                    <a:lnTo>
                      <a:pt x="6123336" y="4174059"/>
                    </a:lnTo>
                    <a:lnTo>
                      <a:pt x="6240820" y="3251211"/>
                    </a:lnTo>
                    <a:lnTo>
                      <a:pt x="6326154" y="3934214"/>
                    </a:lnTo>
                    <a:lnTo>
                      <a:pt x="6349968" y="3856780"/>
                    </a:lnTo>
                    <a:lnTo>
                      <a:pt x="6780213" y="3856780"/>
                    </a:lnTo>
                    <a:lnTo>
                      <a:pt x="6780213" y="3935802"/>
                    </a:lnTo>
                    <a:lnTo>
                      <a:pt x="6407916" y="3935802"/>
                    </a:lnTo>
                    <a:lnTo>
                      <a:pt x="6293212" y="4309071"/>
                    </a:lnTo>
                    <a:lnTo>
                      <a:pt x="6240423" y="3882989"/>
                    </a:lnTo>
                    <a:lnTo>
                      <a:pt x="6140800" y="4664074"/>
                    </a:lnTo>
                    <a:lnTo>
                      <a:pt x="6062213" y="4660897"/>
                    </a:lnTo>
                    <a:lnTo>
                      <a:pt x="6001090" y="2989128"/>
                    </a:lnTo>
                    <a:lnTo>
                      <a:pt x="5876065" y="3935802"/>
                    </a:lnTo>
                    <a:lnTo>
                      <a:pt x="5861380" y="3935802"/>
                    </a:lnTo>
                    <a:lnTo>
                      <a:pt x="5451774" y="3935802"/>
                    </a:lnTo>
                    <a:lnTo>
                      <a:pt x="5058442" y="3935802"/>
                    </a:lnTo>
                    <a:lnTo>
                      <a:pt x="4943737" y="4309071"/>
                    </a:lnTo>
                    <a:lnTo>
                      <a:pt x="4890154" y="3882989"/>
                    </a:lnTo>
                    <a:lnTo>
                      <a:pt x="4791326" y="4664074"/>
                    </a:lnTo>
                    <a:lnTo>
                      <a:pt x="4712738" y="4660897"/>
                    </a:lnTo>
                    <a:lnTo>
                      <a:pt x="4652012" y="2989128"/>
                    </a:lnTo>
                    <a:lnTo>
                      <a:pt x="4526590" y="3935802"/>
                    </a:lnTo>
                    <a:lnTo>
                      <a:pt x="4511905" y="3935802"/>
                    </a:lnTo>
                    <a:lnTo>
                      <a:pt x="4102300" y="3935802"/>
                    </a:lnTo>
                    <a:lnTo>
                      <a:pt x="3708967" y="3935802"/>
                    </a:lnTo>
                    <a:lnTo>
                      <a:pt x="3594262" y="4309071"/>
                    </a:lnTo>
                    <a:lnTo>
                      <a:pt x="3540680" y="3882989"/>
                    </a:lnTo>
                    <a:lnTo>
                      <a:pt x="3441851" y="4664074"/>
                    </a:lnTo>
                    <a:lnTo>
                      <a:pt x="3363264" y="4660897"/>
                    </a:lnTo>
                    <a:lnTo>
                      <a:pt x="3302537" y="2989128"/>
                    </a:lnTo>
                    <a:lnTo>
                      <a:pt x="3177116" y="3935802"/>
                    </a:lnTo>
                    <a:lnTo>
                      <a:pt x="3162430" y="3935802"/>
                    </a:lnTo>
                    <a:lnTo>
                      <a:pt x="2752825" y="3935802"/>
                    </a:lnTo>
                    <a:lnTo>
                      <a:pt x="2359493" y="3935802"/>
                    </a:lnTo>
                    <a:lnTo>
                      <a:pt x="2244787" y="4309071"/>
                    </a:lnTo>
                    <a:lnTo>
                      <a:pt x="2191205" y="3882989"/>
                    </a:lnTo>
                    <a:lnTo>
                      <a:pt x="2092376" y="4664074"/>
                    </a:lnTo>
                    <a:lnTo>
                      <a:pt x="2013392" y="4660897"/>
                    </a:lnTo>
                    <a:lnTo>
                      <a:pt x="1953063" y="2989128"/>
                    </a:lnTo>
                    <a:lnTo>
                      <a:pt x="1828038" y="3935802"/>
                    </a:lnTo>
                    <a:lnTo>
                      <a:pt x="1403350" y="3935802"/>
                    </a:lnTo>
                    <a:lnTo>
                      <a:pt x="1403350" y="3856780"/>
                    </a:lnTo>
                    <a:lnTo>
                      <a:pt x="1758580" y="3856780"/>
                    </a:lnTo>
                    <a:lnTo>
                      <a:pt x="1935996" y="2513012"/>
                    </a:lnTo>
                    <a:close/>
                    <a:moveTo>
                      <a:pt x="2396243" y="1697036"/>
                    </a:moveTo>
                    <a:lnTo>
                      <a:pt x="2455612" y="1817499"/>
                    </a:lnTo>
                    <a:lnTo>
                      <a:pt x="2492816" y="1756869"/>
                    </a:lnTo>
                    <a:lnTo>
                      <a:pt x="2786098" y="1756869"/>
                    </a:lnTo>
                    <a:lnTo>
                      <a:pt x="2788473" y="1758464"/>
                    </a:lnTo>
                    <a:lnTo>
                      <a:pt x="2790452" y="1760459"/>
                    </a:lnTo>
                    <a:lnTo>
                      <a:pt x="2792431" y="1763251"/>
                    </a:lnTo>
                    <a:lnTo>
                      <a:pt x="2794805" y="1767240"/>
                    </a:lnTo>
                    <a:lnTo>
                      <a:pt x="2796784" y="1772425"/>
                    </a:lnTo>
                    <a:lnTo>
                      <a:pt x="2798367" y="1778408"/>
                    </a:lnTo>
                    <a:lnTo>
                      <a:pt x="2798763" y="1781600"/>
                    </a:lnTo>
                    <a:lnTo>
                      <a:pt x="2798763" y="1785588"/>
                    </a:lnTo>
                    <a:lnTo>
                      <a:pt x="2798763" y="1789577"/>
                    </a:lnTo>
                    <a:lnTo>
                      <a:pt x="2798367" y="1792768"/>
                    </a:lnTo>
                    <a:lnTo>
                      <a:pt x="2796784" y="1799150"/>
                    </a:lnTo>
                    <a:lnTo>
                      <a:pt x="2794805" y="1803538"/>
                    </a:lnTo>
                    <a:lnTo>
                      <a:pt x="2792431" y="1807527"/>
                    </a:lnTo>
                    <a:lnTo>
                      <a:pt x="2790452" y="1809920"/>
                    </a:lnTo>
                    <a:lnTo>
                      <a:pt x="2788473" y="1811915"/>
                    </a:lnTo>
                    <a:lnTo>
                      <a:pt x="2786098" y="1813510"/>
                    </a:lnTo>
                    <a:lnTo>
                      <a:pt x="2523688" y="1813510"/>
                    </a:lnTo>
                    <a:lnTo>
                      <a:pt x="2450071" y="1933574"/>
                    </a:lnTo>
                    <a:lnTo>
                      <a:pt x="2363788" y="1756869"/>
                    </a:lnTo>
                    <a:lnTo>
                      <a:pt x="2396243" y="1697036"/>
                    </a:lnTo>
                    <a:close/>
                    <a:moveTo>
                      <a:pt x="1641267" y="1206498"/>
                    </a:moveTo>
                    <a:lnTo>
                      <a:pt x="1652388" y="1206498"/>
                    </a:lnTo>
                    <a:lnTo>
                      <a:pt x="1663907" y="1206498"/>
                    </a:lnTo>
                    <a:lnTo>
                      <a:pt x="1674234" y="1206895"/>
                    </a:lnTo>
                    <a:lnTo>
                      <a:pt x="1684958" y="1207690"/>
                    </a:lnTo>
                    <a:lnTo>
                      <a:pt x="1695285" y="1208882"/>
                    </a:lnTo>
                    <a:lnTo>
                      <a:pt x="1714350" y="1211267"/>
                    </a:lnTo>
                    <a:lnTo>
                      <a:pt x="1732621" y="1215241"/>
                    </a:lnTo>
                    <a:lnTo>
                      <a:pt x="1748905" y="1219612"/>
                    </a:lnTo>
                    <a:lnTo>
                      <a:pt x="1765190" y="1224779"/>
                    </a:lnTo>
                    <a:lnTo>
                      <a:pt x="1779489" y="1230740"/>
                    </a:lnTo>
                    <a:lnTo>
                      <a:pt x="1793391" y="1237495"/>
                    </a:lnTo>
                    <a:lnTo>
                      <a:pt x="1805704" y="1244649"/>
                    </a:lnTo>
                    <a:lnTo>
                      <a:pt x="1817619" y="1252597"/>
                    </a:lnTo>
                    <a:lnTo>
                      <a:pt x="1828343" y="1260942"/>
                    </a:lnTo>
                    <a:lnTo>
                      <a:pt x="1837876" y="1269685"/>
                    </a:lnTo>
                    <a:lnTo>
                      <a:pt x="1846614" y="1278428"/>
                    </a:lnTo>
                    <a:lnTo>
                      <a:pt x="1854955" y="1287170"/>
                    </a:lnTo>
                    <a:lnTo>
                      <a:pt x="1862105" y="1296311"/>
                    </a:lnTo>
                    <a:lnTo>
                      <a:pt x="1868460" y="1305848"/>
                    </a:lnTo>
                    <a:lnTo>
                      <a:pt x="1874417" y="1314989"/>
                    </a:lnTo>
                    <a:lnTo>
                      <a:pt x="1879581" y="1324526"/>
                    </a:lnTo>
                    <a:lnTo>
                      <a:pt x="1883950" y="1333269"/>
                    </a:lnTo>
                    <a:lnTo>
                      <a:pt x="1887922" y="1342409"/>
                    </a:lnTo>
                    <a:lnTo>
                      <a:pt x="1891099" y="1350357"/>
                    </a:lnTo>
                    <a:lnTo>
                      <a:pt x="1894277" y="1358703"/>
                    </a:lnTo>
                    <a:lnTo>
                      <a:pt x="1898646" y="1373804"/>
                    </a:lnTo>
                    <a:lnTo>
                      <a:pt x="1901426" y="1386521"/>
                    </a:lnTo>
                    <a:lnTo>
                      <a:pt x="1903412" y="1396853"/>
                    </a:lnTo>
                    <a:lnTo>
                      <a:pt x="1904207" y="1404801"/>
                    </a:lnTo>
                    <a:lnTo>
                      <a:pt x="1905398" y="1396853"/>
                    </a:lnTo>
                    <a:lnTo>
                      <a:pt x="1906590" y="1386521"/>
                    </a:lnTo>
                    <a:lnTo>
                      <a:pt x="1909767" y="1373804"/>
                    </a:lnTo>
                    <a:lnTo>
                      <a:pt x="1914136" y="1358703"/>
                    </a:lnTo>
                    <a:lnTo>
                      <a:pt x="1916917" y="1350357"/>
                    </a:lnTo>
                    <a:lnTo>
                      <a:pt x="1920492" y="1342409"/>
                    </a:lnTo>
                    <a:lnTo>
                      <a:pt x="1924066" y="1333269"/>
                    </a:lnTo>
                    <a:lnTo>
                      <a:pt x="1929230" y="1324526"/>
                    </a:lnTo>
                    <a:lnTo>
                      <a:pt x="1933996" y="1314989"/>
                    </a:lnTo>
                    <a:lnTo>
                      <a:pt x="1939557" y="1305848"/>
                    </a:lnTo>
                    <a:lnTo>
                      <a:pt x="1946706" y="1296311"/>
                    </a:lnTo>
                    <a:lnTo>
                      <a:pt x="1953855" y="1287170"/>
                    </a:lnTo>
                    <a:lnTo>
                      <a:pt x="1961402" y="1278428"/>
                    </a:lnTo>
                    <a:lnTo>
                      <a:pt x="1970935" y="1269685"/>
                    </a:lnTo>
                    <a:lnTo>
                      <a:pt x="1980467" y="1260942"/>
                    </a:lnTo>
                    <a:lnTo>
                      <a:pt x="1991191" y="1252597"/>
                    </a:lnTo>
                    <a:lnTo>
                      <a:pt x="2002710" y="1244649"/>
                    </a:lnTo>
                    <a:lnTo>
                      <a:pt x="2015023" y="1237495"/>
                    </a:lnTo>
                    <a:lnTo>
                      <a:pt x="2028527" y="1230740"/>
                    </a:lnTo>
                    <a:lnTo>
                      <a:pt x="2043620" y="1224779"/>
                    </a:lnTo>
                    <a:lnTo>
                      <a:pt x="2059111" y="1219612"/>
                    </a:lnTo>
                    <a:lnTo>
                      <a:pt x="2076190" y="1215241"/>
                    </a:lnTo>
                    <a:lnTo>
                      <a:pt x="2094064" y="1211267"/>
                    </a:lnTo>
                    <a:lnTo>
                      <a:pt x="2113526" y="1208882"/>
                    </a:lnTo>
                    <a:lnTo>
                      <a:pt x="2123456" y="1207690"/>
                    </a:lnTo>
                    <a:lnTo>
                      <a:pt x="2133782" y="1206895"/>
                    </a:lnTo>
                    <a:lnTo>
                      <a:pt x="2144507" y="1206498"/>
                    </a:lnTo>
                    <a:lnTo>
                      <a:pt x="2155628" y="1206498"/>
                    </a:lnTo>
                    <a:lnTo>
                      <a:pt x="2166749" y="1206498"/>
                    </a:lnTo>
                    <a:lnTo>
                      <a:pt x="2177473" y="1206895"/>
                    </a:lnTo>
                    <a:lnTo>
                      <a:pt x="2188198" y="1207690"/>
                    </a:lnTo>
                    <a:lnTo>
                      <a:pt x="2197730" y="1208882"/>
                    </a:lnTo>
                    <a:lnTo>
                      <a:pt x="2208057" y="1210472"/>
                    </a:lnTo>
                    <a:lnTo>
                      <a:pt x="2217192" y="1212062"/>
                    </a:lnTo>
                    <a:lnTo>
                      <a:pt x="2226328" y="1214049"/>
                    </a:lnTo>
                    <a:lnTo>
                      <a:pt x="2235066" y="1216036"/>
                    </a:lnTo>
                    <a:lnTo>
                      <a:pt x="2243804" y="1218420"/>
                    </a:lnTo>
                    <a:lnTo>
                      <a:pt x="2252145" y="1221599"/>
                    </a:lnTo>
                    <a:lnTo>
                      <a:pt x="2259692" y="1224381"/>
                    </a:lnTo>
                    <a:lnTo>
                      <a:pt x="2267636" y="1227163"/>
                    </a:lnTo>
                    <a:lnTo>
                      <a:pt x="2274785" y="1230740"/>
                    </a:lnTo>
                    <a:lnTo>
                      <a:pt x="2282332" y="1233919"/>
                    </a:lnTo>
                    <a:lnTo>
                      <a:pt x="2295439" y="1241867"/>
                    </a:lnTo>
                    <a:lnTo>
                      <a:pt x="2307752" y="1250212"/>
                    </a:lnTo>
                    <a:lnTo>
                      <a:pt x="2318873" y="1258955"/>
                    </a:lnTo>
                    <a:lnTo>
                      <a:pt x="2329597" y="1268095"/>
                    </a:lnTo>
                    <a:lnTo>
                      <a:pt x="2339527" y="1278428"/>
                    </a:lnTo>
                    <a:lnTo>
                      <a:pt x="2347868" y="1287965"/>
                    </a:lnTo>
                    <a:lnTo>
                      <a:pt x="2355812" y="1298695"/>
                    </a:lnTo>
                    <a:lnTo>
                      <a:pt x="2362564" y="1308630"/>
                    </a:lnTo>
                    <a:lnTo>
                      <a:pt x="2368919" y="1319360"/>
                    </a:lnTo>
                    <a:lnTo>
                      <a:pt x="2374877" y="1330090"/>
                    </a:lnTo>
                    <a:lnTo>
                      <a:pt x="2379643" y="1340820"/>
                    </a:lnTo>
                    <a:lnTo>
                      <a:pt x="2384012" y="1351152"/>
                    </a:lnTo>
                    <a:lnTo>
                      <a:pt x="2387587" y="1361087"/>
                    </a:lnTo>
                    <a:lnTo>
                      <a:pt x="2390764" y="1371022"/>
                    </a:lnTo>
                    <a:lnTo>
                      <a:pt x="2393942" y="1380162"/>
                    </a:lnTo>
                    <a:lnTo>
                      <a:pt x="2397517" y="1397250"/>
                    </a:lnTo>
                    <a:lnTo>
                      <a:pt x="2399900" y="1411557"/>
                    </a:lnTo>
                    <a:lnTo>
                      <a:pt x="2401489" y="1422684"/>
                    </a:lnTo>
                    <a:lnTo>
                      <a:pt x="2402680" y="1432619"/>
                    </a:lnTo>
                    <a:lnTo>
                      <a:pt x="2403077" y="1436991"/>
                    </a:lnTo>
                    <a:lnTo>
                      <a:pt x="2403872" y="1448913"/>
                    </a:lnTo>
                    <a:lnTo>
                      <a:pt x="2405063" y="1468783"/>
                    </a:lnTo>
                    <a:lnTo>
                      <a:pt x="2405063" y="1481102"/>
                    </a:lnTo>
                    <a:lnTo>
                      <a:pt x="2404269" y="1495011"/>
                    </a:lnTo>
                    <a:lnTo>
                      <a:pt x="2403474" y="1510112"/>
                    </a:lnTo>
                    <a:lnTo>
                      <a:pt x="2401886" y="1527201"/>
                    </a:lnTo>
                    <a:lnTo>
                      <a:pt x="2399900" y="1545084"/>
                    </a:lnTo>
                    <a:lnTo>
                      <a:pt x="2397119" y="1564159"/>
                    </a:lnTo>
                    <a:lnTo>
                      <a:pt x="2392750" y="1584426"/>
                    </a:lnTo>
                    <a:lnTo>
                      <a:pt x="2387984" y="1605886"/>
                    </a:lnTo>
                    <a:lnTo>
                      <a:pt x="2382026" y="1628140"/>
                    </a:lnTo>
                    <a:lnTo>
                      <a:pt x="2374480" y="1650792"/>
                    </a:lnTo>
                    <a:lnTo>
                      <a:pt x="2233080" y="1376586"/>
                    </a:lnTo>
                    <a:lnTo>
                      <a:pt x="2108362" y="1728683"/>
                    </a:lnTo>
                    <a:lnTo>
                      <a:pt x="2047989" y="1551839"/>
                    </a:lnTo>
                    <a:lnTo>
                      <a:pt x="1964977" y="1754514"/>
                    </a:lnTo>
                    <a:lnTo>
                      <a:pt x="1703626" y="1756104"/>
                    </a:lnTo>
                    <a:lnTo>
                      <a:pt x="1702037" y="1757296"/>
                    </a:lnTo>
                    <a:lnTo>
                      <a:pt x="1700448" y="1758885"/>
                    </a:lnTo>
                    <a:lnTo>
                      <a:pt x="1699257" y="1761667"/>
                    </a:lnTo>
                    <a:lnTo>
                      <a:pt x="1697271" y="1764846"/>
                    </a:lnTo>
                    <a:lnTo>
                      <a:pt x="1695682" y="1770410"/>
                    </a:lnTo>
                    <a:lnTo>
                      <a:pt x="1694888" y="1776768"/>
                    </a:lnTo>
                    <a:lnTo>
                      <a:pt x="1694093" y="1785511"/>
                    </a:lnTo>
                    <a:lnTo>
                      <a:pt x="1694888" y="1793459"/>
                    </a:lnTo>
                    <a:lnTo>
                      <a:pt x="1695682" y="1799818"/>
                    </a:lnTo>
                    <a:lnTo>
                      <a:pt x="1697668" y="1804984"/>
                    </a:lnTo>
                    <a:lnTo>
                      <a:pt x="1699257" y="1807766"/>
                    </a:lnTo>
                    <a:lnTo>
                      <a:pt x="1701243" y="1810150"/>
                    </a:lnTo>
                    <a:lnTo>
                      <a:pt x="1702434" y="1811740"/>
                    </a:lnTo>
                    <a:lnTo>
                      <a:pt x="1704023" y="1812137"/>
                    </a:lnTo>
                    <a:lnTo>
                      <a:pt x="2002710" y="1810150"/>
                    </a:lnTo>
                    <a:lnTo>
                      <a:pt x="2043620" y="1710800"/>
                    </a:lnTo>
                    <a:lnTo>
                      <a:pt x="2107568" y="1898770"/>
                    </a:lnTo>
                    <a:lnTo>
                      <a:pt x="2243010" y="1517663"/>
                    </a:lnTo>
                    <a:lnTo>
                      <a:pt x="2346676" y="1718748"/>
                    </a:lnTo>
                    <a:lnTo>
                      <a:pt x="2340321" y="1731067"/>
                    </a:lnTo>
                    <a:lnTo>
                      <a:pt x="2333966" y="1742989"/>
                    </a:lnTo>
                    <a:lnTo>
                      <a:pt x="2327214" y="1755706"/>
                    </a:lnTo>
                    <a:lnTo>
                      <a:pt x="2320065" y="1768026"/>
                    </a:lnTo>
                    <a:lnTo>
                      <a:pt x="2312121" y="1780345"/>
                    </a:lnTo>
                    <a:lnTo>
                      <a:pt x="2304574" y="1792664"/>
                    </a:lnTo>
                    <a:lnTo>
                      <a:pt x="2295836" y="1805381"/>
                    </a:lnTo>
                    <a:lnTo>
                      <a:pt x="2287098" y="1818098"/>
                    </a:lnTo>
                    <a:lnTo>
                      <a:pt x="2277168" y="1830417"/>
                    </a:lnTo>
                    <a:lnTo>
                      <a:pt x="2267636" y="1843134"/>
                    </a:lnTo>
                    <a:lnTo>
                      <a:pt x="2256911" y="1855851"/>
                    </a:lnTo>
                    <a:lnTo>
                      <a:pt x="2246187" y="1868568"/>
                    </a:lnTo>
                    <a:lnTo>
                      <a:pt x="2234669" y="1881285"/>
                    </a:lnTo>
                    <a:lnTo>
                      <a:pt x="2223150" y="1894002"/>
                    </a:lnTo>
                    <a:lnTo>
                      <a:pt x="2210440" y="1906719"/>
                    </a:lnTo>
                    <a:lnTo>
                      <a:pt x="2197333" y="1919038"/>
                    </a:lnTo>
                    <a:lnTo>
                      <a:pt x="2183828" y="1931357"/>
                    </a:lnTo>
                    <a:lnTo>
                      <a:pt x="2169530" y="1944074"/>
                    </a:lnTo>
                    <a:lnTo>
                      <a:pt x="2154436" y="1956394"/>
                    </a:lnTo>
                    <a:lnTo>
                      <a:pt x="2138946" y="1968713"/>
                    </a:lnTo>
                    <a:lnTo>
                      <a:pt x="2123456" y="1981032"/>
                    </a:lnTo>
                    <a:lnTo>
                      <a:pt x="2106774" y="1992954"/>
                    </a:lnTo>
                    <a:lnTo>
                      <a:pt x="2089694" y="2005274"/>
                    </a:lnTo>
                    <a:lnTo>
                      <a:pt x="2071821" y="2016798"/>
                    </a:lnTo>
                    <a:lnTo>
                      <a:pt x="2053153" y="2028721"/>
                    </a:lnTo>
                    <a:lnTo>
                      <a:pt x="2033691" y="2040245"/>
                    </a:lnTo>
                    <a:lnTo>
                      <a:pt x="2013831" y="2051770"/>
                    </a:lnTo>
                    <a:lnTo>
                      <a:pt x="1993574" y="2062897"/>
                    </a:lnTo>
                    <a:lnTo>
                      <a:pt x="1972126" y="2074024"/>
                    </a:lnTo>
                    <a:lnTo>
                      <a:pt x="1950281" y="2085152"/>
                    </a:lnTo>
                    <a:lnTo>
                      <a:pt x="1927641" y="2095881"/>
                    </a:lnTo>
                    <a:lnTo>
                      <a:pt x="1904207" y="2106611"/>
                    </a:lnTo>
                    <a:lnTo>
                      <a:pt x="1877992" y="2095086"/>
                    </a:lnTo>
                    <a:lnTo>
                      <a:pt x="1852969" y="2082767"/>
                    </a:lnTo>
                    <a:lnTo>
                      <a:pt x="1828741" y="2070845"/>
                    </a:lnTo>
                    <a:lnTo>
                      <a:pt x="1805306" y="2058128"/>
                    </a:lnTo>
                    <a:lnTo>
                      <a:pt x="1783064" y="2045411"/>
                    </a:lnTo>
                    <a:lnTo>
                      <a:pt x="1761218" y="2032297"/>
                    </a:lnTo>
                    <a:lnTo>
                      <a:pt x="1740167" y="2019183"/>
                    </a:lnTo>
                    <a:lnTo>
                      <a:pt x="1720308" y="2006068"/>
                    </a:lnTo>
                    <a:lnTo>
                      <a:pt x="1701243" y="1992557"/>
                    </a:lnTo>
                    <a:lnTo>
                      <a:pt x="1682575" y="1979443"/>
                    </a:lnTo>
                    <a:lnTo>
                      <a:pt x="1665098" y="1965534"/>
                    </a:lnTo>
                    <a:lnTo>
                      <a:pt x="1648019" y="1952022"/>
                    </a:lnTo>
                    <a:lnTo>
                      <a:pt x="1632132" y="1938113"/>
                    </a:lnTo>
                    <a:lnTo>
                      <a:pt x="1616641" y="1924204"/>
                    </a:lnTo>
                    <a:lnTo>
                      <a:pt x="1601945" y="1910295"/>
                    </a:lnTo>
                    <a:lnTo>
                      <a:pt x="1588044" y="1895989"/>
                    </a:lnTo>
                    <a:lnTo>
                      <a:pt x="1574539" y="1882080"/>
                    </a:lnTo>
                    <a:lnTo>
                      <a:pt x="1561829" y="1867773"/>
                    </a:lnTo>
                    <a:lnTo>
                      <a:pt x="1549913" y="1853864"/>
                    </a:lnTo>
                    <a:lnTo>
                      <a:pt x="1537998" y="1839558"/>
                    </a:lnTo>
                    <a:lnTo>
                      <a:pt x="1527274" y="1825649"/>
                    </a:lnTo>
                    <a:lnTo>
                      <a:pt x="1516947" y="1811740"/>
                    </a:lnTo>
                    <a:lnTo>
                      <a:pt x="1507017" y="1797830"/>
                    </a:lnTo>
                    <a:lnTo>
                      <a:pt x="1498279" y="1783922"/>
                    </a:lnTo>
                    <a:lnTo>
                      <a:pt x="1489540" y="1770013"/>
                    </a:lnTo>
                    <a:lnTo>
                      <a:pt x="1481199" y="1756104"/>
                    </a:lnTo>
                    <a:lnTo>
                      <a:pt x="1473653" y="1742592"/>
                    </a:lnTo>
                    <a:lnTo>
                      <a:pt x="1466901" y="1729080"/>
                    </a:lnTo>
                    <a:lnTo>
                      <a:pt x="1460148" y="1715569"/>
                    </a:lnTo>
                    <a:lnTo>
                      <a:pt x="1454191" y="1702454"/>
                    </a:lnTo>
                    <a:lnTo>
                      <a:pt x="1448233" y="1689340"/>
                    </a:lnTo>
                    <a:lnTo>
                      <a:pt x="1443069" y="1676226"/>
                    </a:lnTo>
                    <a:lnTo>
                      <a:pt x="1438303" y="1663509"/>
                    </a:lnTo>
                    <a:lnTo>
                      <a:pt x="1433934" y="1650792"/>
                    </a:lnTo>
                    <a:lnTo>
                      <a:pt x="1425990" y="1626153"/>
                    </a:lnTo>
                    <a:lnTo>
                      <a:pt x="1419635" y="1603104"/>
                    </a:lnTo>
                    <a:lnTo>
                      <a:pt x="1414472" y="1580055"/>
                    </a:lnTo>
                    <a:lnTo>
                      <a:pt x="1410500" y="1558595"/>
                    </a:lnTo>
                    <a:lnTo>
                      <a:pt x="1407719" y="1538725"/>
                    </a:lnTo>
                    <a:lnTo>
                      <a:pt x="1405733" y="1520047"/>
                    </a:lnTo>
                    <a:lnTo>
                      <a:pt x="1404145" y="1502959"/>
                    </a:lnTo>
                    <a:lnTo>
                      <a:pt x="1403747" y="1487461"/>
                    </a:lnTo>
                    <a:lnTo>
                      <a:pt x="1403350" y="1473154"/>
                    </a:lnTo>
                    <a:lnTo>
                      <a:pt x="1403747" y="1461629"/>
                    </a:lnTo>
                    <a:lnTo>
                      <a:pt x="1404145" y="1451297"/>
                    </a:lnTo>
                    <a:lnTo>
                      <a:pt x="1405336" y="1437388"/>
                    </a:lnTo>
                    <a:lnTo>
                      <a:pt x="1405733" y="1432619"/>
                    </a:lnTo>
                    <a:lnTo>
                      <a:pt x="1406528" y="1422684"/>
                    </a:lnTo>
                    <a:lnTo>
                      <a:pt x="1408117" y="1411557"/>
                    </a:lnTo>
                    <a:lnTo>
                      <a:pt x="1410500" y="1397250"/>
                    </a:lnTo>
                    <a:lnTo>
                      <a:pt x="1414869" y="1380162"/>
                    </a:lnTo>
                    <a:lnTo>
                      <a:pt x="1417252" y="1371022"/>
                    </a:lnTo>
                    <a:lnTo>
                      <a:pt x="1420827" y="1361087"/>
                    </a:lnTo>
                    <a:lnTo>
                      <a:pt x="1424401" y="1351152"/>
                    </a:lnTo>
                    <a:lnTo>
                      <a:pt x="1428770" y="1340820"/>
                    </a:lnTo>
                    <a:lnTo>
                      <a:pt x="1433934" y="1330090"/>
                    </a:lnTo>
                    <a:lnTo>
                      <a:pt x="1439097" y="1319360"/>
                    </a:lnTo>
                    <a:lnTo>
                      <a:pt x="1445452" y="1308630"/>
                    </a:lnTo>
                    <a:lnTo>
                      <a:pt x="1452602" y="1298695"/>
                    </a:lnTo>
                    <a:lnTo>
                      <a:pt x="1460546" y="1287965"/>
                    </a:lnTo>
                    <a:lnTo>
                      <a:pt x="1469284" y="1278428"/>
                    </a:lnTo>
                    <a:lnTo>
                      <a:pt x="1478816" y="1268095"/>
                    </a:lnTo>
                    <a:lnTo>
                      <a:pt x="1489143" y="1258955"/>
                    </a:lnTo>
                    <a:lnTo>
                      <a:pt x="1500662" y="1250212"/>
                    </a:lnTo>
                    <a:lnTo>
                      <a:pt x="1512975" y="1241867"/>
                    </a:lnTo>
                    <a:lnTo>
                      <a:pt x="1526479" y="1233919"/>
                    </a:lnTo>
                    <a:lnTo>
                      <a:pt x="1533231" y="1230740"/>
                    </a:lnTo>
                    <a:lnTo>
                      <a:pt x="1541175" y="1227163"/>
                    </a:lnTo>
                    <a:lnTo>
                      <a:pt x="1548325" y="1224381"/>
                    </a:lnTo>
                    <a:lnTo>
                      <a:pt x="1556666" y="1221599"/>
                    </a:lnTo>
                    <a:lnTo>
                      <a:pt x="1564609" y="1218420"/>
                    </a:lnTo>
                    <a:lnTo>
                      <a:pt x="1572950" y="1216036"/>
                    </a:lnTo>
                    <a:lnTo>
                      <a:pt x="1582086" y="1214049"/>
                    </a:lnTo>
                    <a:lnTo>
                      <a:pt x="1590824" y="1212062"/>
                    </a:lnTo>
                    <a:lnTo>
                      <a:pt x="1600754" y="1210472"/>
                    </a:lnTo>
                    <a:lnTo>
                      <a:pt x="1610286" y="1208882"/>
                    </a:lnTo>
                    <a:lnTo>
                      <a:pt x="1620613" y="1207690"/>
                    </a:lnTo>
                    <a:lnTo>
                      <a:pt x="1630543" y="1206895"/>
                    </a:lnTo>
                    <a:lnTo>
                      <a:pt x="1641267" y="1206498"/>
                    </a:lnTo>
                    <a:close/>
                    <a:moveTo>
                      <a:pt x="1397617" y="523875"/>
                    </a:moveTo>
                    <a:lnTo>
                      <a:pt x="1377778" y="524271"/>
                    </a:lnTo>
                    <a:lnTo>
                      <a:pt x="1357542" y="525065"/>
                    </a:lnTo>
                    <a:lnTo>
                      <a:pt x="1338496" y="526256"/>
                    </a:lnTo>
                    <a:lnTo>
                      <a:pt x="1318657" y="528240"/>
                    </a:lnTo>
                    <a:lnTo>
                      <a:pt x="1299215" y="530225"/>
                    </a:lnTo>
                    <a:lnTo>
                      <a:pt x="1279772" y="533003"/>
                    </a:lnTo>
                    <a:lnTo>
                      <a:pt x="1260726" y="536178"/>
                    </a:lnTo>
                    <a:lnTo>
                      <a:pt x="1242078" y="539750"/>
                    </a:lnTo>
                    <a:lnTo>
                      <a:pt x="1223032" y="543718"/>
                    </a:lnTo>
                    <a:lnTo>
                      <a:pt x="1204780" y="548084"/>
                    </a:lnTo>
                    <a:lnTo>
                      <a:pt x="1186131" y="553640"/>
                    </a:lnTo>
                    <a:lnTo>
                      <a:pt x="1167879" y="558800"/>
                    </a:lnTo>
                    <a:lnTo>
                      <a:pt x="1150024" y="564753"/>
                    </a:lnTo>
                    <a:lnTo>
                      <a:pt x="1131772" y="571103"/>
                    </a:lnTo>
                    <a:lnTo>
                      <a:pt x="1114313" y="577850"/>
                    </a:lnTo>
                    <a:lnTo>
                      <a:pt x="1096855" y="584993"/>
                    </a:lnTo>
                    <a:lnTo>
                      <a:pt x="1079396" y="592137"/>
                    </a:lnTo>
                    <a:lnTo>
                      <a:pt x="1062731" y="600075"/>
                    </a:lnTo>
                    <a:lnTo>
                      <a:pt x="1046066" y="608806"/>
                    </a:lnTo>
                    <a:lnTo>
                      <a:pt x="1029798" y="617537"/>
                    </a:lnTo>
                    <a:lnTo>
                      <a:pt x="1013133" y="626268"/>
                    </a:lnTo>
                    <a:lnTo>
                      <a:pt x="997262" y="635793"/>
                    </a:lnTo>
                    <a:lnTo>
                      <a:pt x="981391" y="645715"/>
                    </a:lnTo>
                    <a:lnTo>
                      <a:pt x="965916" y="655637"/>
                    </a:lnTo>
                    <a:lnTo>
                      <a:pt x="950838" y="666353"/>
                    </a:lnTo>
                    <a:lnTo>
                      <a:pt x="935760" y="677465"/>
                    </a:lnTo>
                    <a:lnTo>
                      <a:pt x="920683" y="688578"/>
                    </a:lnTo>
                    <a:lnTo>
                      <a:pt x="906795" y="700484"/>
                    </a:lnTo>
                    <a:lnTo>
                      <a:pt x="892114" y="712390"/>
                    </a:lnTo>
                    <a:lnTo>
                      <a:pt x="878623" y="724693"/>
                    </a:lnTo>
                    <a:lnTo>
                      <a:pt x="864736" y="736996"/>
                    </a:lnTo>
                    <a:lnTo>
                      <a:pt x="851245" y="750093"/>
                    </a:lnTo>
                    <a:lnTo>
                      <a:pt x="838945" y="763190"/>
                    </a:lnTo>
                    <a:lnTo>
                      <a:pt x="826248" y="777081"/>
                    </a:lnTo>
                    <a:lnTo>
                      <a:pt x="813551" y="790971"/>
                    </a:lnTo>
                    <a:lnTo>
                      <a:pt x="802044" y="804862"/>
                    </a:lnTo>
                    <a:lnTo>
                      <a:pt x="790141" y="819546"/>
                    </a:lnTo>
                    <a:lnTo>
                      <a:pt x="778634" y="834231"/>
                    </a:lnTo>
                    <a:lnTo>
                      <a:pt x="767921" y="849312"/>
                    </a:lnTo>
                    <a:lnTo>
                      <a:pt x="757208" y="864790"/>
                    </a:lnTo>
                    <a:lnTo>
                      <a:pt x="747288" y="880268"/>
                    </a:lnTo>
                    <a:lnTo>
                      <a:pt x="736972" y="895747"/>
                    </a:lnTo>
                    <a:lnTo>
                      <a:pt x="727846" y="912019"/>
                    </a:lnTo>
                    <a:lnTo>
                      <a:pt x="718719" y="928290"/>
                    </a:lnTo>
                    <a:lnTo>
                      <a:pt x="709990" y="944562"/>
                    </a:lnTo>
                    <a:lnTo>
                      <a:pt x="701658" y="961628"/>
                    </a:lnTo>
                    <a:lnTo>
                      <a:pt x="693722" y="978693"/>
                    </a:lnTo>
                    <a:lnTo>
                      <a:pt x="686183" y="996156"/>
                    </a:lnTo>
                    <a:lnTo>
                      <a:pt x="679041" y="1012825"/>
                    </a:lnTo>
                    <a:lnTo>
                      <a:pt x="671899" y="1030684"/>
                    </a:lnTo>
                    <a:lnTo>
                      <a:pt x="665947" y="1048940"/>
                    </a:lnTo>
                    <a:lnTo>
                      <a:pt x="659995" y="1066800"/>
                    </a:lnTo>
                    <a:lnTo>
                      <a:pt x="654440" y="1085056"/>
                    </a:lnTo>
                    <a:lnTo>
                      <a:pt x="649679" y="1103709"/>
                    </a:lnTo>
                    <a:lnTo>
                      <a:pt x="645314" y="1121965"/>
                    </a:lnTo>
                    <a:lnTo>
                      <a:pt x="640950" y="1141016"/>
                    </a:lnTo>
                    <a:lnTo>
                      <a:pt x="637776" y="1159668"/>
                    </a:lnTo>
                    <a:lnTo>
                      <a:pt x="634204" y="1178719"/>
                    </a:lnTo>
                    <a:lnTo>
                      <a:pt x="631824" y="1198166"/>
                    </a:lnTo>
                    <a:lnTo>
                      <a:pt x="629443" y="1217612"/>
                    </a:lnTo>
                    <a:lnTo>
                      <a:pt x="627459" y="1237059"/>
                    </a:lnTo>
                    <a:lnTo>
                      <a:pt x="626666" y="1256903"/>
                    </a:lnTo>
                    <a:lnTo>
                      <a:pt x="625475" y="1276747"/>
                    </a:lnTo>
                    <a:lnTo>
                      <a:pt x="625475" y="1296590"/>
                    </a:lnTo>
                    <a:lnTo>
                      <a:pt x="625475" y="4464843"/>
                    </a:lnTo>
                    <a:lnTo>
                      <a:pt x="625475" y="4485084"/>
                    </a:lnTo>
                    <a:lnTo>
                      <a:pt x="626666" y="4504531"/>
                    </a:lnTo>
                    <a:lnTo>
                      <a:pt x="627459" y="4524375"/>
                    </a:lnTo>
                    <a:lnTo>
                      <a:pt x="629443" y="4543821"/>
                    </a:lnTo>
                    <a:lnTo>
                      <a:pt x="631824" y="4563268"/>
                    </a:lnTo>
                    <a:lnTo>
                      <a:pt x="634204" y="4582318"/>
                    </a:lnTo>
                    <a:lnTo>
                      <a:pt x="637776" y="4601368"/>
                    </a:lnTo>
                    <a:lnTo>
                      <a:pt x="640950" y="4620815"/>
                    </a:lnTo>
                    <a:lnTo>
                      <a:pt x="645314" y="4639071"/>
                    </a:lnTo>
                    <a:lnTo>
                      <a:pt x="649679" y="4658121"/>
                    </a:lnTo>
                    <a:lnTo>
                      <a:pt x="654440" y="4676378"/>
                    </a:lnTo>
                    <a:lnTo>
                      <a:pt x="659995" y="4694634"/>
                    </a:lnTo>
                    <a:lnTo>
                      <a:pt x="665947" y="4712493"/>
                    </a:lnTo>
                    <a:lnTo>
                      <a:pt x="671899" y="4730353"/>
                    </a:lnTo>
                    <a:lnTo>
                      <a:pt x="679041" y="4748212"/>
                    </a:lnTo>
                    <a:lnTo>
                      <a:pt x="686183" y="4765675"/>
                    </a:lnTo>
                    <a:lnTo>
                      <a:pt x="693722" y="4782740"/>
                    </a:lnTo>
                    <a:lnTo>
                      <a:pt x="701658" y="4799806"/>
                    </a:lnTo>
                    <a:lnTo>
                      <a:pt x="709990" y="4816475"/>
                    </a:lnTo>
                    <a:lnTo>
                      <a:pt x="718719" y="4833143"/>
                    </a:lnTo>
                    <a:lnTo>
                      <a:pt x="727846" y="4849415"/>
                    </a:lnTo>
                    <a:lnTo>
                      <a:pt x="736972" y="4865687"/>
                    </a:lnTo>
                    <a:lnTo>
                      <a:pt x="747288" y="4881165"/>
                    </a:lnTo>
                    <a:lnTo>
                      <a:pt x="757208" y="4896643"/>
                    </a:lnTo>
                    <a:lnTo>
                      <a:pt x="767921" y="4912122"/>
                    </a:lnTo>
                    <a:lnTo>
                      <a:pt x="778634" y="4927203"/>
                    </a:lnTo>
                    <a:lnTo>
                      <a:pt x="790141" y="4941490"/>
                    </a:lnTo>
                    <a:lnTo>
                      <a:pt x="802044" y="4956175"/>
                    </a:lnTo>
                    <a:lnTo>
                      <a:pt x="813551" y="4970065"/>
                    </a:lnTo>
                    <a:lnTo>
                      <a:pt x="826248" y="4984353"/>
                    </a:lnTo>
                    <a:lnTo>
                      <a:pt x="838945" y="4997847"/>
                    </a:lnTo>
                    <a:lnTo>
                      <a:pt x="851245" y="5010943"/>
                    </a:lnTo>
                    <a:lnTo>
                      <a:pt x="864736" y="5024040"/>
                    </a:lnTo>
                    <a:lnTo>
                      <a:pt x="878623" y="5036740"/>
                    </a:lnTo>
                    <a:lnTo>
                      <a:pt x="892114" y="5048647"/>
                    </a:lnTo>
                    <a:lnTo>
                      <a:pt x="906795" y="5060950"/>
                    </a:lnTo>
                    <a:lnTo>
                      <a:pt x="920683" y="5072459"/>
                    </a:lnTo>
                    <a:lnTo>
                      <a:pt x="935760" y="5083572"/>
                    </a:lnTo>
                    <a:lnTo>
                      <a:pt x="950838" y="5094684"/>
                    </a:lnTo>
                    <a:lnTo>
                      <a:pt x="965916" y="5105400"/>
                    </a:lnTo>
                    <a:lnTo>
                      <a:pt x="981391" y="5115718"/>
                    </a:lnTo>
                    <a:lnTo>
                      <a:pt x="997262" y="5125243"/>
                    </a:lnTo>
                    <a:lnTo>
                      <a:pt x="1013133" y="5135165"/>
                    </a:lnTo>
                    <a:lnTo>
                      <a:pt x="1029798" y="5144293"/>
                    </a:lnTo>
                    <a:lnTo>
                      <a:pt x="1046066" y="5153025"/>
                    </a:lnTo>
                    <a:lnTo>
                      <a:pt x="1062731" y="5161359"/>
                    </a:lnTo>
                    <a:lnTo>
                      <a:pt x="1079396" y="5168900"/>
                    </a:lnTo>
                    <a:lnTo>
                      <a:pt x="1096855" y="5176837"/>
                    </a:lnTo>
                    <a:lnTo>
                      <a:pt x="1114313" y="5183584"/>
                    </a:lnTo>
                    <a:lnTo>
                      <a:pt x="1131772" y="5190331"/>
                    </a:lnTo>
                    <a:lnTo>
                      <a:pt x="1150024" y="5196681"/>
                    </a:lnTo>
                    <a:lnTo>
                      <a:pt x="1167879" y="5202237"/>
                    </a:lnTo>
                    <a:lnTo>
                      <a:pt x="1186131" y="5207793"/>
                    </a:lnTo>
                    <a:lnTo>
                      <a:pt x="1204780" y="5212953"/>
                    </a:lnTo>
                    <a:lnTo>
                      <a:pt x="1223032" y="5217318"/>
                    </a:lnTo>
                    <a:lnTo>
                      <a:pt x="1242078" y="5221287"/>
                    </a:lnTo>
                    <a:lnTo>
                      <a:pt x="1260726" y="5225256"/>
                    </a:lnTo>
                    <a:lnTo>
                      <a:pt x="1279772" y="5228034"/>
                    </a:lnTo>
                    <a:lnTo>
                      <a:pt x="1299215" y="5230812"/>
                    </a:lnTo>
                    <a:lnTo>
                      <a:pt x="1318657" y="5233590"/>
                    </a:lnTo>
                    <a:lnTo>
                      <a:pt x="1338496" y="5234781"/>
                    </a:lnTo>
                    <a:lnTo>
                      <a:pt x="1357542" y="5236368"/>
                    </a:lnTo>
                    <a:lnTo>
                      <a:pt x="1377778" y="5236765"/>
                    </a:lnTo>
                    <a:lnTo>
                      <a:pt x="1397617" y="5237162"/>
                    </a:lnTo>
                    <a:lnTo>
                      <a:pt x="6778008" y="5237162"/>
                    </a:lnTo>
                    <a:lnTo>
                      <a:pt x="6797848" y="5236765"/>
                    </a:lnTo>
                    <a:lnTo>
                      <a:pt x="6818084" y="5236368"/>
                    </a:lnTo>
                    <a:lnTo>
                      <a:pt x="6837129" y="5234781"/>
                    </a:lnTo>
                    <a:lnTo>
                      <a:pt x="6856572" y="5233590"/>
                    </a:lnTo>
                    <a:lnTo>
                      <a:pt x="6876410" y="5230812"/>
                    </a:lnTo>
                    <a:lnTo>
                      <a:pt x="6895456" y="5228034"/>
                    </a:lnTo>
                    <a:lnTo>
                      <a:pt x="6914899" y="5225256"/>
                    </a:lnTo>
                    <a:lnTo>
                      <a:pt x="6933548" y="5221287"/>
                    </a:lnTo>
                    <a:lnTo>
                      <a:pt x="6952196" y="5217318"/>
                    </a:lnTo>
                    <a:lnTo>
                      <a:pt x="6970846" y="5212953"/>
                    </a:lnTo>
                    <a:lnTo>
                      <a:pt x="6989494" y="5207793"/>
                    </a:lnTo>
                    <a:lnTo>
                      <a:pt x="7007350" y="5202237"/>
                    </a:lnTo>
                    <a:lnTo>
                      <a:pt x="7025602" y="5196681"/>
                    </a:lnTo>
                    <a:lnTo>
                      <a:pt x="7043060" y="5190331"/>
                    </a:lnTo>
                    <a:lnTo>
                      <a:pt x="7061312" y="5183584"/>
                    </a:lnTo>
                    <a:lnTo>
                      <a:pt x="7078770" y="5176837"/>
                    </a:lnTo>
                    <a:lnTo>
                      <a:pt x="7095436" y="5168900"/>
                    </a:lnTo>
                    <a:lnTo>
                      <a:pt x="7112497" y="5161359"/>
                    </a:lnTo>
                    <a:lnTo>
                      <a:pt x="7129559" y="5153025"/>
                    </a:lnTo>
                    <a:lnTo>
                      <a:pt x="7145827" y="5144293"/>
                    </a:lnTo>
                    <a:lnTo>
                      <a:pt x="7162492" y="5135165"/>
                    </a:lnTo>
                    <a:lnTo>
                      <a:pt x="7178364" y="5125243"/>
                    </a:lnTo>
                    <a:lnTo>
                      <a:pt x="7193838" y="5115718"/>
                    </a:lnTo>
                    <a:lnTo>
                      <a:pt x="7209312" y="5105400"/>
                    </a:lnTo>
                    <a:lnTo>
                      <a:pt x="7224787" y="5094684"/>
                    </a:lnTo>
                    <a:lnTo>
                      <a:pt x="7239865" y="5083572"/>
                    </a:lnTo>
                    <a:lnTo>
                      <a:pt x="7254546" y="5072459"/>
                    </a:lnTo>
                    <a:lnTo>
                      <a:pt x="7268830" y="5060950"/>
                    </a:lnTo>
                    <a:lnTo>
                      <a:pt x="7283114" y="5048647"/>
                    </a:lnTo>
                    <a:lnTo>
                      <a:pt x="7297002" y="5036740"/>
                    </a:lnTo>
                    <a:lnTo>
                      <a:pt x="7310889" y="5024040"/>
                    </a:lnTo>
                    <a:lnTo>
                      <a:pt x="7323586" y="5010943"/>
                    </a:lnTo>
                    <a:lnTo>
                      <a:pt x="7336680" y="4997847"/>
                    </a:lnTo>
                    <a:lnTo>
                      <a:pt x="7349378" y="4984353"/>
                    </a:lnTo>
                    <a:lnTo>
                      <a:pt x="7361678" y="4970065"/>
                    </a:lnTo>
                    <a:lnTo>
                      <a:pt x="7373581" y="4956175"/>
                    </a:lnTo>
                    <a:lnTo>
                      <a:pt x="7385484" y="4941490"/>
                    </a:lnTo>
                    <a:lnTo>
                      <a:pt x="7396594" y="4927203"/>
                    </a:lnTo>
                    <a:lnTo>
                      <a:pt x="7407704" y="4912122"/>
                    </a:lnTo>
                    <a:lnTo>
                      <a:pt x="7418418" y="4896643"/>
                    </a:lnTo>
                    <a:lnTo>
                      <a:pt x="7428338" y="4881165"/>
                    </a:lnTo>
                    <a:lnTo>
                      <a:pt x="7438257" y="4865687"/>
                    </a:lnTo>
                    <a:lnTo>
                      <a:pt x="7447780" y="4849415"/>
                    </a:lnTo>
                    <a:lnTo>
                      <a:pt x="7456906" y="4833143"/>
                    </a:lnTo>
                    <a:lnTo>
                      <a:pt x="7465635" y="4816475"/>
                    </a:lnTo>
                    <a:lnTo>
                      <a:pt x="7473968" y="4799806"/>
                    </a:lnTo>
                    <a:lnTo>
                      <a:pt x="7481903" y="4782740"/>
                    </a:lnTo>
                    <a:lnTo>
                      <a:pt x="7489442" y="4765675"/>
                    </a:lnTo>
                    <a:lnTo>
                      <a:pt x="7496188" y="4748212"/>
                    </a:lnTo>
                    <a:lnTo>
                      <a:pt x="7502932" y="4730353"/>
                    </a:lnTo>
                    <a:lnTo>
                      <a:pt x="7509281" y="4712493"/>
                    </a:lnTo>
                    <a:lnTo>
                      <a:pt x="7515233" y="4694634"/>
                    </a:lnTo>
                    <a:lnTo>
                      <a:pt x="7520391" y="4676378"/>
                    </a:lnTo>
                    <a:lnTo>
                      <a:pt x="7525946" y="4658121"/>
                    </a:lnTo>
                    <a:lnTo>
                      <a:pt x="7530311" y="4639071"/>
                    </a:lnTo>
                    <a:lnTo>
                      <a:pt x="7534278" y="4620815"/>
                    </a:lnTo>
                    <a:lnTo>
                      <a:pt x="7537850" y="4601368"/>
                    </a:lnTo>
                    <a:lnTo>
                      <a:pt x="7541024" y="4582318"/>
                    </a:lnTo>
                    <a:lnTo>
                      <a:pt x="7543802" y="4563268"/>
                    </a:lnTo>
                    <a:lnTo>
                      <a:pt x="7546182" y="4543821"/>
                    </a:lnTo>
                    <a:lnTo>
                      <a:pt x="7547770" y="4524375"/>
                    </a:lnTo>
                    <a:lnTo>
                      <a:pt x="7548960" y="4504531"/>
                    </a:lnTo>
                    <a:lnTo>
                      <a:pt x="7549753" y="4485084"/>
                    </a:lnTo>
                    <a:lnTo>
                      <a:pt x="7550150" y="4464843"/>
                    </a:lnTo>
                    <a:lnTo>
                      <a:pt x="7550150" y="1296590"/>
                    </a:lnTo>
                    <a:lnTo>
                      <a:pt x="7549753" y="1276747"/>
                    </a:lnTo>
                    <a:lnTo>
                      <a:pt x="7548960" y="1256903"/>
                    </a:lnTo>
                    <a:lnTo>
                      <a:pt x="7547770" y="1237059"/>
                    </a:lnTo>
                    <a:lnTo>
                      <a:pt x="7546182" y="1217612"/>
                    </a:lnTo>
                    <a:lnTo>
                      <a:pt x="7543802" y="1198166"/>
                    </a:lnTo>
                    <a:lnTo>
                      <a:pt x="7541024" y="1178719"/>
                    </a:lnTo>
                    <a:lnTo>
                      <a:pt x="7537850" y="1159668"/>
                    </a:lnTo>
                    <a:lnTo>
                      <a:pt x="7534278" y="1141016"/>
                    </a:lnTo>
                    <a:lnTo>
                      <a:pt x="7530311" y="1121965"/>
                    </a:lnTo>
                    <a:lnTo>
                      <a:pt x="7525946" y="1103709"/>
                    </a:lnTo>
                    <a:lnTo>
                      <a:pt x="7520391" y="1085056"/>
                    </a:lnTo>
                    <a:lnTo>
                      <a:pt x="7515233" y="1066800"/>
                    </a:lnTo>
                    <a:lnTo>
                      <a:pt x="7509281" y="1048940"/>
                    </a:lnTo>
                    <a:lnTo>
                      <a:pt x="7502932" y="1030684"/>
                    </a:lnTo>
                    <a:lnTo>
                      <a:pt x="7496188" y="1012825"/>
                    </a:lnTo>
                    <a:lnTo>
                      <a:pt x="7489442" y="996156"/>
                    </a:lnTo>
                    <a:lnTo>
                      <a:pt x="7481903" y="978693"/>
                    </a:lnTo>
                    <a:lnTo>
                      <a:pt x="7473968" y="961628"/>
                    </a:lnTo>
                    <a:lnTo>
                      <a:pt x="7465635" y="944562"/>
                    </a:lnTo>
                    <a:lnTo>
                      <a:pt x="7456906" y="928290"/>
                    </a:lnTo>
                    <a:lnTo>
                      <a:pt x="7447780" y="912019"/>
                    </a:lnTo>
                    <a:lnTo>
                      <a:pt x="7438257" y="895747"/>
                    </a:lnTo>
                    <a:lnTo>
                      <a:pt x="7428338" y="880268"/>
                    </a:lnTo>
                    <a:lnTo>
                      <a:pt x="7418418" y="864790"/>
                    </a:lnTo>
                    <a:lnTo>
                      <a:pt x="7407704" y="849312"/>
                    </a:lnTo>
                    <a:lnTo>
                      <a:pt x="7396594" y="834231"/>
                    </a:lnTo>
                    <a:lnTo>
                      <a:pt x="7385484" y="819546"/>
                    </a:lnTo>
                    <a:lnTo>
                      <a:pt x="7373581" y="804862"/>
                    </a:lnTo>
                    <a:lnTo>
                      <a:pt x="7361678" y="790971"/>
                    </a:lnTo>
                    <a:lnTo>
                      <a:pt x="7349378" y="777081"/>
                    </a:lnTo>
                    <a:lnTo>
                      <a:pt x="7336680" y="763190"/>
                    </a:lnTo>
                    <a:lnTo>
                      <a:pt x="7323586" y="750093"/>
                    </a:lnTo>
                    <a:lnTo>
                      <a:pt x="7310889" y="736996"/>
                    </a:lnTo>
                    <a:lnTo>
                      <a:pt x="7297002" y="724693"/>
                    </a:lnTo>
                    <a:lnTo>
                      <a:pt x="7283114" y="712390"/>
                    </a:lnTo>
                    <a:lnTo>
                      <a:pt x="7268830" y="700484"/>
                    </a:lnTo>
                    <a:lnTo>
                      <a:pt x="7254546" y="688578"/>
                    </a:lnTo>
                    <a:lnTo>
                      <a:pt x="7239865" y="677465"/>
                    </a:lnTo>
                    <a:lnTo>
                      <a:pt x="7224787" y="666353"/>
                    </a:lnTo>
                    <a:lnTo>
                      <a:pt x="7209312" y="655637"/>
                    </a:lnTo>
                    <a:lnTo>
                      <a:pt x="7193838" y="645715"/>
                    </a:lnTo>
                    <a:lnTo>
                      <a:pt x="7178364" y="635793"/>
                    </a:lnTo>
                    <a:lnTo>
                      <a:pt x="7162492" y="626268"/>
                    </a:lnTo>
                    <a:lnTo>
                      <a:pt x="7145827" y="617537"/>
                    </a:lnTo>
                    <a:lnTo>
                      <a:pt x="7129559" y="608806"/>
                    </a:lnTo>
                    <a:lnTo>
                      <a:pt x="7112497" y="600075"/>
                    </a:lnTo>
                    <a:lnTo>
                      <a:pt x="7095436" y="592137"/>
                    </a:lnTo>
                    <a:lnTo>
                      <a:pt x="7078770" y="584993"/>
                    </a:lnTo>
                    <a:lnTo>
                      <a:pt x="7061312" y="577850"/>
                    </a:lnTo>
                    <a:lnTo>
                      <a:pt x="7043060" y="571103"/>
                    </a:lnTo>
                    <a:lnTo>
                      <a:pt x="7025602" y="564753"/>
                    </a:lnTo>
                    <a:lnTo>
                      <a:pt x="7007350" y="558800"/>
                    </a:lnTo>
                    <a:lnTo>
                      <a:pt x="6989494" y="553640"/>
                    </a:lnTo>
                    <a:lnTo>
                      <a:pt x="6970846" y="548084"/>
                    </a:lnTo>
                    <a:lnTo>
                      <a:pt x="6952196" y="543718"/>
                    </a:lnTo>
                    <a:lnTo>
                      <a:pt x="6933548" y="539750"/>
                    </a:lnTo>
                    <a:lnTo>
                      <a:pt x="6914899" y="536178"/>
                    </a:lnTo>
                    <a:lnTo>
                      <a:pt x="6895456" y="533003"/>
                    </a:lnTo>
                    <a:lnTo>
                      <a:pt x="6876410" y="530225"/>
                    </a:lnTo>
                    <a:lnTo>
                      <a:pt x="6856572" y="528240"/>
                    </a:lnTo>
                    <a:lnTo>
                      <a:pt x="6837129" y="526256"/>
                    </a:lnTo>
                    <a:lnTo>
                      <a:pt x="6818084" y="525065"/>
                    </a:lnTo>
                    <a:lnTo>
                      <a:pt x="6797848" y="524271"/>
                    </a:lnTo>
                    <a:lnTo>
                      <a:pt x="6778008" y="523875"/>
                    </a:lnTo>
                    <a:lnTo>
                      <a:pt x="1397617" y="523875"/>
                    </a:lnTo>
                    <a:close/>
                    <a:moveTo>
                      <a:pt x="771922" y="0"/>
                    </a:moveTo>
                    <a:lnTo>
                      <a:pt x="7402910" y="0"/>
                    </a:lnTo>
                    <a:lnTo>
                      <a:pt x="7422753" y="396"/>
                    </a:lnTo>
                    <a:lnTo>
                      <a:pt x="7442597" y="793"/>
                    </a:lnTo>
                    <a:lnTo>
                      <a:pt x="7462838" y="2381"/>
                    </a:lnTo>
                    <a:lnTo>
                      <a:pt x="7481888" y="4365"/>
                    </a:lnTo>
                    <a:lnTo>
                      <a:pt x="7501334" y="6350"/>
                    </a:lnTo>
                    <a:lnTo>
                      <a:pt x="7520781" y="9128"/>
                    </a:lnTo>
                    <a:lnTo>
                      <a:pt x="7539831" y="12303"/>
                    </a:lnTo>
                    <a:lnTo>
                      <a:pt x="7558484" y="15875"/>
                    </a:lnTo>
                    <a:lnTo>
                      <a:pt x="7577534" y="19843"/>
                    </a:lnTo>
                    <a:lnTo>
                      <a:pt x="7595790" y="24606"/>
                    </a:lnTo>
                    <a:lnTo>
                      <a:pt x="7614444" y="29368"/>
                    </a:lnTo>
                    <a:lnTo>
                      <a:pt x="7632700" y="34925"/>
                    </a:lnTo>
                    <a:lnTo>
                      <a:pt x="7650560" y="40878"/>
                    </a:lnTo>
                    <a:lnTo>
                      <a:pt x="7668816" y="46831"/>
                    </a:lnTo>
                    <a:lnTo>
                      <a:pt x="7686675" y="53975"/>
                    </a:lnTo>
                    <a:lnTo>
                      <a:pt x="7703740" y="61118"/>
                    </a:lnTo>
                    <a:lnTo>
                      <a:pt x="7720806" y="68262"/>
                    </a:lnTo>
                    <a:lnTo>
                      <a:pt x="7737872" y="76200"/>
                    </a:lnTo>
                    <a:lnTo>
                      <a:pt x="7754938" y="84931"/>
                    </a:lnTo>
                    <a:lnTo>
                      <a:pt x="7771210" y="93662"/>
                    </a:lnTo>
                    <a:lnTo>
                      <a:pt x="7787481" y="102393"/>
                    </a:lnTo>
                    <a:lnTo>
                      <a:pt x="7803753" y="111918"/>
                    </a:lnTo>
                    <a:lnTo>
                      <a:pt x="7819231" y="121840"/>
                    </a:lnTo>
                    <a:lnTo>
                      <a:pt x="7834710" y="131762"/>
                    </a:lnTo>
                    <a:lnTo>
                      <a:pt x="7850584" y="142478"/>
                    </a:lnTo>
                    <a:lnTo>
                      <a:pt x="7865269" y="153590"/>
                    </a:lnTo>
                    <a:lnTo>
                      <a:pt x="7879953" y="164703"/>
                    </a:lnTo>
                    <a:lnTo>
                      <a:pt x="7894638" y="176609"/>
                    </a:lnTo>
                    <a:lnTo>
                      <a:pt x="7908528" y="188515"/>
                    </a:lnTo>
                    <a:lnTo>
                      <a:pt x="7922816" y="200818"/>
                    </a:lnTo>
                    <a:lnTo>
                      <a:pt x="7936310" y="213121"/>
                    </a:lnTo>
                    <a:lnTo>
                      <a:pt x="7949406" y="226218"/>
                    </a:lnTo>
                    <a:lnTo>
                      <a:pt x="7962503" y="239315"/>
                    </a:lnTo>
                    <a:lnTo>
                      <a:pt x="7974806" y="252809"/>
                    </a:lnTo>
                    <a:lnTo>
                      <a:pt x="7987110" y="267097"/>
                    </a:lnTo>
                    <a:lnTo>
                      <a:pt x="7999016" y="280987"/>
                    </a:lnTo>
                    <a:lnTo>
                      <a:pt x="8010922" y="295671"/>
                    </a:lnTo>
                    <a:lnTo>
                      <a:pt x="8022034" y="310356"/>
                    </a:lnTo>
                    <a:lnTo>
                      <a:pt x="8033147" y="325040"/>
                    </a:lnTo>
                    <a:lnTo>
                      <a:pt x="8043862" y="340915"/>
                    </a:lnTo>
                    <a:lnTo>
                      <a:pt x="8053784" y="356393"/>
                    </a:lnTo>
                    <a:lnTo>
                      <a:pt x="8063706" y="371871"/>
                    </a:lnTo>
                    <a:lnTo>
                      <a:pt x="8073231" y="388143"/>
                    </a:lnTo>
                    <a:lnTo>
                      <a:pt x="8081962" y="404018"/>
                    </a:lnTo>
                    <a:lnTo>
                      <a:pt x="8090694" y="420687"/>
                    </a:lnTo>
                    <a:lnTo>
                      <a:pt x="8099425" y="437753"/>
                    </a:lnTo>
                    <a:lnTo>
                      <a:pt x="8107362" y="454421"/>
                    </a:lnTo>
                    <a:lnTo>
                      <a:pt x="8114506" y="471487"/>
                    </a:lnTo>
                    <a:lnTo>
                      <a:pt x="8121650" y="488950"/>
                    </a:lnTo>
                    <a:lnTo>
                      <a:pt x="8128794" y="506809"/>
                    </a:lnTo>
                    <a:lnTo>
                      <a:pt x="8134747" y="525065"/>
                    </a:lnTo>
                    <a:lnTo>
                      <a:pt x="8140700" y="542925"/>
                    </a:lnTo>
                    <a:lnTo>
                      <a:pt x="8146256" y="560784"/>
                    </a:lnTo>
                    <a:lnTo>
                      <a:pt x="8151416" y="579040"/>
                    </a:lnTo>
                    <a:lnTo>
                      <a:pt x="8155781" y="598090"/>
                    </a:lnTo>
                    <a:lnTo>
                      <a:pt x="8159750" y="617140"/>
                    </a:lnTo>
                    <a:lnTo>
                      <a:pt x="8163322" y="635793"/>
                    </a:lnTo>
                    <a:lnTo>
                      <a:pt x="8166497" y="654843"/>
                    </a:lnTo>
                    <a:lnTo>
                      <a:pt x="8169275" y="674290"/>
                    </a:lnTo>
                    <a:lnTo>
                      <a:pt x="8171260" y="693737"/>
                    </a:lnTo>
                    <a:lnTo>
                      <a:pt x="8173244" y="712787"/>
                    </a:lnTo>
                    <a:lnTo>
                      <a:pt x="8174831" y="732631"/>
                    </a:lnTo>
                    <a:lnTo>
                      <a:pt x="8175228" y="752871"/>
                    </a:lnTo>
                    <a:lnTo>
                      <a:pt x="8175625" y="772715"/>
                    </a:lnTo>
                    <a:lnTo>
                      <a:pt x="8175625" y="6085284"/>
                    </a:lnTo>
                    <a:lnTo>
                      <a:pt x="8175228" y="6105127"/>
                    </a:lnTo>
                    <a:lnTo>
                      <a:pt x="8174831" y="6125368"/>
                    </a:lnTo>
                    <a:lnTo>
                      <a:pt x="8173244" y="6145212"/>
                    </a:lnTo>
                    <a:lnTo>
                      <a:pt x="8171260" y="6164262"/>
                    </a:lnTo>
                    <a:lnTo>
                      <a:pt x="8169275" y="6183709"/>
                    </a:lnTo>
                    <a:lnTo>
                      <a:pt x="8166497" y="6203155"/>
                    </a:lnTo>
                    <a:lnTo>
                      <a:pt x="8163322" y="6222205"/>
                    </a:lnTo>
                    <a:lnTo>
                      <a:pt x="8159750" y="6240859"/>
                    </a:lnTo>
                    <a:lnTo>
                      <a:pt x="8155781" y="6259909"/>
                    </a:lnTo>
                    <a:lnTo>
                      <a:pt x="8151416" y="6278165"/>
                    </a:lnTo>
                    <a:lnTo>
                      <a:pt x="8146256" y="6296818"/>
                    </a:lnTo>
                    <a:lnTo>
                      <a:pt x="8140700" y="6315074"/>
                    </a:lnTo>
                    <a:lnTo>
                      <a:pt x="8134747" y="6332934"/>
                    </a:lnTo>
                    <a:lnTo>
                      <a:pt x="8128794" y="6351190"/>
                    </a:lnTo>
                    <a:lnTo>
                      <a:pt x="8121650" y="6368652"/>
                    </a:lnTo>
                    <a:lnTo>
                      <a:pt x="8114506" y="6386115"/>
                    </a:lnTo>
                    <a:lnTo>
                      <a:pt x="8107362" y="6403577"/>
                    </a:lnTo>
                    <a:lnTo>
                      <a:pt x="8099425" y="6420246"/>
                    </a:lnTo>
                    <a:lnTo>
                      <a:pt x="8090694" y="6437312"/>
                    </a:lnTo>
                    <a:lnTo>
                      <a:pt x="8081962" y="6453980"/>
                    </a:lnTo>
                    <a:lnTo>
                      <a:pt x="8073231" y="6469855"/>
                    </a:lnTo>
                    <a:lnTo>
                      <a:pt x="8063706" y="6485730"/>
                    </a:lnTo>
                    <a:lnTo>
                      <a:pt x="8053784" y="6501605"/>
                    </a:lnTo>
                    <a:lnTo>
                      <a:pt x="8043862" y="6517084"/>
                    </a:lnTo>
                    <a:lnTo>
                      <a:pt x="8033147" y="6532959"/>
                    </a:lnTo>
                    <a:lnTo>
                      <a:pt x="8022034" y="6547643"/>
                    </a:lnTo>
                    <a:lnTo>
                      <a:pt x="8010922" y="6562327"/>
                    </a:lnTo>
                    <a:lnTo>
                      <a:pt x="7999016" y="6577012"/>
                    </a:lnTo>
                    <a:lnTo>
                      <a:pt x="7987110" y="6590902"/>
                    </a:lnTo>
                    <a:lnTo>
                      <a:pt x="7974806" y="6605190"/>
                    </a:lnTo>
                    <a:lnTo>
                      <a:pt x="7962503" y="6618684"/>
                    </a:lnTo>
                    <a:lnTo>
                      <a:pt x="7949406" y="6631780"/>
                    </a:lnTo>
                    <a:lnTo>
                      <a:pt x="7936310" y="6644877"/>
                    </a:lnTo>
                    <a:lnTo>
                      <a:pt x="7922816" y="6657180"/>
                    </a:lnTo>
                    <a:lnTo>
                      <a:pt x="7908528" y="6669484"/>
                    </a:lnTo>
                    <a:lnTo>
                      <a:pt x="7894638" y="6681390"/>
                    </a:lnTo>
                    <a:lnTo>
                      <a:pt x="7879953" y="6693296"/>
                    </a:lnTo>
                    <a:lnTo>
                      <a:pt x="7865269" y="6704409"/>
                    </a:lnTo>
                    <a:lnTo>
                      <a:pt x="7850584" y="6715521"/>
                    </a:lnTo>
                    <a:lnTo>
                      <a:pt x="7834710" y="6725840"/>
                    </a:lnTo>
                    <a:lnTo>
                      <a:pt x="7819231" y="6736159"/>
                    </a:lnTo>
                    <a:lnTo>
                      <a:pt x="7803753" y="6746080"/>
                    </a:lnTo>
                    <a:lnTo>
                      <a:pt x="7787481" y="6755209"/>
                    </a:lnTo>
                    <a:lnTo>
                      <a:pt x="7771210" y="6764337"/>
                    </a:lnTo>
                    <a:lnTo>
                      <a:pt x="7754938" y="6773068"/>
                    </a:lnTo>
                    <a:lnTo>
                      <a:pt x="7737872" y="6781402"/>
                    </a:lnTo>
                    <a:lnTo>
                      <a:pt x="7720806" y="6789737"/>
                    </a:lnTo>
                    <a:lnTo>
                      <a:pt x="7703740" y="6796880"/>
                    </a:lnTo>
                    <a:lnTo>
                      <a:pt x="7686675" y="6804024"/>
                    </a:lnTo>
                    <a:lnTo>
                      <a:pt x="7668816" y="6811168"/>
                    </a:lnTo>
                    <a:lnTo>
                      <a:pt x="7650560" y="6817121"/>
                    </a:lnTo>
                    <a:lnTo>
                      <a:pt x="7632700" y="6823074"/>
                    </a:lnTo>
                    <a:lnTo>
                      <a:pt x="7614444" y="6828630"/>
                    </a:lnTo>
                    <a:lnTo>
                      <a:pt x="7595790" y="6833393"/>
                    </a:lnTo>
                    <a:lnTo>
                      <a:pt x="7577534" y="6838155"/>
                    </a:lnTo>
                    <a:lnTo>
                      <a:pt x="7558484" y="6842124"/>
                    </a:lnTo>
                    <a:lnTo>
                      <a:pt x="7539831" y="6845696"/>
                    </a:lnTo>
                    <a:lnTo>
                      <a:pt x="7520781" y="6848871"/>
                    </a:lnTo>
                    <a:lnTo>
                      <a:pt x="7501334" y="6851649"/>
                    </a:lnTo>
                    <a:lnTo>
                      <a:pt x="7481888" y="6853634"/>
                    </a:lnTo>
                    <a:lnTo>
                      <a:pt x="7462838" y="6855618"/>
                    </a:lnTo>
                    <a:lnTo>
                      <a:pt x="7442597" y="6857205"/>
                    </a:lnTo>
                    <a:lnTo>
                      <a:pt x="7422753" y="6857602"/>
                    </a:lnTo>
                    <a:lnTo>
                      <a:pt x="7402910" y="6857999"/>
                    </a:lnTo>
                    <a:lnTo>
                      <a:pt x="771922" y="6857999"/>
                    </a:lnTo>
                    <a:lnTo>
                      <a:pt x="752078" y="6857602"/>
                    </a:lnTo>
                    <a:lnTo>
                      <a:pt x="732235" y="6857205"/>
                    </a:lnTo>
                    <a:lnTo>
                      <a:pt x="712788" y="6855618"/>
                    </a:lnTo>
                    <a:lnTo>
                      <a:pt x="692944" y="6853634"/>
                    </a:lnTo>
                    <a:lnTo>
                      <a:pt x="673894" y="6851649"/>
                    </a:lnTo>
                    <a:lnTo>
                      <a:pt x="654844" y="6848871"/>
                    </a:lnTo>
                    <a:lnTo>
                      <a:pt x="635397" y="6845696"/>
                    </a:lnTo>
                    <a:lnTo>
                      <a:pt x="616347" y="6842124"/>
                    </a:lnTo>
                    <a:lnTo>
                      <a:pt x="598091" y="6838155"/>
                    </a:lnTo>
                    <a:lnTo>
                      <a:pt x="579041" y="6833393"/>
                    </a:lnTo>
                    <a:lnTo>
                      <a:pt x="560785" y="6828630"/>
                    </a:lnTo>
                    <a:lnTo>
                      <a:pt x="542925" y="6823074"/>
                    </a:lnTo>
                    <a:lnTo>
                      <a:pt x="524272" y="6817121"/>
                    </a:lnTo>
                    <a:lnTo>
                      <a:pt x="506810" y="6811168"/>
                    </a:lnTo>
                    <a:lnTo>
                      <a:pt x="488950" y="6804024"/>
                    </a:lnTo>
                    <a:lnTo>
                      <a:pt x="471488" y="6796880"/>
                    </a:lnTo>
                    <a:lnTo>
                      <a:pt x="454819" y="6789737"/>
                    </a:lnTo>
                    <a:lnTo>
                      <a:pt x="437753" y="6781402"/>
                    </a:lnTo>
                    <a:lnTo>
                      <a:pt x="420688" y="6773068"/>
                    </a:lnTo>
                    <a:lnTo>
                      <a:pt x="404416" y="6764337"/>
                    </a:lnTo>
                    <a:lnTo>
                      <a:pt x="387747" y="6755209"/>
                    </a:lnTo>
                    <a:lnTo>
                      <a:pt x="371872" y="6746080"/>
                    </a:lnTo>
                    <a:lnTo>
                      <a:pt x="356394" y="6736159"/>
                    </a:lnTo>
                    <a:lnTo>
                      <a:pt x="340916" y="6725840"/>
                    </a:lnTo>
                    <a:lnTo>
                      <a:pt x="325041" y="6715521"/>
                    </a:lnTo>
                    <a:lnTo>
                      <a:pt x="310356" y="6704409"/>
                    </a:lnTo>
                    <a:lnTo>
                      <a:pt x="295672" y="6693296"/>
                    </a:lnTo>
                    <a:lnTo>
                      <a:pt x="280988" y="6681390"/>
                    </a:lnTo>
                    <a:lnTo>
                      <a:pt x="267097" y="6669484"/>
                    </a:lnTo>
                    <a:lnTo>
                      <a:pt x="252810" y="6657180"/>
                    </a:lnTo>
                    <a:lnTo>
                      <a:pt x="239316" y="6644877"/>
                    </a:lnTo>
                    <a:lnTo>
                      <a:pt x="226219" y="6631780"/>
                    </a:lnTo>
                    <a:lnTo>
                      <a:pt x="213122" y="6618684"/>
                    </a:lnTo>
                    <a:lnTo>
                      <a:pt x="200819" y="6605190"/>
                    </a:lnTo>
                    <a:lnTo>
                      <a:pt x="188516" y="6590902"/>
                    </a:lnTo>
                    <a:lnTo>
                      <a:pt x="176610" y="6577012"/>
                    </a:lnTo>
                    <a:lnTo>
                      <a:pt x="164703" y="6562327"/>
                    </a:lnTo>
                    <a:lnTo>
                      <a:pt x="153591" y="6547643"/>
                    </a:lnTo>
                    <a:lnTo>
                      <a:pt x="142478" y="6532959"/>
                    </a:lnTo>
                    <a:lnTo>
                      <a:pt x="131763" y="6517084"/>
                    </a:lnTo>
                    <a:lnTo>
                      <a:pt x="121841" y="6501605"/>
                    </a:lnTo>
                    <a:lnTo>
                      <a:pt x="111919" y="6485730"/>
                    </a:lnTo>
                    <a:lnTo>
                      <a:pt x="102394" y="6469855"/>
                    </a:lnTo>
                    <a:lnTo>
                      <a:pt x="92869" y="6453980"/>
                    </a:lnTo>
                    <a:lnTo>
                      <a:pt x="84138" y="6437312"/>
                    </a:lnTo>
                    <a:lnTo>
                      <a:pt x="76200" y="6420246"/>
                    </a:lnTo>
                    <a:lnTo>
                      <a:pt x="68263" y="6403577"/>
                    </a:lnTo>
                    <a:lnTo>
                      <a:pt x="60722" y="6386115"/>
                    </a:lnTo>
                    <a:lnTo>
                      <a:pt x="53975" y="6368652"/>
                    </a:lnTo>
                    <a:lnTo>
                      <a:pt x="46831" y="6351190"/>
                    </a:lnTo>
                    <a:lnTo>
                      <a:pt x="40878" y="6332934"/>
                    </a:lnTo>
                    <a:lnTo>
                      <a:pt x="34925" y="6315074"/>
                    </a:lnTo>
                    <a:lnTo>
                      <a:pt x="28972" y="6296818"/>
                    </a:lnTo>
                    <a:lnTo>
                      <a:pt x="24210" y="6278165"/>
                    </a:lnTo>
                    <a:lnTo>
                      <a:pt x="19844" y="6259909"/>
                    </a:lnTo>
                    <a:lnTo>
                      <a:pt x="15478" y="6240859"/>
                    </a:lnTo>
                    <a:lnTo>
                      <a:pt x="12303" y="6222205"/>
                    </a:lnTo>
                    <a:lnTo>
                      <a:pt x="8731" y="6203155"/>
                    </a:lnTo>
                    <a:lnTo>
                      <a:pt x="6350" y="6183709"/>
                    </a:lnTo>
                    <a:lnTo>
                      <a:pt x="3969" y="6164262"/>
                    </a:lnTo>
                    <a:lnTo>
                      <a:pt x="2381" y="6145212"/>
                    </a:lnTo>
                    <a:lnTo>
                      <a:pt x="794" y="6125368"/>
                    </a:lnTo>
                    <a:lnTo>
                      <a:pt x="397" y="6105127"/>
                    </a:lnTo>
                    <a:lnTo>
                      <a:pt x="0" y="6085284"/>
                    </a:lnTo>
                    <a:lnTo>
                      <a:pt x="0" y="772715"/>
                    </a:lnTo>
                    <a:lnTo>
                      <a:pt x="397" y="752871"/>
                    </a:lnTo>
                    <a:lnTo>
                      <a:pt x="794" y="732631"/>
                    </a:lnTo>
                    <a:lnTo>
                      <a:pt x="2381" y="712787"/>
                    </a:lnTo>
                    <a:lnTo>
                      <a:pt x="3969" y="693737"/>
                    </a:lnTo>
                    <a:lnTo>
                      <a:pt x="6350" y="674290"/>
                    </a:lnTo>
                    <a:lnTo>
                      <a:pt x="8731" y="654843"/>
                    </a:lnTo>
                    <a:lnTo>
                      <a:pt x="12303" y="635793"/>
                    </a:lnTo>
                    <a:lnTo>
                      <a:pt x="15478" y="617140"/>
                    </a:lnTo>
                    <a:lnTo>
                      <a:pt x="19844" y="598090"/>
                    </a:lnTo>
                    <a:lnTo>
                      <a:pt x="24210" y="579040"/>
                    </a:lnTo>
                    <a:lnTo>
                      <a:pt x="28972" y="560784"/>
                    </a:lnTo>
                    <a:lnTo>
                      <a:pt x="34925" y="542925"/>
                    </a:lnTo>
                    <a:lnTo>
                      <a:pt x="40878" y="525065"/>
                    </a:lnTo>
                    <a:lnTo>
                      <a:pt x="46831" y="506809"/>
                    </a:lnTo>
                    <a:lnTo>
                      <a:pt x="53975" y="488950"/>
                    </a:lnTo>
                    <a:lnTo>
                      <a:pt x="60722" y="471487"/>
                    </a:lnTo>
                    <a:lnTo>
                      <a:pt x="68263" y="454421"/>
                    </a:lnTo>
                    <a:lnTo>
                      <a:pt x="76200" y="437753"/>
                    </a:lnTo>
                    <a:lnTo>
                      <a:pt x="84138" y="420687"/>
                    </a:lnTo>
                    <a:lnTo>
                      <a:pt x="92869" y="404018"/>
                    </a:lnTo>
                    <a:lnTo>
                      <a:pt x="102394" y="388143"/>
                    </a:lnTo>
                    <a:lnTo>
                      <a:pt x="111919" y="371871"/>
                    </a:lnTo>
                    <a:lnTo>
                      <a:pt x="121841" y="356393"/>
                    </a:lnTo>
                    <a:lnTo>
                      <a:pt x="131763" y="340915"/>
                    </a:lnTo>
                    <a:lnTo>
                      <a:pt x="142478" y="325040"/>
                    </a:lnTo>
                    <a:lnTo>
                      <a:pt x="153591" y="310356"/>
                    </a:lnTo>
                    <a:lnTo>
                      <a:pt x="164703" y="295671"/>
                    </a:lnTo>
                    <a:lnTo>
                      <a:pt x="176610" y="280987"/>
                    </a:lnTo>
                    <a:lnTo>
                      <a:pt x="188516" y="267097"/>
                    </a:lnTo>
                    <a:lnTo>
                      <a:pt x="200819" y="252809"/>
                    </a:lnTo>
                    <a:lnTo>
                      <a:pt x="213122" y="239315"/>
                    </a:lnTo>
                    <a:lnTo>
                      <a:pt x="226219" y="226218"/>
                    </a:lnTo>
                    <a:lnTo>
                      <a:pt x="239316" y="213121"/>
                    </a:lnTo>
                    <a:lnTo>
                      <a:pt x="252810" y="200818"/>
                    </a:lnTo>
                    <a:lnTo>
                      <a:pt x="267097" y="188515"/>
                    </a:lnTo>
                    <a:lnTo>
                      <a:pt x="280988" y="176609"/>
                    </a:lnTo>
                    <a:lnTo>
                      <a:pt x="295672" y="164703"/>
                    </a:lnTo>
                    <a:lnTo>
                      <a:pt x="310356" y="153590"/>
                    </a:lnTo>
                    <a:lnTo>
                      <a:pt x="325041" y="142478"/>
                    </a:lnTo>
                    <a:lnTo>
                      <a:pt x="340916" y="131762"/>
                    </a:lnTo>
                    <a:lnTo>
                      <a:pt x="356394" y="121840"/>
                    </a:lnTo>
                    <a:lnTo>
                      <a:pt x="371872" y="111918"/>
                    </a:lnTo>
                    <a:lnTo>
                      <a:pt x="387747" y="102393"/>
                    </a:lnTo>
                    <a:lnTo>
                      <a:pt x="404416" y="93662"/>
                    </a:lnTo>
                    <a:lnTo>
                      <a:pt x="420688" y="84931"/>
                    </a:lnTo>
                    <a:lnTo>
                      <a:pt x="437753" y="76200"/>
                    </a:lnTo>
                    <a:lnTo>
                      <a:pt x="454819" y="68262"/>
                    </a:lnTo>
                    <a:lnTo>
                      <a:pt x="471488" y="61118"/>
                    </a:lnTo>
                    <a:lnTo>
                      <a:pt x="488950" y="53975"/>
                    </a:lnTo>
                    <a:lnTo>
                      <a:pt x="506810" y="46831"/>
                    </a:lnTo>
                    <a:lnTo>
                      <a:pt x="524272" y="40878"/>
                    </a:lnTo>
                    <a:lnTo>
                      <a:pt x="542925" y="34925"/>
                    </a:lnTo>
                    <a:lnTo>
                      <a:pt x="560785" y="29368"/>
                    </a:lnTo>
                    <a:lnTo>
                      <a:pt x="579041" y="24606"/>
                    </a:lnTo>
                    <a:lnTo>
                      <a:pt x="598091" y="19843"/>
                    </a:lnTo>
                    <a:lnTo>
                      <a:pt x="616347" y="15875"/>
                    </a:lnTo>
                    <a:lnTo>
                      <a:pt x="635397" y="12303"/>
                    </a:lnTo>
                    <a:lnTo>
                      <a:pt x="654844" y="9128"/>
                    </a:lnTo>
                    <a:lnTo>
                      <a:pt x="673894" y="6350"/>
                    </a:lnTo>
                    <a:lnTo>
                      <a:pt x="692944" y="4365"/>
                    </a:lnTo>
                    <a:lnTo>
                      <a:pt x="712788" y="2381"/>
                    </a:lnTo>
                    <a:lnTo>
                      <a:pt x="732235" y="793"/>
                    </a:lnTo>
                    <a:lnTo>
                      <a:pt x="752078" y="396"/>
                    </a:lnTo>
                    <a:lnTo>
                      <a:pt x="77192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4489989" y="5313468"/>
            <a:ext cx="2968832" cy="1295156"/>
            <a:chOff x="4311862" y="5313468"/>
            <a:chExt cx="2968832" cy="1295156"/>
          </a:xfrm>
        </p:grpSpPr>
        <p:sp>
          <p:nvSpPr>
            <p:cNvPr id="37" name="矩形 36"/>
            <p:cNvSpPr/>
            <p:nvPr/>
          </p:nvSpPr>
          <p:spPr>
            <a:xfrm>
              <a:off x="4311862" y="5313468"/>
              <a:ext cx="2968832" cy="1295156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4495841" y="5360542"/>
              <a:ext cx="262892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rgbClr val="7B5D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单击此处插入文本单击此处插入文本单击此处插入</a:t>
              </a:r>
              <a:r>
                <a:rPr lang="zh-CN" altLang="en-US" sz="2400" dirty="0" smtClean="0">
                  <a:solidFill>
                    <a:srgbClr val="7B5D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013694" y="5313468"/>
            <a:ext cx="2968832" cy="1295156"/>
            <a:chOff x="4311862" y="5313468"/>
            <a:chExt cx="2968832" cy="1295156"/>
          </a:xfrm>
        </p:grpSpPr>
        <p:sp>
          <p:nvSpPr>
            <p:cNvPr id="40" name="矩形 39"/>
            <p:cNvSpPr/>
            <p:nvPr/>
          </p:nvSpPr>
          <p:spPr>
            <a:xfrm>
              <a:off x="4311862" y="5313468"/>
              <a:ext cx="2968832" cy="1295156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4495841" y="5360542"/>
              <a:ext cx="262892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rgbClr val="7B5D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单击此处插入文本单击此处插入文本单击此处插入</a:t>
              </a:r>
              <a:r>
                <a:rPr lang="zh-CN" altLang="en-US" sz="2400" dirty="0" smtClean="0">
                  <a:solidFill>
                    <a:srgbClr val="7B5D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15924" y="5313468"/>
            <a:ext cx="2968832" cy="1295156"/>
            <a:chOff x="4311862" y="5313468"/>
            <a:chExt cx="2968832" cy="1295156"/>
          </a:xfrm>
        </p:grpSpPr>
        <p:sp>
          <p:nvSpPr>
            <p:cNvPr id="43" name="矩形 42"/>
            <p:cNvSpPr/>
            <p:nvPr/>
          </p:nvSpPr>
          <p:spPr>
            <a:xfrm>
              <a:off x="4311862" y="5313468"/>
              <a:ext cx="2968832" cy="1295156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495841" y="5360542"/>
              <a:ext cx="262892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rgbClr val="7B5D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单击此处插入文本单击此处插入文本单击此处插入</a:t>
              </a:r>
              <a:r>
                <a:rPr lang="zh-CN" altLang="en-US" sz="2400" dirty="0" smtClean="0">
                  <a:solidFill>
                    <a:srgbClr val="7B5D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1" name="直接连接符 50"/>
          <p:cNvCxnSpPr/>
          <p:nvPr/>
        </p:nvCxnSpPr>
        <p:spPr>
          <a:xfrm>
            <a:off x="3364992" y="950976"/>
            <a:ext cx="551078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4662833" y="34727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插入标题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12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021" y="4039834"/>
            <a:ext cx="4318660" cy="28181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681" y="1897451"/>
            <a:ext cx="4140530" cy="21416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7451"/>
            <a:ext cx="3808021" cy="21420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808021" y="1897451"/>
            <a:ext cx="4318660" cy="2141640"/>
          </a:xfrm>
          <a:prstGeom prst="rect">
            <a:avLst/>
          </a:prstGeom>
          <a:solidFill>
            <a:srgbClr val="FBE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26681" y="4039090"/>
            <a:ext cx="4065319" cy="2818909"/>
          </a:xfrm>
          <a:prstGeom prst="rect">
            <a:avLst/>
          </a:prstGeom>
          <a:solidFill>
            <a:srgbClr val="FBE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1" y="4039091"/>
            <a:ext cx="3808021" cy="2818908"/>
          </a:xfrm>
          <a:prstGeom prst="rect">
            <a:avLst/>
          </a:prstGeom>
          <a:solidFill>
            <a:srgbClr val="FBE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578387" y="2198478"/>
            <a:ext cx="27779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</a:p>
          <a:p>
            <a:pPr lvl="0"/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endParaRPr lang="zh-CN" altLang="en-US" sz="2400" dirty="0">
              <a:solidFill>
                <a:srgbClr val="7B5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897048" y="4763548"/>
            <a:ext cx="27779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</a:p>
          <a:p>
            <a:pPr lvl="0"/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endParaRPr lang="zh-CN" altLang="en-US" sz="2400" dirty="0">
              <a:solidFill>
                <a:srgbClr val="7B5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5045" y="4763548"/>
            <a:ext cx="27779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</a:p>
          <a:p>
            <a:pPr lvl="0"/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endParaRPr lang="zh-CN" altLang="en-US" sz="2400" dirty="0">
              <a:solidFill>
                <a:srgbClr val="7B5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364992" y="950976"/>
            <a:ext cx="5510784" cy="0"/>
          </a:xfrm>
          <a:prstGeom prst="line">
            <a:avLst/>
          </a:prstGeom>
          <a:ln w="12700">
            <a:solidFill>
              <a:srgbClr val="A17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662833" y="34727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</a:t>
            </a:r>
            <a:r>
              <a:rPr lang="zh-CN" altLang="en-US" sz="2800" b="1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插入标题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42196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2786103" y="2503650"/>
            <a:ext cx="526752" cy="2664605"/>
          </a:xfrm>
          <a:prstGeom prst="rect">
            <a:avLst/>
          </a:prstGeom>
          <a:solidFill>
            <a:srgbClr val="B73C2B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anchor="ctr"/>
          <a:lstStyle/>
          <a:p>
            <a:pPr algn="ctr">
              <a:defRPr/>
            </a:pP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480015" y="1919950"/>
            <a:ext cx="1138923" cy="1138923"/>
          </a:xfrm>
          <a:prstGeom prst="ellipse">
            <a:avLst/>
          </a:prstGeom>
          <a:solidFill>
            <a:srgbClr val="D45949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16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2624755" y="2064690"/>
            <a:ext cx="849446" cy="849446"/>
          </a:xfrm>
          <a:prstGeom prst="ellipse">
            <a:avLst/>
          </a:prstGeom>
          <a:solidFill>
            <a:srgbClr val="FFFFFF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lvl="0" algn="ctr">
              <a:defRPr/>
            </a:pPr>
            <a:r>
              <a:rPr lang="zh-CN" altLang="en-US" sz="20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31" name="矩形 30"/>
          <p:cNvSpPr/>
          <p:nvPr/>
        </p:nvSpPr>
        <p:spPr>
          <a:xfrm>
            <a:off x="4757862" y="3189377"/>
            <a:ext cx="526752" cy="19788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88000" anchor="ctr"/>
          <a:lstStyle/>
          <a:p>
            <a:pPr algn="ctr">
              <a:defRPr/>
            </a:pP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451776" y="2605677"/>
            <a:ext cx="1138923" cy="1138923"/>
          </a:xfrm>
          <a:prstGeom prst="ellipse">
            <a:avLst/>
          </a:prstGeom>
          <a:solidFill>
            <a:srgbClr val="FBEBD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596514" y="2750415"/>
            <a:ext cx="849446" cy="847074"/>
          </a:xfrm>
          <a:prstGeom prst="ellipse">
            <a:avLst/>
          </a:prstGeom>
          <a:solidFill>
            <a:srgbClr val="FFFFFF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000" b="1" dirty="0" smtClean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000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727249" y="2221292"/>
            <a:ext cx="526752" cy="29469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anchor="ctr"/>
          <a:lstStyle/>
          <a:p>
            <a:pPr algn="ctr">
              <a:defRPr/>
            </a:pP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421163" y="1637593"/>
            <a:ext cx="1138923" cy="1138923"/>
          </a:xfrm>
          <a:prstGeom prst="ellipse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565901" y="1782330"/>
            <a:ext cx="849446" cy="847074"/>
          </a:xfrm>
          <a:prstGeom prst="ellipse">
            <a:avLst/>
          </a:prstGeom>
          <a:solidFill>
            <a:srgbClr val="FFFFFF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lvl="0" algn="ctr">
              <a:defRPr/>
            </a:pPr>
            <a:r>
              <a:rPr lang="zh-CN" altLang="en-US" sz="20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37" name="矩形 36"/>
          <p:cNvSpPr/>
          <p:nvPr/>
        </p:nvSpPr>
        <p:spPr>
          <a:xfrm>
            <a:off x="8699009" y="3402923"/>
            <a:ext cx="526752" cy="1765330"/>
          </a:xfrm>
          <a:prstGeom prst="rect">
            <a:avLst/>
          </a:prstGeom>
          <a:solidFill>
            <a:srgbClr val="A17A3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06000" anchor="ctr"/>
          <a:lstStyle/>
          <a:p>
            <a:pPr algn="ctr">
              <a:defRPr/>
            </a:pP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8392922" y="2819225"/>
            <a:ext cx="1138923" cy="1138923"/>
          </a:xfrm>
          <a:prstGeom prst="ellipse">
            <a:avLst/>
          </a:prstGeom>
          <a:solidFill>
            <a:srgbClr val="7B5D27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8537662" y="2963963"/>
            <a:ext cx="849446" cy="847074"/>
          </a:xfrm>
          <a:prstGeom prst="ellipse">
            <a:avLst/>
          </a:prstGeom>
          <a:solidFill>
            <a:srgbClr val="FFFFFF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lvl="0" algn="ctr">
              <a:defRPr/>
            </a:pPr>
            <a:r>
              <a:rPr lang="zh-CN" altLang="en-US" sz="20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1820389" y="5189607"/>
            <a:ext cx="8439892" cy="0"/>
          </a:xfrm>
          <a:prstGeom prst="line">
            <a:avLst/>
          </a:prstGeom>
          <a:ln w="25400">
            <a:solidFill>
              <a:srgbClr val="C5C5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任意多边形 22"/>
          <p:cNvSpPr/>
          <p:nvPr/>
        </p:nvSpPr>
        <p:spPr>
          <a:xfrm>
            <a:off x="11241973" y="603599"/>
            <a:ext cx="1900053" cy="1900049"/>
          </a:xfrm>
          <a:custGeom>
            <a:avLst/>
            <a:gdLst>
              <a:gd name="connsiteX0" fmla="*/ 710262 w 1900053"/>
              <a:gd name="connsiteY0" fmla="*/ 174134 h 1900049"/>
              <a:gd name="connsiteX1" fmla="*/ 322316 w 1900053"/>
              <a:gd name="connsiteY1" fmla="*/ 470497 h 1900049"/>
              <a:gd name="connsiteX2" fmla="*/ 174134 w 1900053"/>
              <a:gd name="connsiteY2" fmla="*/ 950024 h 1900049"/>
              <a:gd name="connsiteX3" fmla="*/ 322316 w 1900053"/>
              <a:gd name="connsiteY3" fmla="*/ 1429551 h 1900049"/>
              <a:gd name="connsiteX4" fmla="*/ 710262 w 1900053"/>
              <a:gd name="connsiteY4" fmla="*/ 1725914 h 1900049"/>
              <a:gd name="connsiteX5" fmla="*/ 1189790 w 1900053"/>
              <a:gd name="connsiteY5" fmla="*/ 1725914 h 1900049"/>
              <a:gd name="connsiteX6" fmla="*/ 1577736 w 1900053"/>
              <a:gd name="connsiteY6" fmla="*/ 1429551 h 1900049"/>
              <a:gd name="connsiteX7" fmla="*/ 1725918 w 1900053"/>
              <a:gd name="connsiteY7" fmla="*/ 950024 h 1900049"/>
              <a:gd name="connsiteX8" fmla="*/ 1577736 w 1900053"/>
              <a:gd name="connsiteY8" fmla="*/ 470497 h 1900049"/>
              <a:gd name="connsiteX9" fmla="*/ 1189790 w 1900053"/>
              <a:gd name="connsiteY9" fmla="*/ 174134 h 1900049"/>
              <a:gd name="connsiteX10" fmla="*/ 656452 w 1900053"/>
              <a:gd name="connsiteY10" fmla="*/ 0 h 1900049"/>
              <a:gd name="connsiteX11" fmla="*/ 1243601 w 1900053"/>
              <a:gd name="connsiteY11" fmla="*/ 0 h 1900049"/>
              <a:gd name="connsiteX12" fmla="*/ 1718614 w 1900053"/>
              <a:gd name="connsiteY12" fmla="*/ 362877 h 1900049"/>
              <a:gd name="connsiteX13" fmla="*/ 1900053 w 1900053"/>
              <a:gd name="connsiteY13" fmla="*/ 950025 h 1900049"/>
              <a:gd name="connsiteX14" fmla="*/ 1718614 w 1900053"/>
              <a:gd name="connsiteY14" fmla="*/ 1537172 h 1900049"/>
              <a:gd name="connsiteX15" fmla="*/ 1243601 w 1900053"/>
              <a:gd name="connsiteY15" fmla="*/ 1900049 h 1900049"/>
              <a:gd name="connsiteX16" fmla="*/ 656452 w 1900053"/>
              <a:gd name="connsiteY16" fmla="*/ 1900049 h 1900049"/>
              <a:gd name="connsiteX17" fmla="*/ 181439 w 1900053"/>
              <a:gd name="connsiteY17" fmla="*/ 1537172 h 1900049"/>
              <a:gd name="connsiteX18" fmla="*/ 0 w 1900053"/>
              <a:gd name="connsiteY18" fmla="*/ 950025 h 1900049"/>
              <a:gd name="connsiteX19" fmla="*/ 181439 w 1900053"/>
              <a:gd name="connsiteY19" fmla="*/ 362877 h 190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900053" h="1900049">
                <a:moveTo>
                  <a:pt x="710262" y="174134"/>
                </a:moveTo>
                <a:lnTo>
                  <a:pt x="322316" y="470497"/>
                </a:lnTo>
                <a:lnTo>
                  <a:pt x="174134" y="950024"/>
                </a:lnTo>
                <a:lnTo>
                  <a:pt x="322316" y="1429551"/>
                </a:lnTo>
                <a:lnTo>
                  <a:pt x="710262" y="1725914"/>
                </a:lnTo>
                <a:lnTo>
                  <a:pt x="1189790" y="1725914"/>
                </a:lnTo>
                <a:lnTo>
                  <a:pt x="1577736" y="1429551"/>
                </a:lnTo>
                <a:lnTo>
                  <a:pt x="1725918" y="950024"/>
                </a:lnTo>
                <a:lnTo>
                  <a:pt x="1577736" y="470497"/>
                </a:lnTo>
                <a:lnTo>
                  <a:pt x="1189790" y="174134"/>
                </a:lnTo>
                <a:close/>
                <a:moveTo>
                  <a:pt x="656452" y="0"/>
                </a:moveTo>
                <a:lnTo>
                  <a:pt x="1243601" y="0"/>
                </a:lnTo>
                <a:lnTo>
                  <a:pt x="1718614" y="362877"/>
                </a:lnTo>
                <a:lnTo>
                  <a:pt x="1900053" y="950025"/>
                </a:lnTo>
                <a:lnTo>
                  <a:pt x="1718614" y="1537172"/>
                </a:lnTo>
                <a:lnTo>
                  <a:pt x="1243601" y="1900049"/>
                </a:lnTo>
                <a:lnTo>
                  <a:pt x="656452" y="1900049"/>
                </a:lnTo>
                <a:lnTo>
                  <a:pt x="181439" y="1537172"/>
                </a:lnTo>
                <a:lnTo>
                  <a:pt x="0" y="950025"/>
                </a:lnTo>
                <a:lnTo>
                  <a:pt x="181439" y="362877"/>
                </a:lnTo>
                <a:close/>
              </a:path>
            </a:pathLst>
          </a:custGeom>
          <a:solidFill>
            <a:srgbClr val="A17A3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-826631" y="5433439"/>
            <a:ext cx="1900053" cy="1900049"/>
          </a:xfrm>
          <a:custGeom>
            <a:avLst/>
            <a:gdLst>
              <a:gd name="connsiteX0" fmla="*/ 710262 w 1900053"/>
              <a:gd name="connsiteY0" fmla="*/ 174134 h 1900049"/>
              <a:gd name="connsiteX1" fmla="*/ 322316 w 1900053"/>
              <a:gd name="connsiteY1" fmla="*/ 470497 h 1900049"/>
              <a:gd name="connsiteX2" fmla="*/ 174134 w 1900053"/>
              <a:gd name="connsiteY2" fmla="*/ 950024 h 1900049"/>
              <a:gd name="connsiteX3" fmla="*/ 322316 w 1900053"/>
              <a:gd name="connsiteY3" fmla="*/ 1429551 h 1900049"/>
              <a:gd name="connsiteX4" fmla="*/ 710262 w 1900053"/>
              <a:gd name="connsiteY4" fmla="*/ 1725914 h 1900049"/>
              <a:gd name="connsiteX5" fmla="*/ 1189790 w 1900053"/>
              <a:gd name="connsiteY5" fmla="*/ 1725914 h 1900049"/>
              <a:gd name="connsiteX6" fmla="*/ 1577736 w 1900053"/>
              <a:gd name="connsiteY6" fmla="*/ 1429551 h 1900049"/>
              <a:gd name="connsiteX7" fmla="*/ 1725918 w 1900053"/>
              <a:gd name="connsiteY7" fmla="*/ 950024 h 1900049"/>
              <a:gd name="connsiteX8" fmla="*/ 1577736 w 1900053"/>
              <a:gd name="connsiteY8" fmla="*/ 470497 h 1900049"/>
              <a:gd name="connsiteX9" fmla="*/ 1189790 w 1900053"/>
              <a:gd name="connsiteY9" fmla="*/ 174134 h 1900049"/>
              <a:gd name="connsiteX10" fmla="*/ 656452 w 1900053"/>
              <a:gd name="connsiteY10" fmla="*/ 0 h 1900049"/>
              <a:gd name="connsiteX11" fmla="*/ 1243601 w 1900053"/>
              <a:gd name="connsiteY11" fmla="*/ 0 h 1900049"/>
              <a:gd name="connsiteX12" fmla="*/ 1718614 w 1900053"/>
              <a:gd name="connsiteY12" fmla="*/ 362877 h 1900049"/>
              <a:gd name="connsiteX13" fmla="*/ 1900053 w 1900053"/>
              <a:gd name="connsiteY13" fmla="*/ 950025 h 1900049"/>
              <a:gd name="connsiteX14" fmla="*/ 1718614 w 1900053"/>
              <a:gd name="connsiteY14" fmla="*/ 1537172 h 1900049"/>
              <a:gd name="connsiteX15" fmla="*/ 1243601 w 1900053"/>
              <a:gd name="connsiteY15" fmla="*/ 1900049 h 1900049"/>
              <a:gd name="connsiteX16" fmla="*/ 656452 w 1900053"/>
              <a:gd name="connsiteY16" fmla="*/ 1900049 h 1900049"/>
              <a:gd name="connsiteX17" fmla="*/ 181439 w 1900053"/>
              <a:gd name="connsiteY17" fmla="*/ 1537172 h 1900049"/>
              <a:gd name="connsiteX18" fmla="*/ 0 w 1900053"/>
              <a:gd name="connsiteY18" fmla="*/ 950025 h 1900049"/>
              <a:gd name="connsiteX19" fmla="*/ 181439 w 1900053"/>
              <a:gd name="connsiteY19" fmla="*/ 362877 h 190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900053" h="1900049">
                <a:moveTo>
                  <a:pt x="710262" y="174134"/>
                </a:moveTo>
                <a:lnTo>
                  <a:pt x="322316" y="470497"/>
                </a:lnTo>
                <a:lnTo>
                  <a:pt x="174134" y="950024"/>
                </a:lnTo>
                <a:lnTo>
                  <a:pt x="322316" y="1429551"/>
                </a:lnTo>
                <a:lnTo>
                  <a:pt x="710262" y="1725914"/>
                </a:lnTo>
                <a:lnTo>
                  <a:pt x="1189790" y="1725914"/>
                </a:lnTo>
                <a:lnTo>
                  <a:pt x="1577736" y="1429551"/>
                </a:lnTo>
                <a:lnTo>
                  <a:pt x="1725918" y="950024"/>
                </a:lnTo>
                <a:lnTo>
                  <a:pt x="1577736" y="470497"/>
                </a:lnTo>
                <a:lnTo>
                  <a:pt x="1189790" y="174134"/>
                </a:lnTo>
                <a:close/>
                <a:moveTo>
                  <a:pt x="656452" y="0"/>
                </a:moveTo>
                <a:lnTo>
                  <a:pt x="1243601" y="0"/>
                </a:lnTo>
                <a:lnTo>
                  <a:pt x="1718614" y="362877"/>
                </a:lnTo>
                <a:lnTo>
                  <a:pt x="1900053" y="950025"/>
                </a:lnTo>
                <a:lnTo>
                  <a:pt x="1718614" y="1537172"/>
                </a:lnTo>
                <a:lnTo>
                  <a:pt x="1243601" y="1900049"/>
                </a:lnTo>
                <a:lnTo>
                  <a:pt x="656452" y="1900049"/>
                </a:lnTo>
                <a:lnTo>
                  <a:pt x="181439" y="1537172"/>
                </a:lnTo>
                <a:lnTo>
                  <a:pt x="0" y="950025"/>
                </a:lnTo>
                <a:lnTo>
                  <a:pt x="181439" y="362877"/>
                </a:lnTo>
                <a:close/>
              </a:path>
            </a:pathLst>
          </a:custGeom>
          <a:solidFill>
            <a:srgbClr val="A17A3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322061" y="5409055"/>
            <a:ext cx="81982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</a:p>
          <a:p>
            <a:pPr lvl="0"/>
            <a:endParaRPr lang="zh-CN" altLang="en-US" sz="24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364992" y="950976"/>
            <a:ext cx="5510784" cy="0"/>
          </a:xfrm>
          <a:prstGeom prst="line">
            <a:avLst/>
          </a:prstGeom>
          <a:ln w="12700">
            <a:solidFill>
              <a:srgbClr val="A17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4662833" y="34727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</a:t>
            </a:r>
            <a:r>
              <a:rPr lang="zh-CN" altLang="en-US" sz="2800" b="1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插入标题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9179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11" b="30390"/>
          <a:stretch/>
        </p:blipFill>
        <p:spPr>
          <a:xfrm>
            <a:off x="0" y="1721922"/>
            <a:ext cx="12192000" cy="323008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721922"/>
            <a:ext cx="12192000" cy="3230089"/>
          </a:xfrm>
          <a:prstGeom prst="rect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8875776" y="2208810"/>
            <a:ext cx="2256311" cy="2256311"/>
            <a:chOff x="1905989" y="1118012"/>
            <a:chExt cx="2256311" cy="2256311"/>
          </a:xfrm>
        </p:grpSpPr>
        <p:sp>
          <p:nvSpPr>
            <p:cNvPr id="6" name="十边形 5"/>
            <p:cNvSpPr/>
            <p:nvPr/>
          </p:nvSpPr>
          <p:spPr>
            <a:xfrm>
              <a:off x="1905989" y="1118012"/>
              <a:ext cx="2256311" cy="2256311"/>
            </a:xfrm>
            <a:prstGeom prst="decagon">
              <a:avLst/>
            </a:prstGeom>
            <a:noFill/>
            <a:ln>
              <a:solidFill>
                <a:srgbClr val="7B5D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十边形 6"/>
            <p:cNvSpPr/>
            <p:nvPr/>
          </p:nvSpPr>
          <p:spPr>
            <a:xfrm>
              <a:off x="2018805" y="1230828"/>
              <a:ext cx="2030680" cy="2030680"/>
            </a:xfrm>
            <a:prstGeom prst="decagon">
              <a:avLst/>
            </a:prstGeom>
            <a:blipFill>
              <a:blip r:embed="rId3"/>
              <a:stretch>
                <a:fillRect/>
              </a:stretch>
            </a:blipFill>
            <a:ln w="76200">
              <a:solidFill>
                <a:srgbClr val="7B5D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3364992" y="816864"/>
            <a:ext cx="5510784" cy="0"/>
          </a:xfrm>
          <a:prstGeom prst="line">
            <a:avLst/>
          </a:prstGeom>
          <a:ln w="12700">
            <a:solidFill>
              <a:srgbClr val="A17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662833" y="21316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</a:t>
            </a:r>
            <a:r>
              <a:rPr lang="zh-CN" altLang="en-US" sz="2800" b="1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插入标题</a:t>
            </a:r>
            <a:endParaRPr lang="zh-CN" altLang="en-US" sz="20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1001408" y="2474348"/>
            <a:ext cx="59215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</a:p>
          <a:p>
            <a:pPr lvl="0"/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pPr lvl="0"/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pPr lvl="0"/>
            <a:r>
              <a:rPr lang="zh-CN" altLang="en-US" sz="2400" dirty="0">
                <a:solidFill>
                  <a:srgbClr val="7B5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</a:p>
          <a:p>
            <a:endParaRPr lang="zh-CN" altLang="en-US" sz="2400" dirty="0">
              <a:solidFill>
                <a:srgbClr val="7B5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39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边形 3"/>
          <p:cNvSpPr/>
          <p:nvPr/>
        </p:nvSpPr>
        <p:spPr>
          <a:xfrm>
            <a:off x="2410696" y="2624445"/>
            <a:ext cx="3515097" cy="3515097"/>
          </a:xfrm>
          <a:prstGeom prst="decagon">
            <a:avLst/>
          </a:prstGeom>
          <a:noFill/>
          <a:ln>
            <a:solidFill>
              <a:srgbClr val="7B5D2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十边形 2"/>
          <p:cNvSpPr/>
          <p:nvPr/>
        </p:nvSpPr>
        <p:spPr>
          <a:xfrm>
            <a:off x="1484421" y="890650"/>
            <a:ext cx="2576945" cy="2576945"/>
          </a:xfrm>
          <a:prstGeom prst="decagon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7B5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989070" y="4187879"/>
            <a:ext cx="40872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24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</a:t>
            </a:r>
            <a:r>
              <a:rPr lang="zh-CN" altLang="en-US" sz="2400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</a:t>
            </a:r>
          </a:p>
          <a:p>
            <a:pPr lvl="0"/>
            <a:endParaRPr lang="zh-CN" altLang="en-US" sz="24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35756" y="3603104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</a:t>
            </a:r>
            <a:r>
              <a:rPr lang="zh-CN" altLang="en-US" sz="3200" b="1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插入标题</a:t>
            </a:r>
            <a:endParaRPr lang="zh-CN" altLang="en-US" sz="2400" b="1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7135756" y="4187879"/>
            <a:ext cx="3467616" cy="0"/>
          </a:xfrm>
          <a:prstGeom prst="line">
            <a:avLst/>
          </a:prstGeom>
          <a:ln>
            <a:solidFill>
              <a:srgbClr val="7B5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900113" y="3603104"/>
            <a:ext cx="27115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单击此处插入文本单击此处插入文本单击此处插入文本</a:t>
            </a:r>
          </a:p>
          <a:p>
            <a:pPr lvl="0"/>
            <a:r>
              <a:rPr lang="zh-CN" altLang="en-US" sz="24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单击此处插入文本单击此处插入文本</a:t>
            </a:r>
            <a:endParaRPr lang="zh-CN" altLang="en-US" dirty="0"/>
          </a:p>
        </p:txBody>
      </p:sp>
      <p:sp>
        <p:nvSpPr>
          <p:cNvPr id="13" name="十边形 12"/>
          <p:cNvSpPr/>
          <p:nvPr/>
        </p:nvSpPr>
        <p:spPr>
          <a:xfrm>
            <a:off x="10923781" y="194886"/>
            <a:ext cx="2536438" cy="2536438"/>
          </a:xfrm>
          <a:prstGeom prst="decagon">
            <a:avLst/>
          </a:prstGeom>
          <a:solidFill>
            <a:srgbClr val="7B5D27">
              <a:alpha val="4800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2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441</Words>
  <Application>Microsoft Office PowerPoint</Application>
  <PresentationFormat>自定义</PresentationFormat>
  <Paragraphs>69</Paragraphs>
  <Slides>11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pc</cp:lastModifiedBy>
  <cp:revision>20</cp:revision>
  <dcterms:created xsi:type="dcterms:W3CDTF">2015-06-20T05:38:48Z</dcterms:created>
  <dcterms:modified xsi:type="dcterms:W3CDTF">2015-07-13T08:00:46Z</dcterms:modified>
</cp:coreProperties>
</file>