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notesSlides/notesSlide9.xml" ContentType="application/vnd.openxmlformats-officedocument.presentationml.notesSlide+xml"/>
  <Override PartName="/ppt/charts/chart2.xml" ContentType="application/vnd.openxmlformats-officedocument.drawingml.chart+xml"/>
  <Override PartName="/ppt/tags/tag1.xml" ContentType="application/vnd.openxmlformats-officedocument.presentationml.tags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75" r:id="rId2"/>
    <p:sldId id="268" r:id="rId3"/>
    <p:sldId id="270" r:id="rId4"/>
    <p:sldId id="266" r:id="rId5"/>
    <p:sldId id="273" r:id="rId6"/>
    <p:sldId id="256" r:id="rId7"/>
    <p:sldId id="258" r:id="rId8"/>
    <p:sldId id="259" r:id="rId9"/>
    <p:sldId id="260" r:id="rId10"/>
    <p:sldId id="267" r:id="rId11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49" autoAdjust="0"/>
  </p:normalViewPr>
  <p:slideViewPr>
    <p:cSldViewPr showGuides="1">
      <p:cViewPr varScale="1">
        <p:scale>
          <a:sx n="88" d="100"/>
          <a:sy n="88" d="100"/>
        </p:scale>
        <p:origin x="-876" y="47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>
                        <a:lumMod val="95000"/>
                      </a:schemeClr>
                    </a:solidFill>
                  </a:defRPr>
                </a:pPr>
                <a:endParaRPr lang="zh-CN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1号</c:v>
                </c:pt>
                <c:pt idx="1">
                  <c:v>2号</c:v>
                </c:pt>
                <c:pt idx="2">
                  <c:v>3号</c:v>
                </c:pt>
                <c:pt idx="3">
                  <c:v>4号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overlap val="100"/>
        <c:axId val="104553472"/>
        <c:axId val="104563456"/>
      </c:barChart>
      <c:catAx>
        <c:axId val="1045534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65000"/>
                  </a:schemeClr>
                </a:solidFill>
              </a:defRPr>
            </a:pPr>
            <a:endParaRPr lang="zh-CN"/>
          </a:p>
        </c:txPr>
        <c:crossAx val="104563456"/>
        <c:crosses val="autoZero"/>
        <c:auto val="1"/>
        <c:lblAlgn val="ctr"/>
        <c:lblOffset val="100"/>
        <c:noMultiLvlLbl val="0"/>
      </c:catAx>
      <c:valAx>
        <c:axId val="10456345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045534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B091E0-0B34-46A0-9A42-E00A8FD9C40F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323AA1-832E-45F9-81FF-FE8CB1CFAB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60811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封面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23AA1-832E-45F9-81FF-FE8CB1CFABC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56743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结束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23AA1-832E-45F9-81FF-FE8CB1CFABC2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86202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目录页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23AA1-832E-45F9-81FF-FE8CB1CFABC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86202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过渡页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23AA1-832E-45F9-81FF-FE8CB1CFABC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86202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导入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23AA1-832E-45F9-81FF-FE8CB1CFABC2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86202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讲授新课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23AA1-832E-45F9-81FF-FE8CB1CFABC2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96045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课堂练习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23AA1-832E-45F9-81FF-FE8CB1CFABC2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87529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spc="600" dirty="0" smtClean="0">
                <a:solidFill>
                  <a:schemeClr val="bg1">
                    <a:lumMod val="50000"/>
                  </a:schemeClr>
                </a:solidFill>
              </a:rPr>
              <a:t>巩固升华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23AA1-832E-45F9-81FF-FE8CB1CFABC2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94260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spc="600" dirty="0" smtClean="0">
                <a:solidFill>
                  <a:schemeClr val="bg1">
                    <a:lumMod val="50000"/>
                  </a:schemeClr>
                </a:solidFill>
              </a:rPr>
              <a:t>本课总结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23AA1-832E-45F9-81FF-FE8CB1CFABC2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20630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布置作业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23AA1-832E-45F9-81FF-FE8CB1CFABC2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22614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59F3-37AF-4AE0-A5AB-1884767054EC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1CA8D-746A-4974-9F87-9D6EB39F3F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1472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59F3-37AF-4AE0-A5AB-1884767054EC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1CA8D-746A-4974-9F87-9D6EB39F3F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9991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59F3-37AF-4AE0-A5AB-1884767054EC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1CA8D-746A-4974-9F87-9D6EB39F3F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0199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59F3-37AF-4AE0-A5AB-1884767054EC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1CA8D-746A-4974-9F87-9D6EB39F3F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8383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59F3-37AF-4AE0-A5AB-1884767054EC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1CA8D-746A-4974-9F87-9D6EB39F3F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1699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59F3-37AF-4AE0-A5AB-1884767054EC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1CA8D-746A-4974-9F87-9D6EB39F3F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4728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59F3-37AF-4AE0-A5AB-1884767054EC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1CA8D-746A-4974-9F87-9D6EB39F3F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0792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59F3-37AF-4AE0-A5AB-1884767054EC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1CA8D-746A-4974-9F87-9D6EB39F3F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6908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59F3-37AF-4AE0-A5AB-1884767054EC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1CA8D-746A-4974-9F87-9D6EB39F3F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5184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59F3-37AF-4AE0-A5AB-1884767054EC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1CA8D-746A-4974-9F87-9D6EB39F3F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2416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59F3-37AF-4AE0-A5AB-1884767054EC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1CA8D-746A-4974-9F87-9D6EB39F3F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3958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9659F3-37AF-4AE0-A5AB-1884767054EC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1CA8D-746A-4974-9F87-9D6EB39F3F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2850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13" Type="http://schemas.microsoft.com/office/2007/relationships/hdphoto" Target="../media/hdphoto2.wdp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.emf"/><Relationship Id="rId12" Type="http://schemas.openxmlformats.org/officeDocument/2006/relationships/image" Target="../media/image7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emf"/><Relationship Id="rId11" Type="http://schemas.microsoft.com/office/2007/relationships/hdphoto" Target="../media/hdphoto1.wdp"/><Relationship Id="rId5" Type="http://schemas.openxmlformats.org/officeDocument/2006/relationships/image" Target="../media/image1.emf"/><Relationship Id="rId10" Type="http://schemas.openxmlformats.org/officeDocument/2006/relationships/image" Target="../media/image6.pn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5.emf"/><Relationship Id="rId1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6.png"/><Relationship Id="rId5" Type="http://schemas.microsoft.com/office/2007/relationships/hdphoto" Target="../media/hdphoto2.wdp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image" Target="../media/image1.emf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6.png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6"/>
          <p:cNvGrpSpPr>
            <a:grpSpLocks noChangeAspect="1"/>
          </p:cNvGrpSpPr>
          <p:nvPr/>
        </p:nvGrpSpPr>
        <p:grpSpPr bwMode="auto">
          <a:xfrm>
            <a:off x="2817114" y="-1309482"/>
            <a:ext cx="7682206" cy="14079244"/>
            <a:chOff x="156" y="441"/>
            <a:chExt cx="2134" cy="3911"/>
          </a:xfrm>
          <a:solidFill>
            <a:schemeClr val="bg1">
              <a:lumMod val="85000"/>
              <a:alpha val="7000"/>
            </a:schemeClr>
          </a:solidFill>
        </p:grpSpPr>
        <p:sp>
          <p:nvSpPr>
            <p:cNvPr id="33" name="AutoShape 5"/>
            <p:cNvSpPr>
              <a:spLocks noChangeAspect="1" noChangeArrowheads="1" noTextEdit="1"/>
            </p:cNvSpPr>
            <p:nvPr/>
          </p:nvSpPr>
          <p:spPr bwMode="auto">
            <a:xfrm>
              <a:off x="158" y="441"/>
              <a:ext cx="2132" cy="390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Oval 7"/>
            <p:cNvSpPr>
              <a:spLocks noChangeArrowheads="1"/>
            </p:cNvSpPr>
            <p:nvPr/>
          </p:nvSpPr>
          <p:spPr bwMode="auto">
            <a:xfrm>
              <a:off x="156" y="443"/>
              <a:ext cx="2132" cy="213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8"/>
            <p:cNvSpPr>
              <a:spLocks/>
            </p:cNvSpPr>
            <p:nvPr/>
          </p:nvSpPr>
          <p:spPr bwMode="auto">
            <a:xfrm>
              <a:off x="423" y="709"/>
              <a:ext cx="1599" cy="1599"/>
            </a:xfrm>
            <a:custGeom>
              <a:avLst/>
              <a:gdLst>
                <a:gd name="T0" fmla="*/ 432 w 864"/>
                <a:gd name="T1" fmla="*/ 0 h 864"/>
                <a:gd name="T2" fmla="*/ 737 w 864"/>
                <a:gd name="T3" fmla="*/ 127 h 864"/>
                <a:gd name="T4" fmla="*/ 864 w 864"/>
                <a:gd name="T5" fmla="*/ 432 h 864"/>
                <a:gd name="T6" fmla="*/ 737 w 864"/>
                <a:gd name="T7" fmla="*/ 738 h 864"/>
                <a:gd name="T8" fmla="*/ 432 w 864"/>
                <a:gd name="T9" fmla="*/ 864 h 864"/>
                <a:gd name="T10" fmla="*/ 126 w 864"/>
                <a:gd name="T11" fmla="*/ 738 h 864"/>
                <a:gd name="T12" fmla="*/ 0 w 864"/>
                <a:gd name="T13" fmla="*/ 432 h 864"/>
                <a:gd name="T14" fmla="*/ 126 w 864"/>
                <a:gd name="T15" fmla="*/ 127 h 864"/>
                <a:gd name="T16" fmla="*/ 432 w 864"/>
                <a:gd name="T17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4" h="864">
                  <a:moveTo>
                    <a:pt x="432" y="0"/>
                  </a:moveTo>
                  <a:cubicBezTo>
                    <a:pt x="547" y="0"/>
                    <a:pt x="656" y="45"/>
                    <a:pt x="737" y="127"/>
                  </a:cubicBezTo>
                  <a:cubicBezTo>
                    <a:pt x="819" y="208"/>
                    <a:pt x="864" y="317"/>
                    <a:pt x="864" y="432"/>
                  </a:cubicBezTo>
                  <a:cubicBezTo>
                    <a:pt x="864" y="548"/>
                    <a:pt x="819" y="656"/>
                    <a:pt x="737" y="738"/>
                  </a:cubicBezTo>
                  <a:cubicBezTo>
                    <a:pt x="656" y="819"/>
                    <a:pt x="547" y="864"/>
                    <a:pt x="432" y="864"/>
                  </a:cubicBezTo>
                  <a:cubicBezTo>
                    <a:pt x="317" y="864"/>
                    <a:pt x="208" y="819"/>
                    <a:pt x="126" y="738"/>
                  </a:cubicBezTo>
                  <a:cubicBezTo>
                    <a:pt x="45" y="656"/>
                    <a:pt x="0" y="548"/>
                    <a:pt x="0" y="432"/>
                  </a:cubicBezTo>
                  <a:cubicBezTo>
                    <a:pt x="0" y="317"/>
                    <a:pt x="45" y="208"/>
                    <a:pt x="126" y="127"/>
                  </a:cubicBezTo>
                  <a:cubicBezTo>
                    <a:pt x="208" y="45"/>
                    <a:pt x="317" y="0"/>
                    <a:pt x="4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36" name="Rectangle 9"/>
            <p:cNvSpPr>
              <a:spLocks noChangeArrowheads="1"/>
            </p:cNvSpPr>
            <p:nvPr/>
          </p:nvSpPr>
          <p:spPr bwMode="auto">
            <a:xfrm>
              <a:off x="1089" y="2575"/>
              <a:ext cx="266" cy="106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Rectangle 10"/>
            <p:cNvSpPr>
              <a:spLocks noChangeArrowheads="1"/>
            </p:cNvSpPr>
            <p:nvPr/>
          </p:nvSpPr>
          <p:spPr bwMode="auto">
            <a:xfrm>
              <a:off x="1089" y="2575"/>
              <a:ext cx="266" cy="106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Rectangle 11"/>
            <p:cNvSpPr>
              <a:spLocks noChangeArrowheads="1"/>
            </p:cNvSpPr>
            <p:nvPr/>
          </p:nvSpPr>
          <p:spPr bwMode="auto">
            <a:xfrm>
              <a:off x="956" y="2930"/>
              <a:ext cx="533" cy="142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Rectangle 12"/>
            <p:cNvSpPr>
              <a:spLocks noChangeArrowheads="1"/>
            </p:cNvSpPr>
            <p:nvPr/>
          </p:nvSpPr>
          <p:spPr bwMode="auto">
            <a:xfrm>
              <a:off x="956" y="2930"/>
              <a:ext cx="533" cy="142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13"/>
            <p:cNvSpPr>
              <a:spLocks/>
            </p:cNvSpPr>
            <p:nvPr/>
          </p:nvSpPr>
          <p:spPr bwMode="auto">
            <a:xfrm>
              <a:off x="645" y="931"/>
              <a:ext cx="710" cy="711"/>
            </a:xfrm>
            <a:custGeom>
              <a:avLst/>
              <a:gdLst>
                <a:gd name="T0" fmla="*/ 72 w 384"/>
                <a:gd name="T1" fmla="*/ 384 h 384"/>
                <a:gd name="T2" fmla="*/ 0 w 384"/>
                <a:gd name="T3" fmla="*/ 312 h 384"/>
                <a:gd name="T4" fmla="*/ 91 w 384"/>
                <a:gd name="T5" fmla="*/ 92 h 384"/>
                <a:gd name="T6" fmla="*/ 312 w 384"/>
                <a:gd name="T7" fmla="*/ 0 h 384"/>
                <a:gd name="T8" fmla="*/ 384 w 384"/>
                <a:gd name="T9" fmla="*/ 72 h 384"/>
                <a:gd name="T10" fmla="*/ 312 w 384"/>
                <a:gd name="T11" fmla="*/ 144 h 384"/>
                <a:gd name="T12" fmla="*/ 193 w 384"/>
                <a:gd name="T13" fmla="*/ 193 h 384"/>
                <a:gd name="T14" fmla="*/ 144 w 384"/>
                <a:gd name="T15" fmla="*/ 312 h 384"/>
                <a:gd name="T16" fmla="*/ 72 w 384"/>
                <a:gd name="T17" fmla="*/ 38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4" h="384">
                  <a:moveTo>
                    <a:pt x="72" y="384"/>
                  </a:moveTo>
                  <a:cubicBezTo>
                    <a:pt x="32" y="384"/>
                    <a:pt x="0" y="352"/>
                    <a:pt x="0" y="312"/>
                  </a:cubicBezTo>
                  <a:cubicBezTo>
                    <a:pt x="0" y="229"/>
                    <a:pt x="32" y="151"/>
                    <a:pt x="91" y="92"/>
                  </a:cubicBezTo>
                  <a:cubicBezTo>
                    <a:pt x="150" y="33"/>
                    <a:pt x="229" y="0"/>
                    <a:pt x="312" y="0"/>
                  </a:cubicBezTo>
                  <a:cubicBezTo>
                    <a:pt x="352" y="0"/>
                    <a:pt x="384" y="32"/>
                    <a:pt x="384" y="72"/>
                  </a:cubicBezTo>
                  <a:cubicBezTo>
                    <a:pt x="384" y="112"/>
                    <a:pt x="352" y="144"/>
                    <a:pt x="312" y="144"/>
                  </a:cubicBezTo>
                  <a:cubicBezTo>
                    <a:pt x="267" y="144"/>
                    <a:pt x="225" y="162"/>
                    <a:pt x="193" y="193"/>
                  </a:cubicBezTo>
                  <a:cubicBezTo>
                    <a:pt x="161" y="225"/>
                    <a:pt x="144" y="267"/>
                    <a:pt x="144" y="312"/>
                  </a:cubicBezTo>
                  <a:cubicBezTo>
                    <a:pt x="144" y="352"/>
                    <a:pt x="112" y="384"/>
                    <a:pt x="72" y="38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4"/>
            <p:cNvSpPr>
              <a:spLocks/>
            </p:cNvSpPr>
            <p:nvPr/>
          </p:nvSpPr>
          <p:spPr bwMode="auto">
            <a:xfrm>
              <a:off x="156" y="443"/>
              <a:ext cx="1066" cy="2132"/>
            </a:xfrm>
            <a:custGeom>
              <a:avLst/>
              <a:gdLst>
                <a:gd name="T0" fmla="*/ 576 w 576"/>
                <a:gd name="T1" fmla="*/ 0 h 1152"/>
                <a:gd name="T2" fmla="*/ 0 w 576"/>
                <a:gd name="T3" fmla="*/ 576 h 1152"/>
                <a:gd name="T4" fmla="*/ 576 w 576"/>
                <a:gd name="T5" fmla="*/ 1152 h 1152"/>
                <a:gd name="T6" fmla="*/ 576 w 576"/>
                <a:gd name="T7" fmla="*/ 1152 h 1152"/>
                <a:gd name="T8" fmla="*/ 576 w 576"/>
                <a:gd name="T9" fmla="*/ 1008 h 1152"/>
                <a:gd name="T10" fmla="*/ 576 w 576"/>
                <a:gd name="T11" fmla="*/ 1008 h 1152"/>
                <a:gd name="T12" fmla="*/ 270 w 576"/>
                <a:gd name="T13" fmla="*/ 882 h 1152"/>
                <a:gd name="T14" fmla="*/ 144 w 576"/>
                <a:gd name="T15" fmla="*/ 576 h 1152"/>
                <a:gd name="T16" fmla="*/ 270 w 576"/>
                <a:gd name="T17" fmla="*/ 271 h 1152"/>
                <a:gd name="T18" fmla="*/ 576 w 576"/>
                <a:gd name="T19" fmla="*/ 144 h 1152"/>
                <a:gd name="T20" fmla="*/ 576 w 576"/>
                <a:gd name="T21" fmla="*/ 144 h 1152"/>
                <a:gd name="T22" fmla="*/ 576 w 576"/>
                <a:gd name="T23" fmla="*/ 0 h 1152"/>
                <a:gd name="T24" fmla="*/ 576 w 576"/>
                <a:gd name="T2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6" h="1152">
                  <a:moveTo>
                    <a:pt x="576" y="0"/>
                  </a:moveTo>
                  <a:cubicBezTo>
                    <a:pt x="258" y="0"/>
                    <a:pt x="0" y="258"/>
                    <a:pt x="0" y="576"/>
                  </a:cubicBezTo>
                  <a:cubicBezTo>
                    <a:pt x="0" y="894"/>
                    <a:pt x="258" y="1152"/>
                    <a:pt x="576" y="1152"/>
                  </a:cubicBezTo>
                  <a:cubicBezTo>
                    <a:pt x="576" y="1152"/>
                    <a:pt x="576" y="1152"/>
                    <a:pt x="576" y="1152"/>
                  </a:cubicBezTo>
                  <a:cubicBezTo>
                    <a:pt x="576" y="1008"/>
                    <a:pt x="576" y="1008"/>
                    <a:pt x="576" y="1008"/>
                  </a:cubicBezTo>
                  <a:cubicBezTo>
                    <a:pt x="576" y="1008"/>
                    <a:pt x="576" y="1008"/>
                    <a:pt x="576" y="1008"/>
                  </a:cubicBezTo>
                  <a:cubicBezTo>
                    <a:pt x="461" y="1008"/>
                    <a:pt x="352" y="963"/>
                    <a:pt x="270" y="882"/>
                  </a:cubicBezTo>
                  <a:cubicBezTo>
                    <a:pt x="189" y="800"/>
                    <a:pt x="144" y="692"/>
                    <a:pt x="144" y="576"/>
                  </a:cubicBezTo>
                  <a:cubicBezTo>
                    <a:pt x="144" y="461"/>
                    <a:pt x="189" y="352"/>
                    <a:pt x="270" y="271"/>
                  </a:cubicBezTo>
                  <a:cubicBezTo>
                    <a:pt x="352" y="189"/>
                    <a:pt x="461" y="144"/>
                    <a:pt x="576" y="144"/>
                  </a:cubicBezTo>
                  <a:cubicBezTo>
                    <a:pt x="576" y="144"/>
                    <a:pt x="576" y="144"/>
                    <a:pt x="576" y="144"/>
                  </a:cubicBezTo>
                  <a:cubicBezTo>
                    <a:pt x="576" y="0"/>
                    <a:pt x="576" y="0"/>
                    <a:pt x="576" y="0"/>
                  </a:cubicBezTo>
                  <a:cubicBezTo>
                    <a:pt x="576" y="0"/>
                    <a:pt x="576" y="0"/>
                    <a:pt x="57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5"/>
            <p:cNvSpPr>
              <a:spLocks/>
            </p:cNvSpPr>
            <p:nvPr/>
          </p:nvSpPr>
          <p:spPr bwMode="auto">
            <a:xfrm>
              <a:off x="423" y="709"/>
              <a:ext cx="799" cy="1599"/>
            </a:xfrm>
            <a:custGeom>
              <a:avLst/>
              <a:gdLst>
                <a:gd name="T0" fmla="*/ 432 w 432"/>
                <a:gd name="T1" fmla="*/ 0 h 864"/>
                <a:gd name="T2" fmla="*/ 126 w 432"/>
                <a:gd name="T3" fmla="*/ 127 h 864"/>
                <a:gd name="T4" fmla="*/ 0 w 432"/>
                <a:gd name="T5" fmla="*/ 432 h 864"/>
                <a:gd name="T6" fmla="*/ 126 w 432"/>
                <a:gd name="T7" fmla="*/ 738 h 864"/>
                <a:gd name="T8" fmla="*/ 432 w 432"/>
                <a:gd name="T9" fmla="*/ 864 h 864"/>
                <a:gd name="T10" fmla="*/ 432 w 432"/>
                <a:gd name="T11" fmla="*/ 864 h 864"/>
                <a:gd name="T12" fmla="*/ 432 w 432"/>
                <a:gd name="T13" fmla="*/ 264 h 864"/>
                <a:gd name="T14" fmla="*/ 432 w 432"/>
                <a:gd name="T15" fmla="*/ 264 h 864"/>
                <a:gd name="T16" fmla="*/ 313 w 432"/>
                <a:gd name="T17" fmla="*/ 313 h 864"/>
                <a:gd name="T18" fmla="*/ 264 w 432"/>
                <a:gd name="T19" fmla="*/ 432 h 864"/>
                <a:gd name="T20" fmla="*/ 192 w 432"/>
                <a:gd name="T21" fmla="*/ 504 h 864"/>
                <a:gd name="T22" fmla="*/ 120 w 432"/>
                <a:gd name="T23" fmla="*/ 432 h 864"/>
                <a:gd name="T24" fmla="*/ 211 w 432"/>
                <a:gd name="T25" fmla="*/ 212 h 864"/>
                <a:gd name="T26" fmla="*/ 432 w 432"/>
                <a:gd name="T27" fmla="*/ 120 h 864"/>
                <a:gd name="T28" fmla="*/ 432 w 432"/>
                <a:gd name="T29" fmla="*/ 120 h 864"/>
                <a:gd name="T30" fmla="*/ 432 w 432"/>
                <a:gd name="T31" fmla="*/ 0 h 864"/>
                <a:gd name="T32" fmla="*/ 432 w 432"/>
                <a:gd name="T33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2" h="864">
                  <a:moveTo>
                    <a:pt x="432" y="0"/>
                  </a:moveTo>
                  <a:cubicBezTo>
                    <a:pt x="317" y="0"/>
                    <a:pt x="208" y="45"/>
                    <a:pt x="126" y="127"/>
                  </a:cubicBezTo>
                  <a:cubicBezTo>
                    <a:pt x="45" y="208"/>
                    <a:pt x="0" y="317"/>
                    <a:pt x="0" y="432"/>
                  </a:cubicBezTo>
                  <a:cubicBezTo>
                    <a:pt x="0" y="548"/>
                    <a:pt x="45" y="656"/>
                    <a:pt x="126" y="738"/>
                  </a:cubicBezTo>
                  <a:cubicBezTo>
                    <a:pt x="208" y="819"/>
                    <a:pt x="317" y="864"/>
                    <a:pt x="432" y="864"/>
                  </a:cubicBezTo>
                  <a:cubicBezTo>
                    <a:pt x="432" y="864"/>
                    <a:pt x="432" y="864"/>
                    <a:pt x="432" y="864"/>
                  </a:cubicBezTo>
                  <a:cubicBezTo>
                    <a:pt x="432" y="264"/>
                    <a:pt x="432" y="264"/>
                    <a:pt x="432" y="264"/>
                  </a:cubicBezTo>
                  <a:cubicBezTo>
                    <a:pt x="432" y="264"/>
                    <a:pt x="432" y="264"/>
                    <a:pt x="432" y="264"/>
                  </a:cubicBezTo>
                  <a:cubicBezTo>
                    <a:pt x="387" y="264"/>
                    <a:pt x="345" y="282"/>
                    <a:pt x="313" y="313"/>
                  </a:cubicBezTo>
                  <a:cubicBezTo>
                    <a:pt x="281" y="345"/>
                    <a:pt x="264" y="387"/>
                    <a:pt x="264" y="432"/>
                  </a:cubicBezTo>
                  <a:cubicBezTo>
                    <a:pt x="264" y="472"/>
                    <a:pt x="232" y="504"/>
                    <a:pt x="192" y="504"/>
                  </a:cubicBezTo>
                  <a:cubicBezTo>
                    <a:pt x="152" y="504"/>
                    <a:pt x="120" y="472"/>
                    <a:pt x="120" y="432"/>
                  </a:cubicBezTo>
                  <a:cubicBezTo>
                    <a:pt x="120" y="349"/>
                    <a:pt x="152" y="271"/>
                    <a:pt x="211" y="212"/>
                  </a:cubicBezTo>
                  <a:cubicBezTo>
                    <a:pt x="270" y="153"/>
                    <a:pt x="349" y="120"/>
                    <a:pt x="432" y="120"/>
                  </a:cubicBezTo>
                  <a:cubicBezTo>
                    <a:pt x="432" y="120"/>
                    <a:pt x="432" y="120"/>
                    <a:pt x="432" y="120"/>
                  </a:cubicBezTo>
                  <a:cubicBezTo>
                    <a:pt x="432" y="0"/>
                    <a:pt x="432" y="0"/>
                    <a:pt x="432" y="0"/>
                  </a:cubicBezTo>
                  <a:cubicBezTo>
                    <a:pt x="432" y="0"/>
                    <a:pt x="432" y="0"/>
                    <a:pt x="4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16"/>
            <p:cNvSpPr>
              <a:spLocks/>
            </p:cNvSpPr>
            <p:nvPr/>
          </p:nvSpPr>
          <p:spPr bwMode="auto">
            <a:xfrm>
              <a:off x="645" y="931"/>
              <a:ext cx="577" cy="711"/>
            </a:xfrm>
            <a:custGeom>
              <a:avLst/>
              <a:gdLst>
                <a:gd name="T0" fmla="*/ 312 w 312"/>
                <a:gd name="T1" fmla="*/ 0 h 384"/>
                <a:gd name="T2" fmla="*/ 91 w 312"/>
                <a:gd name="T3" fmla="*/ 92 h 384"/>
                <a:gd name="T4" fmla="*/ 0 w 312"/>
                <a:gd name="T5" fmla="*/ 312 h 384"/>
                <a:gd name="T6" fmla="*/ 72 w 312"/>
                <a:gd name="T7" fmla="*/ 384 h 384"/>
                <a:gd name="T8" fmla="*/ 144 w 312"/>
                <a:gd name="T9" fmla="*/ 312 h 384"/>
                <a:gd name="T10" fmla="*/ 193 w 312"/>
                <a:gd name="T11" fmla="*/ 193 h 384"/>
                <a:gd name="T12" fmla="*/ 312 w 312"/>
                <a:gd name="T13" fmla="*/ 144 h 384"/>
                <a:gd name="T14" fmla="*/ 312 w 312"/>
                <a:gd name="T15" fmla="*/ 144 h 384"/>
                <a:gd name="T16" fmla="*/ 312 w 312"/>
                <a:gd name="T17" fmla="*/ 0 h 384"/>
                <a:gd name="T18" fmla="*/ 312 w 312"/>
                <a:gd name="T19" fmla="*/ 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2" h="384">
                  <a:moveTo>
                    <a:pt x="312" y="0"/>
                  </a:moveTo>
                  <a:cubicBezTo>
                    <a:pt x="229" y="0"/>
                    <a:pt x="150" y="33"/>
                    <a:pt x="91" y="92"/>
                  </a:cubicBezTo>
                  <a:cubicBezTo>
                    <a:pt x="32" y="151"/>
                    <a:pt x="0" y="229"/>
                    <a:pt x="0" y="312"/>
                  </a:cubicBezTo>
                  <a:cubicBezTo>
                    <a:pt x="0" y="352"/>
                    <a:pt x="32" y="384"/>
                    <a:pt x="72" y="384"/>
                  </a:cubicBezTo>
                  <a:cubicBezTo>
                    <a:pt x="112" y="384"/>
                    <a:pt x="144" y="352"/>
                    <a:pt x="144" y="312"/>
                  </a:cubicBezTo>
                  <a:cubicBezTo>
                    <a:pt x="144" y="267"/>
                    <a:pt x="161" y="225"/>
                    <a:pt x="193" y="193"/>
                  </a:cubicBezTo>
                  <a:cubicBezTo>
                    <a:pt x="225" y="162"/>
                    <a:pt x="267" y="144"/>
                    <a:pt x="312" y="144"/>
                  </a:cubicBezTo>
                  <a:cubicBezTo>
                    <a:pt x="312" y="144"/>
                    <a:pt x="312" y="144"/>
                    <a:pt x="312" y="144"/>
                  </a:cubicBezTo>
                  <a:cubicBezTo>
                    <a:pt x="312" y="0"/>
                    <a:pt x="312" y="0"/>
                    <a:pt x="312" y="0"/>
                  </a:cubicBezTo>
                  <a:cubicBezTo>
                    <a:pt x="312" y="0"/>
                    <a:pt x="312" y="0"/>
                    <a:pt x="3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17"/>
            <p:cNvSpPr>
              <a:spLocks/>
            </p:cNvSpPr>
            <p:nvPr/>
          </p:nvSpPr>
          <p:spPr bwMode="auto">
            <a:xfrm>
              <a:off x="1089" y="2575"/>
              <a:ext cx="133" cy="355"/>
            </a:xfrm>
            <a:custGeom>
              <a:avLst/>
              <a:gdLst>
                <a:gd name="T0" fmla="*/ 133 w 133"/>
                <a:gd name="T1" fmla="*/ 0 h 355"/>
                <a:gd name="T2" fmla="*/ 133 w 133"/>
                <a:gd name="T3" fmla="*/ 0 h 355"/>
                <a:gd name="T4" fmla="*/ 0 w 133"/>
                <a:gd name="T5" fmla="*/ 0 h 355"/>
                <a:gd name="T6" fmla="*/ 0 w 133"/>
                <a:gd name="T7" fmla="*/ 355 h 355"/>
                <a:gd name="T8" fmla="*/ 133 w 133"/>
                <a:gd name="T9" fmla="*/ 355 h 355"/>
                <a:gd name="T10" fmla="*/ 133 w 133"/>
                <a:gd name="T11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3" h="355">
                  <a:moveTo>
                    <a:pt x="133" y="0"/>
                  </a:moveTo>
                  <a:lnTo>
                    <a:pt x="133" y="0"/>
                  </a:lnTo>
                  <a:lnTo>
                    <a:pt x="0" y="0"/>
                  </a:lnTo>
                  <a:lnTo>
                    <a:pt x="0" y="355"/>
                  </a:lnTo>
                  <a:lnTo>
                    <a:pt x="133" y="355"/>
                  </a:lnTo>
                  <a:lnTo>
                    <a:pt x="13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18"/>
            <p:cNvSpPr>
              <a:spLocks/>
            </p:cNvSpPr>
            <p:nvPr/>
          </p:nvSpPr>
          <p:spPr bwMode="auto">
            <a:xfrm>
              <a:off x="1089" y="2575"/>
              <a:ext cx="133" cy="355"/>
            </a:xfrm>
            <a:custGeom>
              <a:avLst/>
              <a:gdLst>
                <a:gd name="T0" fmla="*/ 133 w 133"/>
                <a:gd name="T1" fmla="*/ 0 h 355"/>
                <a:gd name="T2" fmla="*/ 133 w 133"/>
                <a:gd name="T3" fmla="*/ 0 h 355"/>
                <a:gd name="T4" fmla="*/ 0 w 133"/>
                <a:gd name="T5" fmla="*/ 0 h 355"/>
                <a:gd name="T6" fmla="*/ 0 w 133"/>
                <a:gd name="T7" fmla="*/ 355 h 355"/>
                <a:gd name="T8" fmla="*/ 133 w 133"/>
                <a:gd name="T9" fmla="*/ 355 h 355"/>
                <a:gd name="T10" fmla="*/ 133 w 133"/>
                <a:gd name="T11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3" h="355">
                  <a:moveTo>
                    <a:pt x="133" y="0"/>
                  </a:moveTo>
                  <a:lnTo>
                    <a:pt x="133" y="0"/>
                  </a:lnTo>
                  <a:lnTo>
                    <a:pt x="0" y="0"/>
                  </a:lnTo>
                  <a:lnTo>
                    <a:pt x="0" y="355"/>
                  </a:lnTo>
                  <a:lnTo>
                    <a:pt x="133" y="355"/>
                  </a:lnTo>
                  <a:lnTo>
                    <a:pt x="13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19"/>
            <p:cNvSpPr>
              <a:spLocks/>
            </p:cNvSpPr>
            <p:nvPr/>
          </p:nvSpPr>
          <p:spPr bwMode="auto">
            <a:xfrm>
              <a:off x="956" y="2930"/>
              <a:ext cx="266" cy="1422"/>
            </a:xfrm>
            <a:custGeom>
              <a:avLst/>
              <a:gdLst>
                <a:gd name="T0" fmla="*/ 266 w 266"/>
                <a:gd name="T1" fmla="*/ 0 h 1422"/>
                <a:gd name="T2" fmla="*/ 133 w 266"/>
                <a:gd name="T3" fmla="*/ 0 h 1422"/>
                <a:gd name="T4" fmla="*/ 0 w 266"/>
                <a:gd name="T5" fmla="*/ 0 h 1422"/>
                <a:gd name="T6" fmla="*/ 0 w 266"/>
                <a:gd name="T7" fmla="*/ 1422 h 1422"/>
                <a:gd name="T8" fmla="*/ 266 w 266"/>
                <a:gd name="T9" fmla="*/ 1422 h 1422"/>
                <a:gd name="T10" fmla="*/ 266 w 266"/>
                <a:gd name="T11" fmla="*/ 0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6" h="1422">
                  <a:moveTo>
                    <a:pt x="266" y="0"/>
                  </a:moveTo>
                  <a:lnTo>
                    <a:pt x="133" y="0"/>
                  </a:lnTo>
                  <a:lnTo>
                    <a:pt x="0" y="0"/>
                  </a:lnTo>
                  <a:lnTo>
                    <a:pt x="0" y="1422"/>
                  </a:lnTo>
                  <a:lnTo>
                    <a:pt x="266" y="1422"/>
                  </a:lnTo>
                  <a:lnTo>
                    <a:pt x="26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20"/>
            <p:cNvSpPr>
              <a:spLocks/>
            </p:cNvSpPr>
            <p:nvPr/>
          </p:nvSpPr>
          <p:spPr bwMode="auto">
            <a:xfrm>
              <a:off x="956" y="2930"/>
              <a:ext cx="266" cy="1422"/>
            </a:xfrm>
            <a:custGeom>
              <a:avLst/>
              <a:gdLst>
                <a:gd name="T0" fmla="*/ 266 w 266"/>
                <a:gd name="T1" fmla="*/ 0 h 1422"/>
                <a:gd name="T2" fmla="*/ 133 w 266"/>
                <a:gd name="T3" fmla="*/ 0 h 1422"/>
                <a:gd name="T4" fmla="*/ 0 w 266"/>
                <a:gd name="T5" fmla="*/ 0 h 1422"/>
                <a:gd name="T6" fmla="*/ 0 w 266"/>
                <a:gd name="T7" fmla="*/ 1422 h 1422"/>
                <a:gd name="T8" fmla="*/ 266 w 266"/>
                <a:gd name="T9" fmla="*/ 1422 h 1422"/>
                <a:gd name="T10" fmla="*/ 266 w 266"/>
                <a:gd name="T11" fmla="*/ 0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6" h="1422">
                  <a:moveTo>
                    <a:pt x="266" y="0"/>
                  </a:moveTo>
                  <a:lnTo>
                    <a:pt x="133" y="0"/>
                  </a:lnTo>
                  <a:lnTo>
                    <a:pt x="0" y="0"/>
                  </a:lnTo>
                  <a:lnTo>
                    <a:pt x="0" y="1422"/>
                  </a:lnTo>
                  <a:lnTo>
                    <a:pt x="266" y="1422"/>
                  </a:lnTo>
                  <a:lnTo>
                    <a:pt x="26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169" name="组合 7168"/>
          <p:cNvGrpSpPr/>
          <p:nvPr/>
        </p:nvGrpSpPr>
        <p:grpSpPr>
          <a:xfrm>
            <a:off x="5785150" y="1155466"/>
            <a:ext cx="3383580" cy="3955689"/>
            <a:chOff x="6948032" y="1482570"/>
            <a:chExt cx="2009637" cy="2349433"/>
          </a:xfrm>
        </p:grpSpPr>
        <p:grpSp>
          <p:nvGrpSpPr>
            <p:cNvPr id="31" name="组合 30"/>
            <p:cNvGrpSpPr/>
            <p:nvPr/>
          </p:nvGrpSpPr>
          <p:grpSpPr>
            <a:xfrm>
              <a:off x="6948032" y="1482570"/>
              <a:ext cx="2009637" cy="2349433"/>
              <a:chOff x="7339156" y="242956"/>
              <a:chExt cx="2009637" cy="2349433"/>
            </a:xfrm>
          </p:grpSpPr>
          <p:grpSp>
            <p:nvGrpSpPr>
              <p:cNvPr id="27" name="Group 5"/>
              <p:cNvGrpSpPr>
                <a:grpSpLocks noChangeAspect="1"/>
              </p:cNvGrpSpPr>
              <p:nvPr/>
            </p:nvGrpSpPr>
            <p:grpSpPr bwMode="auto">
              <a:xfrm>
                <a:off x="7339156" y="242956"/>
                <a:ext cx="2009637" cy="2349433"/>
                <a:chOff x="4691" y="1149"/>
                <a:chExt cx="414" cy="484"/>
              </a:xfrm>
            </p:grpSpPr>
            <p:sp>
              <p:nvSpPr>
                <p:cNvPr id="28" name="AutoShape 4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4724" y="1158"/>
                  <a:ext cx="376" cy="4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" name="Freeform 6"/>
                <p:cNvSpPr>
                  <a:spLocks/>
                </p:cNvSpPr>
                <p:nvPr/>
              </p:nvSpPr>
              <p:spPr bwMode="auto">
                <a:xfrm>
                  <a:off x="4804" y="1494"/>
                  <a:ext cx="216" cy="137"/>
                </a:xfrm>
                <a:custGeom>
                  <a:avLst/>
                  <a:gdLst>
                    <a:gd name="T0" fmla="*/ 91 w 91"/>
                    <a:gd name="T1" fmla="*/ 4 h 58"/>
                    <a:gd name="T2" fmla="*/ 85 w 91"/>
                    <a:gd name="T3" fmla="*/ 0 h 58"/>
                    <a:gd name="T4" fmla="*/ 7 w 91"/>
                    <a:gd name="T5" fmla="*/ 0 h 58"/>
                    <a:gd name="T6" fmla="*/ 0 w 91"/>
                    <a:gd name="T7" fmla="*/ 6 h 58"/>
                    <a:gd name="T8" fmla="*/ 0 w 91"/>
                    <a:gd name="T9" fmla="*/ 53 h 58"/>
                    <a:gd name="T10" fmla="*/ 6 w 91"/>
                    <a:gd name="T11" fmla="*/ 58 h 58"/>
                    <a:gd name="T12" fmla="*/ 84 w 91"/>
                    <a:gd name="T13" fmla="*/ 58 h 58"/>
                    <a:gd name="T14" fmla="*/ 91 w 91"/>
                    <a:gd name="T15" fmla="*/ 51 h 58"/>
                    <a:gd name="T16" fmla="*/ 91 w 91"/>
                    <a:gd name="T17" fmla="*/ 4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1" h="58">
                      <a:moveTo>
                        <a:pt x="91" y="4"/>
                      </a:moveTo>
                      <a:cubicBezTo>
                        <a:pt x="91" y="1"/>
                        <a:pt x="89" y="0"/>
                        <a:pt x="85" y="0"/>
                      </a:cubicBezTo>
                      <a:cubicBezTo>
                        <a:pt x="82" y="0"/>
                        <a:pt x="26" y="0"/>
                        <a:pt x="7" y="0"/>
                      </a:cubicBezTo>
                      <a:cubicBezTo>
                        <a:pt x="3" y="0"/>
                        <a:pt x="0" y="2"/>
                        <a:pt x="0" y="6"/>
                      </a:cubicBezTo>
                      <a:cubicBezTo>
                        <a:pt x="0" y="8"/>
                        <a:pt x="0" y="52"/>
                        <a:pt x="0" y="53"/>
                      </a:cubicBezTo>
                      <a:cubicBezTo>
                        <a:pt x="0" y="56"/>
                        <a:pt x="2" y="58"/>
                        <a:pt x="6" y="58"/>
                      </a:cubicBezTo>
                      <a:cubicBezTo>
                        <a:pt x="9" y="58"/>
                        <a:pt x="65" y="58"/>
                        <a:pt x="84" y="58"/>
                      </a:cubicBezTo>
                      <a:cubicBezTo>
                        <a:pt x="88" y="58"/>
                        <a:pt x="91" y="55"/>
                        <a:pt x="91" y="51"/>
                      </a:cubicBezTo>
                      <a:cubicBezTo>
                        <a:pt x="91" y="50"/>
                        <a:pt x="91" y="6"/>
                        <a:pt x="91" y="4"/>
                      </a:cubicBez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/>
                </a:p>
              </p:txBody>
            </p:sp>
            <p:sp>
              <p:nvSpPr>
                <p:cNvPr id="30" name="Freeform 7"/>
                <p:cNvSpPr>
                  <a:spLocks noEditPoints="1"/>
                </p:cNvSpPr>
                <p:nvPr/>
              </p:nvSpPr>
              <p:spPr bwMode="auto">
                <a:xfrm>
                  <a:off x="4691" y="1149"/>
                  <a:ext cx="414" cy="345"/>
                </a:xfrm>
                <a:custGeom>
                  <a:avLst/>
                  <a:gdLst>
                    <a:gd name="T0" fmla="*/ 164 w 175"/>
                    <a:gd name="T1" fmla="*/ 6 h 146"/>
                    <a:gd name="T2" fmla="*/ 143 w 175"/>
                    <a:gd name="T3" fmla="*/ 7 h 146"/>
                    <a:gd name="T4" fmla="*/ 142 w 175"/>
                    <a:gd name="T5" fmla="*/ 6 h 146"/>
                    <a:gd name="T6" fmla="*/ 44 w 175"/>
                    <a:gd name="T7" fmla="*/ 6 h 146"/>
                    <a:gd name="T8" fmla="*/ 29 w 175"/>
                    <a:gd name="T9" fmla="*/ 4 h 146"/>
                    <a:gd name="T10" fmla="*/ 21 w 175"/>
                    <a:gd name="T11" fmla="*/ 39 h 146"/>
                    <a:gd name="T12" fmla="*/ 62 w 175"/>
                    <a:gd name="T13" fmla="*/ 70 h 146"/>
                    <a:gd name="T14" fmla="*/ 80 w 175"/>
                    <a:gd name="T15" fmla="*/ 92 h 146"/>
                    <a:gd name="T16" fmla="*/ 79 w 175"/>
                    <a:gd name="T17" fmla="*/ 122 h 146"/>
                    <a:gd name="T18" fmla="*/ 81 w 175"/>
                    <a:gd name="T19" fmla="*/ 127 h 146"/>
                    <a:gd name="T20" fmla="*/ 64 w 175"/>
                    <a:gd name="T21" fmla="*/ 142 h 146"/>
                    <a:gd name="T22" fmla="*/ 63 w 175"/>
                    <a:gd name="T23" fmla="*/ 146 h 146"/>
                    <a:gd name="T24" fmla="*/ 124 w 175"/>
                    <a:gd name="T25" fmla="*/ 146 h 146"/>
                    <a:gd name="T26" fmla="*/ 123 w 175"/>
                    <a:gd name="T27" fmla="*/ 142 h 146"/>
                    <a:gd name="T28" fmla="*/ 107 w 175"/>
                    <a:gd name="T29" fmla="*/ 126 h 146"/>
                    <a:gd name="T30" fmla="*/ 108 w 175"/>
                    <a:gd name="T31" fmla="*/ 122 h 146"/>
                    <a:gd name="T32" fmla="*/ 109 w 175"/>
                    <a:gd name="T33" fmla="*/ 89 h 146"/>
                    <a:gd name="T34" fmla="*/ 125 w 175"/>
                    <a:gd name="T35" fmla="*/ 70 h 146"/>
                    <a:gd name="T36" fmla="*/ 152 w 175"/>
                    <a:gd name="T37" fmla="*/ 53 h 146"/>
                    <a:gd name="T38" fmla="*/ 167 w 175"/>
                    <a:gd name="T39" fmla="*/ 37 h 146"/>
                    <a:gd name="T40" fmla="*/ 173 w 175"/>
                    <a:gd name="T41" fmla="*/ 23 h 146"/>
                    <a:gd name="T42" fmla="*/ 164 w 175"/>
                    <a:gd name="T43" fmla="*/ 6 h 146"/>
                    <a:gd name="T44" fmla="*/ 29 w 175"/>
                    <a:gd name="T45" fmla="*/ 35 h 146"/>
                    <a:gd name="T46" fmla="*/ 33 w 175"/>
                    <a:gd name="T47" fmla="*/ 12 h 146"/>
                    <a:gd name="T48" fmla="*/ 49 w 175"/>
                    <a:gd name="T49" fmla="*/ 21 h 146"/>
                    <a:gd name="T50" fmla="*/ 57 w 175"/>
                    <a:gd name="T51" fmla="*/ 60 h 146"/>
                    <a:gd name="T52" fmla="*/ 29 w 175"/>
                    <a:gd name="T53" fmla="*/ 35 h 146"/>
                    <a:gd name="T54" fmla="*/ 158 w 175"/>
                    <a:gd name="T55" fmla="*/ 36 h 146"/>
                    <a:gd name="T56" fmla="*/ 130 w 175"/>
                    <a:gd name="T57" fmla="*/ 61 h 146"/>
                    <a:gd name="T58" fmla="*/ 139 w 175"/>
                    <a:gd name="T59" fmla="*/ 21 h 146"/>
                    <a:gd name="T60" fmla="*/ 154 w 175"/>
                    <a:gd name="T61" fmla="*/ 12 h 146"/>
                    <a:gd name="T62" fmla="*/ 158 w 175"/>
                    <a:gd name="T63" fmla="*/ 3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75" h="146">
                      <a:moveTo>
                        <a:pt x="164" y="6"/>
                      </a:moveTo>
                      <a:cubicBezTo>
                        <a:pt x="156" y="0"/>
                        <a:pt x="143" y="7"/>
                        <a:pt x="143" y="7"/>
                      </a:cubicBezTo>
                      <a:cubicBezTo>
                        <a:pt x="143" y="7"/>
                        <a:pt x="142" y="6"/>
                        <a:pt x="142" y="6"/>
                      </a:cubicBezTo>
                      <a:cubicBezTo>
                        <a:pt x="129" y="1"/>
                        <a:pt x="44" y="6"/>
                        <a:pt x="44" y="6"/>
                      </a:cubicBezTo>
                      <a:cubicBezTo>
                        <a:pt x="39" y="2"/>
                        <a:pt x="30" y="4"/>
                        <a:pt x="29" y="4"/>
                      </a:cubicBezTo>
                      <a:cubicBezTo>
                        <a:pt x="0" y="12"/>
                        <a:pt x="20" y="38"/>
                        <a:pt x="21" y="39"/>
                      </a:cubicBezTo>
                      <a:cubicBezTo>
                        <a:pt x="27" y="51"/>
                        <a:pt x="61" y="70"/>
                        <a:pt x="62" y="70"/>
                      </a:cubicBezTo>
                      <a:cubicBezTo>
                        <a:pt x="65" y="76"/>
                        <a:pt x="78" y="90"/>
                        <a:pt x="80" y="92"/>
                      </a:cubicBezTo>
                      <a:cubicBezTo>
                        <a:pt x="91" y="107"/>
                        <a:pt x="80" y="121"/>
                        <a:pt x="79" y="122"/>
                      </a:cubicBezTo>
                      <a:cubicBezTo>
                        <a:pt x="77" y="124"/>
                        <a:pt x="80" y="125"/>
                        <a:pt x="81" y="127"/>
                      </a:cubicBezTo>
                      <a:cubicBezTo>
                        <a:pt x="73" y="140"/>
                        <a:pt x="64" y="142"/>
                        <a:pt x="64" y="142"/>
                      </a:cubicBezTo>
                      <a:cubicBezTo>
                        <a:pt x="64" y="142"/>
                        <a:pt x="63" y="144"/>
                        <a:pt x="63" y="146"/>
                      </a:cubicBezTo>
                      <a:cubicBezTo>
                        <a:pt x="124" y="146"/>
                        <a:pt x="124" y="146"/>
                        <a:pt x="124" y="146"/>
                      </a:cubicBezTo>
                      <a:cubicBezTo>
                        <a:pt x="124" y="145"/>
                        <a:pt x="124" y="143"/>
                        <a:pt x="123" y="142"/>
                      </a:cubicBezTo>
                      <a:cubicBezTo>
                        <a:pt x="110" y="135"/>
                        <a:pt x="107" y="127"/>
                        <a:pt x="107" y="126"/>
                      </a:cubicBezTo>
                      <a:cubicBezTo>
                        <a:pt x="109" y="125"/>
                        <a:pt x="108" y="123"/>
                        <a:pt x="108" y="122"/>
                      </a:cubicBezTo>
                      <a:cubicBezTo>
                        <a:pt x="93" y="105"/>
                        <a:pt x="108" y="90"/>
                        <a:pt x="109" y="89"/>
                      </a:cubicBezTo>
                      <a:cubicBezTo>
                        <a:pt x="113" y="88"/>
                        <a:pt x="123" y="72"/>
                        <a:pt x="125" y="70"/>
                      </a:cubicBezTo>
                      <a:cubicBezTo>
                        <a:pt x="129" y="66"/>
                        <a:pt x="152" y="53"/>
                        <a:pt x="152" y="53"/>
                      </a:cubicBezTo>
                      <a:cubicBezTo>
                        <a:pt x="162" y="48"/>
                        <a:pt x="166" y="38"/>
                        <a:pt x="167" y="37"/>
                      </a:cubicBezTo>
                      <a:cubicBezTo>
                        <a:pt x="171" y="32"/>
                        <a:pt x="173" y="23"/>
                        <a:pt x="173" y="23"/>
                      </a:cubicBezTo>
                      <a:cubicBezTo>
                        <a:pt x="175" y="11"/>
                        <a:pt x="165" y="7"/>
                        <a:pt x="164" y="6"/>
                      </a:cubicBezTo>
                      <a:close/>
                      <a:moveTo>
                        <a:pt x="29" y="35"/>
                      </a:moveTo>
                      <a:cubicBezTo>
                        <a:pt x="28" y="35"/>
                        <a:pt x="18" y="13"/>
                        <a:pt x="33" y="12"/>
                      </a:cubicBezTo>
                      <a:cubicBezTo>
                        <a:pt x="40" y="11"/>
                        <a:pt x="44" y="25"/>
                        <a:pt x="49" y="21"/>
                      </a:cubicBezTo>
                      <a:cubicBezTo>
                        <a:pt x="57" y="60"/>
                        <a:pt x="57" y="60"/>
                        <a:pt x="57" y="60"/>
                      </a:cubicBezTo>
                      <a:cubicBezTo>
                        <a:pt x="57" y="60"/>
                        <a:pt x="36" y="48"/>
                        <a:pt x="29" y="35"/>
                      </a:cubicBezTo>
                      <a:close/>
                      <a:moveTo>
                        <a:pt x="158" y="36"/>
                      </a:moveTo>
                      <a:cubicBezTo>
                        <a:pt x="151" y="49"/>
                        <a:pt x="130" y="61"/>
                        <a:pt x="130" y="61"/>
                      </a:cubicBezTo>
                      <a:cubicBezTo>
                        <a:pt x="139" y="21"/>
                        <a:pt x="139" y="21"/>
                        <a:pt x="139" y="21"/>
                      </a:cubicBezTo>
                      <a:cubicBezTo>
                        <a:pt x="143" y="26"/>
                        <a:pt x="147" y="11"/>
                        <a:pt x="154" y="12"/>
                      </a:cubicBezTo>
                      <a:cubicBezTo>
                        <a:pt x="169" y="14"/>
                        <a:pt x="159" y="35"/>
                        <a:pt x="158" y="36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32" name="TextBox 31"/>
              <p:cNvSpPr txBox="1"/>
              <p:nvPr/>
            </p:nvSpPr>
            <p:spPr>
              <a:xfrm>
                <a:off x="8128599" y="407960"/>
                <a:ext cx="566680" cy="6032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6000" b="1" dirty="0" smtClean="0">
                    <a:solidFill>
                      <a:schemeClr val="accent1">
                        <a:lumMod val="20000"/>
                        <a:lumOff val="80000"/>
                      </a:schemeClr>
                    </a:solidFill>
                    <a:latin typeface="+mn-ea"/>
                  </a:rPr>
                  <a:t>奖</a:t>
                </a:r>
                <a:endParaRPr lang="zh-CN" altLang="en-US" sz="60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n-ea"/>
                </a:endParaRPr>
              </a:p>
            </p:txBody>
          </p:sp>
        </p:grpSp>
        <p:sp>
          <p:nvSpPr>
            <p:cNvPr id="7168" name="TextBox 7167"/>
            <p:cNvSpPr txBox="1"/>
            <p:nvPr/>
          </p:nvSpPr>
          <p:spPr>
            <a:xfrm>
              <a:off x="7664788" y="3203927"/>
              <a:ext cx="736152" cy="3838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 smtClean="0">
                  <a:solidFill>
                    <a:schemeClr val="accent1">
                      <a:lumMod val="20000"/>
                      <a:lumOff val="80000"/>
                    </a:schemeClr>
                  </a:solidFill>
                </a:rPr>
                <a:t>2015</a:t>
              </a:r>
              <a:endParaRPr lang="zh-CN" altLang="en-US" sz="3600" dirty="0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251520" y="411510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人教版</a:t>
            </a:r>
            <a:endParaRPr lang="zh-CN" altLang="en-US" sz="1000" dirty="0">
              <a:solidFill>
                <a:schemeClr val="accent1">
                  <a:lumMod val="7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32333" y="411510"/>
            <a:ext cx="21114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小学</a:t>
            </a:r>
            <a:r>
              <a:rPr lang="en-US" altLang="zh-CN" sz="1000" dirty="0" smtClean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《</a:t>
            </a:r>
            <a:r>
              <a:rPr lang="zh-CN" altLang="en-US" sz="1000" dirty="0" smtClean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数学</a:t>
            </a:r>
            <a:r>
              <a:rPr lang="en-US" altLang="zh-CN" sz="1000" dirty="0" smtClean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》</a:t>
            </a:r>
            <a:r>
              <a:rPr lang="zh-CN" altLang="en-US" sz="1000" dirty="0" smtClean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Ｘ年级Ｘ册 第</a:t>
            </a:r>
            <a:r>
              <a:rPr lang="en-US" altLang="zh-CN" sz="1000" dirty="0" smtClean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X</a:t>
            </a:r>
            <a:r>
              <a:rPr lang="zh-CN" altLang="en-US" sz="1000" dirty="0" smtClean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单元</a:t>
            </a:r>
            <a:endParaRPr lang="zh-CN" altLang="en-US" sz="1000" dirty="0">
              <a:solidFill>
                <a:schemeClr val="accent1">
                  <a:lumMod val="7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31640" y="2612107"/>
            <a:ext cx="416011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spc="600" dirty="0" smtClean="0">
                <a:solidFill>
                  <a:schemeClr val="bg1">
                    <a:lumMod val="75000"/>
                  </a:schemeClr>
                </a:solidFill>
                <a:latin typeface="方正少儿简体" pitchFamily="65" charset="-122"/>
                <a:ea typeface="方正少儿简体" pitchFamily="65" charset="-122"/>
              </a:rPr>
              <a:t>奖杯</a:t>
            </a:r>
            <a:r>
              <a:rPr lang="zh-CN" altLang="en-US" sz="8800" spc="600" dirty="0" smtClean="0">
                <a:solidFill>
                  <a:schemeClr val="accent1"/>
                </a:solidFill>
                <a:latin typeface="方正少儿简体" pitchFamily="65" charset="-122"/>
                <a:ea typeface="方正少儿简体" pitchFamily="65" charset="-122"/>
              </a:rPr>
              <a:t>颁</a:t>
            </a:r>
            <a:r>
              <a:rPr lang="zh-CN" altLang="en-US" sz="4800" spc="600" dirty="0" smtClean="0">
                <a:solidFill>
                  <a:schemeClr val="bg1">
                    <a:lumMod val="75000"/>
                  </a:schemeClr>
                </a:solidFill>
                <a:latin typeface="方正少儿简体" pitchFamily="65" charset="-122"/>
                <a:ea typeface="方正少儿简体" pitchFamily="65" charset="-122"/>
              </a:rPr>
              <a:t>给谁</a:t>
            </a:r>
            <a:endParaRPr lang="zh-CN" altLang="en-US" sz="4800" spc="600" dirty="0">
              <a:solidFill>
                <a:schemeClr val="bg1">
                  <a:lumMod val="75000"/>
                </a:schemeClr>
              </a:solidFill>
              <a:latin typeface="方正少儿简体" pitchFamily="65" charset="-122"/>
              <a:ea typeface="方正少儿简体" pitchFamily="65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448659" y="3889380"/>
            <a:ext cx="39260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spc="600" dirty="0" smtClean="0">
                <a:solidFill>
                  <a:schemeClr val="bg1">
                    <a:lumMod val="75000"/>
                  </a:schemeClr>
                </a:solidFill>
              </a:rPr>
              <a:t>Jiang </a:t>
            </a:r>
            <a:r>
              <a:rPr lang="en-US" altLang="zh-CN" sz="1600" spc="600" dirty="0" err="1" smtClean="0">
                <a:solidFill>
                  <a:schemeClr val="bg1">
                    <a:lumMod val="75000"/>
                  </a:schemeClr>
                </a:solidFill>
              </a:rPr>
              <a:t>bei</a:t>
            </a:r>
            <a:r>
              <a:rPr lang="en-US" altLang="zh-CN" sz="1600" spc="600" dirty="0" smtClean="0">
                <a:solidFill>
                  <a:schemeClr val="bg1">
                    <a:lumMod val="75000"/>
                  </a:schemeClr>
                </a:solidFill>
              </a:rPr>
              <a:t> ban </a:t>
            </a:r>
            <a:r>
              <a:rPr lang="en-US" altLang="zh-CN" sz="1600" spc="600" dirty="0" err="1" smtClean="0">
                <a:solidFill>
                  <a:schemeClr val="bg1">
                    <a:lumMod val="75000"/>
                  </a:schemeClr>
                </a:solidFill>
              </a:rPr>
              <a:t>gei</a:t>
            </a:r>
            <a:r>
              <a:rPr lang="en-US" altLang="zh-CN" sz="1600" spc="6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altLang="zh-CN" sz="1600" spc="600" dirty="0" err="1" smtClean="0">
                <a:solidFill>
                  <a:schemeClr val="bg1">
                    <a:lumMod val="75000"/>
                  </a:schemeClr>
                </a:solidFill>
              </a:rPr>
              <a:t>shui</a:t>
            </a:r>
            <a:endParaRPr lang="zh-CN" altLang="en-US" sz="1600" spc="6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1531" y="4488709"/>
            <a:ext cx="548135" cy="5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6005" y="4488709"/>
            <a:ext cx="540000" cy="5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7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0110" y="4488709"/>
            <a:ext cx="545082" cy="5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8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3771" y="4488709"/>
            <a:ext cx="540000" cy="5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9"/>
          <p:cNvPicPr>
            <a:picLocks noChangeAspect="1" noChangeArrowheads="1"/>
          </p:cNvPicPr>
          <p:nvPr/>
        </p:nvPicPr>
        <p:blipFill>
          <a:blip r:embed="rId9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432" y="4488709"/>
            <a:ext cx="540000" cy="5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90383">
            <a:off x="3293313" y="1955946"/>
            <a:ext cx="978540" cy="9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3"/>
          <p:cNvPicPr>
            <a:picLocks noChangeAspect="1" noChangeArrowheads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64001">
            <a:off x="2328747" y="1964216"/>
            <a:ext cx="1030120" cy="9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ano Clap Ad_master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8559130" y="453496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79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103"/>
    </mc:Choice>
    <mc:Fallback xmlns="">
      <p:transition spd="slow" advTm="1110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1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10">
                <p:cTn id="6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/>
      <p:bldP spid="19" grpId="0"/>
    </p:bldLst>
  </p:timing>
  <p:extLst mod="1">
    <p:ext uri="{E180D4A7-C9FB-4DFB-919C-405C955672EB}">
      <p14:showEvtLst xmlns:p14="http://schemas.microsoft.com/office/powerpoint/2010/main">
        <p14:playEvt time="0" objId="5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6"/>
          <p:cNvGrpSpPr>
            <a:grpSpLocks noChangeAspect="1"/>
          </p:cNvGrpSpPr>
          <p:nvPr/>
        </p:nvGrpSpPr>
        <p:grpSpPr bwMode="auto">
          <a:xfrm>
            <a:off x="2817114" y="-1309482"/>
            <a:ext cx="7682206" cy="14079244"/>
            <a:chOff x="156" y="441"/>
            <a:chExt cx="2134" cy="3911"/>
          </a:xfrm>
          <a:solidFill>
            <a:schemeClr val="bg1">
              <a:lumMod val="85000"/>
              <a:alpha val="7000"/>
            </a:schemeClr>
          </a:solidFill>
        </p:grpSpPr>
        <p:sp>
          <p:nvSpPr>
            <p:cNvPr id="26" name="AutoShape 5"/>
            <p:cNvSpPr>
              <a:spLocks noChangeAspect="1" noChangeArrowheads="1" noTextEdit="1"/>
            </p:cNvSpPr>
            <p:nvPr/>
          </p:nvSpPr>
          <p:spPr bwMode="auto">
            <a:xfrm>
              <a:off x="158" y="441"/>
              <a:ext cx="2132" cy="390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Oval 7"/>
            <p:cNvSpPr>
              <a:spLocks noChangeArrowheads="1"/>
            </p:cNvSpPr>
            <p:nvPr/>
          </p:nvSpPr>
          <p:spPr bwMode="auto">
            <a:xfrm>
              <a:off x="156" y="443"/>
              <a:ext cx="2132" cy="213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8"/>
            <p:cNvSpPr>
              <a:spLocks/>
            </p:cNvSpPr>
            <p:nvPr/>
          </p:nvSpPr>
          <p:spPr bwMode="auto">
            <a:xfrm>
              <a:off x="423" y="709"/>
              <a:ext cx="1599" cy="1599"/>
            </a:xfrm>
            <a:custGeom>
              <a:avLst/>
              <a:gdLst>
                <a:gd name="T0" fmla="*/ 432 w 864"/>
                <a:gd name="T1" fmla="*/ 0 h 864"/>
                <a:gd name="T2" fmla="*/ 737 w 864"/>
                <a:gd name="T3" fmla="*/ 127 h 864"/>
                <a:gd name="T4" fmla="*/ 864 w 864"/>
                <a:gd name="T5" fmla="*/ 432 h 864"/>
                <a:gd name="T6" fmla="*/ 737 w 864"/>
                <a:gd name="T7" fmla="*/ 738 h 864"/>
                <a:gd name="T8" fmla="*/ 432 w 864"/>
                <a:gd name="T9" fmla="*/ 864 h 864"/>
                <a:gd name="T10" fmla="*/ 126 w 864"/>
                <a:gd name="T11" fmla="*/ 738 h 864"/>
                <a:gd name="T12" fmla="*/ 0 w 864"/>
                <a:gd name="T13" fmla="*/ 432 h 864"/>
                <a:gd name="T14" fmla="*/ 126 w 864"/>
                <a:gd name="T15" fmla="*/ 127 h 864"/>
                <a:gd name="T16" fmla="*/ 432 w 864"/>
                <a:gd name="T17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4" h="864">
                  <a:moveTo>
                    <a:pt x="432" y="0"/>
                  </a:moveTo>
                  <a:cubicBezTo>
                    <a:pt x="547" y="0"/>
                    <a:pt x="656" y="45"/>
                    <a:pt x="737" y="127"/>
                  </a:cubicBezTo>
                  <a:cubicBezTo>
                    <a:pt x="819" y="208"/>
                    <a:pt x="864" y="317"/>
                    <a:pt x="864" y="432"/>
                  </a:cubicBezTo>
                  <a:cubicBezTo>
                    <a:pt x="864" y="548"/>
                    <a:pt x="819" y="656"/>
                    <a:pt x="737" y="738"/>
                  </a:cubicBezTo>
                  <a:cubicBezTo>
                    <a:pt x="656" y="819"/>
                    <a:pt x="547" y="864"/>
                    <a:pt x="432" y="864"/>
                  </a:cubicBezTo>
                  <a:cubicBezTo>
                    <a:pt x="317" y="864"/>
                    <a:pt x="208" y="819"/>
                    <a:pt x="126" y="738"/>
                  </a:cubicBezTo>
                  <a:cubicBezTo>
                    <a:pt x="45" y="656"/>
                    <a:pt x="0" y="548"/>
                    <a:pt x="0" y="432"/>
                  </a:cubicBezTo>
                  <a:cubicBezTo>
                    <a:pt x="0" y="317"/>
                    <a:pt x="45" y="208"/>
                    <a:pt x="126" y="127"/>
                  </a:cubicBezTo>
                  <a:cubicBezTo>
                    <a:pt x="208" y="45"/>
                    <a:pt x="317" y="0"/>
                    <a:pt x="4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29" name="Rectangle 9"/>
            <p:cNvSpPr>
              <a:spLocks noChangeArrowheads="1"/>
            </p:cNvSpPr>
            <p:nvPr/>
          </p:nvSpPr>
          <p:spPr bwMode="auto">
            <a:xfrm>
              <a:off x="1089" y="2575"/>
              <a:ext cx="266" cy="106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Rectangle 10"/>
            <p:cNvSpPr>
              <a:spLocks noChangeArrowheads="1"/>
            </p:cNvSpPr>
            <p:nvPr/>
          </p:nvSpPr>
          <p:spPr bwMode="auto">
            <a:xfrm>
              <a:off x="1089" y="2575"/>
              <a:ext cx="266" cy="106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Rectangle 11"/>
            <p:cNvSpPr>
              <a:spLocks noChangeArrowheads="1"/>
            </p:cNvSpPr>
            <p:nvPr/>
          </p:nvSpPr>
          <p:spPr bwMode="auto">
            <a:xfrm>
              <a:off x="956" y="2930"/>
              <a:ext cx="533" cy="142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Rectangle 12"/>
            <p:cNvSpPr>
              <a:spLocks noChangeArrowheads="1"/>
            </p:cNvSpPr>
            <p:nvPr/>
          </p:nvSpPr>
          <p:spPr bwMode="auto">
            <a:xfrm>
              <a:off x="956" y="2930"/>
              <a:ext cx="533" cy="142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3"/>
            <p:cNvSpPr>
              <a:spLocks/>
            </p:cNvSpPr>
            <p:nvPr/>
          </p:nvSpPr>
          <p:spPr bwMode="auto">
            <a:xfrm>
              <a:off x="645" y="931"/>
              <a:ext cx="710" cy="711"/>
            </a:xfrm>
            <a:custGeom>
              <a:avLst/>
              <a:gdLst>
                <a:gd name="T0" fmla="*/ 72 w 384"/>
                <a:gd name="T1" fmla="*/ 384 h 384"/>
                <a:gd name="T2" fmla="*/ 0 w 384"/>
                <a:gd name="T3" fmla="*/ 312 h 384"/>
                <a:gd name="T4" fmla="*/ 91 w 384"/>
                <a:gd name="T5" fmla="*/ 92 h 384"/>
                <a:gd name="T6" fmla="*/ 312 w 384"/>
                <a:gd name="T7" fmla="*/ 0 h 384"/>
                <a:gd name="T8" fmla="*/ 384 w 384"/>
                <a:gd name="T9" fmla="*/ 72 h 384"/>
                <a:gd name="T10" fmla="*/ 312 w 384"/>
                <a:gd name="T11" fmla="*/ 144 h 384"/>
                <a:gd name="T12" fmla="*/ 193 w 384"/>
                <a:gd name="T13" fmla="*/ 193 h 384"/>
                <a:gd name="T14" fmla="*/ 144 w 384"/>
                <a:gd name="T15" fmla="*/ 312 h 384"/>
                <a:gd name="T16" fmla="*/ 72 w 384"/>
                <a:gd name="T17" fmla="*/ 38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4" h="384">
                  <a:moveTo>
                    <a:pt x="72" y="384"/>
                  </a:moveTo>
                  <a:cubicBezTo>
                    <a:pt x="32" y="384"/>
                    <a:pt x="0" y="352"/>
                    <a:pt x="0" y="312"/>
                  </a:cubicBezTo>
                  <a:cubicBezTo>
                    <a:pt x="0" y="229"/>
                    <a:pt x="32" y="151"/>
                    <a:pt x="91" y="92"/>
                  </a:cubicBezTo>
                  <a:cubicBezTo>
                    <a:pt x="150" y="33"/>
                    <a:pt x="229" y="0"/>
                    <a:pt x="312" y="0"/>
                  </a:cubicBezTo>
                  <a:cubicBezTo>
                    <a:pt x="352" y="0"/>
                    <a:pt x="384" y="32"/>
                    <a:pt x="384" y="72"/>
                  </a:cubicBezTo>
                  <a:cubicBezTo>
                    <a:pt x="384" y="112"/>
                    <a:pt x="352" y="144"/>
                    <a:pt x="312" y="144"/>
                  </a:cubicBezTo>
                  <a:cubicBezTo>
                    <a:pt x="267" y="144"/>
                    <a:pt x="225" y="162"/>
                    <a:pt x="193" y="193"/>
                  </a:cubicBezTo>
                  <a:cubicBezTo>
                    <a:pt x="161" y="225"/>
                    <a:pt x="144" y="267"/>
                    <a:pt x="144" y="312"/>
                  </a:cubicBezTo>
                  <a:cubicBezTo>
                    <a:pt x="144" y="352"/>
                    <a:pt x="112" y="384"/>
                    <a:pt x="72" y="38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4"/>
            <p:cNvSpPr>
              <a:spLocks/>
            </p:cNvSpPr>
            <p:nvPr/>
          </p:nvSpPr>
          <p:spPr bwMode="auto">
            <a:xfrm>
              <a:off x="156" y="443"/>
              <a:ext cx="1066" cy="2132"/>
            </a:xfrm>
            <a:custGeom>
              <a:avLst/>
              <a:gdLst>
                <a:gd name="T0" fmla="*/ 576 w 576"/>
                <a:gd name="T1" fmla="*/ 0 h 1152"/>
                <a:gd name="T2" fmla="*/ 0 w 576"/>
                <a:gd name="T3" fmla="*/ 576 h 1152"/>
                <a:gd name="T4" fmla="*/ 576 w 576"/>
                <a:gd name="T5" fmla="*/ 1152 h 1152"/>
                <a:gd name="T6" fmla="*/ 576 w 576"/>
                <a:gd name="T7" fmla="*/ 1152 h 1152"/>
                <a:gd name="T8" fmla="*/ 576 w 576"/>
                <a:gd name="T9" fmla="*/ 1008 h 1152"/>
                <a:gd name="T10" fmla="*/ 576 w 576"/>
                <a:gd name="T11" fmla="*/ 1008 h 1152"/>
                <a:gd name="T12" fmla="*/ 270 w 576"/>
                <a:gd name="T13" fmla="*/ 882 h 1152"/>
                <a:gd name="T14" fmla="*/ 144 w 576"/>
                <a:gd name="T15" fmla="*/ 576 h 1152"/>
                <a:gd name="T16" fmla="*/ 270 w 576"/>
                <a:gd name="T17" fmla="*/ 271 h 1152"/>
                <a:gd name="T18" fmla="*/ 576 w 576"/>
                <a:gd name="T19" fmla="*/ 144 h 1152"/>
                <a:gd name="T20" fmla="*/ 576 w 576"/>
                <a:gd name="T21" fmla="*/ 144 h 1152"/>
                <a:gd name="T22" fmla="*/ 576 w 576"/>
                <a:gd name="T23" fmla="*/ 0 h 1152"/>
                <a:gd name="T24" fmla="*/ 576 w 576"/>
                <a:gd name="T2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6" h="1152">
                  <a:moveTo>
                    <a:pt x="576" y="0"/>
                  </a:moveTo>
                  <a:cubicBezTo>
                    <a:pt x="258" y="0"/>
                    <a:pt x="0" y="258"/>
                    <a:pt x="0" y="576"/>
                  </a:cubicBezTo>
                  <a:cubicBezTo>
                    <a:pt x="0" y="894"/>
                    <a:pt x="258" y="1152"/>
                    <a:pt x="576" y="1152"/>
                  </a:cubicBezTo>
                  <a:cubicBezTo>
                    <a:pt x="576" y="1152"/>
                    <a:pt x="576" y="1152"/>
                    <a:pt x="576" y="1152"/>
                  </a:cubicBezTo>
                  <a:cubicBezTo>
                    <a:pt x="576" y="1008"/>
                    <a:pt x="576" y="1008"/>
                    <a:pt x="576" y="1008"/>
                  </a:cubicBezTo>
                  <a:cubicBezTo>
                    <a:pt x="576" y="1008"/>
                    <a:pt x="576" y="1008"/>
                    <a:pt x="576" y="1008"/>
                  </a:cubicBezTo>
                  <a:cubicBezTo>
                    <a:pt x="461" y="1008"/>
                    <a:pt x="352" y="963"/>
                    <a:pt x="270" y="882"/>
                  </a:cubicBezTo>
                  <a:cubicBezTo>
                    <a:pt x="189" y="800"/>
                    <a:pt x="144" y="692"/>
                    <a:pt x="144" y="576"/>
                  </a:cubicBezTo>
                  <a:cubicBezTo>
                    <a:pt x="144" y="461"/>
                    <a:pt x="189" y="352"/>
                    <a:pt x="270" y="271"/>
                  </a:cubicBezTo>
                  <a:cubicBezTo>
                    <a:pt x="352" y="189"/>
                    <a:pt x="461" y="144"/>
                    <a:pt x="576" y="144"/>
                  </a:cubicBezTo>
                  <a:cubicBezTo>
                    <a:pt x="576" y="144"/>
                    <a:pt x="576" y="144"/>
                    <a:pt x="576" y="144"/>
                  </a:cubicBezTo>
                  <a:cubicBezTo>
                    <a:pt x="576" y="0"/>
                    <a:pt x="576" y="0"/>
                    <a:pt x="576" y="0"/>
                  </a:cubicBezTo>
                  <a:cubicBezTo>
                    <a:pt x="576" y="0"/>
                    <a:pt x="576" y="0"/>
                    <a:pt x="57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15"/>
            <p:cNvSpPr>
              <a:spLocks/>
            </p:cNvSpPr>
            <p:nvPr/>
          </p:nvSpPr>
          <p:spPr bwMode="auto">
            <a:xfrm>
              <a:off x="423" y="709"/>
              <a:ext cx="799" cy="1599"/>
            </a:xfrm>
            <a:custGeom>
              <a:avLst/>
              <a:gdLst>
                <a:gd name="T0" fmla="*/ 432 w 432"/>
                <a:gd name="T1" fmla="*/ 0 h 864"/>
                <a:gd name="T2" fmla="*/ 126 w 432"/>
                <a:gd name="T3" fmla="*/ 127 h 864"/>
                <a:gd name="T4" fmla="*/ 0 w 432"/>
                <a:gd name="T5" fmla="*/ 432 h 864"/>
                <a:gd name="T6" fmla="*/ 126 w 432"/>
                <a:gd name="T7" fmla="*/ 738 h 864"/>
                <a:gd name="T8" fmla="*/ 432 w 432"/>
                <a:gd name="T9" fmla="*/ 864 h 864"/>
                <a:gd name="T10" fmla="*/ 432 w 432"/>
                <a:gd name="T11" fmla="*/ 864 h 864"/>
                <a:gd name="T12" fmla="*/ 432 w 432"/>
                <a:gd name="T13" fmla="*/ 264 h 864"/>
                <a:gd name="T14" fmla="*/ 432 w 432"/>
                <a:gd name="T15" fmla="*/ 264 h 864"/>
                <a:gd name="T16" fmla="*/ 313 w 432"/>
                <a:gd name="T17" fmla="*/ 313 h 864"/>
                <a:gd name="T18" fmla="*/ 264 w 432"/>
                <a:gd name="T19" fmla="*/ 432 h 864"/>
                <a:gd name="T20" fmla="*/ 192 w 432"/>
                <a:gd name="T21" fmla="*/ 504 h 864"/>
                <a:gd name="T22" fmla="*/ 120 w 432"/>
                <a:gd name="T23" fmla="*/ 432 h 864"/>
                <a:gd name="T24" fmla="*/ 211 w 432"/>
                <a:gd name="T25" fmla="*/ 212 h 864"/>
                <a:gd name="T26" fmla="*/ 432 w 432"/>
                <a:gd name="T27" fmla="*/ 120 h 864"/>
                <a:gd name="T28" fmla="*/ 432 w 432"/>
                <a:gd name="T29" fmla="*/ 120 h 864"/>
                <a:gd name="T30" fmla="*/ 432 w 432"/>
                <a:gd name="T31" fmla="*/ 0 h 864"/>
                <a:gd name="T32" fmla="*/ 432 w 432"/>
                <a:gd name="T33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2" h="864">
                  <a:moveTo>
                    <a:pt x="432" y="0"/>
                  </a:moveTo>
                  <a:cubicBezTo>
                    <a:pt x="317" y="0"/>
                    <a:pt x="208" y="45"/>
                    <a:pt x="126" y="127"/>
                  </a:cubicBezTo>
                  <a:cubicBezTo>
                    <a:pt x="45" y="208"/>
                    <a:pt x="0" y="317"/>
                    <a:pt x="0" y="432"/>
                  </a:cubicBezTo>
                  <a:cubicBezTo>
                    <a:pt x="0" y="548"/>
                    <a:pt x="45" y="656"/>
                    <a:pt x="126" y="738"/>
                  </a:cubicBezTo>
                  <a:cubicBezTo>
                    <a:pt x="208" y="819"/>
                    <a:pt x="317" y="864"/>
                    <a:pt x="432" y="864"/>
                  </a:cubicBezTo>
                  <a:cubicBezTo>
                    <a:pt x="432" y="864"/>
                    <a:pt x="432" y="864"/>
                    <a:pt x="432" y="864"/>
                  </a:cubicBezTo>
                  <a:cubicBezTo>
                    <a:pt x="432" y="264"/>
                    <a:pt x="432" y="264"/>
                    <a:pt x="432" y="264"/>
                  </a:cubicBezTo>
                  <a:cubicBezTo>
                    <a:pt x="432" y="264"/>
                    <a:pt x="432" y="264"/>
                    <a:pt x="432" y="264"/>
                  </a:cubicBezTo>
                  <a:cubicBezTo>
                    <a:pt x="387" y="264"/>
                    <a:pt x="345" y="282"/>
                    <a:pt x="313" y="313"/>
                  </a:cubicBezTo>
                  <a:cubicBezTo>
                    <a:pt x="281" y="345"/>
                    <a:pt x="264" y="387"/>
                    <a:pt x="264" y="432"/>
                  </a:cubicBezTo>
                  <a:cubicBezTo>
                    <a:pt x="264" y="472"/>
                    <a:pt x="232" y="504"/>
                    <a:pt x="192" y="504"/>
                  </a:cubicBezTo>
                  <a:cubicBezTo>
                    <a:pt x="152" y="504"/>
                    <a:pt x="120" y="472"/>
                    <a:pt x="120" y="432"/>
                  </a:cubicBezTo>
                  <a:cubicBezTo>
                    <a:pt x="120" y="349"/>
                    <a:pt x="152" y="271"/>
                    <a:pt x="211" y="212"/>
                  </a:cubicBezTo>
                  <a:cubicBezTo>
                    <a:pt x="270" y="153"/>
                    <a:pt x="349" y="120"/>
                    <a:pt x="432" y="120"/>
                  </a:cubicBezTo>
                  <a:cubicBezTo>
                    <a:pt x="432" y="120"/>
                    <a:pt x="432" y="120"/>
                    <a:pt x="432" y="120"/>
                  </a:cubicBezTo>
                  <a:cubicBezTo>
                    <a:pt x="432" y="0"/>
                    <a:pt x="432" y="0"/>
                    <a:pt x="432" y="0"/>
                  </a:cubicBezTo>
                  <a:cubicBezTo>
                    <a:pt x="432" y="0"/>
                    <a:pt x="432" y="0"/>
                    <a:pt x="4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16"/>
            <p:cNvSpPr>
              <a:spLocks/>
            </p:cNvSpPr>
            <p:nvPr/>
          </p:nvSpPr>
          <p:spPr bwMode="auto">
            <a:xfrm>
              <a:off x="645" y="931"/>
              <a:ext cx="577" cy="711"/>
            </a:xfrm>
            <a:custGeom>
              <a:avLst/>
              <a:gdLst>
                <a:gd name="T0" fmla="*/ 312 w 312"/>
                <a:gd name="T1" fmla="*/ 0 h 384"/>
                <a:gd name="T2" fmla="*/ 91 w 312"/>
                <a:gd name="T3" fmla="*/ 92 h 384"/>
                <a:gd name="T4" fmla="*/ 0 w 312"/>
                <a:gd name="T5" fmla="*/ 312 h 384"/>
                <a:gd name="T6" fmla="*/ 72 w 312"/>
                <a:gd name="T7" fmla="*/ 384 h 384"/>
                <a:gd name="T8" fmla="*/ 144 w 312"/>
                <a:gd name="T9" fmla="*/ 312 h 384"/>
                <a:gd name="T10" fmla="*/ 193 w 312"/>
                <a:gd name="T11" fmla="*/ 193 h 384"/>
                <a:gd name="T12" fmla="*/ 312 w 312"/>
                <a:gd name="T13" fmla="*/ 144 h 384"/>
                <a:gd name="T14" fmla="*/ 312 w 312"/>
                <a:gd name="T15" fmla="*/ 144 h 384"/>
                <a:gd name="T16" fmla="*/ 312 w 312"/>
                <a:gd name="T17" fmla="*/ 0 h 384"/>
                <a:gd name="T18" fmla="*/ 312 w 312"/>
                <a:gd name="T19" fmla="*/ 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2" h="384">
                  <a:moveTo>
                    <a:pt x="312" y="0"/>
                  </a:moveTo>
                  <a:cubicBezTo>
                    <a:pt x="229" y="0"/>
                    <a:pt x="150" y="33"/>
                    <a:pt x="91" y="92"/>
                  </a:cubicBezTo>
                  <a:cubicBezTo>
                    <a:pt x="32" y="151"/>
                    <a:pt x="0" y="229"/>
                    <a:pt x="0" y="312"/>
                  </a:cubicBezTo>
                  <a:cubicBezTo>
                    <a:pt x="0" y="352"/>
                    <a:pt x="32" y="384"/>
                    <a:pt x="72" y="384"/>
                  </a:cubicBezTo>
                  <a:cubicBezTo>
                    <a:pt x="112" y="384"/>
                    <a:pt x="144" y="352"/>
                    <a:pt x="144" y="312"/>
                  </a:cubicBezTo>
                  <a:cubicBezTo>
                    <a:pt x="144" y="267"/>
                    <a:pt x="161" y="225"/>
                    <a:pt x="193" y="193"/>
                  </a:cubicBezTo>
                  <a:cubicBezTo>
                    <a:pt x="225" y="162"/>
                    <a:pt x="267" y="144"/>
                    <a:pt x="312" y="144"/>
                  </a:cubicBezTo>
                  <a:cubicBezTo>
                    <a:pt x="312" y="144"/>
                    <a:pt x="312" y="144"/>
                    <a:pt x="312" y="144"/>
                  </a:cubicBezTo>
                  <a:cubicBezTo>
                    <a:pt x="312" y="0"/>
                    <a:pt x="312" y="0"/>
                    <a:pt x="312" y="0"/>
                  </a:cubicBezTo>
                  <a:cubicBezTo>
                    <a:pt x="312" y="0"/>
                    <a:pt x="312" y="0"/>
                    <a:pt x="3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7"/>
            <p:cNvSpPr>
              <a:spLocks/>
            </p:cNvSpPr>
            <p:nvPr/>
          </p:nvSpPr>
          <p:spPr bwMode="auto">
            <a:xfrm>
              <a:off x="1089" y="2575"/>
              <a:ext cx="133" cy="355"/>
            </a:xfrm>
            <a:custGeom>
              <a:avLst/>
              <a:gdLst>
                <a:gd name="T0" fmla="*/ 133 w 133"/>
                <a:gd name="T1" fmla="*/ 0 h 355"/>
                <a:gd name="T2" fmla="*/ 133 w 133"/>
                <a:gd name="T3" fmla="*/ 0 h 355"/>
                <a:gd name="T4" fmla="*/ 0 w 133"/>
                <a:gd name="T5" fmla="*/ 0 h 355"/>
                <a:gd name="T6" fmla="*/ 0 w 133"/>
                <a:gd name="T7" fmla="*/ 355 h 355"/>
                <a:gd name="T8" fmla="*/ 133 w 133"/>
                <a:gd name="T9" fmla="*/ 355 h 355"/>
                <a:gd name="T10" fmla="*/ 133 w 133"/>
                <a:gd name="T11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3" h="355">
                  <a:moveTo>
                    <a:pt x="133" y="0"/>
                  </a:moveTo>
                  <a:lnTo>
                    <a:pt x="133" y="0"/>
                  </a:lnTo>
                  <a:lnTo>
                    <a:pt x="0" y="0"/>
                  </a:lnTo>
                  <a:lnTo>
                    <a:pt x="0" y="355"/>
                  </a:lnTo>
                  <a:lnTo>
                    <a:pt x="133" y="355"/>
                  </a:lnTo>
                  <a:lnTo>
                    <a:pt x="13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8"/>
            <p:cNvSpPr>
              <a:spLocks/>
            </p:cNvSpPr>
            <p:nvPr/>
          </p:nvSpPr>
          <p:spPr bwMode="auto">
            <a:xfrm>
              <a:off x="1089" y="2575"/>
              <a:ext cx="133" cy="355"/>
            </a:xfrm>
            <a:custGeom>
              <a:avLst/>
              <a:gdLst>
                <a:gd name="T0" fmla="*/ 133 w 133"/>
                <a:gd name="T1" fmla="*/ 0 h 355"/>
                <a:gd name="T2" fmla="*/ 133 w 133"/>
                <a:gd name="T3" fmla="*/ 0 h 355"/>
                <a:gd name="T4" fmla="*/ 0 w 133"/>
                <a:gd name="T5" fmla="*/ 0 h 355"/>
                <a:gd name="T6" fmla="*/ 0 w 133"/>
                <a:gd name="T7" fmla="*/ 355 h 355"/>
                <a:gd name="T8" fmla="*/ 133 w 133"/>
                <a:gd name="T9" fmla="*/ 355 h 355"/>
                <a:gd name="T10" fmla="*/ 133 w 133"/>
                <a:gd name="T11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3" h="355">
                  <a:moveTo>
                    <a:pt x="133" y="0"/>
                  </a:moveTo>
                  <a:lnTo>
                    <a:pt x="133" y="0"/>
                  </a:lnTo>
                  <a:lnTo>
                    <a:pt x="0" y="0"/>
                  </a:lnTo>
                  <a:lnTo>
                    <a:pt x="0" y="355"/>
                  </a:lnTo>
                  <a:lnTo>
                    <a:pt x="133" y="355"/>
                  </a:lnTo>
                  <a:lnTo>
                    <a:pt x="13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19"/>
            <p:cNvSpPr>
              <a:spLocks/>
            </p:cNvSpPr>
            <p:nvPr/>
          </p:nvSpPr>
          <p:spPr bwMode="auto">
            <a:xfrm>
              <a:off x="956" y="2930"/>
              <a:ext cx="266" cy="1422"/>
            </a:xfrm>
            <a:custGeom>
              <a:avLst/>
              <a:gdLst>
                <a:gd name="T0" fmla="*/ 266 w 266"/>
                <a:gd name="T1" fmla="*/ 0 h 1422"/>
                <a:gd name="T2" fmla="*/ 133 w 266"/>
                <a:gd name="T3" fmla="*/ 0 h 1422"/>
                <a:gd name="T4" fmla="*/ 0 w 266"/>
                <a:gd name="T5" fmla="*/ 0 h 1422"/>
                <a:gd name="T6" fmla="*/ 0 w 266"/>
                <a:gd name="T7" fmla="*/ 1422 h 1422"/>
                <a:gd name="T8" fmla="*/ 266 w 266"/>
                <a:gd name="T9" fmla="*/ 1422 h 1422"/>
                <a:gd name="T10" fmla="*/ 266 w 266"/>
                <a:gd name="T11" fmla="*/ 0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6" h="1422">
                  <a:moveTo>
                    <a:pt x="266" y="0"/>
                  </a:moveTo>
                  <a:lnTo>
                    <a:pt x="133" y="0"/>
                  </a:lnTo>
                  <a:lnTo>
                    <a:pt x="0" y="0"/>
                  </a:lnTo>
                  <a:lnTo>
                    <a:pt x="0" y="1422"/>
                  </a:lnTo>
                  <a:lnTo>
                    <a:pt x="266" y="1422"/>
                  </a:lnTo>
                  <a:lnTo>
                    <a:pt x="26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0"/>
            <p:cNvSpPr>
              <a:spLocks/>
            </p:cNvSpPr>
            <p:nvPr/>
          </p:nvSpPr>
          <p:spPr bwMode="auto">
            <a:xfrm>
              <a:off x="956" y="2930"/>
              <a:ext cx="266" cy="1422"/>
            </a:xfrm>
            <a:custGeom>
              <a:avLst/>
              <a:gdLst>
                <a:gd name="T0" fmla="*/ 266 w 266"/>
                <a:gd name="T1" fmla="*/ 0 h 1422"/>
                <a:gd name="T2" fmla="*/ 133 w 266"/>
                <a:gd name="T3" fmla="*/ 0 h 1422"/>
                <a:gd name="T4" fmla="*/ 0 w 266"/>
                <a:gd name="T5" fmla="*/ 0 h 1422"/>
                <a:gd name="T6" fmla="*/ 0 w 266"/>
                <a:gd name="T7" fmla="*/ 1422 h 1422"/>
                <a:gd name="T8" fmla="*/ 266 w 266"/>
                <a:gd name="T9" fmla="*/ 1422 h 1422"/>
                <a:gd name="T10" fmla="*/ 266 w 266"/>
                <a:gd name="T11" fmla="*/ 0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6" h="1422">
                  <a:moveTo>
                    <a:pt x="266" y="0"/>
                  </a:moveTo>
                  <a:lnTo>
                    <a:pt x="133" y="0"/>
                  </a:lnTo>
                  <a:lnTo>
                    <a:pt x="0" y="0"/>
                  </a:lnTo>
                  <a:lnTo>
                    <a:pt x="0" y="1422"/>
                  </a:lnTo>
                  <a:lnTo>
                    <a:pt x="266" y="1422"/>
                  </a:lnTo>
                  <a:lnTo>
                    <a:pt x="26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2" name="Group 6"/>
          <p:cNvGrpSpPr>
            <a:grpSpLocks noChangeAspect="1"/>
          </p:cNvGrpSpPr>
          <p:nvPr/>
        </p:nvGrpSpPr>
        <p:grpSpPr bwMode="auto">
          <a:xfrm>
            <a:off x="2195736" y="1648035"/>
            <a:ext cx="1701474" cy="3155963"/>
            <a:chOff x="156" y="441"/>
            <a:chExt cx="2134" cy="3911"/>
          </a:xfrm>
        </p:grpSpPr>
        <p:sp>
          <p:nvSpPr>
            <p:cNvPr id="65" name="AutoShape 5"/>
            <p:cNvSpPr>
              <a:spLocks noChangeAspect="1" noChangeArrowheads="1" noTextEdit="1"/>
            </p:cNvSpPr>
            <p:nvPr/>
          </p:nvSpPr>
          <p:spPr bwMode="auto">
            <a:xfrm>
              <a:off x="158" y="441"/>
              <a:ext cx="2132" cy="3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Oval 7"/>
            <p:cNvSpPr>
              <a:spLocks noChangeArrowheads="1"/>
            </p:cNvSpPr>
            <p:nvPr/>
          </p:nvSpPr>
          <p:spPr bwMode="auto">
            <a:xfrm>
              <a:off x="156" y="443"/>
              <a:ext cx="2132" cy="2132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8"/>
            <p:cNvSpPr>
              <a:spLocks/>
            </p:cNvSpPr>
            <p:nvPr/>
          </p:nvSpPr>
          <p:spPr bwMode="auto">
            <a:xfrm>
              <a:off x="423" y="709"/>
              <a:ext cx="1599" cy="1599"/>
            </a:xfrm>
            <a:custGeom>
              <a:avLst/>
              <a:gdLst>
                <a:gd name="T0" fmla="*/ 432 w 864"/>
                <a:gd name="T1" fmla="*/ 0 h 864"/>
                <a:gd name="T2" fmla="*/ 737 w 864"/>
                <a:gd name="T3" fmla="*/ 127 h 864"/>
                <a:gd name="T4" fmla="*/ 864 w 864"/>
                <a:gd name="T5" fmla="*/ 432 h 864"/>
                <a:gd name="T6" fmla="*/ 737 w 864"/>
                <a:gd name="T7" fmla="*/ 738 h 864"/>
                <a:gd name="T8" fmla="*/ 432 w 864"/>
                <a:gd name="T9" fmla="*/ 864 h 864"/>
                <a:gd name="T10" fmla="*/ 126 w 864"/>
                <a:gd name="T11" fmla="*/ 738 h 864"/>
                <a:gd name="T12" fmla="*/ 0 w 864"/>
                <a:gd name="T13" fmla="*/ 432 h 864"/>
                <a:gd name="T14" fmla="*/ 126 w 864"/>
                <a:gd name="T15" fmla="*/ 127 h 864"/>
                <a:gd name="T16" fmla="*/ 432 w 864"/>
                <a:gd name="T17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4" h="864">
                  <a:moveTo>
                    <a:pt x="432" y="0"/>
                  </a:moveTo>
                  <a:cubicBezTo>
                    <a:pt x="547" y="0"/>
                    <a:pt x="656" y="45"/>
                    <a:pt x="737" y="127"/>
                  </a:cubicBezTo>
                  <a:cubicBezTo>
                    <a:pt x="819" y="208"/>
                    <a:pt x="864" y="317"/>
                    <a:pt x="864" y="432"/>
                  </a:cubicBezTo>
                  <a:cubicBezTo>
                    <a:pt x="864" y="548"/>
                    <a:pt x="819" y="656"/>
                    <a:pt x="737" y="738"/>
                  </a:cubicBezTo>
                  <a:cubicBezTo>
                    <a:pt x="656" y="819"/>
                    <a:pt x="547" y="864"/>
                    <a:pt x="432" y="864"/>
                  </a:cubicBezTo>
                  <a:cubicBezTo>
                    <a:pt x="317" y="864"/>
                    <a:pt x="208" y="819"/>
                    <a:pt x="126" y="738"/>
                  </a:cubicBezTo>
                  <a:cubicBezTo>
                    <a:pt x="45" y="656"/>
                    <a:pt x="0" y="548"/>
                    <a:pt x="0" y="432"/>
                  </a:cubicBezTo>
                  <a:cubicBezTo>
                    <a:pt x="0" y="317"/>
                    <a:pt x="45" y="208"/>
                    <a:pt x="126" y="127"/>
                  </a:cubicBezTo>
                  <a:cubicBezTo>
                    <a:pt x="208" y="45"/>
                    <a:pt x="317" y="0"/>
                    <a:pt x="432" y="0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Rectangle 9"/>
            <p:cNvSpPr>
              <a:spLocks noChangeArrowheads="1"/>
            </p:cNvSpPr>
            <p:nvPr/>
          </p:nvSpPr>
          <p:spPr bwMode="auto">
            <a:xfrm>
              <a:off x="1089" y="2575"/>
              <a:ext cx="266" cy="106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Rectangle 10"/>
            <p:cNvSpPr>
              <a:spLocks noChangeArrowheads="1"/>
            </p:cNvSpPr>
            <p:nvPr/>
          </p:nvSpPr>
          <p:spPr bwMode="auto">
            <a:xfrm>
              <a:off x="1089" y="2575"/>
              <a:ext cx="266" cy="10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Rectangle 11"/>
            <p:cNvSpPr>
              <a:spLocks noChangeArrowheads="1"/>
            </p:cNvSpPr>
            <p:nvPr/>
          </p:nvSpPr>
          <p:spPr bwMode="auto">
            <a:xfrm>
              <a:off x="956" y="2930"/>
              <a:ext cx="533" cy="142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Rectangle 12"/>
            <p:cNvSpPr>
              <a:spLocks noChangeArrowheads="1"/>
            </p:cNvSpPr>
            <p:nvPr/>
          </p:nvSpPr>
          <p:spPr bwMode="auto">
            <a:xfrm>
              <a:off x="956" y="2930"/>
              <a:ext cx="533" cy="14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13"/>
            <p:cNvSpPr>
              <a:spLocks/>
            </p:cNvSpPr>
            <p:nvPr/>
          </p:nvSpPr>
          <p:spPr bwMode="auto">
            <a:xfrm>
              <a:off x="645" y="931"/>
              <a:ext cx="710" cy="711"/>
            </a:xfrm>
            <a:custGeom>
              <a:avLst/>
              <a:gdLst>
                <a:gd name="T0" fmla="*/ 72 w 384"/>
                <a:gd name="T1" fmla="*/ 384 h 384"/>
                <a:gd name="T2" fmla="*/ 0 w 384"/>
                <a:gd name="T3" fmla="*/ 312 h 384"/>
                <a:gd name="T4" fmla="*/ 91 w 384"/>
                <a:gd name="T5" fmla="*/ 92 h 384"/>
                <a:gd name="T6" fmla="*/ 312 w 384"/>
                <a:gd name="T7" fmla="*/ 0 h 384"/>
                <a:gd name="T8" fmla="*/ 384 w 384"/>
                <a:gd name="T9" fmla="*/ 72 h 384"/>
                <a:gd name="T10" fmla="*/ 312 w 384"/>
                <a:gd name="T11" fmla="*/ 144 h 384"/>
                <a:gd name="T12" fmla="*/ 193 w 384"/>
                <a:gd name="T13" fmla="*/ 193 h 384"/>
                <a:gd name="T14" fmla="*/ 144 w 384"/>
                <a:gd name="T15" fmla="*/ 312 h 384"/>
                <a:gd name="T16" fmla="*/ 72 w 384"/>
                <a:gd name="T17" fmla="*/ 38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4" h="384">
                  <a:moveTo>
                    <a:pt x="72" y="384"/>
                  </a:moveTo>
                  <a:cubicBezTo>
                    <a:pt x="32" y="384"/>
                    <a:pt x="0" y="352"/>
                    <a:pt x="0" y="312"/>
                  </a:cubicBezTo>
                  <a:cubicBezTo>
                    <a:pt x="0" y="229"/>
                    <a:pt x="32" y="151"/>
                    <a:pt x="91" y="92"/>
                  </a:cubicBezTo>
                  <a:cubicBezTo>
                    <a:pt x="150" y="33"/>
                    <a:pt x="229" y="0"/>
                    <a:pt x="312" y="0"/>
                  </a:cubicBezTo>
                  <a:cubicBezTo>
                    <a:pt x="352" y="0"/>
                    <a:pt x="384" y="32"/>
                    <a:pt x="384" y="72"/>
                  </a:cubicBezTo>
                  <a:cubicBezTo>
                    <a:pt x="384" y="112"/>
                    <a:pt x="352" y="144"/>
                    <a:pt x="312" y="144"/>
                  </a:cubicBezTo>
                  <a:cubicBezTo>
                    <a:pt x="267" y="144"/>
                    <a:pt x="225" y="162"/>
                    <a:pt x="193" y="193"/>
                  </a:cubicBezTo>
                  <a:cubicBezTo>
                    <a:pt x="161" y="225"/>
                    <a:pt x="144" y="267"/>
                    <a:pt x="144" y="312"/>
                  </a:cubicBezTo>
                  <a:cubicBezTo>
                    <a:pt x="144" y="352"/>
                    <a:pt x="112" y="384"/>
                    <a:pt x="72" y="384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14"/>
            <p:cNvSpPr>
              <a:spLocks/>
            </p:cNvSpPr>
            <p:nvPr/>
          </p:nvSpPr>
          <p:spPr bwMode="auto">
            <a:xfrm>
              <a:off x="156" y="443"/>
              <a:ext cx="1066" cy="2132"/>
            </a:xfrm>
            <a:custGeom>
              <a:avLst/>
              <a:gdLst>
                <a:gd name="T0" fmla="*/ 576 w 576"/>
                <a:gd name="T1" fmla="*/ 0 h 1152"/>
                <a:gd name="T2" fmla="*/ 0 w 576"/>
                <a:gd name="T3" fmla="*/ 576 h 1152"/>
                <a:gd name="T4" fmla="*/ 576 w 576"/>
                <a:gd name="T5" fmla="*/ 1152 h 1152"/>
                <a:gd name="T6" fmla="*/ 576 w 576"/>
                <a:gd name="T7" fmla="*/ 1152 h 1152"/>
                <a:gd name="T8" fmla="*/ 576 w 576"/>
                <a:gd name="T9" fmla="*/ 1008 h 1152"/>
                <a:gd name="T10" fmla="*/ 576 w 576"/>
                <a:gd name="T11" fmla="*/ 1008 h 1152"/>
                <a:gd name="T12" fmla="*/ 270 w 576"/>
                <a:gd name="T13" fmla="*/ 882 h 1152"/>
                <a:gd name="T14" fmla="*/ 144 w 576"/>
                <a:gd name="T15" fmla="*/ 576 h 1152"/>
                <a:gd name="T16" fmla="*/ 270 w 576"/>
                <a:gd name="T17" fmla="*/ 271 h 1152"/>
                <a:gd name="T18" fmla="*/ 576 w 576"/>
                <a:gd name="T19" fmla="*/ 144 h 1152"/>
                <a:gd name="T20" fmla="*/ 576 w 576"/>
                <a:gd name="T21" fmla="*/ 144 h 1152"/>
                <a:gd name="T22" fmla="*/ 576 w 576"/>
                <a:gd name="T23" fmla="*/ 0 h 1152"/>
                <a:gd name="T24" fmla="*/ 576 w 576"/>
                <a:gd name="T2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6" h="1152">
                  <a:moveTo>
                    <a:pt x="576" y="0"/>
                  </a:moveTo>
                  <a:cubicBezTo>
                    <a:pt x="258" y="0"/>
                    <a:pt x="0" y="258"/>
                    <a:pt x="0" y="576"/>
                  </a:cubicBezTo>
                  <a:cubicBezTo>
                    <a:pt x="0" y="894"/>
                    <a:pt x="258" y="1152"/>
                    <a:pt x="576" y="1152"/>
                  </a:cubicBezTo>
                  <a:cubicBezTo>
                    <a:pt x="576" y="1152"/>
                    <a:pt x="576" y="1152"/>
                    <a:pt x="576" y="1152"/>
                  </a:cubicBezTo>
                  <a:cubicBezTo>
                    <a:pt x="576" y="1008"/>
                    <a:pt x="576" y="1008"/>
                    <a:pt x="576" y="1008"/>
                  </a:cubicBezTo>
                  <a:cubicBezTo>
                    <a:pt x="576" y="1008"/>
                    <a:pt x="576" y="1008"/>
                    <a:pt x="576" y="1008"/>
                  </a:cubicBezTo>
                  <a:cubicBezTo>
                    <a:pt x="461" y="1008"/>
                    <a:pt x="352" y="963"/>
                    <a:pt x="270" y="882"/>
                  </a:cubicBezTo>
                  <a:cubicBezTo>
                    <a:pt x="189" y="800"/>
                    <a:pt x="144" y="692"/>
                    <a:pt x="144" y="576"/>
                  </a:cubicBezTo>
                  <a:cubicBezTo>
                    <a:pt x="144" y="461"/>
                    <a:pt x="189" y="352"/>
                    <a:pt x="270" y="271"/>
                  </a:cubicBezTo>
                  <a:cubicBezTo>
                    <a:pt x="352" y="189"/>
                    <a:pt x="461" y="144"/>
                    <a:pt x="576" y="144"/>
                  </a:cubicBezTo>
                  <a:cubicBezTo>
                    <a:pt x="576" y="144"/>
                    <a:pt x="576" y="144"/>
                    <a:pt x="576" y="144"/>
                  </a:cubicBezTo>
                  <a:cubicBezTo>
                    <a:pt x="576" y="0"/>
                    <a:pt x="576" y="0"/>
                    <a:pt x="576" y="0"/>
                  </a:cubicBezTo>
                  <a:cubicBezTo>
                    <a:pt x="576" y="0"/>
                    <a:pt x="576" y="0"/>
                    <a:pt x="576" y="0"/>
                  </a:cubicBezTo>
                </a:path>
              </a:pathLst>
            </a:custGeom>
            <a:solidFill>
              <a:schemeClr val="accent1">
                <a:lumMod val="20000"/>
                <a:lumOff val="80000"/>
                <a:alpha val="62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15"/>
            <p:cNvSpPr>
              <a:spLocks/>
            </p:cNvSpPr>
            <p:nvPr/>
          </p:nvSpPr>
          <p:spPr bwMode="auto">
            <a:xfrm>
              <a:off x="423" y="709"/>
              <a:ext cx="799" cy="1599"/>
            </a:xfrm>
            <a:custGeom>
              <a:avLst/>
              <a:gdLst>
                <a:gd name="T0" fmla="*/ 432 w 432"/>
                <a:gd name="T1" fmla="*/ 0 h 864"/>
                <a:gd name="T2" fmla="*/ 126 w 432"/>
                <a:gd name="T3" fmla="*/ 127 h 864"/>
                <a:gd name="T4" fmla="*/ 0 w 432"/>
                <a:gd name="T5" fmla="*/ 432 h 864"/>
                <a:gd name="T6" fmla="*/ 126 w 432"/>
                <a:gd name="T7" fmla="*/ 738 h 864"/>
                <a:gd name="T8" fmla="*/ 432 w 432"/>
                <a:gd name="T9" fmla="*/ 864 h 864"/>
                <a:gd name="T10" fmla="*/ 432 w 432"/>
                <a:gd name="T11" fmla="*/ 864 h 864"/>
                <a:gd name="T12" fmla="*/ 432 w 432"/>
                <a:gd name="T13" fmla="*/ 264 h 864"/>
                <a:gd name="T14" fmla="*/ 432 w 432"/>
                <a:gd name="T15" fmla="*/ 264 h 864"/>
                <a:gd name="T16" fmla="*/ 313 w 432"/>
                <a:gd name="T17" fmla="*/ 313 h 864"/>
                <a:gd name="T18" fmla="*/ 264 w 432"/>
                <a:gd name="T19" fmla="*/ 432 h 864"/>
                <a:gd name="T20" fmla="*/ 192 w 432"/>
                <a:gd name="T21" fmla="*/ 504 h 864"/>
                <a:gd name="T22" fmla="*/ 120 w 432"/>
                <a:gd name="T23" fmla="*/ 432 h 864"/>
                <a:gd name="T24" fmla="*/ 211 w 432"/>
                <a:gd name="T25" fmla="*/ 212 h 864"/>
                <a:gd name="T26" fmla="*/ 432 w 432"/>
                <a:gd name="T27" fmla="*/ 120 h 864"/>
                <a:gd name="T28" fmla="*/ 432 w 432"/>
                <a:gd name="T29" fmla="*/ 120 h 864"/>
                <a:gd name="T30" fmla="*/ 432 w 432"/>
                <a:gd name="T31" fmla="*/ 0 h 864"/>
                <a:gd name="T32" fmla="*/ 432 w 432"/>
                <a:gd name="T33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2" h="864">
                  <a:moveTo>
                    <a:pt x="432" y="0"/>
                  </a:moveTo>
                  <a:cubicBezTo>
                    <a:pt x="317" y="0"/>
                    <a:pt x="208" y="45"/>
                    <a:pt x="126" y="127"/>
                  </a:cubicBezTo>
                  <a:cubicBezTo>
                    <a:pt x="45" y="208"/>
                    <a:pt x="0" y="317"/>
                    <a:pt x="0" y="432"/>
                  </a:cubicBezTo>
                  <a:cubicBezTo>
                    <a:pt x="0" y="548"/>
                    <a:pt x="45" y="656"/>
                    <a:pt x="126" y="738"/>
                  </a:cubicBezTo>
                  <a:cubicBezTo>
                    <a:pt x="208" y="819"/>
                    <a:pt x="317" y="864"/>
                    <a:pt x="432" y="864"/>
                  </a:cubicBezTo>
                  <a:cubicBezTo>
                    <a:pt x="432" y="864"/>
                    <a:pt x="432" y="864"/>
                    <a:pt x="432" y="864"/>
                  </a:cubicBezTo>
                  <a:cubicBezTo>
                    <a:pt x="432" y="264"/>
                    <a:pt x="432" y="264"/>
                    <a:pt x="432" y="264"/>
                  </a:cubicBezTo>
                  <a:cubicBezTo>
                    <a:pt x="432" y="264"/>
                    <a:pt x="432" y="264"/>
                    <a:pt x="432" y="264"/>
                  </a:cubicBezTo>
                  <a:cubicBezTo>
                    <a:pt x="387" y="264"/>
                    <a:pt x="345" y="282"/>
                    <a:pt x="313" y="313"/>
                  </a:cubicBezTo>
                  <a:cubicBezTo>
                    <a:pt x="281" y="345"/>
                    <a:pt x="264" y="387"/>
                    <a:pt x="264" y="432"/>
                  </a:cubicBezTo>
                  <a:cubicBezTo>
                    <a:pt x="264" y="472"/>
                    <a:pt x="232" y="504"/>
                    <a:pt x="192" y="504"/>
                  </a:cubicBezTo>
                  <a:cubicBezTo>
                    <a:pt x="152" y="504"/>
                    <a:pt x="120" y="472"/>
                    <a:pt x="120" y="432"/>
                  </a:cubicBezTo>
                  <a:cubicBezTo>
                    <a:pt x="120" y="349"/>
                    <a:pt x="152" y="271"/>
                    <a:pt x="211" y="212"/>
                  </a:cubicBezTo>
                  <a:cubicBezTo>
                    <a:pt x="270" y="153"/>
                    <a:pt x="349" y="120"/>
                    <a:pt x="432" y="120"/>
                  </a:cubicBezTo>
                  <a:cubicBezTo>
                    <a:pt x="432" y="120"/>
                    <a:pt x="432" y="120"/>
                    <a:pt x="432" y="120"/>
                  </a:cubicBezTo>
                  <a:cubicBezTo>
                    <a:pt x="432" y="0"/>
                    <a:pt x="432" y="0"/>
                    <a:pt x="432" y="0"/>
                  </a:cubicBezTo>
                  <a:cubicBezTo>
                    <a:pt x="432" y="0"/>
                    <a:pt x="432" y="0"/>
                    <a:pt x="432" y="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16"/>
            <p:cNvSpPr>
              <a:spLocks/>
            </p:cNvSpPr>
            <p:nvPr/>
          </p:nvSpPr>
          <p:spPr bwMode="auto">
            <a:xfrm>
              <a:off x="645" y="931"/>
              <a:ext cx="577" cy="711"/>
            </a:xfrm>
            <a:custGeom>
              <a:avLst/>
              <a:gdLst>
                <a:gd name="T0" fmla="*/ 312 w 312"/>
                <a:gd name="T1" fmla="*/ 0 h 384"/>
                <a:gd name="T2" fmla="*/ 91 w 312"/>
                <a:gd name="T3" fmla="*/ 92 h 384"/>
                <a:gd name="T4" fmla="*/ 0 w 312"/>
                <a:gd name="T5" fmla="*/ 312 h 384"/>
                <a:gd name="T6" fmla="*/ 72 w 312"/>
                <a:gd name="T7" fmla="*/ 384 h 384"/>
                <a:gd name="T8" fmla="*/ 144 w 312"/>
                <a:gd name="T9" fmla="*/ 312 h 384"/>
                <a:gd name="T10" fmla="*/ 193 w 312"/>
                <a:gd name="T11" fmla="*/ 193 h 384"/>
                <a:gd name="T12" fmla="*/ 312 w 312"/>
                <a:gd name="T13" fmla="*/ 144 h 384"/>
                <a:gd name="T14" fmla="*/ 312 w 312"/>
                <a:gd name="T15" fmla="*/ 144 h 384"/>
                <a:gd name="T16" fmla="*/ 312 w 312"/>
                <a:gd name="T17" fmla="*/ 0 h 384"/>
                <a:gd name="T18" fmla="*/ 312 w 312"/>
                <a:gd name="T19" fmla="*/ 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2" h="384">
                  <a:moveTo>
                    <a:pt x="312" y="0"/>
                  </a:moveTo>
                  <a:cubicBezTo>
                    <a:pt x="229" y="0"/>
                    <a:pt x="150" y="33"/>
                    <a:pt x="91" y="92"/>
                  </a:cubicBezTo>
                  <a:cubicBezTo>
                    <a:pt x="32" y="151"/>
                    <a:pt x="0" y="229"/>
                    <a:pt x="0" y="312"/>
                  </a:cubicBezTo>
                  <a:cubicBezTo>
                    <a:pt x="0" y="352"/>
                    <a:pt x="32" y="384"/>
                    <a:pt x="72" y="384"/>
                  </a:cubicBezTo>
                  <a:cubicBezTo>
                    <a:pt x="112" y="384"/>
                    <a:pt x="144" y="352"/>
                    <a:pt x="144" y="312"/>
                  </a:cubicBezTo>
                  <a:cubicBezTo>
                    <a:pt x="144" y="267"/>
                    <a:pt x="161" y="225"/>
                    <a:pt x="193" y="193"/>
                  </a:cubicBezTo>
                  <a:cubicBezTo>
                    <a:pt x="225" y="162"/>
                    <a:pt x="267" y="144"/>
                    <a:pt x="312" y="144"/>
                  </a:cubicBezTo>
                  <a:cubicBezTo>
                    <a:pt x="312" y="144"/>
                    <a:pt x="312" y="144"/>
                    <a:pt x="312" y="144"/>
                  </a:cubicBezTo>
                  <a:cubicBezTo>
                    <a:pt x="312" y="0"/>
                    <a:pt x="312" y="0"/>
                    <a:pt x="312" y="0"/>
                  </a:cubicBezTo>
                  <a:cubicBezTo>
                    <a:pt x="312" y="0"/>
                    <a:pt x="312" y="0"/>
                    <a:pt x="312" y="0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17"/>
            <p:cNvSpPr>
              <a:spLocks/>
            </p:cNvSpPr>
            <p:nvPr/>
          </p:nvSpPr>
          <p:spPr bwMode="auto">
            <a:xfrm>
              <a:off x="1089" y="2575"/>
              <a:ext cx="133" cy="355"/>
            </a:xfrm>
            <a:custGeom>
              <a:avLst/>
              <a:gdLst>
                <a:gd name="T0" fmla="*/ 133 w 133"/>
                <a:gd name="T1" fmla="*/ 0 h 355"/>
                <a:gd name="T2" fmla="*/ 133 w 133"/>
                <a:gd name="T3" fmla="*/ 0 h 355"/>
                <a:gd name="T4" fmla="*/ 0 w 133"/>
                <a:gd name="T5" fmla="*/ 0 h 355"/>
                <a:gd name="T6" fmla="*/ 0 w 133"/>
                <a:gd name="T7" fmla="*/ 355 h 355"/>
                <a:gd name="T8" fmla="*/ 133 w 133"/>
                <a:gd name="T9" fmla="*/ 355 h 355"/>
                <a:gd name="T10" fmla="*/ 133 w 133"/>
                <a:gd name="T11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3" h="355">
                  <a:moveTo>
                    <a:pt x="133" y="0"/>
                  </a:moveTo>
                  <a:lnTo>
                    <a:pt x="133" y="0"/>
                  </a:lnTo>
                  <a:lnTo>
                    <a:pt x="0" y="0"/>
                  </a:lnTo>
                  <a:lnTo>
                    <a:pt x="0" y="355"/>
                  </a:lnTo>
                  <a:lnTo>
                    <a:pt x="133" y="355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18"/>
            <p:cNvSpPr>
              <a:spLocks/>
            </p:cNvSpPr>
            <p:nvPr/>
          </p:nvSpPr>
          <p:spPr bwMode="auto">
            <a:xfrm>
              <a:off x="1089" y="2575"/>
              <a:ext cx="133" cy="355"/>
            </a:xfrm>
            <a:custGeom>
              <a:avLst/>
              <a:gdLst>
                <a:gd name="T0" fmla="*/ 133 w 133"/>
                <a:gd name="T1" fmla="*/ 0 h 355"/>
                <a:gd name="T2" fmla="*/ 133 w 133"/>
                <a:gd name="T3" fmla="*/ 0 h 355"/>
                <a:gd name="T4" fmla="*/ 0 w 133"/>
                <a:gd name="T5" fmla="*/ 0 h 355"/>
                <a:gd name="T6" fmla="*/ 0 w 133"/>
                <a:gd name="T7" fmla="*/ 355 h 355"/>
                <a:gd name="T8" fmla="*/ 133 w 133"/>
                <a:gd name="T9" fmla="*/ 355 h 355"/>
                <a:gd name="T10" fmla="*/ 133 w 133"/>
                <a:gd name="T11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3" h="355">
                  <a:moveTo>
                    <a:pt x="133" y="0"/>
                  </a:moveTo>
                  <a:lnTo>
                    <a:pt x="133" y="0"/>
                  </a:lnTo>
                  <a:lnTo>
                    <a:pt x="0" y="0"/>
                  </a:lnTo>
                  <a:lnTo>
                    <a:pt x="0" y="355"/>
                  </a:lnTo>
                  <a:lnTo>
                    <a:pt x="133" y="355"/>
                  </a:lnTo>
                  <a:lnTo>
                    <a:pt x="133" y="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611560" y="1988135"/>
            <a:ext cx="37813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 smtClean="0">
                <a:solidFill>
                  <a:schemeClr val="bg1">
                    <a:lumMod val="85000"/>
                  </a:schemeClr>
                </a:solidFill>
              </a:rPr>
              <a:t>           </a:t>
            </a:r>
            <a:r>
              <a:rPr lang="zh-CN" altLang="en-US" sz="6000" dirty="0" smtClean="0">
                <a:solidFill>
                  <a:schemeClr val="accent1">
                    <a:lumMod val="75000"/>
                  </a:schemeClr>
                </a:solidFill>
              </a:rPr>
              <a:t>谁</a:t>
            </a:r>
            <a:r>
              <a:rPr lang="zh-CN" altLang="en-US" sz="4400" dirty="0" smtClean="0">
                <a:solidFill>
                  <a:schemeClr val="bg1">
                    <a:lumMod val="50000"/>
                  </a:schemeClr>
                </a:solidFill>
              </a:rPr>
              <a:t>  </a:t>
            </a:r>
            <a:r>
              <a:rPr lang="zh-CN" altLang="en-US" sz="4800" dirty="0" smtClean="0">
                <a:solidFill>
                  <a:schemeClr val="bg1">
                    <a:lumMod val="85000"/>
                  </a:schemeClr>
                </a:solidFill>
              </a:rPr>
              <a:t>？</a:t>
            </a:r>
            <a:endParaRPr lang="zh-CN" altLang="en-US" sz="48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97741" y="2139702"/>
            <a:ext cx="16259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 smtClean="0">
                <a:solidFill>
                  <a:schemeClr val="bg1">
                    <a:lumMod val="85000"/>
                  </a:schemeClr>
                </a:solidFill>
              </a:rPr>
              <a:t>颁 给   </a:t>
            </a:r>
            <a:endParaRPr lang="zh-CN" altLang="en-US" sz="4800" dirty="0">
              <a:solidFill>
                <a:schemeClr val="bg1">
                  <a:lumMod val="85000"/>
                </a:schemeClr>
              </a:solidFill>
            </a:endParaRPr>
          </a:p>
        </p:txBody>
      </p:sp>
      <p:grpSp>
        <p:nvGrpSpPr>
          <p:cNvPr id="83" name="组合 82"/>
          <p:cNvGrpSpPr/>
          <p:nvPr/>
        </p:nvGrpSpPr>
        <p:grpSpPr>
          <a:xfrm>
            <a:off x="3995936" y="555526"/>
            <a:ext cx="4600926" cy="5596757"/>
            <a:chOff x="7339156" y="242956"/>
            <a:chExt cx="2009637" cy="2349433"/>
          </a:xfrm>
        </p:grpSpPr>
        <p:grpSp>
          <p:nvGrpSpPr>
            <p:cNvPr id="85" name="Group 5"/>
            <p:cNvGrpSpPr>
              <a:grpSpLocks noChangeAspect="1"/>
            </p:cNvGrpSpPr>
            <p:nvPr/>
          </p:nvGrpSpPr>
          <p:grpSpPr bwMode="auto">
            <a:xfrm>
              <a:off x="7339156" y="242956"/>
              <a:ext cx="2009637" cy="2349433"/>
              <a:chOff x="4691" y="1149"/>
              <a:chExt cx="414" cy="484"/>
            </a:xfrm>
          </p:grpSpPr>
          <p:sp>
            <p:nvSpPr>
              <p:cNvPr id="87" name="AutoShape 4"/>
              <p:cNvSpPr>
                <a:spLocks noChangeAspect="1" noChangeArrowheads="1" noTextEdit="1"/>
              </p:cNvSpPr>
              <p:nvPr/>
            </p:nvSpPr>
            <p:spPr bwMode="auto">
              <a:xfrm>
                <a:off x="4724" y="1158"/>
                <a:ext cx="376" cy="4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Freeform 6"/>
              <p:cNvSpPr>
                <a:spLocks/>
              </p:cNvSpPr>
              <p:nvPr/>
            </p:nvSpPr>
            <p:spPr bwMode="auto">
              <a:xfrm>
                <a:off x="4804" y="1494"/>
                <a:ext cx="216" cy="137"/>
              </a:xfrm>
              <a:custGeom>
                <a:avLst/>
                <a:gdLst>
                  <a:gd name="T0" fmla="*/ 91 w 91"/>
                  <a:gd name="T1" fmla="*/ 4 h 58"/>
                  <a:gd name="T2" fmla="*/ 85 w 91"/>
                  <a:gd name="T3" fmla="*/ 0 h 58"/>
                  <a:gd name="T4" fmla="*/ 7 w 91"/>
                  <a:gd name="T5" fmla="*/ 0 h 58"/>
                  <a:gd name="T6" fmla="*/ 0 w 91"/>
                  <a:gd name="T7" fmla="*/ 6 h 58"/>
                  <a:gd name="T8" fmla="*/ 0 w 91"/>
                  <a:gd name="T9" fmla="*/ 53 h 58"/>
                  <a:gd name="T10" fmla="*/ 6 w 91"/>
                  <a:gd name="T11" fmla="*/ 58 h 58"/>
                  <a:gd name="T12" fmla="*/ 84 w 91"/>
                  <a:gd name="T13" fmla="*/ 58 h 58"/>
                  <a:gd name="T14" fmla="*/ 91 w 91"/>
                  <a:gd name="T15" fmla="*/ 51 h 58"/>
                  <a:gd name="T16" fmla="*/ 91 w 91"/>
                  <a:gd name="T17" fmla="*/ 4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1" h="58">
                    <a:moveTo>
                      <a:pt x="91" y="4"/>
                    </a:moveTo>
                    <a:cubicBezTo>
                      <a:pt x="91" y="1"/>
                      <a:pt x="89" y="0"/>
                      <a:pt x="85" y="0"/>
                    </a:cubicBezTo>
                    <a:cubicBezTo>
                      <a:pt x="82" y="0"/>
                      <a:pt x="26" y="0"/>
                      <a:pt x="7" y="0"/>
                    </a:cubicBezTo>
                    <a:cubicBezTo>
                      <a:pt x="3" y="0"/>
                      <a:pt x="0" y="2"/>
                      <a:pt x="0" y="6"/>
                    </a:cubicBezTo>
                    <a:cubicBezTo>
                      <a:pt x="0" y="8"/>
                      <a:pt x="0" y="52"/>
                      <a:pt x="0" y="53"/>
                    </a:cubicBezTo>
                    <a:cubicBezTo>
                      <a:pt x="0" y="56"/>
                      <a:pt x="2" y="58"/>
                      <a:pt x="6" y="58"/>
                    </a:cubicBezTo>
                    <a:cubicBezTo>
                      <a:pt x="9" y="58"/>
                      <a:pt x="65" y="58"/>
                      <a:pt x="84" y="58"/>
                    </a:cubicBezTo>
                    <a:cubicBezTo>
                      <a:pt x="88" y="58"/>
                      <a:pt x="91" y="55"/>
                      <a:pt x="91" y="51"/>
                    </a:cubicBezTo>
                    <a:cubicBezTo>
                      <a:pt x="91" y="50"/>
                      <a:pt x="91" y="6"/>
                      <a:pt x="91" y="4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/>
              </a:p>
            </p:txBody>
          </p:sp>
          <p:sp>
            <p:nvSpPr>
              <p:cNvPr id="89" name="Freeform 7"/>
              <p:cNvSpPr>
                <a:spLocks noEditPoints="1"/>
              </p:cNvSpPr>
              <p:nvPr/>
            </p:nvSpPr>
            <p:spPr bwMode="auto">
              <a:xfrm>
                <a:off x="4691" y="1149"/>
                <a:ext cx="414" cy="345"/>
              </a:xfrm>
              <a:custGeom>
                <a:avLst/>
                <a:gdLst>
                  <a:gd name="T0" fmla="*/ 164 w 175"/>
                  <a:gd name="T1" fmla="*/ 6 h 146"/>
                  <a:gd name="T2" fmla="*/ 143 w 175"/>
                  <a:gd name="T3" fmla="*/ 7 h 146"/>
                  <a:gd name="T4" fmla="*/ 142 w 175"/>
                  <a:gd name="T5" fmla="*/ 6 h 146"/>
                  <a:gd name="T6" fmla="*/ 44 w 175"/>
                  <a:gd name="T7" fmla="*/ 6 h 146"/>
                  <a:gd name="T8" fmla="*/ 29 w 175"/>
                  <a:gd name="T9" fmla="*/ 4 h 146"/>
                  <a:gd name="T10" fmla="*/ 21 w 175"/>
                  <a:gd name="T11" fmla="*/ 39 h 146"/>
                  <a:gd name="T12" fmla="*/ 62 w 175"/>
                  <a:gd name="T13" fmla="*/ 70 h 146"/>
                  <a:gd name="T14" fmla="*/ 80 w 175"/>
                  <a:gd name="T15" fmla="*/ 92 h 146"/>
                  <a:gd name="T16" fmla="*/ 79 w 175"/>
                  <a:gd name="T17" fmla="*/ 122 h 146"/>
                  <a:gd name="T18" fmla="*/ 81 w 175"/>
                  <a:gd name="T19" fmla="*/ 127 h 146"/>
                  <a:gd name="T20" fmla="*/ 64 w 175"/>
                  <a:gd name="T21" fmla="*/ 142 h 146"/>
                  <a:gd name="T22" fmla="*/ 63 w 175"/>
                  <a:gd name="T23" fmla="*/ 146 h 146"/>
                  <a:gd name="T24" fmla="*/ 124 w 175"/>
                  <a:gd name="T25" fmla="*/ 146 h 146"/>
                  <a:gd name="T26" fmla="*/ 123 w 175"/>
                  <a:gd name="T27" fmla="*/ 142 h 146"/>
                  <a:gd name="T28" fmla="*/ 107 w 175"/>
                  <a:gd name="T29" fmla="*/ 126 h 146"/>
                  <a:gd name="T30" fmla="*/ 108 w 175"/>
                  <a:gd name="T31" fmla="*/ 122 h 146"/>
                  <a:gd name="T32" fmla="*/ 109 w 175"/>
                  <a:gd name="T33" fmla="*/ 89 h 146"/>
                  <a:gd name="T34" fmla="*/ 125 w 175"/>
                  <a:gd name="T35" fmla="*/ 70 h 146"/>
                  <a:gd name="T36" fmla="*/ 152 w 175"/>
                  <a:gd name="T37" fmla="*/ 53 h 146"/>
                  <a:gd name="T38" fmla="*/ 167 w 175"/>
                  <a:gd name="T39" fmla="*/ 37 h 146"/>
                  <a:gd name="T40" fmla="*/ 173 w 175"/>
                  <a:gd name="T41" fmla="*/ 23 h 146"/>
                  <a:gd name="T42" fmla="*/ 164 w 175"/>
                  <a:gd name="T43" fmla="*/ 6 h 146"/>
                  <a:gd name="T44" fmla="*/ 29 w 175"/>
                  <a:gd name="T45" fmla="*/ 35 h 146"/>
                  <a:gd name="T46" fmla="*/ 33 w 175"/>
                  <a:gd name="T47" fmla="*/ 12 h 146"/>
                  <a:gd name="T48" fmla="*/ 49 w 175"/>
                  <a:gd name="T49" fmla="*/ 21 h 146"/>
                  <a:gd name="T50" fmla="*/ 57 w 175"/>
                  <a:gd name="T51" fmla="*/ 60 h 146"/>
                  <a:gd name="T52" fmla="*/ 29 w 175"/>
                  <a:gd name="T53" fmla="*/ 35 h 146"/>
                  <a:gd name="T54" fmla="*/ 158 w 175"/>
                  <a:gd name="T55" fmla="*/ 36 h 146"/>
                  <a:gd name="T56" fmla="*/ 130 w 175"/>
                  <a:gd name="T57" fmla="*/ 61 h 146"/>
                  <a:gd name="T58" fmla="*/ 139 w 175"/>
                  <a:gd name="T59" fmla="*/ 21 h 146"/>
                  <a:gd name="T60" fmla="*/ 154 w 175"/>
                  <a:gd name="T61" fmla="*/ 12 h 146"/>
                  <a:gd name="T62" fmla="*/ 158 w 175"/>
                  <a:gd name="T63" fmla="*/ 36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5" h="146">
                    <a:moveTo>
                      <a:pt x="164" y="6"/>
                    </a:moveTo>
                    <a:cubicBezTo>
                      <a:pt x="156" y="0"/>
                      <a:pt x="143" y="7"/>
                      <a:pt x="143" y="7"/>
                    </a:cubicBezTo>
                    <a:cubicBezTo>
                      <a:pt x="143" y="7"/>
                      <a:pt x="142" y="6"/>
                      <a:pt x="142" y="6"/>
                    </a:cubicBezTo>
                    <a:cubicBezTo>
                      <a:pt x="129" y="1"/>
                      <a:pt x="44" y="6"/>
                      <a:pt x="44" y="6"/>
                    </a:cubicBezTo>
                    <a:cubicBezTo>
                      <a:pt x="39" y="2"/>
                      <a:pt x="30" y="4"/>
                      <a:pt x="29" y="4"/>
                    </a:cubicBezTo>
                    <a:cubicBezTo>
                      <a:pt x="0" y="12"/>
                      <a:pt x="20" y="38"/>
                      <a:pt x="21" y="39"/>
                    </a:cubicBezTo>
                    <a:cubicBezTo>
                      <a:pt x="27" y="51"/>
                      <a:pt x="61" y="70"/>
                      <a:pt x="62" y="70"/>
                    </a:cubicBezTo>
                    <a:cubicBezTo>
                      <a:pt x="65" y="76"/>
                      <a:pt x="78" y="90"/>
                      <a:pt x="80" y="92"/>
                    </a:cubicBezTo>
                    <a:cubicBezTo>
                      <a:pt x="91" y="107"/>
                      <a:pt x="80" y="121"/>
                      <a:pt x="79" y="122"/>
                    </a:cubicBezTo>
                    <a:cubicBezTo>
                      <a:pt x="77" y="124"/>
                      <a:pt x="80" y="125"/>
                      <a:pt x="81" y="127"/>
                    </a:cubicBezTo>
                    <a:cubicBezTo>
                      <a:pt x="73" y="140"/>
                      <a:pt x="64" y="142"/>
                      <a:pt x="64" y="142"/>
                    </a:cubicBezTo>
                    <a:cubicBezTo>
                      <a:pt x="64" y="142"/>
                      <a:pt x="63" y="144"/>
                      <a:pt x="63" y="146"/>
                    </a:cubicBezTo>
                    <a:cubicBezTo>
                      <a:pt x="124" y="146"/>
                      <a:pt x="124" y="146"/>
                      <a:pt x="124" y="146"/>
                    </a:cubicBezTo>
                    <a:cubicBezTo>
                      <a:pt x="124" y="145"/>
                      <a:pt x="124" y="143"/>
                      <a:pt x="123" y="142"/>
                    </a:cubicBezTo>
                    <a:cubicBezTo>
                      <a:pt x="110" y="135"/>
                      <a:pt x="107" y="127"/>
                      <a:pt x="107" y="126"/>
                    </a:cubicBezTo>
                    <a:cubicBezTo>
                      <a:pt x="109" y="125"/>
                      <a:pt x="108" y="123"/>
                      <a:pt x="108" y="122"/>
                    </a:cubicBezTo>
                    <a:cubicBezTo>
                      <a:pt x="93" y="105"/>
                      <a:pt x="108" y="90"/>
                      <a:pt x="109" y="89"/>
                    </a:cubicBezTo>
                    <a:cubicBezTo>
                      <a:pt x="113" y="88"/>
                      <a:pt x="123" y="72"/>
                      <a:pt x="125" y="70"/>
                    </a:cubicBezTo>
                    <a:cubicBezTo>
                      <a:pt x="129" y="66"/>
                      <a:pt x="152" y="53"/>
                      <a:pt x="152" y="53"/>
                    </a:cubicBezTo>
                    <a:cubicBezTo>
                      <a:pt x="162" y="48"/>
                      <a:pt x="166" y="38"/>
                      <a:pt x="167" y="37"/>
                    </a:cubicBezTo>
                    <a:cubicBezTo>
                      <a:pt x="171" y="32"/>
                      <a:pt x="173" y="23"/>
                      <a:pt x="173" y="23"/>
                    </a:cubicBezTo>
                    <a:cubicBezTo>
                      <a:pt x="175" y="11"/>
                      <a:pt x="165" y="7"/>
                      <a:pt x="164" y="6"/>
                    </a:cubicBezTo>
                    <a:close/>
                    <a:moveTo>
                      <a:pt x="29" y="35"/>
                    </a:moveTo>
                    <a:cubicBezTo>
                      <a:pt x="28" y="35"/>
                      <a:pt x="18" y="13"/>
                      <a:pt x="33" y="12"/>
                    </a:cubicBezTo>
                    <a:cubicBezTo>
                      <a:pt x="40" y="11"/>
                      <a:pt x="44" y="25"/>
                      <a:pt x="49" y="21"/>
                    </a:cubicBez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60"/>
                      <a:pt x="36" y="48"/>
                      <a:pt x="29" y="35"/>
                    </a:cubicBezTo>
                    <a:close/>
                    <a:moveTo>
                      <a:pt x="158" y="36"/>
                    </a:moveTo>
                    <a:cubicBezTo>
                      <a:pt x="151" y="49"/>
                      <a:pt x="130" y="61"/>
                      <a:pt x="130" y="61"/>
                    </a:cubicBezTo>
                    <a:cubicBezTo>
                      <a:pt x="139" y="21"/>
                      <a:pt x="139" y="21"/>
                      <a:pt x="139" y="21"/>
                    </a:cubicBezTo>
                    <a:cubicBezTo>
                      <a:pt x="143" y="26"/>
                      <a:pt x="147" y="11"/>
                      <a:pt x="154" y="12"/>
                    </a:cubicBezTo>
                    <a:cubicBezTo>
                      <a:pt x="169" y="14"/>
                      <a:pt x="159" y="35"/>
                      <a:pt x="158" y="3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86" name="TextBox 85"/>
            <p:cNvSpPr txBox="1"/>
            <p:nvPr/>
          </p:nvSpPr>
          <p:spPr>
            <a:xfrm>
              <a:off x="8128599" y="407960"/>
              <a:ext cx="589733" cy="6283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9600" b="1" dirty="0" smtClean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n-ea"/>
                </a:rPr>
                <a:t>奖</a:t>
              </a:r>
              <a:endParaRPr lang="zh-CN" altLang="en-US" sz="96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n-ea"/>
              </a:endParaRPr>
            </a:p>
          </p:txBody>
        </p:sp>
      </p:grpSp>
      <p:sp>
        <p:nvSpPr>
          <p:cNvPr id="41" name="圆角矩形 40"/>
          <p:cNvSpPr/>
          <p:nvPr/>
        </p:nvSpPr>
        <p:spPr>
          <a:xfrm>
            <a:off x="674257" y="351696"/>
            <a:ext cx="2520280" cy="70788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TextBox 41"/>
          <p:cNvSpPr txBox="1"/>
          <p:nvPr/>
        </p:nvSpPr>
        <p:spPr>
          <a:xfrm>
            <a:off x="674257" y="351696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spc="600" dirty="0" smtClean="0">
                <a:solidFill>
                  <a:schemeClr val="accent1">
                    <a:lumMod val="75000"/>
                  </a:schemeClr>
                </a:solidFill>
              </a:rPr>
              <a:t>颁奖礼</a:t>
            </a:r>
            <a:endParaRPr lang="zh-CN" altLang="en-US" sz="4000" spc="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39552" y="3157876"/>
            <a:ext cx="31005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spc="600" dirty="0" smtClean="0">
                <a:solidFill>
                  <a:schemeClr val="bg1">
                    <a:lumMod val="50000"/>
                  </a:schemeClr>
                </a:solidFill>
              </a:rPr>
              <a:t>颁给</a:t>
            </a:r>
            <a:endParaRPr lang="zh-CN" altLang="en-US" sz="4000" spc="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539552" y="4180249"/>
            <a:ext cx="136447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4000" spc="600" dirty="0" smtClean="0">
                <a:solidFill>
                  <a:schemeClr val="bg1">
                    <a:lumMod val="75000"/>
                  </a:schemeClr>
                </a:solidFill>
              </a:rPr>
              <a:t>颁给</a:t>
            </a:r>
            <a:endParaRPr lang="zh-CN" altLang="en-US" sz="4000" spc="600" dirty="0">
              <a:solidFill>
                <a:prstClr val="white">
                  <a:lumMod val="50000"/>
                </a:prstClr>
              </a:solidFill>
            </a:endParaRPr>
          </a:p>
        </p:txBody>
      </p:sp>
      <p:pic>
        <p:nvPicPr>
          <p:cNvPr id="4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5896" y="3075806"/>
            <a:ext cx="1030120" cy="9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476" y="4048014"/>
            <a:ext cx="978540" cy="9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12045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010"/>
    </mc:Choice>
    <mc:Fallback xmlns="">
      <p:transition spd="slow" advTm="2201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0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1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3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1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6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1250" tmFilter="0, 0; .2, .5; .8, .5; 1, 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625" autoRev="1" fill="hold"/>
                                        <p:tgtEl>
                                          <p:spTgt spid="8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1" grpId="0"/>
      <p:bldP spid="81" grpId="1"/>
      <p:bldP spid="43" grpId="0"/>
      <p:bldP spid="4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6"/>
          <p:cNvGrpSpPr>
            <a:grpSpLocks noChangeAspect="1"/>
          </p:cNvGrpSpPr>
          <p:nvPr/>
        </p:nvGrpSpPr>
        <p:grpSpPr bwMode="auto">
          <a:xfrm>
            <a:off x="2817114" y="-1309482"/>
            <a:ext cx="7682206" cy="14079244"/>
            <a:chOff x="156" y="441"/>
            <a:chExt cx="2134" cy="3911"/>
          </a:xfrm>
          <a:solidFill>
            <a:schemeClr val="bg1">
              <a:lumMod val="85000"/>
              <a:alpha val="7000"/>
            </a:schemeClr>
          </a:solidFill>
        </p:grpSpPr>
        <p:sp>
          <p:nvSpPr>
            <p:cNvPr id="26" name="AutoShape 5"/>
            <p:cNvSpPr>
              <a:spLocks noChangeAspect="1" noChangeArrowheads="1" noTextEdit="1"/>
            </p:cNvSpPr>
            <p:nvPr/>
          </p:nvSpPr>
          <p:spPr bwMode="auto">
            <a:xfrm>
              <a:off x="158" y="441"/>
              <a:ext cx="2132" cy="390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Oval 7"/>
            <p:cNvSpPr>
              <a:spLocks noChangeArrowheads="1"/>
            </p:cNvSpPr>
            <p:nvPr/>
          </p:nvSpPr>
          <p:spPr bwMode="auto">
            <a:xfrm>
              <a:off x="156" y="443"/>
              <a:ext cx="2132" cy="213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8"/>
            <p:cNvSpPr>
              <a:spLocks/>
            </p:cNvSpPr>
            <p:nvPr/>
          </p:nvSpPr>
          <p:spPr bwMode="auto">
            <a:xfrm>
              <a:off x="423" y="709"/>
              <a:ext cx="1599" cy="1599"/>
            </a:xfrm>
            <a:custGeom>
              <a:avLst/>
              <a:gdLst>
                <a:gd name="T0" fmla="*/ 432 w 864"/>
                <a:gd name="T1" fmla="*/ 0 h 864"/>
                <a:gd name="T2" fmla="*/ 737 w 864"/>
                <a:gd name="T3" fmla="*/ 127 h 864"/>
                <a:gd name="T4" fmla="*/ 864 w 864"/>
                <a:gd name="T5" fmla="*/ 432 h 864"/>
                <a:gd name="T6" fmla="*/ 737 w 864"/>
                <a:gd name="T7" fmla="*/ 738 h 864"/>
                <a:gd name="T8" fmla="*/ 432 w 864"/>
                <a:gd name="T9" fmla="*/ 864 h 864"/>
                <a:gd name="T10" fmla="*/ 126 w 864"/>
                <a:gd name="T11" fmla="*/ 738 h 864"/>
                <a:gd name="T12" fmla="*/ 0 w 864"/>
                <a:gd name="T13" fmla="*/ 432 h 864"/>
                <a:gd name="T14" fmla="*/ 126 w 864"/>
                <a:gd name="T15" fmla="*/ 127 h 864"/>
                <a:gd name="T16" fmla="*/ 432 w 864"/>
                <a:gd name="T17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4" h="864">
                  <a:moveTo>
                    <a:pt x="432" y="0"/>
                  </a:moveTo>
                  <a:cubicBezTo>
                    <a:pt x="547" y="0"/>
                    <a:pt x="656" y="45"/>
                    <a:pt x="737" y="127"/>
                  </a:cubicBezTo>
                  <a:cubicBezTo>
                    <a:pt x="819" y="208"/>
                    <a:pt x="864" y="317"/>
                    <a:pt x="864" y="432"/>
                  </a:cubicBezTo>
                  <a:cubicBezTo>
                    <a:pt x="864" y="548"/>
                    <a:pt x="819" y="656"/>
                    <a:pt x="737" y="738"/>
                  </a:cubicBezTo>
                  <a:cubicBezTo>
                    <a:pt x="656" y="819"/>
                    <a:pt x="547" y="864"/>
                    <a:pt x="432" y="864"/>
                  </a:cubicBezTo>
                  <a:cubicBezTo>
                    <a:pt x="317" y="864"/>
                    <a:pt x="208" y="819"/>
                    <a:pt x="126" y="738"/>
                  </a:cubicBezTo>
                  <a:cubicBezTo>
                    <a:pt x="45" y="656"/>
                    <a:pt x="0" y="548"/>
                    <a:pt x="0" y="432"/>
                  </a:cubicBezTo>
                  <a:cubicBezTo>
                    <a:pt x="0" y="317"/>
                    <a:pt x="45" y="208"/>
                    <a:pt x="126" y="127"/>
                  </a:cubicBezTo>
                  <a:cubicBezTo>
                    <a:pt x="208" y="45"/>
                    <a:pt x="317" y="0"/>
                    <a:pt x="4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Rectangle 9"/>
            <p:cNvSpPr>
              <a:spLocks noChangeArrowheads="1"/>
            </p:cNvSpPr>
            <p:nvPr/>
          </p:nvSpPr>
          <p:spPr bwMode="auto">
            <a:xfrm>
              <a:off x="1089" y="2575"/>
              <a:ext cx="266" cy="106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Rectangle 10"/>
            <p:cNvSpPr>
              <a:spLocks noChangeArrowheads="1"/>
            </p:cNvSpPr>
            <p:nvPr/>
          </p:nvSpPr>
          <p:spPr bwMode="auto">
            <a:xfrm>
              <a:off x="1089" y="2575"/>
              <a:ext cx="266" cy="106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Rectangle 11"/>
            <p:cNvSpPr>
              <a:spLocks noChangeArrowheads="1"/>
            </p:cNvSpPr>
            <p:nvPr/>
          </p:nvSpPr>
          <p:spPr bwMode="auto">
            <a:xfrm>
              <a:off x="956" y="2930"/>
              <a:ext cx="533" cy="142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Rectangle 12"/>
            <p:cNvSpPr>
              <a:spLocks noChangeArrowheads="1"/>
            </p:cNvSpPr>
            <p:nvPr/>
          </p:nvSpPr>
          <p:spPr bwMode="auto">
            <a:xfrm>
              <a:off x="956" y="2930"/>
              <a:ext cx="533" cy="142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3"/>
            <p:cNvSpPr>
              <a:spLocks/>
            </p:cNvSpPr>
            <p:nvPr/>
          </p:nvSpPr>
          <p:spPr bwMode="auto">
            <a:xfrm>
              <a:off x="645" y="931"/>
              <a:ext cx="710" cy="711"/>
            </a:xfrm>
            <a:custGeom>
              <a:avLst/>
              <a:gdLst>
                <a:gd name="T0" fmla="*/ 72 w 384"/>
                <a:gd name="T1" fmla="*/ 384 h 384"/>
                <a:gd name="T2" fmla="*/ 0 w 384"/>
                <a:gd name="T3" fmla="*/ 312 h 384"/>
                <a:gd name="T4" fmla="*/ 91 w 384"/>
                <a:gd name="T5" fmla="*/ 92 h 384"/>
                <a:gd name="T6" fmla="*/ 312 w 384"/>
                <a:gd name="T7" fmla="*/ 0 h 384"/>
                <a:gd name="T8" fmla="*/ 384 w 384"/>
                <a:gd name="T9" fmla="*/ 72 h 384"/>
                <a:gd name="T10" fmla="*/ 312 w 384"/>
                <a:gd name="T11" fmla="*/ 144 h 384"/>
                <a:gd name="T12" fmla="*/ 193 w 384"/>
                <a:gd name="T13" fmla="*/ 193 h 384"/>
                <a:gd name="T14" fmla="*/ 144 w 384"/>
                <a:gd name="T15" fmla="*/ 312 h 384"/>
                <a:gd name="T16" fmla="*/ 72 w 384"/>
                <a:gd name="T17" fmla="*/ 38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4" h="384">
                  <a:moveTo>
                    <a:pt x="72" y="384"/>
                  </a:moveTo>
                  <a:cubicBezTo>
                    <a:pt x="32" y="384"/>
                    <a:pt x="0" y="352"/>
                    <a:pt x="0" y="312"/>
                  </a:cubicBezTo>
                  <a:cubicBezTo>
                    <a:pt x="0" y="229"/>
                    <a:pt x="32" y="151"/>
                    <a:pt x="91" y="92"/>
                  </a:cubicBezTo>
                  <a:cubicBezTo>
                    <a:pt x="150" y="33"/>
                    <a:pt x="229" y="0"/>
                    <a:pt x="312" y="0"/>
                  </a:cubicBezTo>
                  <a:cubicBezTo>
                    <a:pt x="352" y="0"/>
                    <a:pt x="384" y="32"/>
                    <a:pt x="384" y="72"/>
                  </a:cubicBezTo>
                  <a:cubicBezTo>
                    <a:pt x="384" y="112"/>
                    <a:pt x="352" y="144"/>
                    <a:pt x="312" y="144"/>
                  </a:cubicBezTo>
                  <a:cubicBezTo>
                    <a:pt x="267" y="144"/>
                    <a:pt x="225" y="162"/>
                    <a:pt x="193" y="193"/>
                  </a:cubicBezTo>
                  <a:cubicBezTo>
                    <a:pt x="161" y="225"/>
                    <a:pt x="144" y="267"/>
                    <a:pt x="144" y="312"/>
                  </a:cubicBezTo>
                  <a:cubicBezTo>
                    <a:pt x="144" y="352"/>
                    <a:pt x="112" y="384"/>
                    <a:pt x="72" y="38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4"/>
            <p:cNvSpPr>
              <a:spLocks/>
            </p:cNvSpPr>
            <p:nvPr/>
          </p:nvSpPr>
          <p:spPr bwMode="auto">
            <a:xfrm>
              <a:off x="156" y="443"/>
              <a:ext cx="1066" cy="2132"/>
            </a:xfrm>
            <a:custGeom>
              <a:avLst/>
              <a:gdLst>
                <a:gd name="T0" fmla="*/ 576 w 576"/>
                <a:gd name="T1" fmla="*/ 0 h 1152"/>
                <a:gd name="T2" fmla="*/ 0 w 576"/>
                <a:gd name="T3" fmla="*/ 576 h 1152"/>
                <a:gd name="T4" fmla="*/ 576 w 576"/>
                <a:gd name="T5" fmla="*/ 1152 h 1152"/>
                <a:gd name="T6" fmla="*/ 576 w 576"/>
                <a:gd name="T7" fmla="*/ 1152 h 1152"/>
                <a:gd name="T8" fmla="*/ 576 w 576"/>
                <a:gd name="T9" fmla="*/ 1008 h 1152"/>
                <a:gd name="T10" fmla="*/ 576 w 576"/>
                <a:gd name="T11" fmla="*/ 1008 h 1152"/>
                <a:gd name="T12" fmla="*/ 270 w 576"/>
                <a:gd name="T13" fmla="*/ 882 h 1152"/>
                <a:gd name="T14" fmla="*/ 144 w 576"/>
                <a:gd name="T15" fmla="*/ 576 h 1152"/>
                <a:gd name="T16" fmla="*/ 270 w 576"/>
                <a:gd name="T17" fmla="*/ 271 h 1152"/>
                <a:gd name="T18" fmla="*/ 576 w 576"/>
                <a:gd name="T19" fmla="*/ 144 h 1152"/>
                <a:gd name="T20" fmla="*/ 576 w 576"/>
                <a:gd name="T21" fmla="*/ 144 h 1152"/>
                <a:gd name="T22" fmla="*/ 576 w 576"/>
                <a:gd name="T23" fmla="*/ 0 h 1152"/>
                <a:gd name="T24" fmla="*/ 576 w 576"/>
                <a:gd name="T2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6" h="1152">
                  <a:moveTo>
                    <a:pt x="576" y="0"/>
                  </a:moveTo>
                  <a:cubicBezTo>
                    <a:pt x="258" y="0"/>
                    <a:pt x="0" y="258"/>
                    <a:pt x="0" y="576"/>
                  </a:cubicBezTo>
                  <a:cubicBezTo>
                    <a:pt x="0" y="894"/>
                    <a:pt x="258" y="1152"/>
                    <a:pt x="576" y="1152"/>
                  </a:cubicBezTo>
                  <a:cubicBezTo>
                    <a:pt x="576" y="1152"/>
                    <a:pt x="576" y="1152"/>
                    <a:pt x="576" y="1152"/>
                  </a:cubicBezTo>
                  <a:cubicBezTo>
                    <a:pt x="576" y="1008"/>
                    <a:pt x="576" y="1008"/>
                    <a:pt x="576" y="1008"/>
                  </a:cubicBezTo>
                  <a:cubicBezTo>
                    <a:pt x="576" y="1008"/>
                    <a:pt x="576" y="1008"/>
                    <a:pt x="576" y="1008"/>
                  </a:cubicBezTo>
                  <a:cubicBezTo>
                    <a:pt x="461" y="1008"/>
                    <a:pt x="352" y="963"/>
                    <a:pt x="270" y="882"/>
                  </a:cubicBezTo>
                  <a:cubicBezTo>
                    <a:pt x="189" y="800"/>
                    <a:pt x="144" y="692"/>
                    <a:pt x="144" y="576"/>
                  </a:cubicBezTo>
                  <a:cubicBezTo>
                    <a:pt x="144" y="461"/>
                    <a:pt x="189" y="352"/>
                    <a:pt x="270" y="271"/>
                  </a:cubicBezTo>
                  <a:cubicBezTo>
                    <a:pt x="352" y="189"/>
                    <a:pt x="461" y="144"/>
                    <a:pt x="576" y="144"/>
                  </a:cubicBezTo>
                  <a:cubicBezTo>
                    <a:pt x="576" y="144"/>
                    <a:pt x="576" y="144"/>
                    <a:pt x="576" y="144"/>
                  </a:cubicBezTo>
                  <a:cubicBezTo>
                    <a:pt x="576" y="0"/>
                    <a:pt x="576" y="0"/>
                    <a:pt x="576" y="0"/>
                  </a:cubicBezTo>
                  <a:cubicBezTo>
                    <a:pt x="576" y="0"/>
                    <a:pt x="576" y="0"/>
                    <a:pt x="57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15"/>
            <p:cNvSpPr>
              <a:spLocks/>
            </p:cNvSpPr>
            <p:nvPr/>
          </p:nvSpPr>
          <p:spPr bwMode="auto">
            <a:xfrm>
              <a:off x="423" y="709"/>
              <a:ext cx="799" cy="1599"/>
            </a:xfrm>
            <a:custGeom>
              <a:avLst/>
              <a:gdLst>
                <a:gd name="T0" fmla="*/ 432 w 432"/>
                <a:gd name="T1" fmla="*/ 0 h 864"/>
                <a:gd name="T2" fmla="*/ 126 w 432"/>
                <a:gd name="T3" fmla="*/ 127 h 864"/>
                <a:gd name="T4" fmla="*/ 0 w 432"/>
                <a:gd name="T5" fmla="*/ 432 h 864"/>
                <a:gd name="T6" fmla="*/ 126 w 432"/>
                <a:gd name="T7" fmla="*/ 738 h 864"/>
                <a:gd name="T8" fmla="*/ 432 w 432"/>
                <a:gd name="T9" fmla="*/ 864 h 864"/>
                <a:gd name="T10" fmla="*/ 432 w 432"/>
                <a:gd name="T11" fmla="*/ 864 h 864"/>
                <a:gd name="T12" fmla="*/ 432 w 432"/>
                <a:gd name="T13" fmla="*/ 264 h 864"/>
                <a:gd name="T14" fmla="*/ 432 w 432"/>
                <a:gd name="T15" fmla="*/ 264 h 864"/>
                <a:gd name="T16" fmla="*/ 313 w 432"/>
                <a:gd name="T17" fmla="*/ 313 h 864"/>
                <a:gd name="T18" fmla="*/ 264 w 432"/>
                <a:gd name="T19" fmla="*/ 432 h 864"/>
                <a:gd name="T20" fmla="*/ 192 w 432"/>
                <a:gd name="T21" fmla="*/ 504 h 864"/>
                <a:gd name="T22" fmla="*/ 120 w 432"/>
                <a:gd name="T23" fmla="*/ 432 h 864"/>
                <a:gd name="T24" fmla="*/ 211 w 432"/>
                <a:gd name="T25" fmla="*/ 212 h 864"/>
                <a:gd name="T26" fmla="*/ 432 w 432"/>
                <a:gd name="T27" fmla="*/ 120 h 864"/>
                <a:gd name="T28" fmla="*/ 432 w 432"/>
                <a:gd name="T29" fmla="*/ 120 h 864"/>
                <a:gd name="T30" fmla="*/ 432 w 432"/>
                <a:gd name="T31" fmla="*/ 0 h 864"/>
                <a:gd name="T32" fmla="*/ 432 w 432"/>
                <a:gd name="T33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2" h="864">
                  <a:moveTo>
                    <a:pt x="432" y="0"/>
                  </a:moveTo>
                  <a:cubicBezTo>
                    <a:pt x="317" y="0"/>
                    <a:pt x="208" y="45"/>
                    <a:pt x="126" y="127"/>
                  </a:cubicBezTo>
                  <a:cubicBezTo>
                    <a:pt x="45" y="208"/>
                    <a:pt x="0" y="317"/>
                    <a:pt x="0" y="432"/>
                  </a:cubicBezTo>
                  <a:cubicBezTo>
                    <a:pt x="0" y="548"/>
                    <a:pt x="45" y="656"/>
                    <a:pt x="126" y="738"/>
                  </a:cubicBezTo>
                  <a:cubicBezTo>
                    <a:pt x="208" y="819"/>
                    <a:pt x="317" y="864"/>
                    <a:pt x="432" y="864"/>
                  </a:cubicBezTo>
                  <a:cubicBezTo>
                    <a:pt x="432" y="864"/>
                    <a:pt x="432" y="864"/>
                    <a:pt x="432" y="864"/>
                  </a:cubicBezTo>
                  <a:cubicBezTo>
                    <a:pt x="432" y="264"/>
                    <a:pt x="432" y="264"/>
                    <a:pt x="432" y="264"/>
                  </a:cubicBezTo>
                  <a:cubicBezTo>
                    <a:pt x="432" y="264"/>
                    <a:pt x="432" y="264"/>
                    <a:pt x="432" y="264"/>
                  </a:cubicBezTo>
                  <a:cubicBezTo>
                    <a:pt x="387" y="264"/>
                    <a:pt x="345" y="282"/>
                    <a:pt x="313" y="313"/>
                  </a:cubicBezTo>
                  <a:cubicBezTo>
                    <a:pt x="281" y="345"/>
                    <a:pt x="264" y="387"/>
                    <a:pt x="264" y="432"/>
                  </a:cubicBezTo>
                  <a:cubicBezTo>
                    <a:pt x="264" y="472"/>
                    <a:pt x="232" y="504"/>
                    <a:pt x="192" y="504"/>
                  </a:cubicBezTo>
                  <a:cubicBezTo>
                    <a:pt x="152" y="504"/>
                    <a:pt x="120" y="472"/>
                    <a:pt x="120" y="432"/>
                  </a:cubicBezTo>
                  <a:cubicBezTo>
                    <a:pt x="120" y="349"/>
                    <a:pt x="152" y="271"/>
                    <a:pt x="211" y="212"/>
                  </a:cubicBezTo>
                  <a:cubicBezTo>
                    <a:pt x="270" y="153"/>
                    <a:pt x="349" y="120"/>
                    <a:pt x="432" y="120"/>
                  </a:cubicBezTo>
                  <a:cubicBezTo>
                    <a:pt x="432" y="120"/>
                    <a:pt x="432" y="120"/>
                    <a:pt x="432" y="120"/>
                  </a:cubicBezTo>
                  <a:cubicBezTo>
                    <a:pt x="432" y="0"/>
                    <a:pt x="432" y="0"/>
                    <a:pt x="432" y="0"/>
                  </a:cubicBezTo>
                  <a:cubicBezTo>
                    <a:pt x="432" y="0"/>
                    <a:pt x="432" y="0"/>
                    <a:pt x="4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16"/>
            <p:cNvSpPr>
              <a:spLocks/>
            </p:cNvSpPr>
            <p:nvPr/>
          </p:nvSpPr>
          <p:spPr bwMode="auto">
            <a:xfrm>
              <a:off x="645" y="931"/>
              <a:ext cx="577" cy="711"/>
            </a:xfrm>
            <a:custGeom>
              <a:avLst/>
              <a:gdLst>
                <a:gd name="T0" fmla="*/ 312 w 312"/>
                <a:gd name="T1" fmla="*/ 0 h 384"/>
                <a:gd name="T2" fmla="*/ 91 w 312"/>
                <a:gd name="T3" fmla="*/ 92 h 384"/>
                <a:gd name="T4" fmla="*/ 0 w 312"/>
                <a:gd name="T5" fmla="*/ 312 h 384"/>
                <a:gd name="T6" fmla="*/ 72 w 312"/>
                <a:gd name="T7" fmla="*/ 384 h 384"/>
                <a:gd name="T8" fmla="*/ 144 w 312"/>
                <a:gd name="T9" fmla="*/ 312 h 384"/>
                <a:gd name="T10" fmla="*/ 193 w 312"/>
                <a:gd name="T11" fmla="*/ 193 h 384"/>
                <a:gd name="T12" fmla="*/ 312 w 312"/>
                <a:gd name="T13" fmla="*/ 144 h 384"/>
                <a:gd name="T14" fmla="*/ 312 w 312"/>
                <a:gd name="T15" fmla="*/ 144 h 384"/>
                <a:gd name="T16" fmla="*/ 312 w 312"/>
                <a:gd name="T17" fmla="*/ 0 h 384"/>
                <a:gd name="T18" fmla="*/ 312 w 312"/>
                <a:gd name="T19" fmla="*/ 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2" h="384">
                  <a:moveTo>
                    <a:pt x="312" y="0"/>
                  </a:moveTo>
                  <a:cubicBezTo>
                    <a:pt x="229" y="0"/>
                    <a:pt x="150" y="33"/>
                    <a:pt x="91" y="92"/>
                  </a:cubicBezTo>
                  <a:cubicBezTo>
                    <a:pt x="32" y="151"/>
                    <a:pt x="0" y="229"/>
                    <a:pt x="0" y="312"/>
                  </a:cubicBezTo>
                  <a:cubicBezTo>
                    <a:pt x="0" y="352"/>
                    <a:pt x="32" y="384"/>
                    <a:pt x="72" y="384"/>
                  </a:cubicBezTo>
                  <a:cubicBezTo>
                    <a:pt x="112" y="384"/>
                    <a:pt x="144" y="352"/>
                    <a:pt x="144" y="312"/>
                  </a:cubicBezTo>
                  <a:cubicBezTo>
                    <a:pt x="144" y="267"/>
                    <a:pt x="161" y="225"/>
                    <a:pt x="193" y="193"/>
                  </a:cubicBezTo>
                  <a:cubicBezTo>
                    <a:pt x="225" y="162"/>
                    <a:pt x="267" y="144"/>
                    <a:pt x="312" y="144"/>
                  </a:cubicBezTo>
                  <a:cubicBezTo>
                    <a:pt x="312" y="144"/>
                    <a:pt x="312" y="144"/>
                    <a:pt x="312" y="144"/>
                  </a:cubicBezTo>
                  <a:cubicBezTo>
                    <a:pt x="312" y="0"/>
                    <a:pt x="312" y="0"/>
                    <a:pt x="312" y="0"/>
                  </a:cubicBezTo>
                  <a:cubicBezTo>
                    <a:pt x="312" y="0"/>
                    <a:pt x="312" y="0"/>
                    <a:pt x="3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7"/>
            <p:cNvSpPr>
              <a:spLocks/>
            </p:cNvSpPr>
            <p:nvPr/>
          </p:nvSpPr>
          <p:spPr bwMode="auto">
            <a:xfrm>
              <a:off x="1089" y="2575"/>
              <a:ext cx="133" cy="355"/>
            </a:xfrm>
            <a:custGeom>
              <a:avLst/>
              <a:gdLst>
                <a:gd name="T0" fmla="*/ 133 w 133"/>
                <a:gd name="T1" fmla="*/ 0 h 355"/>
                <a:gd name="T2" fmla="*/ 133 w 133"/>
                <a:gd name="T3" fmla="*/ 0 h 355"/>
                <a:gd name="T4" fmla="*/ 0 w 133"/>
                <a:gd name="T5" fmla="*/ 0 h 355"/>
                <a:gd name="T6" fmla="*/ 0 w 133"/>
                <a:gd name="T7" fmla="*/ 355 h 355"/>
                <a:gd name="T8" fmla="*/ 133 w 133"/>
                <a:gd name="T9" fmla="*/ 355 h 355"/>
                <a:gd name="T10" fmla="*/ 133 w 133"/>
                <a:gd name="T11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3" h="355">
                  <a:moveTo>
                    <a:pt x="133" y="0"/>
                  </a:moveTo>
                  <a:lnTo>
                    <a:pt x="133" y="0"/>
                  </a:lnTo>
                  <a:lnTo>
                    <a:pt x="0" y="0"/>
                  </a:lnTo>
                  <a:lnTo>
                    <a:pt x="0" y="355"/>
                  </a:lnTo>
                  <a:lnTo>
                    <a:pt x="133" y="355"/>
                  </a:lnTo>
                  <a:lnTo>
                    <a:pt x="13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8"/>
            <p:cNvSpPr>
              <a:spLocks/>
            </p:cNvSpPr>
            <p:nvPr/>
          </p:nvSpPr>
          <p:spPr bwMode="auto">
            <a:xfrm>
              <a:off x="1089" y="2575"/>
              <a:ext cx="133" cy="355"/>
            </a:xfrm>
            <a:custGeom>
              <a:avLst/>
              <a:gdLst>
                <a:gd name="T0" fmla="*/ 133 w 133"/>
                <a:gd name="T1" fmla="*/ 0 h 355"/>
                <a:gd name="T2" fmla="*/ 133 w 133"/>
                <a:gd name="T3" fmla="*/ 0 h 355"/>
                <a:gd name="T4" fmla="*/ 0 w 133"/>
                <a:gd name="T5" fmla="*/ 0 h 355"/>
                <a:gd name="T6" fmla="*/ 0 w 133"/>
                <a:gd name="T7" fmla="*/ 355 h 355"/>
                <a:gd name="T8" fmla="*/ 133 w 133"/>
                <a:gd name="T9" fmla="*/ 355 h 355"/>
                <a:gd name="T10" fmla="*/ 133 w 133"/>
                <a:gd name="T11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3" h="355">
                  <a:moveTo>
                    <a:pt x="133" y="0"/>
                  </a:moveTo>
                  <a:lnTo>
                    <a:pt x="133" y="0"/>
                  </a:lnTo>
                  <a:lnTo>
                    <a:pt x="0" y="0"/>
                  </a:lnTo>
                  <a:lnTo>
                    <a:pt x="0" y="355"/>
                  </a:lnTo>
                  <a:lnTo>
                    <a:pt x="133" y="355"/>
                  </a:lnTo>
                  <a:lnTo>
                    <a:pt x="13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19"/>
            <p:cNvSpPr>
              <a:spLocks/>
            </p:cNvSpPr>
            <p:nvPr/>
          </p:nvSpPr>
          <p:spPr bwMode="auto">
            <a:xfrm>
              <a:off x="956" y="2930"/>
              <a:ext cx="266" cy="1422"/>
            </a:xfrm>
            <a:custGeom>
              <a:avLst/>
              <a:gdLst>
                <a:gd name="T0" fmla="*/ 266 w 266"/>
                <a:gd name="T1" fmla="*/ 0 h 1422"/>
                <a:gd name="T2" fmla="*/ 133 w 266"/>
                <a:gd name="T3" fmla="*/ 0 h 1422"/>
                <a:gd name="T4" fmla="*/ 0 w 266"/>
                <a:gd name="T5" fmla="*/ 0 h 1422"/>
                <a:gd name="T6" fmla="*/ 0 w 266"/>
                <a:gd name="T7" fmla="*/ 1422 h 1422"/>
                <a:gd name="T8" fmla="*/ 266 w 266"/>
                <a:gd name="T9" fmla="*/ 1422 h 1422"/>
                <a:gd name="T10" fmla="*/ 266 w 266"/>
                <a:gd name="T11" fmla="*/ 0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6" h="1422">
                  <a:moveTo>
                    <a:pt x="266" y="0"/>
                  </a:moveTo>
                  <a:lnTo>
                    <a:pt x="133" y="0"/>
                  </a:lnTo>
                  <a:lnTo>
                    <a:pt x="0" y="0"/>
                  </a:lnTo>
                  <a:lnTo>
                    <a:pt x="0" y="1422"/>
                  </a:lnTo>
                  <a:lnTo>
                    <a:pt x="266" y="1422"/>
                  </a:lnTo>
                  <a:lnTo>
                    <a:pt x="26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0"/>
            <p:cNvSpPr>
              <a:spLocks/>
            </p:cNvSpPr>
            <p:nvPr/>
          </p:nvSpPr>
          <p:spPr bwMode="auto">
            <a:xfrm>
              <a:off x="956" y="2930"/>
              <a:ext cx="266" cy="1422"/>
            </a:xfrm>
            <a:custGeom>
              <a:avLst/>
              <a:gdLst>
                <a:gd name="T0" fmla="*/ 266 w 266"/>
                <a:gd name="T1" fmla="*/ 0 h 1422"/>
                <a:gd name="T2" fmla="*/ 133 w 266"/>
                <a:gd name="T3" fmla="*/ 0 h 1422"/>
                <a:gd name="T4" fmla="*/ 0 w 266"/>
                <a:gd name="T5" fmla="*/ 0 h 1422"/>
                <a:gd name="T6" fmla="*/ 0 w 266"/>
                <a:gd name="T7" fmla="*/ 1422 h 1422"/>
                <a:gd name="T8" fmla="*/ 266 w 266"/>
                <a:gd name="T9" fmla="*/ 1422 h 1422"/>
                <a:gd name="T10" fmla="*/ 266 w 266"/>
                <a:gd name="T11" fmla="*/ 0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6" h="1422">
                  <a:moveTo>
                    <a:pt x="266" y="0"/>
                  </a:moveTo>
                  <a:lnTo>
                    <a:pt x="133" y="0"/>
                  </a:lnTo>
                  <a:lnTo>
                    <a:pt x="0" y="0"/>
                  </a:lnTo>
                  <a:lnTo>
                    <a:pt x="0" y="1422"/>
                  </a:lnTo>
                  <a:lnTo>
                    <a:pt x="266" y="1422"/>
                  </a:lnTo>
                  <a:lnTo>
                    <a:pt x="26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512416" y="1294477"/>
            <a:ext cx="229480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spc="1500" dirty="0" smtClean="0">
                <a:solidFill>
                  <a:schemeClr val="accent1">
                    <a:lumMod val="75000"/>
                  </a:schemeClr>
                </a:solidFill>
                <a:latin typeface="方正少儿简体" pitchFamily="65" charset="-122"/>
                <a:ea typeface="方正少儿简体" pitchFamily="65" charset="-122"/>
              </a:rPr>
              <a:t>目录</a:t>
            </a:r>
            <a:endParaRPr lang="zh-CN" altLang="en-US" sz="8000" spc="1500" dirty="0">
              <a:solidFill>
                <a:schemeClr val="accent1">
                  <a:lumMod val="75000"/>
                </a:schemeClr>
              </a:solidFill>
              <a:latin typeface="方正少儿简体" pitchFamily="65" charset="-122"/>
              <a:ea typeface="方正少儿简体" pitchFamily="65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778824" y="1059580"/>
            <a:ext cx="23134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spc="600" dirty="0" smtClean="0">
                <a:solidFill>
                  <a:schemeClr val="accent1">
                    <a:lumMod val="75000"/>
                  </a:schemeClr>
                </a:solidFill>
              </a:rPr>
              <a:t>１</a:t>
            </a:r>
            <a:r>
              <a:rPr lang="en-US" altLang="zh-CN" sz="3200" spc="6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r>
              <a:rPr lang="zh-CN" altLang="en-US" sz="3200" spc="600" dirty="0" smtClean="0">
                <a:solidFill>
                  <a:schemeClr val="accent1">
                    <a:lumMod val="75000"/>
                  </a:schemeClr>
                </a:solidFill>
              </a:rPr>
              <a:t>接任务</a:t>
            </a:r>
            <a:endParaRPr lang="zh-CN" altLang="en-US" sz="3200" spc="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4778824" y="1644355"/>
            <a:ext cx="2313456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spc="600" dirty="0" smtClean="0">
                <a:solidFill>
                  <a:schemeClr val="accent1">
                    <a:lumMod val="75000"/>
                  </a:schemeClr>
                </a:solidFill>
              </a:rPr>
              <a:t>２</a:t>
            </a:r>
            <a:r>
              <a:rPr lang="en-US" altLang="zh-CN" sz="3200" spc="6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r>
              <a:rPr lang="zh-CN" altLang="en-US" sz="3200" spc="600" dirty="0" smtClean="0">
                <a:solidFill>
                  <a:schemeClr val="accent1">
                    <a:lumMod val="75000"/>
                  </a:schemeClr>
                </a:solidFill>
              </a:rPr>
              <a:t>初</a:t>
            </a:r>
            <a:r>
              <a:rPr lang="zh-CN" altLang="en-US" sz="3200" spc="600" dirty="0">
                <a:solidFill>
                  <a:schemeClr val="accent1">
                    <a:lumMod val="75000"/>
                  </a:schemeClr>
                </a:solidFill>
              </a:rPr>
              <a:t>练手</a:t>
            </a:r>
          </a:p>
        </p:txBody>
      </p:sp>
      <p:sp>
        <p:nvSpPr>
          <p:cNvPr id="80" name="矩形 79"/>
          <p:cNvSpPr/>
          <p:nvPr/>
        </p:nvSpPr>
        <p:spPr>
          <a:xfrm>
            <a:off x="4778824" y="2229131"/>
            <a:ext cx="23134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spc="600" dirty="0" smtClean="0">
                <a:solidFill>
                  <a:schemeClr val="accent1">
                    <a:lumMod val="75000"/>
                  </a:schemeClr>
                </a:solidFill>
              </a:rPr>
              <a:t>３</a:t>
            </a:r>
            <a:r>
              <a:rPr lang="en-US" altLang="zh-CN" sz="3200" spc="6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r>
              <a:rPr lang="zh-CN" altLang="en-US" sz="3200" spc="600" dirty="0">
                <a:solidFill>
                  <a:schemeClr val="accent1">
                    <a:lumMod val="75000"/>
                  </a:schemeClr>
                </a:solidFill>
              </a:rPr>
              <a:t>升级关</a:t>
            </a:r>
          </a:p>
        </p:txBody>
      </p:sp>
      <p:sp>
        <p:nvSpPr>
          <p:cNvPr id="81" name="矩形 80"/>
          <p:cNvSpPr/>
          <p:nvPr/>
        </p:nvSpPr>
        <p:spPr>
          <a:xfrm>
            <a:off x="4778824" y="2813906"/>
            <a:ext cx="23134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spc="600" dirty="0" smtClean="0">
                <a:solidFill>
                  <a:schemeClr val="accent1">
                    <a:lumMod val="75000"/>
                  </a:schemeClr>
                </a:solidFill>
              </a:rPr>
              <a:t>４</a:t>
            </a:r>
            <a:r>
              <a:rPr lang="en-US" altLang="zh-CN" sz="3200" spc="6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r>
              <a:rPr lang="zh-CN" altLang="en-US" sz="3200" spc="600" dirty="0" smtClean="0">
                <a:solidFill>
                  <a:schemeClr val="accent1">
                    <a:lumMod val="75000"/>
                  </a:schemeClr>
                </a:solidFill>
              </a:rPr>
              <a:t>挑战赛</a:t>
            </a:r>
            <a:endParaRPr lang="zh-CN" altLang="en-US" sz="3200" spc="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4778824" y="3398682"/>
            <a:ext cx="23134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spc="600" dirty="0" smtClean="0">
                <a:solidFill>
                  <a:schemeClr val="accent1">
                    <a:lumMod val="75000"/>
                  </a:schemeClr>
                </a:solidFill>
              </a:rPr>
              <a:t>５</a:t>
            </a:r>
            <a:r>
              <a:rPr lang="en-US" altLang="zh-CN" sz="3200" spc="6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r>
              <a:rPr lang="zh-CN" altLang="en-US" sz="3200" spc="600" dirty="0" smtClean="0">
                <a:solidFill>
                  <a:schemeClr val="accent1">
                    <a:lumMod val="75000"/>
                  </a:schemeClr>
                </a:solidFill>
              </a:rPr>
              <a:t>颁奖礼</a:t>
            </a:r>
            <a:endParaRPr lang="zh-CN" altLang="en-US" sz="3200" spc="6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3" name="Picture 2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1897" y="2836219"/>
            <a:ext cx="548135" cy="5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4" name="Picture 3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1897" y="3421069"/>
            <a:ext cx="540000" cy="5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5" name="Picture 4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1897" y="2251367"/>
            <a:ext cx="545082" cy="5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6" name="Picture 5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1897" y="1666515"/>
            <a:ext cx="540000" cy="5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9" name="Picture 9"/>
          <p:cNvPicPr>
            <a:picLocks noChangeAspect="1" noChangeArrowheads="1"/>
          </p:cNvPicPr>
          <p:nvPr/>
        </p:nvPicPr>
        <p:blipFill>
          <a:blip r:embed="rId7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1897" y="1081663"/>
            <a:ext cx="540000" cy="5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0481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61"/>
    </mc:Choice>
    <mc:Fallback xmlns="">
      <p:transition spd="slow" advTm="4361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>
            <a:off x="-468560" y="-85570"/>
            <a:ext cx="3635896" cy="581211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" name="Group 6"/>
          <p:cNvGrpSpPr>
            <a:grpSpLocks noChangeAspect="1"/>
          </p:cNvGrpSpPr>
          <p:nvPr/>
        </p:nvGrpSpPr>
        <p:grpSpPr bwMode="auto">
          <a:xfrm>
            <a:off x="2817114" y="-1309482"/>
            <a:ext cx="7682206" cy="14079244"/>
            <a:chOff x="156" y="441"/>
            <a:chExt cx="2134" cy="3911"/>
          </a:xfrm>
          <a:solidFill>
            <a:schemeClr val="bg1">
              <a:lumMod val="85000"/>
              <a:alpha val="7000"/>
            </a:schemeClr>
          </a:solidFill>
        </p:grpSpPr>
        <p:sp>
          <p:nvSpPr>
            <p:cNvPr id="26" name="AutoShape 5"/>
            <p:cNvSpPr>
              <a:spLocks noChangeAspect="1" noChangeArrowheads="1" noTextEdit="1"/>
            </p:cNvSpPr>
            <p:nvPr/>
          </p:nvSpPr>
          <p:spPr bwMode="auto">
            <a:xfrm>
              <a:off x="158" y="441"/>
              <a:ext cx="2132" cy="390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Oval 7"/>
            <p:cNvSpPr>
              <a:spLocks noChangeArrowheads="1"/>
            </p:cNvSpPr>
            <p:nvPr/>
          </p:nvSpPr>
          <p:spPr bwMode="auto">
            <a:xfrm>
              <a:off x="156" y="443"/>
              <a:ext cx="2132" cy="213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8"/>
            <p:cNvSpPr>
              <a:spLocks/>
            </p:cNvSpPr>
            <p:nvPr/>
          </p:nvSpPr>
          <p:spPr bwMode="auto">
            <a:xfrm>
              <a:off x="423" y="709"/>
              <a:ext cx="1599" cy="1599"/>
            </a:xfrm>
            <a:custGeom>
              <a:avLst/>
              <a:gdLst>
                <a:gd name="T0" fmla="*/ 432 w 864"/>
                <a:gd name="T1" fmla="*/ 0 h 864"/>
                <a:gd name="T2" fmla="*/ 737 w 864"/>
                <a:gd name="T3" fmla="*/ 127 h 864"/>
                <a:gd name="T4" fmla="*/ 864 w 864"/>
                <a:gd name="T5" fmla="*/ 432 h 864"/>
                <a:gd name="T6" fmla="*/ 737 w 864"/>
                <a:gd name="T7" fmla="*/ 738 h 864"/>
                <a:gd name="T8" fmla="*/ 432 w 864"/>
                <a:gd name="T9" fmla="*/ 864 h 864"/>
                <a:gd name="T10" fmla="*/ 126 w 864"/>
                <a:gd name="T11" fmla="*/ 738 h 864"/>
                <a:gd name="T12" fmla="*/ 0 w 864"/>
                <a:gd name="T13" fmla="*/ 432 h 864"/>
                <a:gd name="T14" fmla="*/ 126 w 864"/>
                <a:gd name="T15" fmla="*/ 127 h 864"/>
                <a:gd name="T16" fmla="*/ 432 w 864"/>
                <a:gd name="T17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4" h="864">
                  <a:moveTo>
                    <a:pt x="432" y="0"/>
                  </a:moveTo>
                  <a:cubicBezTo>
                    <a:pt x="547" y="0"/>
                    <a:pt x="656" y="45"/>
                    <a:pt x="737" y="127"/>
                  </a:cubicBezTo>
                  <a:cubicBezTo>
                    <a:pt x="819" y="208"/>
                    <a:pt x="864" y="317"/>
                    <a:pt x="864" y="432"/>
                  </a:cubicBezTo>
                  <a:cubicBezTo>
                    <a:pt x="864" y="548"/>
                    <a:pt x="819" y="656"/>
                    <a:pt x="737" y="738"/>
                  </a:cubicBezTo>
                  <a:cubicBezTo>
                    <a:pt x="656" y="819"/>
                    <a:pt x="547" y="864"/>
                    <a:pt x="432" y="864"/>
                  </a:cubicBezTo>
                  <a:cubicBezTo>
                    <a:pt x="317" y="864"/>
                    <a:pt x="208" y="819"/>
                    <a:pt x="126" y="738"/>
                  </a:cubicBezTo>
                  <a:cubicBezTo>
                    <a:pt x="45" y="656"/>
                    <a:pt x="0" y="548"/>
                    <a:pt x="0" y="432"/>
                  </a:cubicBezTo>
                  <a:cubicBezTo>
                    <a:pt x="0" y="317"/>
                    <a:pt x="45" y="208"/>
                    <a:pt x="126" y="127"/>
                  </a:cubicBezTo>
                  <a:cubicBezTo>
                    <a:pt x="208" y="45"/>
                    <a:pt x="317" y="0"/>
                    <a:pt x="4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Rectangle 9"/>
            <p:cNvSpPr>
              <a:spLocks noChangeArrowheads="1"/>
            </p:cNvSpPr>
            <p:nvPr/>
          </p:nvSpPr>
          <p:spPr bwMode="auto">
            <a:xfrm>
              <a:off x="1089" y="2575"/>
              <a:ext cx="266" cy="106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Rectangle 10"/>
            <p:cNvSpPr>
              <a:spLocks noChangeArrowheads="1"/>
            </p:cNvSpPr>
            <p:nvPr/>
          </p:nvSpPr>
          <p:spPr bwMode="auto">
            <a:xfrm>
              <a:off x="1089" y="2575"/>
              <a:ext cx="266" cy="106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Rectangle 11"/>
            <p:cNvSpPr>
              <a:spLocks noChangeArrowheads="1"/>
            </p:cNvSpPr>
            <p:nvPr/>
          </p:nvSpPr>
          <p:spPr bwMode="auto">
            <a:xfrm>
              <a:off x="956" y="2930"/>
              <a:ext cx="533" cy="142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Rectangle 12"/>
            <p:cNvSpPr>
              <a:spLocks noChangeArrowheads="1"/>
            </p:cNvSpPr>
            <p:nvPr/>
          </p:nvSpPr>
          <p:spPr bwMode="auto">
            <a:xfrm>
              <a:off x="956" y="2930"/>
              <a:ext cx="533" cy="142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3"/>
            <p:cNvSpPr>
              <a:spLocks/>
            </p:cNvSpPr>
            <p:nvPr/>
          </p:nvSpPr>
          <p:spPr bwMode="auto">
            <a:xfrm>
              <a:off x="645" y="931"/>
              <a:ext cx="710" cy="711"/>
            </a:xfrm>
            <a:custGeom>
              <a:avLst/>
              <a:gdLst>
                <a:gd name="T0" fmla="*/ 72 w 384"/>
                <a:gd name="T1" fmla="*/ 384 h 384"/>
                <a:gd name="T2" fmla="*/ 0 w 384"/>
                <a:gd name="T3" fmla="*/ 312 h 384"/>
                <a:gd name="T4" fmla="*/ 91 w 384"/>
                <a:gd name="T5" fmla="*/ 92 h 384"/>
                <a:gd name="T6" fmla="*/ 312 w 384"/>
                <a:gd name="T7" fmla="*/ 0 h 384"/>
                <a:gd name="T8" fmla="*/ 384 w 384"/>
                <a:gd name="T9" fmla="*/ 72 h 384"/>
                <a:gd name="T10" fmla="*/ 312 w 384"/>
                <a:gd name="T11" fmla="*/ 144 h 384"/>
                <a:gd name="T12" fmla="*/ 193 w 384"/>
                <a:gd name="T13" fmla="*/ 193 h 384"/>
                <a:gd name="T14" fmla="*/ 144 w 384"/>
                <a:gd name="T15" fmla="*/ 312 h 384"/>
                <a:gd name="T16" fmla="*/ 72 w 384"/>
                <a:gd name="T17" fmla="*/ 38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4" h="384">
                  <a:moveTo>
                    <a:pt x="72" y="384"/>
                  </a:moveTo>
                  <a:cubicBezTo>
                    <a:pt x="32" y="384"/>
                    <a:pt x="0" y="352"/>
                    <a:pt x="0" y="312"/>
                  </a:cubicBezTo>
                  <a:cubicBezTo>
                    <a:pt x="0" y="229"/>
                    <a:pt x="32" y="151"/>
                    <a:pt x="91" y="92"/>
                  </a:cubicBezTo>
                  <a:cubicBezTo>
                    <a:pt x="150" y="33"/>
                    <a:pt x="229" y="0"/>
                    <a:pt x="312" y="0"/>
                  </a:cubicBezTo>
                  <a:cubicBezTo>
                    <a:pt x="352" y="0"/>
                    <a:pt x="384" y="32"/>
                    <a:pt x="384" y="72"/>
                  </a:cubicBezTo>
                  <a:cubicBezTo>
                    <a:pt x="384" y="112"/>
                    <a:pt x="352" y="144"/>
                    <a:pt x="312" y="144"/>
                  </a:cubicBezTo>
                  <a:cubicBezTo>
                    <a:pt x="267" y="144"/>
                    <a:pt x="225" y="162"/>
                    <a:pt x="193" y="193"/>
                  </a:cubicBezTo>
                  <a:cubicBezTo>
                    <a:pt x="161" y="225"/>
                    <a:pt x="144" y="267"/>
                    <a:pt x="144" y="312"/>
                  </a:cubicBezTo>
                  <a:cubicBezTo>
                    <a:pt x="144" y="352"/>
                    <a:pt x="112" y="384"/>
                    <a:pt x="72" y="38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4"/>
            <p:cNvSpPr>
              <a:spLocks/>
            </p:cNvSpPr>
            <p:nvPr/>
          </p:nvSpPr>
          <p:spPr bwMode="auto">
            <a:xfrm>
              <a:off x="156" y="443"/>
              <a:ext cx="1066" cy="2132"/>
            </a:xfrm>
            <a:custGeom>
              <a:avLst/>
              <a:gdLst>
                <a:gd name="T0" fmla="*/ 576 w 576"/>
                <a:gd name="T1" fmla="*/ 0 h 1152"/>
                <a:gd name="T2" fmla="*/ 0 w 576"/>
                <a:gd name="T3" fmla="*/ 576 h 1152"/>
                <a:gd name="T4" fmla="*/ 576 w 576"/>
                <a:gd name="T5" fmla="*/ 1152 h 1152"/>
                <a:gd name="T6" fmla="*/ 576 w 576"/>
                <a:gd name="T7" fmla="*/ 1152 h 1152"/>
                <a:gd name="T8" fmla="*/ 576 w 576"/>
                <a:gd name="T9" fmla="*/ 1008 h 1152"/>
                <a:gd name="T10" fmla="*/ 576 w 576"/>
                <a:gd name="T11" fmla="*/ 1008 h 1152"/>
                <a:gd name="T12" fmla="*/ 270 w 576"/>
                <a:gd name="T13" fmla="*/ 882 h 1152"/>
                <a:gd name="T14" fmla="*/ 144 w 576"/>
                <a:gd name="T15" fmla="*/ 576 h 1152"/>
                <a:gd name="T16" fmla="*/ 270 w 576"/>
                <a:gd name="T17" fmla="*/ 271 h 1152"/>
                <a:gd name="T18" fmla="*/ 576 w 576"/>
                <a:gd name="T19" fmla="*/ 144 h 1152"/>
                <a:gd name="T20" fmla="*/ 576 w 576"/>
                <a:gd name="T21" fmla="*/ 144 h 1152"/>
                <a:gd name="T22" fmla="*/ 576 w 576"/>
                <a:gd name="T23" fmla="*/ 0 h 1152"/>
                <a:gd name="T24" fmla="*/ 576 w 576"/>
                <a:gd name="T2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6" h="1152">
                  <a:moveTo>
                    <a:pt x="576" y="0"/>
                  </a:moveTo>
                  <a:cubicBezTo>
                    <a:pt x="258" y="0"/>
                    <a:pt x="0" y="258"/>
                    <a:pt x="0" y="576"/>
                  </a:cubicBezTo>
                  <a:cubicBezTo>
                    <a:pt x="0" y="894"/>
                    <a:pt x="258" y="1152"/>
                    <a:pt x="576" y="1152"/>
                  </a:cubicBezTo>
                  <a:cubicBezTo>
                    <a:pt x="576" y="1152"/>
                    <a:pt x="576" y="1152"/>
                    <a:pt x="576" y="1152"/>
                  </a:cubicBezTo>
                  <a:cubicBezTo>
                    <a:pt x="576" y="1008"/>
                    <a:pt x="576" y="1008"/>
                    <a:pt x="576" y="1008"/>
                  </a:cubicBezTo>
                  <a:cubicBezTo>
                    <a:pt x="576" y="1008"/>
                    <a:pt x="576" y="1008"/>
                    <a:pt x="576" y="1008"/>
                  </a:cubicBezTo>
                  <a:cubicBezTo>
                    <a:pt x="461" y="1008"/>
                    <a:pt x="352" y="963"/>
                    <a:pt x="270" y="882"/>
                  </a:cubicBezTo>
                  <a:cubicBezTo>
                    <a:pt x="189" y="800"/>
                    <a:pt x="144" y="692"/>
                    <a:pt x="144" y="576"/>
                  </a:cubicBezTo>
                  <a:cubicBezTo>
                    <a:pt x="144" y="461"/>
                    <a:pt x="189" y="352"/>
                    <a:pt x="270" y="271"/>
                  </a:cubicBezTo>
                  <a:cubicBezTo>
                    <a:pt x="352" y="189"/>
                    <a:pt x="461" y="144"/>
                    <a:pt x="576" y="144"/>
                  </a:cubicBezTo>
                  <a:cubicBezTo>
                    <a:pt x="576" y="144"/>
                    <a:pt x="576" y="144"/>
                    <a:pt x="576" y="144"/>
                  </a:cubicBezTo>
                  <a:cubicBezTo>
                    <a:pt x="576" y="0"/>
                    <a:pt x="576" y="0"/>
                    <a:pt x="576" y="0"/>
                  </a:cubicBezTo>
                  <a:cubicBezTo>
                    <a:pt x="576" y="0"/>
                    <a:pt x="576" y="0"/>
                    <a:pt x="57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15"/>
            <p:cNvSpPr>
              <a:spLocks/>
            </p:cNvSpPr>
            <p:nvPr/>
          </p:nvSpPr>
          <p:spPr bwMode="auto">
            <a:xfrm>
              <a:off x="423" y="709"/>
              <a:ext cx="799" cy="1599"/>
            </a:xfrm>
            <a:custGeom>
              <a:avLst/>
              <a:gdLst>
                <a:gd name="T0" fmla="*/ 432 w 432"/>
                <a:gd name="T1" fmla="*/ 0 h 864"/>
                <a:gd name="T2" fmla="*/ 126 w 432"/>
                <a:gd name="T3" fmla="*/ 127 h 864"/>
                <a:gd name="T4" fmla="*/ 0 w 432"/>
                <a:gd name="T5" fmla="*/ 432 h 864"/>
                <a:gd name="T6" fmla="*/ 126 w 432"/>
                <a:gd name="T7" fmla="*/ 738 h 864"/>
                <a:gd name="T8" fmla="*/ 432 w 432"/>
                <a:gd name="T9" fmla="*/ 864 h 864"/>
                <a:gd name="T10" fmla="*/ 432 w 432"/>
                <a:gd name="T11" fmla="*/ 864 h 864"/>
                <a:gd name="T12" fmla="*/ 432 w 432"/>
                <a:gd name="T13" fmla="*/ 264 h 864"/>
                <a:gd name="T14" fmla="*/ 432 w 432"/>
                <a:gd name="T15" fmla="*/ 264 h 864"/>
                <a:gd name="T16" fmla="*/ 313 w 432"/>
                <a:gd name="T17" fmla="*/ 313 h 864"/>
                <a:gd name="T18" fmla="*/ 264 w 432"/>
                <a:gd name="T19" fmla="*/ 432 h 864"/>
                <a:gd name="T20" fmla="*/ 192 w 432"/>
                <a:gd name="T21" fmla="*/ 504 h 864"/>
                <a:gd name="T22" fmla="*/ 120 w 432"/>
                <a:gd name="T23" fmla="*/ 432 h 864"/>
                <a:gd name="T24" fmla="*/ 211 w 432"/>
                <a:gd name="T25" fmla="*/ 212 h 864"/>
                <a:gd name="T26" fmla="*/ 432 w 432"/>
                <a:gd name="T27" fmla="*/ 120 h 864"/>
                <a:gd name="T28" fmla="*/ 432 w 432"/>
                <a:gd name="T29" fmla="*/ 120 h 864"/>
                <a:gd name="T30" fmla="*/ 432 w 432"/>
                <a:gd name="T31" fmla="*/ 0 h 864"/>
                <a:gd name="T32" fmla="*/ 432 w 432"/>
                <a:gd name="T33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2" h="864">
                  <a:moveTo>
                    <a:pt x="432" y="0"/>
                  </a:moveTo>
                  <a:cubicBezTo>
                    <a:pt x="317" y="0"/>
                    <a:pt x="208" y="45"/>
                    <a:pt x="126" y="127"/>
                  </a:cubicBezTo>
                  <a:cubicBezTo>
                    <a:pt x="45" y="208"/>
                    <a:pt x="0" y="317"/>
                    <a:pt x="0" y="432"/>
                  </a:cubicBezTo>
                  <a:cubicBezTo>
                    <a:pt x="0" y="548"/>
                    <a:pt x="45" y="656"/>
                    <a:pt x="126" y="738"/>
                  </a:cubicBezTo>
                  <a:cubicBezTo>
                    <a:pt x="208" y="819"/>
                    <a:pt x="317" y="864"/>
                    <a:pt x="432" y="864"/>
                  </a:cubicBezTo>
                  <a:cubicBezTo>
                    <a:pt x="432" y="864"/>
                    <a:pt x="432" y="864"/>
                    <a:pt x="432" y="864"/>
                  </a:cubicBezTo>
                  <a:cubicBezTo>
                    <a:pt x="432" y="264"/>
                    <a:pt x="432" y="264"/>
                    <a:pt x="432" y="264"/>
                  </a:cubicBezTo>
                  <a:cubicBezTo>
                    <a:pt x="432" y="264"/>
                    <a:pt x="432" y="264"/>
                    <a:pt x="432" y="264"/>
                  </a:cubicBezTo>
                  <a:cubicBezTo>
                    <a:pt x="387" y="264"/>
                    <a:pt x="345" y="282"/>
                    <a:pt x="313" y="313"/>
                  </a:cubicBezTo>
                  <a:cubicBezTo>
                    <a:pt x="281" y="345"/>
                    <a:pt x="264" y="387"/>
                    <a:pt x="264" y="432"/>
                  </a:cubicBezTo>
                  <a:cubicBezTo>
                    <a:pt x="264" y="472"/>
                    <a:pt x="232" y="504"/>
                    <a:pt x="192" y="504"/>
                  </a:cubicBezTo>
                  <a:cubicBezTo>
                    <a:pt x="152" y="504"/>
                    <a:pt x="120" y="472"/>
                    <a:pt x="120" y="432"/>
                  </a:cubicBezTo>
                  <a:cubicBezTo>
                    <a:pt x="120" y="349"/>
                    <a:pt x="152" y="271"/>
                    <a:pt x="211" y="212"/>
                  </a:cubicBezTo>
                  <a:cubicBezTo>
                    <a:pt x="270" y="153"/>
                    <a:pt x="349" y="120"/>
                    <a:pt x="432" y="120"/>
                  </a:cubicBezTo>
                  <a:cubicBezTo>
                    <a:pt x="432" y="120"/>
                    <a:pt x="432" y="120"/>
                    <a:pt x="432" y="120"/>
                  </a:cubicBezTo>
                  <a:cubicBezTo>
                    <a:pt x="432" y="0"/>
                    <a:pt x="432" y="0"/>
                    <a:pt x="432" y="0"/>
                  </a:cubicBezTo>
                  <a:cubicBezTo>
                    <a:pt x="432" y="0"/>
                    <a:pt x="432" y="0"/>
                    <a:pt x="4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16"/>
            <p:cNvSpPr>
              <a:spLocks/>
            </p:cNvSpPr>
            <p:nvPr/>
          </p:nvSpPr>
          <p:spPr bwMode="auto">
            <a:xfrm>
              <a:off x="645" y="931"/>
              <a:ext cx="577" cy="711"/>
            </a:xfrm>
            <a:custGeom>
              <a:avLst/>
              <a:gdLst>
                <a:gd name="T0" fmla="*/ 312 w 312"/>
                <a:gd name="T1" fmla="*/ 0 h 384"/>
                <a:gd name="T2" fmla="*/ 91 w 312"/>
                <a:gd name="T3" fmla="*/ 92 h 384"/>
                <a:gd name="T4" fmla="*/ 0 w 312"/>
                <a:gd name="T5" fmla="*/ 312 h 384"/>
                <a:gd name="T6" fmla="*/ 72 w 312"/>
                <a:gd name="T7" fmla="*/ 384 h 384"/>
                <a:gd name="T8" fmla="*/ 144 w 312"/>
                <a:gd name="T9" fmla="*/ 312 h 384"/>
                <a:gd name="T10" fmla="*/ 193 w 312"/>
                <a:gd name="T11" fmla="*/ 193 h 384"/>
                <a:gd name="T12" fmla="*/ 312 w 312"/>
                <a:gd name="T13" fmla="*/ 144 h 384"/>
                <a:gd name="T14" fmla="*/ 312 w 312"/>
                <a:gd name="T15" fmla="*/ 144 h 384"/>
                <a:gd name="T16" fmla="*/ 312 w 312"/>
                <a:gd name="T17" fmla="*/ 0 h 384"/>
                <a:gd name="T18" fmla="*/ 312 w 312"/>
                <a:gd name="T19" fmla="*/ 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2" h="384">
                  <a:moveTo>
                    <a:pt x="312" y="0"/>
                  </a:moveTo>
                  <a:cubicBezTo>
                    <a:pt x="229" y="0"/>
                    <a:pt x="150" y="33"/>
                    <a:pt x="91" y="92"/>
                  </a:cubicBezTo>
                  <a:cubicBezTo>
                    <a:pt x="32" y="151"/>
                    <a:pt x="0" y="229"/>
                    <a:pt x="0" y="312"/>
                  </a:cubicBezTo>
                  <a:cubicBezTo>
                    <a:pt x="0" y="352"/>
                    <a:pt x="32" y="384"/>
                    <a:pt x="72" y="384"/>
                  </a:cubicBezTo>
                  <a:cubicBezTo>
                    <a:pt x="112" y="384"/>
                    <a:pt x="144" y="352"/>
                    <a:pt x="144" y="312"/>
                  </a:cubicBezTo>
                  <a:cubicBezTo>
                    <a:pt x="144" y="267"/>
                    <a:pt x="161" y="225"/>
                    <a:pt x="193" y="193"/>
                  </a:cubicBezTo>
                  <a:cubicBezTo>
                    <a:pt x="225" y="162"/>
                    <a:pt x="267" y="144"/>
                    <a:pt x="312" y="144"/>
                  </a:cubicBezTo>
                  <a:cubicBezTo>
                    <a:pt x="312" y="144"/>
                    <a:pt x="312" y="144"/>
                    <a:pt x="312" y="144"/>
                  </a:cubicBezTo>
                  <a:cubicBezTo>
                    <a:pt x="312" y="0"/>
                    <a:pt x="312" y="0"/>
                    <a:pt x="312" y="0"/>
                  </a:cubicBezTo>
                  <a:cubicBezTo>
                    <a:pt x="312" y="0"/>
                    <a:pt x="312" y="0"/>
                    <a:pt x="3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7"/>
            <p:cNvSpPr>
              <a:spLocks/>
            </p:cNvSpPr>
            <p:nvPr/>
          </p:nvSpPr>
          <p:spPr bwMode="auto">
            <a:xfrm>
              <a:off x="1089" y="2575"/>
              <a:ext cx="133" cy="355"/>
            </a:xfrm>
            <a:custGeom>
              <a:avLst/>
              <a:gdLst>
                <a:gd name="T0" fmla="*/ 133 w 133"/>
                <a:gd name="T1" fmla="*/ 0 h 355"/>
                <a:gd name="T2" fmla="*/ 133 w 133"/>
                <a:gd name="T3" fmla="*/ 0 h 355"/>
                <a:gd name="T4" fmla="*/ 0 w 133"/>
                <a:gd name="T5" fmla="*/ 0 h 355"/>
                <a:gd name="T6" fmla="*/ 0 w 133"/>
                <a:gd name="T7" fmla="*/ 355 h 355"/>
                <a:gd name="T8" fmla="*/ 133 w 133"/>
                <a:gd name="T9" fmla="*/ 355 h 355"/>
                <a:gd name="T10" fmla="*/ 133 w 133"/>
                <a:gd name="T11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3" h="355">
                  <a:moveTo>
                    <a:pt x="133" y="0"/>
                  </a:moveTo>
                  <a:lnTo>
                    <a:pt x="133" y="0"/>
                  </a:lnTo>
                  <a:lnTo>
                    <a:pt x="0" y="0"/>
                  </a:lnTo>
                  <a:lnTo>
                    <a:pt x="0" y="355"/>
                  </a:lnTo>
                  <a:lnTo>
                    <a:pt x="133" y="355"/>
                  </a:lnTo>
                  <a:lnTo>
                    <a:pt x="13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8"/>
            <p:cNvSpPr>
              <a:spLocks/>
            </p:cNvSpPr>
            <p:nvPr/>
          </p:nvSpPr>
          <p:spPr bwMode="auto">
            <a:xfrm>
              <a:off x="1089" y="2575"/>
              <a:ext cx="133" cy="355"/>
            </a:xfrm>
            <a:custGeom>
              <a:avLst/>
              <a:gdLst>
                <a:gd name="T0" fmla="*/ 133 w 133"/>
                <a:gd name="T1" fmla="*/ 0 h 355"/>
                <a:gd name="T2" fmla="*/ 133 w 133"/>
                <a:gd name="T3" fmla="*/ 0 h 355"/>
                <a:gd name="T4" fmla="*/ 0 w 133"/>
                <a:gd name="T5" fmla="*/ 0 h 355"/>
                <a:gd name="T6" fmla="*/ 0 w 133"/>
                <a:gd name="T7" fmla="*/ 355 h 355"/>
                <a:gd name="T8" fmla="*/ 133 w 133"/>
                <a:gd name="T9" fmla="*/ 355 h 355"/>
                <a:gd name="T10" fmla="*/ 133 w 133"/>
                <a:gd name="T11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3" h="355">
                  <a:moveTo>
                    <a:pt x="133" y="0"/>
                  </a:moveTo>
                  <a:lnTo>
                    <a:pt x="133" y="0"/>
                  </a:lnTo>
                  <a:lnTo>
                    <a:pt x="0" y="0"/>
                  </a:lnTo>
                  <a:lnTo>
                    <a:pt x="0" y="355"/>
                  </a:lnTo>
                  <a:lnTo>
                    <a:pt x="133" y="355"/>
                  </a:lnTo>
                  <a:lnTo>
                    <a:pt x="13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19"/>
            <p:cNvSpPr>
              <a:spLocks/>
            </p:cNvSpPr>
            <p:nvPr/>
          </p:nvSpPr>
          <p:spPr bwMode="auto">
            <a:xfrm>
              <a:off x="956" y="2930"/>
              <a:ext cx="266" cy="1422"/>
            </a:xfrm>
            <a:custGeom>
              <a:avLst/>
              <a:gdLst>
                <a:gd name="T0" fmla="*/ 266 w 266"/>
                <a:gd name="T1" fmla="*/ 0 h 1422"/>
                <a:gd name="T2" fmla="*/ 133 w 266"/>
                <a:gd name="T3" fmla="*/ 0 h 1422"/>
                <a:gd name="T4" fmla="*/ 0 w 266"/>
                <a:gd name="T5" fmla="*/ 0 h 1422"/>
                <a:gd name="T6" fmla="*/ 0 w 266"/>
                <a:gd name="T7" fmla="*/ 1422 h 1422"/>
                <a:gd name="T8" fmla="*/ 266 w 266"/>
                <a:gd name="T9" fmla="*/ 1422 h 1422"/>
                <a:gd name="T10" fmla="*/ 266 w 266"/>
                <a:gd name="T11" fmla="*/ 0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6" h="1422">
                  <a:moveTo>
                    <a:pt x="266" y="0"/>
                  </a:moveTo>
                  <a:lnTo>
                    <a:pt x="133" y="0"/>
                  </a:lnTo>
                  <a:lnTo>
                    <a:pt x="0" y="0"/>
                  </a:lnTo>
                  <a:lnTo>
                    <a:pt x="0" y="1422"/>
                  </a:lnTo>
                  <a:lnTo>
                    <a:pt x="266" y="1422"/>
                  </a:lnTo>
                  <a:lnTo>
                    <a:pt x="26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0"/>
            <p:cNvSpPr>
              <a:spLocks/>
            </p:cNvSpPr>
            <p:nvPr/>
          </p:nvSpPr>
          <p:spPr bwMode="auto">
            <a:xfrm>
              <a:off x="956" y="2930"/>
              <a:ext cx="266" cy="1422"/>
            </a:xfrm>
            <a:custGeom>
              <a:avLst/>
              <a:gdLst>
                <a:gd name="T0" fmla="*/ 266 w 266"/>
                <a:gd name="T1" fmla="*/ 0 h 1422"/>
                <a:gd name="T2" fmla="*/ 133 w 266"/>
                <a:gd name="T3" fmla="*/ 0 h 1422"/>
                <a:gd name="T4" fmla="*/ 0 w 266"/>
                <a:gd name="T5" fmla="*/ 0 h 1422"/>
                <a:gd name="T6" fmla="*/ 0 w 266"/>
                <a:gd name="T7" fmla="*/ 1422 h 1422"/>
                <a:gd name="T8" fmla="*/ 266 w 266"/>
                <a:gd name="T9" fmla="*/ 1422 h 1422"/>
                <a:gd name="T10" fmla="*/ 266 w 266"/>
                <a:gd name="T11" fmla="*/ 0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6" h="1422">
                  <a:moveTo>
                    <a:pt x="266" y="0"/>
                  </a:moveTo>
                  <a:lnTo>
                    <a:pt x="133" y="0"/>
                  </a:lnTo>
                  <a:lnTo>
                    <a:pt x="0" y="0"/>
                  </a:lnTo>
                  <a:lnTo>
                    <a:pt x="0" y="1422"/>
                  </a:lnTo>
                  <a:lnTo>
                    <a:pt x="266" y="1422"/>
                  </a:lnTo>
                  <a:lnTo>
                    <a:pt x="26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512416" y="1294477"/>
            <a:ext cx="229480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spc="15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方正少儿简体" pitchFamily="65" charset="-122"/>
                <a:ea typeface="方正少儿简体" pitchFamily="65" charset="-122"/>
              </a:rPr>
              <a:t>目录</a:t>
            </a:r>
            <a:endParaRPr lang="zh-CN" altLang="en-US" sz="8000" spc="1500" dirty="0">
              <a:solidFill>
                <a:schemeClr val="accent1">
                  <a:lumMod val="20000"/>
                  <a:lumOff val="80000"/>
                </a:schemeClr>
              </a:solidFill>
              <a:latin typeface="方正少儿简体" pitchFamily="65" charset="-122"/>
              <a:ea typeface="方正少儿简体" pitchFamily="65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778824" y="1059580"/>
            <a:ext cx="23134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spc="600" dirty="0" smtClean="0">
                <a:solidFill>
                  <a:schemeClr val="accent1">
                    <a:lumMod val="75000"/>
                  </a:schemeClr>
                </a:solidFill>
              </a:rPr>
              <a:t>１</a:t>
            </a:r>
            <a:r>
              <a:rPr lang="en-US" altLang="zh-CN" sz="3200" spc="6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r>
              <a:rPr lang="zh-CN" altLang="en-US" sz="3200" spc="600" dirty="0" smtClean="0">
                <a:solidFill>
                  <a:schemeClr val="accent1">
                    <a:lumMod val="75000"/>
                  </a:schemeClr>
                </a:solidFill>
              </a:rPr>
              <a:t>接任务</a:t>
            </a:r>
            <a:endParaRPr lang="zh-CN" altLang="en-US" sz="3200" spc="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4778824" y="1644355"/>
            <a:ext cx="2313456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spc="600" dirty="0" smtClean="0">
                <a:solidFill>
                  <a:schemeClr val="bg1">
                    <a:lumMod val="85000"/>
                  </a:schemeClr>
                </a:solidFill>
              </a:rPr>
              <a:t>２</a:t>
            </a:r>
            <a:r>
              <a:rPr lang="en-US" altLang="zh-CN" sz="3200" spc="600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  <a:r>
              <a:rPr lang="zh-CN" altLang="en-US" sz="3200" spc="600" dirty="0" smtClean="0">
                <a:solidFill>
                  <a:schemeClr val="bg1">
                    <a:lumMod val="85000"/>
                  </a:schemeClr>
                </a:solidFill>
              </a:rPr>
              <a:t>初</a:t>
            </a:r>
            <a:r>
              <a:rPr lang="zh-CN" altLang="en-US" sz="3200" spc="600" dirty="0">
                <a:solidFill>
                  <a:schemeClr val="bg1">
                    <a:lumMod val="85000"/>
                  </a:schemeClr>
                </a:solidFill>
              </a:rPr>
              <a:t>练手</a:t>
            </a:r>
          </a:p>
        </p:txBody>
      </p:sp>
      <p:sp>
        <p:nvSpPr>
          <p:cNvPr id="80" name="矩形 79"/>
          <p:cNvSpPr/>
          <p:nvPr/>
        </p:nvSpPr>
        <p:spPr>
          <a:xfrm>
            <a:off x="4778824" y="2229131"/>
            <a:ext cx="23134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spc="600" dirty="0" smtClean="0">
                <a:solidFill>
                  <a:schemeClr val="bg1">
                    <a:lumMod val="85000"/>
                  </a:schemeClr>
                </a:solidFill>
              </a:rPr>
              <a:t>３</a:t>
            </a:r>
            <a:r>
              <a:rPr lang="en-US" altLang="zh-CN" sz="3200" spc="600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  <a:r>
              <a:rPr lang="zh-CN" altLang="en-US" sz="3200" spc="600" dirty="0">
                <a:solidFill>
                  <a:schemeClr val="bg1">
                    <a:lumMod val="85000"/>
                  </a:schemeClr>
                </a:solidFill>
              </a:rPr>
              <a:t>升级关</a:t>
            </a:r>
          </a:p>
        </p:txBody>
      </p:sp>
      <p:sp>
        <p:nvSpPr>
          <p:cNvPr id="81" name="矩形 80"/>
          <p:cNvSpPr/>
          <p:nvPr/>
        </p:nvSpPr>
        <p:spPr>
          <a:xfrm>
            <a:off x="4778824" y="2813906"/>
            <a:ext cx="23134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spc="600" dirty="0" smtClean="0">
                <a:solidFill>
                  <a:schemeClr val="bg1">
                    <a:lumMod val="85000"/>
                  </a:schemeClr>
                </a:solidFill>
              </a:rPr>
              <a:t>４</a:t>
            </a:r>
            <a:r>
              <a:rPr lang="en-US" altLang="zh-CN" sz="3200" spc="600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  <a:r>
              <a:rPr lang="zh-CN" altLang="en-US" sz="3200" spc="600" dirty="0" smtClean="0">
                <a:solidFill>
                  <a:schemeClr val="bg1">
                    <a:lumMod val="85000"/>
                  </a:schemeClr>
                </a:solidFill>
              </a:rPr>
              <a:t>挑战赛</a:t>
            </a:r>
            <a:endParaRPr lang="zh-CN" altLang="en-US" sz="3200" spc="6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4778824" y="3398682"/>
            <a:ext cx="23134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spc="600" dirty="0" smtClean="0">
                <a:solidFill>
                  <a:schemeClr val="bg1">
                    <a:lumMod val="85000"/>
                  </a:schemeClr>
                </a:solidFill>
              </a:rPr>
              <a:t>５</a:t>
            </a:r>
            <a:r>
              <a:rPr lang="en-US" altLang="zh-CN" sz="3200" spc="600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  <a:r>
              <a:rPr lang="zh-CN" altLang="en-US" sz="3200" spc="600" dirty="0" smtClean="0">
                <a:solidFill>
                  <a:schemeClr val="bg1">
                    <a:lumMod val="85000"/>
                  </a:schemeClr>
                </a:solidFill>
              </a:rPr>
              <a:t>颁奖礼</a:t>
            </a:r>
            <a:endParaRPr lang="zh-CN" altLang="en-US" sz="3200" spc="600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83" name="Picture 2"/>
          <p:cNvPicPr>
            <a:picLocks noChangeAspect="1" noChangeArrowheads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1897" y="2836219"/>
            <a:ext cx="548135" cy="5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4" name="Picture 3"/>
          <p:cNvPicPr>
            <a:picLocks noChangeAspect="1" noChangeArrowheads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1897" y="3421069"/>
            <a:ext cx="540000" cy="5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5" name="Picture 4"/>
          <p:cNvPicPr>
            <a:picLocks noChangeAspect="1" noChangeArrowheads="1"/>
          </p:cNvPicPr>
          <p:nvPr/>
        </p:nvPicPr>
        <p:blipFill>
          <a:blip r:embed="rId5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1897" y="2251367"/>
            <a:ext cx="545082" cy="5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6" name="Picture 5"/>
          <p:cNvPicPr>
            <a:picLocks noChangeAspect="1" noChangeArrowheads="1"/>
          </p:cNvPicPr>
          <p:nvPr/>
        </p:nvPicPr>
        <p:blipFill>
          <a:blip r:embed="rId6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1897" y="1666515"/>
            <a:ext cx="540000" cy="5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9" name="Picture 9"/>
          <p:cNvPicPr>
            <a:picLocks noChangeAspect="1" noChangeArrowheads="1"/>
          </p:cNvPicPr>
          <p:nvPr/>
        </p:nvPicPr>
        <p:blipFill>
          <a:blip r:embed="rId7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1897" y="1081663"/>
            <a:ext cx="540000" cy="5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0" name="Picture 10"/>
          <p:cNvPicPr>
            <a:picLocks noChangeAspect="1" noChangeArrowheads="1"/>
          </p:cNvPicPr>
          <p:nvPr/>
        </p:nvPicPr>
        <p:blipFill>
          <a:blip r:embed="rId8">
            <a:grayscl/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6099" y="1128216"/>
            <a:ext cx="630237" cy="66357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1080000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0708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66"/>
    </mc:Choice>
    <mc:Fallback xmlns="">
      <p:transition spd="slow" advTm="4866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oup 6"/>
          <p:cNvGrpSpPr>
            <a:grpSpLocks noChangeAspect="1"/>
          </p:cNvGrpSpPr>
          <p:nvPr/>
        </p:nvGrpSpPr>
        <p:grpSpPr bwMode="auto">
          <a:xfrm>
            <a:off x="-612576" y="-1309482"/>
            <a:ext cx="8071025" cy="14970464"/>
            <a:chOff x="156" y="441"/>
            <a:chExt cx="2134" cy="3911"/>
          </a:xfrm>
        </p:grpSpPr>
        <p:sp>
          <p:nvSpPr>
            <p:cNvPr id="69" name="AutoShape 5"/>
            <p:cNvSpPr>
              <a:spLocks noChangeAspect="1" noChangeArrowheads="1" noTextEdit="1"/>
            </p:cNvSpPr>
            <p:nvPr/>
          </p:nvSpPr>
          <p:spPr bwMode="auto">
            <a:xfrm>
              <a:off x="158" y="441"/>
              <a:ext cx="2132" cy="3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Oval 7"/>
            <p:cNvSpPr>
              <a:spLocks noChangeArrowheads="1"/>
            </p:cNvSpPr>
            <p:nvPr/>
          </p:nvSpPr>
          <p:spPr bwMode="auto">
            <a:xfrm>
              <a:off x="156" y="443"/>
              <a:ext cx="2132" cy="2132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8"/>
            <p:cNvSpPr>
              <a:spLocks/>
            </p:cNvSpPr>
            <p:nvPr/>
          </p:nvSpPr>
          <p:spPr bwMode="auto">
            <a:xfrm>
              <a:off x="423" y="709"/>
              <a:ext cx="1599" cy="1599"/>
            </a:xfrm>
            <a:custGeom>
              <a:avLst/>
              <a:gdLst>
                <a:gd name="T0" fmla="*/ 432 w 864"/>
                <a:gd name="T1" fmla="*/ 0 h 864"/>
                <a:gd name="T2" fmla="*/ 737 w 864"/>
                <a:gd name="T3" fmla="*/ 127 h 864"/>
                <a:gd name="T4" fmla="*/ 864 w 864"/>
                <a:gd name="T5" fmla="*/ 432 h 864"/>
                <a:gd name="T6" fmla="*/ 737 w 864"/>
                <a:gd name="T7" fmla="*/ 738 h 864"/>
                <a:gd name="T8" fmla="*/ 432 w 864"/>
                <a:gd name="T9" fmla="*/ 864 h 864"/>
                <a:gd name="T10" fmla="*/ 126 w 864"/>
                <a:gd name="T11" fmla="*/ 738 h 864"/>
                <a:gd name="T12" fmla="*/ 0 w 864"/>
                <a:gd name="T13" fmla="*/ 432 h 864"/>
                <a:gd name="T14" fmla="*/ 126 w 864"/>
                <a:gd name="T15" fmla="*/ 127 h 864"/>
                <a:gd name="T16" fmla="*/ 432 w 864"/>
                <a:gd name="T17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4" h="864">
                  <a:moveTo>
                    <a:pt x="432" y="0"/>
                  </a:moveTo>
                  <a:cubicBezTo>
                    <a:pt x="547" y="0"/>
                    <a:pt x="656" y="45"/>
                    <a:pt x="737" y="127"/>
                  </a:cubicBezTo>
                  <a:cubicBezTo>
                    <a:pt x="819" y="208"/>
                    <a:pt x="864" y="317"/>
                    <a:pt x="864" y="432"/>
                  </a:cubicBezTo>
                  <a:cubicBezTo>
                    <a:pt x="864" y="548"/>
                    <a:pt x="819" y="656"/>
                    <a:pt x="737" y="738"/>
                  </a:cubicBezTo>
                  <a:cubicBezTo>
                    <a:pt x="656" y="819"/>
                    <a:pt x="547" y="864"/>
                    <a:pt x="432" y="864"/>
                  </a:cubicBezTo>
                  <a:cubicBezTo>
                    <a:pt x="317" y="864"/>
                    <a:pt x="208" y="819"/>
                    <a:pt x="126" y="738"/>
                  </a:cubicBezTo>
                  <a:cubicBezTo>
                    <a:pt x="45" y="656"/>
                    <a:pt x="0" y="548"/>
                    <a:pt x="0" y="432"/>
                  </a:cubicBezTo>
                  <a:cubicBezTo>
                    <a:pt x="0" y="317"/>
                    <a:pt x="45" y="208"/>
                    <a:pt x="126" y="127"/>
                  </a:cubicBezTo>
                  <a:cubicBezTo>
                    <a:pt x="208" y="45"/>
                    <a:pt x="317" y="0"/>
                    <a:pt x="432" y="0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Rectangle 9"/>
            <p:cNvSpPr>
              <a:spLocks noChangeArrowheads="1"/>
            </p:cNvSpPr>
            <p:nvPr/>
          </p:nvSpPr>
          <p:spPr bwMode="auto">
            <a:xfrm>
              <a:off x="1089" y="2575"/>
              <a:ext cx="266" cy="106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Rectangle 10"/>
            <p:cNvSpPr>
              <a:spLocks noChangeArrowheads="1"/>
            </p:cNvSpPr>
            <p:nvPr/>
          </p:nvSpPr>
          <p:spPr bwMode="auto">
            <a:xfrm>
              <a:off x="1089" y="2575"/>
              <a:ext cx="266" cy="10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Rectangle 11"/>
            <p:cNvSpPr>
              <a:spLocks noChangeArrowheads="1"/>
            </p:cNvSpPr>
            <p:nvPr/>
          </p:nvSpPr>
          <p:spPr bwMode="auto">
            <a:xfrm>
              <a:off x="956" y="2930"/>
              <a:ext cx="533" cy="142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Rectangle 12"/>
            <p:cNvSpPr>
              <a:spLocks noChangeArrowheads="1"/>
            </p:cNvSpPr>
            <p:nvPr/>
          </p:nvSpPr>
          <p:spPr bwMode="auto">
            <a:xfrm>
              <a:off x="956" y="2930"/>
              <a:ext cx="533" cy="14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13"/>
            <p:cNvSpPr>
              <a:spLocks/>
            </p:cNvSpPr>
            <p:nvPr/>
          </p:nvSpPr>
          <p:spPr bwMode="auto">
            <a:xfrm>
              <a:off x="645" y="931"/>
              <a:ext cx="710" cy="711"/>
            </a:xfrm>
            <a:custGeom>
              <a:avLst/>
              <a:gdLst>
                <a:gd name="T0" fmla="*/ 72 w 384"/>
                <a:gd name="T1" fmla="*/ 384 h 384"/>
                <a:gd name="T2" fmla="*/ 0 w 384"/>
                <a:gd name="T3" fmla="*/ 312 h 384"/>
                <a:gd name="T4" fmla="*/ 91 w 384"/>
                <a:gd name="T5" fmla="*/ 92 h 384"/>
                <a:gd name="T6" fmla="*/ 312 w 384"/>
                <a:gd name="T7" fmla="*/ 0 h 384"/>
                <a:gd name="T8" fmla="*/ 384 w 384"/>
                <a:gd name="T9" fmla="*/ 72 h 384"/>
                <a:gd name="T10" fmla="*/ 312 w 384"/>
                <a:gd name="T11" fmla="*/ 144 h 384"/>
                <a:gd name="T12" fmla="*/ 193 w 384"/>
                <a:gd name="T13" fmla="*/ 193 h 384"/>
                <a:gd name="T14" fmla="*/ 144 w 384"/>
                <a:gd name="T15" fmla="*/ 312 h 384"/>
                <a:gd name="T16" fmla="*/ 72 w 384"/>
                <a:gd name="T17" fmla="*/ 38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4" h="384">
                  <a:moveTo>
                    <a:pt x="72" y="384"/>
                  </a:moveTo>
                  <a:cubicBezTo>
                    <a:pt x="32" y="384"/>
                    <a:pt x="0" y="352"/>
                    <a:pt x="0" y="312"/>
                  </a:cubicBezTo>
                  <a:cubicBezTo>
                    <a:pt x="0" y="229"/>
                    <a:pt x="32" y="151"/>
                    <a:pt x="91" y="92"/>
                  </a:cubicBezTo>
                  <a:cubicBezTo>
                    <a:pt x="150" y="33"/>
                    <a:pt x="229" y="0"/>
                    <a:pt x="312" y="0"/>
                  </a:cubicBezTo>
                  <a:cubicBezTo>
                    <a:pt x="352" y="0"/>
                    <a:pt x="384" y="32"/>
                    <a:pt x="384" y="72"/>
                  </a:cubicBezTo>
                  <a:cubicBezTo>
                    <a:pt x="384" y="112"/>
                    <a:pt x="352" y="144"/>
                    <a:pt x="312" y="144"/>
                  </a:cubicBezTo>
                  <a:cubicBezTo>
                    <a:pt x="267" y="144"/>
                    <a:pt x="225" y="162"/>
                    <a:pt x="193" y="193"/>
                  </a:cubicBezTo>
                  <a:cubicBezTo>
                    <a:pt x="161" y="225"/>
                    <a:pt x="144" y="267"/>
                    <a:pt x="144" y="312"/>
                  </a:cubicBezTo>
                  <a:cubicBezTo>
                    <a:pt x="144" y="352"/>
                    <a:pt x="112" y="384"/>
                    <a:pt x="72" y="384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14"/>
            <p:cNvSpPr>
              <a:spLocks/>
            </p:cNvSpPr>
            <p:nvPr/>
          </p:nvSpPr>
          <p:spPr bwMode="auto">
            <a:xfrm>
              <a:off x="156" y="443"/>
              <a:ext cx="1066" cy="2132"/>
            </a:xfrm>
            <a:custGeom>
              <a:avLst/>
              <a:gdLst>
                <a:gd name="T0" fmla="*/ 576 w 576"/>
                <a:gd name="T1" fmla="*/ 0 h 1152"/>
                <a:gd name="T2" fmla="*/ 0 w 576"/>
                <a:gd name="T3" fmla="*/ 576 h 1152"/>
                <a:gd name="T4" fmla="*/ 576 w 576"/>
                <a:gd name="T5" fmla="*/ 1152 h 1152"/>
                <a:gd name="T6" fmla="*/ 576 w 576"/>
                <a:gd name="T7" fmla="*/ 1152 h 1152"/>
                <a:gd name="T8" fmla="*/ 576 w 576"/>
                <a:gd name="T9" fmla="*/ 1008 h 1152"/>
                <a:gd name="T10" fmla="*/ 576 w 576"/>
                <a:gd name="T11" fmla="*/ 1008 h 1152"/>
                <a:gd name="T12" fmla="*/ 270 w 576"/>
                <a:gd name="T13" fmla="*/ 882 h 1152"/>
                <a:gd name="T14" fmla="*/ 144 w 576"/>
                <a:gd name="T15" fmla="*/ 576 h 1152"/>
                <a:gd name="T16" fmla="*/ 270 w 576"/>
                <a:gd name="T17" fmla="*/ 271 h 1152"/>
                <a:gd name="T18" fmla="*/ 576 w 576"/>
                <a:gd name="T19" fmla="*/ 144 h 1152"/>
                <a:gd name="T20" fmla="*/ 576 w 576"/>
                <a:gd name="T21" fmla="*/ 144 h 1152"/>
                <a:gd name="T22" fmla="*/ 576 w 576"/>
                <a:gd name="T23" fmla="*/ 0 h 1152"/>
                <a:gd name="T24" fmla="*/ 576 w 576"/>
                <a:gd name="T2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6" h="1152">
                  <a:moveTo>
                    <a:pt x="576" y="0"/>
                  </a:moveTo>
                  <a:cubicBezTo>
                    <a:pt x="258" y="0"/>
                    <a:pt x="0" y="258"/>
                    <a:pt x="0" y="576"/>
                  </a:cubicBezTo>
                  <a:cubicBezTo>
                    <a:pt x="0" y="894"/>
                    <a:pt x="258" y="1152"/>
                    <a:pt x="576" y="1152"/>
                  </a:cubicBezTo>
                  <a:cubicBezTo>
                    <a:pt x="576" y="1152"/>
                    <a:pt x="576" y="1152"/>
                    <a:pt x="576" y="1152"/>
                  </a:cubicBezTo>
                  <a:cubicBezTo>
                    <a:pt x="576" y="1008"/>
                    <a:pt x="576" y="1008"/>
                    <a:pt x="576" y="1008"/>
                  </a:cubicBezTo>
                  <a:cubicBezTo>
                    <a:pt x="576" y="1008"/>
                    <a:pt x="576" y="1008"/>
                    <a:pt x="576" y="1008"/>
                  </a:cubicBezTo>
                  <a:cubicBezTo>
                    <a:pt x="461" y="1008"/>
                    <a:pt x="352" y="963"/>
                    <a:pt x="270" y="882"/>
                  </a:cubicBezTo>
                  <a:cubicBezTo>
                    <a:pt x="189" y="800"/>
                    <a:pt x="144" y="692"/>
                    <a:pt x="144" y="576"/>
                  </a:cubicBezTo>
                  <a:cubicBezTo>
                    <a:pt x="144" y="461"/>
                    <a:pt x="189" y="352"/>
                    <a:pt x="270" y="271"/>
                  </a:cubicBezTo>
                  <a:cubicBezTo>
                    <a:pt x="352" y="189"/>
                    <a:pt x="461" y="144"/>
                    <a:pt x="576" y="144"/>
                  </a:cubicBezTo>
                  <a:cubicBezTo>
                    <a:pt x="576" y="144"/>
                    <a:pt x="576" y="144"/>
                    <a:pt x="576" y="144"/>
                  </a:cubicBezTo>
                  <a:cubicBezTo>
                    <a:pt x="576" y="0"/>
                    <a:pt x="576" y="0"/>
                    <a:pt x="576" y="0"/>
                  </a:cubicBezTo>
                  <a:cubicBezTo>
                    <a:pt x="576" y="0"/>
                    <a:pt x="576" y="0"/>
                    <a:pt x="576" y="0"/>
                  </a:cubicBezTo>
                </a:path>
              </a:pathLst>
            </a:custGeom>
            <a:solidFill>
              <a:schemeClr val="accent1">
                <a:lumMod val="20000"/>
                <a:lumOff val="80000"/>
                <a:alpha val="62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15"/>
            <p:cNvSpPr>
              <a:spLocks/>
            </p:cNvSpPr>
            <p:nvPr/>
          </p:nvSpPr>
          <p:spPr bwMode="auto">
            <a:xfrm>
              <a:off x="423" y="709"/>
              <a:ext cx="799" cy="1599"/>
            </a:xfrm>
            <a:custGeom>
              <a:avLst/>
              <a:gdLst>
                <a:gd name="T0" fmla="*/ 432 w 432"/>
                <a:gd name="T1" fmla="*/ 0 h 864"/>
                <a:gd name="T2" fmla="*/ 126 w 432"/>
                <a:gd name="T3" fmla="*/ 127 h 864"/>
                <a:gd name="T4" fmla="*/ 0 w 432"/>
                <a:gd name="T5" fmla="*/ 432 h 864"/>
                <a:gd name="T6" fmla="*/ 126 w 432"/>
                <a:gd name="T7" fmla="*/ 738 h 864"/>
                <a:gd name="T8" fmla="*/ 432 w 432"/>
                <a:gd name="T9" fmla="*/ 864 h 864"/>
                <a:gd name="T10" fmla="*/ 432 w 432"/>
                <a:gd name="T11" fmla="*/ 864 h 864"/>
                <a:gd name="T12" fmla="*/ 432 w 432"/>
                <a:gd name="T13" fmla="*/ 264 h 864"/>
                <a:gd name="T14" fmla="*/ 432 w 432"/>
                <a:gd name="T15" fmla="*/ 264 h 864"/>
                <a:gd name="T16" fmla="*/ 313 w 432"/>
                <a:gd name="T17" fmla="*/ 313 h 864"/>
                <a:gd name="T18" fmla="*/ 264 w 432"/>
                <a:gd name="T19" fmla="*/ 432 h 864"/>
                <a:gd name="T20" fmla="*/ 192 w 432"/>
                <a:gd name="T21" fmla="*/ 504 h 864"/>
                <a:gd name="T22" fmla="*/ 120 w 432"/>
                <a:gd name="T23" fmla="*/ 432 h 864"/>
                <a:gd name="T24" fmla="*/ 211 w 432"/>
                <a:gd name="T25" fmla="*/ 212 h 864"/>
                <a:gd name="T26" fmla="*/ 432 w 432"/>
                <a:gd name="T27" fmla="*/ 120 h 864"/>
                <a:gd name="T28" fmla="*/ 432 w 432"/>
                <a:gd name="T29" fmla="*/ 120 h 864"/>
                <a:gd name="T30" fmla="*/ 432 w 432"/>
                <a:gd name="T31" fmla="*/ 0 h 864"/>
                <a:gd name="T32" fmla="*/ 432 w 432"/>
                <a:gd name="T33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2" h="864">
                  <a:moveTo>
                    <a:pt x="432" y="0"/>
                  </a:moveTo>
                  <a:cubicBezTo>
                    <a:pt x="317" y="0"/>
                    <a:pt x="208" y="45"/>
                    <a:pt x="126" y="127"/>
                  </a:cubicBezTo>
                  <a:cubicBezTo>
                    <a:pt x="45" y="208"/>
                    <a:pt x="0" y="317"/>
                    <a:pt x="0" y="432"/>
                  </a:cubicBezTo>
                  <a:cubicBezTo>
                    <a:pt x="0" y="548"/>
                    <a:pt x="45" y="656"/>
                    <a:pt x="126" y="738"/>
                  </a:cubicBezTo>
                  <a:cubicBezTo>
                    <a:pt x="208" y="819"/>
                    <a:pt x="317" y="864"/>
                    <a:pt x="432" y="864"/>
                  </a:cubicBezTo>
                  <a:cubicBezTo>
                    <a:pt x="432" y="864"/>
                    <a:pt x="432" y="864"/>
                    <a:pt x="432" y="864"/>
                  </a:cubicBezTo>
                  <a:cubicBezTo>
                    <a:pt x="432" y="264"/>
                    <a:pt x="432" y="264"/>
                    <a:pt x="432" y="264"/>
                  </a:cubicBezTo>
                  <a:cubicBezTo>
                    <a:pt x="432" y="264"/>
                    <a:pt x="432" y="264"/>
                    <a:pt x="432" y="264"/>
                  </a:cubicBezTo>
                  <a:cubicBezTo>
                    <a:pt x="387" y="264"/>
                    <a:pt x="345" y="282"/>
                    <a:pt x="313" y="313"/>
                  </a:cubicBezTo>
                  <a:cubicBezTo>
                    <a:pt x="281" y="345"/>
                    <a:pt x="264" y="387"/>
                    <a:pt x="264" y="432"/>
                  </a:cubicBezTo>
                  <a:cubicBezTo>
                    <a:pt x="264" y="472"/>
                    <a:pt x="232" y="504"/>
                    <a:pt x="192" y="504"/>
                  </a:cubicBezTo>
                  <a:cubicBezTo>
                    <a:pt x="152" y="504"/>
                    <a:pt x="120" y="472"/>
                    <a:pt x="120" y="432"/>
                  </a:cubicBezTo>
                  <a:cubicBezTo>
                    <a:pt x="120" y="349"/>
                    <a:pt x="152" y="271"/>
                    <a:pt x="211" y="212"/>
                  </a:cubicBezTo>
                  <a:cubicBezTo>
                    <a:pt x="270" y="153"/>
                    <a:pt x="349" y="120"/>
                    <a:pt x="432" y="120"/>
                  </a:cubicBezTo>
                  <a:cubicBezTo>
                    <a:pt x="432" y="120"/>
                    <a:pt x="432" y="120"/>
                    <a:pt x="432" y="120"/>
                  </a:cubicBezTo>
                  <a:cubicBezTo>
                    <a:pt x="432" y="0"/>
                    <a:pt x="432" y="0"/>
                    <a:pt x="432" y="0"/>
                  </a:cubicBezTo>
                  <a:cubicBezTo>
                    <a:pt x="432" y="0"/>
                    <a:pt x="432" y="0"/>
                    <a:pt x="432" y="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16"/>
            <p:cNvSpPr>
              <a:spLocks/>
            </p:cNvSpPr>
            <p:nvPr/>
          </p:nvSpPr>
          <p:spPr bwMode="auto">
            <a:xfrm>
              <a:off x="645" y="931"/>
              <a:ext cx="577" cy="711"/>
            </a:xfrm>
            <a:custGeom>
              <a:avLst/>
              <a:gdLst>
                <a:gd name="T0" fmla="*/ 312 w 312"/>
                <a:gd name="T1" fmla="*/ 0 h 384"/>
                <a:gd name="T2" fmla="*/ 91 w 312"/>
                <a:gd name="T3" fmla="*/ 92 h 384"/>
                <a:gd name="T4" fmla="*/ 0 w 312"/>
                <a:gd name="T5" fmla="*/ 312 h 384"/>
                <a:gd name="T6" fmla="*/ 72 w 312"/>
                <a:gd name="T7" fmla="*/ 384 h 384"/>
                <a:gd name="T8" fmla="*/ 144 w 312"/>
                <a:gd name="T9" fmla="*/ 312 h 384"/>
                <a:gd name="T10" fmla="*/ 193 w 312"/>
                <a:gd name="T11" fmla="*/ 193 h 384"/>
                <a:gd name="T12" fmla="*/ 312 w 312"/>
                <a:gd name="T13" fmla="*/ 144 h 384"/>
                <a:gd name="T14" fmla="*/ 312 w 312"/>
                <a:gd name="T15" fmla="*/ 144 h 384"/>
                <a:gd name="T16" fmla="*/ 312 w 312"/>
                <a:gd name="T17" fmla="*/ 0 h 384"/>
                <a:gd name="T18" fmla="*/ 312 w 312"/>
                <a:gd name="T19" fmla="*/ 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2" h="384">
                  <a:moveTo>
                    <a:pt x="312" y="0"/>
                  </a:moveTo>
                  <a:cubicBezTo>
                    <a:pt x="229" y="0"/>
                    <a:pt x="150" y="33"/>
                    <a:pt x="91" y="92"/>
                  </a:cubicBezTo>
                  <a:cubicBezTo>
                    <a:pt x="32" y="151"/>
                    <a:pt x="0" y="229"/>
                    <a:pt x="0" y="312"/>
                  </a:cubicBezTo>
                  <a:cubicBezTo>
                    <a:pt x="0" y="352"/>
                    <a:pt x="32" y="384"/>
                    <a:pt x="72" y="384"/>
                  </a:cubicBezTo>
                  <a:cubicBezTo>
                    <a:pt x="112" y="384"/>
                    <a:pt x="144" y="352"/>
                    <a:pt x="144" y="312"/>
                  </a:cubicBezTo>
                  <a:cubicBezTo>
                    <a:pt x="144" y="267"/>
                    <a:pt x="161" y="225"/>
                    <a:pt x="193" y="193"/>
                  </a:cubicBezTo>
                  <a:cubicBezTo>
                    <a:pt x="225" y="162"/>
                    <a:pt x="267" y="144"/>
                    <a:pt x="312" y="144"/>
                  </a:cubicBezTo>
                  <a:cubicBezTo>
                    <a:pt x="312" y="144"/>
                    <a:pt x="312" y="144"/>
                    <a:pt x="312" y="144"/>
                  </a:cubicBezTo>
                  <a:cubicBezTo>
                    <a:pt x="312" y="0"/>
                    <a:pt x="312" y="0"/>
                    <a:pt x="312" y="0"/>
                  </a:cubicBezTo>
                  <a:cubicBezTo>
                    <a:pt x="312" y="0"/>
                    <a:pt x="312" y="0"/>
                    <a:pt x="312" y="0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17"/>
            <p:cNvSpPr>
              <a:spLocks/>
            </p:cNvSpPr>
            <p:nvPr/>
          </p:nvSpPr>
          <p:spPr bwMode="auto">
            <a:xfrm>
              <a:off x="1089" y="2575"/>
              <a:ext cx="133" cy="355"/>
            </a:xfrm>
            <a:custGeom>
              <a:avLst/>
              <a:gdLst>
                <a:gd name="T0" fmla="*/ 133 w 133"/>
                <a:gd name="T1" fmla="*/ 0 h 355"/>
                <a:gd name="T2" fmla="*/ 133 w 133"/>
                <a:gd name="T3" fmla="*/ 0 h 355"/>
                <a:gd name="T4" fmla="*/ 0 w 133"/>
                <a:gd name="T5" fmla="*/ 0 h 355"/>
                <a:gd name="T6" fmla="*/ 0 w 133"/>
                <a:gd name="T7" fmla="*/ 355 h 355"/>
                <a:gd name="T8" fmla="*/ 133 w 133"/>
                <a:gd name="T9" fmla="*/ 355 h 355"/>
                <a:gd name="T10" fmla="*/ 133 w 133"/>
                <a:gd name="T11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3" h="355">
                  <a:moveTo>
                    <a:pt x="133" y="0"/>
                  </a:moveTo>
                  <a:lnTo>
                    <a:pt x="133" y="0"/>
                  </a:lnTo>
                  <a:lnTo>
                    <a:pt x="0" y="0"/>
                  </a:lnTo>
                  <a:lnTo>
                    <a:pt x="0" y="355"/>
                  </a:lnTo>
                  <a:lnTo>
                    <a:pt x="133" y="355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18"/>
            <p:cNvSpPr>
              <a:spLocks/>
            </p:cNvSpPr>
            <p:nvPr/>
          </p:nvSpPr>
          <p:spPr bwMode="auto">
            <a:xfrm>
              <a:off x="1089" y="2575"/>
              <a:ext cx="133" cy="355"/>
            </a:xfrm>
            <a:custGeom>
              <a:avLst/>
              <a:gdLst>
                <a:gd name="T0" fmla="*/ 133 w 133"/>
                <a:gd name="T1" fmla="*/ 0 h 355"/>
                <a:gd name="T2" fmla="*/ 133 w 133"/>
                <a:gd name="T3" fmla="*/ 0 h 355"/>
                <a:gd name="T4" fmla="*/ 0 w 133"/>
                <a:gd name="T5" fmla="*/ 0 h 355"/>
                <a:gd name="T6" fmla="*/ 0 w 133"/>
                <a:gd name="T7" fmla="*/ 355 h 355"/>
                <a:gd name="T8" fmla="*/ 133 w 133"/>
                <a:gd name="T9" fmla="*/ 355 h 355"/>
                <a:gd name="T10" fmla="*/ 133 w 133"/>
                <a:gd name="T11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3" h="355">
                  <a:moveTo>
                    <a:pt x="133" y="0"/>
                  </a:moveTo>
                  <a:lnTo>
                    <a:pt x="133" y="0"/>
                  </a:lnTo>
                  <a:lnTo>
                    <a:pt x="0" y="0"/>
                  </a:lnTo>
                  <a:lnTo>
                    <a:pt x="0" y="355"/>
                  </a:lnTo>
                  <a:lnTo>
                    <a:pt x="133" y="355"/>
                  </a:lnTo>
                  <a:lnTo>
                    <a:pt x="133" y="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2" name="Group 6"/>
          <p:cNvGrpSpPr>
            <a:grpSpLocks noChangeAspect="1"/>
          </p:cNvGrpSpPr>
          <p:nvPr/>
        </p:nvGrpSpPr>
        <p:grpSpPr bwMode="auto">
          <a:xfrm>
            <a:off x="2817114" y="-1309482"/>
            <a:ext cx="7682206" cy="14079244"/>
            <a:chOff x="156" y="441"/>
            <a:chExt cx="2134" cy="3911"/>
          </a:xfrm>
          <a:solidFill>
            <a:schemeClr val="bg1">
              <a:lumMod val="85000"/>
              <a:alpha val="7000"/>
            </a:schemeClr>
          </a:solidFill>
        </p:grpSpPr>
        <p:sp>
          <p:nvSpPr>
            <p:cNvPr id="53" name="AutoShape 5"/>
            <p:cNvSpPr>
              <a:spLocks noChangeAspect="1" noChangeArrowheads="1" noTextEdit="1"/>
            </p:cNvSpPr>
            <p:nvPr/>
          </p:nvSpPr>
          <p:spPr bwMode="auto">
            <a:xfrm>
              <a:off x="158" y="441"/>
              <a:ext cx="2132" cy="390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Oval 7"/>
            <p:cNvSpPr>
              <a:spLocks noChangeArrowheads="1"/>
            </p:cNvSpPr>
            <p:nvPr/>
          </p:nvSpPr>
          <p:spPr bwMode="auto">
            <a:xfrm>
              <a:off x="156" y="443"/>
              <a:ext cx="2132" cy="213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8"/>
            <p:cNvSpPr>
              <a:spLocks/>
            </p:cNvSpPr>
            <p:nvPr/>
          </p:nvSpPr>
          <p:spPr bwMode="auto">
            <a:xfrm>
              <a:off x="423" y="709"/>
              <a:ext cx="1599" cy="1599"/>
            </a:xfrm>
            <a:custGeom>
              <a:avLst/>
              <a:gdLst>
                <a:gd name="T0" fmla="*/ 432 w 864"/>
                <a:gd name="T1" fmla="*/ 0 h 864"/>
                <a:gd name="T2" fmla="*/ 737 w 864"/>
                <a:gd name="T3" fmla="*/ 127 h 864"/>
                <a:gd name="T4" fmla="*/ 864 w 864"/>
                <a:gd name="T5" fmla="*/ 432 h 864"/>
                <a:gd name="T6" fmla="*/ 737 w 864"/>
                <a:gd name="T7" fmla="*/ 738 h 864"/>
                <a:gd name="T8" fmla="*/ 432 w 864"/>
                <a:gd name="T9" fmla="*/ 864 h 864"/>
                <a:gd name="T10" fmla="*/ 126 w 864"/>
                <a:gd name="T11" fmla="*/ 738 h 864"/>
                <a:gd name="T12" fmla="*/ 0 w 864"/>
                <a:gd name="T13" fmla="*/ 432 h 864"/>
                <a:gd name="T14" fmla="*/ 126 w 864"/>
                <a:gd name="T15" fmla="*/ 127 h 864"/>
                <a:gd name="T16" fmla="*/ 432 w 864"/>
                <a:gd name="T17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4" h="864">
                  <a:moveTo>
                    <a:pt x="432" y="0"/>
                  </a:moveTo>
                  <a:cubicBezTo>
                    <a:pt x="547" y="0"/>
                    <a:pt x="656" y="45"/>
                    <a:pt x="737" y="127"/>
                  </a:cubicBezTo>
                  <a:cubicBezTo>
                    <a:pt x="819" y="208"/>
                    <a:pt x="864" y="317"/>
                    <a:pt x="864" y="432"/>
                  </a:cubicBezTo>
                  <a:cubicBezTo>
                    <a:pt x="864" y="548"/>
                    <a:pt x="819" y="656"/>
                    <a:pt x="737" y="738"/>
                  </a:cubicBezTo>
                  <a:cubicBezTo>
                    <a:pt x="656" y="819"/>
                    <a:pt x="547" y="864"/>
                    <a:pt x="432" y="864"/>
                  </a:cubicBezTo>
                  <a:cubicBezTo>
                    <a:pt x="317" y="864"/>
                    <a:pt x="208" y="819"/>
                    <a:pt x="126" y="738"/>
                  </a:cubicBezTo>
                  <a:cubicBezTo>
                    <a:pt x="45" y="656"/>
                    <a:pt x="0" y="548"/>
                    <a:pt x="0" y="432"/>
                  </a:cubicBezTo>
                  <a:cubicBezTo>
                    <a:pt x="0" y="317"/>
                    <a:pt x="45" y="208"/>
                    <a:pt x="126" y="127"/>
                  </a:cubicBezTo>
                  <a:cubicBezTo>
                    <a:pt x="208" y="45"/>
                    <a:pt x="317" y="0"/>
                    <a:pt x="4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Rectangle 9"/>
            <p:cNvSpPr>
              <a:spLocks noChangeArrowheads="1"/>
            </p:cNvSpPr>
            <p:nvPr/>
          </p:nvSpPr>
          <p:spPr bwMode="auto">
            <a:xfrm>
              <a:off x="1089" y="2575"/>
              <a:ext cx="266" cy="106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Rectangle 10"/>
            <p:cNvSpPr>
              <a:spLocks noChangeArrowheads="1"/>
            </p:cNvSpPr>
            <p:nvPr/>
          </p:nvSpPr>
          <p:spPr bwMode="auto">
            <a:xfrm>
              <a:off x="1089" y="2575"/>
              <a:ext cx="266" cy="106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Rectangle 11"/>
            <p:cNvSpPr>
              <a:spLocks noChangeArrowheads="1"/>
            </p:cNvSpPr>
            <p:nvPr/>
          </p:nvSpPr>
          <p:spPr bwMode="auto">
            <a:xfrm>
              <a:off x="956" y="2930"/>
              <a:ext cx="533" cy="142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Rectangle 12"/>
            <p:cNvSpPr>
              <a:spLocks noChangeArrowheads="1"/>
            </p:cNvSpPr>
            <p:nvPr/>
          </p:nvSpPr>
          <p:spPr bwMode="auto">
            <a:xfrm>
              <a:off x="956" y="2930"/>
              <a:ext cx="533" cy="142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13"/>
            <p:cNvSpPr>
              <a:spLocks/>
            </p:cNvSpPr>
            <p:nvPr/>
          </p:nvSpPr>
          <p:spPr bwMode="auto">
            <a:xfrm>
              <a:off x="645" y="931"/>
              <a:ext cx="710" cy="711"/>
            </a:xfrm>
            <a:custGeom>
              <a:avLst/>
              <a:gdLst>
                <a:gd name="T0" fmla="*/ 72 w 384"/>
                <a:gd name="T1" fmla="*/ 384 h 384"/>
                <a:gd name="T2" fmla="*/ 0 w 384"/>
                <a:gd name="T3" fmla="*/ 312 h 384"/>
                <a:gd name="T4" fmla="*/ 91 w 384"/>
                <a:gd name="T5" fmla="*/ 92 h 384"/>
                <a:gd name="T6" fmla="*/ 312 w 384"/>
                <a:gd name="T7" fmla="*/ 0 h 384"/>
                <a:gd name="T8" fmla="*/ 384 w 384"/>
                <a:gd name="T9" fmla="*/ 72 h 384"/>
                <a:gd name="T10" fmla="*/ 312 w 384"/>
                <a:gd name="T11" fmla="*/ 144 h 384"/>
                <a:gd name="T12" fmla="*/ 193 w 384"/>
                <a:gd name="T13" fmla="*/ 193 h 384"/>
                <a:gd name="T14" fmla="*/ 144 w 384"/>
                <a:gd name="T15" fmla="*/ 312 h 384"/>
                <a:gd name="T16" fmla="*/ 72 w 384"/>
                <a:gd name="T17" fmla="*/ 38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4" h="384">
                  <a:moveTo>
                    <a:pt x="72" y="384"/>
                  </a:moveTo>
                  <a:cubicBezTo>
                    <a:pt x="32" y="384"/>
                    <a:pt x="0" y="352"/>
                    <a:pt x="0" y="312"/>
                  </a:cubicBezTo>
                  <a:cubicBezTo>
                    <a:pt x="0" y="229"/>
                    <a:pt x="32" y="151"/>
                    <a:pt x="91" y="92"/>
                  </a:cubicBezTo>
                  <a:cubicBezTo>
                    <a:pt x="150" y="33"/>
                    <a:pt x="229" y="0"/>
                    <a:pt x="312" y="0"/>
                  </a:cubicBezTo>
                  <a:cubicBezTo>
                    <a:pt x="352" y="0"/>
                    <a:pt x="384" y="32"/>
                    <a:pt x="384" y="72"/>
                  </a:cubicBezTo>
                  <a:cubicBezTo>
                    <a:pt x="384" y="112"/>
                    <a:pt x="352" y="144"/>
                    <a:pt x="312" y="144"/>
                  </a:cubicBezTo>
                  <a:cubicBezTo>
                    <a:pt x="267" y="144"/>
                    <a:pt x="225" y="162"/>
                    <a:pt x="193" y="193"/>
                  </a:cubicBezTo>
                  <a:cubicBezTo>
                    <a:pt x="161" y="225"/>
                    <a:pt x="144" y="267"/>
                    <a:pt x="144" y="312"/>
                  </a:cubicBezTo>
                  <a:cubicBezTo>
                    <a:pt x="144" y="352"/>
                    <a:pt x="112" y="384"/>
                    <a:pt x="72" y="38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14"/>
            <p:cNvSpPr>
              <a:spLocks/>
            </p:cNvSpPr>
            <p:nvPr/>
          </p:nvSpPr>
          <p:spPr bwMode="auto">
            <a:xfrm>
              <a:off x="156" y="443"/>
              <a:ext cx="1066" cy="2132"/>
            </a:xfrm>
            <a:custGeom>
              <a:avLst/>
              <a:gdLst>
                <a:gd name="T0" fmla="*/ 576 w 576"/>
                <a:gd name="T1" fmla="*/ 0 h 1152"/>
                <a:gd name="T2" fmla="*/ 0 w 576"/>
                <a:gd name="T3" fmla="*/ 576 h 1152"/>
                <a:gd name="T4" fmla="*/ 576 w 576"/>
                <a:gd name="T5" fmla="*/ 1152 h 1152"/>
                <a:gd name="T6" fmla="*/ 576 w 576"/>
                <a:gd name="T7" fmla="*/ 1152 h 1152"/>
                <a:gd name="T8" fmla="*/ 576 w 576"/>
                <a:gd name="T9" fmla="*/ 1008 h 1152"/>
                <a:gd name="T10" fmla="*/ 576 w 576"/>
                <a:gd name="T11" fmla="*/ 1008 h 1152"/>
                <a:gd name="T12" fmla="*/ 270 w 576"/>
                <a:gd name="T13" fmla="*/ 882 h 1152"/>
                <a:gd name="T14" fmla="*/ 144 w 576"/>
                <a:gd name="T15" fmla="*/ 576 h 1152"/>
                <a:gd name="T16" fmla="*/ 270 w 576"/>
                <a:gd name="T17" fmla="*/ 271 h 1152"/>
                <a:gd name="T18" fmla="*/ 576 w 576"/>
                <a:gd name="T19" fmla="*/ 144 h 1152"/>
                <a:gd name="T20" fmla="*/ 576 w 576"/>
                <a:gd name="T21" fmla="*/ 144 h 1152"/>
                <a:gd name="T22" fmla="*/ 576 w 576"/>
                <a:gd name="T23" fmla="*/ 0 h 1152"/>
                <a:gd name="T24" fmla="*/ 576 w 576"/>
                <a:gd name="T2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6" h="1152">
                  <a:moveTo>
                    <a:pt x="576" y="0"/>
                  </a:moveTo>
                  <a:cubicBezTo>
                    <a:pt x="258" y="0"/>
                    <a:pt x="0" y="258"/>
                    <a:pt x="0" y="576"/>
                  </a:cubicBezTo>
                  <a:cubicBezTo>
                    <a:pt x="0" y="894"/>
                    <a:pt x="258" y="1152"/>
                    <a:pt x="576" y="1152"/>
                  </a:cubicBezTo>
                  <a:cubicBezTo>
                    <a:pt x="576" y="1152"/>
                    <a:pt x="576" y="1152"/>
                    <a:pt x="576" y="1152"/>
                  </a:cubicBezTo>
                  <a:cubicBezTo>
                    <a:pt x="576" y="1008"/>
                    <a:pt x="576" y="1008"/>
                    <a:pt x="576" y="1008"/>
                  </a:cubicBezTo>
                  <a:cubicBezTo>
                    <a:pt x="576" y="1008"/>
                    <a:pt x="576" y="1008"/>
                    <a:pt x="576" y="1008"/>
                  </a:cubicBezTo>
                  <a:cubicBezTo>
                    <a:pt x="461" y="1008"/>
                    <a:pt x="352" y="963"/>
                    <a:pt x="270" y="882"/>
                  </a:cubicBezTo>
                  <a:cubicBezTo>
                    <a:pt x="189" y="800"/>
                    <a:pt x="144" y="692"/>
                    <a:pt x="144" y="576"/>
                  </a:cubicBezTo>
                  <a:cubicBezTo>
                    <a:pt x="144" y="461"/>
                    <a:pt x="189" y="352"/>
                    <a:pt x="270" y="271"/>
                  </a:cubicBezTo>
                  <a:cubicBezTo>
                    <a:pt x="352" y="189"/>
                    <a:pt x="461" y="144"/>
                    <a:pt x="576" y="144"/>
                  </a:cubicBezTo>
                  <a:cubicBezTo>
                    <a:pt x="576" y="144"/>
                    <a:pt x="576" y="144"/>
                    <a:pt x="576" y="144"/>
                  </a:cubicBezTo>
                  <a:cubicBezTo>
                    <a:pt x="576" y="0"/>
                    <a:pt x="576" y="0"/>
                    <a:pt x="576" y="0"/>
                  </a:cubicBezTo>
                  <a:cubicBezTo>
                    <a:pt x="576" y="0"/>
                    <a:pt x="576" y="0"/>
                    <a:pt x="57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15"/>
            <p:cNvSpPr>
              <a:spLocks/>
            </p:cNvSpPr>
            <p:nvPr/>
          </p:nvSpPr>
          <p:spPr bwMode="auto">
            <a:xfrm>
              <a:off x="423" y="709"/>
              <a:ext cx="799" cy="1599"/>
            </a:xfrm>
            <a:custGeom>
              <a:avLst/>
              <a:gdLst>
                <a:gd name="T0" fmla="*/ 432 w 432"/>
                <a:gd name="T1" fmla="*/ 0 h 864"/>
                <a:gd name="T2" fmla="*/ 126 w 432"/>
                <a:gd name="T3" fmla="*/ 127 h 864"/>
                <a:gd name="T4" fmla="*/ 0 w 432"/>
                <a:gd name="T5" fmla="*/ 432 h 864"/>
                <a:gd name="T6" fmla="*/ 126 w 432"/>
                <a:gd name="T7" fmla="*/ 738 h 864"/>
                <a:gd name="T8" fmla="*/ 432 w 432"/>
                <a:gd name="T9" fmla="*/ 864 h 864"/>
                <a:gd name="T10" fmla="*/ 432 w 432"/>
                <a:gd name="T11" fmla="*/ 864 h 864"/>
                <a:gd name="T12" fmla="*/ 432 w 432"/>
                <a:gd name="T13" fmla="*/ 264 h 864"/>
                <a:gd name="T14" fmla="*/ 432 w 432"/>
                <a:gd name="T15" fmla="*/ 264 h 864"/>
                <a:gd name="T16" fmla="*/ 313 w 432"/>
                <a:gd name="T17" fmla="*/ 313 h 864"/>
                <a:gd name="T18" fmla="*/ 264 w 432"/>
                <a:gd name="T19" fmla="*/ 432 h 864"/>
                <a:gd name="T20" fmla="*/ 192 w 432"/>
                <a:gd name="T21" fmla="*/ 504 h 864"/>
                <a:gd name="T22" fmla="*/ 120 w 432"/>
                <a:gd name="T23" fmla="*/ 432 h 864"/>
                <a:gd name="T24" fmla="*/ 211 w 432"/>
                <a:gd name="T25" fmla="*/ 212 h 864"/>
                <a:gd name="T26" fmla="*/ 432 w 432"/>
                <a:gd name="T27" fmla="*/ 120 h 864"/>
                <a:gd name="T28" fmla="*/ 432 w 432"/>
                <a:gd name="T29" fmla="*/ 120 h 864"/>
                <a:gd name="T30" fmla="*/ 432 w 432"/>
                <a:gd name="T31" fmla="*/ 0 h 864"/>
                <a:gd name="T32" fmla="*/ 432 w 432"/>
                <a:gd name="T33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2" h="864">
                  <a:moveTo>
                    <a:pt x="432" y="0"/>
                  </a:moveTo>
                  <a:cubicBezTo>
                    <a:pt x="317" y="0"/>
                    <a:pt x="208" y="45"/>
                    <a:pt x="126" y="127"/>
                  </a:cubicBezTo>
                  <a:cubicBezTo>
                    <a:pt x="45" y="208"/>
                    <a:pt x="0" y="317"/>
                    <a:pt x="0" y="432"/>
                  </a:cubicBezTo>
                  <a:cubicBezTo>
                    <a:pt x="0" y="548"/>
                    <a:pt x="45" y="656"/>
                    <a:pt x="126" y="738"/>
                  </a:cubicBezTo>
                  <a:cubicBezTo>
                    <a:pt x="208" y="819"/>
                    <a:pt x="317" y="864"/>
                    <a:pt x="432" y="864"/>
                  </a:cubicBezTo>
                  <a:cubicBezTo>
                    <a:pt x="432" y="864"/>
                    <a:pt x="432" y="864"/>
                    <a:pt x="432" y="864"/>
                  </a:cubicBezTo>
                  <a:cubicBezTo>
                    <a:pt x="432" y="264"/>
                    <a:pt x="432" y="264"/>
                    <a:pt x="432" y="264"/>
                  </a:cubicBezTo>
                  <a:cubicBezTo>
                    <a:pt x="432" y="264"/>
                    <a:pt x="432" y="264"/>
                    <a:pt x="432" y="264"/>
                  </a:cubicBezTo>
                  <a:cubicBezTo>
                    <a:pt x="387" y="264"/>
                    <a:pt x="345" y="282"/>
                    <a:pt x="313" y="313"/>
                  </a:cubicBezTo>
                  <a:cubicBezTo>
                    <a:pt x="281" y="345"/>
                    <a:pt x="264" y="387"/>
                    <a:pt x="264" y="432"/>
                  </a:cubicBezTo>
                  <a:cubicBezTo>
                    <a:pt x="264" y="472"/>
                    <a:pt x="232" y="504"/>
                    <a:pt x="192" y="504"/>
                  </a:cubicBezTo>
                  <a:cubicBezTo>
                    <a:pt x="152" y="504"/>
                    <a:pt x="120" y="472"/>
                    <a:pt x="120" y="432"/>
                  </a:cubicBezTo>
                  <a:cubicBezTo>
                    <a:pt x="120" y="349"/>
                    <a:pt x="152" y="271"/>
                    <a:pt x="211" y="212"/>
                  </a:cubicBezTo>
                  <a:cubicBezTo>
                    <a:pt x="270" y="153"/>
                    <a:pt x="349" y="120"/>
                    <a:pt x="432" y="120"/>
                  </a:cubicBezTo>
                  <a:cubicBezTo>
                    <a:pt x="432" y="120"/>
                    <a:pt x="432" y="120"/>
                    <a:pt x="432" y="120"/>
                  </a:cubicBezTo>
                  <a:cubicBezTo>
                    <a:pt x="432" y="0"/>
                    <a:pt x="432" y="0"/>
                    <a:pt x="432" y="0"/>
                  </a:cubicBezTo>
                  <a:cubicBezTo>
                    <a:pt x="432" y="0"/>
                    <a:pt x="432" y="0"/>
                    <a:pt x="4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16"/>
            <p:cNvSpPr>
              <a:spLocks/>
            </p:cNvSpPr>
            <p:nvPr/>
          </p:nvSpPr>
          <p:spPr bwMode="auto">
            <a:xfrm>
              <a:off x="645" y="931"/>
              <a:ext cx="577" cy="711"/>
            </a:xfrm>
            <a:custGeom>
              <a:avLst/>
              <a:gdLst>
                <a:gd name="T0" fmla="*/ 312 w 312"/>
                <a:gd name="T1" fmla="*/ 0 h 384"/>
                <a:gd name="T2" fmla="*/ 91 w 312"/>
                <a:gd name="T3" fmla="*/ 92 h 384"/>
                <a:gd name="T4" fmla="*/ 0 w 312"/>
                <a:gd name="T5" fmla="*/ 312 h 384"/>
                <a:gd name="T6" fmla="*/ 72 w 312"/>
                <a:gd name="T7" fmla="*/ 384 h 384"/>
                <a:gd name="T8" fmla="*/ 144 w 312"/>
                <a:gd name="T9" fmla="*/ 312 h 384"/>
                <a:gd name="T10" fmla="*/ 193 w 312"/>
                <a:gd name="T11" fmla="*/ 193 h 384"/>
                <a:gd name="T12" fmla="*/ 312 w 312"/>
                <a:gd name="T13" fmla="*/ 144 h 384"/>
                <a:gd name="T14" fmla="*/ 312 w 312"/>
                <a:gd name="T15" fmla="*/ 144 h 384"/>
                <a:gd name="T16" fmla="*/ 312 w 312"/>
                <a:gd name="T17" fmla="*/ 0 h 384"/>
                <a:gd name="T18" fmla="*/ 312 w 312"/>
                <a:gd name="T19" fmla="*/ 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2" h="384">
                  <a:moveTo>
                    <a:pt x="312" y="0"/>
                  </a:moveTo>
                  <a:cubicBezTo>
                    <a:pt x="229" y="0"/>
                    <a:pt x="150" y="33"/>
                    <a:pt x="91" y="92"/>
                  </a:cubicBezTo>
                  <a:cubicBezTo>
                    <a:pt x="32" y="151"/>
                    <a:pt x="0" y="229"/>
                    <a:pt x="0" y="312"/>
                  </a:cubicBezTo>
                  <a:cubicBezTo>
                    <a:pt x="0" y="352"/>
                    <a:pt x="32" y="384"/>
                    <a:pt x="72" y="384"/>
                  </a:cubicBezTo>
                  <a:cubicBezTo>
                    <a:pt x="112" y="384"/>
                    <a:pt x="144" y="352"/>
                    <a:pt x="144" y="312"/>
                  </a:cubicBezTo>
                  <a:cubicBezTo>
                    <a:pt x="144" y="267"/>
                    <a:pt x="161" y="225"/>
                    <a:pt x="193" y="193"/>
                  </a:cubicBezTo>
                  <a:cubicBezTo>
                    <a:pt x="225" y="162"/>
                    <a:pt x="267" y="144"/>
                    <a:pt x="312" y="144"/>
                  </a:cubicBezTo>
                  <a:cubicBezTo>
                    <a:pt x="312" y="144"/>
                    <a:pt x="312" y="144"/>
                    <a:pt x="312" y="144"/>
                  </a:cubicBezTo>
                  <a:cubicBezTo>
                    <a:pt x="312" y="0"/>
                    <a:pt x="312" y="0"/>
                    <a:pt x="312" y="0"/>
                  </a:cubicBezTo>
                  <a:cubicBezTo>
                    <a:pt x="312" y="0"/>
                    <a:pt x="312" y="0"/>
                    <a:pt x="3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17"/>
            <p:cNvSpPr>
              <a:spLocks/>
            </p:cNvSpPr>
            <p:nvPr/>
          </p:nvSpPr>
          <p:spPr bwMode="auto">
            <a:xfrm>
              <a:off x="1089" y="2575"/>
              <a:ext cx="133" cy="355"/>
            </a:xfrm>
            <a:custGeom>
              <a:avLst/>
              <a:gdLst>
                <a:gd name="T0" fmla="*/ 133 w 133"/>
                <a:gd name="T1" fmla="*/ 0 h 355"/>
                <a:gd name="T2" fmla="*/ 133 w 133"/>
                <a:gd name="T3" fmla="*/ 0 h 355"/>
                <a:gd name="T4" fmla="*/ 0 w 133"/>
                <a:gd name="T5" fmla="*/ 0 h 355"/>
                <a:gd name="T6" fmla="*/ 0 w 133"/>
                <a:gd name="T7" fmla="*/ 355 h 355"/>
                <a:gd name="T8" fmla="*/ 133 w 133"/>
                <a:gd name="T9" fmla="*/ 355 h 355"/>
                <a:gd name="T10" fmla="*/ 133 w 133"/>
                <a:gd name="T11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3" h="355">
                  <a:moveTo>
                    <a:pt x="133" y="0"/>
                  </a:moveTo>
                  <a:lnTo>
                    <a:pt x="133" y="0"/>
                  </a:lnTo>
                  <a:lnTo>
                    <a:pt x="0" y="0"/>
                  </a:lnTo>
                  <a:lnTo>
                    <a:pt x="0" y="355"/>
                  </a:lnTo>
                  <a:lnTo>
                    <a:pt x="133" y="355"/>
                  </a:lnTo>
                  <a:lnTo>
                    <a:pt x="13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18"/>
            <p:cNvSpPr>
              <a:spLocks/>
            </p:cNvSpPr>
            <p:nvPr/>
          </p:nvSpPr>
          <p:spPr bwMode="auto">
            <a:xfrm>
              <a:off x="1089" y="2575"/>
              <a:ext cx="133" cy="355"/>
            </a:xfrm>
            <a:custGeom>
              <a:avLst/>
              <a:gdLst>
                <a:gd name="T0" fmla="*/ 133 w 133"/>
                <a:gd name="T1" fmla="*/ 0 h 355"/>
                <a:gd name="T2" fmla="*/ 133 w 133"/>
                <a:gd name="T3" fmla="*/ 0 h 355"/>
                <a:gd name="T4" fmla="*/ 0 w 133"/>
                <a:gd name="T5" fmla="*/ 0 h 355"/>
                <a:gd name="T6" fmla="*/ 0 w 133"/>
                <a:gd name="T7" fmla="*/ 355 h 355"/>
                <a:gd name="T8" fmla="*/ 133 w 133"/>
                <a:gd name="T9" fmla="*/ 355 h 355"/>
                <a:gd name="T10" fmla="*/ 133 w 133"/>
                <a:gd name="T11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3" h="355">
                  <a:moveTo>
                    <a:pt x="133" y="0"/>
                  </a:moveTo>
                  <a:lnTo>
                    <a:pt x="133" y="0"/>
                  </a:lnTo>
                  <a:lnTo>
                    <a:pt x="0" y="0"/>
                  </a:lnTo>
                  <a:lnTo>
                    <a:pt x="0" y="355"/>
                  </a:lnTo>
                  <a:lnTo>
                    <a:pt x="133" y="355"/>
                  </a:lnTo>
                  <a:lnTo>
                    <a:pt x="13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19"/>
            <p:cNvSpPr>
              <a:spLocks/>
            </p:cNvSpPr>
            <p:nvPr/>
          </p:nvSpPr>
          <p:spPr bwMode="auto">
            <a:xfrm>
              <a:off x="956" y="2930"/>
              <a:ext cx="266" cy="1422"/>
            </a:xfrm>
            <a:custGeom>
              <a:avLst/>
              <a:gdLst>
                <a:gd name="T0" fmla="*/ 266 w 266"/>
                <a:gd name="T1" fmla="*/ 0 h 1422"/>
                <a:gd name="T2" fmla="*/ 133 w 266"/>
                <a:gd name="T3" fmla="*/ 0 h 1422"/>
                <a:gd name="T4" fmla="*/ 0 w 266"/>
                <a:gd name="T5" fmla="*/ 0 h 1422"/>
                <a:gd name="T6" fmla="*/ 0 w 266"/>
                <a:gd name="T7" fmla="*/ 1422 h 1422"/>
                <a:gd name="T8" fmla="*/ 266 w 266"/>
                <a:gd name="T9" fmla="*/ 1422 h 1422"/>
                <a:gd name="T10" fmla="*/ 266 w 266"/>
                <a:gd name="T11" fmla="*/ 0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6" h="1422">
                  <a:moveTo>
                    <a:pt x="266" y="0"/>
                  </a:moveTo>
                  <a:lnTo>
                    <a:pt x="133" y="0"/>
                  </a:lnTo>
                  <a:lnTo>
                    <a:pt x="0" y="0"/>
                  </a:lnTo>
                  <a:lnTo>
                    <a:pt x="0" y="1422"/>
                  </a:lnTo>
                  <a:lnTo>
                    <a:pt x="266" y="1422"/>
                  </a:lnTo>
                  <a:lnTo>
                    <a:pt x="26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20"/>
            <p:cNvSpPr>
              <a:spLocks/>
            </p:cNvSpPr>
            <p:nvPr/>
          </p:nvSpPr>
          <p:spPr bwMode="auto">
            <a:xfrm>
              <a:off x="956" y="2930"/>
              <a:ext cx="266" cy="1422"/>
            </a:xfrm>
            <a:custGeom>
              <a:avLst/>
              <a:gdLst>
                <a:gd name="T0" fmla="*/ 266 w 266"/>
                <a:gd name="T1" fmla="*/ 0 h 1422"/>
                <a:gd name="T2" fmla="*/ 133 w 266"/>
                <a:gd name="T3" fmla="*/ 0 h 1422"/>
                <a:gd name="T4" fmla="*/ 0 w 266"/>
                <a:gd name="T5" fmla="*/ 0 h 1422"/>
                <a:gd name="T6" fmla="*/ 0 w 266"/>
                <a:gd name="T7" fmla="*/ 1422 h 1422"/>
                <a:gd name="T8" fmla="*/ 266 w 266"/>
                <a:gd name="T9" fmla="*/ 1422 h 1422"/>
                <a:gd name="T10" fmla="*/ 266 w 266"/>
                <a:gd name="T11" fmla="*/ 0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6" h="1422">
                  <a:moveTo>
                    <a:pt x="266" y="0"/>
                  </a:moveTo>
                  <a:lnTo>
                    <a:pt x="133" y="0"/>
                  </a:lnTo>
                  <a:lnTo>
                    <a:pt x="0" y="0"/>
                  </a:lnTo>
                  <a:lnTo>
                    <a:pt x="0" y="1422"/>
                  </a:lnTo>
                  <a:lnTo>
                    <a:pt x="266" y="1422"/>
                  </a:lnTo>
                  <a:lnTo>
                    <a:pt x="26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5215856" y="1856398"/>
            <a:ext cx="31005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spc="600" dirty="0" smtClean="0">
                <a:solidFill>
                  <a:schemeClr val="bg1">
                    <a:lumMod val="50000"/>
                  </a:schemeClr>
                </a:solidFill>
              </a:rPr>
              <a:t>颁给    ？</a:t>
            </a:r>
            <a:endParaRPr lang="zh-CN" altLang="en-US" sz="4000" spc="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5215856" y="2570705"/>
            <a:ext cx="287771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4000" spc="600" dirty="0" smtClean="0">
                <a:solidFill>
                  <a:schemeClr val="bg1">
                    <a:lumMod val="75000"/>
                  </a:schemeClr>
                </a:solidFill>
              </a:rPr>
              <a:t>颁给</a:t>
            </a:r>
            <a:r>
              <a:rPr lang="zh-CN" altLang="en-US" sz="4000" spc="600" dirty="0" smtClean="0">
                <a:solidFill>
                  <a:prstClr val="white">
                    <a:lumMod val="50000"/>
                  </a:prstClr>
                </a:solidFill>
              </a:rPr>
              <a:t>    ？</a:t>
            </a:r>
            <a:endParaRPr lang="zh-CN" altLang="en-US" sz="4000" spc="600" dirty="0">
              <a:solidFill>
                <a:prstClr val="white">
                  <a:lumMod val="50000"/>
                </a:prstClr>
              </a:solidFill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4713110" y="2534513"/>
            <a:ext cx="4323386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Oval 76"/>
          <p:cNvSpPr>
            <a:spLocks noChangeArrowheads="1"/>
          </p:cNvSpPr>
          <p:nvPr/>
        </p:nvSpPr>
        <p:spPr bwMode="auto">
          <a:xfrm>
            <a:off x="7443788" y="2827338"/>
            <a:ext cx="19050" cy="1587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9" name="Oval 77"/>
          <p:cNvSpPr>
            <a:spLocks noChangeArrowheads="1"/>
          </p:cNvSpPr>
          <p:nvPr/>
        </p:nvSpPr>
        <p:spPr bwMode="auto">
          <a:xfrm>
            <a:off x="7439025" y="2857501"/>
            <a:ext cx="12700" cy="79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517650"/>
            <a:ext cx="1030120" cy="9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3780" y="2554287"/>
            <a:ext cx="978540" cy="9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6" name="组合 155"/>
          <p:cNvGrpSpPr/>
          <p:nvPr/>
        </p:nvGrpSpPr>
        <p:grpSpPr>
          <a:xfrm>
            <a:off x="1979712" y="1920542"/>
            <a:ext cx="2766814" cy="3234638"/>
            <a:chOff x="6948032" y="1482570"/>
            <a:chExt cx="2009637" cy="2349433"/>
          </a:xfrm>
        </p:grpSpPr>
        <p:grpSp>
          <p:nvGrpSpPr>
            <p:cNvPr id="157" name="组合 156"/>
            <p:cNvGrpSpPr/>
            <p:nvPr/>
          </p:nvGrpSpPr>
          <p:grpSpPr>
            <a:xfrm>
              <a:off x="6948032" y="1482570"/>
              <a:ext cx="2009637" cy="2349433"/>
              <a:chOff x="7339156" y="242956"/>
              <a:chExt cx="2009637" cy="2349433"/>
            </a:xfrm>
          </p:grpSpPr>
          <p:grpSp>
            <p:nvGrpSpPr>
              <p:cNvPr id="159" name="Group 5"/>
              <p:cNvGrpSpPr>
                <a:grpSpLocks noChangeAspect="1"/>
              </p:cNvGrpSpPr>
              <p:nvPr/>
            </p:nvGrpSpPr>
            <p:grpSpPr bwMode="auto">
              <a:xfrm>
                <a:off x="7339156" y="242956"/>
                <a:ext cx="2009637" cy="2349433"/>
                <a:chOff x="4691" y="1149"/>
                <a:chExt cx="414" cy="484"/>
              </a:xfrm>
            </p:grpSpPr>
            <p:sp>
              <p:nvSpPr>
                <p:cNvPr id="161" name="AutoShape 4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4724" y="1158"/>
                  <a:ext cx="376" cy="4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2" name="Freeform 6"/>
                <p:cNvSpPr>
                  <a:spLocks/>
                </p:cNvSpPr>
                <p:nvPr/>
              </p:nvSpPr>
              <p:spPr bwMode="auto">
                <a:xfrm>
                  <a:off x="4804" y="1494"/>
                  <a:ext cx="216" cy="137"/>
                </a:xfrm>
                <a:custGeom>
                  <a:avLst/>
                  <a:gdLst>
                    <a:gd name="T0" fmla="*/ 91 w 91"/>
                    <a:gd name="T1" fmla="*/ 4 h 58"/>
                    <a:gd name="T2" fmla="*/ 85 w 91"/>
                    <a:gd name="T3" fmla="*/ 0 h 58"/>
                    <a:gd name="T4" fmla="*/ 7 w 91"/>
                    <a:gd name="T5" fmla="*/ 0 h 58"/>
                    <a:gd name="T6" fmla="*/ 0 w 91"/>
                    <a:gd name="T7" fmla="*/ 6 h 58"/>
                    <a:gd name="T8" fmla="*/ 0 w 91"/>
                    <a:gd name="T9" fmla="*/ 53 h 58"/>
                    <a:gd name="T10" fmla="*/ 6 w 91"/>
                    <a:gd name="T11" fmla="*/ 58 h 58"/>
                    <a:gd name="T12" fmla="*/ 84 w 91"/>
                    <a:gd name="T13" fmla="*/ 58 h 58"/>
                    <a:gd name="T14" fmla="*/ 91 w 91"/>
                    <a:gd name="T15" fmla="*/ 51 h 58"/>
                    <a:gd name="T16" fmla="*/ 91 w 91"/>
                    <a:gd name="T17" fmla="*/ 4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1" h="58">
                      <a:moveTo>
                        <a:pt x="91" y="4"/>
                      </a:moveTo>
                      <a:cubicBezTo>
                        <a:pt x="91" y="1"/>
                        <a:pt x="89" y="0"/>
                        <a:pt x="85" y="0"/>
                      </a:cubicBezTo>
                      <a:cubicBezTo>
                        <a:pt x="82" y="0"/>
                        <a:pt x="26" y="0"/>
                        <a:pt x="7" y="0"/>
                      </a:cubicBezTo>
                      <a:cubicBezTo>
                        <a:pt x="3" y="0"/>
                        <a:pt x="0" y="2"/>
                        <a:pt x="0" y="6"/>
                      </a:cubicBezTo>
                      <a:cubicBezTo>
                        <a:pt x="0" y="8"/>
                        <a:pt x="0" y="52"/>
                        <a:pt x="0" y="53"/>
                      </a:cubicBezTo>
                      <a:cubicBezTo>
                        <a:pt x="0" y="56"/>
                        <a:pt x="2" y="58"/>
                        <a:pt x="6" y="58"/>
                      </a:cubicBezTo>
                      <a:cubicBezTo>
                        <a:pt x="9" y="58"/>
                        <a:pt x="65" y="58"/>
                        <a:pt x="84" y="58"/>
                      </a:cubicBezTo>
                      <a:cubicBezTo>
                        <a:pt x="88" y="58"/>
                        <a:pt x="91" y="55"/>
                        <a:pt x="91" y="51"/>
                      </a:cubicBezTo>
                      <a:cubicBezTo>
                        <a:pt x="91" y="50"/>
                        <a:pt x="91" y="6"/>
                        <a:pt x="91" y="4"/>
                      </a:cubicBez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/>
                </a:p>
              </p:txBody>
            </p:sp>
            <p:sp>
              <p:nvSpPr>
                <p:cNvPr id="163" name="Freeform 7"/>
                <p:cNvSpPr>
                  <a:spLocks noEditPoints="1"/>
                </p:cNvSpPr>
                <p:nvPr/>
              </p:nvSpPr>
              <p:spPr bwMode="auto">
                <a:xfrm>
                  <a:off x="4691" y="1149"/>
                  <a:ext cx="414" cy="345"/>
                </a:xfrm>
                <a:custGeom>
                  <a:avLst/>
                  <a:gdLst>
                    <a:gd name="T0" fmla="*/ 164 w 175"/>
                    <a:gd name="T1" fmla="*/ 6 h 146"/>
                    <a:gd name="T2" fmla="*/ 143 w 175"/>
                    <a:gd name="T3" fmla="*/ 7 h 146"/>
                    <a:gd name="T4" fmla="*/ 142 w 175"/>
                    <a:gd name="T5" fmla="*/ 6 h 146"/>
                    <a:gd name="T6" fmla="*/ 44 w 175"/>
                    <a:gd name="T7" fmla="*/ 6 h 146"/>
                    <a:gd name="T8" fmla="*/ 29 w 175"/>
                    <a:gd name="T9" fmla="*/ 4 h 146"/>
                    <a:gd name="T10" fmla="*/ 21 w 175"/>
                    <a:gd name="T11" fmla="*/ 39 h 146"/>
                    <a:gd name="T12" fmla="*/ 62 w 175"/>
                    <a:gd name="T13" fmla="*/ 70 h 146"/>
                    <a:gd name="T14" fmla="*/ 80 w 175"/>
                    <a:gd name="T15" fmla="*/ 92 h 146"/>
                    <a:gd name="T16" fmla="*/ 79 w 175"/>
                    <a:gd name="T17" fmla="*/ 122 h 146"/>
                    <a:gd name="T18" fmla="*/ 81 w 175"/>
                    <a:gd name="T19" fmla="*/ 127 h 146"/>
                    <a:gd name="T20" fmla="*/ 64 w 175"/>
                    <a:gd name="T21" fmla="*/ 142 h 146"/>
                    <a:gd name="T22" fmla="*/ 63 w 175"/>
                    <a:gd name="T23" fmla="*/ 146 h 146"/>
                    <a:gd name="T24" fmla="*/ 124 w 175"/>
                    <a:gd name="T25" fmla="*/ 146 h 146"/>
                    <a:gd name="T26" fmla="*/ 123 w 175"/>
                    <a:gd name="T27" fmla="*/ 142 h 146"/>
                    <a:gd name="T28" fmla="*/ 107 w 175"/>
                    <a:gd name="T29" fmla="*/ 126 h 146"/>
                    <a:gd name="T30" fmla="*/ 108 w 175"/>
                    <a:gd name="T31" fmla="*/ 122 h 146"/>
                    <a:gd name="T32" fmla="*/ 109 w 175"/>
                    <a:gd name="T33" fmla="*/ 89 h 146"/>
                    <a:gd name="T34" fmla="*/ 125 w 175"/>
                    <a:gd name="T35" fmla="*/ 70 h 146"/>
                    <a:gd name="T36" fmla="*/ 152 w 175"/>
                    <a:gd name="T37" fmla="*/ 53 h 146"/>
                    <a:gd name="T38" fmla="*/ 167 w 175"/>
                    <a:gd name="T39" fmla="*/ 37 h 146"/>
                    <a:gd name="T40" fmla="*/ 173 w 175"/>
                    <a:gd name="T41" fmla="*/ 23 h 146"/>
                    <a:gd name="T42" fmla="*/ 164 w 175"/>
                    <a:gd name="T43" fmla="*/ 6 h 146"/>
                    <a:gd name="T44" fmla="*/ 29 w 175"/>
                    <a:gd name="T45" fmla="*/ 35 h 146"/>
                    <a:gd name="T46" fmla="*/ 33 w 175"/>
                    <a:gd name="T47" fmla="*/ 12 h 146"/>
                    <a:gd name="T48" fmla="*/ 49 w 175"/>
                    <a:gd name="T49" fmla="*/ 21 h 146"/>
                    <a:gd name="T50" fmla="*/ 57 w 175"/>
                    <a:gd name="T51" fmla="*/ 60 h 146"/>
                    <a:gd name="T52" fmla="*/ 29 w 175"/>
                    <a:gd name="T53" fmla="*/ 35 h 146"/>
                    <a:gd name="T54" fmla="*/ 158 w 175"/>
                    <a:gd name="T55" fmla="*/ 36 h 146"/>
                    <a:gd name="T56" fmla="*/ 130 w 175"/>
                    <a:gd name="T57" fmla="*/ 61 h 146"/>
                    <a:gd name="T58" fmla="*/ 139 w 175"/>
                    <a:gd name="T59" fmla="*/ 21 h 146"/>
                    <a:gd name="T60" fmla="*/ 154 w 175"/>
                    <a:gd name="T61" fmla="*/ 12 h 146"/>
                    <a:gd name="T62" fmla="*/ 158 w 175"/>
                    <a:gd name="T63" fmla="*/ 3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75" h="146">
                      <a:moveTo>
                        <a:pt x="164" y="6"/>
                      </a:moveTo>
                      <a:cubicBezTo>
                        <a:pt x="156" y="0"/>
                        <a:pt x="143" y="7"/>
                        <a:pt x="143" y="7"/>
                      </a:cubicBezTo>
                      <a:cubicBezTo>
                        <a:pt x="143" y="7"/>
                        <a:pt x="142" y="6"/>
                        <a:pt x="142" y="6"/>
                      </a:cubicBezTo>
                      <a:cubicBezTo>
                        <a:pt x="129" y="1"/>
                        <a:pt x="44" y="6"/>
                        <a:pt x="44" y="6"/>
                      </a:cubicBezTo>
                      <a:cubicBezTo>
                        <a:pt x="39" y="2"/>
                        <a:pt x="30" y="4"/>
                        <a:pt x="29" y="4"/>
                      </a:cubicBezTo>
                      <a:cubicBezTo>
                        <a:pt x="0" y="12"/>
                        <a:pt x="20" y="38"/>
                        <a:pt x="21" y="39"/>
                      </a:cubicBezTo>
                      <a:cubicBezTo>
                        <a:pt x="27" y="51"/>
                        <a:pt x="61" y="70"/>
                        <a:pt x="62" y="70"/>
                      </a:cubicBezTo>
                      <a:cubicBezTo>
                        <a:pt x="65" y="76"/>
                        <a:pt x="78" y="90"/>
                        <a:pt x="80" y="92"/>
                      </a:cubicBezTo>
                      <a:cubicBezTo>
                        <a:pt x="91" y="107"/>
                        <a:pt x="80" y="121"/>
                        <a:pt x="79" y="122"/>
                      </a:cubicBezTo>
                      <a:cubicBezTo>
                        <a:pt x="77" y="124"/>
                        <a:pt x="80" y="125"/>
                        <a:pt x="81" y="127"/>
                      </a:cubicBezTo>
                      <a:cubicBezTo>
                        <a:pt x="73" y="140"/>
                        <a:pt x="64" y="142"/>
                        <a:pt x="64" y="142"/>
                      </a:cubicBezTo>
                      <a:cubicBezTo>
                        <a:pt x="64" y="142"/>
                        <a:pt x="63" y="144"/>
                        <a:pt x="63" y="146"/>
                      </a:cubicBezTo>
                      <a:cubicBezTo>
                        <a:pt x="124" y="146"/>
                        <a:pt x="124" y="146"/>
                        <a:pt x="124" y="146"/>
                      </a:cubicBezTo>
                      <a:cubicBezTo>
                        <a:pt x="124" y="145"/>
                        <a:pt x="124" y="143"/>
                        <a:pt x="123" y="142"/>
                      </a:cubicBezTo>
                      <a:cubicBezTo>
                        <a:pt x="110" y="135"/>
                        <a:pt x="107" y="127"/>
                        <a:pt x="107" y="126"/>
                      </a:cubicBezTo>
                      <a:cubicBezTo>
                        <a:pt x="109" y="125"/>
                        <a:pt x="108" y="123"/>
                        <a:pt x="108" y="122"/>
                      </a:cubicBezTo>
                      <a:cubicBezTo>
                        <a:pt x="93" y="105"/>
                        <a:pt x="108" y="90"/>
                        <a:pt x="109" y="89"/>
                      </a:cubicBezTo>
                      <a:cubicBezTo>
                        <a:pt x="113" y="88"/>
                        <a:pt x="123" y="72"/>
                        <a:pt x="125" y="70"/>
                      </a:cubicBezTo>
                      <a:cubicBezTo>
                        <a:pt x="129" y="66"/>
                        <a:pt x="152" y="53"/>
                        <a:pt x="152" y="53"/>
                      </a:cubicBezTo>
                      <a:cubicBezTo>
                        <a:pt x="162" y="48"/>
                        <a:pt x="166" y="38"/>
                        <a:pt x="167" y="37"/>
                      </a:cubicBezTo>
                      <a:cubicBezTo>
                        <a:pt x="171" y="32"/>
                        <a:pt x="173" y="23"/>
                        <a:pt x="173" y="23"/>
                      </a:cubicBezTo>
                      <a:cubicBezTo>
                        <a:pt x="175" y="11"/>
                        <a:pt x="165" y="7"/>
                        <a:pt x="164" y="6"/>
                      </a:cubicBezTo>
                      <a:close/>
                      <a:moveTo>
                        <a:pt x="29" y="35"/>
                      </a:moveTo>
                      <a:cubicBezTo>
                        <a:pt x="28" y="35"/>
                        <a:pt x="18" y="13"/>
                        <a:pt x="33" y="12"/>
                      </a:cubicBezTo>
                      <a:cubicBezTo>
                        <a:pt x="40" y="11"/>
                        <a:pt x="44" y="25"/>
                        <a:pt x="49" y="21"/>
                      </a:cubicBezTo>
                      <a:cubicBezTo>
                        <a:pt x="57" y="60"/>
                        <a:pt x="57" y="60"/>
                        <a:pt x="57" y="60"/>
                      </a:cubicBezTo>
                      <a:cubicBezTo>
                        <a:pt x="57" y="60"/>
                        <a:pt x="36" y="48"/>
                        <a:pt x="29" y="35"/>
                      </a:cubicBezTo>
                      <a:close/>
                      <a:moveTo>
                        <a:pt x="158" y="36"/>
                      </a:moveTo>
                      <a:cubicBezTo>
                        <a:pt x="151" y="49"/>
                        <a:pt x="130" y="61"/>
                        <a:pt x="130" y="61"/>
                      </a:cubicBezTo>
                      <a:cubicBezTo>
                        <a:pt x="139" y="21"/>
                        <a:pt x="139" y="21"/>
                        <a:pt x="139" y="21"/>
                      </a:cubicBezTo>
                      <a:cubicBezTo>
                        <a:pt x="143" y="26"/>
                        <a:pt x="147" y="11"/>
                        <a:pt x="154" y="12"/>
                      </a:cubicBezTo>
                      <a:cubicBezTo>
                        <a:pt x="169" y="14"/>
                        <a:pt x="159" y="35"/>
                        <a:pt x="158" y="36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160" name="TextBox 159"/>
              <p:cNvSpPr txBox="1"/>
              <p:nvPr/>
            </p:nvSpPr>
            <p:spPr>
              <a:xfrm>
                <a:off x="8121599" y="403711"/>
                <a:ext cx="637115" cy="6706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5400" b="1" dirty="0" smtClean="0">
                    <a:solidFill>
                      <a:schemeClr val="accent1">
                        <a:lumMod val="20000"/>
                        <a:lumOff val="80000"/>
                      </a:schemeClr>
                    </a:solidFill>
                    <a:latin typeface="+mn-ea"/>
                  </a:rPr>
                  <a:t>奖</a:t>
                </a:r>
                <a:endParaRPr lang="zh-CN" altLang="en-US" sz="54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n-ea"/>
                </a:endParaRPr>
              </a:p>
            </p:txBody>
          </p:sp>
        </p:grpSp>
        <p:sp>
          <p:nvSpPr>
            <p:cNvPr id="158" name="TextBox 157"/>
            <p:cNvSpPr txBox="1"/>
            <p:nvPr/>
          </p:nvSpPr>
          <p:spPr>
            <a:xfrm>
              <a:off x="7652734" y="3294777"/>
              <a:ext cx="730261" cy="3800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accent1">
                      <a:lumMod val="20000"/>
                      <a:lumOff val="80000"/>
                    </a:schemeClr>
                  </a:solidFill>
                </a:rPr>
                <a:t>2015</a:t>
              </a:r>
              <a:endParaRPr lang="zh-CN" altLang="en-US" sz="2800" dirty="0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39862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93"/>
    </mc:Choice>
    <mc:Fallback xmlns="">
      <p:transition spd="slow" advTm="479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7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6"/>
          <p:cNvGrpSpPr>
            <a:grpSpLocks noChangeAspect="1"/>
          </p:cNvGrpSpPr>
          <p:nvPr/>
        </p:nvGrpSpPr>
        <p:grpSpPr bwMode="auto">
          <a:xfrm>
            <a:off x="2817114" y="-1309482"/>
            <a:ext cx="7682206" cy="14079244"/>
            <a:chOff x="156" y="441"/>
            <a:chExt cx="2134" cy="3911"/>
          </a:xfrm>
          <a:solidFill>
            <a:schemeClr val="bg1">
              <a:lumMod val="85000"/>
              <a:alpha val="7000"/>
            </a:schemeClr>
          </a:solidFill>
        </p:grpSpPr>
        <p:sp>
          <p:nvSpPr>
            <p:cNvPr id="10" name="AutoShape 5"/>
            <p:cNvSpPr>
              <a:spLocks noChangeAspect="1" noChangeArrowheads="1" noTextEdit="1"/>
            </p:cNvSpPr>
            <p:nvPr/>
          </p:nvSpPr>
          <p:spPr bwMode="auto">
            <a:xfrm>
              <a:off x="158" y="441"/>
              <a:ext cx="2132" cy="390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Oval 7"/>
            <p:cNvSpPr>
              <a:spLocks noChangeArrowheads="1"/>
            </p:cNvSpPr>
            <p:nvPr/>
          </p:nvSpPr>
          <p:spPr bwMode="auto">
            <a:xfrm>
              <a:off x="156" y="443"/>
              <a:ext cx="2132" cy="213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423" y="709"/>
              <a:ext cx="1599" cy="1599"/>
            </a:xfrm>
            <a:custGeom>
              <a:avLst/>
              <a:gdLst>
                <a:gd name="T0" fmla="*/ 432 w 864"/>
                <a:gd name="T1" fmla="*/ 0 h 864"/>
                <a:gd name="T2" fmla="*/ 737 w 864"/>
                <a:gd name="T3" fmla="*/ 127 h 864"/>
                <a:gd name="T4" fmla="*/ 864 w 864"/>
                <a:gd name="T5" fmla="*/ 432 h 864"/>
                <a:gd name="T6" fmla="*/ 737 w 864"/>
                <a:gd name="T7" fmla="*/ 738 h 864"/>
                <a:gd name="T8" fmla="*/ 432 w 864"/>
                <a:gd name="T9" fmla="*/ 864 h 864"/>
                <a:gd name="T10" fmla="*/ 126 w 864"/>
                <a:gd name="T11" fmla="*/ 738 h 864"/>
                <a:gd name="T12" fmla="*/ 0 w 864"/>
                <a:gd name="T13" fmla="*/ 432 h 864"/>
                <a:gd name="T14" fmla="*/ 126 w 864"/>
                <a:gd name="T15" fmla="*/ 127 h 864"/>
                <a:gd name="T16" fmla="*/ 432 w 864"/>
                <a:gd name="T17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4" h="864">
                  <a:moveTo>
                    <a:pt x="432" y="0"/>
                  </a:moveTo>
                  <a:cubicBezTo>
                    <a:pt x="547" y="0"/>
                    <a:pt x="656" y="45"/>
                    <a:pt x="737" y="127"/>
                  </a:cubicBezTo>
                  <a:cubicBezTo>
                    <a:pt x="819" y="208"/>
                    <a:pt x="864" y="317"/>
                    <a:pt x="864" y="432"/>
                  </a:cubicBezTo>
                  <a:cubicBezTo>
                    <a:pt x="864" y="548"/>
                    <a:pt x="819" y="656"/>
                    <a:pt x="737" y="738"/>
                  </a:cubicBezTo>
                  <a:cubicBezTo>
                    <a:pt x="656" y="819"/>
                    <a:pt x="547" y="864"/>
                    <a:pt x="432" y="864"/>
                  </a:cubicBezTo>
                  <a:cubicBezTo>
                    <a:pt x="317" y="864"/>
                    <a:pt x="208" y="819"/>
                    <a:pt x="126" y="738"/>
                  </a:cubicBezTo>
                  <a:cubicBezTo>
                    <a:pt x="45" y="656"/>
                    <a:pt x="0" y="548"/>
                    <a:pt x="0" y="432"/>
                  </a:cubicBezTo>
                  <a:cubicBezTo>
                    <a:pt x="0" y="317"/>
                    <a:pt x="45" y="208"/>
                    <a:pt x="126" y="127"/>
                  </a:cubicBezTo>
                  <a:cubicBezTo>
                    <a:pt x="208" y="45"/>
                    <a:pt x="317" y="0"/>
                    <a:pt x="4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13" name="Rectangle 9"/>
            <p:cNvSpPr>
              <a:spLocks noChangeArrowheads="1"/>
            </p:cNvSpPr>
            <p:nvPr/>
          </p:nvSpPr>
          <p:spPr bwMode="auto">
            <a:xfrm>
              <a:off x="1089" y="2575"/>
              <a:ext cx="266" cy="106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Rectangle 10"/>
            <p:cNvSpPr>
              <a:spLocks noChangeArrowheads="1"/>
            </p:cNvSpPr>
            <p:nvPr/>
          </p:nvSpPr>
          <p:spPr bwMode="auto">
            <a:xfrm>
              <a:off x="1089" y="2575"/>
              <a:ext cx="266" cy="106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Rectangle 11"/>
            <p:cNvSpPr>
              <a:spLocks noChangeArrowheads="1"/>
            </p:cNvSpPr>
            <p:nvPr/>
          </p:nvSpPr>
          <p:spPr bwMode="auto">
            <a:xfrm>
              <a:off x="956" y="2930"/>
              <a:ext cx="533" cy="142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Rectangle 12"/>
            <p:cNvSpPr>
              <a:spLocks noChangeArrowheads="1"/>
            </p:cNvSpPr>
            <p:nvPr/>
          </p:nvSpPr>
          <p:spPr bwMode="auto">
            <a:xfrm>
              <a:off x="956" y="2930"/>
              <a:ext cx="533" cy="142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3"/>
            <p:cNvSpPr>
              <a:spLocks/>
            </p:cNvSpPr>
            <p:nvPr/>
          </p:nvSpPr>
          <p:spPr bwMode="auto">
            <a:xfrm>
              <a:off x="645" y="931"/>
              <a:ext cx="710" cy="711"/>
            </a:xfrm>
            <a:custGeom>
              <a:avLst/>
              <a:gdLst>
                <a:gd name="T0" fmla="*/ 72 w 384"/>
                <a:gd name="T1" fmla="*/ 384 h 384"/>
                <a:gd name="T2" fmla="*/ 0 w 384"/>
                <a:gd name="T3" fmla="*/ 312 h 384"/>
                <a:gd name="T4" fmla="*/ 91 w 384"/>
                <a:gd name="T5" fmla="*/ 92 h 384"/>
                <a:gd name="T6" fmla="*/ 312 w 384"/>
                <a:gd name="T7" fmla="*/ 0 h 384"/>
                <a:gd name="T8" fmla="*/ 384 w 384"/>
                <a:gd name="T9" fmla="*/ 72 h 384"/>
                <a:gd name="T10" fmla="*/ 312 w 384"/>
                <a:gd name="T11" fmla="*/ 144 h 384"/>
                <a:gd name="T12" fmla="*/ 193 w 384"/>
                <a:gd name="T13" fmla="*/ 193 h 384"/>
                <a:gd name="T14" fmla="*/ 144 w 384"/>
                <a:gd name="T15" fmla="*/ 312 h 384"/>
                <a:gd name="T16" fmla="*/ 72 w 384"/>
                <a:gd name="T17" fmla="*/ 38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4" h="384">
                  <a:moveTo>
                    <a:pt x="72" y="384"/>
                  </a:moveTo>
                  <a:cubicBezTo>
                    <a:pt x="32" y="384"/>
                    <a:pt x="0" y="352"/>
                    <a:pt x="0" y="312"/>
                  </a:cubicBezTo>
                  <a:cubicBezTo>
                    <a:pt x="0" y="229"/>
                    <a:pt x="32" y="151"/>
                    <a:pt x="91" y="92"/>
                  </a:cubicBezTo>
                  <a:cubicBezTo>
                    <a:pt x="150" y="33"/>
                    <a:pt x="229" y="0"/>
                    <a:pt x="312" y="0"/>
                  </a:cubicBezTo>
                  <a:cubicBezTo>
                    <a:pt x="352" y="0"/>
                    <a:pt x="384" y="32"/>
                    <a:pt x="384" y="72"/>
                  </a:cubicBezTo>
                  <a:cubicBezTo>
                    <a:pt x="384" y="112"/>
                    <a:pt x="352" y="144"/>
                    <a:pt x="312" y="144"/>
                  </a:cubicBezTo>
                  <a:cubicBezTo>
                    <a:pt x="267" y="144"/>
                    <a:pt x="225" y="162"/>
                    <a:pt x="193" y="193"/>
                  </a:cubicBezTo>
                  <a:cubicBezTo>
                    <a:pt x="161" y="225"/>
                    <a:pt x="144" y="267"/>
                    <a:pt x="144" y="312"/>
                  </a:cubicBezTo>
                  <a:cubicBezTo>
                    <a:pt x="144" y="352"/>
                    <a:pt x="112" y="384"/>
                    <a:pt x="72" y="38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4"/>
            <p:cNvSpPr>
              <a:spLocks/>
            </p:cNvSpPr>
            <p:nvPr/>
          </p:nvSpPr>
          <p:spPr bwMode="auto">
            <a:xfrm>
              <a:off x="156" y="443"/>
              <a:ext cx="1066" cy="2132"/>
            </a:xfrm>
            <a:custGeom>
              <a:avLst/>
              <a:gdLst>
                <a:gd name="T0" fmla="*/ 576 w 576"/>
                <a:gd name="T1" fmla="*/ 0 h 1152"/>
                <a:gd name="T2" fmla="*/ 0 w 576"/>
                <a:gd name="T3" fmla="*/ 576 h 1152"/>
                <a:gd name="T4" fmla="*/ 576 w 576"/>
                <a:gd name="T5" fmla="*/ 1152 h 1152"/>
                <a:gd name="T6" fmla="*/ 576 w 576"/>
                <a:gd name="T7" fmla="*/ 1152 h 1152"/>
                <a:gd name="T8" fmla="*/ 576 w 576"/>
                <a:gd name="T9" fmla="*/ 1008 h 1152"/>
                <a:gd name="T10" fmla="*/ 576 w 576"/>
                <a:gd name="T11" fmla="*/ 1008 h 1152"/>
                <a:gd name="T12" fmla="*/ 270 w 576"/>
                <a:gd name="T13" fmla="*/ 882 h 1152"/>
                <a:gd name="T14" fmla="*/ 144 w 576"/>
                <a:gd name="T15" fmla="*/ 576 h 1152"/>
                <a:gd name="T16" fmla="*/ 270 w 576"/>
                <a:gd name="T17" fmla="*/ 271 h 1152"/>
                <a:gd name="T18" fmla="*/ 576 w 576"/>
                <a:gd name="T19" fmla="*/ 144 h 1152"/>
                <a:gd name="T20" fmla="*/ 576 w 576"/>
                <a:gd name="T21" fmla="*/ 144 h 1152"/>
                <a:gd name="T22" fmla="*/ 576 w 576"/>
                <a:gd name="T23" fmla="*/ 0 h 1152"/>
                <a:gd name="T24" fmla="*/ 576 w 576"/>
                <a:gd name="T2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6" h="1152">
                  <a:moveTo>
                    <a:pt x="576" y="0"/>
                  </a:moveTo>
                  <a:cubicBezTo>
                    <a:pt x="258" y="0"/>
                    <a:pt x="0" y="258"/>
                    <a:pt x="0" y="576"/>
                  </a:cubicBezTo>
                  <a:cubicBezTo>
                    <a:pt x="0" y="894"/>
                    <a:pt x="258" y="1152"/>
                    <a:pt x="576" y="1152"/>
                  </a:cubicBezTo>
                  <a:cubicBezTo>
                    <a:pt x="576" y="1152"/>
                    <a:pt x="576" y="1152"/>
                    <a:pt x="576" y="1152"/>
                  </a:cubicBezTo>
                  <a:cubicBezTo>
                    <a:pt x="576" y="1008"/>
                    <a:pt x="576" y="1008"/>
                    <a:pt x="576" y="1008"/>
                  </a:cubicBezTo>
                  <a:cubicBezTo>
                    <a:pt x="576" y="1008"/>
                    <a:pt x="576" y="1008"/>
                    <a:pt x="576" y="1008"/>
                  </a:cubicBezTo>
                  <a:cubicBezTo>
                    <a:pt x="461" y="1008"/>
                    <a:pt x="352" y="963"/>
                    <a:pt x="270" y="882"/>
                  </a:cubicBezTo>
                  <a:cubicBezTo>
                    <a:pt x="189" y="800"/>
                    <a:pt x="144" y="692"/>
                    <a:pt x="144" y="576"/>
                  </a:cubicBezTo>
                  <a:cubicBezTo>
                    <a:pt x="144" y="461"/>
                    <a:pt x="189" y="352"/>
                    <a:pt x="270" y="271"/>
                  </a:cubicBezTo>
                  <a:cubicBezTo>
                    <a:pt x="352" y="189"/>
                    <a:pt x="461" y="144"/>
                    <a:pt x="576" y="144"/>
                  </a:cubicBezTo>
                  <a:cubicBezTo>
                    <a:pt x="576" y="144"/>
                    <a:pt x="576" y="144"/>
                    <a:pt x="576" y="144"/>
                  </a:cubicBezTo>
                  <a:cubicBezTo>
                    <a:pt x="576" y="0"/>
                    <a:pt x="576" y="0"/>
                    <a:pt x="576" y="0"/>
                  </a:cubicBezTo>
                  <a:cubicBezTo>
                    <a:pt x="576" y="0"/>
                    <a:pt x="576" y="0"/>
                    <a:pt x="57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5"/>
            <p:cNvSpPr>
              <a:spLocks/>
            </p:cNvSpPr>
            <p:nvPr/>
          </p:nvSpPr>
          <p:spPr bwMode="auto">
            <a:xfrm>
              <a:off x="423" y="709"/>
              <a:ext cx="799" cy="1599"/>
            </a:xfrm>
            <a:custGeom>
              <a:avLst/>
              <a:gdLst>
                <a:gd name="T0" fmla="*/ 432 w 432"/>
                <a:gd name="T1" fmla="*/ 0 h 864"/>
                <a:gd name="T2" fmla="*/ 126 w 432"/>
                <a:gd name="T3" fmla="*/ 127 h 864"/>
                <a:gd name="T4" fmla="*/ 0 w 432"/>
                <a:gd name="T5" fmla="*/ 432 h 864"/>
                <a:gd name="T6" fmla="*/ 126 w 432"/>
                <a:gd name="T7" fmla="*/ 738 h 864"/>
                <a:gd name="T8" fmla="*/ 432 w 432"/>
                <a:gd name="T9" fmla="*/ 864 h 864"/>
                <a:gd name="T10" fmla="*/ 432 w 432"/>
                <a:gd name="T11" fmla="*/ 864 h 864"/>
                <a:gd name="T12" fmla="*/ 432 w 432"/>
                <a:gd name="T13" fmla="*/ 264 h 864"/>
                <a:gd name="T14" fmla="*/ 432 w 432"/>
                <a:gd name="T15" fmla="*/ 264 h 864"/>
                <a:gd name="T16" fmla="*/ 313 w 432"/>
                <a:gd name="T17" fmla="*/ 313 h 864"/>
                <a:gd name="T18" fmla="*/ 264 w 432"/>
                <a:gd name="T19" fmla="*/ 432 h 864"/>
                <a:gd name="T20" fmla="*/ 192 w 432"/>
                <a:gd name="T21" fmla="*/ 504 h 864"/>
                <a:gd name="T22" fmla="*/ 120 w 432"/>
                <a:gd name="T23" fmla="*/ 432 h 864"/>
                <a:gd name="T24" fmla="*/ 211 w 432"/>
                <a:gd name="T25" fmla="*/ 212 h 864"/>
                <a:gd name="T26" fmla="*/ 432 w 432"/>
                <a:gd name="T27" fmla="*/ 120 h 864"/>
                <a:gd name="T28" fmla="*/ 432 w 432"/>
                <a:gd name="T29" fmla="*/ 120 h 864"/>
                <a:gd name="T30" fmla="*/ 432 w 432"/>
                <a:gd name="T31" fmla="*/ 0 h 864"/>
                <a:gd name="T32" fmla="*/ 432 w 432"/>
                <a:gd name="T33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2" h="864">
                  <a:moveTo>
                    <a:pt x="432" y="0"/>
                  </a:moveTo>
                  <a:cubicBezTo>
                    <a:pt x="317" y="0"/>
                    <a:pt x="208" y="45"/>
                    <a:pt x="126" y="127"/>
                  </a:cubicBezTo>
                  <a:cubicBezTo>
                    <a:pt x="45" y="208"/>
                    <a:pt x="0" y="317"/>
                    <a:pt x="0" y="432"/>
                  </a:cubicBezTo>
                  <a:cubicBezTo>
                    <a:pt x="0" y="548"/>
                    <a:pt x="45" y="656"/>
                    <a:pt x="126" y="738"/>
                  </a:cubicBezTo>
                  <a:cubicBezTo>
                    <a:pt x="208" y="819"/>
                    <a:pt x="317" y="864"/>
                    <a:pt x="432" y="864"/>
                  </a:cubicBezTo>
                  <a:cubicBezTo>
                    <a:pt x="432" y="864"/>
                    <a:pt x="432" y="864"/>
                    <a:pt x="432" y="864"/>
                  </a:cubicBezTo>
                  <a:cubicBezTo>
                    <a:pt x="432" y="264"/>
                    <a:pt x="432" y="264"/>
                    <a:pt x="432" y="264"/>
                  </a:cubicBezTo>
                  <a:cubicBezTo>
                    <a:pt x="432" y="264"/>
                    <a:pt x="432" y="264"/>
                    <a:pt x="432" y="264"/>
                  </a:cubicBezTo>
                  <a:cubicBezTo>
                    <a:pt x="387" y="264"/>
                    <a:pt x="345" y="282"/>
                    <a:pt x="313" y="313"/>
                  </a:cubicBezTo>
                  <a:cubicBezTo>
                    <a:pt x="281" y="345"/>
                    <a:pt x="264" y="387"/>
                    <a:pt x="264" y="432"/>
                  </a:cubicBezTo>
                  <a:cubicBezTo>
                    <a:pt x="264" y="472"/>
                    <a:pt x="232" y="504"/>
                    <a:pt x="192" y="504"/>
                  </a:cubicBezTo>
                  <a:cubicBezTo>
                    <a:pt x="152" y="504"/>
                    <a:pt x="120" y="472"/>
                    <a:pt x="120" y="432"/>
                  </a:cubicBezTo>
                  <a:cubicBezTo>
                    <a:pt x="120" y="349"/>
                    <a:pt x="152" y="271"/>
                    <a:pt x="211" y="212"/>
                  </a:cubicBezTo>
                  <a:cubicBezTo>
                    <a:pt x="270" y="153"/>
                    <a:pt x="349" y="120"/>
                    <a:pt x="432" y="120"/>
                  </a:cubicBezTo>
                  <a:cubicBezTo>
                    <a:pt x="432" y="120"/>
                    <a:pt x="432" y="120"/>
                    <a:pt x="432" y="120"/>
                  </a:cubicBezTo>
                  <a:cubicBezTo>
                    <a:pt x="432" y="0"/>
                    <a:pt x="432" y="0"/>
                    <a:pt x="432" y="0"/>
                  </a:cubicBezTo>
                  <a:cubicBezTo>
                    <a:pt x="432" y="0"/>
                    <a:pt x="432" y="0"/>
                    <a:pt x="4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6"/>
            <p:cNvSpPr>
              <a:spLocks/>
            </p:cNvSpPr>
            <p:nvPr/>
          </p:nvSpPr>
          <p:spPr bwMode="auto">
            <a:xfrm>
              <a:off x="645" y="931"/>
              <a:ext cx="577" cy="711"/>
            </a:xfrm>
            <a:custGeom>
              <a:avLst/>
              <a:gdLst>
                <a:gd name="T0" fmla="*/ 312 w 312"/>
                <a:gd name="T1" fmla="*/ 0 h 384"/>
                <a:gd name="T2" fmla="*/ 91 w 312"/>
                <a:gd name="T3" fmla="*/ 92 h 384"/>
                <a:gd name="T4" fmla="*/ 0 w 312"/>
                <a:gd name="T5" fmla="*/ 312 h 384"/>
                <a:gd name="T6" fmla="*/ 72 w 312"/>
                <a:gd name="T7" fmla="*/ 384 h 384"/>
                <a:gd name="T8" fmla="*/ 144 w 312"/>
                <a:gd name="T9" fmla="*/ 312 h 384"/>
                <a:gd name="T10" fmla="*/ 193 w 312"/>
                <a:gd name="T11" fmla="*/ 193 h 384"/>
                <a:gd name="T12" fmla="*/ 312 w 312"/>
                <a:gd name="T13" fmla="*/ 144 h 384"/>
                <a:gd name="T14" fmla="*/ 312 w 312"/>
                <a:gd name="T15" fmla="*/ 144 h 384"/>
                <a:gd name="T16" fmla="*/ 312 w 312"/>
                <a:gd name="T17" fmla="*/ 0 h 384"/>
                <a:gd name="T18" fmla="*/ 312 w 312"/>
                <a:gd name="T19" fmla="*/ 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2" h="384">
                  <a:moveTo>
                    <a:pt x="312" y="0"/>
                  </a:moveTo>
                  <a:cubicBezTo>
                    <a:pt x="229" y="0"/>
                    <a:pt x="150" y="33"/>
                    <a:pt x="91" y="92"/>
                  </a:cubicBezTo>
                  <a:cubicBezTo>
                    <a:pt x="32" y="151"/>
                    <a:pt x="0" y="229"/>
                    <a:pt x="0" y="312"/>
                  </a:cubicBezTo>
                  <a:cubicBezTo>
                    <a:pt x="0" y="352"/>
                    <a:pt x="32" y="384"/>
                    <a:pt x="72" y="384"/>
                  </a:cubicBezTo>
                  <a:cubicBezTo>
                    <a:pt x="112" y="384"/>
                    <a:pt x="144" y="352"/>
                    <a:pt x="144" y="312"/>
                  </a:cubicBezTo>
                  <a:cubicBezTo>
                    <a:pt x="144" y="267"/>
                    <a:pt x="161" y="225"/>
                    <a:pt x="193" y="193"/>
                  </a:cubicBezTo>
                  <a:cubicBezTo>
                    <a:pt x="225" y="162"/>
                    <a:pt x="267" y="144"/>
                    <a:pt x="312" y="144"/>
                  </a:cubicBezTo>
                  <a:cubicBezTo>
                    <a:pt x="312" y="144"/>
                    <a:pt x="312" y="144"/>
                    <a:pt x="312" y="144"/>
                  </a:cubicBezTo>
                  <a:cubicBezTo>
                    <a:pt x="312" y="0"/>
                    <a:pt x="312" y="0"/>
                    <a:pt x="312" y="0"/>
                  </a:cubicBezTo>
                  <a:cubicBezTo>
                    <a:pt x="312" y="0"/>
                    <a:pt x="312" y="0"/>
                    <a:pt x="3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7"/>
            <p:cNvSpPr>
              <a:spLocks/>
            </p:cNvSpPr>
            <p:nvPr/>
          </p:nvSpPr>
          <p:spPr bwMode="auto">
            <a:xfrm>
              <a:off x="1089" y="2575"/>
              <a:ext cx="133" cy="355"/>
            </a:xfrm>
            <a:custGeom>
              <a:avLst/>
              <a:gdLst>
                <a:gd name="T0" fmla="*/ 133 w 133"/>
                <a:gd name="T1" fmla="*/ 0 h 355"/>
                <a:gd name="T2" fmla="*/ 133 w 133"/>
                <a:gd name="T3" fmla="*/ 0 h 355"/>
                <a:gd name="T4" fmla="*/ 0 w 133"/>
                <a:gd name="T5" fmla="*/ 0 h 355"/>
                <a:gd name="T6" fmla="*/ 0 w 133"/>
                <a:gd name="T7" fmla="*/ 355 h 355"/>
                <a:gd name="T8" fmla="*/ 133 w 133"/>
                <a:gd name="T9" fmla="*/ 355 h 355"/>
                <a:gd name="T10" fmla="*/ 133 w 133"/>
                <a:gd name="T11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3" h="355">
                  <a:moveTo>
                    <a:pt x="133" y="0"/>
                  </a:moveTo>
                  <a:lnTo>
                    <a:pt x="133" y="0"/>
                  </a:lnTo>
                  <a:lnTo>
                    <a:pt x="0" y="0"/>
                  </a:lnTo>
                  <a:lnTo>
                    <a:pt x="0" y="355"/>
                  </a:lnTo>
                  <a:lnTo>
                    <a:pt x="133" y="355"/>
                  </a:lnTo>
                  <a:lnTo>
                    <a:pt x="13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8"/>
            <p:cNvSpPr>
              <a:spLocks/>
            </p:cNvSpPr>
            <p:nvPr/>
          </p:nvSpPr>
          <p:spPr bwMode="auto">
            <a:xfrm>
              <a:off x="1089" y="2575"/>
              <a:ext cx="133" cy="355"/>
            </a:xfrm>
            <a:custGeom>
              <a:avLst/>
              <a:gdLst>
                <a:gd name="T0" fmla="*/ 133 w 133"/>
                <a:gd name="T1" fmla="*/ 0 h 355"/>
                <a:gd name="T2" fmla="*/ 133 w 133"/>
                <a:gd name="T3" fmla="*/ 0 h 355"/>
                <a:gd name="T4" fmla="*/ 0 w 133"/>
                <a:gd name="T5" fmla="*/ 0 h 355"/>
                <a:gd name="T6" fmla="*/ 0 w 133"/>
                <a:gd name="T7" fmla="*/ 355 h 355"/>
                <a:gd name="T8" fmla="*/ 133 w 133"/>
                <a:gd name="T9" fmla="*/ 355 h 355"/>
                <a:gd name="T10" fmla="*/ 133 w 133"/>
                <a:gd name="T11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3" h="355">
                  <a:moveTo>
                    <a:pt x="133" y="0"/>
                  </a:moveTo>
                  <a:lnTo>
                    <a:pt x="133" y="0"/>
                  </a:lnTo>
                  <a:lnTo>
                    <a:pt x="0" y="0"/>
                  </a:lnTo>
                  <a:lnTo>
                    <a:pt x="0" y="355"/>
                  </a:lnTo>
                  <a:lnTo>
                    <a:pt x="133" y="355"/>
                  </a:lnTo>
                  <a:lnTo>
                    <a:pt x="13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9"/>
            <p:cNvSpPr>
              <a:spLocks/>
            </p:cNvSpPr>
            <p:nvPr/>
          </p:nvSpPr>
          <p:spPr bwMode="auto">
            <a:xfrm>
              <a:off x="956" y="2930"/>
              <a:ext cx="266" cy="1422"/>
            </a:xfrm>
            <a:custGeom>
              <a:avLst/>
              <a:gdLst>
                <a:gd name="T0" fmla="*/ 266 w 266"/>
                <a:gd name="T1" fmla="*/ 0 h 1422"/>
                <a:gd name="T2" fmla="*/ 133 w 266"/>
                <a:gd name="T3" fmla="*/ 0 h 1422"/>
                <a:gd name="T4" fmla="*/ 0 w 266"/>
                <a:gd name="T5" fmla="*/ 0 h 1422"/>
                <a:gd name="T6" fmla="*/ 0 w 266"/>
                <a:gd name="T7" fmla="*/ 1422 h 1422"/>
                <a:gd name="T8" fmla="*/ 266 w 266"/>
                <a:gd name="T9" fmla="*/ 1422 h 1422"/>
                <a:gd name="T10" fmla="*/ 266 w 266"/>
                <a:gd name="T11" fmla="*/ 0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6" h="1422">
                  <a:moveTo>
                    <a:pt x="266" y="0"/>
                  </a:moveTo>
                  <a:lnTo>
                    <a:pt x="133" y="0"/>
                  </a:lnTo>
                  <a:lnTo>
                    <a:pt x="0" y="0"/>
                  </a:lnTo>
                  <a:lnTo>
                    <a:pt x="0" y="1422"/>
                  </a:lnTo>
                  <a:lnTo>
                    <a:pt x="266" y="1422"/>
                  </a:lnTo>
                  <a:lnTo>
                    <a:pt x="26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0"/>
            <p:cNvSpPr>
              <a:spLocks/>
            </p:cNvSpPr>
            <p:nvPr/>
          </p:nvSpPr>
          <p:spPr bwMode="auto">
            <a:xfrm>
              <a:off x="956" y="2930"/>
              <a:ext cx="266" cy="1422"/>
            </a:xfrm>
            <a:custGeom>
              <a:avLst/>
              <a:gdLst>
                <a:gd name="T0" fmla="*/ 266 w 266"/>
                <a:gd name="T1" fmla="*/ 0 h 1422"/>
                <a:gd name="T2" fmla="*/ 133 w 266"/>
                <a:gd name="T3" fmla="*/ 0 h 1422"/>
                <a:gd name="T4" fmla="*/ 0 w 266"/>
                <a:gd name="T5" fmla="*/ 0 h 1422"/>
                <a:gd name="T6" fmla="*/ 0 w 266"/>
                <a:gd name="T7" fmla="*/ 1422 h 1422"/>
                <a:gd name="T8" fmla="*/ 266 w 266"/>
                <a:gd name="T9" fmla="*/ 1422 h 1422"/>
                <a:gd name="T10" fmla="*/ 266 w 266"/>
                <a:gd name="T11" fmla="*/ 0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6" h="1422">
                  <a:moveTo>
                    <a:pt x="266" y="0"/>
                  </a:moveTo>
                  <a:lnTo>
                    <a:pt x="133" y="0"/>
                  </a:lnTo>
                  <a:lnTo>
                    <a:pt x="0" y="0"/>
                  </a:lnTo>
                  <a:lnTo>
                    <a:pt x="0" y="1422"/>
                  </a:lnTo>
                  <a:lnTo>
                    <a:pt x="266" y="1422"/>
                  </a:lnTo>
                  <a:lnTo>
                    <a:pt x="26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" name="圆角矩形 2"/>
          <p:cNvSpPr/>
          <p:nvPr/>
        </p:nvSpPr>
        <p:spPr>
          <a:xfrm>
            <a:off x="674257" y="351696"/>
            <a:ext cx="2520280" cy="70788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674257" y="351696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spc="600" dirty="0" smtClean="0">
                <a:solidFill>
                  <a:schemeClr val="accent1">
                    <a:lumMod val="75000"/>
                  </a:schemeClr>
                </a:solidFill>
              </a:rPr>
              <a:t>接任务</a:t>
            </a:r>
            <a:endParaRPr lang="zh-CN" altLang="en-US" sz="4000" spc="6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429" y="1680580"/>
            <a:ext cx="2060240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680580"/>
            <a:ext cx="1945775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987824" y="2041971"/>
            <a:ext cx="31323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spc="600" dirty="0" smtClean="0">
                <a:solidFill>
                  <a:schemeClr val="bg1">
                    <a:lumMod val="75000"/>
                  </a:schemeClr>
                </a:solidFill>
              </a:rPr>
              <a:t>准备</a:t>
            </a:r>
            <a:endParaRPr lang="en-US" altLang="zh-CN" sz="3200" spc="600" dirty="0" smtClean="0">
              <a:solidFill>
                <a:schemeClr val="bg1">
                  <a:lumMod val="75000"/>
                </a:schemeClr>
              </a:solidFill>
            </a:endParaRPr>
          </a:p>
          <a:p>
            <a:pPr algn="ctr"/>
            <a:r>
              <a:rPr lang="zh-CN" altLang="en-US" sz="3200" spc="600" dirty="0" smtClean="0">
                <a:solidFill>
                  <a:schemeClr val="bg1">
                    <a:lumMod val="75000"/>
                  </a:schemeClr>
                </a:solidFill>
              </a:rPr>
              <a:t>开始</a:t>
            </a:r>
            <a:endParaRPr lang="zh-CN" altLang="en-US" sz="3200" spc="6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631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20"/>
    </mc:Choice>
    <mc:Fallback xmlns="">
      <p:transition spd="slow" advTm="492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6"/>
          <p:cNvGrpSpPr>
            <a:grpSpLocks noChangeAspect="1"/>
          </p:cNvGrpSpPr>
          <p:nvPr/>
        </p:nvGrpSpPr>
        <p:grpSpPr bwMode="auto">
          <a:xfrm>
            <a:off x="2817114" y="-1309482"/>
            <a:ext cx="7682206" cy="14079244"/>
            <a:chOff x="156" y="441"/>
            <a:chExt cx="2134" cy="3911"/>
          </a:xfrm>
          <a:solidFill>
            <a:schemeClr val="bg1">
              <a:lumMod val="85000"/>
              <a:alpha val="7000"/>
            </a:schemeClr>
          </a:solidFill>
        </p:grpSpPr>
        <p:sp>
          <p:nvSpPr>
            <p:cNvPr id="31" name="AutoShape 5"/>
            <p:cNvSpPr>
              <a:spLocks noChangeAspect="1" noChangeArrowheads="1" noTextEdit="1"/>
            </p:cNvSpPr>
            <p:nvPr/>
          </p:nvSpPr>
          <p:spPr bwMode="auto">
            <a:xfrm>
              <a:off x="158" y="441"/>
              <a:ext cx="2132" cy="390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Oval 7"/>
            <p:cNvSpPr>
              <a:spLocks noChangeArrowheads="1"/>
            </p:cNvSpPr>
            <p:nvPr/>
          </p:nvSpPr>
          <p:spPr bwMode="auto">
            <a:xfrm>
              <a:off x="156" y="443"/>
              <a:ext cx="2132" cy="213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8"/>
            <p:cNvSpPr>
              <a:spLocks/>
            </p:cNvSpPr>
            <p:nvPr/>
          </p:nvSpPr>
          <p:spPr bwMode="auto">
            <a:xfrm>
              <a:off x="423" y="709"/>
              <a:ext cx="1599" cy="1599"/>
            </a:xfrm>
            <a:custGeom>
              <a:avLst/>
              <a:gdLst>
                <a:gd name="T0" fmla="*/ 432 w 864"/>
                <a:gd name="T1" fmla="*/ 0 h 864"/>
                <a:gd name="T2" fmla="*/ 737 w 864"/>
                <a:gd name="T3" fmla="*/ 127 h 864"/>
                <a:gd name="T4" fmla="*/ 864 w 864"/>
                <a:gd name="T5" fmla="*/ 432 h 864"/>
                <a:gd name="T6" fmla="*/ 737 w 864"/>
                <a:gd name="T7" fmla="*/ 738 h 864"/>
                <a:gd name="T8" fmla="*/ 432 w 864"/>
                <a:gd name="T9" fmla="*/ 864 h 864"/>
                <a:gd name="T10" fmla="*/ 126 w 864"/>
                <a:gd name="T11" fmla="*/ 738 h 864"/>
                <a:gd name="T12" fmla="*/ 0 w 864"/>
                <a:gd name="T13" fmla="*/ 432 h 864"/>
                <a:gd name="T14" fmla="*/ 126 w 864"/>
                <a:gd name="T15" fmla="*/ 127 h 864"/>
                <a:gd name="T16" fmla="*/ 432 w 864"/>
                <a:gd name="T17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4" h="864">
                  <a:moveTo>
                    <a:pt x="432" y="0"/>
                  </a:moveTo>
                  <a:cubicBezTo>
                    <a:pt x="547" y="0"/>
                    <a:pt x="656" y="45"/>
                    <a:pt x="737" y="127"/>
                  </a:cubicBezTo>
                  <a:cubicBezTo>
                    <a:pt x="819" y="208"/>
                    <a:pt x="864" y="317"/>
                    <a:pt x="864" y="432"/>
                  </a:cubicBezTo>
                  <a:cubicBezTo>
                    <a:pt x="864" y="548"/>
                    <a:pt x="819" y="656"/>
                    <a:pt x="737" y="738"/>
                  </a:cubicBezTo>
                  <a:cubicBezTo>
                    <a:pt x="656" y="819"/>
                    <a:pt x="547" y="864"/>
                    <a:pt x="432" y="864"/>
                  </a:cubicBezTo>
                  <a:cubicBezTo>
                    <a:pt x="317" y="864"/>
                    <a:pt x="208" y="819"/>
                    <a:pt x="126" y="738"/>
                  </a:cubicBezTo>
                  <a:cubicBezTo>
                    <a:pt x="45" y="656"/>
                    <a:pt x="0" y="548"/>
                    <a:pt x="0" y="432"/>
                  </a:cubicBezTo>
                  <a:cubicBezTo>
                    <a:pt x="0" y="317"/>
                    <a:pt x="45" y="208"/>
                    <a:pt x="126" y="127"/>
                  </a:cubicBezTo>
                  <a:cubicBezTo>
                    <a:pt x="208" y="45"/>
                    <a:pt x="317" y="0"/>
                    <a:pt x="4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Rectangle 9"/>
            <p:cNvSpPr>
              <a:spLocks noChangeArrowheads="1"/>
            </p:cNvSpPr>
            <p:nvPr/>
          </p:nvSpPr>
          <p:spPr bwMode="auto">
            <a:xfrm>
              <a:off x="1089" y="2575"/>
              <a:ext cx="266" cy="106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Rectangle 10"/>
            <p:cNvSpPr>
              <a:spLocks noChangeArrowheads="1"/>
            </p:cNvSpPr>
            <p:nvPr/>
          </p:nvSpPr>
          <p:spPr bwMode="auto">
            <a:xfrm>
              <a:off x="1089" y="2575"/>
              <a:ext cx="266" cy="106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Rectangle 11"/>
            <p:cNvSpPr>
              <a:spLocks noChangeArrowheads="1"/>
            </p:cNvSpPr>
            <p:nvPr/>
          </p:nvSpPr>
          <p:spPr bwMode="auto">
            <a:xfrm>
              <a:off x="956" y="2930"/>
              <a:ext cx="533" cy="142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Rectangle 12"/>
            <p:cNvSpPr>
              <a:spLocks noChangeArrowheads="1"/>
            </p:cNvSpPr>
            <p:nvPr/>
          </p:nvSpPr>
          <p:spPr bwMode="auto">
            <a:xfrm>
              <a:off x="956" y="2930"/>
              <a:ext cx="533" cy="142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3"/>
            <p:cNvSpPr>
              <a:spLocks/>
            </p:cNvSpPr>
            <p:nvPr/>
          </p:nvSpPr>
          <p:spPr bwMode="auto">
            <a:xfrm>
              <a:off x="645" y="931"/>
              <a:ext cx="710" cy="711"/>
            </a:xfrm>
            <a:custGeom>
              <a:avLst/>
              <a:gdLst>
                <a:gd name="T0" fmla="*/ 72 w 384"/>
                <a:gd name="T1" fmla="*/ 384 h 384"/>
                <a:gd name="T2" fmla="*/ 0 w 384"/>
                <a:gd name="T3" fmla="*/ 312 h 384"/>
                <a:gd name="T4" fmla="*/ 91 w 384"/>
                <a:gd name="T5" fmla="*/ 92 h 384"/>
                <a:gd name="T6" fmla="*/ 312 w 384"/>
                <a:gd name="T7" fmla="*/ 0 h 384"/>
                <a:gd name="T8" fmla="*/ 384 w 384"/>
                <a:gd name="T9" fmla="*/ 72 h 384"/>
                <a:gd name="T10" fmla="*/ 312 w 384"/>
                <a:gd name="T11" fmla="*/ 144 h 384"/>
                <a:gd name="T12" fmla="*/ 193 w 384"/>
                <a:gd name="T13" fmla="*/ 193 h 384"/>
                <a:gd name="T14" fmla="*/ 144 w 384"/>
                <a:gd name="T15" fmla="*/ 312 h 384"/>
                <a:gd name="T16" fmla="*/ 72 w 384"/>
                <a:gd name="T17" fmla="*/ 38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4" h="384">
                  <a:moveTo>
                    <a:pt x="72" y="384"/>
                  </a:moveTo>
                  <a:cubicBezTo>
                    <a:pt x="32" y="384"/>
                    <a:pt x="0" y="352"/>
                    <a:pt x="0" y="312"/>
                  </a:cubicBezTo>
                  <a:cubicBezTo>
                    <a:pt x="0" y="229"/>
                    <a:pt x="32" y="151"/>
                    <a:pt x="91" y="92"/>
                  </a:cubicBezTo>
                  <a:cubicBezTo>
                    <a:pt x="150" y="33"/>
                    <a:pt x="229" y="0"/>
                    <a:pt x="312" y="0"/>
                  </a:cubicBezTo>
                  <a:cubicBezTo>
                    <a:pt x="352" y="0"/>
                    <a:pt x="384" y="32"/>
                    <a:pt x="384" y="72"/>
                  </a:cubicBezTo>
                  <a:cubicBezTo>
                    <a:pt x="384" y="112"/>
                    <a:pt x="352" y="144"/>
                    <a:pt x="312" y="144"/>
                  </a:cubicBezTo>
                  <a:cubicBezTo>
                    <a:pt x="267" y="144"/>
                    <a:pt x="225" y="162"/>
                    <a:pt x="193" y="193"/>
                  </a:cubicBezTo>
                  <a:cubicBezTo>
                    <a:pt x="161" y="225"/>
                    <a:pt x="144" y="267"/>
                    <a:pt x="144" y="312"/>
                  </a:cubicBezTo>
                  <a:cubicBezTo>
                    <a:pt x="144" y="352"/>
                    <a:pt x="112" y="384"/>
                    <a:pt x="72" y="38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14"/>
            <p:cNvSpPr>
              <a:spLocks/>
            </p:cNvSpPr>
            <p:nvPr/>
          </p:nvSpPr>
          <p:spPr bwMode="auto">
            <a:xfrm>
              <a:off x="156" y="443"/>
              <a:ext cx="1066" cy="2132"/>
            </a:xfrm>
            <a:custGeom>
              <a:avLst/>
              <a:gdLst>
                <a:gd name="T0" fmla="*/ 576 w 576"/>
                <a:gd name="T1" fmla="*/ 0 h 1152"/>
                <a:gd name="T2" fmla="*/ 0 w 576"/>
                <a:gd name="T3" fmla="*/ 576 h 1152"/>
                <a:gd name="T4" fmla="*/ 576 w 576"/>
                <a:gd name="T5" fmla="*/ 1152 h 1152"/>
                <a:gd name="T6" fmla="*/ 576 w 576"/>
                <a:gd name="T7" fmla="*/ 1152 h 1152"/>
                <a:gd name="T8" fmla="*/ 576 w 576"/>
                <a:gd name="T9" fmla="*/ 1008 h 1152"/>
                <a:gd name="T10" fmla="*/ 576 w 576"/>
                <a:gd name="T11" fmla="*/ 1008 h 1152"/>
                <a:gd name="T12" fmla="*/ 270 w 576"/>
                <a:gd name="T13" fmla="*/ 882 h 1152"/>
                <a:gd name="T14" fmla="*/ 144 w 576"/>
                <a:gd name="T15" fmla="*/ 576 h 1152"/>
                <a:gd name="T16" fmla="*/ 270 w 576"/>
                <a:gd name="T17" fmla="*/ 271 h 1152"/>
                <a:gd name="T18" fmla="*/ 576 w 576"/>
                <a:gd name="T19" fmla="*/ 144 h 1152"/>
                <a:gd name="T20" fmla="*/ 576 w 576"/>
                <a:gd name="T21" fmla="*/ 144 h 1152"/>
                <a:gd name="T22" fmla="*/ 576 w 576"/>
                <a:gd name="T23" fmla="*/ 0 h 1152"/>
                <a:gd name="T24" fmla="*/ 576 w 576"/>
                <a:gd name="T2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6" h="1152">
                  <a:moveTo>
                    <a:pt x="576" y="0"/>
                  </a:moveTo>
                  <a:cubicBezTo>
                    <a:pt x="258" y="0"/>
                    <a:pt x="0" y="258"/>
                    <a:pt x="0" y="576"/>
                  </a:cubicBezTo>
                  <a:cubicBezTo>
                    <a:pt x="0" y="894"/>
                    <a:pt x="258" y="1152"/>
                    <a:pt x="576" y="1152"/>
                  </a:cubicBezTo>
                  <a:cubicBezTo>
                    <a:pt x="576" y="1152"/>
                    <a:pt x="576" y="1152"/>
                    <a:pt x="576" y="1152"/>
                  </a:cubicBezTo>
                  <a:cubicBezTo>
                    <a:pt x="576" y="1008"/>
                    <a:pt x="576" y="1008"/>
                    <a:pt x="576" y="1008"/>
                  </a:cubicBezTo>
                  <a:cubicBezTo>
                    <a:pt x="576" y="1008"/>
                    <a:pt x="576" y="1008"/>
                    <a:pt x="576" y="1008"/>
                  </a:cubicBezTo>
                  <a:cubicBezTo>
                    <a:pt x="461" y="1008"/>
                    <a:pt x="352" y="963"/>
                    <a:pt x="270" y="882"/>
                  </a:cubicBezTo>
                  <a:cubicBezTo>
                    <a:pt x="189" y="800"/>
                    <a:pt x="144" y="692"/>
                    <a:pt x="144" y="576"/>
                  </a:cubicBezTo>
                  <a:cubicBezTo>
                    <a:pt x="144" y="461"/>
                    <a:pt x="189" y="352"/>
                    <a:pt x="270" y="271"/>
                  </a:cubicBezTo>
                  <a:cubicBezTo>
                    <a:pt x="352" y="189"/>
                    <a:pt x="461" y="144"/>
                    <a:pt x="576" y="144"/>
                  </a:cubicBezTo>
                  <a:cubicBezTo>
                    <a:pt x="576" y="144"/>
                    <a:pt x="576" y="144"/>
                    <a:pt x="576" y="144"/>
                  </a:cubicBezTo>
                  <a:cubicBezTo>
                    <a:pt x="576" y="0"/>
                    <a:pt x="576" y="0"/>
                    <a:pt x="576" y="0"/>
                  </a:cubicBezTo>
                  <a:cubicBezTo>
                    <a:pt x="576" y="0"/>
                    <a:pt x="576" y="0"/>
                    <a:pt x="57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15"/>
            <p:cNvSpPr>
              <a:spLocks/>
            </p:cNvSpPr>
            <p:nvPr/>
          </p:nvSpPr>
          <p:spPr bwMode="auto">
            <a:xfrm>
              <a:off x="423" y="709"/>
              <a:ext cx="799" cy="1599"/>
            </a:xfrm>
            <a:custGeom>
              <a:avLst/>
              <a:gdLst>
                <a:gd name="T0" fmla="*/ 432 w 432"/>
                <a:gd name="T1" fmla="*/ 0 h 864"/>
                <a:gd name="T2" fmla="*/ 126 w 432"/>
                <a:gd name="T3" fmla="*/ 127 h 864"/>
                <a:gd name="T4" fmla="*/ 0 w 432"/>
                <a:gd name="T5" fmla="*/ 432 h 864"/>
                <a:gd name="T6" fmla="*/ 126 w 432"/>
                <a:gd name="T7" fmla="*/ 738 h 864"/>
                <a:gd name="T8" fmla="*/ 432 w 432"/>
                <a:gd name="T9" fmla="*/ 864 h 864"/>
                <a:gd name="T10" fmla="*/ 432 w 432"/>
                <a:gd name="T11" fmla="*/ 864 h 864"/>
                <a:gd name="T12" fmla="*/ 432 w 432"/>
                <a:gd name="T13" fmla="*/ 264 h 864"/>
                <a:gd name="T14" fmla="*/ 432 w 432"/>
                <a:gd name="T15" fmla="*/ 264 h 864"/>
                <a:gd name="T16" fmla="*/ 313 w 432"/>
                <a:gd name="T17" fmla="*/ 313 h 864"/>
                <a:gd name="T18" fmla="*/ 264 w 432"/>
                <a:gd name="T19" fmla="*/ 432 h 864"/>
                <a:gd name="T20" fmla="*/ 192 w 432"/>
                <a:gd name="T21" fmla="*/ 504 h 864"/>
                <a:gd name="T22" fmla="*/ 120 w 432"/>
                <a:gd name="T23" fmla="*/ 432 h 864"/>
                <a:gd name="T24" fmla="*/ 211 w 432"/>
                <a:gd name="T25" fmla="*/ 212 h 864"/>
                <a:gd name="T26" fmla="*/ 432 w 432"/>
                <a:gd name="T27" fmla="*/ 120 h 864"/>
                <a:gd name="T28" fmla="*/ 432 w 432"/>
                <a:gd name="T29" fmla="*/ 120 h 864"/>
                <a:gd name="T30" fmla="*/ 432 w 432"/>
                <a:gd name="T31" fmla="*/ 0 h 864"/>
                <a:gd name="T32" fmla="*/ 432 w 432"/>
                <a:gd name="T33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2" h="864">
                  <a:moveTo>
                    <a:pt x="432" y="0"/>
                  </a:moveTo>
                  <a:cubicBezTo>
                    <a:pt x="317" y="0"/>
                    <a:pt x="208" y="45"/>
                    <a:pt x="126" y="127"/>
                  </a:cubicBezTo>
                  <a:cubicBezTo>
                    <a:pt x="45" y="208"/>
                    <a:pt x="0" y="317"/>
                    <a:pt x="0" y="432"/>
                  </a:cubicBezTo>
                  <a:cubicBezTo>
                    <a:pt x="0" y="548"/>
                    <a:pt x="45" y="656"/>
                    <a:pt x="126" y="738"/>
                  </a:cubicBezTo>
                  <a:cubicBezTo>
                    <a:pt x="208" y="819"/>
                    <a:pt x="317" y="864"/>
                    <a:pt x="432" y="864"/>
                  </a:cubicBezTo>
                  <a:cubicBezTo>
                    <a:pt x="432" y="864"/>
                    <a:pt x="432" y="864"/>
                    <a:pt x="432" y="864"/>
                  </a:cubicBezTo>
                  <a:cubicBezTo>
                    <a:pt x="432" y="264"/>
                    <a:pt x="432" y="264"/>
                    <a:pt x="432" y="264"/>
                  </a:cubicBezTo>
                  <a:cubicBezTo>
                    <a:pt x="432" y="264"/>
                    <a:pt x="432" y="264"/>
                    <a:pt x="432" y="264"/>
                  </a:cubicBezTo>
                  <a:cubicBezTo>
                    <a:pt x="387" y="264"/>
                    <a:pt x="345" y="282"/>
                    <a:pt x="313" y="313"/>
                  </a:cubicBezTo>
                  <a:cubicBezTo>
                    <a:pt x="281" y="345"/>
                    <a:pt x="264" y="387"/>
                    <a:pt x="264" y="432"/>
                  </a:cubicBezTo>
                  <a:cubicBezTo>
                    <a:pt x="264" y="472"/>
                    <a:pt x="232" y="504"/>
                    <a:pt x="192" y="504"/>
                  </a:cubicBezTo>
                  <a:cubicBezTo>
                    <a:pt x="152" y="504"/>
                    <a:pt x="120" y="472"/>
                    <a:pt x="120" y="432"/>
                  </a:cubicBezTo>
                  <a:cubicBezTo>
                    <a:pt x="120" y="349"/>
                    <a:pt x="152" y="271"/>
                    <a:pt x="211" y="212"/>
                  </a:cubicBezTo>
                  <a:cubicBezTo>
                    <a:pt x="270" y="153"/>
                    <a:pt x="349" y="120"/>
                    <a:pt x="432" y="120"/>
                  </a:cubicBezTo>
                  <a:cubicBezTo>
                    <a:pt x="432" y="120"/>
                    <a:pt x="432" y="120"/>
                    <a:pt x="432" y="120"/>
                  </a:cubicBezTo>
                  <a:cubicBezTo>
                    <a:pt x="432" y="0"/>
                    <a:pt x="432" y="0"/>
                    <a:pt x="432" y="0"/>
                  </a:cubicBezTo>
                  <a:cubicBezTo>
                    <a:pt x="432" y="0"/>
                    <a:pt x="432" y="0"/>
                    <a:pt x="4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16"/>
            <p:cNvSpPr>
              <a:spLocks/>
            </p:cNvSpPr>
            <p:nvPr/>
          </p:nvSpPr>
          <p:spPr bwMode="auto">
            <a:xfrm>
              <a:off x="645" y="931"/>
              <a:ext cx="577" cy="711"/>
            </a:xfrm>
            <a:custGeom>
              <a:avLst/>
              <a:gdLst>
                <a:gd name="T0" fmla="*/ 312 w 312"/>
                <a:gd name="T1" fmla="*/ 0 h 384"/>
                <a:gd name="T2" fmla="*/ 91 w 312"/>
                <a:gd name="T3" fmla="*/ 92 h 384"/>
                <a:gd name="T4" fmla="*/ 0 w 312"/>
                <a:gd name="T5" fmla="*/ 312 h 384"/>
                <a:gd name="T6" fmla="*/ 72 w 312"/>
                <a:gd name="T7" fmla="*/ 384 h 384"/>
                <a:gd name="T8" fmla="*/ 144 w 312"/>
                <a:gd name="T9" fmla="*/ 312 h 384"/>
                <a:gd name="T10" fmla="*/ 193 w 312"/>
                <a:gd name="T11" fmla="*/ 193 h 384"/>
                <a:gd name="T12" fmla="*/ 312 w 312"/>
                <a:gd name="T13" fmla="*/ 144 h 384"/>
                <a:gd name="T14" fmla="*/ 312 w 312"/>
                <a:gd name="T15" fmla="*/ 144 h 384"/>
                <a:gd name="T16" fmla="*/ 312 w 312"/>
                <a:gd name="T17" fmla="*/ 0 h 384"/>
                <a:gd name="T18" fmla="*/ 312 w 312"/>
                <a:gd name="T19" fmla="*/ 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2" h="384">
                  <a:moveTo>
                    <a:pt x="312" y="0"/>
                  </a:moveTo>
                  <a:cubicBezTo>
                    <a:pt x="229" y="0"/>
                    <a:pt x="150" y="33"/>
                    <a:pt x="91" y="92"/>
                  </a:cubicBezTo>
                  <a:cubicBezTo>
                    <a:pt x="32" y="151"/>
                    <a:pt x="0" y="229"/>
                    <a:pt x="0" y="312"/>
                  </a:cubicBezTo>
                  <a:cubicBezTo>
                    <a:pt x="0" y="352"/>
                    <a:pt x="32" y="384"/>
                    <a:pt x="72" y="384"/>
                  </a:cubicBezTo>
                  <a:cubicBezTo>
                    <a:pt x="112" y="384"/>
                    <a:pt x="144" y="352"/>
                    <a:pt x="144" y="312"/>
                  </a:cubicBezTo>
                  <a:cubicBezTo>
                    <a:pt x="144" y="267"/>
                    <a:pt x="161" y="225"/>
                    <a:pt x="193" y="193"/>
                  </a:cubicBezTo>
                  <a:cubicBezTo>
                    <a:pt x="225" y="162"/>
                    <a:pt x="267" y="144"/>
                    <a:pt x="312" y="144"/>
                  </a:cubicBezTo>
                  <a:cubicBezTo>
                    <a:pt x="312" y="144"/>
                    <a:pt x="312" y="144"/>
                    <a:pt x="312" y="144"/>
                  </a:cubicBezTo>
                  <a:cubicBezTo>
                    <a:pt x="312" y="0"/>
                    <a:pt x="312" y="0"/>
                    <a:pt x="312" y="0"/>
                  </a:cubicBezTo>
                  <a:cubicBezTo>
                    <a:pt x="312" y="0"/>
                    <a:pt x="312" y="0"/>
                    <a:pt x="3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17"/>
            <p:cNvSpPr>
              <a:spLocks/>
            </p:cNvSpPr>
            <p:nvPr/>
          </p:nvSpPr>
          <p:spPr bwMode="auto">
            <a:xfrm>
              <a:off x="1089" y="2575"/>
              <a:ext cx="133" cy="355"/>
            </a:xfrm>
            <a:custGeom>
              <a:avLst/>
              <a:gdLst>
                <a:gd name="T0" fmla="*/ 133 w 133"/>
                <a:gd name="T1" fmla="*/ 0 h 355"/>
                <a:gd name="T2" fmla="*/ 133 w 133"/>
                <a:gd name="T3" fmla="*/ 0 h 355"/>
                <a:gd name="T4" fmla="*/ 0 w 133"/>
                <a:gd name="T5" fmla="*/ 0 h 355"/>
                <a:gd name="T6" fmla="*/ 0 w 133"/>
                <a:gd name="T7" fmla="*/ 355 h 355"/>
                <a:gd name="T8" fmla="*/ 133 w 133"/>
                <a:gd name="T9" fmla="*/ 355 h 355"/>
                <a:gd name="T10" fmla="*/ 133 w 133"/>
                <a:gd name="T11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3" h="355">
                  <a:moveTo>
                    <a:pt x="133" y="0"/>
                  </a:moveTo>
                  <a:lnTo>
                    <a:pt x="133" y="0"/>
                  </a:lnTo>
                  <a:lnTo>
                    <a:pt x="0" y="0"/>
                  </a:lnTo>
                  <a:lnTo>
                    <a:pt x="0" y="355"/>
                  </a:lnTo>
                  <a:lnTo>
                    <a:pt x="133" y="355"/>
                  </a:lnTo>
                  <a:lnTo>
                    <a:pt x="13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8"/>
            <p:cNvSpPr>
              <a:spLocks/>
            </p:cNvSpPr>
            <p:nvPr/>
          </p:nvSpPr>
          <p:spPr bwMode="auto">
            <a:xfrm>
              <a:off x="1089" y="2575"/>
              <a:ext cx="133" cy="355"/>
            </a:xfrm>
            <a:custGeom>
              <a:avLst/>
              <a:gdLst>
                <a:gd name="T0" fmla="*/ 133 w 133"/>
                <a:gd name="T1" fmla="*/ 0 h 355"/>
                <a:gd name="T2" fmla="*/ 133 w 133"/>
                <a:gd name="T3" fmla="*/ 0 h 355"/>
                <a:gd name="T4" fmla="*/ 0 w 133"/>
                <a:gd name="T5" fmla="*/ 0 h 355"/>
                <a:gd name="T6" fmla="*/ 0 w 133"/>
                <a:gd name="T7" fmla="*/ 355 h 355"/>
                <a:gd name="T8" fmla="*/ 133 w 133"/>
                <a:gd name="T9" fmla="*/ 355 h 355"/>
                <a:gd name="T10" fmla="*/ 133 w 133"/>
                <a:gd name="T11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3" h="355">
                  <a:moveTo>
                    <a:pt x="133" y="0"/>
                  </a:moveTo>
                  <a:lnTo>
                    <a:pt x="133" y="0"/>
                  </a:lnTo>
                  <a:lnTo>
                    <a:pt x="0" y="0"/>
                  </a:lnTo>
                  <a:lnTo>
                    <a:pt x="0" y="355"/>
                  </a:lnTo>
                  <a:lnTo>
                    <a:pt x="133" y="355"/>
                  </a:lnTo>
                  <a:lnTo>
                    <a:pt x="13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9"/>
            <p:cNvSpPr>
              <a:spLocks/>
            </p:cNvSpPr>
            <p:nvPr/>
          </p:nvSpPr>
          <p:spPr bwMode="auto">
            <a:xfrm>
              <a:off x="956" y="2930"/>
              <a:ext cx="266" cy="1422"/>
            </a:xfrm>
            <a:custGeom>
              <a:avLst/>
              <a:gdLst>
                <a:gd name="T0" fmla="*/ 266 w 266"/>
                <a:gd name="T1" fmla="*/ 0 h 1422"/>
                <a:gd name="T2" fmla="*/ 133 w 266"/>
                <a:gd name="T3" fmla="*/ 0 h 1422"/>
                <a:gd name="T4" fmla="*/ 0 w 266"/>
                <a:gd name="T5" fmla="*/ 0 h 1422"/>
                <a:gd name="T6" fmla="*/ 0 w 266"/>
                <a:gd name="T7" fmla="*/ 1422 h 1422"/>
                <a:gd name="T8" fmla="*/ 266 w 266"/>
                <a:gd name="T9" fmla="*/ 1422 h 1422"/>
                <a:gd name="T10" fmla="*/ 266 w 266"/>
                <a:gd name="T11" fmla="*/ 0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6" h="1422">
                  <a:moveTo>
                    <a:pt x="266" y="0"/>
                  </a:moveTo>
                  <a:lnTo>
                    <a:pt x="133" y="0"/>
                  </a:lnTo>
                  <a:lnTo>
                    <a:pt x="0" y="0"/>
                  </a:lnTo>
                  <a:lnTo>
                    <a:pt x="0" y="1422"/>
                  </a:lnTo>
                  <a:lnTo>
                    <a:pt x="266" y="1422"/>
                  </a:lnTo>
                  <a:lnTo>
                    <a:pt x="26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0"/>
            <p:cNvSpPr>
              <a:spLocks/>
            </p:cNvSpPr>
            <p:nvPr/>
          </p:nvSpPr>
          <p:spPr bwMode="auto">
            <a:xfrm>
              <a:off x="956" y="2930"/>
              <a:ext cx="266" cy="1422"/>
            </a:xfrm>
            <a:custGeom>
              <a:avLst/>
              <a:gdLst>
                <a:gd name="T0" fmla="*/ 266 w 266"/>
                <a:gd name="T1" fmla="*/ 0 h 1422"/>
                <a:gd name="T2" fmla="*/ 133 w 266"/>
                <a:gd name="T3" fmla="*/ 0 h 1422"/>
                <a:gd name="T4" fmla="*/ 0 w 266"/>
                <a:gd name="T5" fmla="*/ 0 h 1422"/>
                <a:gd name="T6" fmla="*/ 0 w 266"/>
                <a:gd name="T7" fmla="*/ 1422 h 1422"/>
                <a:gd name="T8" fmla="*/ 266 w 266"/>
                <a:gd name="T9" fmla="*/ 1422 h 1422"/>
                <a:gd name="T10" fmla="*/ 266 w 266"/>
                <a:gd name="T11" fmla="*/ 0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6" h="1422">
                  <a:moveTo>
                    <a:pt x="266" y="0"/>
                  </a:moveTo>
                  <a:lnTo>
                    <a:pt x="133" y="0"/>
                  </a:lnTo>
                  <a:lnTo>
                    <a:pt x="0" y="0"/>
                  </a:lnTo>
                  <a:lnTo>
                    <a:pt x="0" y="1422"/>
                  </a:lnTo>
                  <a:lnTo>
                    <a:pt x="266" y="1422"/>
                  </a:lnTo>
                  <a:lnTo>
                    <a:pt x="26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219075" y="180976"/>
            <a:ext cx="8489950" cy="4678362"/>
            <a:chOff x="138" y="115"/>
            <a:chExt cx="5348" cy="2947"/>
          </a:xfrm>
        </p:grpSpPr>
        <p:sp>
          <p:nvSpPr>
            <p:cNvPr id="3" name="AutoShape 3"/>
            <p:cNvSpPr>
              <a:spLocks noChangeAspect="1" noChangeArrowheads="1" noTextEdit="1"/>
            </p:cNvSpPr>
            <p:nvPr/>
          </p:nvSpPr>
          <p:spPr bwMode="auto">
            <a:xfrm>
              <a:off x="138" y="115"/>
              <a:ext cx="5348" cy="2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136" y="409"/>
              <a:ext cx="5348" cy="2653"/>
            </a:xfrm>
            <a:custGeom>
              <a:avLst/>
              <a:gdLst>
                <a:gd name="T0" fmla="*/ 2816 w 3072"/>
                <a:gd name="T1" fmla="*/ 0 h 2304"/>
                <a:gd name="T2" fmla="*/ 2560 w 3072"/>
                <a:gd name="T3" fmla="*/ 0 h 2304"/>
                <a:gd name="T4" fmla="*/ 0 w 3072"/>
                <a:gd name="T5" fmla="*/ 0 h 2304"/>
                <a:gd name="T6" fmla="*/ 0 w 3072"/>
                <a:gd name="T7" fmla="*/ 2304 h 2304"/>
                <a:gd name="T8" fmla="*/ 2816 w 3072"/>
                <a:gd name="T9" fmla="*/ 2304 h 2304"/>
                <a:gd name="T10" fmla="*/ 3072 w 3072"/>
                <a:gd name="T11" fmla="*/ 2048 h 2304"/>
                <a:gd name="T12" fmla="*/ 3072 w 3072"/>
                <a:gd name="T13" fmla="*/ 0 h 2304"/>
                <a:gd name="T14" fmla="*/ 2816 w 3072"/>
                <a:gd name="T15" fmla="*/ 0 h 2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72" h="2304">
                  <a:moveTo>
                    <a:pt x="2816" y="0"/>
                  </a:moveTo>
                  <a:cubicBezTo>
                    <a:pt x="2560" y="0"/>
                    <a:pt x="2560" y="0"/>
                    <a:pt x="256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304"/>
                    <a:pt x="0" y="2304"/>
                    <a:pt x="0" y="2304"/>
                  </a:cubicBezTo>
                  <a:cubicBezTo>
                    <a:pt x="2816" y="2304"/>
                    <a:pt x="2816" y="2304"/>
                    <a:pt x="2816" y="2304"/>
                  </a:cubicBezTo>
                  <a:cubicBezTo>
                    <a:pt x="2958" y="2304"/>
                    <a:pt x="3072" y="2189"/>
                    <a:pt x="3072" y="2048"/>
                  </a:cubicBezTo>
                  <a:cubicBezTo>
                    <a:pt x="3072" y="0"/>
                    <a:pt x="3072" y="0"/>
                    <a:pt x="3072" y="0"/>
                  </a:cubicBezTo>
                  <a:cubicBezTo>
                    <a:pt x="2816" y="0"/>
                    <a:pt x="2816" y="0"/>
                    <a:pt x="2816" y="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4593" y="114"/>
              <a:ext cx="891" cy="2653"/>
            </a:xfrm>
            <a:custGeom>
              <a:avLst/>
              <a:gdLst>
                <a:gd name="T0" fmla="*/ 0 w 512"/>
                <a:gd name="T1" fmla="*/ 256 h 2304"/>
                <a:gd name="T2" fmla="*/ 0 w 512"/>
                <a:gd name="T3" fmla="*/ 2304 h 2304"/>
                <a:gd name="T4" fmla="*/ 256 w 512"/>
                <a:gd name="T5" fmla="*/ 2048 h 2304"/>
                <a:gd name="T6" fmla="*/ 512 w 512"/>
                <a:gd name="T7" fmla="*/ 2304 h 2304"/>
                <a:gd name="T8" fmla="*/ 512 w 512"/>
                <a:gd name="T9" fmla="*/ 256 h 2304"/>
                <a:gd name="T10" fmla="*/ 256 w 512"/>
                <a:gd name="T11" fmla="*/ 0 h 2304"/>
                <a:gd name="T12" fmla="*/ 0 w 512"/>
                <a:gd name="T13" fmla="*/ 256 h 2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2" h="2304">
                  <a:moveTo>
                    <a:pt x="0" y="256"/>
                  </a:moveTo>
                  <a:cubicBezTo>
                    <a:pt x="0" y="2304"/>
                    <a:pt x="0" y="2304"/>
                    <a:pt x="0" y="2304"/>
                  </a:cubicBezTo>
                  <a:cubicBezTo>
                    <a:pt x="0" y="2162"/>
                    <a:pt x="115" y="2048"/>
                    <a:pt x="256" y="2048"/>
                  </a:cubicBezTo>
                  <a:cubicBezTo>
                    <a:pt x="398" y="2048"/>
                    <a:pt x="512" y="2162"/>
                    <a:pt x="512" y="2304"/>
                  </a:cubicBezTo>
                  <a:cubicBezTo>
                    <a:pt x="512" y="256"/>
                    <a:pt x="512" y="256"/>
                    <a:pt x="512" y="256"/>
                  </a:cubicBezTo>
                  <a:cubicBezTo>
                    <a:pt x="512" y="114"/>
                    <a:pt x="398" y="0"/>
                    <a:pt x="256" y="0"/>
                  </a:cubicBezTo>
                  <a:cubicBezTo>
                    <a:pt x="115" y="0"/>
                    <a:pt x="0" y="114"/>
                    <a:pt x="0" y="256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4593" y="125"/>
              <a:ext cx="320" cy="284"/>
            </a:xfrm>
            <a:custGeom>
              <a:avLst/>
              <a:gdLst>
                <a:gd name="T0" fmla="*/ 184 w 184"/>
                <a:gd name="T1" fmla="*/ 0 h 246"/>
                <a:gd name="T2" fmla="*/ 0 w 184"/>
                <a:gd name="T3" fmla="*/ 246 h 246"/>
                <a:gd name="T4" fmla="*/ 0 w 184"/>
                <a:gd name="T5" fmla="*/ 246 h 246"/>
                <a:gd name="T6" fmla="*/ 0 w 184"/>
                <a:gd name="T7" fmla="*/ 246 h 246"/>
                <a:gd name="T8" fmla="*/ 184 w 184"/>
                <a:gd name="T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246">
                  <a:moveTo>
                    <a:pt x="184" y="0"/>
                  </a:moveTo>
                  <a:cubicBezTo>
                    <a:pt x="78" y="31"/>
                    <a:pt x="0" y="129"/>
                    <a:pt x="0" y="246"/>
                  </a:cubicBezTo>
                  <a:cubicBezTo>
                    <a:pt x="0" y="246"/>
                    <a:pt x="0" y="246"/>
                    <a:pt x="0" y="246"/>
                  </a:cubicBezTo>
                  <a:cubicBezTo>
                    <a:pt x="0" y="246"/>
                    <a:pt x="0" y="246"/>
                    <a:pt x="0" y="246"/>
                  </a:cubicBezTo>
                  <a:cubicBezTo>
                    <a:pt x="0" y="129"/>
                    <a:pt x="78" y="31"/>
                    <a:pt x="184" y="0"/>
                  </a:cubicBezTo>
                </a:path>
              </a:pathLst>
            </a:custGeom>
            <a:solidFill>
              <a:srgbClr val="FFFA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8"/>
            <p:cNvSpPr>
              <a:spLocks noEditPoints="1"/>
            </p:cNvSpPr>
            <p:nvPr/>
          </p:nvSpPr>
          <p:spPr bwMode="auto">
            <a:xfrm>
              <a:off x="4593" y="409"/>
              <a:ext cx="446" cy="2358"/>
            </a:xfrm>
            <a:custGeom>
              <a:avLst/>
              <a:gdLst>
                <a:gd name="T0" fmla="*/ 256 w 256"/>
                <a:gd name="T1" fmla="*/ 1792 h 2048"/>
                <a:gd name="T2" fmla="*/ 184 w 256"/>
                <a:gd name="T3" fmla="*/ 1802 h 2048"/>
                <a:gd name="T4" fmla="*/ 256 w 256"/>
                <a:gd name="T5" fmla="*/ 1792 h 2048"/>
                <a:gd name="T6" fmla="*/ 256 w 256"/>
                <a:gd name="T7" fmla="*/ 1792 h 2048"/>
                <a:gd name="T8" fmla="*/ 0 w 256"/>
                <a:gd name="T9" fmla="*/ 0 h 2048"/>
                <a:gd name="T10" fmla="*/ 0 w 256"/>
                <a:gd name="T11" fmla="*/ 0 h 2048"/>
                <a:gd name="T12" fmla="*/ 0 w 256"/>
                <a:gd name="T13" fmla="*/ 0 h 2048"/>
                <a:gd name="T14" fmla="*/ 0 w 256"/>
                <a:gd name="T15" fmla="*/ 2048 h 2048"/>
                <a:gd name="T16" fmla="*/ 0 w 256"/>
                <a:gd name="T17" fmla="*/ 2032 h 2048"/>
                <a:gd name="T18" fmla="*/ 0 w 256"/>
                <a:gd name="T19" fmla="*/ 0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6" h="2048">
                  <a:moveTo>
                    <a:pt x="256" y="1792"/>
                  </a:moveTo>
                  <a:cubicBezTo>
                    <a:pt x="231" y="1792"/>
                    <a:pt x="207" y="1795"/>
                    <a:pt x="184" y="1802"/>
                  </a:cubicBezTo>
                  <a:cubicBezTo>
                    <a:pt x="207" y="1795"/>
                    <a:pt x="231" y="1792"/>
                    <a:pt x="256" y="1792"/>
                  </a:cubicBezTo>
                  <a:cubicBezTo>
                    <a:pt x="256" y="1792"/>
                    <a:pt x="256" y="1792"/>
                    <a:pt x="256" y="1792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048"/>
                    <a:pt x="0" y="2048"/>
                    <a:pt x="0" y="2048"/>
                  </a:cubicBezTo>
                  <a:cubicBezTo>
                    <a:pt x="0" y="2043"/>
                    <a:pt x="0" y="2038"/>
                    <a:pt x="0" y="203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7BA5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4593" y="114"/>
              <a:ext cx="446" cy="2635"/>
            </a:xfrm>
            <a:custGeom>
              <a:avLst/>
              <a:gdLst>
                <a:gd name="T0" fmla="*/ 256 w 256"/>
                <a:gd name="T1" fmla="*/ 0 h 2288"/>
                <a:gd name="T2" fmla="*/ 184 w 256"/>
                <a:gd name="T3" fmla="*/ 10 h 2288"/>
                <a:gd name="T4" fmla="*/ 0 w 256"/>
                <a:gd name="T5" fmla="*/ 256 h 2288"/>
                <a:gd name="T6" fmla="*/ 0 w 256"/>
                <a:gd name="T7" fmla="*/ 256 h 2288"/>
                <a:gd name="T8" fmla="*/ 0 w 256"/>
                <a:gd name="T9" fmla="*/ 2288 h 2288"/>
                <a:gd name="T10" fmla="*/ 184 w 256"/>
                <a:gd name="T11" fmla="*/ 2058 h 2288"/>
                <a:gd name="T12" fmla="*/ 256 w 256"/>
                <a:gd name="T13" fmla="*/ 2048 h 2288"/>
                <a:gd name="T14" fmla="*/ 256 w 256"/>
                <a:gd name="T15" fmla="*/ 0 h 2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6" h="2288">
                  <a:moveTo>
                    <a:pt x="256" y="0"/>
                  </a:moveTo>
                  <a:cubicBezTo>
                    <a:pt x="231" y="0"/>
                    <a:pt x="207" y="3"/>
                    <a:pt x="184" y="10"/>
                  </a:cubicBezTo>
                  <a:cubicBezTo>
                    <a:pt x="78" y="41"/>
                    <a:pt x="0" y="139"/>
                    <a:pt x="0" y="256"/>
                  </a:cubicBezTo>
                  <a:cubicBezTo>
                    <a:pt x="0" y="256"/>
                    <a:pt x="0" y="256"/>
                    <a:pt x="0" y="256"/>
                  </a:cubicBezTo>
                  <a:cubicBezTo>
                    <a:pt x="0" y="2288"/>
                    <a:pt x="0" y="2288"/>
                    <a:pt x="0" y="2288"/>
                  </a:cubicBezTo>
                  <a:cubicBezTo>
                    <a:pt x="7" y="2179"/>
                    <a:pt x="82" y="2088"/>
                    <a:pt x="184" y="2058"/>
                  </a:cubicBezTo>
                  <a:cubicBezTo>
                    <a:pt x="207" y="2051"/>
                    <a:pt x="231" y="2048"/>
                    <a:pt x="256" y="2048"/>
                  </a:cubicBezTo>
                  <a:cubicBezTo>
                    <a:pt x="256" y="0"/>
                    <a:pt x="256" y="0"/>
                    <a:pt x="256" y="0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2048" name="圆角矩形 2047"/>
          <p:cNvSpPr/>
          <p:nvPr/>
        </p:nvSpPr>
        <p:spPr>
          <a:xfrm>
            <a:off x="674257" y="351696"/>
            <a:ext cx="2520280" cy="70788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8737" y="4155926"/>
            <a:ext cx="639763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3" name="Group 13"/>
          <p:cNvGrpSpPr>
            <a:grpSpLocks noChangeAspect="1"/>
          </p:cNvGrpSpPr>
          <p:nvPr/>
        </p:nvGrpSpPr>
        <p:grpSpPr bwMode="auto">
          <a:xfrm>
            <a:off x="-402838" y="2901156"/>
            <a:ext cx="5095876" cy="4622800"/>
            <a:chOff x="-337" y="1892"/>
            <a:chExt cx="3210" cy="2912"/>
          </a:xfrm>
        </p:grpSpPr>
        <p:sp>
          <p:nvSpPr>
            <p:cNvPr id="14" name="AutoShape 12"/>
            <p:cNvSpPr>
              <a:spLocks noChangeAspect="1" noChangeArrowheads="1" noTextEdit="1"/>
            </p:cNvSpPr>
            <p:nvPr/>
          </p:nvSpPr>
          <p:spPr bwMode="auto">
            <a:xfrm>
              <a:off x="-337" y="1892"/>
              <a:ext cx="3210" cy="2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-339" y="1894"/>
              <a:ext cx="3212" cy="2908"/>
            </a:xfrm>
            <a:custGeom>
              <a:avLst/>
              <a:gdLst>
                <a:gd name="T0" fmla="*/ 279 w 1360"/>
                <a:gd name="T1" fmla="*/ 0 h 1642"/>
                <a:gd name="T2" fmla="*/ 0 w 1360"/>
                <a:gd name="T3" fmla="*/ 211 h 1642"/>
                <a:gd name="T4" fmla="*/ 1081 w 1360"/>
                <a:gd name="T5" fmla="*/ 1642 h 1642"/>
                <a:gd name="T6" fmla="*/ 1360 w 1360"/>
                <a:gd name="T7" fmla="*/ 1431 h 1642"/>
                <a:gd name="T8" fmla="*/ 279 w 1360"/>
                <a:gd name="T9" fmla="*/ 0 h 1642"/>
                <a:gd name="T10" fmla="*/ 230 w 1360"/>
                <a:gd name="T11" fmla="*/ 221 h 1642"/>
                <a:gd name="T12" fmla="*/ 183 w 1360"/>
                <a:gd name="T13" fmla="*/ 214 h 1642"/>
                <a:gd name="T14" fmla="*/ 189 w 1360"/>
                <a:gd name="T15" fmla="*/ 167 h 1642"/>
                <a:gd name="T16" fmla="*/ 237 w 1360"/>
                <a:gd name="T17" fmla="*/ 174 h 1642"/>
                <a:gd name="T18" fmla="*/ 230 w 1360"/>
                <a:gd name="T19" fmla="*/ 221 h 1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60" h="1642">
                  <a:moveTo>
                    <a:pt x="279" y="0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1081" y="1642"/>
                    <a:pt x="1081" y="1642"/>
                    <a:pt x="1081" y="1642"/>
                  </a:cubicBezTo>
                  <a:cubicBezTo>
                    <a:pt x="1360" y="1431"/>
                    <a:pt x="1360" y="1431"/>
                    <a:pt x="1360" y="1431"/>
                  </a:cubicBezTo>
                  <a:cubicBezTo>
                    <a:pt x="279" y="0"/>
                    <a:pt x="279" y="0"/>
                    <a:pt x="279" y="0"/>
                  </a:cubicBezTo>
                  <a:moveTo>
                    <a:pt x="230" y="221"/>
                  </a:moveTo>
                  <a:cubicBezTo>
                    <a:pt x="215" y="232"/>
                    <a:pt x="194" y="229"/>
                    <a:pt x="183" y="214"/>
                  </a:cubicBezTo>
                  <a:cubicBezTo>
                    <a:pt x="172" y="199"/>
                    <a:pt x="175" y="178"/>
                    <a:pt x="189" y="167"/>
                  </a:cubicBezTo>
                  <a:cubicBezTo>
                    <a:pt x="204" y="156"/>
                    <a:pt x="226" y="159"/>
                    <a:pt x="237" y="174"/>
                  </a:cubicBezTo>
                  <a:cubicBezTo>
                    <a:pt x="248" y="188"/>
                    <a:pt x="245" y="210"/>
                    <a:pt x="230" y="221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-339" y="2080"/>
              <a:ext cx="2881" cy="2722"/>
            </a:xfrm>
            <a:custGeom>
              <a:avLst/>
              <a:gdLst>
                <a:gd name="T0" fmla="*/ 1220 w 1220"/>
                <a:gd name="T1" fmla="*/ 1432 h 1537"/>
                <a:gd name="T2" fmla="*/ 1081 w 1220"/>
                <a:gd name="T3" fmla="*/ 1537 h 1537"/>
                <a:gd name="T4" fmla="*/ 1220 w 1220"/>
                <a:gd name="T5" fmla="*/ 1432 h 1537"/>
                <a:gd name="T6" fmla="*/ 183 w 1220"/>
                <a:gd name="T7" fmla="*/ 109 h 1537"/>
                <a:gd name="T8" fmla="*/ 183 w 1220"/>
                <a:gd name="T9" fmla="*/ 109 h 1537"/>
                <a:gd name="T10" fmla="*/ 210 w 1220"/>
                <a:gd name="T11" fmla="*/ 123 h 1537"/>
                <a:gd name="T12" fmla="*/ 228 w 1220"/>
                <a:gd name="T13" fmla="*/ 117 h 1537"/>
                <a:gd name="T14" fmla="*/ 228 w 1220"/>
                <a:gd name="T15" fmla="*/ 117 h 1537"/>
                <a:gd name="T16" fmla="*/ 210 w 1220"/>
                <a:gd name="T17" fmla="*/ 123 h 1537"/>
                <a:gd name="T18" fmla="*/ 183 w 1220"/>
                <a:gd name="T19" fmla="*/ 109 h 1537"/>
                <a:gd name="T20" fmla="*/ 183 w 1220"/>
                <a:gd name="T21" fmla="*/ 109 h 1537"/>
                <a:gd name="T22" fmla="*/ 183 w 1220"/>
                <a:gd name="T23" fmla="*/ 109 h 1537"/>
                <a:gd name="T24" fmla="*/ 183 w 1220"/>
                <a:gd name="T25" fmla="*/ 109 h 1537"/>
                <a:gd name="T26" fmla="*/ 183 w 1220"/>
                <a:gd name="T27" fmla="*/ 109 h 1537"/>
                <a:gd name="T28" fmla="*/ 183 w 1220"/>
                <a:gd name="T29" fmla="*/ 109 h 1537"/>
                <a:gd name="T30" fmla="*/ 183 w 1220"/>
                <a:gd name="T31" fmla="*/ 109 h 1537"/>
                <a:gd name="T32" fmla="*/ 183 w 1220"/>
                <a:gd name="T33" fmla="*/ 109 h 1537"/>
                <a:gd name="T34" fmla="*/ 183 w 1220"/>
                <a:gd name="T35" fmla="*/ 109 h 1537"/>
                <a:gd name="T36" fmla="*/ 183 w 1220"/>
                <a:gd name="T37" fmla="*/ 109 h 1537"/>
                <a:gd name="T38" fmla="*/ 183 w 1220"/>
                <a:gd name="T39" fmla="*/ 109 h 1537"/>
                <a:gd name="T40" fmla="*/ 183 w 1220"/>
                <a:gd name="T41" fmla="*/ 109 h 1537"/>
                <a:gd name="T42" fmla="*/ 183 w 1220"/>
                <a:gd name="T43" fmla="*/ 109 h 1537"/>
                <a:gd name="T44" fmla="*/ 183 w 1220"/>
                <a:gd name="T45" fmla="*/ 109 h 1537"/>
                <a:gd name="T46" fmla="*/ 180 w 1220"/>
                <a:gd name="T47" fmla="*/ 104 h 1537"/>
                <a:gd name="T48" fmla="*/ 180 w 1220"/>
                <a:gd name="T49" fmla="*/ 104 h 1537"/>
                <a:gd name="T50" fmla="*/ 180 w 1220"/>
                <a:gd name="T51" fmla="*/ 104 h 1537"/>
                <a:gd name="T52" fmla="*/ 180 w 1220"/>
                <a:gd name="T53" fmla="*/ 104 h 1537"/>
                <a:gd name="T54" fmla="*/ 180 w 1220"/>
                <a:gd name="T55" fmla="*/ 104 h 1537"/>
                <a:gd name="T56" fmla="*/ 180 w 1220"/>
                <a:gd name="T57" fmla="*/ 104 h 1537"/>
                <a:gd name="T58" fmla="*/ 180 w 1220"/>
                <a:gd name="T59" fmla="*/ 104 h 1537"/>
                <a:gd name="T60" fmla="*/ 180 w 1220"/>
                <a:gd name="T61" fmla="*/ 104 h 1537"/>
                <a:gd name="T62" fmla="*/ 180 w 1220"/>
                <a:gd name="T63" fmla="*/ 104 h 1537"/>
                <a:gd name="T64" fmla="*/ 180 w 1220"/>
                <a:gd name="T65" fmla="*/ 104 h 1537"/>
                <a:gd name="T66" fmla="*/ 180 w 1220"/>
                <a:gd name="T67" fmla="*/ 104 h 1537"/>
                <a:gd name="T68" fmla="*/ 180 w 1220"/>
                <a:gd name="T69" fmla="*/ 104 h 1537"/>
                <a:gd name="T70" fmla="*/ 187 w 1220"/>
                <a:gd name="T71" fmla="*/ 64 h 1537"/>
                <a:gd name="T72" fmla="*/ 180 w 1220"/>
                <a:gd name="T73" fmla="*/ 104 h 1537"/>
                <a:gd name="T74" fmla="*/ 187 w 1220"/>
                <a:gd name="T75" fmla="*/ 64 h 1537"/>
                <a:gd name="T76" fmla="*/ 187 w 1220"/>
                <a:gd name="T77" fmla="*/ 64 h 1537"/>
                <a:gd name="T78" fmla="*/ 139 w 1220"/>
                <a:gd name="T79" fmla="*/ 0 h 1537"/>
                <a:gd name="T80" fmla="*/ 0 w 1220"/>
                <a:gd name="T81" fmla="*/ 106 h 1537"/>
                <a:gd name="T82" fmla="*/ 139 w 1220"/>
                <a:gd name="T83" fmla="*/ 0 h 1537"/>
                <a:gd name="T84" fmla="*/ 139 w 1220"/>
                <a:gd name="T85" fmla="*/ 0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20" h="1537">
                  <a:moveTo>
                    <a:pt x="1220" y="1432"/>
                  </a:moveTo>
                  <a:cubicBezTo>
                    <a:pt x="1081" y="1537"/>
                    <a:pt x="1081" y="1537"/>
                    <a:pt x="1081" y="1537"/>
                  </a:cubicBezTo>
                  <a:cubicBezTo>
                    <a:pt x="1220" y="1432"/>
                    <a:pt x="1220" y="1432"/>
                    <a:pt x="1220" y="1432"/>
                  </a:cubicBezTo>
                  <a:moveTo>
                    <a:pt x="183" y="109"/>
                  </a:moveTo>
                  <a:cubicBezTo>
                    <a:pt x="183" y="109"/>
                    <a:pt x="183" y="109"/>
                    <a:pt x="183" y="109"/>
                  </a:cubicBezTo>
                  <a:cubicBezTo>
                    <a:pt x="190" y="118"/>
                    <a:pt x="200" y="123"/>
                    <a:pt x="210" y="123"/>
                  </a:cubicBezTo>
                  <a:cubicBezTo>
                    <a:pt x="216" y="123"/>
                    <a:pt x="222" y="121"/>
                    <a:pt x="228" y="117"/>
                  </a:cubicBezTo>
                  <a:cubicBezTo>
                    <a:pt x="228" y="117"/>
                    <a:pt x="228" y="117"/>
                    <a:pt x="228" y="117"/>
                  </a:cubicBezTo>
                  <a:cubicBezTo>
                    <a:pt x="222" y="121"/>
                    <a:pt x="216" y="123"/>
                    <a:pt x="210" y="123"/>
                  </a:cubicBezTo>
                  <a:cubicBezTo>
                    <a:pt x="200" y="123"/>
                    <a:pt x="190" y="118"/>
                    <a:pt x="183" y="109"/>
                  </a:cubicBezTo>
                  <a:cubicBezTo>
                    <a:pt x="183" y="109"/>
                    <a:pt x="183" y="109"/>
                    <a:pt x="183" y="109"/>
                  </a:cubicBezTo>
                  <a:moveTo>
                    <a:pt x="183" y="109"/>
                  </a:moveTo>
                  <a:cubicBezTo>
                    <a:pt x="183" y="109"/>
                    <a:pt x="183" y="109"/>
                    <a:pt x="183" y="109"/>
                  </a:cubicBezTo>
                  <a:cubicBezTo>
                    <a:pt x="183" y="109"/>
                    <a:pt x="183" y="109"/>
                    <a:pt x="183" y="109"/>
                  </a:cubicBezTo>
                  <a:moveTo>
                    <a:pt x="183" y="109"/>
                  </a:moveTo>
                  <a:cubicBezTo>
                    <a:pt x="183" y="109"/>
                    <a:pt x="183" y="109"/>
                    <a:pt x="183" y="109"/>
                  </a:cubicBezTo>
                  <a:cubicBezTo>
                    <a:pt x="183" y="109"/>
                    <a:pt x="183" y="109"/>
                    <a:pt x="183" y="109"/>
                  </a:cubicBezTo>
                  <a:moveTo>
                    <a:pt x="183" y="109"/>
                  </a:moveTo>
                  <a:cubicBezTo>
                    <a:pt x="183" y="109"/>
                    <a:pt x="183" y="109"/>
                    <a:pt x="183" y="109"/>
                  </a:cubicBezTo>
                  <a:cubicBezTo>
                    <a:pt x="183" y="109"/>
                    <a:pt x="183" y="109"/>
                    <a:pt x="183" y="109"/>
                  </a:cubicBezTo>
                  <a:moveTo>
                    <a:pt x="183" y="109"/>
                  </a:moveTo>
                  <a:cubicBezTo>
                    <a:pt x="183" y="109"/>
                    <a:pt x="183" y="109"/>
                    <a:pt x="183" y="109"/>
                  </a:cubicBezTo>
                  <a:cubicBezTo>
                    <a:pt x="183" y="109"/>
                    <a:pt x="183" y="109"/>
                    <a:pt x="183" y="109"/>
                  </a:cubicBezTo>
                  <a:moveTo>
                    <a:pt x="180" y="104"/>
                  </a:moveTo>
                  <a:cubicBezTo>
                    <a:pt x="180" y="104"/>
                    <a:pt x="180" y="104"/>
                    <a:pt x="180" y="104"/>
                  </a:cubicBezTo>
                  <a:cubicBezTo>
                    <a:pt x="180" y="104"/>
                    <a:pt x="180" y="104"/>
                    <a:pt x="180" y="104"/>
                  </a:cubicBezTo>
                  <a:moveTo>
                    <a:pt x="180" y="104"/>
                  </a:moveTo>
                  <a:cubicBezTo>
                    <a:pt x="180" y="104"/>
                    <a:pt x="180" y="104"/>
                    <a:pt x="180" y="104"/>
                  </a:cubicBezTo>
                  <a:cubicBezTo>
                    <a:pt x="180" y="104"/>
                    <a:pt x="180" y="104"/>
                    <a:pt x="180" y="104"/>
                  </a:cubicBezTo>
                  <a:moveTo>
                    <a:pt x="180" y="104"/>
                  </a:moveTo>
                  <a:cubicBezTo>
                    <a:pt x="180" y="104"/>
                    <a:pt x="180" y="104"/>
                    <a:pt x="180" y="104"/>
                  </a:cubicBezTo>
                  <a:cubicBezTo>
                    <a:pt x="180" y="104"/>
                    <a:pt x="180" y="104"/>
                    <a:pt x="180" y="104"/>
                  </a:cubicBezTo>
                  <a:moveTo>
                    <a:pt x="180" y="104"/>
                  </a:moveTo>
                  <a:cubicBezTo>
                    <a:pt x="180" y="104"/>
                    <a:pt x="180" y="104"/>
                    <a:pt x="180" y="104"/>
                  </a:cubicBezTo>
                  <a:cubicBezTo>
                    <a:pt x="180" y="104"/>
                    <a:pt x="180" y="104"/>
                    <a:pt x="180" y="104"/>
                  </a:cubicBezTo>
                  <a:moveTo>
                    <a:pt x="187" y="64"/>
                  </a:moveTo>
                  <a:cubicBezTo>
                    <a:pt x="176" y="74"/>
                    <a:pt x="173" y="90"/>
                    <a:pt x="180" y="104"/>
                  </a:cubicBezTo>
                  <a:cubicBezTo>
                    <a:pt x="173" y="90"/>
                    <a:pt x="176" y="74"/>
                    <a:pt x="187" y="64"/>
                  </a:cubicBezTo>
                  <a:cubicBezTo>
                    <a:pt x="187" y="64"/>
                    <a:pt x="187" y="64"/>
                    <a:pt x="187" y="64"/>
                  </a:cubicBezTo>
                  <a:moveTo>
                    <a:pt x="139" y="0"/>
                  </a:moveTo>
                  <a:cubicBezTo>
                    <a:pt x="0" y="106"/>
                    <a:pt x="0" y="106"/>
                    <a:pt x="0" y="106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39" y="0"/>
                    <a:pt x="139" y="0"/>
                    <a:pt x="139" y="0"/>
                  </a:cubicBezTo>
                </a:path>
              </a:pathLst>
            </a:custGeom>
            <a:solidFill>
              <a:srgbClr val="FFFA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-339" y="2080"/>
              <a:ext cx="2881" cy="2722"/>
            </a:xfrm>
            <a:custGeom>
              <a:avLst/>
              <a:gdLst>
                <a:gd name="T0" fmla="*/ 139 w 1220"/>
                <a:gd name="T1" fmla="*/ 0 h 1537"/>
                <a:gd name="T2" fmla="*/ 0 w 1220"/>
                <a:gd name="T3" fmla="*/ 106 h 1537"/>
                <a:gd name="T4" fmla="*/ 1081 w 1220"/>
                <a:gd name="T5" fmla="*/ 1537 h 1537"/>
                <a:gd name="T6" fmla="*/ 1220 w 1220"/>
                <a:gd name="T7" fmla="*/ 1432 h 1537"/>
                <a:gd name="T8" fmla="*/ 228 w 1220"/>
                <a:gd name="T9" fmla="*/ 117 h 1537"/>
                <a:gd name="T10" fmla="*/ 210 w 1220"/>
                <a:gd name="T11" fmla="*/ 123 h 1537"/>
                <a:gd name="T12" fmla="*/ 183 w 1220"/>
                <a:gd name="T13" fmla="*/ 109 h 1537"/>
                <a:gd name="T14" fmla="*/ 183 w 1220"/>
                <a:gd name="T15" fmla="*/ 109 h 1537"/>
                <a:gd name="T16" fmla="*/ 183 w 1220"/>
                <a:gd name="T17" fmla="*/ 109 h 1537"/>
                <a:gd name="T18" fmla="*/ 183 w 1220"/>
                <a:gd name="T19" fmla="*/ 109 h 1537"/>
                <a:gd name="T20" fmla="*/ 183 w 1220"/>
                <a:gd name="T21" fmla="*/ 109 h 1537"/>
                <a:gd name="T22" fmla="*/ 183 w 1220"/>
                <a:gd name="T23" fmla="*/ 109 h 1537"/>
                <a:gd name="T24" fmla="*/ 183 w 1220"/>
                <a:gd name="T25" fmla="*/ 109 h 1537"/>
                <a:gd name="T26" fmla="*/ 183 w 1220"/>
                <a:gd name="T27" fmla="*/ 109 h 1537"/>
                <a:gd name="T28" fmla="*/ 183 w 1220"/>
                <a:gd name="T29" fmla="*/ 109 h 1537"/>
                <a:gd name="T30" fmla="*/ 183 w 1220"/>
                <a:gd name="T31" fmla="*/ 109 h 1537"/>
                <a:gd name="T32" fmla="*/ 180 w 1220"/>
                <a:gd name="T33" fmla="*/ 104 h 1537"/>
                <a:gd name="T34" fmla="*/ 180 w 1220"/>
                <a:gd name="T35" fmla="*/ 104 h 1537"/>
                <a:gd name="T36" fmla="*/ 180 w 1220"/>
                <a:gd name="T37" fmla="*/ 104 h 1537"/>
                <a:gd name="T38" fmla="*/ 180 w 1220"/>
                <a:gd name="T39" fmla="*/ 104 h 1537"/>
                <a:gd name="T40" fmla="*/ 180 w 1220"/>
                <a:gd name="T41" fmla="*/ 104 h 1537"/>
                <a:gd name="T42" fmla="*/ 180 w 1220"/>
                <a:gd name="T43" fmla="*/ 104 h 1537"/>
                <a:gd name="T44" fmla="*/ 180 w 1220"/>
                <a:gd name="T45" fmla="*/ 104 h 1537"/>
                <a:gd name="T46" fmla="*/ 180 w 1220"/>
                <a:gd name="T47" fmla="*/ 104 h 1537"/>
                <a:gd name="T48" fmla="*/ 180 w 1220"/>
                <a:gd name="T49" fmla="*/ 104 h 1537"/>
                <a:gd name="T50" fmla="*/ 187 w 1220"/>
                <a:gd name="T51" fmla="*/ 64 h 1537"/>
                <a:gd name="T52" fmla="*/ 139 w 1220"/>
                <a:gd name="T53" fmla="*/ 0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20" h="1537">
                  <a:moveTo>
                    <a:pt x="139" y="0"/>
                  </a:moveTo>
                  <a:cubicBezTo>
                    <a:pt x="0" y="106"/>
                    <a:pt x="0" y="106"/>
                    <a:pt x="0" y="106"/>
                  </a:cubicBezTo>
                  <a:cubicBezTo>
                    <a:pt x="1081" y="1537"/>
                    <a:pt x="1081" y="1537"/>
                    <a:pt x="1081" y="1537"/>
                  </a:cubicBezTo>
                  <a:cubicBezTo>
                    <a:pt x="1220" y="1432"/>
                    <a:pt x="1220" y="1432"/>
                    <a:pt x="1220" y="1432"/>
                  </a:cubicBezTo>
                  <a:cubicBezTo>
                    <a:pt x="228" y="117"/>
                    <a:pt x="228" y="117"/>
                    <a:pt x="228" y="117"/>
                  </a:cubicBezTo>
                  <a:cubicBezTo>
                    <a:pt x="222" y="121"/>
                    <a:pt x="216" y="123"/>
                    <a:pt x="210" y="123"/>
                  </a:cubicBezTo>
                  <a:cubicBezTo>
                    <a:pt x="200" y="123"/>
                    <a:pt x="190" y="118"/>
                    <a:pt x="183" y="109"/>
                  </a:cubicBezTo>
                  <a:cubicBezTo>
                    <a:pt x="183" y="109"/>
                    <a:pt x="183" y="109"/>
                    <a:pt x="183" y="109"/>
                  </a:cubicBezTo>
                  <a:cubicBezTo>
                    <a:pt x="183" y="109"/>
                    <a:pt x="183" y="109"/>
                    <a:pt x="183" y="109"/>
                  </a:cubicBezTo>
                  <a:cubicBezTo>
                    <a:pt x="183" y="109"/>
                    <a:pt x="183" y="109"/>
                    <a:pt x="183" y="109"/>
                  </a:cubicBezTo>
                  <a:cubicBezTo>
                    <a:pt x="183" y="109"/>
                    <a:pt x="183" y="109"/>
                    <a:pt x="183" y="109"/>
                  </a:cubicBezTo>
                  <a:cubicBezTo>
                    <a:pt x="183" y="109"/>
                    <a:pt x="183" y="109"/>
                    <a:pt x="183" y="109"/>
                  </a:cubicBezTo>
                  <a:cubicBezTo>
                    <a:pt x="183" y="109"/>
                    <a:pt x="183" y="109"/>
                    <a:pt x="183" y="109"/>
                  </a:cubicBezTo>
                  <a:cubicBezTo>
                    <a:pt x="183" y="109"/>
                    <a:pt x="183" y="109"/>
                    <a:pt x="183" y="109"/>
                  </a:cubicBezTo>
                  <a:cubicBezTo>
                    <a:pt x="183" y="109"/>
                    <a:pt x="183" y="109"/>
                    <a:pt x="183" y="109"/>
                  </a:cubicBezTo>
                  <a:cubicBezTo>
                    <a:pt x="183" y="109"/>
                    <a:pt x="183" y="109"/>
                    <a:pt x="183" y="109"/>
                  </a:cubicBezTo>
                  <a:cubicBezTo>
                    <a:pt x="181" y="107"/>
                    <a:pt x="181" y="106"/>
                    <a:pt x="180" y="104"/>
                  </a:cubicBezTo>
                  <a:cubicBezTo>
                    <a:pt x="180" y="104"/>
                    <a:pt x="180" y="104"/>
                    <a:pt x="180" y="104"/>
                  </a:cubicBezTo>
                  <a:cubicBezTo>
                    <a:pt x="180" y="104"/>
                    <a:pt x="180" y="104"/>
                    <a:pt x="180" y="104"/>
                  </a:cubicBezTo>
                  <a:cubicBezTo>
                    <a:pt x="180" y="104"/>
                    <a:pt x="180" y="104"/>
                    <a:pt x="180" y="104"/>
                  </a:cubicBezTo>
                  <a:cubicBezTo>
                    <a:pt x="180" y="104"/>
                    <a:pt x="180" y="104"/>
                    <a:pt x="180" y="104"/>
                  </a:cubicBezTo>
                  <a:cubicBezTo>
                    <a:pt x="180" y="104"/>
                    <a:pt x="180" y="104"/>
                    <a:pt x="180" y="104"/>
                  </a:cubicBezTo>
                  <a:cubicBezTo>
                    <a:pt x="180" y="104"/>
                    <a:pt x="180" y="104"/>
                    <a:pt x="180" y="104"/>
                  </a:cubicBezTo>
                  <a:cubicBezTo>
                    <a:pt x="180" y="104"/>
                    <a:pt x="180" y="104"/>
                    <a:pt x="180" y="104"/>
                  </a:cubicBezTo>
                  <a:cubicBezTo>
                    <a:pt x="180" y="104"/>
                    <a:pt x="180" y="104"/>
                    <a:pt x="180" y="104"/>
                  </a:cubicBezTo>
                  <a:cubicBezTo>
                    <a:pt x="173" y="90"/>
                    <a:pt x="176" y="74"/>
                    <a:pt x="187" y="64"/>
                  </a:cubicBezTo>
                  <a:cubicBezTo>
                    <a:pt x="139" y="0"/>
                    <a:pt x="139" y="0"/>
                    <a:pt x="139" y="0"/>
                  </a:cubicBez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8" name="Group 19"/>
          <p:cNvGrpSpPr>
            <a:grpSpLocks noChangeAspect="1"/>
          </p:cNvGrpSpPr>
          <p:nvPr/>
        </p:nvGrpSpPr>
        <p:grpSpPr bwMode="auto">
          <a:xfrm>
            <a:off x="8709025" y="182563"/>
            <a:ext cx="393700" cy="4960937"/>
            <a:chOff x="5486" y="115"/>
            <a:chExt cx="248" cy="3125"/>
          </a:xfrm>
        </p:grpSpPr>
        <p:sp>
          <p:nvSpPr>
            <p:cNvPr id="19" name="AutoShape 18"/>
            <p:cNvSpPr>
              <a:spLocks noChangeAspect="1" noChangeArrowheads="1" noTextEdit="1"/>
            </p:cNvSpPr>
            <p:nvPr/>
          </p:nvSpPr>
          <p:spPr bwMode="auto">
            <a:xfrm>
              <a:off x="5486" y="115"/>
              <a:ext cx="248" cy="3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Rectangle 20"/>
            <p:cNvSpPr>
              <a:spLocks noChangeArrowheads="1"/>
            </p:cNvSpPr>
            <p:nvPr/>
          </p:nvSpPr>
          <p:spPr bwMode="auto">
            <a:xfrm>
              <a:off x="5486" y="512"/>
              <a:ext cx="246" cy="259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21" name="Rectangle 21"/>
            <p:cNvSpPr>
              <a:spLocks noChangeArrowheads="1"/>
            </p:cNvSpPr>
            <p:nvPr/>
          </p:nvSpPr>
          <p:spPr bwMode="auto">
            <a:xfrm>
              <a:off x="5486" y="512"/>
              <a:ext cx="246" cy="2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Rectangle 22"/>
            <p:cNvSpPr>
              <a:spLocks noChangeArrowheads="1"/>
            </p:cNvSpPr>
            <p:nvPr/>
          </p:nvSpPr>
          <p:spPr bwMode="auto">
            <a:xfrm>
              <a:off x="5486" y="512"/>
              <a:ext cx="123" cy="259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Rectangle 23"/>
            <p:cNvSpPr>
              <a:spLocks noChangeArrowheads="1"/>
            </p:cNvSpPr>
            <p:nvPr/>
          </p:nvSpPr>
          <p:spPr bwMode="auto">
            <a:xfrm>
              <a:off x="5486" y="512"/>
              <a:ext cx="123" cy="2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Oval 24"/>
            <p:cNvSpPr>
              <a:spLocks noChangeArrowheads="1"/>
            </p:cNvSpPr>
            <p:nvPr/>
          </p:nvSpPr>
          <p:spPr bwMode="auto">
            <a:xfrm>
              <a:off x="5486" y="3150"/>
              <a:ext cx="246" cy="92"/>
            </a:xfrm>
            <a:prstGeom prst="ellipse">
              <a:avLst/>
            </a:prstGeom>
            <a:solidFill>
              <a:srgbClr val="ED9D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Rectangle 25"/>
            <p:cNvSpPr>
              <a:spLocks noChangeArrowheads="1"/>
            </p:cNvSpPr>
            <p:nvPr/>
          </p:nvSpPr>
          <p:spPr bwMode="auto">
            <a:xfrm>
              <a:off x="5486" y="3104"/>
              <a:ext cx="246" cy="92"/>
            </a:xfrm>
            <a:prstGeom prst="rect">
              <a:avLst/>
            </a:prstGeom>
            <a:solidFill>
              <a:srgbClr val="EF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5571" y="113"/>
              <a:ext cx="76" cy="122"/>
            </a:xfrm>
            <a:custGeom>
              <a:avLst/>
              <a:gdLst>
                <a:gd name="T0" fmla="*/ 38 w 76"/>
                <a:gd name="T1" fmla="*/ 0 h 122"/>
                <a:gd name="T2" fmla="*/ 0 w 76"/>
                <a:gd name="T3" fmla="*/ 122 h 122"/>
                <a:gd name="T4" fmla="*/ 76 w 76"/>
                <a:gd name="T5" fmla="*/ 122 h 122"/>
                <a:gd name="T6" fmla="*/ 38 w 76"/>
                <a:gd name="T7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122">
                  <a:moveTo>
                    <a:pt x="38" y="0"/>
                  </a:moveTo>
                  <a:lnTo>
                    <a:pt x="0" y="122"/>
                  </a:lnTo>
                  <a:lnTo>
                    <a:pt x="76" y="122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5486" y="235"/>
              <a:ext cx="246" cy="277"/>
            </a:xfrm>
            <a:custGeom>
              <a:avLst/>
              <a:gdLst>
                <a:gd name="T0" fmla="*/ 85 w 246"/>
                <a:gd name="T1" fmla="*/ 0 h 277"/>
                <a:gd name="T2" fmla="*/ 0 w 246"/>
                <a:gd name="T3" fmla="*/ 277 h 277"/>
                <a:gd name="T4" fmla="*/ 246 w 246"/>
                <a:gd name="T5" fmla="*/ 277 h 277"/>
                <a:gd name="T6" fmla="*/ 161 w 246"/>
                <a:gd name="T7" fmla="*/ 0 h 277"/>
                <a:gd name="T8" fmla="*/ 85 w 246"/>
                <a:gd name="T9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277">
                  <a:moveTo>
                    <a:pt x="85" y="0"/>
                  </a:moveTo>
                  <a:lnTo>
                    <a:pt x="0" y="277"/>
                  </a:lnTo>
                  <a:lnTo>
                    <a:pt x="246" y="277"/>
                  </a:lnTo>
                  <a:lnTo>
                    <a:pt x="161" y="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FBD1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674257" y="1347614"/>
            <a:ext cx="595547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spc="1300" dirty="0" smtClean="0">
                <a:solidFill>
                  <a:schemeClr val="bg1">
                    <a:lumMod val="95000"/>
                  </a:schemeClr>
                </a:solidFill>
              </a:rPr>
              <a:t>请在这里插入一个例题</a:t>
            </a:r>
            <a:endParaRPr lang="en-US" altLang="zh-CN" sz="3200" spc="1300" dirty="0" smtClean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zh-CN" altLang="en-US" sz="3200" spc="1300" dirty="0" smtClean="0">
                <a:solidFill>
                  <a:schemeClr val="bg1">
                    <a:lumMod val="95000"/>
                  </a:schemeClr>
                </a:solidFill>
              </a:rPr>
              <a:t>以便选手熟悉所赛内容</a:t>
            </a:r>
            <a:endParaRPr lang="zh-CN" altLang="en-US" sz="3200" spc="13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74257" y="351696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spc="600" dirty="0" smtClean="0">
                <a:solidFill>
                  <a:schemeClr val="accent1">
                    <a:lumMod val="75000"/>
                  </a:schemeClr>
                </a:solidFill>
              </a:rPr>
              <a:t>初练手</a:t>
            </a:r>
            <a:endParaRPr lang="zh-CN" altLang="en-US" sz="4000" spc="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161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84"/>
    </mc:Choice>
    <mc:Fallback xmlns="">
      <p:transition spd="slow" advTm="488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3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6"/>
          <p:cNvGrpSpPr>
            <a:grpSpLocks noChangeAspect="1"/>
          </p:cNvGrpSpPr>
          <p:nvPr/>
        </p:nvGrpSpPr>
        <p:grpSpPr bwMode="auto">
          <a:xfrm>
            <a:off x="2817114" y="-1309482"/>
            <a:ext cx="7682206" cy="14079244"/>
            <a:chOff x="156" y="441"/>
            <a:chExt cx="2134" cy="3911"/>
          </a:xfrm>
          <a:solidFill>
            <a:schemeClr val="bg1">
              <a:lumMod val="85000"/>
              <a:alpha val="7000"/>
            </a:schemeClr>
          </a:solidFill>
        </p:grpSpPr>
        <p:sp>
          <p:nvSpPr>
            <p:cNvPr id="26" name="AutoShape 5"/>
            <p:cNvSpPr>
              <a:spLocks noChangeAspect="1" noChangeArrowheads="1" noTextEdit="1"/>
            </p:cNvSpPr>
            <p:nvPr/>
          </p:nvSpPr>
          <p:spPr bwMode="auto">
            <a:xfrm>
              <a:off x="158" y="441"/>
              <a:ext cx="2132" cy="390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Oval 7"/>
            <p:cNvSpPr>
              <a:spLocks noChangeArrowheads="1"/>
            </p:cNvSpPr>
            <p:nvPr/>
          </p:nvSpPr>
          <p:spPr bwMode="auto">
            <a:xfrm>
              <a:off x="156" y="443"/>
              <a:ext cx="2132" cy="213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8"/>
            <p:cNvSpPr>
              <a:spLocks/>
            </p:cNvSpPr>
            <p:nvPr/>
          </p:nvSpPr>
          <p:spPr bwMode="auto">
            <a:xfrm>
              <a:off x="423" y="709"/>
              <a:ext cx="1599" cy="1599"/>
            </a:xfrm>
            <a:custGeom>
              <a:avLst/>
              <a:gdLst>
                <a:gd name="T0" fmla="*/ 432 w 864"/>
                <a:gd name="T1" fmla="*/ 0 h 864"/>
                <a:gd name="T2" fmla="*/ 737 w 864"/>
                <a:gd name="T3" fmla="*/ 127 h 864"/>
                <a:gd name="T4" fmla="*/ 864 w 864"/>
                <a:gd name="T5" fmla="*/ 432 h 864"/>
                <a:gd name="T6" fmla="*/ 737 w 864"/>
                <a:gd name="T7" fmla="*/ 738 h 864"/>
                <a:gd name="T8" fmla="*/ 432 w 864"/>
                <a:gd name="T9" fmla="*/ 864 h 864"/>
                <a:gd name="T10" fmla="*/ 126 w 864"/>
                <a:gd name="T11" fmla="*/ 738 h 864"/>
                <a:gd name="T12" fmla="*/ 0 w 864"/>
                <a:gd name="T13" fmla="*/ 432 h 864"/>
                <a:gd name="T14" fmla="*/ 126 w 864"/>
                <a:gd name="T15" fmla="*/ 127 h 864"/>
                <a:gd name="T16" fmla="*/ 432 w 864"/>
                <a:gd name="T17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4" h="864">
                  <a:moveTo>
                    <a:pt x="432" y="0"/>
                  </a:moveTo>
                  <a:cubicBezTo>
                    <a:pt x="547" y="0"/>
                    <a:pt x="656" y="45"/>
                    <a:pt x="737" y="127"/>
                  </a:cubicBezTo>
                  <a:cubicBezTo>
                    <a:pt x="819" y="208"/>
                    <a:pt x="864" y="317"/>
                    <a:pt x="864" y="432"/>
                  </a:cubicBezTo>
                  <a:cubicBezTo>
                    <a:pt x="864" y="548"/>
                    <a:pt x="819" y="656"/>
                    <a:pt x="737" y="738"/>
                  </a:cubicBezTo>
                  <a:cubicBezTo>
                    <a:pt x="656" y="819"/>
                    <a:pt x="547" y="864"/>
                    <a:pt x="432" y="864"/>
                  </a:cubicBezTo>
                  <a:cubicBezTo>
                    <a:pt x="317" y="864"/>
                    <a:pt x="208" y="819"/>
                    <a:pt x="126" y="738"/>
                  </a:cubicBezTo>
                  <a:cubicBezTo>
                    <a:pt x="45" y="656"/>
                    <a:pt x="0" y="548"/>
                    <a:pt x="0" y="432"/>
                  </a:cubicBezTo>
                  <a:cubicBezTo>
                    <a:pt x="0" y="317"/>
                    <a:pt x="45" y="208"/>
                    <a:pt x="126" y="127"/>
                  </a:cubicBezTo>
                  <a:cubicBezTo>
                    <a:pt x="208" y="45"/>
                    <a:pt x="317" y="0"/>
                    <a:pt x="4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Rectangle 9"/>
            <p:cNvSpPr>
              <a:spLocks noChangeArrowheads="1"/>
            </p:cNvSpPr>
            <p:nvPr/>
          </p:nvSpPr>
          <p:spPr bwMode="auto">
            <a:xfrm>
              <a:off x="1089" y="2575"/>
              <a:ext cx="266" cy="106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Rectangle 10"/>
            <p:cNvSpPr>
              <a:spLocks noChangeArrowheads="1"/>
            </p:cNvSpPr>
            <p:nvPr/>
          </p:nvSpPr>
          <p:spPr bwMode="auto">
            <a:xfrm>
              <a:off x="1089" y="2575"/>
              <a:ext cx="266" cy="106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Rectangle 11"/>
            <p:cNvSpPr>
              <a:spLocks noChangeArrowheads="1"/>
            </p:cNvSpPr>
            <p:nvPr/>
          </p:nvSpPr>
          <p:spPr bwMode="auto">
            <a:xfrm>
              <a:off x="956" y="2930"/>
              <a:ext cx="533" cy="142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Rectangle 12"/>
            <p:cNvSpPr>
              <a:spLocks noChangeArrowheads="1"/>
            </p:cNvSpPr>
            <p:nvPr/>
          </p:nvSpPr>
          <p:spPr bwMode="auto">
            <a:xfrm>
              <a:off x="956" y="2930"/>
              <a:ext cx="533" cy="142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3"/>
            <p:cNvSpPr>
              <a:spLocks/>
            </p:cNvSpPr>
            <p:nvPr/>
          </p:nvSpPr>
          <p:spPr bwMode="auto">
            <a:xfrm>
              <a:off x="645" y="931"/>
              <a:ext cx="710" cy="711"/>
            </a:xfrm>
            <a:custGeom>
              <a:avLst/>
              <a:gdLst>
                <a:gd name="T0" fmla="*/ 72 w 384"/>
                <a:gd name="T1" fmla="*/ 384 h 384"/>
                <a:gd name="T2" fmla="*/ 0 w 384"/>
                <a:gd name="T3" fmla="*/ 312 h 384"/>
                <a:gd name="T4" fmla="*/ 91 w 384"/>
                <a:gd name="T5" fmla="*/ 92 h 384"/>
                <a:gd name="T6" fmla="*/ 312 w 384"/>
                <a:gd name="T7" fmla="*/ 0 h 384"/>
                <a:gd name="T8" fmla="*/ 384 w 384"/>
                <a:gd name="T9" fmla="*/ 72 h 384"/>
                <a:gd name="T10" fmla="*/ 312 w 384"/>
                <a:gd name="T11" fmla="*/ 144 h 384"/>
                <a:gd name="T12" fmla="*/ 193 w 384"/>
                <a:gd name="T13" fmla="*/ 193 h 384"/>
                <a:gd name="T14" fmla="*/ 144 w 384"/>
                <a:gd name="T15" fmla="*/ 312 h 384"/>
                <a:gd name="T16" fmla="*/ 72 w 384"/>
                <a:gd name="T17" fmla="*/ 38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4" h="384">
                  <a:moveTo>
                    <a:pt x="72" y="384"/>
                  </a:moveTo>
                  <a:cubicBezTo>
                    <a:pt x="32" y="384"/>
                    <a:pt x="0" y="352"/>
                    <a:pt x="0" y="312"/>
                  </a:cubicBezTo>
                  <a:cubicBezTo>
                    <a:pt x="0" y="229"/>
                    <a:pt x="32" y="151"/>
                    <a:pt x="91" y="92"/>
                  </a:cubicBezTo>
                  <a:cubicBezTo>
                    <a:pt x="150" y="33"/>
                    <a:pt x="229" y="0"/>
                    <a:pt x="312" y="0"/>
                  </a:cubicBezTo>
                  <a:cubicBezTo>
                    <a:pt x="352" y="0"/>
                    <a:pt x="384" y="32"/>
                    <a:pt x="384" y="72"/>
                  </a:cubicBezTo>
                  <a:cubicBezTo>
                    <a:pt x="384" y="112"/>
                    <a:pt x="352" y="144"/>
                    <a:pt x="312" y="144"/>
                  </a:cubicBezTo>
                  <a:cubicBezTo>
                    <a:pt x="267" y="144"/>
                    <a:pt x="225" y="162"/>
                    <a:pt x="193" y="193"/>
                  </a:cubicBezTo>
                  <a:cubicBezTo>
                    <a:pt x="161" y="225"/>
                    <a:pt x="144" y="267"/>
                    <a:pt x="144" y="312"/>
                  </a:cubicBezTo>
                  <a:cubicBezTo>
                    <a:pt x="144" y="352"/>
                    <a:pt x="112" y="384"/>
                    <a:pt x="72" y="38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4"/>
            <p:cNvSpPr>
              <a:spLocks/>
            </p:cNvSpPr>
            <p:nvPr/>
          </p:nvSpPr>
          <p:spPr bwMode="auto">
            <a:xfrm>
              <a:off x="156" y="443"/>
              <a:ext cx="1066" cy="2132"/>
            </a:xfrm>
            <a:custGeom>
              <a:avLst/>
              <a:gdLst>
                <a:gd name="T0" fmla="*/ 576 w 576"/>
                <a:gd name="T1" fmla="*/ 0 h 1152"/>
                <a:gd name="T2" fmla="*/ 0 w 576"/>
                <a:gd name="T3" fmla="*/ 576 h 1152"/>
                <a:gd name="T4" fmla="*/ 576 w 576"/>
                <a:gd name="T5" fmla="*/ 1152 h 1152"/>
                <a:gd name="T6" fmla="*/ 576 w 576"/>
                <a:gd name="T7" fmla="*/ 1152 h 1152"/>
                <a:gd name="T8" fmla="*/ 576 w 576"/>
                <a:gd name="T9" fmla="*/ 1008 h 1152"/>
                <a:gd name="T10" fmla="*/ 576 w 576"/>
                <a:gd name="T11" fmla="*/ 1008 h 1152"/>
                <a:gd name="T12" fmla="*/ 270 w 576"/>
                <a:gd name="T13" fmla="*/ 882 h 1152"/>
                <a:gd name="T14" fmla="*/ 144 w 576"/>
                <a:gd name="T15" fmla="*/ 576 h 1152"/>
                <a:gd name="T16" fmla="*/ 270 w 576"/>
                <a:gd name="T17" fmla="*/ 271 h 1152"/>
                <a:gd name="T18" fmla="*/ 576 w 576"/>
                <a:gd name="T19" fmla="*/ 144 h 1152"/>
                <a:gd name="T20" fmla="*/ 576 w 576"/>
                <a:gd name="T21" fmla="*/ 144 h 1152"/>
                <a:gd name="T22" fmla="*/ 576 w 576"/>
                <a:gd name="T23" fmla="*/ 0 h 1152"/>
                <a:gd name="T24" fmla="*/ 576 w 576"/>
                <a:gd name="T2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6" h="1152">
                  <a:moveTo>
                    <a:pt x="576" y="0"/>
                  </a:moveTo>
                  <a:cubicBezTo>
                    <a:pt x="258" y="0"/>
                    <a:pt x="0" y="258"/>
                    <a:pt x="0" y="576"/>
                  </a:cubicBezTo>
                  <a:cubicBezTo>
                    <a:pt x="0" y="894"/>
                    <a:pt x="258" y="1152"/>
                    <a:pt x="576" y="1152"/>
                  </a:cubicBezTo>
                  <a:cubicBezTo>
                    <a:pt x="576" y="1152"/>
                    <a:pt x="576" y="1152"/>
                    <a:pt x="576" y="1152"/>
                  </a:cubicBezTo>
                  <a:cubicBezTo>
                    <a:pt x="576" y="1008"/>
                    <a:pt x="576" y="1008"/>
                    <a:pt x="576" y="1008"/>
                  </a:cubicBezTo>
                  <a:cubicBezTo>
                    <a:pt x="576" y="1008"/>
                    <a:pt x="576" y="1008"/>
                    <a:pt x="576" y="1008"/>
                  </a:cubicBezTo>
                  <a:cubicBezTo>
                    <a:pt x="461" y="1008"/>
                    <a:pt x="352" y="963"/>
                    <a:pt x="270" y="882"/>
                  </a:cubicBezTo>
                  <a:cubicBezTo>
                    <a:pt x="189" y="800"/>
                    <a:pt x="144" y="692"/>
                    <a:pt x="144" y="576"/>
                  </a:cubicBezTo>
                  <a:cubicBezTo>
                    <a:pt x="144" y="461"/>
                    <a:pt x="189" y="352"/>
                    <a:pt x="270" y="271"/>
                  </a:cubicBezTo>
                  <a:cubicBezTo>
                    <a:pt x="352" y="189"/>
                    <a:pt x="461" y="144"/>
                    <a:pt x="576" y="144"/>
                  </a:cubicBezTo>
                  <a:cubicBezTo>
                    <a:pt x="576" y="144"/>
                    <a:pt x="576" y="144"/>
                    <a:pt x="576" y="144"/>
                  </a:cubicBezTo>
                  <a:cubicBezTo>
                    <a:pt x="576" y="0"/>
                    <a:pt x="576" y="0"/>
                    <a:pt x="576" y="0"/>
                  </a:cubicBezTo>
                  <a:cubicBezTo>
                    <a:pt x="576" y="0"/>
                    <a:pt x="576" y="0"/>
                    <a:pt x="57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15"/>
            <p:cNvSpPr>
              <a:spLocks/>
            </p:cNvSpPr>
            <p:nvPr/>
          </p:nvSpPr>
          <p:spPr bwMode="auto">
            <a:xfrm>
              <a:off x="423" y="709"/>
              <a:ext cx="799" cy="1599"/>
            </a:xfrm>
            <a:custGeom>
              <a:avLst/>
              <a:gdLst>
                <a:gd name="T0" fmla="*/ 432 w 432"/>
                <a:gd name="T1" fmla="*/ 0 h 864"/>
                <a:gd name="T2" fmla="*/ 126 w 432"/>
                <a:gd name="T3" fmla="*/ 127 h 864"/>
                <a:gd name="T4" fmla="*/ 0 w 432"/>
                <a:gd name="T5" fmla="*/ 432 h 864"/>
                <a:gd name="T6" fmla="*/ 126 w 432"/>
                <a:gd name="T7" fmla="*/ 738 h 864"/>
                <a:gd name="T8" fmla="*/ 432 w 432"/>
                <a:gd name="T9" fmla="*/ 864 h 864"/>
                <a:gd name="T10" fmla="*/ 432 w 432"/>
                <a:gd name="T11" fmla="*/ 864 h 864"/>
                <a:gd name="T12" fmla="*/ 432 w 432"/>
                <a:gd name="T13" fmla="*/ 264 h 864"/>
                <a:gd name="T14" fmla="*/ 432 w 432"/>
                <a:gd name="T15" fmla="*/ 264 h 864"/>
                <a:gd name="T16" fmla="*/ 313 w 432"/>
                <a:gd name="T17" fmla="*/ 313 h 864"/>
                <a:gd name="T18" fmla="*/ 264 w 432"/>
                <a:gd name="T19" fmla="*/ 432 h 864"/>
                <a:gd name="T20" fmla="*/ 192 w 432"/>
                <a:gd name="T21" fmla="*/ 504 h 864"/>
                <a:gd name="T22" fmla="*/ 120 w 432"/>
                <a:gd name="T23" fmla="*/ 432 h 864"/>
                <a:gd name="T24" fmla="*/ 211 w 432"/>
                <a:gd name="T25" fmla="*/ 212 h 864"/>
                <a:gd name="T26" fmla="*/ 432 w 432"/>
                <a:gd name="T27" fmla="*/ 120 h 864"/>
                <a:gd name="T28" fmla="*/ 432 w 432"/>
                <a:gd name="T29" fmla="*/ 120 h 864"/>
                <a:gd name="T30" fmla="*/ 432 w 432"/>
                <a:gd name="T31" fmla="*/ 0 h 864"/>
                <a:gd name="T32" fmla="*/ 432 w 432"/>
                <a:gd name="T33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2" h="864">
                  <a:moveTo>
                    <a:pt x="432" y="0"/>
                  </a:moveTo>
                  <a:cubicBezTo>
                    <a:pt x="317" y="0"/>
                    <a:pt x="208" y="45"/>
                    <a:pt x="126" y="127"/>
                  </a:cubicBezTo>
                  <a:cubicBezTo>
                    <a:pt x="45" y="208"/>
                    <a:pt x="0" y="317"/>
                    <a:pt x="0" y="432"/>
                  </a:cubicBezTo>
                  <a:cubicBezTo>
                    <a:pt x="0" y="548"/>
                    <a:pt x="45" y="656"/>
                    <a:pt x="126" y="738"/>
                  </a:cubicBezTo>
                  <a:cubicBezTo>
                    <a:pt x="208" y="819"/>
                    <a:pt x="317" y="864"/>
                    <a:pt x="432" y="864"/>
                  </a:cubicBezTo>
                  <a:cubicBezTo>
                    <a:pt x="432" y="864"/>
                    <a:pt x="432" y="864"/>
                    <a:pt x="432" y="864"/>
                  </a:cubicBezTo>
                  <a:cubicBezTo>
                    <a:pt x="432" y="264"/>
                    <a:pt x="432" y="264"/>
                    <a:pt x="432" y="264"/>
                  </a:cubicBezTo>
                  <a:cubicBezTo>
                    <a:pt x="432" y="264"/>
                    <a:pt x="432" y="264"/>
                    <a:pt x="432" y="264"/>
                  </a:cubicBezTo>
                  <a:cubicBezTo>
                    <a:pt x="387" y="264"/>
                    <a:pt x="345" y="282"/>
                    <a:pt x="313" y="313"/>
                  </a:cubicBezTo>
                  <a:cubicBezTo>
                    <a:pt x="281" y="345"/>
                    <a:pt x="264" y="387"/>
                    <a:pt x="264" y="432"/>
                  </a:cubicBezTo>
                  <a:cubicBezTo>
                    <a:pt x="264" y="472"/>
                    <a:pt x="232" y="504"/>
                    <a:pt x="192" y="504"/>
                  </a:cubicBezTo>
                  <a:cubicBezTo>
                    <a:pt x="152" y="504"/>
                    <a:pt x="120" y="472"/>
                    <a:pt x="120" y="432"/>
                  </a:cubicBezTo>
                  <a:cubicBezTo>
                    <a:pt x="120" y="349"/>
                    <a:pt x="152" y="271"/>
                    <a:pt x="211" y="212"/>
                  </a:cubicBezTo>
                  <a:cubicBezTo>
                    <a:pt x="270" y="153"/>
                    <a:pt x="349" y="120"/>
                    <a:pt x="432" y="120"/>
                  </a:cubicBezTo>
                  <a:cubicBezTo>
                    <a:pt x="432" y="120"/>
                    <a:pt x="432" y="120"/>
                    <a:pt x="432" y="120"/>
                  </a:cubicBezTo>
                  <a:cubicBezTo>
                    <a:pt x="432" y="0"/>
                    <a:pt x="432" y="0"/>
                    <a:pt x="432" y="0"/>
                  </a:cubicBezTo>
                  <a:cubicBezTo>
                    <a:pt x="432" y="0"/>
                    <a:pt x="432" y="0"/>
                    <a:pt x="4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16"/>
            <p:cNvSpPr>
              <a:spLocks/>
            </p:cNvSpPr>
            <p:nvPr/>
          </p:nvSpPr>
          <p:spPr bwMode="auto">
            <a:xfrm>
              <a:off x="645" y="931"/>
              <a:ext cx="577" cy="711"/>
            </a:xfrm>
            <a:custGeom>
              <a:avLst/>
              <a:gdLst>
                <a:gd name="T0" fmla="*/ 312 w 312"/>
                <a:gd name="T1" fmla="*/ 0 h 384"/>
                <a:gd name="T2" fmla="*/ 91 w 312"/>
                <a:gd name="T3" fmla="*/ 92 h 384"/>
                <a:gd name="T4" fmla="*/ 0 w 312"/>
                <a:gd name="T5" fmla="*/ 312 h 384"/>
                <a:gd name="T6" fmla="*/ 72 w 312"/>
                <a:gd name="T7" fmla="*/ 384 h 384"/>
                <a:gd name="T8" fmla="*/ 144 w 312"/>
                <a:gd name="T9" fmla="*/ 312 h 384"/>
                <a:gd name="T10" fmla="*/ 193 w 312"/>
                <a:gd name="T11" fmla="*/ 193 h 384"/>
                <a:gd name="T12" fmla="*/ 312 w 312"/>
                <a:gd name="T13" fmla="*/ 144 h 384"/>
                <a:gd name="T14" fmla="*/ 312 w 312"/>
                <a:gd name="T15" fmla="*/ 144 h 384"/>
                <a:gd name="T16" fmla="*/ 312 w 312"/>
                <a:gd name="T17" fmla="*/ 0 h 384"/>
                <a:gd name="T18" fmla="*/ 312 w 312"/>
                <a:gd name="T19" fmla="*/ 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2" h="384">
                  <a:moveTo>
                    <a:pt x="312" y="0"/>
                  </a:moveTo>
                  <a:cubicBezTo>
                    <a:pt x="229" y="0"/>
                    <a:pt x="150" y="33"/>
                    <a:pt x="91" y="92"/>
                  </a:cubicBezTo>
                  <a:cubicBezTo>
                    <a:pt x="32" y="151"/>
                    <a:pt x="0" y="229"/>
                    <a:pt x="0" y="312"/>
                  </a:cubicBezTo>
                  <a:cubicBezTo>
                    <a:pt x="0" y="352"/>
                    <a:pt x="32" y="384"/>
                    <a:pt x="72" y="384"/>
                  </a:cubicBezTo>
                  <a:cubicBezTo>
                    <a:pt x="112" y="384"/>
                    <a:pt x="144" y="352"/>
                    <a:pt x="144" y="312"/>
                  </a:cubicBezTo>
                  <a:cubicBezTo>
                    <a:pt x="144" y="267"/>
                    <a:pt x="161" y="225"/>
                    <a:pt x="193" y="193"/>
                  </a:cubicBezTo>
                  <a:cubicBezTo>
                    <a:pt x="225" y="162"/>
                    <a:pt x="267" y="144"/>
                    <a:pt x="312" y="144"/>
                  </a:cubicBezTo>
                  <a:cubicBezTo>
                    <a:pt x="312" y="144"/>
                    <a:pt x="312" y="144"/>
                    <a:pt x="312" y="144"/>
                  </a:cubicBezTo>
                  <a:cubicBezTo>
                    <a:pt x="312" y="0"/>
                    <a:pt x="312" y="0"/>
                    <a:pt x="312" y="0"/>
                  </a:cubicBezTo>
                  <a:cubicBezTo>
                    <a:pt x="312" y="0"/>
                    <a:pt x="312" y="0"/>
                    <a:pt x="3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7"/>
            <p:cNvSpPr>
              <a:spLocks/>
            </p:cNvSpPr>
            <p:nvPr/>
          </p:nvSpPr>
          <p:spPr bwMode="auto">
            <a:xfrm>
              <a:off x="1089" y="2575"/>
              <a:ext cx="133" cy="355"/>
            </a:xfrm>
            <a:custGeom>
              <a:avLst/>
              <a:gdLst>
                <a:gd name="T0" fmla="*/ 133 w 133"/>
                <a:gd name="T1" fmla="*/ 0 h 355"/>
                <a:gd name="T2" fmla="*/ 133 w 133"/>
                <a:gd name="T3" fmla="*/ 0 h 355"/>
                <a:gd name="T4" fmla="*/ 0 w 133"/>
                <a:gd name="T5" fmla="*/ 0 h 355"/>
                <a:gd name="T6" fmla="*/ 0 w 133"/>
                <a:gd name="T7" fmla="*/ 355 h 355"/>
                <a:gd name="T8" fmla="*/ 133 w 133"/>
                <a:gd name="T9" fmla="*/ 355 h 355"/>
                <a:gd name="T10" fmla="*/ 133 w 133"/>
                <a:gd name="T11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3" h="355">
                  <a:moveTo>
                    <a:pt x="133" y="0"/>
                  </a:moveTo>
                  <a:lnTo>
                    <a:pt x="133" y="0"/>
                  </a:lnTo>
                  <a:lnTo>
                    <a:pt x="0" y="0"/>
                  </a:lnTo>
                  <a:lnTo>
                    <a:pt x="0" y="355"/>
                  </a:lnTo>
                  <a:lnTo>
                    <a:pt x="133" y="355"/>
                  </a:lnTo>
                  <a:lnTo>
                    <a:pt x="13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8"/>
            <p:cNvSpPr>
              <a:spLocks/>
            </p:cNvSpPr>
            <p:nvPr/>
          </p:nvSpPr>
          <p:spPr bwMode="auto">
            <a:xfrm>
              <a:off x="1089" y="2575"/>
              <a:ext cx="133" cy="355"/>
            </a:xfrm>
            <a:custGeom>
              <a:avLst/>
              <a:gdLst>
                <a:gd name="T0" fmla="*/ 133 w 133"/>
                <a:gd name="T1" fmla="*/ 0 h 355"/>
                <a:gd name="T2" fmla="*/ 133 w 133"/>
                <a:gd name="T3" fmla="*/ 0 h 355"/>
                <a:gd name="T4" fmla="*/ 0 w 133"/>
                <a:gd name="T5" fmla="*/ 0 h 355"/>
                <a:gd name="T6" fmla="*/ 0 w 133"/>
                <a:gd name="T7" fmla="*/ 355 h 355"/>
                <a:gd name="T8" fmla="*/ 133 w 133"/>
                <a:gd name="T9" fmla="*/ 355 h 355"/>
                <a:gd name="T10" fmla="*/ 133 w 133"/>
                <a:gd name="T11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3" h="355">
                  <a:moveTo>
                    <a:pt x="133" y="0"/>
                  </a:moveTo>
                  <a:lnTo>
                    <a:pt x="133" y="0"/>
                  </a:lnTo>
                  <a:lnTo>
                    <a:pt x="0" y="0"/>
                  </a:lnTo>
                  <a:lnTo>
                    <a:pt x="0" y="355"/>
                  </a:lnTo>
                  <a:lnTo>
                    <a:pt x="133" y="355"/>
                  </a:lnTo>
                  <a:lnTo>
                    <a:pt x="13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19"/>
            <p:cNvSpPr>
              <a:spLocks/>
            </p:cNvSpPr>
            <p:nvPr/>
          </p:nvSpPr>
          <p:spPr bwMode="auto">
            <a:xfrm>
              <a:off x="956" y="2930"/>
              <a:ext cx="266" cy="1422"/>
            </a:xfrm>
            <a:custGeom>
              <a:avLst/>
              <a:gdLst>
                <a:gd name="T0" fmla="*/ 266 w 266"/>
                <a:gd name="T1" fmla="*/ 0 h 1422"/>
                <a:gd name="T2" fmla="*/ 133 w 266"/>
                <a:gd name="T3" fmla="*/ 0 h 1422"/>
                <a:gd name="T4" fmla="*/ 0 w 266"/>
                <a:gd name="T5" fmla="*/ 0 h 1422"/>
                <a:gd name="T6" fmla="*/ 0 w 266"/>
                <a:gd name="T7" fmla="*/ 1422 h 1422"/>
                <a:gd name="T8" fmla="*/ 266 w 266"/>
                <a:gd name="T9" fmla="*/ 1422 h 1422"/>
                <a:gd name="T10" fmla="*/ 266 w 266"/>
                <a:gd name="T11" fmla="*/ 0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6" h="1422">
                  <a:moveTo>
                    <a:pt x="266" y="0"/>
                  </a:moveTo>
                  <a:lnTo>
                    <a:pt x="133" y="0"/>
                  </a:lnTo>
                  <a:lnTo>
                    <a:pt x="0" y="0"/>
                  </a:lnTo>
                  <a:lnTo>
                    <a:pt x="0" y="1422"/>
                  </a:lnTo>
                  <a:lnTo>
                    <a:pt x="266" y="1422"/>
                  </a:lnTo>
                  <a:lnTo>
                    <a:pt x="26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0"/>
            <p:cNvSpPr>
              <a:spLocks/>
            </p:cNvSpPr>
            <p:nvPr/>
          </p:nvSpPr>
          <p:spPr bwMode="auto">
            <a:xfrm>
              <a:off x="956" y="2930"/>
              <a:ext cx="266" cy="1422"/>
            </a:xfrm>
            <a:custGeom>
              <a:avLst/>
              <a:gdLst>
                <a:gd name="T0" fmla="*/ 266 w 266"/>
                <a:gd name="T1" fmla="*/ 0 h 1422"/>
                <a:gd name="T2" fmla="*/ 133 w 266"/>
                <a:gd name="T3" fmla="*/ 0 h 1422"/>
                <a:gd name="T4" fmla="*/ 0 w 266"/>
                <a:gd name="T5" fmla="*/ 0 h 1422"/>
                <a:gd name="T6" fmla="*/ 0 w 266"/>
                <a:gd name="T7" fmla="*/ 1422 h 1422"/>
                <a:gd name="T8" fmla="*/ 266 w 266"/>
                <a:gd name="T9" fmla="*/ 1422 h 1422"/>
                <a:gd name="T10" fmla="*/ 266 w 266"/>
                <a:gd name="T11" fmla="*/ 0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6" h="1422">
                  <a:moveTo>
                    <a:pt x="266" y="0"/>
                  </a:moveTo>
                  <a:lnTo>
                    <a:pt x="133" y="0"/>
                  </a:lnTo>
                  <a:lnTo>
                    <a:pt x="0" y="0"/>
                  </a:lnTo>
                  <a:lnTo>
                    <a:pt x="0" y="1422"/>
                  </a:lnTo>
                  <a:lnTo>
                    <a:pt x="266" y="1422"/>
                  </a:lnTo>
                  <a:lnTo>
                    <a:pt x="26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915566"/>
            <a:ext cx="6158691" cy="6009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圆角矩形 7"/>
          <p:cNvSpPr/>
          <p:nvPr/>
        </p:nvSpPr>
        <p:spPr>
          <a:xfrm>
            <a:off x="674257" y="351696"/>
            <a:ext cx="2520280" cy="70788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674257" y="351696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spc="600" dirty="0" smtClean="0">
                <a:solidFill>
                  <a:schemeClr val="accent1">
                    <a:lumMod val="75000"/>
                  </a:schemeClr>
                </a:solidFill>
              </a:rPr>
              <a:t>升级关</a:t>
            </a:r>
            <a:endParaRPr lang="zh-CN" altLang="en-US" sz="4000" spc="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3568" y="1753835"/>
            <a:ext cx="25202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spc="600" dirty="0" smtClean="0">
                <a:solidFill>
                  <a:schemeClr val="bg1">
                    <a:lumMod val="65000"/>
                  </a:schemeClr>
                </a:solidFill>
              </a:rPr>
              <a:t>请在这插入升级关卡的内容，以便更好地考查选手的能力</a:t>
            </a:r>
            <a:endParaRPr lang="zh-CN" altLang="en-US" sz="2000" spc="6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685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39"/>
    </mc:Choice>
    <mc:Fallback xmlns="">
      <p:transition spd="slow" advTm="473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>
            <a:grpSpLocks noChangeAspect="1"/>
          </p:cNvGrpSpPr>
          <p:nvPr/>
        </p:nvGrpSpPr>
        <p:grpSpPr bwMode="auto">
          <a:xfrm>
            <a:off x="2817114" y="-1309482"/>
            <a:ext cx="7682206" cy="14079244"/>
            <a:chOff x="156" y="441"/>
            <a:chExt cx="2134" cy="3911"/>
          </a:xfrm>
          <a:solidFill>
            <a:schemeClr val="bg1">
              <a:lumMod val="85000"/>
              <a:alpha val="7000"/>
            </a:schemeClr>
          </a:solidFill>
        </p:grpSpPr>
        <p:sp>
          <p:nvSpPr>
            <p:cNvPr id="9" name="AutoShape 5"/>
            <p:cNvSpPr>
              <a:spLocks noChangeAspect="1" noChangeArrowheads="1" noTextEdit="1"/>
            </p:cNvSpPr>
            <p:nvPr/>
          </p:nvSpPr>
          <p:spPr bwMode="auto">
            <a:xfrm>
              <a:off x="158" y="441"/>
              <a:ext cx="2132" cy="390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Oval 7"/>
            <p:cNvSpPr>
              <a:spLocks noChangeArrowheads="1"/>
            </p:cNvSpPr>
            <p:nvPr/>
          </p:nvSpPr>
          <p:spPr bwMode="auto">
            <a:xfrm>
              <a:off x="156" y="443"/>
              <a:ext cx="2132" cy="213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423" y="709"/>
              <a:ext cx="1599" cy="1599"/>
            </a:xfrm>
            <a:custGeom>
              <a:avLst/>
              <a:gdLst>
                <a:gd name="T0" fmla="*/ 432 w 864"/>
                <a:gd name="T1" fmla="*/ 0 h 864"/>
                <a:gd name="T2" fmla="*/ 737 w 864"/>
                <a:gd name="T3" fmla="*/ 127 h 864"/>
                <a:gd name="T4" fmla="*/ 864 w 864"/>
                <a:gd name="T5" fmla="*/ 432 h 864"/>
                <a:gd name="T6" fmla="*/ 737 w 864"/>
                <a:gd name="T7" fmla="*/ 738 h 864"/>
                <a:gd name="T8" fmla="*/ 432 w 864"/>
                <a:gd name="T9" fmla="*/ 864 h 864"/>
                <a:gd name="T10" fmla="*/ 126 w 864"/>
                <a:gd name="T11" fmla="*/ 738 h 864"/>
                <a:gd name="T12" fmla="*/ 0 w 864"/>
                <a:gd name="T13" fmla="*/ 432 h 864"/>
                <a:gd name="T14" fmla="*/ 126 w 864"/>
                <a:gd name="T15" fmla="*/ 127 h 864"/>
                <a:gd name="T16" fmla="*/ 432 w 864"/>
                <a:gd name="T17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4" h="864">
                  <a:moveTo>
                    <a:pt x="432" y="0"/>
                  </a:moveTo>
                  <a:cubicBezTo>
                    <a:pt x="547" y="0"/>
                    <a:pt x="656" y="45"/>
                    <a:pt x="737" y="127"/>
                  </a:cubicBezTo>
                  <a:cubicBezTo>
                    <a:pt x="819" y="208"/>
                    <a:pt x="864" y="317"/>
                    <a:pt x="864" y="432"/>
                  </a:cubicBezTo>
                  <a:cubicBezTo>
                    <a:pt x="864" y="548"/>
                    <a:pt x="819" y="656"/>
                    <a:pt x="737" y="738"/>
                  </a:cubicBezTo>
                  <a:cubicBezTo>
                    <a:pt x="656" y="819"/>
                    <a:pt x="547" y="864"/>
                    <a:pt x="432" y="864"/>
                  </a:cubicBezTo>
                  <a:cubicBezTo>
                    <a:pt x="317" y="864"/>
                    <a:pt x="208" y="819"/>
                    <a:pt x="126" y="738"/>
                  </a:cubicBezTo>
                  <a:cubicBezTo>
                    <a:pt x="45" y="656"/>
                    <a:pt x="0" y="548"/>
                    <a:pt x="0" y="432"/>
                  </a:cubicBezTo>
                  <a:cubicBezTo>
                    <a:pt x="0" y="317"/>
                    <a:pt x="45" y="208"/>
                    <a:pt x="126" y="127"/>
                  </a:cubicBezTo>
                  <a:cubicBezTo>
                    <a:pt x="208" y="45"/>
                    <a:pt x="317" y="0"/>
                    <a:pt x="4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Rectangle 9"/>
            <p:cNvSpPr>
              <a:spLocks noChangeArrowheads="1"/>
            </p:cNvSpPr>
            <p:nvPr/>
          </p:nvSpPr>
          <p:spPr bwMode="auto">
            <a:xfrm>
              <a:off x="1089" y="2575"/>
              <a:ext cx="266" cy="106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Rectangle 10"/>
            <p:cNvSpPr>
              <a:spLocks noChangeArrowheads="1"/>
            </p:cNvSpPr>
            <p:nvPr/>
          </p:nvSpPr>
          <p:spPr bwMode="auto">
            <a:xfrm>
              <a:off x="1089" y="2575"/>
              <a:ext cx="266" cy="106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Rectangle 11"/>
            <p:cNvSpPr>
              <a:spLocks noChangeArrowheads="1"/>
            </p:cNvSpPr>
            <p:nvPr/>
          </p:nvSpPr>
          <p:spPr bwMode="auto">
            <a:xfrm>
              <a:off x="956" y="2930"/>
              <a:ext cx="533" cy="142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956" y="2930"/>
              <a:ext cx="533" cy="142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3"/>
            <p:cNvSpPr>
              <a:spLocks/>
            </p:cNvSpPr>
            <p:nvPr/>
          </p:nvSpPr>
          <p:spPr bwMode="auto">
            <a:xfrm>
              <a:off x="645" y="931"/>
              <a:ext cx="710" cy="711"/>
            </a:xfrm>
            <a:custGeom>
              <a:avLst/>
              <a:gdLst>
                <a:gd name="T0" fmla="*/ 72 w 384"/>
                <a:gd name="T1" fmla="*/ 384 h 384"/>
                <a:gd name="T2" fmla="*/ 0 w 384"/>
                <a:gd name="T3" fmla="*/ 312 h 384"/>
                <a:gd name="T4" fmla="*/ 91 w 384"/>
                <a:gd name="T5" fmla="*/ 92 h 384"/>
                <a:gd name="T6" fmla="*/ 312 w 384"/>
                <a:gd name="T7" fmla="*/ 0 h 384"/>
                <a:gd name="T8" fmla="*/ 384 w 384"/>
                <a:gd name="T9" fmla="*/ 72 h 384"/>
                <a:gd name="T10" fmla="*/ 312 w 384"/>
                <a:gd name="T11" fmla="*/ 144 h 384"/>
                <a:gd name="T12" fmla="*/ 193 w 384"/>
                <a:gd name="T13" fmla="*/ 193 h 384"/>
                <a:gd name="T14" fmla="*/ 144 w 384"/>
                <a:gd name="T15" fmla="*/ 312 h 384"/>
                <a:gd name="T16" fmla="*/ 72 w 384"/>
                <a:gd name="T17" fmla="*/ 38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4" h="384">
                  <a:moveTo>
                    <a:pt x="72" y="384"/>
                  </a:moveTo>
                  <a:cubicBezTo>
                    <a:pt x="32" y="384"/>
                    <a:pt x="0" y="352"/>
                    <a:pt x="0" y="312"/>
                  </a:cubicBezTo>
                  <a:cubicBezTo>
                    <a:pt x="0" y="229"/>
                    <a:pt x="32" y="151"/>
                    <a:pt x="91" y="92"/>
                  </a:cubicBezTo>
                  <a:cubicBezTo>
                    <a:pt x="150" y="33"/>
                    <a:pt x="229" y="0"/>
                    <a:pt x="312" y="0"/>
                  </a:cubicBezTo>
                  <a:cubicBezTo>
                    <a:pt x="352" y="0"/>
                    <a:pt x="384" y="32"/>
                    <a:pt x="384" y="72"/>
                  </a:cubicBezTo>
                  <a:cubicBezTo>
                    <a:pt x="384" y="112"/>
                    <a:pt x="352" y="144"/>
                    <a:pt x="312" y="144"/>
                  </a:cubicBezTo>
                  <a:cubicBezTo>
                    <a:pt x="267" y="144"/>
                    <a:pt x="225" y="162"/>
                    <a:pt x="193" y="193"/>
                  </a:cubicBezTo>
                  <a:cubicBezTo>
                    <a:pt x="161" y="225"/>
                    <a:pt x="144" y="267"/>
                    <a:pt x="144" y="312"/>
                  </a:cubicBezTo>
                  <a:cubicBezTo>
                    <a:pt x="144" y="352"/>
                    <a:pt x="112" y="384"/>
                    <a:pt x="72" y="38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4"/>
            <p:cNvSpPr>
              <a:spLocks/>
            </p:cNvSpPr>
            <p:nvPr/>
          </p:nvSpPr>
          <p:spPr bwMode="auto">
            <a:xfrm>
              <a:off x="156" y="443"/>
              <a:ext cx="1066" cy="2132"/>
            </a:xfrm>
            <a:custGeom>
              <a:avLst/>
              <a:gdLst>
                <a:gd name="T0" fmla="*/ 576 w 576"/>
                <a:gd name="T1" fmla="*/ 0 h 1152"/>
                <a:gd name="T2" fmla="*/ 0 w 576"/>
                <a:gd name="T3" fmla="*/ 576 h 1152"/>
                <a:gd name="T4" fmla="*/ 576 w 576"/>
                <a:gd name="T5" fmla="*/ 1152 h 1152"/>
                <a:gd name="T6" fmla="*/ 576 w 576"/>
                <a:gd name="T7" fmla="*/ 1152 h 1152"/>
                <a:gd name="T8" fmla="*/ 576 w 576"/>
                <a:gd name="T9" fmla="*/ 1008 h 1152"/>
                <a:gd name="T10" fmla="*/ 576 w 576"/>
                <a:gd name="T11" fmla="*/ 1008 h 1152"/>
                <a:gd name="T12" fmla="*/ 270 w 576"/>
                <a:gd name="T13" fmla="*/ 882 h 1152"/>
                <a:gd name="T14" fmla="*/ 144 w 576"/>
                <a:gd name="T15" fmla="*/ 576 h 1152"/>
                <a:gd name="T16" fmla="*/ 270 w 576"/>
                <a:gd name="T17" fmla="*/ 271 h 1152"/>
                <a:gd name="T18" fmla="*/ 576 w 576"/>
                <a:gd name="T19" fmla="*/ 144 h 1152"/>
                <a:gd name="T20" fmla="*/ 576 w 576"/>
                <a:gd name="T21" fmla="*/ 144 h 1152"/>
                <a:gd name="T22" fmla="*/ 576 w 576"/>
                <a:gd name="T23" fmla="*/ 0 h 1152"/>
                <a:gd name="T24" fmla="*/ 576 w 576"/>
                <a:gd name="T2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6" h="1152">
                  <a:moveTo>
                    <a:pt x="576" y="0"/>
                  </a:moveTo>
                  <a:cubicBezTo>
                    <a:pt x="258" y="0"/>
                    <a:pt x="0" y="258"/>
                    <a:pt x="0" y="576"/>
                  </a:cubicBezTo>
                  <a:cubicBezTo>
                    <a:pt x="0" y="894"/>
                    <a:pt x="258" y="1152"/>
                    <a:pt x="576" y="1152"/>
                  </a:cubicBezTo>
                  <a:cubicBezTo>
                    <a:pt x="576" y="1152"/>
                    <a:pt x="576" y="1152"/>
                    <a:pt x="576" y="1152"/>
                  </a:cubicBezTo>
                  <a:cubicBezTo>
                    <a:pt x="576" y="1008"/>
                    <a:pt x="576" y="1008"/>
                    <a:pt x="576" y="1008"/>
                  </a:cubicBezTo>
                  <a:cubicBezTo>
                    <a:pt x="576" y="1008"/>
                    <a:pt x="576" y="1008"/>
                    <a:pt x="576" y="1008"/>
                  </a:cubicBezTo>
                  <a:cubicBezTo>
                    <a:pt x="461" y="1008"/>
                    <a:pt x="352" y="963"/>
                    <a:pt x="270" y="882"/>
                  </a:cubicBezTo>
                  <a:cubicBezTo>
                    <a:pt x="189" y="800"/>
                    <a:pt x="144" y="692"/>
                    <a:pt x="144" y="576"/>
                  </a:cubicBezTo>
                  <a:cubicBezTo>
                    <a:pt x="144" y="461"/>
                    <a:pt x="189" y="352"/>
                    <a:pt x="270" y="271"/>
                  </a:cubicBezTo>
                  <a:cubicBezTo>
                    <a:pt x="352" y="189"/>
                    <a:pt x="461" y="144"/>
                    <a:pt x="576" y="144"/>
                  </a:cubicBezTo>
                  <a:cubicBezTo>
                    <a:pt x="576" y="144"/>
                    <a:pt x="576" y="144"/>
                    <a:pt x="576" y="144"/>
                  </a:cubicBezTo>
                  <a:cubicBezTo>
                    <a:pt x="576" y="0"/>
                    <a:pt x="576" y="0"/>
                    <a:pt x="576" y="0"/>
                  </a:cubicBezTo>
                  <a:cubicBezTo>
                    <a:pt x="576" y="0"/>
                    <a:pt x="576" y="0"/>
                    <a:pt x="57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5"/>
            <p:cNvSpPr>
              <a:spLocks/>
            </p:cNvSpPr>
            <p:nvPr/>
          </p:nvSpPr>
          <p:spPr bwMode="auto">
            <a:xfrm>
              <a:off x="423" y="709"/>
              <a:ext cx="799" cy="1599"/>
            </a:xfrm>
            <a:custGeom>
              <a:avLst/>
              <a:gdLst>
                <a:gd name="T0" fmla="*/ 432 w 432"/>
                <a:gd name="T1" fmla="*/ 0 h 864"/>
                <a:gd name="T2" fmla="*/ 126 w 432"/>
                <a:gd name="T3" fmla="*/ 127 h 864"/>
                <a:gd name="T4" fmla="*/ 0 w 432"/>
                <a:gd name="T5" fmla="*/ 432 h 864"/>
                <a:gd name="T6" fmla="*/ 126 w 432"/>
                <a:gd name="T7" fmla="*/ 738 h 864"/>
                <a:gd name="T8" fmla="*/ 432 w 432"/>
                <a:gd name="T9" fmla="*/ 864 h 864"/>
                <a:gd name="T10" fmla="*/ 432 w 432"/>
                <a:gd name="T11" fmla="*/ 864 h 864"/>
                <a:gd name="T12" fmla="*/ 432 w 432"/>
                <a:gd name="T13" fmla="*/ 264 h 864"/>
                <a:gd name="T14" fmla="*/ 432 w 432"/>
                <a:gd name="T15" fmla="*/ 264 h 864"/>
                <a:gd name="T16" fmla="*/ 313 w 432"/>
                <a:gd name="T17" fmla="*/ 313 h 864"/>
                <a:gd name="T18" fmla="*/ 264 w 432"/>
                <a:gd name="T19" fmla="*/ 432 h 864"/>
                <a:gd name="T20" fmla="*/ 192 w 432"/>
                <a:gd name="T21" fmla="*/ 504 h 864"/>
                <a:gd name="T22" fmla="*/ 120 w 432"/>
                <a:gd name="T23" fmla="*/ 432 h 864"/>
                <a:gd name="T24" fmla="*/ 211 w 432"/>
                <a:gd name="T25" fmla="*/ 212 h 864"/>
                <a:gd name="T26" fmla="*/ 432 w 432"/>
                <a:gd name="T27" fmla="*/ 120 h 864"/>
                <a:gd name="T28" fmla="*/ 432 w 432"/>
                <a:gd name="T29" fmla="*/ 120 h 864"/>
                <a:gd name="T30" fmla="*/ 432 w 432"/>
                <a:gd name="T31" fmla="*/ 0 h 864"/>
                <a:gd name="T32" fmla="*/ 432 w 432"/>
                <a:gd name="T33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2" h="864">
                  <a:moveTo>
                    <a:pt x="432" y="0"/>
                  </a:moveTo>
                  <a:cubicBezTo>
                    <a:pt x="317" y="0"/>
                    <a:pt x="208" y="45"/>
                    <a:pt x="126" y="127"/>
                  </a:cubicBezTo>
                  <a:cubicBezTo>
                    <a:pt x="45" y="208"/>
                    <a:pt x="0" y="317"/>
                    <a:pt x="0" y="432"/>
                  </a:cubicBezTo>
                  <a:cubicBezTo>
                    <a:pt x="0" y="548"/>
                    <a:pt x="45" y="656"/>
                    <a:pt x="126" y="738"/>
                  </a:cubicBezTo>
                  <a:cubicBezTo>
                    <a:pt x="208" y="819"/>
                    <a:pt x="317" y="864"/>
                    <a:pt x="432" y="864"/>
                  </a:cubicBezTo>
                  <a:cubicBezTo>
                    <a:pt x="432" y="864"/>
                    <a:pt x="432" y="864"/>
                    <a:pt x="432" y="864"/>
                  </a:cubicBezTo>
                  <a:cubicBezTo>
                    <a:pt x="432" y="264"/>
                    <a:pt x="432" y="264"/>
                    <a:pt x="432" y="264"/>
                  </a:cubicBezTo>
                  <a:cubicBezTo>
                    <a:pt x="432" y="264"/>
                    <a:pt x="432" y="264"/>
                    <a:pt x="432" y="264"/>
                  </a:cubicBezTo>
                  <a:cubicBezTo>
                    <a:pt x="387" y="264"/>
                    <a:pt x="345" y="282"/>
                    <a:pt x="313" y="313"/>
                  </a:cubicBezTo>
                  <a:cubicBezTo>
                    <a:pt x="281" y="345"/>
                    <a:pt x="264" y="387"/>
                    <a:pt x="264" y="432"/>
                  </a:cubicBezTo>
                  <a:cubicBezTo>
                    <a:pt x="264" y="472"/>
                    <a:pt x="232" y="504"/>
                    <a:pt x="192" y="504"/>
                  </a:cubicBezTo>
                  <a:cubicBezTo>
                    <a:pt x="152" y="504"/>
                    <a:pt x="120" y="472"/>
                    <a:pt x="120" y="432"/>
                  </a:cubicBezTo>
                  <a:cubicBezTo>
                    <a:pt x="120" y="349"/>
                    <a:pt x="152" y="271"/>
                    <a:pt x="211" y="212"/>
                  </a:cubicBezTo>
                  <a:cubicBezTo>
                    <a:pt x="270" y="153"/>
                    <a:pt x="349" y="120"/>
                    <a:pt x="432" y="120"/>
                  </a:cubicBezTo>
                  <a:cubicBezTo>
                    <a:pt x="432" y="120"/>
                    <a:pt x="432" y="120"/>
                    <a:pt x="432" y="120"/>
                  </a:cubicBezTo>
                  <a:cubicBezTo>
                    <a:pt x="432" y="0"/>
                    <a:pt x="432" y="0"/>
                    <a:pt x="432" y="0"/>
                  </a:cubicBezTo>
                  <a:cubicBezTo>
                    <a:pt x="432" y="0"/>
                    <a:pt x="432" y="0"/>
                    <a:pt x="4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6"/>
            <p:cNvSpPr>
              <a:spLocks/>
            </p:cNvSpPr>
            <p:nvPr/>
          </p:nvSpPr>
          <p:spPr bwMode="auto">
            <a:xfrm>
              <a:off x="645" y="931"/>
              <a:ext cx="577" cy="711"/>
            </a:xfrm>
            <a:custGeom>
              <a:avLst/>
              <a:gdLst>
                <a:gd name="T0" fmla="*/ 312 w 312"/>
                <a:gd name="T1" fmla="*/ 0 h 384"/>
                <a:gd name="T2" fmla="*/ 91 w 312"/>
                <a:gd name="T3" fmla="*/ 92 h 384"/>
                <a:gd name="T4" fmla="*/ 0 w 312"/>
                <a:gd name="T5" fmla="*/ 312 h 384"/>
                <a:gd name="T6" fmla="*/ 72 w 312"/>
                <a:gd name="T7" fmla="*/ 384 h 384"/>
                <a:gd name="T8" fmla="*/ 144 w 312"/>
                <a:gd name="T9" fmla="*/ 312 h 384"/>
                <a:gd name="T10" fmla="*/ 193 w 312"/>
                <a:gd name="T11" fmla="*/ 193 h 384"/>
                <a:gd name="T12" fmla="*/ 312 w 312"/>
                <a:gd name="T13" fmla="*/ 144 h 384"/>
                <a:gd name="T14" fmla="*/ 312 w 312"/>
                <a:gd name="T15" fmla="*/ 144 h 384"/>
                <a:gd name="T16" fmla="*/ 312 w 312"/>
                <a:gd name="T17" fmla="*/ 0 h 384"/>
                <a:gd name="T18" fmla="*/ 312 w 312"/>
                <a:gd name="T19" fmla="*/ 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2" h="384">
                  <a:moveTo>
                    <a:pt x="312" y="0"/>
                  </a:moveTo>
                  <a:cubicBezTo>
                    <a:pt x="229" y="0"/>
                    <a:pt x="150" y="33"/>
                    <a:pt x="91" y="92"/>
                  </a:cubicBezTo>
                  <a:cubicBezTo>
                    <a:pt x="32" y="151"/>
                    <a:pt x="0" y="229"/>
                    <a:pt x="0" y="312"/>
                  </a:cubicBezTo>
                  <a:cubicBezTo>
                    <a:pt x="0" y="352"/>
                    <a:pt x="32" y="384"/>
                    <a:pt x="72" y="384"/>
                  </a:cubicBezTo>
                  <a:cubicBezTo>
                    <a:pt x="112" y="384"/>
                    <a:pt x="144" y="352"/>
                    <a:pt x="144" y="312"/>
                  </a:cubicBezTo>
                  <a:cubicBezTo>
                    <a:pt x="144" y="267"/>
                    <a:pt x="161" y="225"/>
                    <a:pt x="193" y="193"/>
                  </a:cubicBezTo>
                  <a:cubicBezTo>
                    <a:pt x="225" y="162"/>
                    <a:pt x="267" y="144"/>
                    <a:pt x="312" y="144"/>
                  </a:cubicBezTo>
                  <a:cubicBezTo>
                    <a:pt x="312" y="144"/>
                    <a:pt x="312" y="144"/>
                    <a:pt x="312" y="144"/>
                  </a:cubicBezTo>
                  <a:cubicBezTo>
                    <a:pt x="312" y="0"/>
                    <a:pt x="312" y="0"/>
                    <a:pt x="312" y="0"/>
                  </a:cubicBezTo>
                  <a:cubicBezTo>
                    <a:pt x="312" y="0"/>
                    <a:pt x="312" y="0"/>
                    <a:pt x="3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7"/>
            <p:cNvSpPr>
              <a:spLocks/>
            </p:cNvSpPr>
            <p:nvPr/>
          </p:nvSpPr>
          <p:spPr bwMode="auto">
            <a:xfrm>
              <a:off x="1089" y="2575"/>
              <a:ext cx="133" cy="355"/>
            </a:xfrm>
            <a:custGeom>
              <a:avLst/>
              <a:gdLst>
                <a:gd name="T0" fmla="*/ 133 w 133"/>
                <a:gd name="T1" fmla="*/ 0 h 355"/>
                <a:gd name="T2" fmla="*/ 133 w 133"/>
                <a:gd name="T3" fmla="*/ 0 h 355"/>
                <a:gd name="T4" fmla="*/ 0 w 133"/>
                <a:gd name="T5" fmla="*/ 0 h 355"/>
                <a:gd name="T6" fmla="*/ 0 w 133"/>
                <a:gd name="T7" fmla="*/ 355 h 355"/>
                <a:gd name="T8" fmla="*/ 133 w 133"/>
                <a:gd name="T9" fmla="*/ 355 h 355"/>
                <a:gd name="T10" fmla="*/ 133 w 133"/>
                <a:gd name="T11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3" h="355">
                  <a:moveTo>
                    <a:pt x="133" y="0"/>
                  </a:moveTo>
                  <a:lnTo>
                    <a:pt x="133" y="0"/>
                  </a:lnTo>
                  <a:lnTo>
                    <a:pt x="0" y="0"/>
                  </a:lnTo>
                  <a:lnTo>
                    <a:pt x="0" y="355"/>
                  </a:lnTo>
                  <a:lnTo>
                    <a:pt x="133" y="355"/>
                  </a:lnTo>
                  <a:lnTo>
                    <a:pt x="13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8"/>
            <p:cNvSpPr>
              <a:spLocks/>
            </p:cNvSpPr>
            <p:nvPr/>
          </p:nvSpPr>
          <p:spPr bwMode="auto">
            <a:xfrm>
              <a:off x="1089" y="2575"/>
              <a:ext cx="133" cy="355"/>
            </a:xfrm>
            <a:custGeom>
              <a:avLst/>
              <a:gdLst>
                <a:gd name="T0" fmla="*/ 133 w 133"/>
                <a:gd name="T1" fmla="*/ 0 h 355"/>
                <a:gd name="T2" fmla="*/ 133 w 133"/>
                <a:gd name="T3" fmla="*/ 0 h 355"/>
                <a:gd name="T4" fmla="*/ 0 w 133"/>
                <a:gd name="T5" fmla="*/ 0 h 355"/>
                <a:gd name="T6" fmla="*/ 0 w 133"/>
                <a:gd name="T7" fmla="*/ 355 h 355"/>
                <a:gd name="T8" fmla="*/ 133 w 133"/>
                <a:gd name="T9" fmla="*/ 355 h 355"/>
                <a:gd name="T10" fmla="*/ 133 w 133"/>
                <a:gd name="T11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3" h="355">
                  <a:moveTo>
                    <a:pt x="133" y="0"/>
                  </a:moveTo>
                  <a:lnTo>
                    <a:pt x="133" y="0"/>
                  </a:lnTo>
                  <a:lnTo>
                    <a:pt x="0" y="0"/>
                  </a:lnTo>
                  <a:lnTo>
                    <a:pt x="0" y="355"/>
                  </a:lnTo>
                  <a:lnTo>
                    <a:pt x="133" y="355"/>
                  </a:lnTo>
                  <a:lnTo>
                    <a:pt x="13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9"/>
            <p:cNvSpPr>
              <a:spLocks/>
            </p:cNvSpPr>
            <p:nvPr/>
          </p:nvSpPr>
          <p:spPr bwMode="auto">
            <a:xfrm>
              <a:off x="956" y="2930"/>
              <a:ext cx="266" cy="1422"/>
            </a:xfrm>
            <a:custGeom>
              <a:avLst/>
              <a:gdLst>
                <a:gd name="T0" fmla="*/ 266 w 266"/>
                <a:gd name="T1" fmla="*/ 0 h 1422"/>
                <a:gd name="T2" fmla="*/ 133 w 266"/>
                <a:gd name="T3" fmla="*/ 0 h 1422"/>
                <a:gd name="T4" fmla="*/ 0 w 266"/>
                <a:gd name="T5" fmla="*/ 0 h 1422"/>
                <a:gd name="T6" fmla="*/ 0 w 266"/>
                <a:gd name="T7" fmla="*/ 1422 h 1422"/>
                <a:gd name="T8" fmla="*/ 266 w 266"/>
                <a:gd name="T9" fmla="*/ 1422 h 1422"/>
                <a:gd name="T10" fmla="*/ 266 w 266"/>
                <a:gd name="T11" fmla="*/ 0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6" h="1422">
                  <a:moveTo>
                    <a:pt x="266" y="0"/>
                  </a:moveTo>
                  <a:lnTo>
                    <a:pt x="133" y="0"/>
                  </a:lnTo>
                  <a:lnTo>
                    <a:pt x="0" y="0"/>
                  </a:lnTo>
                  <a:lnTo>
                    <a:pt x="0" y="1422"/>
                  </a:lnTo>
                  <a:lnTo>
                    <a:pt x="266" y="1422"/>
                  </a:lnTo>
                  <a:lnTo>
                    <a:pt x="26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0"/>
            <p:cNvSpPr>
              <a:spLocks/>
            </p:cNvSpPr>
            <p:nvPr/>
          </p:nvSpPr>
          <p:spPr bwMode="auto">
            <a:xfrm>
              <a:off x="956" y="2930"/>
              <a:ext cx="266" cy="1422"/>
            </a:xfrm>
            <a:custGeom>
              <a:avLst/>
              <a:gdLst>
                <a:gd name="T0" fmla="*/ 266 w 266"/>
                <a:gd name="T1" fmla="*/ 0 h 1422"/>
                <a:gd name="T2" fmla="*/ 133 w 266"/>
                <a:gd name="T3" fmla="*/ 0 h 1422"/>
                <a:gd name="T4" fmla="*/ 0 w 266"/>
                <a:gd name="T5" fmla="*/ 0 h 1422"/>
                <a:gd name="T6" fmla="*/ 0 w 266"/>
                <a:gd name="T7" fmla="*/ 1422 h 1422"/>
                <a:gd name="T8" fmla="*/ 266 w 266"/>
                <a:gd name="T9" fmla="*/ 1422 h 1422"/>
                <a:gd name="T10" fmla="*/ 266 w 266"/>
                <a:gd name="T11" fmla="*/ 0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6" h="1422">
                  <a:moveTo>
                    <a:pt x="266" y="0"/>
                  </a:moveTo>
                  <a:lnTo>
                    <a:pt x="133" y="0"/>
                  </a:lnTo>
                  <a:lnTo>
                    <a:pt x="0" y="0"/>
                  </a:lnTo>
                  <a:lnTo>
                    <a:pt x="0" y="1422"/>
                  </a:lnTo>
                  <a:lnTo>
                    <a:pt x="266" y="1422"/>
                  </a:lnTo>
                  <a:lnTo>
                    <a:pt x="26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" name="圆角矩形 4"/>
          <p:cNvSpPr/>
          <p:nvPr/>
        </p:nvSpPr>
        <p:spPr>
          <a:xfrm>
            <a:off x="674257" y="351696"/>
            <a:ext cx="2520280" cy="70788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674257" y="351696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spc="600" dirty="0">
                <a:solidFill>
                  <a:schemeClr val="accent1">
                    <a:lumMod val="75000"/>
                  </a:schemeClr>
                </a:solidFill>
              </a:rPr>
              <a:t>挑战赛</a:t>
            </a:r>
          </a:p>
        </p:txBody>
      </p:sp>
      <p:graphicFrame>
        <p:nvGraphicFramePr>
          <p:cNvPr id="2" name="图表 1"/>
          <p:cNvGraphicFramePr/>
          <p:nvPr>
            <p:extLst>
              <p:ext uri="{D42A27DB-BD31-4B8C-83A1-F6EECF244321}">
                <p14:modId xmlns:p14="http://schemas.microsoft.com/office/powerpoint/2010/main" val="2544120918"/>
              </p:ext>
            </p:extLst>
          </p:nvPr>
        </p:nvGraphicFramePr>
        <p:xfrm>
          <a:off x="1977887" y="1095586"/>
          <a:ext cx="5208240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658383" y="4182902"/>
            <a:ext cx="59554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3200" spc="1300" dirty="0" smtClean="0">
                <a:solidFill>
                  <a:schemeClr val="bg1">
                    <a:lumMod val="50000"/>
                  </a:schemeClr>
                </a:solidFill>
              </a:rPr>
              <a:t>请问谁占的比例最多？</a:t>
            </a:r>
            <a:endParaRPr lang="zh-CN" altLang="en-US" sz="3200" spc="13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615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582"/>
    </mc:Choice>
    <mc:Fallback xmlns="">
      <p:transition spd="slow" advTm="958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6"/>
          <p:cNvGrpSpPr>
            <a:grpSpLocks noChangeAspect="1"/>
          </p:cNvGrpSpPr>
          <p:nvPr/>
        </p:nvGrpSpPr>
        <p:grpSpPr bwMode="auto">
          <a:xfrm>
            <a:off x="2817114" y="-1309482"/>
            <a:ext cx="7682206" cy="14079244"/>
            <a:chOff x="156" y="441"/>
            <a:chExt cx="2134" cy="3911"/>
          </a:xfrm>
          <a:solidFill>
            <a:schemeClr val="bg1">
              <a:lumMod val="85000"/>
              <a:alpha val="7000"/>
            </a:schemeClr>
          </a:solidFill>
        </p:grpSpPr>
        <p:sp>
          <p:nvSpPr>
            <p:cNvPr id="25" name="AutoShape 5"/>
            <p:cNvSpPr>
              <a:spLocks noChangeAspect="1" noChangeArrowheads="1" noTextEdit="1"/>
            </p:cNvSpPr>
            <p:nvPr/>
          </p:nvSpPr>
          <p:spPr bwMode="auto">
            <a:xfrm>
              <a:off x="158" y="441"/>
              <a:ext cx="2132" cy="390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Oval 7"/>
            <p:cNvSpPr>
              <a:spLocks noChangeArrowheads="1"/>
            </p:cNvSpPr>
            <p:nvPr/>
          </p:nvSpPr>
          <p:spPr bwMode="auto">
            <a:xfrm>
              <a:off x="156" y="443"/>
              <a:ext cx="2132" cy="213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423" y="709"/>
              <a:ext cx="1599" cy="1599"/>
            </a:xfrm>
            <a:custGeom>
              <a:avLst/>
              <a:gdLst>
                <a:gd name="T0" fmla="*/ 432 w 864"/>
                <a:gd name="T1" fmla="*/ 0 h 864"/>
                <a:gd name="T2" fmla="*/ 737 w 864"/>
                <a:gd name="T3" fmla="*/ 127 h 864"/>
                <a:gd name="T4" fmla="*/ 864 w 864"/>
                <a:gd name="T5" fmla="*/ 432 h 864"/>
                <a:gd name="T6" fmla="*/ 737 w 864"/>
                <a:gd name="T7" fmla="*/ 738 h 864"/>
                <a:gd name="T8" fmla="*/ 432 w 864"/>
                <a:gd name="T9" fmla="*/ 864 h 864"/>
                <a:gd name="T10" fmla="*/ 126 w 864"/>
                <a:gd name="T11" fmla="*/ 738 h 864"/>
                <a:gd name="T12" fmla="*/ 0 w 864"/>
                <a:gd name="T13" fmla="*/ 432 h 864"/>
                <a:gd name="T14" fmla="*/ 126 w 864"/>
                <a:gd name="T15" fmla="*/ 127 h 864"/>
                <a:gd name="T16" fmla="*/ 432 w 864"/>
                <a:gd name="T17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4" h="864">
                  <a:moveTo>
                    <a:pt x="432" y="0"/>
                  </a:moveTo>
                  <a:cubicBezTo>
                    <a:pt x="547" y="0"/>
                    <a:pt x="656" y="45"/>
                    <a:pt x="737" y="127"/>
                  </a:cubicBezTo>
                  <a:cubicBezTo>
                    <a:pt x="819" y="208"/>
                    <a:pt x="864" y="317"/>
                    <a:pt x="864" y="432"/>
                  </a:cubicBezTo>
                  <a:cubicBezTo>
                    <a:pt x="864" y="548"/>
                    <a:pt x="819" y="656"/>
                    <a:pt x="737" y="738"/>
                  </a:cubicBezTo>
                  <a:cubicBezTo>
                    <a:pt x="656" y="819"/>
                    <a:pt x="547" y="864"/>
                    <a:pt x="432" y="864"/>
                  </a:cubicBezTo>
                  <a:cubicBezTo>
                    <a:pt x="317" y="864"/>
                    <a:pt x="208" y="819"/>
                    <a:pt x="126" y="738"/>
                  </a:cubicBezTo>
                  <a:cubicBezTo>
                    <a:pt x="45" y="656"/>
                    <a:pt x="0" y="548"/>
                    <a:pt x="0" y="432"/>
                  </a:cubicBezTo>
                  <a:cubicBezTo>
                    <a:pt x="0" y="317"/>
                    <a:pt x="45" y="208"/>
                    <a:pt x="126" y="127"/>
                  </a:cubicBezTo>
                  <a:cubicBezTo>
                    <a:pt x="208" y="45"/>
                    <a:pt x="317" y="0"/>
                    <a:pt x="4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1089" y="2575"/>
              <a:ext cx="266" cy="106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Rectangle 10"/>
            <p:cNvSpPr>
              <a:spLocks noChangeArrowheads="1"/>
            </p:cNvSpPr>
            <p:nvPr/>
          </p:nvSpPr>
          <p:spPr bwMode="auto">
            <a:xfrm>
              <a:off x="1089" y="2575"/>
              <a:ext cx="266" cy="106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Rectangle 11"/>
            <p:cNvSpPr>
              <a:spLocks noChangeArrowheads="1"/>
            </p:cNvSpPr>
            <p:nvPr/>
          </p:nvSpPr>
          <p:spPr bwMode="auto">
            <a:xfrm>
              <a:off x="956" y="2930"/>
              <a:ext cx="533" cy="142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Rectangle 12"/>
            <p:cNvSpPr>
              <a:spLocks noChangeArrowheads="1"/>
            </p:cNvSpPr>
            <p:nvPr/>
          </p:nvSpPr>
          <p:spPr bwMode="auto">
            <a:xfrm>
              <a:off x="956" y="2930"/>
              <a:ext cx="533" cy="142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645" y="931"/>
              <a:ext cx="710" cy="711"/>
            </a:xfrm>
            <a:custGeom>
              <a:avLst/>
              <a:gdLst>
                <a:gd name="T0" fmla="*/ 72 w 384"/>
                <a:gd name="T1" fmla="*/ 384 h 384"/>
                <a:gd name="T2" fmla="*/ 0 w 384"/>
                <a:gd name="T3" fmla="*/ 312 h 384"/>
                <a:gd name="T4" fmla="*/ 91 w 384"/>
                <a:gd name="T5" fmla="*/ 92 h 384"/>
                <a:gd name="T6" fmla="*/ 312 w 384"/>
                <a:gd name="T7" fmla="*/ 0 h 384"/>
                <a:gd name="T8" fmla="*/ 384 w 384"/>
                <a:gd name="T9" fmla="*/ 72 h 384"/>
                <a:gd name="T10" fmla="*/ 312 w 384"/>
                <a:gd name="T11" fmla="*/ 144 h 384"/>
                <a:gd name="T12" fmla="*/ 193 w 384"/>
                <a:gd name="T13" fmla="*/ 193 h 384"/>
                <a:gd name="T14" fmla="*/ 144 w 384"/>
                <a:gd name="T15" fmla="*/ 312 h 384"/>
                <a:gd name="T16" fmla="*/ 72 w 384"/>
                <a:gd name="T17" fmla="*/ 38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4" h="384">
                  <a:moveTo>
                    <a:pt x="72" y="384"/>
                  </a:moveTo>
                  <a:cubicBezTo>
                    <a:pt x="32" y="384"/>
                    <a:pt x="0" y="352"/>
                    <a:pt x="0" y="312"/>
                  </a:cubicBezTo>
                  <a:cubicBezTo>
                    <a:pt x="0" y="229"/>
                    <a:pt x="32" y="151"/>
                    <a:pt x="91" y="92"/>
                  </a:cubicBezTo>
                  <a:cubicBezTo>
                    <a:pt x="150" y="33"/>
                    <a:pt x="229" y="0"/>
                    <a:pt x="312" y="0"/>
                  </a:cubicBezTo>
                  <a:cubicBezTo>
                    <a:pt x="352" y="0"/>
                    <a:pt x="384" y="32"/>
                    <a:pt x="384" y="72"/>
                  </a:cubicBezTo>
                  <a:cubicBezTo>
                    <a:pt x="384" y="112"/>
                    <a:pt x="352" y="144"/>
                    <a:pt x="312" y="144"/>
                  </a:cubicBezTo>
                  <a:cubicBezTo>
                    <a:pt x="267" y="144"/>
                    <a:pt x="225" y="162"/>
                    <a:pt x="193" y="193"/>
                  </a:cubicBezTo>
                  <a:cubicBezTo>
                    <a:pt x="161" y="225"/>
                    <a:pt x="144" y="267"/>
                    <a:pt x="144" y="312"/>
                  </a:cubicBezTo>
                  <a:cubicBezTo>
                    <a:pt x="144" y="352"/>
                    <a:pt x="112" y="384"/>
                    <a:pt x="72" y="38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4"/>
            <p:cNvSpPr>
              <a:spLocks/>
            </p:cNvSpPr>
            <p:nvPr/>
          </p:nvSpPr>
          <p:spPr bwMode="auto">
            <a:xfrm>
              <a:off x="156" y="443"/>
              <a:ext cx="1066" cy="2132"/>
            </a:xfrm>
            <a:custGeom>
              <a:avLst/>
              <a:gdLst>
                <a:gd name="T0" fmla="*/ 576 w 576"/>
                <a:gd name="T1" fmla="*/ 0 h 1152"/>
                <a:gd name="T2" fmla="*/ 0 w 576"/>
                <a:gd name="T3" fmla="*/ 576 h 1152"/>
                <a:gd name="T4" fmla="*/ 576 w 576"/>
                <a:gd name="T5" fmla="*/ 1152 h 1152"/>
                <a:gd name="T6" fmla="*/ 576 w 576"/>
                <a:gd name="T7" fmla="*/ 1152 h 1152"/>
                <a:gd name="T8" fmla="*/ 576 w 576"/>
                <a:gd name="T9" fmla="*/ 1008 h 1152"/>
                <a:gd name="T10" fmla="*/ 576 w 576"/>
                <a:gd name="T11" fmla="*/ 1008 h 1152"/>
                <a:gd name="T12" fmla="*/ 270 w 576"/>
                <a:gd name="T13" fmla="*/ 882 h 1152"/>
                <a:gd name="T14" fmla="*/ 144 w 576"/>
                <a:gd name="T15" fmla="*/ 576 h 1152"/>
                <a:gd name="T16" fmla="*/ 270 w 576"/>
                <a:gd name="T17" fmla="*/ 271 h 1152"/>
                <a:gd name="T18" fmla="*/ 576 w 576"/>
                <a:gd name="T19" fmla="*/ 144 h 1152"/>
                <a:gd name="T20" fmla="*/ 576 w 576"/>
                <a:gd name="T21" fmla="*/ 144 h 1152"/>
                <a:gd name="T22" fmla="*/ 576 w 576"/>
                <a:gd name="T23" fmla="*/ 0 h 1152"/>
                <a:gd name="T24" fmla="*/ 576 w 576"/>
                <a:gd name="T25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6" h="1152">
                  <a:moveTo>
                    <a:pt x="576" y="0"/>
                  </a:moveTo>
                  <a:cubicBezTo>
                    <a:pt x="258" y="0"/>
                    <a:pt x="0" y="258"/>
                    <a:pt x="0" y="576"/>
                  </a:cubicBezTo>
                  <a:cubicBezTo>
                    <a:pt x="0" y="894"/>
                    <a:pt x="258" y="1152"/>
                    <a:pt x="576" y="1152"/>
                  </a:cubicBezTo>
                  <a:cubicBezTo>
                    <a:pt x="576" y="1152"/>
                    <a:pt x="576" y="1152"/>
                    <a:pt x="576" y="1152"/>
                  </a:cubicBezTo>
                  <a:cubicBezTo>
                    <a:pt x="576" y="1008"/>
                    <a:pt x="576" y="1008"/>
                    <a:pt x="576" y="1008"/>
                  </a:cubicBezTo>
                  <a:cubicBezTo>
                    <a:pt x="576" y="1008"/>
                    <a:pt x="576" y="1008"/>
                    <a:pt x="576" y="1008"/>
                  </a:cubicBezTo>
                  <a:cubicBezTo>
                    <a:pt x="461" y="1008"/>
                    <a:pt x="352" y="963"/>
                    <a:pt x="270" y="882"/>
                  </a:cubicBezTo>
                  <a:cubicBezTo>
                    <a:pt x="189" y="800"/>
                    <a:pt x="144" y="692"/>
                    <a:pt x="144" y="576"/>
                  </a:cubicBezTo>
                  <a:cubicBezTo>
                    <a:pt x="144" y="461"/>
                    <a:pt x="189" y="352"/>
                    <a:pt x="270" y="271"/>
                  </a:cubicBezTo>
                  <a:cubicBezTo>
                    <a:pt x="352" y="189"/>
                    <a:pt x="461" y="144"/>
                    <a:pt x="576" y="144"/>
                  </a:cubicBezTo>
                  <a:cubicBezTo>
                    <a:pt x="576" y="144"/>
                    <a:pt x="576" y="144"/>
                    <a:pt x="576" y="144"/>
                  </a:cubicBezTo>
                  <a:cubicBezTo>
                    <a:pt x="576" y="0"/>
                    <a:pt x="576" y="0"/>
                    <a:pt x="576" y="0"/>
                  </a:cubicBezTo>
                  <a:cubicBezTo>
                    <a:pt x="576" y="0"/>
                    <a:pt x="576" y="0"/>
                    <a:pt x="57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5"/>
            <p:cNvSpPr>
              <a:spLocks/>
            </p:cNvSpPr>
            <p:nvPr/>
          </p:nvSpPr>
          <p:spPr bwMode="auto">
            <a:xfrm>
              <a:off x="423" y="709"/>
              <a:ext cx="799" cy="1599"/>
            </a:xfrm>
            <a:custGeom>
              <a:avLst/>
              <a:gdLst>
                <a:gd name="T0" fmla="*/ 432 w 432"/>
                <a:gd name="T1" fmla="*/ 0 h 864"/>
                <a:gd name="T2" fmla="*/ 126 w 432"/>
                <a:gd name="T3" fmla="*/ 127 h 864"/>
                <a:gd name="T4" fmla="*/ 0 w 432"/>
                <a:gd name="T5" fmla="*/ 432 h 864"/>
                <a:gd name="T6" fmla="*/ 126 w 432"/>
                <a:gd name="T7" fmla="*/ 738 h 864"/>
                <a:gd name="T8" fmla="*/ 432 w 432"/>
                <a:gd name="T9" fmla="*/ 864 h 864"/>
                <a:gd name="T10" fmla="*/ 432 w 432"/>
                <a:gd name="T11" fmla="*/ 864 h 864"/>
                <a:gd name="T12" fmla="*/ 432 w 432"/>
                <a:gd name="T13" fmla="*/ 264 h 864"/>
                <a:gd name="T14" fmla="*/ 432 w 432"/>
                <a:gd name="T15" fmla="*/ 264 h 864"/>
                <a:gd name="T16" fmla="*/ 313 w 432"/>
                <a:gd name="T17" fmla="*/ 313 h 864"/>
                <a:gd name="T18" fmla="*/ 264 w 432"/>
                <a:gd name="T19" fmla="*/ 432 h 864"/>
                <a:gd name="T20" fmla="*/ 192 w 432"/>
                <a:gd name="T21" fmla="*/ 504 h 864"/>
                <a:gd name="T22" fmla="*/ 120 w 432"/>
                <a:gd name="T23" fmla="*/ 432 h 864"/>
                <a:gd name="T24" fmla="*/ 211 w 432"/>
                <a:gd name="T25" fmla="*/ 212 h 864"/>
                <a:gd name="T26" fmla="*/ 432 w 432"/>
                <a:gd name="T27" fmla="*/ 120 h 864"/>
                <a:gd name="T28" fmla="*/ 432 w 432"/>
                <a:gd name="T29" fmla="*/ 120 h 864"/>
                <a:gd name="T30" fmla="*/ 432 w 432"/>
                <a:gd name="T31" fmla="*/ 0 h 864"/>
                <a:gd name="T32" fmla="*/ 432 w 432"/>
                <a:gd name="T33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2" h="864">
                  <a:moveTo>
                    <a:pt x="432" y="0"/>
                  </a:moveTo>
                  <a:cubicBezTo>
                    <a:pt x="317" y="0"/>
                    <a:pt x="208" y="45"/>
                    <a:pt x="126" y="127"/>
                  </a:cubicBezTo>
                  <a:cubicBezTo>
                    <a:pt x="45" y="208"/>
                    <a:pt x="0" y="317"/>
                    <a:pt x="0" y="432"/>
                  </a:cubicBezTo>
                  <a:cubicBezTo>
                    <a:pt x="0" y="548"/>
                    <a:pt x="45" y="656"/>
                    <a:pt x="126" y="738"/>
                  </a:cubicBezTo>
                  <a:cubicBezTo>
                    <a:pt x="208" y="819"/>
                    <a:pt x="317" y="864"/>
                    <a:pt x="432" y="864"/>
                  </a:cubicBezTo>
                  <a:cubicBezTo>
                    <a:pt x="432" y="864"/>
                    <a:pt x="432" y="864"/>
                    <a:pt x="432" y="864"/>
                  </a:cubicBezTo>
                  <a:cubicBezTo>
                    <a:pt x="432" y="264"/>
                    <a:pt x="432" y="264"/>
                    <a:pt x="432" y="264"/>
                  </a:cubicBezTo>
                  <a:cubicBezTo>
                    <a:pt x="432" y="264"/>
                    <a:pt x="432" y="264"/>
                    <a:pt x="432" y="264"/>
                  </a:cubicBezTo>
                  <a:cubicBezTo>
                    <a:pt x="387" y="264"/>
                    <a:pt x="345" y="282"/>
                    <a:pt x="313" y="313"/>
                  </a:cubicBezTo>
                  <a:cubicBezTo>
                    <a:pt x="281" y="345"/>
                    <a:pt x="264" y="387"/>
                    <a:pt x="264" y="432"/>
                  </a:cubicBezTo>
                  <a:cubicBezTo>
                    <a:pt x="264" y="472"/>
                    <a:pt x="232" y="504"/>
                    <a:pt x="192" y="504"/>
                  </a:cubicBezTo>
                  <a:cubicBezTo>
                    <a:pt x="152" y="504"/>
                    <a:pt x="120" y="472"/>
                    <a:pt x="120" y="432"/>
                  </a:cubicBezTo>
                  <a:cubicBezTo>
                    <a:pt x="120" y="349"/>
                    <a:pt x="152" y="271"/>
                    <a:pt x="211" y="212"/>
                  </a:cubicBezTo>
                  <a:cubicBezTo>
                    <a:pt x="270" y="153"/>
                    <a:pt x="349" y="120"/>
                    <a:pt x="432" y="120"/>
                  </a:cubicBezTo>
                  <a:cubicBezTo>
                    <a:pt x="432" y="120"/>
                    <a:pt x="432" y="120"/>
                    <a:pt x="432" y="120"/>
                  </a:cubicBezTo>
                  <a:cubicBezTo>
                    <a:pt x="432" y="0"/>
                    <a:pt x="432" y="0"/>
                    <a:pt x="432" y="0"/>
                  </a:cubicBezTo>
                  <a:cubicBezTo>
                    <a:pt x="432" y="0"/>
                    <a:pt x="432" y="0"/>
                    <a:pt x="4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16"/>
            <p:cNvSpPr>
              <a:spLocks/>
            </p:cNvSpPr>
            <p:nvPr/>
          </p:nvSpPr>
          <p:spPr bwMode="auto">
            <a:xfrm>
              <a:off x="645" y="931"/>
              <a:ext cx="577" cy="711"/>
            </a:xfrm>
            <a:custGeom>
              <a:avLst/>
              <a:gdLst>
                <a:gd name="T0" fmla="*/ 312 w 312"/>
                <a:gd name="T1" fmla="*/ 0 h 384"/>
                <a:gd name="T2" fmla="*/ 91 w 312"/>
                <a:gd name="T3" fmla="*/ 92 h 384"/>
                <a:gd name="T4" fmla="*/ 0 w 312"/>
                <a:gd name="T5" fmla="*/ 312 h 384"/>
                <a:gd name="T6" fmla="*/ 72 w 312"/>
                <a:gd name="T7" fmla="*/ 384 h 384"/>
                <a:gd name="T8" fmla="*/ 144 w 312"/>
                <a:gd name="T9" fmla="*/ 312 h 384"/>
                <a:gd name="T10" fmla="*/ 193 w 312"/>
                <a:gd name="T11" fmla="*/ 193 h 384"/>
                <a:gd name="T12" fmla="*/ 312 w 312"/>
                <a:gd name="T13" fmla="*/ 144 h 384"/>
                <a:gd name="T14" fmla="*/ 312 w 312"/>
                <a:gd name="T15" fmla="*/ 144 h 384"/>
                <a:gd name="T16" fmla="*/ 312 w 312"/>
                <a:gd name="T17" fmla="*/ 0 h 384"/>
                <a:gd name="T18" fmla="*/ 312 w 312"/>
                <a:gd name="T19" fmla="*/ 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2" h="384">
                  <a:moveTo>
                    <a:pt x="312" y="0"/>
                  </a:moveTo>
                  <a:cubicBezTo>
                    <a:pt x="229" y="0"/>
                    <a:pt x="150" y="33"/>
                    <a:pt x="91" y="92"/>
                  </a:cubicBezTo>
                  <a:cubicBezTo>
                    <a:pt x="32" y="151"/>
                    <a:pt x="0" y="229"/>
                    <a:pt x="0" y="312"/>
                  </a:cubicBezTo>
                  <a:cubicBezTo>
                    <a:pt x="0" y="352"/>
                    <a:pt x="32" y="384"/>
                    <a:pt x="72" y="384"/>
                  </a:cubicBezTo>
                  <a:cubicBezTo>
                    <a:pt x="112" y="384"/>
                    <a:pt x="144" y="352"/>
                    <a:pt x="144" y="312"/>
                  </a:cubicBezTo>
                  <a:cubicBezTo>
                    <a:pt x="144" y="267"/>
                    <a:pt x="161" y="225"/>
                    <a:pt x="193" y="193"/>
                  </a:cubicBezTo>
                  <a:cubicBezTo>
                    <a:pt x="225" y="162"/>
                    <a:pt x="267" y="144"/>
                    <a:pt x="312" y="144"/>
                  </a:cubicBezTo>
                  <a:cubicBezTo>
                    <a:pt x="312" y="144"/>
                    <a:pt x="312" y="144"/>
                    <a:pt x="312" y="144"/>
                  </a:cubicBezTo>
                  <a:cubicBezTo>
                    <a:pt x="312" y="0"/>
                    <a:pt x="312" y="0"/>
                    <a:pt x="312" y="0"/>
                  </a:cubicBezTo>
                  <a:cubicBezTo>
                    <a:pt x="312" y="0"/>
                    <a:pt x="312" y="0"/>
                    <a:pt x="3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17"/>
            <p:cNvSpPr>
              <a:spLocks/>
            </p:cNvSpPr>
            <p:nvPr/>
          </p:nvSpPr>
          <p:spPr bwMode="auto">
            <a:xfrm>
              <a:off x="1089" y="2575"/>
              <a:ext cx="133" cy="355"/>
            </a:xfrm>
            <a:custGeom>
              <a:avLst/>
              <a:gdLst>
                <a:gd name="T0" fmla="*/ 133 w 133"/>
                <a:gd name="T1" fmla="*/ 0 h 355"/>
                <a:gd name="T2" fmla="*/ 133 w 133"/>
                <a:gd name="T3" fmla="*/ 0 h 355"/>
                <a:gd name="T4" fmla="*/ 0 w 133"/>
                <a:gd name="T5" fmla="*/ 0 h 355"/>
                <a:gd name="T6" fmla="*/ 0 w 133"/>
                <a:gd name="T7" fmla="*/ 355 h 355"/>
                <a:gd name="T8" fmla="*/ 133 w 133"/>
                <a:gd name="T9" fmla="*/ 355 h 355"/>
                <a:gd name="T10" fmla="*/ 133 w 133"/>
                <a:gd name="T11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3" h="355">
                  <a:moveTo>
                    <a:pt x="133" y="0"/>
                  </a:moveTo>
                  <a:lnTo>
                    <a:pt x="133" y="0"/>
                  </a:lnTo>
                  <a:lnTo>
                    <a:pt x="0" y="0"/>
                  </a:lnTo>
                  <a:lnTo>
                    <a:pt x="0" y="355"/>
                  </a:lnTo>
                  <a:lnTo>
                    <a:pt x="133" y="355"/>
                  </a:lnTo>
                  <a:lnTo>
                    <a:pt x="13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8"/>
            <p:cNvSpPr>
              <a:spLocks/>
            </p:cNvSpPr>
            <p:nvPr/>
          </p:nvSpPr>
          <p:spPr bwMode="auto">
            <a:xfrm>
              <a:off x="1089" y="2575"/>
              <a:ext cx="133" cy="355"/>
            </a:xfrm>
            <a:custGeom>
              <a:avLst/>
              <a:gdLst>
                <a:gd name="T0" fmla="*/ 133 w 133"/>
                <a:gd name="T1" fmla="*/ 0 h 355"/>
                <a:gd name="T2" fmla="*/ 133 w 133"/>
                <a:gd name="T3" fmla="*/ 0 h 355"/>
                <a:gd name="T4" fmla="*/ 0 w 133"/>
                <a:gd name="T5" fmla="*/ 0 h 355"/>
                <a:gd name="T6" fmla="*/ 0 w 133"/>
                <a:gd name="T7" fmla="*/ 355 h 355"/>
                <a:gd name="T8" fmla="*/ 133 w 133"/>
                <a:gd name="T9" fmla="*/ 355 h 355"/>
                <a:gd name="T10" fmla="*/ 133 w 133"/>
                <a:gd name="T11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3" h="355">
                  <a:moveTo>
                    <a:pt x="133" y="0"/>
                  </a:moveTo>
                  <a:lnTo>
                    <a:pt x="133" y="0"/>
                  </a:lnTo>
                  <a:lnTo>
                    <a:pt x="0" y="0"/>
                  </a:lnTo>
                  <a:lnTo>
                    <a:pt x="0" y="355"/>
                  </a:lnTo>
                  <a:lnTo>
                    <a:pt x="133" y="355"/>
                  </a:lnTo>
                  <a:lnTo>
                    <a:pt x="13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9"/>
            <p:cNvSpPr>
              <a:spLocks/>
            </p:cNvSpPr>
            <p:nvPr/>
          </p:nvSpPr>
          <p:spPr bwMode="auto">
            <a:xfrm>
              <a:off x="956" y="2930"/>
              <a:ext cx="266" cy="1422"/>
            </a:xfrm>
            <a:custGeom>
              <a:avLst/>
              <a:gdLst>
                <a:gd name="T0" fmla="*/ 266 w 266"/>
                <a:gd name="T1" fmla="*/ 0 h 1422"/>
                <a:gd name="T2" fmla="*/ 133 w 266"/>
                <a:gd name="T3" fmla="*/ 0 h 1422"/>
                <a:gd name="T4" fmla="*/ 0 w 266"/>
                <a:gd name="T5" fmla="*/ 0 h 1422"/>
                <a:gd name="T6" fmla="*/ 0 w 266"/>
                <a:gd name="T7" fmla="*/ 1422 h 1422"/>
                <a:gd name="T8" fmla="*/ 266 w 266"/>
                <a:gd name="T9" fmla="*/ 1422 h 1422"/>
                <a:gd name="T10" fmla="*/ 266 w 266"/>
                <a:gd name="T11" fmla="*/ 0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6" h="1422">
                  <a:moveTo>
                    <a:pt x="266" y="0"/>
                  </a:moveTo>
                  <a:lnTo>
                    <a:pt x="133" y="0"/>
                  </a:lnTo>
                  <a:lnTo>
                    <a:pt x="0" y="0"/>
                  </a:lnTo>
                  <a:lnTo>
                    <a:pt x="0" y="1422"/>
                  </a:lnTo>
                  <a:lnTo>
                    <a:pt x="266" y="1422"/>
                  </a:lnTo>
                  <a:lnTo>
                    <a:pt x="26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0"/>
            <p:cNvSpPr>
              <a:spLocks/>
            </p:cNvSpPr>
            <p:nvPr/>
          </p:nvSpPr>
          <p:spPr bwMode="auto">
            <a:xfrm>
              <a:off x="956" y="2930"/>
              <a:ext cx="266" cy="1422"/>
            </a:xfrm>
            <a:custGeom>
              <a:avLst/>
              <a:gdLst>
                <a:gd name="T0" fmla="*/ 266 w 266"/>
                <a:gd name="T1" fmla="*/ 0 h 1422"/>
                <a:gd name="T2" fmla="*/ 133 w 266"/>
                <a:gd name="T3" fmla="*/ 0 h 1422"/>
                <a:gd name="T4" fmla="*/ 0 w 266"/>
                <a:gd name="T5" fmla="*/ 0 h 1422"/>
                <a:gd name="T6" fmla="*/ 0 w 266"/>
                <a:gd name="T7" fmla="*/ 1422 h 1422"/>
                <a:gd name="T8" fmla="*/ 266 w 266"/>
                <a:gd name="T9" fmla="*/ 1422 h 1422"/>
                <a:gd name="T10" fmla="*/ 266 w 266"/>
                <a:gd name="T11" fmla="*/ 0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6" h="1422">
                  <a:moveTo>
                    <a:pt x="266" y="0"/>
                  </a:moveTo>
                  <a:lnTo>
                    <a:pt x="133" y="0"/>
                  </a:lnTo>
                  <a:lnTo>
                    <a:pt x="0" y="0"/>
                  </a:lnTo>
                  <a:lnTo>
                    <a:pt x="0" y="1422"/>
                  </a:lnTo>
                  <a:lnTo>
                    <a:pt x="266" y="1422"/>
                  </a:lnTo>
                  <a:lnTo>
                    <a:pt x="26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5979" y="3882586"/>
            <a:ext cx="1450976" cy="973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圆角矩形 3"/>
          <p:cNvSpPr/>
          <p:nvPr/>
        </p:nvSpPr>
        <p:spPr>
          <a:xfrm>
            <a:off x="674257" y="351696"/>
            <a:ext cx="2520280" cy="70788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674257" y="351696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spc="600" dirty="0" smtClean="0">
                <a:solidFill>
                  <a:schemeClr val="accent1">
                    <a:lumMod val="75000"/>
                  </a:schemeClr>
                </a:solidFill>
              </a:rPr>
              <a:t>拓展题</a:t>
            </a:r>
            <a:endParaRPr lang="zh-CN" altLang="en-US" sz="4000" spc="600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2" name="图表 1"/>
          <p:cNvGraphicFramePr/>
          <p:nvPr>
            <p:extLst>
              <p:ext uri="{D42A27DB-BD31-4B8C-83A1-F6EECF244321}">
                <p14:modId xmlns:p14="http://schemas.microsoft.com/office/powerpoint/2010/main" val="3022922854"/>
              </p:ext>
            </p:extLst>
          </p:nvPr>
        </p:nvGraphicFramePr>
        <p:xfrm>
          <a:off x="1763688" y="1275606"/>
          <a:ext cx="5616624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723455" y="4147838"/>
            <a:ext cx="36471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spc="1300" dirty="0" smtClean="0">
                <a:solidFill>
                  <a:schemeClr val="bg1">
                    <a:lumMod val="50000"/>
                  </a:schemeClr>
                </a:solidFill>
              </a:rPr>
              <a:t>请问谁最多？</a:t>
            </a:r>
            <a:endParaRPr lang="zh-CN" altLang="en-US" sz="3200" spc="13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79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428"/>
    </mc:Choice>
    <mc:Fallback xmlns="">
      <p:transition spd="slow" advTm="942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 uiExpand="1">
        <p:bldSub>
          <a:bldChart bld="seriesEl"/>
        </p:bldSub>
      </p:bldGraphic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5|4.9|4.3"/>
</p:tagLst>
</file>

<file path=ppt/theme/theme1.xml><?xml version="1.0" encoding="utf-8"?>
<a:theme xmlns:a="http://schemas.openxmlformats.org/drawingml/2006/main" name="Office 主题​​">
  <a:themeElements>
    <a:clrScheme name="图钉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奖杯颁给谁？">
      <a:majorFont>
        <a:latin typeface="Cooper Black"/>
        <a:ea typeface="方正少儿简体"/>
        <a:cs typeface=""/>
      </a:majorFont>
      <a:minorFont>
        <a:latin typeface="Comic Sans MS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414</TotalTime>
  <Words>166</Words>
  <Application>Microsoft Office PowerPoint</Application>
  <PresentationFormat>全屏显示(16:9)</PresentationFormat>
  <Paragraphs>60</Paragraphs>
  <Slides>10</Slides>
  <Notes>10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pc</cp:lastModifiedBy>
  <cp:revision>171</cp:revision>
  <dcterms:created xsi:type="dcterms:W3CDTF">2015-06-21T04:52:05Z</dcterms:created>
  <dcterms:modified xsi:type="dcterms:W3CDTF">2015-07-13T08:04:40Z</dcterms:modified>
</cp:coreProperties>
</file>