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4"/>
  </p:notesMasterIdLst>
  <p:handoutMasterIdLst>
    <p:handoutMasterId r:id="rId25"/>
  </p:handoutMasterIdLst>
  <p:sldIdLst>
    <p:sldId id="3105" r:id="rId2"/>
    <p:sldId id="3151" r:id="rId3"/>
    <p:sldId id="3152" r:id="rId4"/>
    <p:sldId id="3172" r:id="rId5"/>
    <p:sldId id="3173" r:id="rId6"/>
    <p:sldId id="3177" r:id="rId7"/>
    <p:sldId id="3181" r:id="rId8"/>
    <p:sldId id="3153" r:id="rId9"/>
    <p:sldId id="3180" r:id="rId10"/>
    <p:sldId id="3178" r:id="rId11"/>
    <p:sldId id="3183" r:id="rId12"/>
    <p:sldId id="3186" r:id="rId13"/>
    <p:sldId id="3154" r:id="rId14"/>
    <p:sldId id="3176" r:id="rId15"/>
    <p:sldId id="3175" r:id="rId16"/>
    <p:sldId id="3179" r:id="rId17"/>
    <p:sldId id="3185" r:id="rId18"/>
    <p:sldId id="3155" r:id="rId19"/>
    <p:sldId id="3184" r:id="rId20"/>
    <p:sldId id="3174" r:id="rId21"/>
    <p:sldId id="3182" r:id="rId22"/>
    <p:sldId id="3171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191F28"/>
    <a:srgbClr val="CA8F45"/>
    <a:srgbClr val="3B5C94"/>
    <a:srgbClr val="7F7F7F"/>
    <a:srgbClr val="333F50"/>
    <a:srgbClr val="28B095"/>
    <a:srgbClr val="4BC1DD"/>
    <a:srgbClr val="DD202E"/>
    <a:srgbClr val="328D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2" autoAdjust="0"/>
    <p:restoredTop sz="95317" autoAdjust="0"/>
  </p:normalViewPr>
  <p:slideViewPr>
    <p:cSldViewPr>
      <p:cViewPr varScale="1">
        <p:scale>
          <a:sx n="110" d="100"/>
          <a:sy n="110" d="100"/>
        </p:scale>
        <p:origin x="378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329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0628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1535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60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5220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857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27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6210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8312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662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716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2117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4725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2623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338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131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639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24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657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486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986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500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colorTemperature colorTemp="11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59" t="-6585" r="-12329" b="-65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793701" y="5831065"/>
            <a:ext cx="1696312" cy="28814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0" tIns="35998" rIns="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b="1" dirty="0">
                <a:solidFill>
                  <a:schemeClr val="bg1"/>
                </a:solidFill>
                <a:cs typeface="Arial" panose="020B0604020202020204" pitchFamily="34" charset="0"/>
              </a:rPr>
              <a:t>汇报</a:t>
            </a:r>
            <a:r>
              <a:rPr lang="en-US" altLang="zh-CN" sz="1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:</a:t>
            </a:r>
            <a:r>
              <a:rPr lang="zh-CN" altLang="en-US" sz="1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树灵视觉</a:t>
            </a:r>
            <a:endParaRPr lang="zh-CN" altLang="en-U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016375" y="5831065"/>
            <a:ext cx="2845047" cy="25736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0" tIns="35998" rIns="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https</a:t>
            </a:r>
            <a:r>
              <a:rPr lang="en-US" altLang="zh-CN" sz="1200" b="1" dirty="0">
                <a:solidFill>
                  <a:schemeClr val="bg1"/>
                </a:solidFill>
                <a:cs typeface="Arial" panose="020B0604020202020204" pitchFamily="34" charset="0"/>
              </a:rPr>
              <a:t>://shulingshijue.tmall.com/</a:t>
            </a:r>
            <a:endParaRPr lang="zh-CN" altLang="en-US" sz="1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793701" y="3398019"/>
            <a:ext cx="635575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Entrepreneurial Finance PPT Template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793701" y="3838479"/>
            <a:ext cx="7435874" cy="11079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7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创业融资</a:t>
            </a:r>
            <a:r>
              <a:rPr lang="en-US" altLang="zh-CN" sz="7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r>
              <a:rPr lang="zh-CN" altLang="en-US" sz="7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模版</a:t>
            </a:r>
            <a:endParaRPr lang="zh-CN" altLang="en-US" sz="7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3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1893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79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9" grpId="0" animBg="1"/>
      <p:bldP spid="16" grpId="0" animBg="1"/>
      <p:bldP spid="8" grpId="0"/>
      <p:bldP spid="8" grpId="1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28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42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e 41"/>
          <p:cNvSpPr/>
          <p:nvPr/>
        </p:nvSpPr>
        <p:spPr>
          <a:xfrm>
            <a:off x="7555171" y="1907428"/>
            <a:ext cx="578612" cy="578612"/>
          </a:xfrm>
          <a:prstGeom prst="pie">
            <a:avLst>
              <a:gd name="adj1" fmla="val 658792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Pie 42"/>
          <p:cNvSpPr/>
          <p:nvPr/>
        </p:nvSpPr>
        <p:spPr>
          <a:xfrm>
            <a:off x="7554808" y="3194527"/>
            <a:ext cx="578612" cy="578612"/>
          </a:xfrm>
          <a:prstGeom prst="pie">
            <a:avLst>
              <a:gd name="adj1" fmla="val 20384371"/>
              <a:gd name="adj2" fmla="val 1620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Pie 43"/>
          <p:cNvSpPr/>
          <p:nvPr/>
        </p:nvSpPr>
        <p:spPr>
          <a:xfrm>
            <a:off x="7554808" y="4479571"/>
            <a:ext cx="578612" cy="578612"/>
          </a:xfrm>
          <a:prstGeom prst="pie">
            <a:avLst>
              <a:gd name="adj1" fmla="val 4000316"/>
              <a:gd name="adj2" fmla="val 1620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Pie 44"/>
          <p:cNvSpPr/>
          <p:nvPr/>
        </p:nvSpPr>
        <p:spPr>
          <a:xfrm>
            <a:off x="7554807" y="5764615"/>
            <a:ext cx="578612" cy="578612"/>
          </a:xfrm>
          <a:prstGeom prst="pie">
            <a:avLst>
              <a:gd name="adj1" fmla="val 6078594"/>
              <a:gd name="adj2" fmla="val 1620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783144" y="3182705"/>
            <a:ext cx="3436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。点击添加相关标题文字点击添加相关标题文字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。点击添加相关标题文字点击添加相关标题文字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5448201" y="1904881"/>
            <a:ext cx="982760" cy="4397059"/>
          </a:xfrm>
          <a:custGeom>
            <a:avLst/>
            <a:gdLst>
              <a:gd name="T0" fmla="*/ 129 w 131"/>
              <a:gd name="T1" fmla="*/ 0 h 587"/>
              <a:gd name="T2" fmla="*/ 100 w 131"/>
              <a:gd name="T3" fmla="*/ 34 h 587"/>
              <a:gd name="T4" fmla="*/ 102 w 131"/>
              <a:gd name="T5" fmla="*/ 52 h 587"/>
              <a:gd name="T6" fmla="*/ 109 w 131"/>
              <a:gd name="T7" fmla="*/ 66 h 587"/>
              <a:gd name="T8" fmla="*/ 109 w 131"/>
              <a:gd name="T9" fmla="*/ 82 h 587"/>
              <a:gd name="T10" fmla="*/ 79 w 131"/>
              <a:gd name="T11" fmla="*/ 97 h 587"/>
              <a:gd name="T12" fmla="*/ 53 w 131"/>
              <a:gd name="T13" fmla="*/ 108 h 587"/>
              <a:gd name="T14" fmla="*/ 46 w 131"/>
              <a:gd name="T15" fmla="*/ 153 h 587"/>
              <a:gd name="T16" fmla="*/ 42 w 131"/>
              <a:gd name="T17" fmla="*/ 186 h 587"/>
              <a:gd name="T18" fmla="*/ 20 w 131"/>
              <a:gd name="T19" fmla="*/ 261 h 587"/>
              <a:gd name="T20" fmla="*/ 13 w 131"/>
              <a:gd name="T21" fmla="*/ 270 h 587"/>
              <a:gd name="T22" fmla="*/ 1 w 131"/>
              <a:gd name="T23" fmla="*/ 281 h 587"/>
              <a:gd name="T24" fmla="*/ 1 w 131"/>
              <a:gd name="T25" fmla="*/ 286 h 587"/>
              <a:gd name="T26" fmla="*/ 6 w 131"/>
              <a:gd name="T27" fmla="*/ 286 h 587"/>
              <a:gd name="T28" fmla="*/ 11 w 131"/>
              <a:gd name="T29" fmla="*/ 282 h 587"/>
              <a:gd name="T30" fmla="*/ 6 w 131"/>
              <a:gd name="T31" fmla="*/ 305 h 587"/>
              <a:gd name="T32" fmla="*/ 8 w 131"/>
              <a:gd name="T33" fmla="*/ 308 h 587"/>
              <a:gd name="T34" fmla="*/ 12 w 131"/>
              <a:gd name="T35" fmla="*/ 306 h 587"/>
              <a:gd name="T36" fmla="*/ 15 w 131"/>
              <a:gd name="T37" fmla="*/ 289 h 587"/>
              <a:gd name="T38" fmla="*/ 16 w 131"/>
              <a:gd name="T39" fmla="*/ 290 h 587"/>
              <a:gd name="T40" fmla="*/ 11 w 131"/>
              <a:gd name="T41" fmla="*/ 313 h 587"/>
              <a:gd name="T42" fmla="*/ 14 w 131"/>
              <a:gd name="T43" fmla="*/ 317 h 587"/>
              <a:gd name="T44" fmla="*/ 17 w 131"/>
              <a:gd name="T45" fmla="*/ 314 h 587"/>
              <a:gd name="T46" fmla="*/ 21 w 131"/>
              <a:gd name="T47" fmla="*/ 293 h 587"/>
              <a:gd name="T48" fmla="*/ 23 w 131"/>
              <a:gd name="T49" fmla="*/ 293 h 587"/>
              <a:gd name="T50" fmla="*/ 19 w 131"/>
              <a:gd name="T51" fmla="*/ 313 h 587"/>
              <a:gd name="T52" fmla="*/ 21 w 131"/>
              <a:gd name="T53" fmla="*/ 316 h 587"/>
              <a:gd name="T54" fmla="*/ 24 w 131"/>
              <a:gd name="T55" fmla="*/ 314 h 587"/>
              <a:gd name="T56" fmla="*/ 29 w 131"/>
              <a:gd name="T57" fmla="*/ 294 h 587"/>
              <a:gd name="T58" fmla="*/ 30 w 131"/>
              <a:gd name="T59" fmla="*/ 293 h 587"/>
              <a:gd name="T60" fmla="*/ 27 w 131"/>
              <a:gd name="T61" fmla="*/ 304 h 587"/>
              <a:gd name="T62" fmla="*/ 30 w 131"/>
              <a:gd name="T63" fmla="*/ 307 h 587"/>
              <a:gd name="T64" fmla="*/ 33 w 131"/>
              <a:gd name="T65" fmla="*/ 305 h 587"/>
              <a:gd name="T66" fmla="*/ 36 w 131"/>
              <a:gd name="T67" fmla="*/ 290 h 587"/>
              <a:gd name="T68" fmla="*/ 38 w 131"/>
              <a:gd name="T69" fmla="*/ 280 h 587"/>
              <a:gd name="T70" fmla="*/ 38 w 131"/>
              <a:gd name="T71" fmla="*/ 268 h 587"/>
              <a:gd name="T72" fmla="*/ 56 w 131"/>
              <a:gd name="T73" fmla="*/ 232 h 587"/>
              <a:gd name="T74" fmla="*/ 69 w 131"/>
              <a:gd name="T75" fmla="*/ 191 h 587"/>
              <a:gd name="T76" fmla="*/ 77 w 131"/>
              <a:gd name="T77" fmla="*/ 180 h 587"/>
              <a:gd name="T78" fmla="*/ 85 w 131"/>
              <a:gd name="T79" fmla="*/ 212 h 587"/>
              <a:gd name="T80" fmla="*/ 77 w 131"/>
              <a:gd name="T81" fmla="*/ 252 h 587"/>
              <a:gd name="T82" fmla="*/ 71 w 131"/>
              <a:gd name="T83" fmla="*/ 300 h 587"/>
              <a:gd name="T84" fmla="*/ 72 w 131"/>
              <a:gd name="T85" fmla="*/ 357 h 587"/>
              <a:gd name="T86" fmla="*/ 77 w 131"/>
              <a:gd name="T87" fmla="*/ 415 h 587"/>
              <a:gd name="T88" fmla="*/ 75 w 131"/>
              <a:gd name="T89" fmla="*/ 493 h 587"/>
              <a:gd name="T90" fmla="*/ 83 w 131"/>
              <a:gd name="T91" fmla="*/ 550 h 587"/>
              <a:gd name="T92" fmla="*/ 80 w 131"/>
              <a:gd name="T93" fmla="*/ 559 h 587"/>
              <a:gd name="T94" fmla="*/ 74 w 131"/>
              <a:gd name="T95" fmla="*/ 581 h 587"/>
              <a:gd name="T96" fmla="*/ 105 w 131"/>
              <a:gd name="T97" fmla="*/ 587 h 587"/>
              <a:gd name="T98" fmla="*/ 112 w 131"/>
              <a:gd name="T99" fmla="*/ 572 h 587"/>
              <a:gd name="T100" fmla="*/ 106 w 131"/>
              <a:gd name="T101" fmla="*/ 546 h 587"/>
              <a:gd name="T102" fmla="*/ 106 w 131"/>
              <a:gd name="T103" fmla="*/ 546 h 587"/>
              <a:gd name="T104" fmla="*/ 114 w 131"/>
              <a:gd name="T105" fmla="*/ 475 h 587"/>
              <a:gd name="T106" fmla="*/ 112 w 131"/>
              <a:gd name="T107" fmla="*/ 415 h 587"/>
              <a:gd name="T108" fmla="*/ 128 w 131"/>
              <a:gd name="T109" fmla="*/ 301 h 587"/>
              <a:gd name="T110" fmla="*/ 131 w 131"/>
              <a:gd name="T111" fmla="*/ 301 h 587"/>
              <a:gd name="T112" fmla="*/ 131 w 131"/>
              <a:gd name="T113" fmla="*/ 1 h 587"/>
              <a:gd name="T114" fmla="*/ 129 w 131"/>
              <a:gd name="T115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1" h="587">
                <a:moveTo>
                  <a:pt x="129" y="0"/>
                </a:moveTo>
                <a:cubicBezTo>
                  <a:pt x="109" y="1"/>
                  <a:pt x="101" y="15"/>
                  <a:pt x="100" y="34"/>
                </a:cubicBezTo>
                <a:cubicBezTo>
                  <a:pt x="93" y="31"/>
                  <a:pt x="96" y="50"/>
                  <a:pt x="102" y="52"/>
                </a:cubicBezTo>
                <a:cubicBezTo>
                  <a:pt x="104" y="58"/>
                  <a:pt x="106" y="62"/>
                  <a:pt x="109" y="66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1" y="90"/>
                  <a:pt x="91" y="94"/>
                  <a:pt x="79" y="97"/>
                </a:cubicBezTo>
                <a:cubicBezTo>
                  <a:pt x="69" y="98"/>
                  <a:pt x="58" y="97"/>
                  <a:pt x="53" y="108"/>
                </a:cubicBezTo>
                <a:cubicBezTo>
                  <a:pt x="51" y="113"/>
                  <a:pt x="45" y="128"/>
                  <a:pt x="46" y="153"/>
                </a:cubicBezTo>
                <a:cubicBezTo>
                  <a:pt x="46" y="166"/>
                  <a:pt x="48" y="178"/>
                  <a:pt x="42" y="186"/>
                </a:cubicBezTo>
                <a:cubicBezTo>
                  <a:pt x="31" y="202"/>
                  <a:pt x="21" y="258"/>
                  <a:pt x="20" y="261"/>
                </a:cubicBezTo>
                <a:cubicBezTo>
                  <a:pt x="18" y="263"/>
                  <a:pt x="15" y="267"/>
                  <a:pt x="13" y="270"/>
                </a:cubicBezTo>
                <a:cubicBezTo>
                  <a:pt x="1" y="281"/>
                  <a:pt x="1" y="281"/>
                  <a:pt x="1" y="281"/>
                </a:cubicBezTo>
                <a:cubicBezTo>
                  <a:pt x="0" y="283"/>
                  <a:pt x="0" y="285"/>
                  <a:pt x="1" y="286"/>
                </a:cubicBezTo>
                <a:cubicBezTo>
                  <a:pt x="2" y="287"/>
                  <a:pt x="4" y="288"/>
                  <a:pt x="6" y="286"/>
                </a:cubicBezTo>
                <a:cubicBezTo>
                  <a:pt x="11" y="282"/>
                  <a:pt x="11" y="282"/>
                  <a:pt x="11" y="282"/>
                </a:cubicBezTo>
                <a:cubicBezTo>
                  <a:pt x="6" y="305"/>
                  <a:pt x="6" y="305"/>
                  <a:pt x="6" y="305"/>
                </a:cubicBezTo>
                <a:cubicBezTo>
                  <a:pt x="6" y="306"/>
                  <a:pt x="7" y="308"/>
                  <a:pt x="8" y="308"/>
                </a:cubicBezTo>
                <a:cubicBezTo>
                  <a:pt x="10" y="308"/>
                  <a:pt x="11" y="307"/>
                  <a:pt x="12" y="306"/>
                </a:cubicBezTo>
                <a:cubicBezTo>
                  <a:pt x="15" y="289"/>
                  <a:pt x="15" y="289"/>
                  <a:pt x="15" y="289"/>
                </a:cubicBezTo>
                <a:cubicBezTo>
                  <a:pt x="15" y="289"/>
                  <a:pt x="16" y="290"/>
                  <a:pt x="16" y="290"/>
                </a:cubicBezTo>
                <a:cubicBezTo>
                  <a:pt x="11" y="313"/>
                  <a:pt x="11" y="313"/>
                  <a:pt x="11" y="313"/>
                </a:cubicBezTo>
                <a:cubicBezTo>
                  <a:pt x="11" y="315"/>
                  <a:pt x="12" y="316"/>
                  <a:pt x="14" y="317"/>
                </a:cubicBezTo>
                <a:cubicBezTo>
                  <a:pt x="15" y="317"/>
                  <a:pt x="17" y="316"/>
                  <a:pt x="17" y="314"/>
                </a:cubicBezTo>
                <a:cubicBezTo>
                  <a:pt x="21" y="293"/>
                  <a:pt x="21" y="293"/>
                  <a:pt x="21" y="293"/>
                </a:cubicBezTo>
                <a:cubicBezTo>
                  <a:pt x="22" y="293"/>
                  <a:pt x="22" y="293"/>
                  <a:pt x="23" y="293"/>
                </a:cubicBezTo>
                <a:cubicBezTo>
                  <a:pt x="19" y="313"/>
                  <a:pt x="19" y="313"/>
                  <a:pt x="19" y="313"/>
                </a:cubicBezTo>
                <a:cubicBezTo>
                  <a:pt x="18" y="314"/>
                  <a:pt x="19" y="316"/>
                  <a:pt x="21" y="316"/>
                </a:cubicBezTo>
                <a:cubicBezTo>
                  <a:pt x="23" y="317"/>
                  <a:pt x="24" y="316"/>
                  <a:pt x="24" y="314"/>
                </a:cubicBezTo>
                <a:cubicBezTo>
                  <a:pt x="29" y="294"/>
                  <a:pt x="29" y="294"/>
                  <a:pt x="29" y="294"/>
                </a:cubicBezTo>
                <a:cubicBezTo>
                  <a:pt x="29" y="293"/>
                  <a:pt x="29" y="293"/>
                  <a:pt x="30" y="293"/>
                </a:cubicBezTo>
                <a:cubicBezTo>
                  <a:pt x="27" y="304"/>
                  <a:pt x="27" y="304"/>
                  <a:pt x="27" y="304"/>
                </a:cubicBezTo>
                <a:cubicBezTo>
                  <a:pt x="27" y="305"/>
                  <a:pt x="28" y="307"/>
                  <a:pt x="30" y="307"/>
                </a:cubicBezTo>
                <a:cubicBezTo>
                  <a:pt x="31" y="308"/>
                  <a:pt x="33" y="307"/>
                  <a:pt x="33" y="305"/>
                </a:cubicBezTo>
                <a:cubicBezTo>
                  <a:pt x="36" y="290"/>
                  <a:pt x="36" y="290"/>
                  <a:pt x="36" y="290"/>
                </a:cubicBezTo>
                <a:cubicBezTo>
                  <a:pt x="38" y="288"/>
                  <a:pt x="38" y="282"/>
                  <a:pt x="38" y="280"/>
                </a:cubicBezTo>
                <a:cubicBezTo>
                  <a:pt x="39" y="276"/>
                  <a:pt x="39" y="272"/>
                  <a:pt x="38" y="268"/>
                </a:cubicBezTo>
                <a:cubicBezTo>
                  <a:pt x="41" y="262"/>
                  <a:pt x="52" y="240"/>
                  <a:pt x="56" y="232"/>
                </a:cubicBezTo>
                <a:cubicBezTo>
                  <a:pt x="69" y="210"/>
                  <a:pt x="67" y="194"/>
                  <a:pt x="69" y="191"/>
                </a:cubicBezTo>
                <a:cubicBezTo>
                  <a:pt x="70" y="190"/>
                  <a:pt x="73" y="186"/>
                  <a:pt x="77" y="180"/>
                </a:cubicBezTo>
                <a:cubicBezTo>
                  <a:pt x="81" y="190"/>
                  <a:pt x="85" y="200"/>
                  <a:pt x="85" y="212"/>
                </a:cubicBezTo>
                <a:cubicBezTo>
                  <a:pt x="85" y="226"/>
                  <a:pt x="79" y="238"/>
                  <a:pt x="77" y="252"/>
                </a:cubicBezTo>
                <a:cubicBezTo>
                  <a:pt x="74" y="266"/>
                  <a:pt x="72" y="281"/>
                  <a:pt x="71" y="300"/>
                </a:cubicBezTo>
                <a:cubicBezTo>
                  <a:pt x="70" y="318"/>
                  <a:pt x="69" y="340"/>
                  <a:pt x="72" y="357"/>
                </a:cubicBezTo>
                <a:cubicBezTo>
                  <a:pt x="76" y="381"/>
                  <a:pt x="78" y="405"/>
                  <a:pt x="77" y="415"/>
                </a:cubicBezTo>
                <a:cubicBezTo>
                  <a:pt x="74" y="435"/>
                  <a:pt x="72" y="458"/>
                  <a:pt x="75" y="493"/>
                </a:cubicBezTo>
                <a:cubicBezTo>
                  <a:pt x="78" y="527"/>
                  <a:pt x="84" y="524"/>
                  <a:pt x="83" y="550"/>
                </a:cubicBezTo>
                <a:cubicBezTo>
                  <a:pt x="82" y="554"/>
                  <a:pt x="81" y="558"/>
                  <a:pt x="80" y="559"/>
                </a:cubicBezTo>
                <a:cubicBezTo>
                  <a:pt x="77" y="566"/>
                  <a:pt x="57" y="578"/>
                  <a:pt x="74" y="581"/>
                </a:cubicBezTo>
                <a:cubicBezTo>
                  <a:pt x="84" y="583"/>
                  <a:pt x="95" y="587"/>
                  <a:pt x="105" y="587"/>
                </a:cubicBezTo>
                <a:cubicBezTo>
                  <a:pt x="111" y="586"/>
                  <a:pt x="113" y="577"/>
                  <a:pt x="112" y="572"/>
                </a:cubicBezTo>
                <a:cubicBezTo>
                  <a:pt x="109" y="563"/>
                  <a:pt x="107" y="555"/>
                  <a:pt x="106" y="546"/>
                </a:cubicBezTo>
                <a:cubicBezTo>
                  <a:pt x="106" y="546"/>
                  <a:pt x="106" y="546"/>
                  <a:pt x="106" y="546"/>
                </a:cubicBezTo>
                <a:cubicBezTo>
                  <a:pt x="106" y="521"/>
                  <a:pt x="116" y="498"/>
                  <a:pt x="114" y="475"/>
                </a:cubicBezTo>
                <a:cubicBezTo>
                  <a:pt x="112" y="453"/>
                  <a:pt x="109" y="426"/>
                  <a:pt x="112" y="415"/>
                </a:cubicBezTo>
                <a:cubicBezTo>
                  <a:pt x="121" y="384"/>
                  <a:pt x="130" y="332"/>
                  <a:pt x="128" y="301"/>
                </a:cubicBezTo>
                <a:cubicBezTo>
                  <a:pt x="131" y="301"/>
                  <a:pt x="131" y="301"/>
                  <a:pt x="131" y="30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0" y="1"/>
                  <a:pt x="130" y="0"/>
                  <a:pt x="129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30960" y="1904882"/>
            <a:ext cx="979590" cy="4397059"/>
            <a:chOff x="6430960" y="1904882"/>
            <a:chExt cx="979590" cy="4397059"/>
          </a:xfrm>
        </p:grpSpPr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6564109" y="5807390"/>
              <a:ext cx="421635" cy="494551"/>
            </a:xfrm>
            <a:custGeom>
              <a:avLst/>
              <a:gdLst>
                <a:gd name="T0" fmla="*/ 6 w 56"/>
                <a:gd name="T1" fmla="*/ 25 h 66"/>
                <a:gd name="T2" fmla="*/ 6 w 56"/>
                <a:gd name="T3" fmla="*/ 25 h 66"/>
                <a:gd name="T4" fmla="*/ 1 w 56"/>
                <a:gd name="T5" fmla="*/ 51 h 66"/>
                <a:gd name="T6" fmla="*/ 8 w 56"/>
                <a:gd name="T7" fmla="*/ 66 h 66"/>
                <a:gd name="T8" fmla="*/ 38 w 56"/>
                <a:gd name="T9" fmla="*/ 60 h 66"/>
                <a:gd name="T10" fmla="*/ 32 w 56"/>
                <a:gd name="T11" fmla="*/ 38 h 66"/>
                <a:gd name="T12" fmla="*/ 29 w 56"/>
                <a:gd name="T13" fmla="*/ 29 h 66"/>
                <a:gd name="T14" fmla="*/ 29 w 56"/>
                <a:gd name="T15" fmla="*/ 24 h 66"/>
                <a:gd name="T16" fmla="*/ 4 w 56"/>
                <a:gd name="T17" fmla="*/ 0 h 66"/>
                <a:gd name="T18" fmla="*/ 6 w 56"/>
                <a:gd name="T19" fmla="*/ 2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6"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34"/>
                    <a:pt x="3" y="42"/>
                    <a:pt x="1" y="51"/>
                  </a:cubicBezTo>
                  <a:cubicBezTo>
                    <a:pt x="0" y="56"/>
                    <a:pt x="1" y="65"/>
                    <a:pt x="8" y="66"/>
                  </a:cubicBezTo>
                  <a:cubicBezTo>
                    <a:pt x="18" y="66"/>
                    <a:pt x="29" y="62"/>
                    <a:pt x="38" y="60"/>
                  </a:cubicBezTo>
                  <a:cubicBezTo>
                    <a:pt x="56" y="57"/>
                    <a:pt x="36" y="45"/>
                    <a:pt x="32" y="38"/>
                  </a:cubicBezTo>
                  <a:cubicBezTo>
                    <a:pt x="32" y="37"/>
                    <a:pt x="30" y="33"/>
                    <a:pt x="29" y="29"/>
                  </a:cubicBezTo>
                  <a:cubicBezTo>
                    <a:pt x="29" y="27"/>
                    <a:pt x="29" y="25"/>
                    <a:pt x="29" y="2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8"/>
                    <a:pt x="6" y="16"/>
                    <a:pt x="6" y="2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6491193" y="4647101"/>
              <a:ext cx="374083" cy="1340992"/>
            </a:xfrm>
            <a:custGeom>
              <a:avLst/>
              <a:gdLst>
                <a:gd name="T0" fmla="*/ 11 w 50"/>
                <a:gd name="T1" fmla="*/ 49 h 179"/>
                <a:gd name="T2" fmla="*/ 9 w 50"/>
                <a:gd name="T3" fmla="*/ 109 h 179"/>
                <a:gd name="T4" fmla="*/ 14 w 50"/>
                <a:gd name="T5" fmla="*/ 155 h 179"/>
                <a:gd name="T6" fmla="*/ 39 w 50"/>
                <a:gd name="T7" fmla="*/ 179 h 179"/>
                <a:gd name="T8" fmla="*/ 48 w 50"/>
                <a:gd name="T9" fmla="*/ 127 h 179"/>
                <a:gd name="T10" fmla="*/ 46 w 50"/>
                <a:gd name="T11" fmla="*/ 49 h 179"/>
                <a:gd name="T12" fmla="*/ 45 w 50"/>
                <a:gd name="T13" fmla="*/ 44 h 179"/>
                <a:gd name="T14" fmla="*/ 0 w 50"/>
                <a:gd name="T15" fmla="*/ 0 h 179"/>
                <a:gd name="T16" fmla="*/ 11 w 50"/>
                <a:gd name="T17" fmla="*/ 4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79">
                  <a:moveTo>
                    <a:pt x="11" y="49"/>
                  </a:moveTo>
                  <a:cubicBezTo>
                    <a:pt x="14" y="60"/>
                    <a:pt x="11" y="87"/>
                    <a:pt x="9" y="109"/>
                  </a:cubicBezTo>
                  <a:cubicBezTo>
                    <a:pt x="8" y="124"/>
                    <a:pt x="11" y="139"/>
                    <a:pt x="14" y="155"/>
                  </a:cubicBezTo>
                  <a:cubicBezTo>
                    <a:pt x="39" y="179"/>
                    <a:pt x="39" y="179"/>
                    <a:pt x="39" y="179"/>
                  </a:cubicBezTo>
                  <a:cubicBezTo>
                    <a:pt x="39" y="158"/>
                    <a:pt x="45" y="158"/>
                    <a:pt x="48" y="127"/>
                  </a:cubicBezTo>
                  <a:cubicBezTo>
                    <a:pt x="50" y="92"/>
                    <a:pt x="49" y="69"/>
                    <a:pt x="46" y="49"/>
                  </a:cubicBezTo>
                  <a:cubicBezTo>
                    <a:pt x="46" y="47"/>
                    <a:pt x="45" y="46"/>
                    <a:pt x="45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8"/>
                    <a:pt x="7" y="35"/>
                    <a:pt x="11" y="4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6430960" y="2481857"/>
              <a:ext cx="979590" cy="1797500"/>
            </a:xfrm>
            <a:custGeom>
              <a:avLst/>
              <a:gdLst>
                <a:gd name="T0" fmla="*/ 46 w 131"/>
                <a:gd name="T1" fmla="*/ 135 h 240"/>
                <a:gd name="T2" fmla="*/ 54 w 131"/>
                <a:gd name="T3" fmla="*/ 103 h 240"/>
                <a:gd name="T4" fmla="*/ 62 w 131"/>
                <a:gd name="T5" fmla="*/ 114 h 240"/>
                <a:gd name="T6" fmla="*/ 75 w 131"/>
                <a:gd name="T7" fmla="*/ 155 h 240"/>
                <a:gd name="T8" fmla="*/ 92 w 131"/>
                <a:gd name="T9" fmla="*/ 191 h 240"/>
                <a:gd name="T10" fmla="*/ 92 w 131"/>
                <a:gd name="T11" fmla="*/ 203 h 240"/>
                <a:gd name="T12" fmla="*/ 95 w 131"/>
                <a:gd name="T13" fmla="*/ 213 h 240"/>
                <a:gd name="T14" fmla="*/ 98 w 131"/>
                <a:gd name="T15" fmla="*/ 228 h 240"/>
                <a:gd name="T16" fmla="*/ 101 w 131"/>
                <a:gd name="T17" fmla="*/ 230 h 240"/>
                <a:gd name="T18" fmla="*/ 103 w 131"/>
                <a:gd name="T19" fmla="*/ 227 h 240"/>
                <a:gd name="T20" fmla="*/ 101 w 131"/>
                <a:gd name="T21" fmla="*/ 216 h 240"/>
                <a:gd name="T22" fmla="*/ 102 w 131"/>
                <a:gd name="T23" fmla="*/ 217 h 240"/>
                <a:gd name="T24" fmla="*/ 106 w 131"/>
                <a:gd name="T25" fmla="*/ 237 h 240"/>
                <a:gd name="T26" fmla="*/ 110 w 131"/>
                <a:gd name="T27" fmla="*/ 239 h 240"/>
                <a:gd name="T28" fmla="*/ 112 w 131"/>
                <a:gd name="T29" fmla="*/ 236 h 240"/>
                <a:gd name="T30" fmla="*/ 108 w 131"/>
                <a:gd name="T31" fmla="*/ 216 h 240"/>
                <a:gd name="T32" fmla="*/ 109 w 131"/>
                <a:gd name="T33" fmla="*/ 216 h 240"/>
                <a:gd name="T34" fmla="*/ 114 w 131"/>
                <a:gd name="T35" fmla="*/ 237 h 240"/>
                <a:gd name="T36" fmla="*/ 117 w 131"/>
                <a:gd name="T37" fmla="*/ 240 h 240"/>
                <a:gd name="T38" fmla="*/ 119 w 131"/>
                <a:gd name="T39" fmla="*/ 236 h 240"/>
                <a:gd name="T40" fmla="*/ 115 w 131"/>
                <a:gd name="T41" fmla="*/ 213 h 240"/>
                <a:gd name="T42" fmla="*/ 116 w 131"/>
                <a:gd name="T43" fmla="*/ 212 h 240"/>
                <a:gd name="T44" fmla="*/ 119 w 131"/>
                <a:gd name="T45" fmla="*/ 229 h 240"/>
                <a:gd name="T46" fmla="*/ 123 w 131"/>
                <a:gd name="T47" fmla="*/ 231 h 240"/>
                <a:gd name="T48" fmla="*/ 125 w 131"/>
                <a:gd name="T49" fmla="*/ 228 h 240"/>
                <a:gd name="T50" fmla="*/ 120 w 131"/>
                <a:gd name="T51" fmla="*/ 205 h 240"/>
                <a:gd name="T52" fmla="*/ 125 w 131"/>
                <a:gd name="T53" fmla="*/ 209 h 240"/>
                <a:gd name="T54" fmla="*/ 130 w 131"/>
                <a:gd name="T55" fmla="*/ 209 h 240"/>
                <a:gd name="T56" fmla="*/ 129 w 131"/>
                <a:gd name="T57" fmla="*/ 204 h 240"/>
                <a:gd name="T58" fmla="*/ 118 w 131"/>
                <a:gd name="T59" fmla="*/ 193 h 240"/>
                <a:gd name="T60" fmla="*/ 110 w 131"/>
                <a:gd name="T61" fmla="*/ 184 h 240"/>
                <a:gd name="T62" fmla="*/ 89 w 131"/>
                <a:gd name="T63" fmla="*/ 109 h 240"/>
                <a:gd name="T64" fmla="*/ 85 w 131"/>
                <a:gd name="T65" fmla="*/ 80 h 240"/>
                <a:gd name="T66" fmla="*/ 0 w 131"/>
                <a:gd name="T67" fmla="*/ 0 h 240"/>
                <a:gd name="T68" fmla="*/ 0 w 131"/>
                <a:gd name="T69" fmla="*/ 141 h 240"/>
                <a:gd name="T70" fmla="*/ 57 w 131"/>
                <a:gd name="T71" fmla="*/ 195 h 240"/>
                <a:gd name="T72" fmla="*/ 54 w 131"/>
                <a:gd name="T73" fmla="*/ 175 h 240"/>
                <a:gd name="T74" fmla="*/ 46 w 131"/>
                <a:gd name="T75" fmla="*/ 13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1" h="240">
                  <a:moveTo>
                    <a:pt x="46" y="135"/>
                  </a:moveTo>
                  <a:cubicBezTo>
                    <a:pt x="46" y="123"/>
                    <a:pt x="49" y="113"/>
                    <a:pt x="54" y="103"/>
                  </a:cubicBezTo>
                  <a:cubicBezTo>
                    <a:pt x="57" y="109"/>
                    <a:pt x="60" y="113"/>
                    <a:pt x="62" y="114"/>
                  </a:cubicBezTo>
                  <a:cubicBezTo>
                    <a:pt x="64" y="117"/>
                    <a:pt x="62" y="133"/>
                    <a:pt x="75" y="155"/>
                  </a:cubicBezTo>
                  <a:cubicBezTo>
                    <a:pt x="79" y="163"/>
                    <a:pt x="90" y="185"/>
                    <a:pt x="92" y="191"/>
                  </a:cubicBezTo>
                  <a:cubicBezTo>
                    <a:pt x="92" y="195"/>
                    <a:pt x="92" y="199"/>
                    <a:pt x="92" y="203"/>
                  </a:cubicBezTo>
                  <a:cubicBezTo>
                    <a:pt x="93" y="205"/>
                    <a:pt x="93" y="211"/>
                    <a:pt x="95" y="213"/>
                  </a:cubicBezTo>
                  <a:cubicBezTo>
                    <a:pt x="98" y="228"/>
                    <a:pt x="98" y="228"/>
                    <a:pt x="98" y="228"/>
                  </a:cubicBezTo>
                  <a:cubicBezTo>
                    <a:pt x="98" y="230"/>
                    <a:pt x="99" y="231"/>
                    <a:pt x="101" y="230"/>
                  </a:cubicBezTo>
                  <a:cubicBezTo>
                    <a:pt x="103" y="230"/>
                    <a:pt x="103" y="228"/>
                    <a:pt x="103" y="227"/>
                  </a:cubicBezTo>
                  <a:cubicBezTo>
                    <a:pt x="101" y="216"/>
                    <a:pt x="101" y="216"/>
                    <a:pt x="101" y="216"/>
                  </a:cubicBezTo>
                  <a:cubicBezTo>
                    <a:pt x="101" y="216"/>
                    <a:pt x="102" y="216"/>
                    <a:pt x="102" y="217"/>
                  </a:cubicBezTo>
                  <a:cubicBezTo>
                    <a:pt x="106" y="237"/>
                    <a:pt x="106" y="237"/>
                    <a:pt x="106" y="237"/>
                  </a:cubicBezTo>
                  <a:cubicBezTo>
                    <a:pt x="107" y="239"/>
                    <a:pt x="108" y="240"/>
                    <a:pt x="110" y="239"/>
                  </a:cubicBezTo>
                  <a:cubicBezTo>
                    <a:pt x="111" y="239"/>
                    <a:pt x="112" y="237"/>
                    <a:pt x="112" y="23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216"/>
                    <a:pt x="109" y="216"/>
                    <a:pt x="109" y="216"/>
                  </a:cubicBezTo>
                  <a:cubicBezTo>
                    <a:pt x="114" y="237"/>
                    <a:pt x="114" y="237"/>
                    <a:pt x="114" y="237"/>
                  </a:cubicBezTo>
                  <a:cubicBezTo>
                    <a:pt x="114" y="239"/>
                    <a:pt x="115" y="240"/>
                    <a:pt x="117" y="240"/>
                  </a:cubicBezTo>
                  <a:cubicBezTo>
                    <a:pt x="119" y="239"/>
                    <a:pt x="120" y="238"/>
                    <a:pt x="119" y="236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213"/>
                    <a:pt x="115" y="212"/>
                    <a:pt x="116" y="212"/>
                  </a:cubicBezTo>
                  <a:cubicBezTo>
                    <a:pt x="119" y="229"/>
                    <a:pt x="119" y="229"/>
                    <a:pt x="119" y="229"/>
                  </a:cubicBezTo>
                  <a:cubicBezTo>
                    <a:pt x="119" y="230"/>
                    <a:pt x="121" y="231"/>
                    <a:pt x="123" y="231"/>
                  </a:cubicBezTo>
                  <a:cubicBezTo>
                    <a:pt x="124" y="231"/>
                    <a:pt x="125" y="229"/>
                    <a:pt x="125" y="228"/>
                  </a:cubicBezTo>
                  <a:cubicBezTo>
                    <a:pt x="120" y="205"/>
                    <a:pt x="120" y="205"/>
                    <a:pt x="120" y="205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6" y="211"/>
                    <a:pt x="128" y="210"/>
                    <a:pt x="130" y="209"/>
                  </a:cubicBezTo>
                  <a:cubicBezTo>
                    <a:pt x="131" y="208"/>
                    <a:pt x="131" y="206"/>
                    <a:pt x="129" y="204"/>
                  </a:cubicBezTo>
                  <a:cubicBezTo>
                    <a:pt x="118" y="193"/>
                    <a:pt x="118" y="193"/>
                    <a:pt x="118" y="193"/>
                  </a:cubicBezTo>
                  <a:cubicBezTo>
                    <a:pt x="116" y="190"/>
                    <a:pt x="113" y="186"/>
                    <a:pt x="110" y="184"/>
                  </a:cubicBezTo>
                  <a:cubicBezTo>
                    <a:pt x="110" y="181"/>
                    <a:pt x="99" y="125"/>
                    <a:pt x="89" y="109"/>
                  </a:cubicBezTo>
                  <a:cubicBezTo>
                    <a:pt x="84" y="102"/>
                    <a:pt x="84" y="92"/>
                    <a:pt x="85" y="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6" y="188"/>
                    <a:pt x="55" y="181"/>
                    <a:pt x="54" y="175"/>
                  </a:cubicBezTo>
                  <a:cubicBezTo>
                    <a:pt x="51" y="161"/>
                    <a:pt x="46" y="149"/>
                    <a:pt x="46" y="1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6430960" y="3537533"/>
              <a:ext cx="462847" cy="1439267"/>
            </a:xfrm>
            <a:custGeom>
              <a:avLst/>
              <a:gdLst>
                <a:gd name="T0" fmla="*/ 0 w 62"/>
                <a:gd name="T1" fmla="*/ 83 h 192"/>
                <a:gd name="T2" fmla="*/ 3 w 62"/>
                <a:gd name="T3" fmla="*/ 83 h 192"/>
                <a:gd name="T4" fmla="*/ 8 w 62"/>
                <a:gd name="T5" fmla="*/ 148 h 192"/>
                <a:gd name="T6" fmla="*/ 53 w 62"/>
                <a:gd name="T7" fmla="*/ 192 h 192"/>
                <a:gd name="T8" fmla="*/ 59 w 62"/>
                <a:gd name="T9" fmla="*/ 139 h 192"/>
                <a:gd name="T10" fmla="*/ 59 w 62"/>
                <a:gd name="T11" fmla="*/ 82 h 192"/>
                <a:gd name="T12" fmla="*/ 57 w 62"/>
                <a:gd name="T13" fmla="*/ 54 h 192"/>
                <a:gd name="T14" fmla="*/ 0 w 62"/>
                <a:gd name="T15" fmla="*/ 0 h 192"/>
                <a:gd name="T16" fmla="*/ 0 w 62"/>
                <a:gd name="T17" fmla="*/ 8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92">
                  <a:moveTo>
                    <a:pt x="0" y="83"/>
                  </a:moveTo>
                  <a:cubicBezTo>
                    <a:pt x="3" y="83"/>
                    <a:pt x="3" y="83"/>
                    <a:pt x="3" y="83"/>
                  </a:cubicBezTo>
                  <a:cubicBezTo>
                    <a:pt x="2" y="101"/>
                    <a:pt x="4" y="125"/>
                    <a:pt x="8" y="148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80"/>
                    <a:pt x="55" y="160"/>
                    <a:pt x="59" y="139"/>
                  </a:cubicBezTo>
                  <a:cubicBezTo>
                    <a:pt x="62" y="122"/>
                    <a:pt x="61" y="100"/>
                    <a:pt x="59" y="82"/>
                  </a:cubicBezTo>
                  <a:cubicBezTo>
                    <a:pt x="59" y="72"/>
                    <a:pt x="58" y="62"/>
                    <a:pt x="57" y="5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6430960" y="1904882"/>
              <a:ext cx="643549" cy="1176143"/>
            </a:xfrm>
            <a:custGeom>
              <a:avLst/>
              <a:gdLst>
                <a:gd name="T0" fmla="*/ 85 w 86"/>
                <a:gd name="T1" fmla="*/ 153 h 157"/>
                <a:gd name="T2" fmla="*/ 77 w 86"/>
                <a:gd name="T3" fmla="*/ 108 h 157"/>
                <a:gd name="T4" fmla="*/ 51 w 86"/>
                <a:gd name="T5" fmla="*/ 97 h 157"/>
                <a:gd name="T6" fmla="*/ 22 w 86"/>
                <a:gd name="T7" fmla="*/ 82 h 157"/>
                <a:gd name="T8" fmla="*/ 22 w 86"/>
                <a:gd name="T9" fmla="*/ 66 h 157"/>
                <a:gd name="T10" fmla="*/ 28 w 86"/>
                <a:gd name="T11" fmla="*/ 52 h 157"/>
                <a:gd name="T12" fmla="*/ 30 w 86"/>
                <a:gd name="T13" fmla="*/ 34 h 157"/>
                <a:gd name="T14" fmla="*/ 1 w 86"/>
                <a:gd name="T15" fmla="*/ 0 h 157"/>
                <a:gd name="T16" fmla="*/ 0 w 86"/>
                <a:gd name="T17" fmla="*/ 1 h 157"/>
                <a:gd name="T18" fmla="*/ 0 w 86"/>
                <a:gd name="T19" fmla="*/ 77 h 157"/>
                <a:gd name="T20" fmla="*/ 85 w 86"/>
                <a:gd name="T21" fmla="*/ 157 h 157"/>
                <a:gd name="T22" fmla="*/ 85 w 86"/>
                <a:gd name="T23" fmla="*/ 15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157">
                  <a:moveTo>
                    <a:pt x="85" y="153"/>
                  </a:moveTo>
                  <a:cubicBezTo>
                    <a:pt x="86" y="128"/>
                    <a:pt x="79" y="113"/>
                    <a:pt x="77" y="108"/>
                  </a:cubicBezTo>
                  <a:cubicBezTo>
                    <a:pt x="73" y="97"/>
                    <a:pt x="62" y="98"/>
                    <a:pt x="51" y="97"/>
                  </a:cubicBezTo>
                  <a:cubicBezTo>
                    <a:pt x="39" y="94"/>
                    <a:pt x="30" y="90"/>
                    <a:pt x="22" y="82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5" y="62"/>
                    <a:pt x="27" y="58"/>
                    <a:pt x="28" y="52"/>
                  </a:cubicBezTo>
                  <a:cubicBezTo>
                    <a:pt x="34" y="50"/>
                    <a:pt x="38" y="31"/>
                    <a:pt x="30" y="34"/>
                  </a:cubicBezTo>
                  <a:cubicBezTo>
                    <a:pt x="29" y="15"/>
                    <a:pt x="22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85" y="157"/>
                    <a:pt x="85" y="157"/>
                    <a:pt x="85" y="157"/>
                  </a:cubicBezTo>
                  <a:cubicBezTo>
                    <a:pt x="85" y="156"/>
                    <a:pt x="85" y="154"/>
                    <a:pt x="85" y="1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Oval 22"/>
          <p:cNvSpPr/>
          <p:nvPr/>
        </p:nvSpPr>
        <p:spPr>
          <a:xfrm>
            <a:off x="7604346" y="1956967"/>
            <a:ext cx="472804" cy="47280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7604346" y="5818263"/>
            <a:ext cx="472804" cy="4728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7604346" y="4531164"/>
            <a:ext cx="472804" cy="4728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604346" y="3244066"/>
            <a:ext cx="472804" cy="4728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Shape 2411"/>
          <p:cNvSpPr/>
          <p:nvPr/>
        </p:nvSpPr>
        <p:spPr>
          <a:xfrm>
            <a:off x="8300059" y="1770109"/>
            <a:ext cx="1605980" cy="269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Shape 2414"/>
          <p:cNvSpPr/>
          <p:nvPr/>
        </p:nvSpPr>
        <p:spPr>
          <a:xfrm>
            <a:off x="8300059" y="2097486"/>
            <a:ext cx="2593812" cy="483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Shape 2411"/>
          <p:cNvSpPr/>
          <p:nvPr/>
        </p:nvSpPr>
        <p:spPr>
          <a:xfrm>
            <a:off x="8300059" y="2960281"/>
            <a:ext cx="1605980" cy="269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Shape 2414"/>
          <p:cNvSpPr/>
          <p:nvPr/>
        </p:nvSpPr>
        <p:spPr>
          <a:xfrm>
            <a:off x="8300059" y="3287658"/>
            <a:ext cx="2593812" cy="483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Shape 2411"/>
          <p:cNvSpPr/>
          <p:nvPr/>
        </p:nvSpPr>
        <p:spPr>
          <a:xfrm>
            <a:off x="8300059" y="4310109"/>
            <a:ext cx="1605980" cy="269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Shape 2414"/>
          <p:cNvSpPr/>
          <p:nvPr/>
        </p:nvSpPr>
        <p:spPr>
          <a:xfrm>
            <a:off x="8300059" y="4637486"/>
            <a:ext cx="2593812" cy="483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2411"/>
          <p:cNvSpPr/>
          <p:nvPr/>
        </p:nvSpPr>
        <p:spPr>
          <a:xfrm>
            <a:off x="8300059" y="5500281"/>
            <a:ext cx="1605980" cy="269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Shape 2414"/>
          <p:cNvSpPr/>
          <p:nvPr/>
        </p:nvSpPr>
        <p:spPr>
          <a:xfrm>
            <a:off x="8300059" y="5827658"/>
            <a:ext cx="2593812" cy="4837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8" tIns="26788" rIns="26788" bIns="26788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49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14" grpId="0" animBg="1"/>
      <p:bldP spid="23" grpId="0" animBg="1"/>
      <p:bldP spid="33" grpId="0" animBg="1"/>
      <p:bldP spid="36" grpId="0" animBg="1"/>
      <p:bldP spid="39" grpId="0" animBg="1"/>
      <p:bldP spid="21" grpId="0" animBg="1"/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196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3232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1329" y="1474642"/>
            <a:ext cx="2771272" cy="271774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1293464" y="1371620"/>
            <a:ext cx="3000215" cy="4188921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2800" y="5882030"/>
            <a:ext cx="11233150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480382" y="4358761"/>
            <a:ext cx="2613203" cy="865808"/>
            <a:chOff x="680210" y="1949615"/>
            <a:chExt cx="1718591" cy="616167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680210" y="2171520"/>
              <a:ext cx="1718591" cy="3942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0210" y="1949615"/>
              <a:ext cx="1330361" cy="15332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5069404" y="1474642"/>
            <a:ext cx="2771272" cy="271774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4941539" y="1371620"/>
            <a:ext cx="3000215" cy="4188921"/>
          </a:xfrm>
          <a:prstGeom prst="rect">
            <a:avLst/>
          </a:prstGeom>
          <a:noFill/>
          <a:ln w="508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173738" y="4358760"/>
            <a:ext cx="2569913" cy="865810"/>
            <a:chOff x="578159" y="1949614"/>
            <a:chExt cx="1777231" cy="616168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578159" y="2171520"/>
              <a:ext cx="1777231" cy="3942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173" y="1949614"/>
              <a:ext cx="1525803" cy="1533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8717479" y="1474642"/>
            <a:ext cx="2771272" cy="271774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8589614" y="1371620"/>
            <a:ext cx="3000215" cy="4188921"/>
          </a:xfrm>
          <a:prstGeom prst="rect">
            <a:avLst/>
          </a:prstGeom>
          <a:noFill/>
          <a:ln w="508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8823803" y="4358760"/>
            <a:ext cx="2569911" cy="865810"/>
            <a:chOff x="578159" y="1949614"/>
            <a:chExt cx="1971069" cy="616168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39426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9173" y="1949614"/>
              <a:ext cx="1525803" cy="1533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8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00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20" grpId="0"/>
      <p:bldP spid="30" grpId="0" animBg="1"/>
      <p:bldP spid="31" grpId="0" animBg="1"/>
      <p:bldP spid="35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9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44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74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196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8302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 descr="bigstock-Part-of-body-of-business-man-w-50977628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/>
          <a:srcRect t="2501" b="2501"/>
          <a:stretch>
            <a:fillRect/>
          </a:stretch>
        </p:blipFill>
        <p:spPr>
          <a:xfrm>
            <a:off x="1414239" y="1735138"/>
            <a:ext cx="3317875" cy="2313799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6" name="Rectangle 5"/>
          <p:cNvSpPr/>
          <p:nvPr/>
        </p:nvSpPr>
        <p:spPr>
          <a:xfrm>
            <a:off x="4770688" y="1735835"/>
            <a:ext cx="3317375" cy="23125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26637" y="1735835"/>
            <a:ext cx="3317375" cy="231253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 Placeholder 32"/>
          <p:cNvSpPr txBox="1">
            <a:spLocks/>
          </p:cNvSpPr>
          <p:nvPr/>
        </p:nvSpPr>
        <p:spPr>
          <a:xfrm>
            <a:off x="5083216" y="2454909"/>
            <a:ext cx="2680182" cy="121764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1055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10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 Placeholder 33"/>
          <p:cNvSpPr txBox="1">
            <a:spLocks/>
          </p:cNvSpPr>
          <p:nvPr/>
        </p:nvSpPr>
        <p:spPr>
          <a:xfrm>
            <a:off x="5083216" y="2130501"/>
            <a:ext cx="2680182" cy="21095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371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37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 Placeholder 32"/>
          <p:cNvSpPr txBox="1">
            <a:spLocks/>
          </p:cNvSpPr>
          <p:nvPr/>
        </p:nvSpPr>
        <p:spPr>
          <a:xfrm>
            <a:off x="8273143" y="1958514"/>
            <a:ext cx="3001764" cy="18671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3" name="Text Placeholder 32"/>
          <p:cNvSpPr txBox="1">
            <a:spLocks/>
          </p:cNvSpPr>
          <p:nvPr/>
        </p:nvSpPr>
        <p:spPr>
          <a:xfrm>
            <a:off x="1414738" y="4846665"/>
            <a:ext cx="5302670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454504" y="4541540"/>
            <a:ext cx="617788" cy="617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687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32"/>
          <p:cNvSpPr txBox="1">
            <a:spLocks/>
          </p:cNvSpPr>
          <p:nvPr/>
        </p:nvSpPr>
        <p:spPr>
          <a:xfrm>
            <a:off x="8278566" y="4774863"/>
            <a:ext cx="3165446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 Placeholder 33"/>
          <p:cNvSpPr txBox="1">
            <a:spLocks/>
          </p:cNvSpPr>
          <p:nvPr/>
        </p:nvSpPr>
        <p:spPr>
          <a:xfrm>
            <a:off x="8273143" y="4494840"/>
            <a:ext cx="2464953" cy="21544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7454504" y="5582206"/>
            <a:ext cx="617788" cy="617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en-AU" sz="1687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687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8278566" y="5815529"/>
            <a:ext cx="3165446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8273143" y="5535506"/>
            <a:ext cx="2464953" cy="21544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2"/>
          <p:cNvSpPr txBox="1">
            <a:spLocks/>
          </p:cNvSpPr>
          <p:nvPr/>
        </p:nvSpPr>
        <p:spPr>
          <a:xfrm>
            <a:off x="1414738" y="4454749"/>
            <a:ext cx="4718902" cy="3231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79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/>
      <p:bldP spid="23" grpId="0" animBg="1"/>
      <p:bldP spid="24" grpId="0"/>
      <p:bldP spid="25" grpId="0"/>
      <p:bldP spid="26" grpId="0" animBg="1"/>
      <p:bldP spid="27" grpId="0"/>
      <p:bldP spid="28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7406716" y="2031927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7" name="MH_Entry_1"/>
          <p:cNvSpPr/>
          <p:nvPr>
            <p:custDataLst>
              <p:tags r:id="rId2"/>
            </p:custDataLst>
          </p:nvPr>
        </p:nvSpPr>
        <p:spPr>
          <a:xfrm>
            <a:off x="8024195" y="1889100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Number_2"/>
          <p:cNvSpPr/>
          <p:nvPr>
            <p:custDataLst>
              <p:tags r:id="rId3"/>
            </p:custDataLst>
          </p:nvPr>
        </p:nvSpPr>
        <p:spPr>
          <a:xfrm>
            <a:off x="7406716" y="3026862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9" name="MH_Entry_2"/>
          <p:cNvSpPr/>
          <p:nvPr>
            <p:custDataLst>
              <p:tags r:id="rId4"/>
            </p:custDataLst>
          </p:nvPr>
        </p:nvSpPr>
        <p:spPr>
          <a:xfrm>
            <a:off x="8024195" y="2884035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3"/>
          <p:cNvSpPr/>
          <p:nvPr>
            <p:custDataLst>
              <p:tags r:id="rId5"/>
            </p:custDataLst>
          </p:nvPr>
        </p:nvSpPr>
        <p:spPr>
          <a:xfrm>
            <a:off x="7406716" y="4021795"/>
            <a:ext cx="379646" cy="37964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3"/>
          <p:cNvSpPr/>
          <p:nvPr>
            <p:custDataLst>
              <p:tags r:id="rId6"/>
            </p:custDataLst>
          </p:nvPr>
        </p:nvSpPr>
        <p:spPr>
          <a:xfrm>
            <a:off x="8024195" y="3878969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Number_4"/>
          <p:cNvSpPr/>
          <p:nvPr>
            <p:custDataLst>
              <p:tags r:id="rId7"/>
            </p:custDataLst>
          </p:nvPr>
        </p:nvSpPr>
        <p:spPr>
          <a:xfrm>
            <a:off x="7406716" y="5016729"/>
            <a:ext cx="379646" cy="37964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4"/>
          <p:cNvSpPr/>
          <p:nvPr>
            <p:custDataLst>
              <p:tags r:id="rId8"/>
            </p:custDataLst>
          </p:nvPr>
        </p:nvSpPr>
        <p:spPr>
          <a:xfrm>
            <a:off x="8024195" y="4873902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Others_1"/>
          <p:cNvSpPr txBox="1"/>
          <p:nvPr>
            <p:custDataLst>
              <p:tags r:id="rId9"/>
            </p:custDataLst>
          </p:nvPr>
        </p:nvSpPr>
        <p:spPr>
          <a:xfrm>
            <a:off x="2392797" y="2697519"/>
            <a:ext cx="2626510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5" name="MH_Others_2"/>
          <p:cNvSpPr txBox="1"/>
          <p:nvPr>
            <p:custDataLst>
              <p:tags r:id="rId10"/>
            </p:custDataLst>
          </p:nvPr>
        </p:nvSpPr>
        <p:spPr>
          <a:xfrm>
            <a:off x="2541108" y="3875228"/>
            <a:ext cx="2329889" cy="430887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063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  <p:bldP spid="22" grpId="0" animBg="1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  <p:bldP spid="22" grpId="0" animBg="1"/>
          <p:bldP spid="23" grpId="0"/>
          <p:bldP spid="24" grpId="0"/>
          <p:bldP spid="2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69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09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colorTemperature colorTemp="11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59" t="-6585" r="-12329" b="-65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793701" y="5831065"/>
            <a:ext cx="1696312" cy="28814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0" tIns="35998" rIns="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b="1" dirty="0">
                <a:solidFill>
                  <a:schemeClr val="bg1"/>
                </a:solidFill>
                <a:cs typeface="Arial" panose="020B0604020202020204" pitchFamily="34" charset="0"/>
              </a:rPr>
              <a:t>汇报</a:t>
            </a:r>
            <a:r>
              <a:rPr lang="en-US" altLang="zh-CN" sz="1400" b="1" dirty="0">
                <a:solidFill>
                  <a:schemeClr val="bg1"/>
                </a:solidFill>
                <a:cs typeface="Arial" panose="020B0604020202020204" pitchFamily="34" charset="0"/>
              </a:rPr>
              <a:t>:</a:t>
            </a:r>
            <a:r>
              <a:rPr lang="zh-CN" altLang="en-US" sz="1400" b="1" dirty="0">
                <a:solidFill>
                  <a:schemeClr val="bg1"/>
                </a:solidFill>
                <a:cs typeface="Arial" panose="020B0604020202020204" pitchFamily="34" charset="0"/>
              </a:rPr>
              <a:t>壹</a:t>
            </a:r>
            <a:r>
              <a:rPr lang="zh-CN" altLang="en-US" sz="1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德</a:t>
            </a:r>
            <a:endParaRPr lang="zh-CN" altLang="en-U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016376" y="5831065"/>
            <a:ext cx="2089064" cy="25736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0" tIns="35998" rIns="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Report </a:t>
            </a:r>
            <a:r>
              <a:rPr lang="en-US" altLang="zh-CN" sz="1200" b="1" dirty="0">
                <a:solidFill>
                  <a:schemeClr val="bg1"/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2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Baotuwang</a:t>
            </a:r>
            <a:endParaRPr lang="zh-CN" altLang="en-US" sz="1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793701" y="3302769"/>
            <a:ext cx="4267522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793701" y="3838479"/>
            <a:ext cx="7003826" cy="135421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8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THANK YOU</a:t>
            </a:r>
            <a:endParaRPr lang="zh-CN" altLang="en-US" sz="88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149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6" grpId="0" animBg="1"/>
      <p:bldP spid="8" grpId="0"/>
      <p:bldP spid="8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196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1585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461198" y="2634849"/>
            <a:ext cx="2948549" cy="2541855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800797" y="2634849"/>
            <a:ext cx="2948549" cy="2541855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136573" y="2634849"/>
            <a:ext cx="2948549" cy="2541855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8472350" y="2634849"/>
            <a:ext cx="2948549" cy="2541855"/>
          </a:xfrm>
          <a:prstGeom prst="hexagon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sz="1431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1545689" y="5875873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2012143" y="5593914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3885288" y="1712928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4351742" y="1430969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6221063" y="5875873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3"/>
          <p:cNvSpPr txBox="1">
            <a:spLocks noChangeArrowheads="1"/>
          </p:cNvSpPr>
          <p:nvPr/>
        </p:nvSpPr>
        <p:spPr bwMode="auto">
          <a:xfrm>
            <a:off x="6687518" y="5593914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8556840" y="1712928"/>
            <a:ext cx="2779568" cy="5539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9023295" y="1430969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8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91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37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9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>
            <a:spLocks/>
          </p:cNvSpPr>
          <p:nvPr/>
        </p:nvSpPr>
        <p:spPr>
          <a:xfrm>
            <a:off x="9563707" y="4779643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>
            <a:spLocks/>
          </p:cNvSpPr>
          <p:nvPr/>
        </p:nvSpPr>
        <p:spPr>
          <a:xfrm>
            <a:off x="1657463" y="422009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>
            <a:spLocks/>
          </p:cNvSpPr>
          <p:nvPr/>
        </p:nvSpPr>
        <p:spPr>
          <a:xfrm>
            <a:off x="9563707" y="326614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>
            <a:spLocks/>
          </p:cNvSpPr>
          <p:nvPr/>
        </p:nvSpPr>
        <p:spPr>
          <a:xfrm>
            <a:off x="1657463" y="2555287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>
                  <a:spLocks/>
                </p:cNvSpPr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>
                  <a:spLocks/>
                </p:cNvSpPr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>
                  <a:spLocks/>
                </p:cNvSpPr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>
                  <a:spLocks/>
                </p:cNvSpPr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>
                <a:spLocks/>
              </p:cNvSpPr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9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75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196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77308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3557" y="3200929"/>
            <a:ext cx="1061322" cy="1061322"/>
            <a:chOff x="362669" y="3620029"/>
            <a:chExt cx="1061322" cy="1061322"/>
          </a:xfrm>
        </p:grpSpPr>
        <p:sp>
          <p:nvSpPr>
            <p:cNvPr id="14" name="椭圆 1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7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73963" y="4970679"/>
            <a:ext cx="1061322" cy="1061322"/>
            <a:chOff x="362669" y="5389779"/>
            <a:chExt cx="1061322" cy="1061322"/>
          </a:xfrm>
        </p:grpSpPr>
        <p:sp>
          <p:nvSpPr>
            <p:cNvPr id="15" name="椭圆 14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31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39"/>
          <p:cNvSpPr txBox="1"/>
          <p:nvPr/>
        </p:nvSpPr>
        <p:spPr>
          <a:xfrm>
            <a:off x="2154617" y="3235135"/>
            <a:ext cx="4274758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2154617" y="5005245"/>
            <a:ext cx="4274758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54617" y="2531742"/>
            <a:ext cx="22821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04348" y="1312863"/>
            <a:ext cx="4960780" cy="5183187"/>
            <a:chOff x="7195062" y="1168053"/>
            <a:chExt cx="4960780" cy="5446888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矩形 46"/>
            <p:cNvSpPr/>
            <p:nvPr/>
          </p:nvSpPr>
          <p:spPr>
            <a:xfrm>
              <a:off x="8915221" y="294253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95062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195062" y="49833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915221" y="11680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617273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0526559" y="4925296"/>
            <a:ext cx="1538569" cy="1595002"/>
          </a:xfrm>
          <a:prstGeom prst="rect">
            <a:avLst/>
          </a:prstGeom>
          <a:solidFill>
            <a:srgbClr val="FC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39"/>
          <p:cNvSpPr txBox="1"/>
          <p:nvPr/>
        </p:nvSpPr>
        <p:spPr>
          <a:xfrm>
            <a:off x="10640859" y="5177284"/>
            <a:ext cx="1286077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86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50" grpId="0" animBg="1"/>
      <p:bldP spid="5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47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Office Theme">
  <a:themeElements>
    <a:clrScheme name="自定义 205">
      <a:dk1>
        <a:sysClr val="windowText" lastClr="000000"/>
      </a:dk1>
      <a:lt1>
        <a:sysClr val="window" lastClr="FFFFFF"/>
      </a:lt1>
      <a:dk2>
        <a:srgbClr val="CA8F45"/>
      </a:dk2>
      <a:lt2>
        <a:srgbClr val="E7E6E6"/>
      </a:lt2>
      <a:accent1>
        <a:srgbClr val="4B342A"/>
      </a:accent1>
      <a:accent2>
        <a:srgbClr val="CA8F45"/>
      </a:accent2>
      <a:accent3>
        <a:srgbClr val="4B342A"/>
      </a:accent3>
      <a:accent4>
        <a:srgbClr val="CA8F45"/>
      </a:accent4>
      <a:accent5>
        <a:srgbClr val="4B342A"/>
      </a:accent5>
      <a:accent6>
        <a:srgbClr val="CA8F45"/>
      </a:accent6>
      <a:hlink>
        <a:srgbClr val="4B342A"/>
      </a:hlink>
      <a:folHlink>
        <a:srgbClr val="CA8F45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3088</Words>
  <Application>Microsoft Office PowerPoint</Application>
  <PresentationFormat>自定义</PresentationFormat>
  <Paragraphs>287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FontAwesome</vt:lpstr>
      <vt:lpstr>Gill Sans</vt:lpstr>
      <vt:lpstr>Lato Regular</vt:lpstr>
      <vt:lpstr>League Gothic Regular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bt476</dc:title>
  <dc:creator/>
  <cp:lastModifiedBy/>
  <cp:revision>1</cp:revision>
  <dcterms:created xsi:type="dcterms:W3CDTF">2016-12-27T19:07:06Z</dcterms:created>
  <dcterms:modified xsi:type="dcterms:W3CDTF">2017-05-30T08:50:22Z</dcterms:modified>
</cp:coreProperties>
</file>