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434" r:id="rId2"/>
    <p:sldId id="4435" r:id="rId3"/>
    <p:sldId id="4436" r:id="rId4"/>
    <p:sldId id="4414" r:id="rId5"/>
    <p:sldId id="4441" r:id="rId6"/>
    <p:sldId id="4450" r:id="rId7"/>
    <p:sldId id="4451" r:id="rId8"/>
    <p:sldId id="4437" r:id="rId9"/>
    <p:sldId id="4440" r:id="rId10"/>
    <p:sldId id="4443" r:id="rId11"/>
    <p:sldId id="4454" r:id="rId12"/>
    <p:sldId id="4455" r:id="rId13"/>
    <p:sldId id="4438" r:id="rId14"/>
    <p:sldId id="4444" r:id="rId15"/>
    <p:sldId id="4445" r:id="rId16"/>
    <p:sldId id="4447" r:id="rId17"/>
    <p:sldId id="4448" r:id="rId18"/>
    <p:sldId id="4439" r:id="rId19"/>
    <p:sldId id="4442" r:id="rId20"/>
    <p:sldId id="4449" r:id="rId21"/>
    <p:sldId id="4453" r:id="rId22"/>
    <p:sldId id="445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4BC1DD"/>
    <a:srgbClr val="FFFFFF"/>
    <a:srgbClr val="C00000"/>
    <a:srgbClr val="D14E5B"/>
    <a:srgbClr val="CA8F45"/>
    <a:srgbClr val="58A9CC"/>
    <a:srgbClr val="0C2744"/>
    <a:srgbClr val="29ABE2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 varScale="1">
        <p:scale>
          <a:sx n="108" d="100"/>
          <a:sy n="108" d="100"/>
        </p:scale>
        <p:origin x="378" y="90"/>
      </p:cViewPr>
      <p:guideLst>
        <p:guide orient="horz" pos="328"/>
        <p:guide pos="4050"/>
        <p:guide pos="557"/>
        <p:guide orient="horz" pos="4183"/>
        <p:guide pos="7497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88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15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820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87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548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043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7758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667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801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56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78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276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813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4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65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16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75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996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417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97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03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71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02552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438150" y="-246446"/>
            <a:ext cx="13735050" cy="772554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  <a:effectLst>
            <a:softEdge rad="749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981200" y="2001295"/>
            <a:ext cx="88963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Blue Green Cool Technology PPT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33600" y="2465226"/>
            <a:ext cx="85915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创意蓝绿炫酷科技</a:t>
            </a: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96088" y="3904357"/>
            <a:ext cx="646657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汇报人：树灵视觉旗舰店  </a:t>
            </a:r>
            <a:r>
              <a:rPr lang="en-US" altLang="zh-CN" sz="2000" dirty="0">
                <a:solidFill>
                  <a:schemeClr val="bg1"/>
                </a:solidFill>
                <a:cs typeface="Arial" panose="020B0604020202020204" pitchFamily="34" charset="0"/>
              </a:rPr>
              <a:t>https://shulingshijue.tmall.com/</a:t>
            </a: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Could This Be Lov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24575" y="-16402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674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7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7"/>
            <a:ext cx="2541032" cy="883912"/>
            <a:chOff x="8451509" y="2034687"/>
            <a:chExt cx="3254568" cy="838168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2"/>
            <a:ext cx="2496908" cy="883912"/>
            <a:chOff x="8508022" y="2034687"/>
            <a:chExt cx="3198055" cy="838168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4"/>
            <a:ext cx="2496909" cy="883911"/>
            <a:chOff x="8508022" y="2034687"/>
            <a:chExt cx="3198055" cy="838169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507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7"/>
            <a:ext cx="2522171" cy="883912"/>
            <a:chOff x="8475665" y="2034687"/>
            <a:chExt cx="3230412" cy="838168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78702" y="2928871"/>
            <a:ext cx="3194872" cy="1807375"/>
            <a:chOff x="1103992" y="2777120"/>
            <a:chExt cx="3029544" cy="1713847"/>
          </a:xfrm>
        </p:grpSpPr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399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45062"/>
      </p:ext>
    </p:extLst>
  </p:cSld>
  <p:clrMapOvr>
    <a:masterClrMapping/>
  </p:clrMapOvr>
  <p:transition spd="med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22685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15172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74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90"/>
            <a:ext cx="2035086" cy="719485"/>
            <a:chOff x="520106" y="2243168"/>
            <a:chExt cx="2513428" cy="785611"/>
          </a:xfrm>
        </p:grpSpPr>
        <p:sp>
          <p:nvSpPr>
            <p:cNvPr id="38" name="TextBox 37"/>
            <p:cNvSpPr txBox="1"/>
            <p:nvPr/>
          </p:nvSpPr>
          <p:spPr>
            <a:xfrm>
              <a:off x="1000743" y="2243168"/>
              <a:ext cx="1552151" cy="2579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7"/>
            <a:ext cx="2035086" cy="719485"/>
            <a:chOff x="520106" y="2243168"/>
            <a:chExt cx="2513428" cy="785613"/>
          </a:xfrm>
        </p:grpSpPr>
        <p:sp>
          <p:nvSpPr>
            <p:cNvPr id="52" name="TextBox 51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7"/>
            <a:ext cx="2035086" cy="719485"/>
            <a:chOff x="520106" y="2243168"/>
            <a:chExt cx="2513428" cy="785613"/>
          </a:xfrm>
        </p:grpSpPr>
        <p:sp>
          <p:nvSpPr>
            <p:cNvPr id="55" name="TextBox 54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7"/>
            <a:ext cx="2035086" cy="719485"/>
            <a:chOff x="520106" y="2243168"/>
            <a:chExt cx="2513428" cy="785613"/>
          </a:xfrm>
        </p:grpSpPr>
        <p:sp>
          <p:nvSpPr>
            <p:cNvPr id="58" name="TextBox 57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33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4"/>
            <a:ext cx="3609160" cy="572730"/>
            <a:chOff x="8633669" y="2306010"/>
            <a:chExt cx="2990246" cy="625369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89"/>
            <a:ext cx="3609160" cy="572730"/>
            <a:chOff x="8633669" y="2306010"/>
            <a:chExt cx="2990246" cy="625369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6"/>
            <a:ext cx="3609160" cy="572730"/>
            <a:chOff x="8633669" y="2306010"/>
            <a:chExt cx="2990246" cy="625369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1"/>
            <a:ext cx="3609160" cy="572730"/>
            <a:chOff x="8633669" y="2306010"/>
            <a:chExt cx="2990246" cy="625369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1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34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60369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5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74" y="2362542"/>
            <a:ext cx="4012975" cy="74235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7925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602" y="2411037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802" y="3355942"/>
            <a:ext cx="4011444" cy="74120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3982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63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74" y="4290940"/>
            <a:ext cx="4012975" cy="74235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7925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602" y="4339435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802" y="5284340"/>
            <a:ext cx="4011444" cy="74120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3982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260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253" y="1061039"/>
            <a:ext cx="1679482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60" y="1061059"/>
            <a:ext cx="317063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604017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83566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65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33600" y="2465226"/>
            <a:ext cx="8591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96089" y="4036856"/>
            <a:ext cx="64665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439160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3042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6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21" y="5248564"/>
            <a:ext cx="1728387" cy="377133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7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56373"/>
            <a:ext cx="172091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9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37970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81557"/>
            <a:ext cx="1455414" cy="25853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789788"/>
            <a:ext cx="1570297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38036"/>
            <a:ext cx="1345236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9093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57507"/>
            <a:ext cx="1344392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3976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自定义设计方案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2346</Words>
  <Application>Microsoft Office PowerPoint</Application>
  <PresentationFormat>自定义</PresentationFormat>
  <Paragraphs>268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FontAwesome</vt:lpstr>
      <vt:lpstr>Gill Sans</vt:lpstr>
      <vt:lpstr>Lato Regular</vt:lpstr>
      <vt:lpstr>League Gothic Regular</vt:lpstr>
      <vt:lpstr>맑은 고딕</vt:lpstr>
      <vt:lpstr>宋体</vt:lpstr>
      <vt:lpstr>微软雅黑</vt:lpstr>
      <vt:lpstr>Arial</vt:lpstr>
      <vt:lpstr>Calibri</vt:lpstr>
      <vt:lpstr>Calibri Light</vt:lpstr>
      <vt:lpstr>Times New Roman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bt158</dc:title>
  <dc:creator/>
  <cp:lastModifiedBy/>
  <cp:revision>1</cp:revision>
  <dcterms:created xsi:type="dcterms:W3CDTF">2016-11-24T15:39:02Z</dcterms:created>
  <dcterms:modified xsi:type="dcterms:W3CDTF">2017-05-30T08:39:50Z</dcterms:modified>
</cp:coreProperties>
</file>