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</p:sldMasterIdLst>
  <p:notesMasterIdLst>
    <p:notesMasterId r:id="rId24"/>
  </p:notesMasterIdLst>
  <p:handoutMasterIdLst>
    <p:handoutMasterId r:id="rId25"/>
  </p:handoutMasterIdLst>
  <p:sldIdLst>
    <p:sldId id="2851" r:id="rId2"/>
    <p:sldId id="2852" r:id="rId3"/>
    <p:sldId id="2853" r:id="rId4"/>
    <p:sldId id="2854" r:id="rId5"/>
    <p:sldId id="2855" r:id="rId6"/>
    <p:sldId id="2856" r:id="rId7"/>
    <p:sldId id="2857" r:id="rId8"/>
    <p:sldId id="2858" r:id="rId9"/>
    <p:sldId id="2859" r:id="rId10"/>
    <p:sldId id="2860" r:id="rId11"/>
    <p:sldId id="2861" r:id="rId12"/>
    <p:sldId id="2862" r:id="rId13"/>
    <p:sldId id="2863" r:id="rId14"/>
    <p:sldId id="2864" r:id="rId15"/>
    <p:sldId id="2865" r:id="rId16"/>
    <p:sldId id="2866" r:id="rId17"/>
    <p:sldId id="2867" r:id="rId18"/>
    <p:sldId id="2868" r:id="rId19"/>
    <p:sldId id="2869" r:id="rId20"/>
    <p:sldId id="2870" r:id="rId21"/>
    <p:sldId id="2871" r:id="rId22"/>
    <p:sldId id="2872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3A664"/>
    <a:srgbClr val="B18BD5"/>
    <a:srgbClr val="FFFFFF"/>
    <a:srgbClr val="26A69A"/>
    <a:srgbClr val="FF5252"/>
    <a:srgbClr val="66C6D5"/>
    <a:srgbClr val="0E419A"/>
    <a:srgbClr val="056770"/>
    <a:srgbClr val="77BFDB"/>
    <a:srgbClr val="96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 varScale="1">
        <p:scale>
          <a:sx n="70" d="100"/>
          <a:sy n="70" d="100"/>
        </p:scale>
        <p:origin x="786" y="84"/>
      </p:cViewPr>
      <p:guideLst>
        <p:guide orient="horz" pos="328"/>
        <p:guide pos="4050"/>
        <p:guide pos="557"/>
        <p:guide orient="horz" pos="4183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2017/5/29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1266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546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3358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4374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3811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25121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9702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1538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97273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4808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6512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89653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843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23806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7592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356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73407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4475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2182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0602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0257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9830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6128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9260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2017/5/29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653464"/>
            <a:ext cx="12858750" cy="25362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1892871" y="3093422"/>
            <a:ext cx="929919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树灵视觉营销</a:t>
            </a:r>
            <a:r>
              <a:rPr lang="en-US" altLang="zh-CN" sz="6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6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模版</a:t>
            </a:r>
            <a:endParaRPr lang="zh-CN" altLang="en-US" sz="6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401114" y="5509637"/>
            <a:ext cx="2203748" cy="318924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：树灵视觉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3401114" y="4162207"/>
            <a:ext cx="6056522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500" dirty="0" smtClean="0">
                <a:solidFill>
                  <a:schemeClr val="bg1"/>
                </a:solidFill>
                <a:cs typeface="Arial" panose="020B0604020202020204" pitchFamily="34" charset="0"/>
              </a:rPr>
              <a:t>MARKETING POWERPOINT TEMPLATE</a:t>
            </a:r>
            <a:endParaRPr lang="zh-CN" altLang="en-US" sz="25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067300" y="1254558"/>
            <a:ext cx="272415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2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LOGO</a:t>
            </a:r>
            <a:endParaRPr lang="zh-CN" altLang="en-US" sz="72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723986" y="5509637"/>
            <a:ext cx="2733650" cy="318924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 </a:t>
            </a: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Person: </a:t>
            </a:r>
            <a:r>
              <a:rPr lang="en-US" altLang="zh-CN" sz="1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shulingshijue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.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2" name="Daydream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124575" y="-77616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1479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50"/>
                            </p:stCondLst>
                            <p:childTnLst>
                              <p:par>
                                <p:cTn id="1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53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" grpId="0" animBg="1"/>
      <p:bldP spid="14" grpId="0"/>
      <p:bldP spid="14" grpId="1"/>
      <p:bldP spid="15" grpId="0" animBg="1"/>
      <p:bldP spid="16" grpId="0"/>
      <p:bldP spid="8" grpId="0"/>
      <p:bldP spid="8" grpId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410611" y="2968253"/>
            <a:ext cx="1708318" cy="1708316"/>
            <a:chOff x="1336945" y="2133708"/>
            <a:chExt cx="1619916" cy="1619915"/>
          </a:xfrm>
        </p:grpSpPr>
        <p:grpSp>
          <p:nvGrpSpPr>
            <p:cNvPr id="6" name="Group 5"/>
            <p:cNvGrpSpPr/>
            <p:nvPr/>
          </p:nvGrpSpPr>
          <p:grpSpPr>
            <a:xfrm>
              <a:off x="1336945" y="2133708"/>
              <a:ext cx="1619916" cy="1619915"/>
              <a:chOff x="2488916" y="3076243"/>
              <a:chExt cx="1619916" cy="1619915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718094" y="2272332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54%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187015" y="2965780"/>
            <a:ext cx="1708318" cy="1708316"/>
            <a:chOff x="3972681" y="2131362"/>
            <a:chExt cx="1619916" cy="1619915"/>
          </a:xfrm>
        </p:grpSpPr>
        <p:grpSp>
          <p:nvGrpSpPr>
            <p:cNvPr id="12" name="Group 11"/>
            <p:cNvGrpSpPr/>
            <p:nvPr/>
          </p:nvGrpSpPr>
          <p:grpSpPr>
            <a:xfrm>
              <a:off x="3972681" y="2131362"/>
              <a:ext cx="1619916" cy="1619915"/>
              <a:chOff x="2488916" y="3076243"/>
              <a:chExt cx="1619916" cy="1619915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4353828" y="2269986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953304" y="2974393"/>
            <a:ext cx="1718430" cy="1708316"/>
            <a:chOff x="6594320" y="2139530"/>
            <a:chExt cx="1629505" cy="1619915"/>
          </a:xfrm>
        </p:grpSpPr>
        <p:grpSp>
          <p:nvGrpSpPr>
            <p:cNvPr id="17" name="Group 16"/>
            <p:cNvGrpSpPr/>
            <p:nvPr/>
          </p:nvGrpSpPr>
          <p:grpSpPr>
            <a:xfrm>
              <a:off x="6594320" y="2139530"/>
              <a:ext cx="1629505" cy="1619915"/>
              <a:chOff x="2479326" y="3076243"/>
              <a:chExt cx="1629505" cy="1619915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2479326" y="3076243"/>
                <a:ext cx="1619915" cy="1619915"/>
              </a:xfrm>
              <a:prstGeom prst="rect">
                <a:avLst/>
              </a:prstGeom>
              <a:blipFill dpi="0"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985059" y="2278154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72%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739823" y="2965779"/>
            <a:ext cx="1708318" cy="1708316"/>
            <a:chOff x="9235139" y="2131361"/>
            <a:chExt cx="1619916" cy="1619915"/>
          </a:xfrm>
        </p:grpSpPr>
        <p:grpSp>
          <p:nvGrpSpPr>
            <p:cNvPr id="22" name="Group 21"/>
            <p:cNvGrpSpPr/>
            <p:nvPr/>
          </p:nvGrpSpPr>
          <p:grpSpPr>
            <a:xfrm>
              <a:off x="9235139" y="2131361"/>
              <a:ext cx="1619916" cy="1619915"/>
              <a:chOff x="2488916" y="3076243"/>
              <a:chExt cx="1619916" cy="1619915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9616288" y="2269985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23"/>
          <p:cNvSpPr/>
          <p:nvPr/>
        </p:nvSpPr>
        <p:spPr>
          <a:xfrm>
            <a:off x="1321802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24"/>
          <p:cNvSpPr/>
          <p:nvPr/>
        </p:nvSpPr>
        <p:spPr>
          <a:xfrm>
            <a:off x="4054801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25"/>
          <p:cNvSpPr/>
          <p:nvPr/>
        </p:nvSpPr>
        <p:spPr>
          <a:xfrm>
            <a:off x="6906656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26"/>
          <p:cNvSpPr/>
          <p:nvPr/>
        </p:nvSpPr>
        <p:spPr>
          <a:xfrm>
            <a:off x="9671425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7"/>
          <p:cNvSpPr txBox="1"/>
          <p:nvPr/>
        </p:nvSpPr>
        <p:spPr>
          <a:xfrm>
            <a:off x="1332448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8"/>
          <p:cNvSpPr txBox="1"/>
          <p:nvPr/>
        </p:nvSpPr>
        <p:spPr>
          <a:xfrm>
            <a:off x="4065448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9"/>
          <p:cNvSpPr txBox="1"/>
          <p:nvPr/>
        </p:nvSpPr>
        <p:spPr>
          <a:xfrm>
            <a:off x="6917303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30"/>
          <p:cNvSpPr txBox="1"/>
          <p:nvPr/>
        </p:nvSpPr>
        <p:spPr>
          <a:xfrm>
            <a:off x="9682072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362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867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624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684959" y="1600101"/>
            <a:ext cx="3341438" cy="39489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3247158" y="5006216"/>
            <a:ext cx="22170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>
            <a:spLocks/>
          </p:cNvSpPr>
          <p:nvPr/>
        </p:nvSpPr>
        <p:spPr>
          <a:xfrm>
            <a:off x="3130692" y="4221373"/>
            <a:ext cx="2449974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  <a:endParaRPr lang="en-US" sz="337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6933431" y="3040261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  <a:endParaRPr lang="en-GB" altLang="zh-CN" sz="4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901106" y="2011757"/>
            <a:ext cx="290914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13800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879479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39842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6879479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939842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8340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448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73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080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4429024" y="1960141"/>
            <a:ext cx="4101964" cy="4101964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540262" y="2301904"/>
            <a:ext cx="1879488" cy="3418438"/>
            <a:chOff x="2777030" y="1276350"/>
            <a:chExt cx="1871170" cy="34033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7030" y="1276350"/>
              <a:ext cx="1871170" cy="3403312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2961703" y="1874759"/>
              <a:ext cx="1501824" cy="2211466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644771" y="2208822"/>
            <a:ext cx="904654" cy="904657"/>
            <a:chOff x="8197836" y="1898395"/>
            <a:chExt cx="1017919" cy="1017922"/>
          </a:xfrm>
        </p:grpSpPr>
        <p:sp>
          <p:nvSpPr>
            <p:cNvPr id="27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3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390335" y="2211918"/>
            <a:ext cx="904654" cy="904657"/>
            <a:chOff x="8197836" y="1898395"/>
            <a:chExt cx="1017919" cy="1017922"/>
          </a:xfrm>
        </p:grpSpPr>
        <p:sp>
          <p:nvSpPr>
            <p:cNvPr id="32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2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640402" y="4900513"/>
            <a:ext cx="904654" cy="904657"/>
            <a:chOff x="8197836" y="1898395"/>
            <a:chExt cx="1017919" cy="1017922"/>
          </a:xfrm>
        </p:grpSpPr>
        <p:sp>
          <p:nvSpPr>
            <p:cNvPr id="41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5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422891" y="4904695"/>
            <a:ext cx="904654" cy="904657"/>
            <a:chOff x="8197836" y="1898395"/>
            <a:chExt cx="1017919" cy="1017922"/>
          </a:xfrm>
        </p:grpSpPr>
        <p:sp>
          <p:nvSpPr>
            <p:cNvPr id="44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4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8"/>
          <p:cNvSpPr txBox="1">
            <a:spLocks/>
          </p:cNvSpPr>
          <p:nvPr/>
        </p:nvSpPr>
        <p:spPr>
          <a:xfrm>
            <a:off x="2454434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9"/>
          <p:cNvSpPr txBox="1">
            <a:spLocks/>
          </p:cNvSpPr>
          <p:nvPr/>
        </p:nvSpPr>
        <p:spPr>
          <a:xfrm>
            <a:off x="19496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8"/>
          <p:cNvSpPr txBox="1">
            <a:spLocks/>
          </p:cNvSpPr>
          <p:nvPr/>
        </p:nvSpPr>
        <p:spPr>
          <a:xfrm>
            <a:off x="8756809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9"/>
          <p:cNvSpPr txBox="1">
            <a:spLocks/>
          </p:cNvSpPr>
          <p:nvPr/>
        </p:nvSpPr>
        <p:spPr>
          <a:xfrm>
            <a:off x="87568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8"/>
          <p:cNvSpPr txBox="1">
            <a:spLocks/>
          </p:cNvSpPr>
          <p:nvPr/>
        </p:nvSpPr>
        <p:spPr>
          <a:xfrm>
            <a:off x="2454434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9"/>
          <p:cNvSpPr txBox="1">
            <a:spLocks/>
          </p:cNvSpPr>
          <p:nvPr/>
        </p:nvSpPr>
        <p:spPr>
          <a:xfrm>
            <a:off x="19496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8756809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87568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427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1" grpId="0" build="p"/>
      <p:bldP spid="22" grpId="0" build="p"/>
      <p:bldP spid="23" grpId="0" build="p"/>
      <p:bldP spid="24" grpId="0" build="p"/>
      <p:bldP spid="25" grpId="0" build="p"/>
      <p:bldP spid="30" grpId="0" build="p"/>
      <p:bldP spid="34" grpId="0" build="p"/>
      <p:bldP spid="3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684959" y="1600101"/>
            <a:ext cx="3341438" cy="39489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3247158" y="5006216"/>
            <a:ext cx="22170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>
            <a:spLocks/>
          </p:cNvSpPr>
          <p:nvPr/>
        </p:nvSpPr>
        <p:spPr>
          <a:xfrm>
            <a:off x="3130692" y="4221373"/>
            <a:ext cx="2449974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  <a:endParaRPr lang="en-US" sz="337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6933431" y="3040261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  <a:endParaRPr lang="en-GB" altLang="zh-CN" sz="4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186856" y="2011757"/>
            <a:ext cx="233764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13800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879479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39842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6879479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939842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1830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6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780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768681" y="1844083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473677" y="1783598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531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768681" y="3107299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473677" y="3046814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768681" y="4370515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473677" y="4310030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531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768681" y="5633731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473677" y="5573246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3549055" y="1210003"/>
            <a:ext cx="1769715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1701273" y="2768745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1491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79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840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653464"/>
            <a:ext cx="12858750" cy="25362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3322864" y="3194571"/>
            <a:ext cx="621302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2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7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401114" y="5509637"/>
            <a:ext cx="2203748" cy="318924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人</a:t>
            </a:r>
            <a:r>
              <a:rPr lang="zh-CN" altLang="en-US" sz="16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：树灵视觉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4832350" y="4220264"/>
            <a:ext cx="3194050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500" dirty="0" smtClean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sz="25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067300" y="1254558"/>
            <a:ext cx="272415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LOGO</a:t>
            </a:r>
            <a:endParaRPr lang="zh-CN" altLang="en-US" sz="72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723986" y="5509637"/>
            <a:ext cx="2733650" cy="318924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 </a:t>
            </a: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Person: </a:t>
            </a:r>
            <a:r>
              <a:rPr lang="en-US" altLang="zh-CN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Baotuwang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790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3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/>
      <p:bldP spid="14" grpId="1"/>
      <p:bldP spid="15" grpId="0" animBg="1"/>
      <p:bldP spid="16" grpId="0"/>
      <p:bldP spid="8" grpId="0"/>
      <p:bldP spid="8" grpId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684959" y="1600101"/>
            <a:ext cx="3341438" cy="39489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3247158" y="5006216"/>
            <a:ext cx="22170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>
            <a:spLocks/>
          </p:cNvSpPr>
          <p:nvPr/>
        </p:nvSpPr>
        <p:spPr>
          <a:xfrm>
            <a:off x="3130692" y="4221373"/>
            <a:ext cx="2449974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  <a:endParaRPr lang="en-US" sz="337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6933431" y="3040261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GB" altLang="zh-CN" sz="4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263056" y="2011757"/>
            <a:ext cx="218524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13800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879479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39842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6879479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939842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6497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77830" y="1336677"/>
            <a:ext cx="8280920" cy="51754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2800" y="1616598"/>
            <a:ext cx="5245872" cy="17116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2799" y="4482475"/>
            <a:ext cx="3384327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812799" y="5034806"/>
            <a:ext cx="3384328" cy="12926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162176" y="1918447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39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0502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139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592" y="5609377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062" y="4491890"/>
            <a:ext cx="216388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334" y="3394026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225" y="2196210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275" y="5153230"/>
            <a:ext cx="1194815" cy="1124575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406" y="4028662"/>
            <a:ext cx="1194815" cy="1124576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6708" y="2904099"/>
            <a:ext cx="1194815" cy="1124573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307" y="1842193"/>
            <a:ext cx="1194815" cy="1124575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321" y="1802601"/>
            <a:ext cx="901620" cy="90162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260" y="5140260"/>
            <a:ext cx="901619" cy="90162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84" y="4039223"/>
            <a:ext cx="901620" cy="90162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16" y="2873633"/>
            <a:ext cx="901620" cy="90162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576" y="1999830"/>
            <a:ext cx="488379" cy="48837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20" y="5422854"/>
            <a:ext cx="433144" cy="331053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720" y="4293656"/>
            <a:ext cx="448210" cy="38598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787" y="3099178"/>
            <a:ext cx="424142" cy="413042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621" y="5070355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974" y="4029336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6002" y="2816461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50" y="1699230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22" y="1937276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251" y="3035584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992" y="4254369"/>
            <a:ext cx="26441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722" y="5304510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19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684959" y="1600101"/>
            <a:ext cx="3341438" cy="39489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3247158" y="5006216"/>
            <a:ext cx="22170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>
            <a:spLocks/>
          </p:cNvSpPr>
          <p:nvPr/>
        </p:nvSpPr>
        <p:spPr>
          <a:xfrm>
            <a:off x="3130692" y="4221373"/>
            <a:ext cx="2449974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  <a:endParaRPr lang="en-US" sz="337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6933431" y="3040261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  <a:endParaRPr lang="en-GB" altLang="zh-CN" sz="4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072556" y="2011757"/>
            <a:ext cx="256624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13800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879479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39842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6879479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939842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5875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40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6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自定义设计方案">
  <a:themeElements>
    <a:clrScheme name="自定义 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33F50"/>
      </a:accent1>
      <a:accent2>
        <a:srgbClr val="CA8F45"/>
      </a:accent2>
      <a:accent3>
        <a:srgbClr val="333F50"/>
      </a:accent3>
      <a:accent4>
        <a:srgbClr val="CA8F45"/>
      </a:accent4>
      <a:accent5>
        <a:srgbClr val="333F50"/>
      </a:accent5>
      <a:accent6>
        <a:srgbClr val="CA8F45"/>
      </a:accent6>
      <a:hlink>
        <a:srgbClr val="333F50"/>
      </a:hlink>
      <a:folHlink>
        <a:srgbClr val="CA8F4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2579</Words>
  <Application>Microsoft Office PowerPoint</Application>
  <PresentationFormat>自定义</PresentationFormat>
  <Paragraphs>287</Paragraphs>
  <Slides>22</Slides>
  <Notes>22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맑은 고딕</vt:lpstr>
      <vt:lpstr>宋体</vt:lpstr>
      <vt:lpstr>微软雅黑</vt:lpstr>
      <vt:lpstr>Arial</vt:lpstr>
      <vt:lpstr>Calibri</vt:lpstr>
      <vt:lpstr>Calibri Light</vt:lpstr>
      <vt:lpstr>Impact</vt:lpstr>
      <vt:lpstr>Times New Roman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bt266</dc:title>
  <dc:creator/>
  <cp:lastModifiedBy/>
  <cp:revision>1</cp:revision>
  <dcterms:created xsi:type="dcterms:W3CDTF">2016-12-12T17:32:18Z</dcterms:created>
  <dcterms:modified xsi:type="dcterms:W3CDTF">2017-05-29T09:34:37Z</dcterms:modified>
</cp:coreProperties>
</file>