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E0B"/>
    <a:srgbClr val="C7210D"/>
    <a:srgbClr val="D90A10"/>
    <a:srgbClr val="DF330D"/>
    <a:srgbClr val="E0260F"/>
    <a:srgbClr val="D90710"/>
    <a:srgbClr val="DC250F"/>
    <a:srgbClr val="DA0B10"/>
    <a:srgbClr val="DA0D10"/>
    <a:srgbClr val="DB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95" autoAdjust="0"/>
    <p:restoredTop sz="91050" autoAdjust="0"/>
  </p:normalViewPr>
  <p:slideViewPr>
    <p:cSldViewPr snapToGrid="0">
      <p:cViewPr varScale="1">
        <p:scale>
          <a:sx n="100" d="100"/>
          <a:sy n="100" d="100"/>
        </p:scale>
        <p:origin x="-48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 altLang="en-US" dirty="0" smtClean="0"/>
              <a:t>欢迎关注</a:t>
            </a:r>
            <a:r>
              <a:rPr lang="en-US" altLang="zh-CN" dirty="0" err="1" smtClean="0"/>
              <a:t>ColourPPT</a:t>
            </a:r>
            <a:endParaRPr lang="zh-CN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5F-4C1D-903E-F6F3EAA0D1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75F-4C1D-903E-F6F3EAA0D15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D9071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75F-4C1D-903E-F6F3EAA0D1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2385920"/>
        <c:axId val="35659776"/>
      </c:barChart>
      <c:catAx>
        <c:axId val="42385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35659776"/>
        <c:crosses val="autoZero"/>
        <c:auto val="1"/>
        <c:lblAlgn val="ctr"/>
        <c:lblOffset val="100"/>
        <c:noMultiLvlLbl val="0"/>
      </c:catAx>
      <c:valAx>
        <c:axId val="3565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4238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A9A77-0CE4-4E25-84E3-55E75407559E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1A85F-987C-4966-9EA5-739D5AF144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99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1A85F-987C-4966-9EA5-739D5AF1443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868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1A85F-987C-4966-9EA5-739D5AF1443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296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63F0A"/>
              </a:gs>
              <a:gs pos="100000">
                <a:srgbClr val="D7001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63F0A"/>
              </a:gs>
              <a:gs pos="100000">
                <a:srgbClr val="D7001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52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5677-1990-4DEF-94A6-269AB3DAB6C5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6C3AE-BC06-43B9-998E-CC8415D264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8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21" y="3069322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渐变清新年终总结模板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550" y="4348475"/>
            <a:ext cx="21183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0260F"/>
                </a:solidFill>
                <a:cs typeface="+mn-ea"/>
                <a:sym typeface="+mn-lt"/>
              </a:rPr>
              <a:t>报告人：</a:t>
            </a:r>
            <a:r>
              <a:rPr lang="en-US" altLang="zh-CN" dirty="0" err="1" smtClean="0">
                <a:solidFill>
                  <a:srgbClr val="E0260F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rgbClr val="E0260F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7021" y="2330659"/>
            <a:ext cx="14157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2017 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8553" y="3767530"/>
            <a:ext cx="6034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原创不易，更多</a:t>
            </a:r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免费模板</a:t>
            </a: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，更多教程，请在</a:t>
            </a:r>
            <a:r>
              <a:rPr lang="en-US" altLang="zh-CN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末尾，关注</a:t>
            </a:r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微信公众号</a:t>
            </a:r>
            <a:r>
              <a:rPr lang="en-US" altLang="zh-CN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colourppt</a:t>
            </a:r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，</a:t>
            </a: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简单、专注，略带随性，陪你一起成长，愿</a:t>
            </a:r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你的每一次打开，都有收获</a:t>
            </a:r>
          </a:p>
        </p:txBody>
      </p:sp>
    </p:spTree>
    <p:extLst>
      <p:ext uri="{BB962C8B-B14F-4D97-AF65-F5344CB8AC3E}">
        <p14:creationId xmlns:p14="http://schemas.microsoft.com/office/powerpoint/2010/main" val="14972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 rot="5400000">
            <a:off x="2413262" y="2644490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7984505" y="2644490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rot="16200000" flipH="1">
            <a:off x="4034673" y="4510999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 flipH="1">
            <a:off x="9605916" y="4510999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62055" y="2204571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62055" y="2544818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533387" y="2163026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533387" y="2503273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sp>
        <p:nvSpPr>
          <p:cNvPr id="27" name="矩形 26"/>
          <p:cNvSpPr/>
          <p:nvPr/>
        </p:nvSpPr>
        <p:spPr>
          <a:xfrm>
            <a:off x="1827233" y="4071018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09871" y="4411265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305831" y="4071018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21127" y="4411265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098029" y="2163026"/>
            <a:ext cx="1118780" cy="1245834"/>
            <a:chOff x="1098029" y="2163026"/>
            <a:chExt cx="1118780" cy="1245834"/>
          </a:xfrm>
        </p:grpSpPr>
        <p:sp>
          <p:nvSpPr>
            <p:cNvPr id="15" name="任意多边形 14"/>
            <p:cNvSpPr/>
            <p:nvPr/>
          </p:nvSpPr>
          <p:spPr>
            <a:xfrm rot="5400000">
              <a:off x="1034502" y="2226553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803"/>
            <p:cNvSpPr>
              <a:spLocks/>
            </p:cNvSpPr>
            <p:nvPr/>
          </p:nvSpPr>
          <p:spPr bwMode="auto">
            <a:xfrm>
              <a:off x="1334796" y="2478982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B0E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45014" y="2186917"/>
            <a:ext cx="1118780" cy="1245834"/>
            <a:chOff x="6645014" y="2186917"/>
            <a:chExt cx="1118780" cy="1245834"/>
          </a:xfrm>
        </p:grpSpPr>
        <p:sp>
          <p:nvSpPr>
            <p:cNvPr id="16" name="任意多边形 15"/>
            <p:cNvSpPr/>
            <p:nvPr/>
          </p:nvSpPr>
          <p:spPr>
            <a:xfrm rot="5400000">
              <a:off x="6581487" y="2250444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17"/>
            <p:cNvSpPr>
              <a:spLocks noEditPoints="1"/>
            </p:cNvSpPr>
            <p:nvPr/>
          </p:nvSpPr>
          <p:spPr bwMode="auto">
            <a:xfrm>
              <a:off x="6883056" y="2465374"/>
              <a:ext cx="642696" cy="641138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47109" y="4025144"/>
            <a:ext cx="1118780" cy="1245834"/>
            <a:chOff x="4547109" y="4025144"/>
            <a:chExt cx="1118780" cy="1245834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4483582" y="4088671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789701" y="4391737"/>
              <a:ext cx="629218" cy="51264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36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0114078" y="4025144"/>
            <a:ext cx="1118780" cy="1245834"/>
            <a:chOff x="10114078" y="4025144"/>
            <a:chExt cx="1118780" cy="1245834"/>
          </a:xfrm>
        </p:grpSpPr>
        <p:sp>
          <p:nvSpPr>
            <p:cNvPr id="17" name="任意多边形 16"/>
            <p:cNvSpPr/>
            <p:nvPr/>
          </p:nvSpPr>
          <p:spPr>
            <a:xfrm rot="5400000">
              <a:off x="10050551" y="4088671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0389178" y="4363994"/>
              <a:ext cx="568580" cy="56150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42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9" name="椭圆 48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30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385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03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434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72881" y="1706779"/>
            <a:ext cx="4567532" cy="4010501"/>
            <a:chOff x="496844" y="1197726"/>
            <a:chExt cx="6201102" cy="5444851"/>
          </a:xfrm>
          <a:solidFill>
            <a:schemeClr val="bg1"/>
          </a:solidFill>
          <a:effectLst>
            <a:outerShdw blurRad="444500" dist="228600" dir="2700000" algn="tr" rotWithShape="0">
              <a:prstClr val="black">
                <a:alpha val="24000"/>
              </a:prstClr>
            </a:outerShdw>
          </a:effectLst>
        </p:grpSpPr>
        <p:sp>
          <p:nvSpPr>
            <p:cNvPr id="11" name="Freeform 3"/>
            <p:cNvSpPr>
              <a:spLocks/>
            </p:cNvSpPr>
            <p:nvPr/>
          </p:nvSpPr>
          <p:spPr bwMode="auto">
            <a:xfrm>
              <a:off x="5033270" y="3571799"/>
              <a:ext cx="796473" cy="570833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4"/>
            <p:cNvSpPr>
              <a:spLocks/>
            </p:cNvSpPr>
            <p:nvPr/>
          </p:nvSpPr>
          <p:spPr bwMode="auto">
            <a:xfrm>
              <a:off x="5322671" y="5009122"/>
              <a:ext cx="534279" cy="705487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14895" y="5925379"/>
              <a:ext cx="103887" cy="73184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911368" y="5366257"/>
              <a:ext cx="187987" cy="509356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4580617" y="5497987"/>
              <a:ext cx="937462" cy="825509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3870719" y="5418950"/>
              <a:ext cx="977038" cy="734762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4456942" y="6343987"/>
              <a:ext cx="311663" cy="298590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2977779" y="5026686"/>
              <a:ext cx="1118029" cy="1214847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998642" y="4783716"/>
              <a:ext cx="588697" cy="854784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4407471" y="4865682"/>
              <a:ext cx="675268" cy="793309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3754463" y="5020831"/>
              <a:ext cx="749475" cy="693779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5515606" y="4546603"/>
              <a:ext cx="469968" cy="579613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5070374" y="4125065"/>
              <a:ext cx="588697" cy="734762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6"/>
            <p:cNvSpPr>
              <a:spLocks/>
            </p:cNvSpPr>
            <p:nvPr/>
          </p:nvSpPr>
          <p:spPr bwMode="auto">
            <a:xfrm>
              <a:off x="5822322" y="4473419"/>
              <a:ext cx="103887" cy="114167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208889" y="4019680"/>
              <a:ext cx="697531" cy="573757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330792" y="4400234"/>
              <a:ext cx="947356" cy="617667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3007461" y="4306559"/>
              <a:ext cx="1521211" cy="1206064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791192" y="3846968"/>
              <a:ext cx="2394362" cy="1361212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2109576" y="3504470"/>
              <a:ext cx="1548421" cy="115922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2641382" y="3039022"/>
              <a:ext cx="1679517" cy="1501726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23"/>
            <p:cNvSpPr>
              <a:spLocks/>
            </p:cNvSpPr>
            <p:nvPr/>
          </p:nvSpPr>
          <p:spPr bwMode="auto">
            <a:xfrm>
              <a:off x="496844" y="1973470"/>
              <a:ext cx="2475990" cy="1970100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24"/>
            <p:cNvSpPr>
              <a:spLocks/>
            </p:cNvSpPr>
            <p:nvPr/>
          </p:nvSpPr>
          <p:spPr bwMode="auto">
            <a:xfrm>
              <a:off x="3991919" y="3481051"/>
              <a:ext cx="615904" cy="1144590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25"/>
            <p:cNvSpPr>
              <a:spLocks/>
            </p:cNvSpPr>
            <p:nvPr/>
          </p:nvSpPr>
          <p:spPr bwMode="auto">
            <a:xfrm>
              <a:off x="4513832" y="3914297"/>
              <a:ext cx="739582" cy="693779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4486623" y="3293700"/>
              <a:ext cx="425445" cy="913329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4813128" y="2942420"/>
              <a:ext cx="657955" cy="992368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5156946" y="3293700"/>
              <a:ext cx="131096" cy="240041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4998642" y="3194171"/>
              <a:ext cx="205301" cy="231259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30"/>
            <p:cNvSpPr>
              <a:spLocks/>
            </p:cNvSpPr>
            <p:nvPr/>
          </p:nvSpPr>
          <p:spPr bwMode="auto">
            <a:xfrm>
              <a:off x="3828668" y="3524961"/>
              <a:ext cx="338873" cy="603032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31"/>
            <p:cNvSpPr>
              <a:spLocks/>
            </p:cNvSpPr>
            <p:nvPr/>
          </p:nvSpPr>
          <p:spPr bwMode="auto">
            <a:xfrm>
              <a:off x="3069301" y="1265055"/>
              <a:ext cx="2715920" cy="2564348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32"/>
            <p:cNvSpPr>
              <a:spLocks/>
            </p:cNvSpPr>
            <p:nvPr/>
          </p:nvSpPr>
          <p:spPr bwMode="auto">
            <a:xfrm>
              <a:off x="5349881" y="2699452"/>
              <a:ext cx="712373" cy="720125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33"/>
            <p:cNvSpPr>
              <a:spLocks/>
            </p:cNvSpPr>
            <p:nvPr/>
          </p:nvSpPr>
          <p:spPr bwMode="auto">
            <a:xfrm>
              <a:off x="5518079" y="2289623"/>
              <a:ext cx="1028983" cy="740617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34"/>
            <p:cNvSpPr>
              <a:spLocks/>
            </p:cNvSpPr>
            <p:nvPr/>
          </p:nvSpPr>
          <p:spPr bwMode="auto">
            <a:xfrm>
              <a:off x="5290516" y="1197726"/>
              <a:ext cx="1407430" cy="1337793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35"/>
            <p:cNvSpPr>
              <a:spLocks/>
            </p:cNvSpPr>
            <p:nvPr/>
          </p:nvSpPr>
          <p:spPr bwMode="auto">
            <a:xfrm>
              <a:off x="5142104" y="3314191"/>
              <a:ext cx="61840" cy="79038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4"/>
            <p:cNvSpPr>
              <a:spLocks/>
            </p:cNvSpPr>
            <p:nvPr/>
          </p:nvSpPr>
          <p:spPr bwMode="auto">
            <a:xfrm>
              <a:off x="5326013" y="5009122"/>
              <a:ext cx="534279" cy="705487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2112916" y="3504470"/>
              <a:ext cx="1548421" cy="115922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3072641" y="1265055"/>
              <a:ext cx="2715921" cy="2564348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Freeform 29"/>
          <p:cNvSpPr>
            <a:spLocks/>
          </p:cNvSpPr>
          <p:nvPr/>
        </p:nvSpPr>
        <p:spPr bwMode="auto">
          <a:xfrm>
            <a:off x="5647531" y="2149535"/>
            <a:ext cx="849006" cy="956356"/>
          </a:xfrm>
          <a:custGeom>
            <a:avLst/>
            <a:gdLst>
              <a:gd name="T0" fmla="*/ 107 w 142"/>
              <a:gd name="T1" fmla="*/ 130 h 153"/>
              <a:gd name="T2" fmla="*/ 105 w 142"/>
              <a:gd name="T3" fmla="*/ 108 h 153"/>
              <a:gd name="T4" fmla="*/ 98 w 142"/>
              <a:gd name="T5" fmla="*/ 92 h 153"/>
              <a:gd name="T6" fmla="*/ 138 w 142"/>
              <a:gd name="T7" fmla="*/ 77 h 153"/>
              <a:gd name="T8" fmla="*/ 141 w 142"/>
              <a:gd name="T9" fmla="*/ 63 h 153"/>
              <a:gd name="T10" fmla="*/ 131 w 142"/>
              <a:gd name="T11" fmla="*/ 26 h 153"/>
              <a:gd name="T12" fmla="*/ 119 w 142"/>
              <a:gd name="T13" fmla="*/ 26 h 153"/>
              <a:gd name="T14" fmla="*/ 68 w 142"/>
              <a:gd name="T15" fmla="*/ 0 h 153"/>
              <a:gd name="T16" fmla="*/ 40 w 142"/>
              <a:gd name="T17" fmla="*/ 28 h 153"/>
              <a:gd name="T18" fmla="*/ 33 w 142"/>
              <a:gd name="T19" fmla="*/ 65 h 153"/>
              <a:gd name="T20" fmla="*/ 4 w 142"/>
              <a:gd name="T21" fmla="*/ 99 h 153"/>
              <a:gd name="T22" fmla="*/ 0 w 142"/>
              <a:gd name="T23" fmla="*/ 132 h 153"/>
              <a:gd name="T24" fmla="*/ 6 w 142"/>
              <a:gd name="T25" fmla="*/ 149 h 153"/>
              <a:gd name="T26" fmla="*/ 44 w 142"/>
              <a:gd name="T27" fmla="*/ 142 h 153"/>
              <a:gd name="T28" fmla="*/ 72 w 142"/>
              <a:gd name="T29" fmla="*/ 152 h 153"/>
              <a:gd name="T30" fmla="*/ 85 w 142"/>
              <a:gd name="T31" fmla="*/ 138 h 153"/>
              <a:gd name="T32" fmla="*/ 107 w 142"/>
              <a:gd name="T33" fmla="*/ 130 h 153"/>
              <a:gd name="T34" fmla="*/ 107 w 142"/>
              <a:gd name="T35" fmla="*/ 130 h 1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"/>
              <a:gd name="T55" fmla="*/ 0 h 153"/>
              <a:gd name="T56" fmla="*/ 142 w 142"/>
              <a:gd name="T57" fmla="*/ 153 h 1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" h="153">
                <a:moveTo>
                  <a:pt x="107" y="130"/>
                </a:moveTo>
                <a:lnTo>
                  <a:pt x="105" y="108"/>
                </a:lnTo>
                <a:lnTo>
                  <a:pt x="98" y="92"/>
                </a:lnTo>
                <a:lnTo>
                  <a:pt x="138" y="77"/>
                </a:lnTo>
                <a:lnTo>
                  <a:pt x="141" y="63"/>
                </a:lnTo>
                <a:lnTo>
                  <a:pt x="131" y="26"/>
                </a:lnTo>
                <a:lnTo>
                  <a:pt x="119" y="26"/>
                </a:lnTo>
                <a:lnTo>
                  <a:pt x="68" y="0"/>
                </a:lnTo>
                <a:lnTo>
                  <a:pt x="40" y="28"/>
                </a:lnTo>
                <a:lnTo>
                  <a:pt x="33" y="65"/>
                </a:lnTo>
                <a:lnTo>
                  <a:pt x="4" y="99"/>
                </a:lnTo>
                <a:lnTo>
                  <a:pt x="0" y="132"/>
                </a:lnTo>
                <a:lnTo>
                  <a:pt x="6" y="149"/>
                </a:lnTo>
                <a:lnTo>
                  <a:pt x="44" y="142"/>
                </a:lnTo>
                <a:lnTo>
                  <a:pt x="72" y="152"/>
                </a:lnTo>
                <a:lnTo>
                  <a:pt x="85" y="138"/>
                </a:lnTo>
                <a:lnTo>
                  <a:pt x="107" y="13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670322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北京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261556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Freeform 26"/>
          <p:cNvSpPr>
            <a:spLocks/>
          </p:cNvSpPr>
          <p:nvPr/>
        </p:nvSpPr>
        <p:spPr bwMode="auto">
          <a:xfrm>
            <a:off x="7471009" y="2153940"/>
            <a:ext cx="441384" cy="947546"/>
          </a:xfrm>
          <a:custGeom>
            <a:avLst/>
            <a:gdLst>
              <a:gd name="T0" fmla="*/ 19 w 292"/>
              <a:gd name="T1" fmla="*/ 605 h 606"/>
              <a:gd name="T2" fmla="*/ 83 w 292"/>
              <a:gd name="T3" fmla="*/ 587 h 606"/>
              <a:gd name="T4" fmla="*/ 162 w 292"/>
              <a:gd name="T5" fmla="*/ 532 h 606"/>
              <a:gd name="T6" fmla="*/ 217 w 292"/>
              <a:gd name="T7" fmla="*/ 520 h 606"/>
              <a:gd name="T8" fmla="*/ 260 w 292"/>
              <a:gd name="T9" fmla="*/ 488 h 606"/>
              <a:gd name="T10" fmla="*/ 264 w 292"/>
              <a:gd name="T11" fmla="*/ 414 h 606"/>
              <a:gd name="T12" fmla="*/ 244 w 292"/>
              <a:gd name="T13" fmla="*/ 388 h 606"/>
              <a:gd name="T14" fmla="*/ 251 w 292"/>
              <a:gd name="T15" fmla="*/ 366 h 606"/>
              <a:gd name="T16" fmla="*/ 264 w 292"/>
              <a:gd name="T17" fmla="*/ 346 h 606"/>
              <a:gd name="T18" fmla="*/ 269 w 292"/>
              <a:gd name="T19" fmla="*/ 315 h 606"/>
              <a:gd name="T20" fmla="*/ 281 w 292"/>
              <a:gd name="T21" fmla="*/ 293 h 606"/>
              <a:gd name="T22" fmla="*/ 260 w 292"/>
              <a:gd name="T23" fmla="*/ 250 h 606"/>
              <a:gd name="T24" fmla="*/ 229 w 292"/>
              <a:gd name="T25" fmla="*/ 214 h 606"/>
              <a:gd name="T26" fmla="*/ 246 w 292"/>
              <a:gd name="T27" fmla="*/ 156 h 606"/>
              <a:gd name="T28" fmla="*/ 284 w 292"/>
              <a:gd name="T29" fmla="*/ 132 h 606"/>
              <a:gd name="T30" fmla="*/ 291 w 292"/>
              <a:gd name="T31" fmla="*/ 95 h 606"/>
              <a:gd name="T32" fmla="*/ 275 w 292"/>
              <a:gd name="T33" fmla="*/ 62 h 606"/>
              <a:gd name="T34" fmla="*/ 275 w 292"/>
              <a:gd name="T35" fmla="*/ 21 h 606"/>
              <a:gd name="T36" fmla="*/ 251 w 292"/>
              <a:gd name="T37" fmla="*/ 0 h 606"/>
              <a:gd name="T38" fmla="*/ 194 w 292"/>
              <a:gd name="T39" fmla="*/ 28 h 606"/>
              <a:gd name="T40" fmla="*/ 186 w 292"/>
              <a:gd name="T41" fmla="*/ 20 h 606"/>
              <a:gd name="T42" fmla="*/ 155 w 292"/>
              <a:gd name="T43" fmla="*/ 42 h 606"/>
              <a:gd name="T44" fmla="*/ 131 w 292"/>
              <a:gd name="T45" fmla="*/ 40 h 606"/>
              <a:gd name="T46" fmla="*/ 83 w 292"/>
              <a:gd name="T47" fmla="*/ 110 h 606"/>
              <a:gd name="T48" fmla="*/ 67 w 292"/>
              <a:gd name="T49" fmla="*/ 110 h 606"/>
              <a:gd name="T50" fmla="*/ 41 w 292"/>
              <a:gd name="T51" fmla="*/ 132 h 606"/>
              <a:gd name="T52" fmla="*/ 43 w 292"/>
              <a:gd name="T53" fmla="*/ 163 h 606"/>
              <a:gd name="T54" fmla="*/ 30 w 292"/>
              <a:gd name="T55" fmla="*/ 190 h 606"/>
              <a:gd name="T56" fmla="*/ 26 w 292"/>
              <a:gd name="T57" fmla="*/ 225 h 606"/>
              <a:gd name="T58" fmla="*/ 2 w 292"/>
              <a:gd name="T59" fmla="*/ 262 h 606"/>
              <a:gd name="T60" fmla="*/ 28 w 292"/>
              <a:gd name="T61" fmla="*/ 315 h 606"/>
              <a:gd name="T62" fmla="*/ 19 w 292"/>
              <a:gd name="T63" fmla="*/ 346 h 606"/>
              <a:gd name="T64" fmla="*/ 0 w 292"/>
              <a:gd name="T65" fmla="*/ 380 h 606"/>
              <a:gd name="T66" fmla="*/ 28 w 292"/>
              <a:gd name="T67" fmla="*/ 510 h 606"/>
              <a:gd name="T68" fmla="*/ 9 w 292"/>
              <a:gd name="T69" fmla="*/ 578 h 606"/>
              <a:gd name="T70" fmla="*/ 19 w 292"/>
              <a:gd name="T71" fmla="*/ 605 h 606"/>
              <a:gd name="T72" fmla="*/ 19 w 292"/>
              <a:gd name="T73" fmla="*/ 605 h 60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2"/>
              <a:gd name="T112" fmla="*/ 0 h 606"/>
              <a:gd name="T113" fmla="*/ 292 w 292"/>
              <a:gd name="T114" fmla="*/ 606 h 60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2" h="606">
                <a:moveTo>
                  <a:pt x="19" y="605"/>
                </a:moveTo>
                <a:lnTo>
                  <a:pt x="83" y="587"/>
                </a:lnTo>
                <a:lnTo>
                  <a:pt x="162" y="532"/>
                </a:lnTo>
                <a:lnTo>
                  <a:pt x="217" y="520"/>
                </a:lnTo>
                <a:lnTo>
                  <a:pt x="260" y="488"/>
                </a:lnTo>
                <a:lnTo>
                  <a:pt x="264" y="414"/>
                </a:lnTo>
                <a:lnTo>
                  <a:pt x="244" y="388"/>
                </a:lnTo>
                <a:lnTo>
                  <a:pt x="251" y="366"/>
                </a:lnTo>
                <a:lnTo>
                  <a:pt x="264" y="346"/>
                </a:lnTo>
                <a:lnTo>
                  <a:pt x="269" y="315"/>
                </a:lnTo>
                <a:lnTo>
                  <a:pt x="281" y="293"/>
                </a:lnTo>
                <a:lnTo>
                  <a:pt x="260" y="250"/>
                </a:lnTo>
                <a:lnTo>
                  <a:pt x="229" y="214"/>
                </a:lnTo>
                <a:lnTo>
                  <a:pt x="246" y="156"/>
                </a:lnTo>
                <a:lnTo>
                  <a:pt x="284" y="132"/>
                </a:lnTo>
                <a:lnTo>
                  <a:pt x="291" y="95"/>
                </a:lnTo>
                <a:lnTo>
                  <a:pt x="275" y="62"/>
                </a:lnTo>
                <a:lnTo>
                  <a:pt x="275" y="21"/>
                </a:lnTo>
                <a:lnTo>
                  <a:pt x="251" y="0"/>
                </a:lnTo>
                <a:lnTo>
                  <a:pt x="194" y="28"/>
                </a:lnTo>
                <a:lnTo>
                  <a:pt x="186" y="20"/>
                </a:lnTo>
                <a:lnTo>
                  <a:pt x="155" y="42"/>
                </a:lnTo>
                <a:lnTo>
                  <a:pt x="131" y="40"/>
                </a:lnTo>
                <a:lnTo>
                  <a:pt x="83" y="110"/>
                </a:lnTo>
                <a:lnTo>
                  <a:pt x="67" y="110"/>
                </a:lnTo>
                <a:lnTo>
                  <a:pt x="41" y="132"/>
                </a:lnTo>
                <a:lnTo>
                  <a:pt x="43" y="163"/>
                </a:lnTo>
                <a:lnTo>
                  <a:pt x="30" y="190"/>
                </a:lnTo>
                <a:lnTo>
                  <a:pt x="26" y="225"/>
                </a:lnTo>
                <a:lnTo>
                  <a:pt x="2" y="262"/>
                </a:lnTo>
                <a:lnTo>
                  <a:pt x="28" y="315"/>
                </a:lnTo>
                <a:lnTo>
                  <a:pt x="19" y="346"/>
                </a:lnTo>
                <a:lnTo>
                  <a:pt x="0" y="380"/>
                </a:lnTo>
                <a:lnTo>
                  <a:pt x="28" y="510"/>
                </a:lnTo>
                <a:lnTo>
                  <a:pt x="9" y="578"/>
                </a:lnTo>
                <a:lnTo>
                  <a:pt x="19" y="605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289989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上海</a:t>
            </a:r>
          </a:p>
        </p:txBody>
      </p:sp>
      <p:sp>
        <p:nvSpPr>
          <p:cNvPr id="62" name="矩形 61"/>
          <p:cNvSpPr/>
          <p:nvPr/>
        </p:nvSpPr>
        <p:spPr>
          <a:xfrm>
            <a:off x="6881223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Freeform 17"/>
          <p:cNvSpPr>
            <a:spLocks/>
          </p:cNvSpPr>
          <p:nvPr/>
        </p:nvSpPr>
        <p:spPr bwMode="auto">
          <a:xfrm>
            <a:off x="8902439" y="2291347"/>
            <a:ext cx="817858" cy="672732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  <a:ex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909656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江苏</a:t>
            </a:r>
          </a:p>
        </p:txBody>
      </p:sp>
      <p:sp>
        <p:nvSpPr>
          <p:cNvPr id="63" name="矩形 62"/>
          <p:cNvSpPr/>
          <p:nvPr/>
        </p:nvSpPr>
        <p:spPr>
          <a:xfrm>
            <a:off x="8500890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Freeform 7"/>
          <p:cNvSpPr>
            <a:spLocks/>
          </p:cNvSpPr>
          <p:nvPr/>
        </p:nvSpPr>
        <p:spPr bwMode="auto">
          <a:xfrm>
            <a:off x="10489765" y="2239139"/>
            <a:ext cx="882542" cy="777148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0529324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广东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0120558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240413" y="5208881"/>
            <a:ext cx="6501102" cy="662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grpSp>
        <p:nvGrpSpPr>
          <p:cNvPr id="82" name="组合 81"/>
          <p:cNvGrpSpPr/>
          <p:nvPr/>
        </p:nvGrpSpPr>
        <p:grpSpPr>
          <a:xfrm>
            <a:off x="5005386" y="4520509"/>
            <a:ext cx="630376" cy="566088"/>
            <a:chOff x="5005386" y="4520509"/>
            <a:chExt cx="630376" cy="566088"/>
          </a:xfrm>
          <a:effectLst>
            <a:outerShdw blurRad="381000" dist="508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70" name="任意多边形 69"/>
            <p:cNvSpPr/>
            <p:nvPr/>
          </p:nvSpPr>
          <p:spPr>
            <a:xfrm>
              <a:off x="5005386" y="4520509"/>
              <a:ext cx="630376" cy="56608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5138997" y="4667370"/>
              <a:ext cx="363154" cy="272366"/>
              <a:chOff x="6350001" y="922338"/>
              <a:chExt cx="539750" cy="404813"/>
            </a:xfrm>
            <a:solidFill>
              <a:srgbClr val="2FA598"/>
            </a:solidFill>
          </p:grpSpPr>
          <p:sp>
            <p:nvSpPr>
              <p:cNvPr id="71" name="Oval 85"/>
              <p:cNvSpPr>
                <a:spLocks noChangeArrowheads="1"/>
              </p:cNvSpPr>
              <p:nvPr/>
            </p:nvSpPr>
            <p:spPr bwMode="auto">
              <a:xfrm>
                <a:off x="6575426" y="1079500"/>
                <a:ext cx="134938" cy="134938"/>
              </a:xfrm>
              <a:prstGeom prst="ellipse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86"/>
              <p:cNvSpPr>
                <a:spLocks noEditPoints="1"/>
              </p:cNvSpPr>
              <p:nvPr/>
            </p:nvSpPr>
            <p:spPr bwMode="auto">
              <a:xfrm>
                <a:off x="6350001" y="922338"/>
                <a:ext cx="539750" cy="404813"/>
              </a:xfrm>
              <a:custGeom>
                <a:avLst/>
                <a:gdLst>
                  <a:gd name="T0" fmla="*/ 132 w 144"/>
                  <a:gd name="T1" fmla="*/ 12 h 108"/>
                  <a:gd name="T2" fmla="*/ 60 w 144"/>
                  <a:gd name="T3" fmla="*/ 12 h 108"/>
                  <a:gd name="T4" fmla="*/ 48 w 144"/>
                  <a:gd name="T5" fmla="*/ 0 h 108"/>
                  <a:gd name="T6" fmla="*/ 36 w 144"/>
                  <a:gd name="T7" fmla="*/ 0 h 108"/>
                  <a:gd name="T8" fmla="*/ 24 w 144"/>
                  <a:gd name="T9" fmla="*/ 12 h 108"/>
                  <a:gd name="T10" fmla="*/ 12 w 144"/>
                  <a:gd name="T11" fmla="*/ 12 h 108"/>
                  <a:gd name="T12" fmla="*/ 0 w 144"/>
                  <a:gd name="T13" fmla="*/ 24 h 108"/>
                  <a:gd name="T14" fmla="*/ 12 w 144"/>
                  <a:gd name="T15" fmla="*/ 24 h 108"/>
                  <a:gd name="T16" fmla="*/ 24 w 144"/>
                  <a:gd name="T17" fmla="*/ 36 h 108"/>
                  <a:gd name="T18" fmla="*/ 24 w 144"/>
                  <a:gd name="T19" fmla="*/ 84 h 108"/>
                  <a:gd name="T20" fmla="*/ 12 w 144"/>
                  <a:gd name="T21" fmla="*/ 96 h 108"/>
                  <a:gd name="T22" fmla="*/ 0 w 144"/>
                  <a:gd name="T23" fmla="*/ 96 h 108"/>
                  <a:gd name="T24" fmla="*/ 12 w 144"/>
                  <a:gd name="T25" fmla="*/ 108 h 108"/>
                  <a:gd name="T26" fmla="*/ 132 w 144"/>
                  <a:gd name="T27" fmla="*/ 108 h 108"/>
                  <a:gd name="T28" fmla="*/ 144 w 144"/>
                  <a:gd name="T29" fmla="*/ 96 h 108"/>
                  <a:gd name="T30" fmla="*/ 144 w 144"/>
                  <a:gd name="T31" fmla="*/ 24 h 108"/>
                  <a:gd name="T32" fmla="*/ 132 w 144"/>
                  <a:gd name="T33" fmla="*/ 12 h 108"/>
                  <a:gd name="T34" fmla="*/ 78 w 144"/>
                  <a:gd name="T35" fmla="*/ 90 h 108"/>
                  <a:gd name="T36" fmla="*/ 48 w 144"/>
                  <a:gd name="T37" fmla="*/ 60 h 108"/>
                  <a:gd name="T38" fmla="*/ 78 w 144"/>
                  <a:gd name="T39" fmla="*/ 30 h 108"/>
                  <a:gd name="T40" fmla="*/ 108 w 144"/>
                  <a:gd name="T41" fmla="*/ 60 h 108"/>
                  <a:gd name="T42" fmla="*/ 78 w 144"/>
                  <a:gd name="T43" fmla="*/ 90 h 108"/>
                  <a:gd name="T44" fmla="*/ 123 w 144"/>
                  <a:gd name="T45" fmla="*/ 48 h 108"/>
                  <a:gd name="T46" fmla="*/ 114 w 144"/>
                  <a:gd name="T47" fmla="*/ 39 h 108"/>
                  <a:gd name="T48" fmla="*/ 123 w 144"/>
                  <a:gd name="T49" fmla="*/ 30 h 108"/>
                  <a:gd name="T50" fmla="*/ 132 w 144"/>
                  <a:gd name="T51" fmla="*/ 39 h 108"/>
                  <a:gd name="T52" fmla="*/ 123 w 144"/>
                  <a:gd name="T53" fmla="*/ 4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108">
                    <a:moveTo>
                      <a:pt x="132" y="12"/>
                    </a:move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55" y="0"/>
                      <a:pt x="4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9" y="0"/>
                      <a:pt x="24" y="5"/>
                      <a:pt x="24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5" y="12"/>
                      <a:pt x="0" y="17"/>
                      <a:pt x="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9" y="24"/>
                      <a:pt x="24" y="29"/>
                      <a:pt x="24" y="36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91"/>
                      <a:pt x="19" y="96"/>
                      <a:pt x="12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9" y="108"/>
                      <a:pt x="144" y="103"/>
                      <a:pt x="144" y="96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44" y="17"/>
                      <a:pt x="139" y="12"/>
                      <a:pt x="132" y="12"/>
                    </a:cubicBezTo>
                    <a:moveTo>
                      <a:pt x="78" y="90"/>
                    </a:moveTo>
                    <a:cubicBezTo>
                      <a:pt x="61" y="90"/>
                      <a:pt x="48" y="77"/>
                      <a:pt x="48" y="60"/>
                    </a:cubicBezTo>
                    <a:cubicBezTo>
                      <a:pt x="48" y="43"/>
                      <a:pt x="61" y="30"/>
                      <a:pt x="78" y="30"/>
                    </a:cubicBezTo>
                    <a:cubicBezTo>
                      <a:pt x="95" y="30"/>
                      <a:pt x="108" y="43"/>
                      <a:pt x="108" y="60"/>
                    </a:cubicBezTo>
                    <a:cubicBezTo>
                      <a:pt x="108" y="77"/>
                      <a:pt x="95" y="90"/>
                      <a:pt x="78" y="90"/>
                    </a:cubicBezTo>
                    <a:moveTo>
                      <a:pt x="123" y="48"/>
                    </a:moveTo>
                    <a:cubicBezTo>
                      <a:pt x="118" y="48"/>
                      <a:pt x="114" y="44"/>
                      <a:pt x="114" y="39"/>
                    </a:cubicBezTo>
                    <a:cubicBezTo>
                      <a:pt x="114" y="34"/>
                      <a:pt x="118" y="30"/>
                      <a:pt x="123" y="30"/>
                    </a:cubicBezTo>
                    <a:cubicBezTo>
                      <a:pt x="128" y="30"/>
                      <a:pt x="132" y="34"/>
                      <a:pt x="132" y="39"/>
                    </a:cubicBezTo>
                    <a:cubicBezTo>
                      <a:pt x="132" y="44"/>
                      <a:pt x="128" y="48"/>
                      <a:pt x="123" y="48"/>
                    </a:cubicBezTo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Rectangle 87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Rectangle 88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Oval 89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ellipse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90"/>
              <p:cNvSpPr>
                <a:spLocks/>
              </p:cNvSpPr>
              <p:nvPr/>
            </p:nvSpPr>
            <p:spPr bwMode="auto">
              <a:xfrm>
                <a:off x="6350001" y="1012825"/>
                <a:ext cx="0" cy="269875"/>
              </a:xfrm>
              <a:custGeom>
                <a:avLst/>
                <a:gdLst>
                  <a:gd name="T0" fmla="*/ 170 h 170"/>
                  <a:gd name="T1" fmla="*/ 170 h 170"/>
                  <a:gd name="T2" fmla="*/ 0 h 170"/>
                  <a:gd name="T3" fmla="*/ 17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0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Rectangle 91"/>
              <p:cNvSpPr>
                <a:spLocks noChangeArrowheads="1"/>
              </p:cNvSpPr>
              <p:nvPr/>
            </p:nvSpPr>
            <p:spPr bwMode="auto">
              <a:xfrm>
                <a:off x="6350001" y="1012825"/>
                <a:ext cx="90488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Rectangle 92"/>
              <p:cNvSpPr>
                <a:spLocks noChangeArrowheads="1"/>
              </p:cNvSpPr>
              <p:nvPr/>
            </p:nvSpPr>
            <p:spPr bwMode="auto">
              <a:xfrm>
                <a:off x="6350001" y="1012825"/>
                <a:ext cx="90488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93"/>
              <p:cNvSpPr>
                <a:spLocks/>
              </p:cNvSpPr>
              <p:nvPr/>
            </p:nvSpPr>
            <p:spPr bwMode="auto">
              <a:xfrm>
                <a:off x="6350001" y="1012825"/>
                <a:ext cx="90488" cy="269875"/>
              </a:xfrm>
              <a:custGeom>
                <a:avLst/>
                <a:gdLst>
                  <a:gd name="T0" fmla="*/ 12 w 24"/>
                  <a:gd name="T1" fmla="*/ 0 h 72"/>
                  <a:gd name="T2" fmla="*/ 0 w 24"/>
                  <a:gd name="T3" fmla="*/ 0 h 72"/>
                  <a:gd name="T4" fmla="*/ 0 w 24"/>
                  <a:gd name="T5" fmla="*/ 0 h 72"/>
                  <a:gd name="T6" fmla="*/ 0 w 24"/>
                  <a:gd name="T7" fmla="*/ 72 h 72"/>
                  <a:gd name="T8" fmla="*/ 12 w 24"/>
                  <a:gd name="T9" fmla="*/ 72 h 72"/>
                  <a:gd name="T10" fmla="*/ 24 w 24"/>
                  <a:gd name="T11" fmla="*/ 60 h 72"/>
                  <a:gd name="T12" fmla="*/ 24 w 24"/>
                  <a:gd name="T13" fmla="*/ 12 h 72"/>
                  <a:gd name="T14" fmla="*/ 12 w 24"/>
                  <a:gd name="T1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2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9" y="72"/>
                      <a:pt x="24" y="67"/>
                      <a:pt x="24" y="6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3" name="矩形 82"/>
          <p:cNvSpPr/>
          <p:nvPr/>
        </p:nvSpPr>
        <p:spPr>
          <a:xfrm>
            <a:off x="5647531" y="4633659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84" name="椭圆 8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11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任意多边形 54"/>
          <p:cNvSpPr/>
          <p:nvPr/>
        </p:nvSpPr>
        <p:spPr>
          <a:xfrm rot="6916869">
            <a:off x="1177189" y="3205053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55433" y="2812030"/>
            <a:ext cx="1277006" cy="1422030"/>
            <a:chOff x="1155433" y="2812030"/>
            <a:chExt cx="1277006" cy="1422030"/>
          </a:xfrm>
        </p:grpSpPr>
        <p:sp>
          <p:nvSpPr>
            <p:cNvPr id="54" name="任意多边形 53"/>
            <p:cNvSpPr/>
            <p:nvPr/>
          </p:nvSpPr>
          <p:spPr>
            <a:xfrm rot="5400000">
              <a:off x="1082921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803"/>
            <p:cNvSpPr>
              <a:spLocks/>
            </p:cNvSpPr>
            <p:nvPr/>
          </p:nvSpPr>
          <p:spPr bwMode="auto">
            <a:xfrm>
              <a:off x="1471313" y="3216084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" name="任意多边形 57"/>
          <p:cNvSpPr/>
          <p:nvPr/>
        </p:nvSpPr>
        <p:spPr>
          <a:xfrm rot="14683131" flipV="1">
            <a:off x="4006490" y="2884542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84734" y="3132541"/>
            <a:ext cx="1277006" cy="1422030"/>
            <a:chOff x="3984734" y="3132541"/>
            <a:chExt cx="1277006" cy="1422030"/>
          </a:xfrm>
        </p:grpSpPr>
        <p:sp>
          <p:nvSpPr>
            <p:cNvPr id="59" name="任意多边形 58"/>
            <p:cNvSpPr/>
            <p:nvPr/>
          </p:nvSpPr>
          <p:spPr>
            <a:xfrm rot="16200000" flipV="1">
              <a:off x="391222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4246205" y="3536373"/>
              <a:ext cx="754063" cy="61436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79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0" name="任意多边形 69"/>
          <p:cNvSpPr/>
          <p:nvPr/>
        </p:nvSpPr>
        <p:spPr>
          <a:xfrm rot="6916869">
            <a:off x="6932964" y="3205053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11208" y="2812030"/>
            <a:ext cx="1277006" cy="1422030"/>
            <a:chOff x="6911208" y="2812030"/>
            <a:chExt cx="1277006" cy="1422030"/>
          </a:xfrm>
        </p:grpSpPr>
        <p:sp>
          <p:nvSpPr>
            <p:cNvPr id="71" name="任意多边形 70"/>
            <p:cNvSpPr/>
            <p:nvPr/>
          </p:nvSpPr>
          <p:spPr>
            <a:xfrm rot="5400000">
              <a:off x="6838696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7230623" y="3209347"/>
              <a:ext cx="638175" cy="63023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86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3" name="任意多边形 72"/>
          <p:cNvSpPr/>
          <p:nvPr/>
        </p:nvSpPr>
        <p:spPr>
          <a:xfrm rot="14683131" flipV="1">
            <a:off x="9687050" y="2884542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665294" y="3132541"/>
            <a:ext cx="1277006" cy="1422030"/>
            <a:chOff x="9665294" y="3132541"/>
            <a:chExt cx="1277006" cy="1422030"/>
          </a:xfrm>
        </p:grpSpPr>
        <p:sp>
          <p:nvSpPr>
            <p:cNvPr id="74" name="任意多边形 73"/>
            <p:cNvSpPr/>
            <p:nvPr/>
          </p:nvSpPr>
          <p:spPr>
            <a:xfrm rot="16200000" flipV="1">
              <a:off x="959278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817"/>
            <p:cNvSpPr>
              <a:spLocks noEditPoints="1"/>
            </p:cNvSpPr>
            <p:nvPr/>
          </p:nvSpPr>
          <p:spPr bwMode="auto">
            <a:xfrm>
              <a:off x="9976772" y="3554629"/>
              <a:ext cx="654050" cy="652463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716403" y="4847221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995106" y="5359644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3545704" y="147532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3859893" y="1987743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472178" y="475915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786367" y="527157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9226264" y="1435385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504967" y="1947808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4" name="椭圆 4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162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9401" y="1610539"/>
            <a:ext cx="891828" cy="993110"/>
            <a:chOff x="939401" y="1610539"/>
            <a:chExt cx="891828" cy="993110"/>
          </a:xfrm>
        </p:grpSpPr>
        <p:sp>
          <p:nvSpPr>
            <p:cNvPr id="12" name="任意多边形 11"/>
            <p:cNvSpPr/>
            <p:nvPr/>
          </p:nvSpPr>
          <p:spPr>
            <a:xfrm rot="5400000">
              <a:off x="888760" y="166118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803"/>
            <p:cNvSpPr>
              <a:spLocks/>
            </p:cNvSpPr>
            <p:nvPr/>
          </p:nvSpPr>
          <p:spPr bwMode="auto">
            <a:xfrm>
              <a:off x="1081852" y="1819019"/>
              <a:ext cx="605546" cy="5761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58122" y="3053779"/>
            <a:ext cx="891828" cy="993110"/>
            <a:chOff x="958122" y="3053779"/>
            <a:chExt cx="891828" cy="993110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907481" y="310442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09504" y="3273386"/>
              <a:ext cx="589064" cy="553896"/>
              <a:chOff x="4235450" y="844550"/>
              <a:chExt cx="638175" cy="600076"/>
            </a:xfrm>
            <a:solidFill>
              <a:srgbClr val="2FA598"/>
            </a:solidFill>
          </p:grpSpPr>
          <p:sp>
            <p:nvSpPr>
              <p:cNvPr id="22" name="Freeform 801"/>
              <p:cNvSpPr>
                <a:spLocks noEditPoints="1"/>
              </p:cNvSpPr>
              <p:nvPr/>
            </p:nvSpPr>
            <p:spPr bwMode="auto">
              <a:xfrm>
                <a:off x="4235450" y="915988"/>
                <a:ext cx="525463" cy="528638"/>
              </a:xfrm>
              <a:custGeom>
                <a:avLst/>
                <a:gdLst>
                  <a:gd name="T0" fmla="*/ 0 w 140"/>
                  <a:gd name="T1" fmla="*/ 115 h 141"/>
                  <a:gd name="T2" fmla="*/ 25 w 140"/>
                  <a:gd name="T3" fmla="*/ 130 h 141"/>
                  <a:gd name="T4" fmla="*/ 10 w 140"/>
                  <a:gd name="T5" fmla="*/ 60 h 141"/>
                  <a:gd name="T6" fmla="*/ 0 w 140"/>
                  <a:gd name="T7" fmla="*/ 81 h 141"/>
                  <a:gd name="T8" fmla="*/ 10 w 140"/>
                  <a:gd name="T9" fmla="*/ 60 h 141"/>
                  <a:gd name="T10" fmla="*/ 10 w 140"/>
                  <a:gd name="T11" fmla="*/ 26 h 141"/>
                  <a:gd name="T12" fmla="*/ 25 w 140"/>
                  <a:gd name="T13" fmla="*/ 0 h 141"/>
                  <a:gd name="T14" fmla="*/ 10 w 140"/>
                  <a:gd name="T15" fmla="*/ 87 h 141"/>
                  <a:gd name="T16" fmla="*/ 0 w 140"/>
                  <a:gd name="T17" fmla="*/ 108 h 141"/>
                  <a:gd name="T18" fmla="*/ 10 w 140"/>
                  <a:gd name="T19" fmla="*/ 87 h 141"/>
                  <a:gd name="T20" fmla="*/ 0 w 140"/>
                  <a:gd name="T21" fmla="*/ 33 h 141"/>
                  <a:gd name="T22" fmla="*/ 10 w 140"/>
                  <a:gd name="T23" fmla="*/ 54 h 141"/>
                  <a:gd name="T24" fmla="*/ 140 w 140"/>
                  <a:gd name="T25" fmla="*/ 42 h 141"/>
                  <a:gd name="T26" fmla="*/ 140 w 140"/>
                  <a:gd name="T27" fmla="*/ 54 h 141"/>
                  <a:gd name="T28" fmla="*/ 107 w 140"/>
                  <a:gd name="T29" fmla="*/ 9 h 141"/>
                  <a:gd name="T30" fmla="*/ 87 w 140"/>
                  <a:gd name="T31" fmla="*/ 0 h 141"/>
                  <a:gd name="T32" fmla="*/ 105 w 140"/>
                  <a:gd name="T33" fmla="*/ 10 h 141"/>
                  <a:gd name="T34" fmla="*/ 32 w 140"/>
                  <a:gd name="T35" fmla="*/ 141 h 141"/>
                  <a:gd name="T36" fmla="*/ 53 w 140"/>
                  <a:gd name="T37" fmla="*/ 131 h 141"/>
                  <a:gd name="T38" fmla="*/ 32 w 140"/>
                  <a:gd name="T39" fmla="*/ 141 h 141"/>
                  <a:gd name="T40" fmla="*/ 140 w 140"/>
                  <a:gd name="T41" fmla="*/ 108 h 141"/>
                  <a:gd name="T42" fmla="*/ 130 w 140"/>
                  <a:gd name="T43" fmla="*/ 87 h 141"/>
                  <a:gd name="T44" fmla="*/ 115 w 140"/>
                  <a:gd name="T45" fmla="*/ 130 h 141"/>
                  <a:gd name="T46" fmla="*/ 140 w 140"/>
                  <a:gd name="T47" fmla="*/ 115 h 141"/>
                  <a:gd name="T48" fmla="*/ 115 w 140"/>
                  <a:gd name="T49" fmla="*/ 130 h 141"/>
                  <a:gd name="T50" fmla="*/ 130 w 140"/>
                  <a:gd name="T51" fmla="*/ 81 h 141"/>
                  <a:gd name="T52" fmla="*/ 140 w 140"/>
                  <a:gd name="T53" fmla="*/ 60 h 141"/>
                  <a:gd name="T54" fmla="*/ 32 w 140"/>
                  <a:gd name="T55" fmla="*/ 10 h 141"/>
                  <a:gd name="T56" fmla="*/ 53 w 140"/>
                  <a:gd name="T57" fmla="*/ 0 h 141"/>
                  <a:gd name="T58" fmla="*/ 32 w 140"/>
                  <a:gd name="T59" fmla="*/ 10 h 141"/>
                  <a:gd name="T60" fmla="*/ 80 w 140"/>
                  <a:gd name="T61" fmla="*/ 10 h 141"/>
                  <a:gd name="T62" fmla="*/ 60 w 140"/>
                  <a:gd name="T63" fmla="*/ 0 h 141"/>
                  <a:gd name="T64" fmla="*/ 60 w 140"/>
                  <a:gd name="T65" fmla="*/ 141 h 141"/>
                  <a:gd name="T66" fmla="*/ 80 w 140"/>
                  <a:gd name="T67" fmla="*/ 131 h 141"/>
                  <a:gd name="T68" fmla="*/ 60 w 140"/>
                  <a:gd name="T69" fmla="*/ 141 h 141"/>
                  <a:gd name="T70" fmla="*/ 107 w 140"/>
                  <a:gd name="T71" fmla="*/ 141 h 141"/>
                  <a:gd name="T72" fmla="*/ 87 w 140"/>
                  <a:gd name="T73" fmla="*/ 13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0" h="141">
                    <a:moveTo>
                      <a:pt x="10" y="115"/>
                    </a:move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9"/>
                      <a:pt x="11" y="140"/>
                      <a:pt x="25" y="140"/>
                    </a:cubicBezTo>
                    <a:cubicBezTo>
                      <a:pt x="25" y="130"/>
                      <a:pt x="25" y="130"/>
                      <a:pt x="25" y="130"/>
                    </a:cubicBezTo>
                    <a:cubicBezTo>
                      <a:pt x="17" y="130"/>
                      <a:pt x="10" y="124"/>
                      <a:pt x="10" y="115"/>
                    </a:cubicBezTo>
                    <a:close/>
                    <a:moveTo>
                      <a:pt x="10" y="6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10" y="81"/>
                      <a:pt x="10" y="81"/>
                      <a:pt x="10" y="81"/>
                    </a:cubicBezTo>
                    <a:lnTo>
                      <a:pt x="10" y="60"/>
                    </a:lnTo>
                    <a:close/>
                    <a:moveTo>
                      <a:pt x="0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17"/>
                      <a:pt x="17" y="10"/>
                      <a:pt x="25" y="1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2"/>
                      <a:pt x="0" y="26"/>
                    </a:cubicBezTo>
                    <a:close/>
                    <a:moveTo>
                      <a:pt x="10" y="87"/>
                    </a:moveTo>
                    <a:cubicBezTo>
                      <a:pt x="0" y="87"/>
                      <a:pt x="0" y="87"/>
                      <a:pt x="0" y="87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10" y="108"/>
                      <a:pt x="10" y="108"/>
                      <a:pt x="10" y="108"/>
                    </a:cubicBezTo>
                    <a:lnTo>
                      <a:pt x="10" y="87"/>
                    </a:lnTo>
                    <a:close/>
                    <a:moveTo>
                      <a:pt x="1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0" y="54"/>
                      <a:pt x="10" y="54"/>
                      <a:pt x="10" y="54"/>
                    </a:cubicBezTo>
                    <a:lnTo>
                      <a:pt x="10" y="33"/>
                    </a:lnTo>
                    <a:close/>
                    <a:moveTo>
                      <a:pt x="140" y="42"/>
                    </a:moveTo>
                    <a:cubicBezTo>
                      <a:pt x="137" y="46"/>
                      <a:pt x="135" y="50"/>
                      <a:pt x="132" y="54"/>
                    </a:cubicBezTo>
                    <a:cubicBezTo>
                      <a:pt x="140" y="54"/>
                      <a:pt x="140" y="54"/>
                      <a:pt x="140" y="54"/>
                    </a:cubicBezTo>
                    <a:lnTo>
                      <a:pt x="140" y="42"/>
                    </a:lnTo>
                    <a:close/>
                    <a:moveTo>
                      <a:pt x="107" y="9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105" y="10"/>
                      <a:pt x="105" y="10"/>
                      <a:pt x="105" y="10"/>
                    </a:cubicBezTo>
                    <a:cubicBezTo>
                      <a:pt x="106" y="10"/>
                      <a:pt x="106" y="9"/>
                      <a:pt x="107" y="9"/>
                    </a:cubicBezTo>
                    <a:close/>
                    <a:moveTo>
                      <a:pt x="32" y="141"/>
                    </a:moveTo>
                    <a:cubicBezTo>
                      <a:pt x="53" y="141"/>
                      <a:pt x="53" y="141"/>
                      <a:pt x="53" y="141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32" y="131"/>
                      <a:pt x="32" y="131"/>
                      <a:pt x="32" y="131"/>
                    </a:cubicBezTo>
                    <a:lnTo>
                      <a:pt x="32" y="141"/>
                    </a:lnTo>
                    <a:close/>
                    <a:moveTo>
                      <a:pt x="130" y="108"/>
                    </a:move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40" y="87"/>
                      <a:pt x="140" y="87"/>
                      <a:pt x="140" y="87"/>
                    </a:cubicBezTo>
                    <a:cubicBezTo>
                      <a:pt x="130" y="87"/>
                      <a:pt x="130" y="87"/>
                      <a:pt x="130" y="87"/>
                    </a:cubicBezTo>
                    <a:lnTo>
                      <a:pt x="130" y="108"/>
                    </a:lnTo>
                    <a:close/>
                    <a:moveTo>
                      <a:pt x="115" y="130"/>
                    </a:moveTo>
                    <a:cubicBezTo>
                      <a:pt x="115" y="140"/>
                      <a:pt x="115" y="140"/>
                      <a:pt x="115" y="140"/>
                    </a:cubicBezTo>
                    <a:cubicBezTo>
                      <a:pt x="129" y="140"/>
                      <a:pt x="140" y="129"/>
                      <a:pt x="140" y="115"/>
                    </a:cubicBezTo>
                    <a:cubicBezTo>
                      <a:pt x="130" y="115"/>
                      <a:pt x="130" y="115"/>
                      <a:pt x="130" y="115"/>
                    </a:cubicBezTo>
                    <a:cubicBezTo>
                      <a:pt x="130" y="124"/>
                      <a:pt x="123" y="130"/>
                      <a:pt x="115" y="130"/>
                    </a:cubicBezTo>
                    <a:close/>
                    <a:moveTo>
                      <a:pt x="130" y="60"/>
                    </a:moveTo>
                    <a:cubicBezTo>
                      <a:pt x="130" y="81"/>
                      <a:pt x="130" y="81"/>
                      <a:pt x="130" y="81"/>
                    </a:cubicBezTo>
                    <a:cubicBezTo>
                      <a:pt x="140" y="81"/>
                      <a:pt x="140" y="81"/>
                      <a:pt x="140" y="81"/>
                    </a:cubicBezTo>
                    <a:cubicBezTo>
                      <a:pt x="140" y="60"/>
                      <a:pt x="140" y="60"/>
                      <a:pt x="140" y="60"/>
                    </a:cubicBezTo>
                    <a:lnTo>
                      <a:pt x="130" y="60"/>
                    </a:lnTo>
                    <a:close/>
                    <a:moveTo>
                      <a:pt x="32" y="10"/>
                    </a:moveTo>
                    <a:cubicBezTo>
                      <a:pt x="53" y="10"/>
                      <a:pt x="53" y="10"/>
                      <a:pt x="53" y="1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10"/>
                    </a:lnTo>
                    <a:close/>
                    <a:moveTo>
                      <a:pt x="60" y="10"/>
                    </a:move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60" y="0"/>
                      <a:pt x="60" y="0"/>
                      <a:pt x="60" y="0"/>
                    </a:cubicBezTo>
                    <a:lnTo>
                      <a:pt x="60" y="10"/>
                    </a:lnTo>
                    <a:close/>
                    <a:moveTo>
                      <a:pt x="60" y="141"/>
                    </a:moveTo>
                    <a:cubicBezTo>
                      <a:pt x="80" y="141"/>
                      <a:pt x="80" y="141"/>
                      <a:pt x="80" y="141"/>
                    </a:cubicBezTo>
                    <a:cubicBezTo>
                      <a:pt x="80" y="131"/>
                      <a:pt x="80" y="131"/>
                      <a:pt x="80" y="131"/>
                    </a:cubicBezTo>
                    <a:cubicBezTo>
                      <a:pt x="60" y="131"/>
                      <a:pt x="60" y="131"/>
                      <a:pt x="60" y="131"/>
                    </a:cubicBezTo>
                    <a:lnTo>
                      <a:pt x="60" y="141"/>
                    </a:lnTo>
                    <a:close/>
                    <a:moveTo>
                      <a:pt x="87" y="141"/>
                    </a:moveTo>
                    <a:cubicBezTo>
                      <a:pt x="107" y="141"/>
                      <a:pt x="107" y="141"/>
                      <a:pt x="107" y="141"/>
                    </a:cubicBezTo>
                    <a:cubicBezTo>
                      <a:pt x="107" y="131"/>
                      <a:pt x="107" y="131"/>
                      <a:pt x="107" y="131"/>
                    </a:cubicBezTo>
                    <a:cubicBezTo>
                      <a:pt x="87" y="131"/>
                      <a:pt x="87" y="131"/>
                      <a:pt x="87" y="131"/>
                    </a:cubicBezTo>
                    <a:lnTo>
                      <a:pt x="87" y="141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802"/>
              <p:cNvSpPr>
                <a:spLocks/>
              </p:cNvSpPr>
              <p:nvPr/>
            </p:nvSpPr>
            <p:spPr bwMode="auto">
              <a:xfrm>
                <a:off x="4295775" y="844550"/>
                <a:ext cx="577850" cy="498475"/>
              </a:xfrm>
              <a:custGeom>
                <a:avLst/>
                <a:gdLst>
                  <a:gd name="T0" fmla="*/ 150 w 154"/>
                  <a:gd name="T1" fmla="*/ 0 h 133"/>
                  <a:gd name="T2" fmla="*/ 54 w 154"/>
                  <a:gd name="T3" fmla="*/ 84 h 133"/>
                  <a:gd name="T4" fmla="*/ 17 w 154"/>
                  <a:gd name="T5" fmla="*/ 54 h 133"/>
                  <a:gd name="T6" fmla="*/ 0 w 154"/>
                  <a:gd name="T7" fmla="*/ 68 h 133"/>
                  <a:gd name="T8" fmla="*/ 65 w 154"/>
                  <a:gd name="T9" fmla="*/ 133 h 133"/>
                  <a:gd name="T10" fmla="*/ 154 w 154"/>
                  <a:gd name="T11" fmla="*/ 9 h 133"/>
                  <a:gd name="T12" fmla="*/ 150 w 154"/>
                  <a:gd name="T13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133">
                    <a:moveTo>
                      <a:pt x="150" y="0"/>
                    </a:moveTo>
                    <a:cubicBezTo>
                      <a:pt x="104" y="29"/>
                      <a:pt x="69" y="65"/>
                      <a:pt x="54" y="8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65" y="133"/>
                      <a:pt x="65" y="133"/>
                      <a:pt x="65" y="133"/>
                    </a:cubicBezTo>
                    <a:cubicBezTo>
                      <a:pt x="76" y="105"/>
                      <a:pt x="111" y="49"/>
                      <a:pt x="154" y="9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919857" y="4497019"/>
            <a:ext cx="891828" cy="993110"/>
            <a:chOff x="919857" y="4497019"/>
            <a:chExt cx="891828" cy="993110"/>
          </a:xfrm>
        </p:grpSpPr>
        <p:sp>
          <p:nvSpPr>
            <p:cNvPr id="14" name="任意多边形 13"/>
            <p:cNvSpPr/>
            <p:nvPr/>
          </p:nvSpPr>
          <p:spPr>
            <a:xfrm rot="5400000">
              <a:off x="869216" y="454766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15"/>
            <p:cNvSpPr>
              <a:spLocks noEditPoints="1"/>
            </p:cNvSpPr>
            <p:nvPr/>
          </p:nvSpPr>
          <p:spPr bwMode="auto">
            <a:xfrm>
              <a:off x="1208412" y="4678455"/>
              <a:ext cx="352425" cy="630238"/>
            </a:xfrm>
            <a:custGeom>
              <a:avLst/>
              <a:gdLst>
                <a:gd name="T0" fmla="*/ 80 w 94"/>
                <a:gd name="T1" fmla="*/ 14 h 168"/>
                <a:gd name="T2" fmla="*/ 60 w 94"/>
                <a:gd name="T3" fmla="*/ 2 h 168"/>
                <a:gd name="T4" fmla="*/ 47 w 94"/>
                <a:gd name="T5" fmla="*/ 0 h 168"/>
                <a:gd name="T6" fmla="*/ 14 w 94"/>
                <a:gd name="T7" fmla="*/ 14 h 168"/>
                <a:gd name="T8" fmla="*/ 0 w 94"/>
                <a:gd name="T9" fmla="*/ 47 h 168"/>
                <a:gd name="T10" fmla="*/ 0 w 94"/>
                <a:gd name="T11" fmla="*/ 52 h 168"/>
                <a:gd name="T12" fmla="*/ 6 w 94"/>
                <a:gd name="T13" fmla="*/ 70 h 168"/>
                <a:gd name="T14" fmla="*/ 23 w 94"/>
                <a:gd name="T15" fmla="*/ 122 h 168"/>
                <a:gd name="T16" fmla="*/ 24 w 94"/>
                <a:gd name="T17" fmla="*/ 128 h 168"/>
                <a:gd name="T18" fmla="*/ 30 w 94"/>
                <a:gd name="T19" fmla="*/ 134 h 168"/>
                <a:gd name="T20" fmla="*/ 64 w 94"/>
                <a:gd name="T21" fmla="*/ 134 h 168"/>
                <a:gd name="T22" fmla="*/ 70 w 94"/>
                <a:gd name="T23" fmla="*/ 128 h 168"/>
                <a:gd name="T24" fmla="*/ 71 w 94"/>
                <a:gd name="T25" fmla="*/ 122 h 168"/>
                <a:gd name="T26" fmla="*/ 88 w 94"/>
                <a:gd name="T27" fmla="*/ 70 h 168"/>
                <a:gd name="T28" fmla="*/ 94 w 94"/>
                <a:gd name="T29" fmla="*/ 52 h 168"/>
                <a:gd name="T30" fmla="*/ 94 w 94"/>
                <a:gd name="T31" fmla="*/ 47 h 168"/>
                <a:gd name="T32" fmla="*/ 80 w 94"/>
                <a:gd name="T33" fmla="*/ 14 h 168"/>
                <a:gd name="T34" fmla="*/ 82 w 94"/>
                <a:gd name="T35" fmla="*/ 51 h 168"/>
                <a:gd name="T36" fmla="*/ 78 w 94"/>
                <a:gd name="T37" fmla="*/ 64 h 168"/>
                <a:gd name="T38" fmla="*/ 59 w 94"/>
                <a:gd name="T39" fmla="*/ 121 h 168"/>
                <a:gd name="T40" fmla="*/ 59 w 94"/>
                <a:gd name="T41" fmla="*/ 122 h 168"/>
                <a:gd name="T42" fmla="*/ 53 w 94"/>
                <a:gd name="T43" fmla="*/ 122 h 168"/>
                <a:gd name="T44" fmla="*/ 53 w 94"/>
                <a:gd name="T45" fmla="*/ 100 h 168"/>
                <a:gd name="T46" fmla="*/ 41 w 94"/>
                <a:gd name="T47" fmla="*/ 100 h 168"/>
                <a:gd name="T48" fmla="*/ 41 w 94"/>
                <a:gd name="T49" fmla="*/ 122 h 168"/>
                <a:gd name="T50" fmla="*/ 35 w 94"/>
                <a:gd name="T51" fmla="*/ 122 h 168"/>
                <a:gd name="T52" fmla="*/ 35 w 94"/>
                <a:gd name="T53" fmla="*/ 121 h 168"/>
                <a:gd name="T54" fmla="*/ 17 w 94"/>
                <a:gd name="T55" fmla="*/ 67 h 168"/>
                <a:gd name="T56" fmla="*/ 17 w 94"/>
                <a:gd name="T57" fmla="*/ 66 h 168"/>
                <a:gd name="T58" fmla="*/ 16 w 94"/>
                <a:gd name="T59" fmla="*/ 64 h 168"/>
                <a:gd name="T60" fmla="*/ 12 w 94"/>
                <a:gd name="T61" fmla="*/ 51 h 168"/>
                <a:gd name="T62" fmla="*/ 12 w 94"/>
                <a:gd name="T63" fmla="*/ 47 h 168"/>
                <a:gd name="T64" fmla="*/ 22 w 94"/>
                <a:gd name="T65" fmla="*/ 23 h 168"/>
                <a:gd name="T66" fmla="*/ 47 w 94"/>
                <a:gd name="T67" fmla="*/ 12 h 168"/>
                <a:gd name="T68" fmla="*/ 57 w 94"/>
                <a:gd name="T69" fmla="*/ 14 h 168"/>
                <a:gd name="T70" fmla="*/ 72 w 94"/>
                <a:gd name="T71" fmla="*/ 23 h 168"/>
                <a:gd name="T72" fmla="*/ 82 w 94"/>
                <a:gd name="T73" fmla="*/ 47 h 168"/>
                <a:gd name="T74" fmla="*/ 82 w 94"/>
                <a:gd name="T75" fmla="*/ 51 h 168"/>
                <a:gd name="T76" fmla="*/ 28 w 94"/>
                <a:gd name="T77" fmla="*/ 154 h 168"/>
                <a:gd name="T78" fmla="*/ 66 w 94"/>
                <a:gd name="T79" fmla="*/ 154 h 168"/>
                <a:gd name="T80" fmla="*/ 66 w 94"/>
                <a:gd name="T81" fmla="*/ 142 h 168"/>
                <a:gd name="T82" fmla="*/ 28 w 94"/>
                <a:gd name="T83" fmla="*/ 142 h 168"/>
                <a:gd name="T84" fmla="*/ 28 w 94"/>
                <a:gd name="T85" fmla="*/ 154 h 168"/>
                <a:gd name="T86" fmla="*/ 36 w 94"/>
                <a:gd name="T87" fmla="*/ 168 h 168"/>
                <a:gd name="T88" fmla="*/ 58 w 94"/>
                <a:gd name="T89" fmla="*/ 168 h 168"/>
                <a:gd name="T90" fmla="*/ 58 w 94"/>
                <a:gd name="T91" fmla="*/ 161 h 168"/>
                <a:gd name="T92" fmla="*/ 36 w 94"/>
                <a:gd name="T93" fmla="*/ 161 h 168"/>
                <a:gd name="T94" fmla="*/ 36 w 94"/>
                <a:gd name="T9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168">
                  <a:moveTo>
                    <a:pt x="80" y="14"/>
                  </a:moveTo>
                  <a:cubicBezTo>
                    <a:pt x="75" y="9"/>
                    <a:pt x="68" y="4"/>
                    <a:pt x="60" y="2"/>
                  </a:cubicBezTo>
                  <a:cubicBezTo>
                    <a:pt x="56" y="1"/>
                    <a:pt x="52" y="0"/>
                    <a:pt x="47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8"/>
                    <a:pt x="3" y="64"/>
                    <a:pt x="6" y="70"/>
                  </a:cubicBezTo>
                  <a:cubicBezTo>
                    <a:pt x="6" y="70"/>
                    <a:pt x="23" y="102"/>
                    <a:pt x="23" y="122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5" y="132"/>
                    <a:pt x="27" y="134"/>
                    <a:pt x="30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7" y="134"/>
                    <a:pt x="69" y="132"/>
                    <a:pt x="70" y="128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02"/>
                    <a:pt x="88" y="70"/>
                    <a:pt x="88" y="70"/>
                  </a:cubicBezTo>
                  <a:cubicBezTo>
                    <a:pt x="91" y="64"/>
                    <a:pt x="93" y="58"/>
                    <a:pt x="94" y="52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5"/>
                    <a:pt x="89" y="23"/>
                    <a:pt x="80" y="14"/>
                  </a:cubicBezTo>
                  <a:close/>
                  <a:moveTo>
                    <a:pt x="82" y="51"/>
                  </a:moveTo>
                  <a:cubicBezTo>
                    <a:pt x="81" y="56"/>
                    <a:pt x="80" y="60"/>
                    <a:pt x="78" y="64"/>
                  </a:cubicBezTo>
                  <a:cubicBezTo>
                    <a:pt x="76" y="68"/>
                    <a:pt x="59" y="99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05"/>
                    <a:pt x="26" y="83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4" y="60"/>
                    <a:pt x="13" y="56"/>
                    <a:pt x="12" y="51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38"/>
                    <a:pt x="16" y="29"/>
                    <a:pt x="22" y="23"/>
                  </a:cubicBezTo>
                  <a:cubicBezTo>
                    <a:pt x="29" y="16"/>
                    <a:pt x="38" y="12"/>
                    <a:pt x="47" y="12"/>
                  </a:cubicBezTo>
                  <a:cubicBezTo>
                    <a:pt x="50" y="12"/>
                    <a:pt x="54" y="13"/>
                    <a:pt x="57" y="14"/>
                  </a:cubicBezTo>
                  <a:cubicBezTo>
                    <a:pt x="63" y="15"/>
                    <a:pt x="68" y="18"/>
                    <a:pt x="72" y="23"/>
                  </a:cubicBezTo>
                  <a:cubicBezTo>
                    <a:pt x="78" y="29"/>
                    <a:pt x="82" y="38"/>
                    <a:pt x="82" y="47"/>
                  </a:cubicBezTo>
                  <a:lnTo>
                    <a:pt x="82" y="51"/>
                  </a:lnTo>
                  <a:close/>
                  <a:moveTo>
                    <a:pt x="28" y="154"/>
                  </a:moveTo>
                  <a:cubicBezTo>
                    <a:pt x="66" y="154"/>
                    <a:pt x="66" y="154"/>
                    <a:pt x="66" y="154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28" y="142"/>
                    <a:pt x="28" y="142"/>
                    <a:pt x="28" y="142"/>
                  </a:cubicBezTo>
                  <a:lnTo>
                    <a:pt x="28" y="154"/>
                  </a:lnTo>
                  <a:close/>
                  <a:moveTo>
                    <a:pt x="36" y="168"/>
                  </a:moveTo>
                  <a:cubicBezTo>
                    <a:pt x="58" y="168"/>
                    <a:pt x="58" y="168"/>
                    <a:pt x="58" y="168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36" y="161"/>
                    <a:pt x="36" y="161"/>
                    <a:pt x="36" y="161"/>
                  </a:cubicBezTo>
                  <a:lnTo>
                    <a:pt x="36" y="168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380316" y="1610539"/>
            <a:ext cx="891828" cy="993110"/>
            <a:chOff x="10380316" y="1610539"/>
            <a:chExt cx="891828" cy="993110"/>
          </a:xfrm>
        </p:grpSpPr>
        <p:sp>
          <p:nvSpPr>
            <p:cNvPr id="17" name="任意多边形 16"/>
            <p:cNvSpPr/>
            <p:nvPr/>
          </p:nvSpPr>
          <p:spPr>
            <a:xfrm rot="5400000">
              <a:off x="10329675" y="166118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0537999" y="1857004"/>
              <a:ext cx="613910" cy="500180"/>
              <a:chOff x="8323263" y="-182563"/>
              <a:chExt cx="754055" cy="614364"/>
            </a:xfrm>
            <a:solidFill>
              <a:srgbClr val="2FA598"/>
            </a:solidFill>
          </p:grpSpPr>
          <p:sp>
            <p:nvSpPr>
              <p:cNvPr id="26" name="Freeform 786"/>
              <p:cNvSpPr>
                <a:spLocks noEditPoints="1"/>
              </p:cNvSpPr>
              <p:nvPr/>
            </p:nvSpPr>
            <p:spPr bwMode="auto">
              <a:xfrm>
                <a:off x="8650280" y="255587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10399037" y="3053779"/>
            <a:ext cx="891828" cy="993110"/>
            <a:chOff x="10399037" y="3053779"/>
            <a:chExt cx="891828" cy="993110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10348396" y="310442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64"/>
            <p:cNvSpPr>
              <a:spLocks noEditPoints="1"/>
            </p:cNvSpPr>
            <p:nvPr/>
          </p:nvSpPr>
          <p:spPr bwMode="auto">
            <a:xfrm>
              <a:off x="10590593" y="3310657"/>
              <a:ext cx="514398" cy="479354"/>
            </a:xfrm>
            <a:custGeom>
              <a:avLst/>
              <a:gdLst>
                <a:gd name="T0" fmla="*/ 166 w 174"/>
                <a:gd name="T1" fmla="*/ 29 h 162"/>
                <a:gd name="T2" fmla="*/ 139 w 174"/>
                <a:gd name="T3" fmla="*/ 29 h 162"/>
                <a:gd name="T4" fmla="*/ 139 w 174"/>
                <a:gd name="T5" fmla="*/ 0 h 162"/>
                <a:gd name="T6" fmla="*/ 35 w 174"/>
                <a:gd name="T7" fmla="*/ 0 h 162"/>
                <a:gd name="T8" fmla="*/ 35 w 174"/>
                <a:gd name="T9" fmla="*/ 29 h 162"/>
                <a:gd name="T10" fmla="*/ 8 w 174"/>
                <a:gd name="T11" fmla="*/ 29 h 162"/>
                <a:gd name="T12" fmla="*/ 0 w 174"/>
                <a:gd name="T13" fmla="*/ 38 h 162"/>
                <a:gd name="T14" fmla="*/ 0 w 174"/>
                <a:gd name="T15" fmla="*/ 110 h 162"/>
                <a:gd name="T16" fmla="*/ 35 w 174"/>
                <a:gd name="T17" fmla="*/ 110 h 162"/>
                <a:gd name="T18" fmla="*/ 35 w 174"/>
                <a:gd name="T19" fmla="*/ 123 h 162"/>
                <a:gd name="T20" fmla="*/ 75 w 174"/>
                <a:gd name="T21" fmla="*/ 162 h 162"/>
                <a:gd name="T22" fmla="*/ 139 w 174"/>
                <a:gd name="T23" fmla="*/ 162 h 162"/>
                <a:gd name="T24" fmla="*/ 139 w 174"/>
                <a:gd name="T25" fmla="*/ 111 h 162"/>
                <a:gd name="T26" fmla="*/ 174 w 174"/>
                <a:gd name="T27" fmla="*/ 111 h 162"/>
                <a:gd name="T28" fmla="*/ 174 w 174"/>
                <a:gd name="T29" fmla="*/ 38 h 162"/>
                <a:gd name="T30" fmla="*/ 166 w 174"/>
                <a:gd name="T31" fmla="*/ 29 h 162"/>
                <a:gd name="T32" fmla="*/ 45 w 174"/>
                <a:gd name="T33" fmla="*/ 10 h 162"/>
                <a:gd name="T34" fmla="*/ 129 w 174"/>
                <a:gd name="T35" fmla="*/ 10 h 162"/>
                <a:gd name="T36" fmla="*/ 129 w 174"/>
                <a:gd name="T37" fmla="*/ 29 h 162"/>
                <a:gd name="T38" fmla="*/ 45 w 174"/>
                <a:gd name="T39" fmla="*/ 29 h 162"/>
                <a:gd name="T40" fmla="*/ 45 w 174"/>
                <a:gd name="T41" fmla="*/ 10 h 162"/>
                <a:gd name="T42" fmla="*/ 149 w 174"/>
                <a:gd name="T43" fmla="*/ 97 h 162"/>
                <a:gd name="T44" fmla="*/ 139 w 174"/>
                <a:gd name="T45" fmla="*/ 97 h 162"/>
                <a:gd name="T46" fmla="*/ 139 w 174"/>
                <a:gd name="T47" fmla="*/ 77 h 162"/>
                <a:gd name="T48" fmla="*/ 129 w 174"/>
                <a:gd name="T49" fmla="*/ 77 h 162"/>
                <a:gd name="T50" fmla="*/ 129 w 174"/>
                <a:gd name="T51" fmla="*/ 152 h 162"/>
                <a:gd name="T52" fmla="*/ 88 w 174"/>
                <a:gd name="T53" fmla="*/ 152 h 162"/>
                <a:gd name="T54" fmla="*/ 80 w 174"/>
                <a:gd name="T55" fmla="*/ 117 h 162"/>
                <a:gd name="T56" fmla="*/ 45 w 174"/>
                <a:gd name="T57" fmla="*/ 109 h 162"/>
                <a:gd name="T58" fmla="*/ 45 w 174"/>
                <a:gd name="T59" fmla="*/ 77 h 162"/>
                <a:gd name="T60" fmla="*/ 35 w 174"/>
                <a:gd name="T61" fmla="*/ 77 h 162"/>
                <a:gd name="T62" fmla="*/ 35 w 174"/>
                <a:gd name="T63" fmla="*/ 96 h 162"/>
                <a:gd name="T64" fmla="*/ 25 w 174"/>
                <a:gd name="T65" fmla="*/ 96 h 162"/>
                <a:gd name="T66" fmla="*/ 25 w 174"/>
                <a:gd name="T67" fmla="*/ 63 h 162"/>
                <a:gd name="T68" fmla="*/ 149 w 174"/>
                <a:gd name="T69" fmla="*/ 63 h 162"/>
                <a:gd name="T70" fmla="*/ 149 w 174"/>
                <a:gd name="T71" fmla="*/ 97 h 162"/>
                <a:gd name="T72" fmla="*/ 156 w 174"/>
                <a:gd name="T73" fmla="*/ 50 h 162"/>
                <a:gd name="T74" fmla="*/ 149 w 174"/>
                <a:gd name="T75" fmla="*/ 44 h 162"/>
                <a:gd name="T76" fmla="*/ 156 w 174"/>
                <a:gd name="T77" fmla="*/ 37 h 162"/>
                <a:gd name="T78" fmla="*/ 163 w 174"/>
                <a:gd name="T79" fmla="*/ 44 h 162"/>
                <a:gd name="T80" fmla="*/ 156 w 174"/>
                <a:gd name="T81" fmla="*/ 50 h 162"/>
                <a:gd name="T82" fmla="*/ 117 w 174"/>
                <a:gd name="T83" fmla="*/ 78 h 162"/>
                <a:gd name="T84" fmla="*/ 59 w 174"/>
                <a:gd name="T85" fmla="*/ 78 h 162"/>
                <a:gd name="T86" fmla="*/ 59 w 174"/>
                <a:gd name="T87" fmla="*/ 88 h 162"/>
                <a:gd name="T88" fmla="*/ 117 w 174"/>
                <a:gd name="T89" fmla="*/ 88 h 162"/>
                <a:gd name="T90" fmla="*/ 117 w 174"/>
                <a:gd name="T91" fmla="*/ 78 h 162"/>
                <a:gd name="T92" fmla="*/ 59 w 174"/>
                <a:gd name="T93" fmla="*/ 108 h 162"/>
                <a:gd name="T94" fmla="*/ 117 w 174"/>
                <a:gd name="T95" fmla="*/ 108 h 162"/>
                <a:gd name="T96" fmla="*/ 117 w 174"/>
                <a:gd name="T97" fmla="*/ 98 h 162"/>
                <a:gd name="T98" fmla="*/ 59 w 174"/>
                <a:gd name="T99" fmla="*/ 98 h 162"/>
                <a:gd name="T100" fmla="*/ 59 w 174"/>
                <a:gd name="T101" fmla="*/ 10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4" h="162">
                  <a:moveTo>
                    <a:pt x="166" y="29"/>
                  </a:moveTo>
                  <a:cubicBezTo>
                    <a:pt x="139" y="29"/>
                    <a:pt x="139" y="29"/>
                    <a:pt x="139" y="29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3" y="29"/>
                    <a:pt x="0" y="33"/>
                    <a:pt x="0" y="3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74" y="111"/>
                    <a:pt x="174" y="111"/>
                    <a:pt x="174" y="111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3"/>
                    <a:pt x="171" y="29"/>
                    <a:pt x="166" y="29"/>
                  </a:cubicBezTo>
                  <a:close/>
                  <a:moveTo>
                    <a:pt x="45" y="10"/>
                  </a:moveTo>
                  <a:cubicBezTo>
                    <a:pt x="129" y="10"/>
                    <a:pt x="129" y="10"/>
                    <a:pt x="129" y="10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45" y="29"/>
                    <a:pt x="45" y="29"/>
                    <a:pt x="45" y="29"/>
                  </a:cubicBezTo>
                  <a:lnTo>
                    <a:pt x="45" y="10"/>
                  </a:lnTo>
                  <a:close/>
                  <a:moveTo>
                    <a:pt x="149" y="97"/>
                  </a:moveTo>
                  <a:cubicBezTo>
                    <a:pt x="139" y="97"/>
                    <a:pt x="139" y="97"/>
                    <a:pt x="139" y="97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29" y="77"/>
                    <a:pt x="129" y="77"/>
                    <a:pt x="129" y="77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73" y="152"/>
                    <a:pt x="80" y="117"/>
                    <a:pt x="80" y="117"/>
                  </a:cubicBezTo>
                  <a:cubicBezTo>
                    <a:pt x="80" y="117"/>
                    <a:pt x="46" y="125"/>
                    <a:pt x="45" y="109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149" y="63"/>
                    <a:pt x="149" y="63"/>
                    <a:pt x="149" y="63"/>
                  </a:cubicBezTo>
                  <a:lnTo>
                    <a:pt x="149" y="97"/>
                  </a:lnTo>
                  <a:close/>
                  <a:moveTo>
                    <a:pt x="156" y="50"/>
                  </a:moveTo>
                  <a:cubicBezTo>
                    <a:pt x="152" y="50"/>
                    <a:pt x="149" y="47"/>
                    <a:pt x="149" y="44"/>
                  </a:cubicBezTo>
                  <a:cubicBezTo>
                    <a:pt x="149" y="40"/>
                    <a:pt x="152" y="37"/>
                    <a:pt x="156" y="37"/>
                  </a:cubicBezTo>
                  <a:cubicBezTo>
                    <a:pt x="160" y="37"/>
                    <a:pt x="163" y="40"/>
                    <a:pt x="163" y="44"/>
                  </a:cubicBezTo>
                  <a:cubicBezTo>
                    <a:pt x="163" y="47"/>
                    <a:pt x="160" y="50"/>
                    <a:pt x="156" y="50"/>
                  </a:cubicBezTo>
                  <a:close/>
                  <a:moveTo>
                    <a:pt x="117" y="78"/>
                  </a:moveTo>
                  <a:cubicBezTo>
                    <a:pt x="59" y="78"/>
                    <a:pt x="59" y="78"/>
                    <a:pt x="59" y="7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lnTo>
                    <a:pt x="117" y="78"/>
                  </a:lnTo>
                  <a:close/>
                  <a:moveTo>
                    <a:pt x="59" y="108"/>
                  </a:moveTo>
                  <a:cubicBezTo>
                    <a:pt x="117" y="108"/>
                    <a:pt x="117" y="108"/>
                    <a:pt x="117" y="108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59" y="98"/>
                    <a:pt x="59" y="98"/>
                    <a:pt x="59" y="98"/>
                  </a:cubicBezTo>
                  <a:lnTo>
                    <a:pt x="59" y="108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360772" y="4497019"/>
            <a:ext cx="891828" cy="993110"/>
            <a:chOff x="10360772" y="4497019"/>
            <a:chExt cx="891828" cy="993110"/>
          </a:xfrm>
        </p:grpSpPr>
        <p:sp>
          <p:nvSpPr>
            <p:cNvPr id="19" name="任意多边形 18"/>
            <p:cNvSpPr/>
            <p:nvPr/>
          </p:nvSpPr>
          <p:spPr>
            <a:xfrm rot="5400000">
              <a:off x="10310131" y="454766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943"/>
            <p:cNvSpPr>
              <a:spLocks noEditPoints="1"/>
            </p:cNvSpPr>
            <p:nvPr/>
          </p:nvSpPr>
          <p:spPr bwMode="auto">
            <a:xfrm>
              <a:off x="10522473" y="4718335"/>
              <a:ext cx="563530" cy="550478"/>
            </a:xfrm>
            <a:custGeom>
              <a:avLst/>
              <a:gdLst>
                <a:gd name="T0" fmla="*/ 132 w 201"/>
                <a:gd name="T1" fmla="*/ 17 h 196"/>
                <a:gd name="T2" fmla="*/ 49 w 201"/>
                <a:gd name="T3" fmla="*/ 29 h 196"/>
                <a:gd name="T4" fmla="*/ 55 w 201"/>
                <a:gd name="T5" fmla="*/ 32 h 196"/>
                <a:gd name="T6" fmla="*/ 77 w 201"/>
                <a:gd name="T7" fmla="*/ 32 h 196"/>
                <a:gd name="T8" fmla="*/ 81 w 201"/>
                <a:gd name="T9" fmla="*/ 42 h 196"/>
                <a:gd name="T10" fmla="*/ 82 w 201"/>
                <a:gd name="T11" fmla="*/ 63 h 196"/>
                <a:gd name="T12" fmla="*/ 86 w 201"/>
                <a:gd name="T13" fmla="*/ 78 h 196"/>
                <a:gd name="T14" fmla="*/ 87 w 201"/>
                <a:gd name="T15" fmla="*/ 67 h 196"/>
                <a:gd name="T16" fmla="*/ 91 w 201"/>
                <a:gd name="T17" fmla="*/ 84 h 196"/>
                <a:gd name="T18" fmla="*/ 109 w 201"/>
                <a:gd name="T19" fmla="*/ 101 h 196"/>
                <a:gd name="T20" fmla="*/ 115 w 201"/>
                <a:gd name="T21" fmla="*/ 117 h 196"/>
                <a:gd name="T22" fmla="*/ 114 w 201"/>
                <a:gd name="T23" fmla="*/ 144 h 196"/>
                <a:gd name="T24" fmla="*/ 99 w 201"/>
                <a:gd name="T25" fmla="*/ 174 h 196"/>
                <a:gd name="T26" fmla="*/ 97 w 201"/>
                <a:gd name="T27" fmla="*/ 184 h 196"/>
                <a:gd name="T28" fmla="*/ 119 w 201"/>
                <a:gd name="T29" fmla="*/ 54 h 196"/>
                <a:gd name="T30" fmla="*/ 102 w 201"/>
                <a:gd name="T31" fmla="*/ 179 h 196"/>
                <a:gd name="T32" fmla="*/ 124 w 201"/>
                <a:gd name="T33" fmla="*/ 164 h 196"/>
                <a:gd name="T34" fmla="*/ 157 w 201"/>
                <a:gd name="T35" fmla="*/ 136 h 196"/>
                <a:gd name="T36" fmla="*/ 137 w 201"/>
                <a:gd name="T37" fmla="*/ 112 h 196"/>
                <a:gd name="T38" fmla="*/ 114 w 201"/>
                <a:gd name="T39" fmla="*/ 97 h 196"/>
                <a:gd name="T40" fmla="*/ 113 w 201"/>
                <a:gd name="T41" fmla="*/ 77 h 196"/>
                <a:gd name="T42" fmla="*/ 140 w 201"/>
                <a:gd name="T43" fmla="*/ 66 h 196"/>
                <a:gd name="T44" fmla="*/ 145 w 201"/>
                <a:gd name="T45" fmla="*/ 62 h 196"/>
                <a:gd name="T46" fmla="*/ 147 w 201"/>
                <a:gd name="T47" fmla="*/ 48 h 196"/>
                <a:gd name="T48" fmla="*/ 133 w 201"/>
                <a:gd name="T49" fmla="*/ 50 h 196"/>
                <a:gd name="T50" fmla="*/ 129 w 201"/>
                <a:gd name="T51" fmla="*/ 33 h 196"/>
                <a:gd name="T52" fmla="*/ 133 w 201"/>
                <a:gd name="T53" fmla="*/ 31 h 196"/>
                <a:gd name="T54" fmla="*/ 137 w 201"/>
                <a:gd name="T55" fmla="*/ 38 h 196"/>
                <a:gd name="T56" fmla="*/ 149 w 201"/>
                <a:gd name="T57" fmla="*/ 44 h 196"/>
                <a:gd name="T58" fmla="*/ 148 w 201"/>
                <a:gd name="T59" fmla="*/ 37 h 196"/>
                <a:gd name="T60" fmla="*/ 136 w 201"/>
                <a:gd name="T61" fmla="*/ 28 h 196"/>
                <a:gd name="T62" fmla="*/ 129 w 201"/>
                <a:gd name="T63" fmla="*/ 31 h 196"/>
                <a:gd name="T64" fmla="*/ 121 w 201"/>
                <a:gd name="T65" fmla="*/ 21 h 196"/>
                <a:gd name="T66" fmla="*/ 112 w 201"/>
                <a:gd name="T67" fmla="*/ 25 h 196"/>
                <a:gd name="T68" fmla="*/ 87 w 201"/>
                <a:gd name="T69" fmla="*/ 20 h 196"/>
                <a:gd name="T70" fmla="*/ 124 w 201"/>
                <a:gd name="T71" fmla="*/ 15 h 196"/>
                <a:gd name="T72" fmla="*/ 129 w 201"/>
                <a:gd name="T73" fmla="*/ 20 h 196"/>
                <a:gd name="T74" fmla="*/ 129 w 201"/>
                <a:gd name="T75" fmla="*/ 22 h 196"/>
                <a:gd name="T76" fmla="*/ 138 w 201"/>
                <a:gd name="T77" fmla="*/ 25 h 196"/>
                <a:gd name="T78" fmla="*/ 147 w 201"/>
                <a:gd name="T79" fmla="*/ 27 h 196"/>
                <a:gd name="T80" fmla="*/ 159 w 201"/>
                <a:gd name="T81" fmla="*/ 43 h 196"/>
                <a:gd name="T82" fmla="*/ 165 w 201"/>
                <a:gd name="T83" fmla="*/ 57 h 196"/>
                <a:gd name="T84" fmla="*/ 180 w 201"/>
                <a:gd name="T85" fmla="*/ 60 h 196"/>
                <a:gd name="T86" fmla="*/ 182 w 201"/>
                <a:gd name="T87" fmla="*/ 66 h 196"/>
                <a:gd name="T88" fmla="*/ 125 w 201"/>
                <a:gd name="T89" fmla="*/ 64 h 196"/>
                <a:gd name="T90" fmla="*/ 111 w 201"/>
                <a:gd name="T91" fmla="*/ 14 h 196"/>
                <a:gd name="T92" fmla="*/ 109 w 201"/>
                <a:gd name="T93" fmla="*/ 16 h 196"/>
                <a:gd name="T94" fmla="*/ 106 w 201"/>
                <a:gd name="T95" fmla="*/ 17 h 196"/>
                <a:gd name="T96" fmla="*/ 101 w 201"/>
                <a:gd name="T97" fmla="*/ 15 h 196"/>
                <a:gd name="T98" fmla="*/ 43 w 201"/>
                <a:gd name="T99" fmla="*/ 35 h 196"/>
                <a:gd name="T100" fmla="*/ 122 w 201"/>
                <a:gd name="T101" fmla="*/ 15 h 196"/>
                <a:gd name="T102" fmla="*/ 116 w 201"/>
                <a:gd name="T103" fmla="*/ 14 h 196"/>
                <a:gd name="T104" fmla="*/ 145 w 201"/>
                <a:gd name="T105" fmla="*/ 46 h 196"/>
                <a:gd name="T106" fmla="*/ 157 w 201"/>
                <a:gd name="T107" fmla="*/ 66 h 196"/>
                <a:gd name="T108" fmla="*/ 128 w 201"/>
                <a:gd name="T109" fmla="*/ 96 h 196"/>
                <a:gd name="T110" fmla="*/ 124 w 201"/>
                <a:gd name="T111" fmla="*/ 93 h 196"/>
                <a:gd name="T112" fmla="*/ 116 w 201"/>
                <a:gd name="T113" fmla="*/ 17 h 196"/>
                <a:gd name="T114" fmla="*/ 125 w 201"/>
                <a:gd name="T115" fmla="*/ 21 h 196"/>
                <a:gd name="T116" fmla="*/ 114 w 201"/>
                <a:gd name="T117" fmla="*/ 19 h 196"/>
                <a:gd name="T118" fmla="*/ 104 w 201"/>
                <a:gd name="T119" fmla="*/ 18 h 196"/>
                <a:gd name="T120" fmla="*/ 101 w 201"/>
                <a:gd name="T121" fmla="*/ 18 h 196"/>
                <a:gd name="T122" fmla="*/ 116 w 201"/>
                <a:gd name="T123" fmla="*/ 25 h 196"/>
                <a:gd name="T124" fmla="*/ 116 w 201"/>
                <a:gd name="T125" fmla="*/ 2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" h="196">
                  <a:moveTo>
                    <a:pt x="190" y="124"/>
                  </a:moveTo>
                  <a:cubicBezTo>
                    <a:pt x="201" y="86"/>
                    <a:pt x="187" y="47"/>
                    <a:pt x="156" y="25"/>
                  </a:cubicBezTo>
                  <a:cubicBezTo>
                    <a:pt x="148" y="19"/>
                    <a:pt x="138" y="14"/>
                    <a:pt x="127" y="11"/>
                  </a:cubicBezTo>
                  <a:cubicBezTo>
                    <a:pt x="89" y="0"/>
                    <a:pt x="49" y="14"/>
                    <a:pt x="26" y="44"/>
                  </a:cubicBezTo>
                  <a:cubicBezTo>
                    <a:pt x="20" y="52"/>
                    <a:pt x="15" y="62"/>
                    <a:pt x="12" y="72"/>
                  </a:cubicBezTo>
                  <a:cubicBezTo>
                    <a:pt x="0" y="110"/>
                    <a:pt x="15" y="149"/>
                    <a:pt x="46" y="171"/>
                  </a:cubicBezTo>
                  <a:cubicBezTo>
                    <a:pt x="54" y="177"/>
                    <a:pt x="64" y="182"/>
                    <a:pt x="75" y="185"/>
                  </a:cubicBezTo>
                  <a:cubicBezTo>
                    <a:pt x="113" y="196"/>
                    <a:pt x="153" y="182"/>
                    <a:pt x="176" y="152"/>
                  </a:cubicBezTo>
                  <a:cubicBezTo>
                    <a:pt x="182" y="144"/>
                    <a:pt x="187" y="134"/>
                    <a:pt x="190" y="124"/>
                  </a:cubicBezTo>
                  <a:close/>
                  <a:moveTo>
                    <a:pt x="177" y="56"/>
                  </a:moveTo>
                  <a:cubicBezTo>
                    <a:pt x="177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9"/>
                    <a:pt x="180" y="59"/>
                    <a:pt x="180" y="59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8"/>
                    <a:pt x="179" y="58"/>
                    <a:pt x="178" y="58"/>
                  </a:cubicBezTo>
                  <a:cubicBezTo>
                    <a:pt x="178" y="57"/>
                    <a:pt x="178" y="57"/>
                    <a:pt x="177" y="57"/>
                  </a:cubicBezTo>
                  <a:cubicBezTo>
                    <a:pt x="177" y="57"/>
                    <a:pt x="177" y="57"/>
                    <a:pt x="177" y="56"/>
                  </a:cubicBezTo>
                  <a:cubicBezTo>
                    <a:pt x="177" y="56"/>
                    <a:pt x="177" y="56"/>
                    <a:pt x="177" y="56"/>
                  </a:cubicBezTo>
                  <a:close/>
                  <a:moveTo>
                    <a:pt x="132" y="17"/>
                  </a:moveTo>
                  <a:cubicBezTo>
                    <a:pt x="132" y="17"/>
                    <a:pt x="132" y="18"/>
                    <a:pt x="132" y="18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2" y="17"/>
                    <a:pt x="132" y="17"/>
                    <a:pt x="132" y="17"/>
                  </a:cubicBezTo>
                  <a:close/>
                  <a:moveTo>
                    <a:pt x="55" y="24"/>
                  </a:moveTo>
                  <a:cubicBezTo>
                    <a:pt x="55" y="24"/>
                    <a:pt x="55" y="24"/>
                    <a:pt x="55" y="24"/>
                  </a:cubicBezTo>
                  <a:cubicBezTo>
                    <a:pt x="55" y="24"/>
                    <a:pt x="57" y="24"/>
                    <a:pt x="57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5" y="25"/>
                    <a:pt x="55" y="25"/>
                    <a:pt x="55" y="24"/>
                  </a:cubicBezTo>
                  <a:close/>
                  <a:moveTo>
                    <a:pt x="76" y="181"/>
                  </a:moveTo>
                  <a:cubicBezTo>
                    <a:pt x="66" y="178"/>
                    <a:pt x="57" y="173"/>
                    <a:pt x="49" y="167"/>
                  </a:cubicBezTo>
                  <a:cubicBezTo>
                    <a:pt x="20" y="146"/>
                    <a:pt x="6" y="109"/>
                    <a:pt x="16" y="74"/>
                  </a:cubicBezTo>
                  <a:cubicBezTo>
                    <a:pt x="19" y="64"/>
                    <a:pt x="24" y="55"/>
                    <a:pt x="30" y="47"/>
                  </a:cubicBezTo>
                  <a:cubicBezTo>
                    <a:pt x="36" y="39"/>
                    <a:pt x="43" y="32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4" y="26"/>
                    <a:pt x="54" y="26"/>
                  </a:cubicBezTo>
                  <a:cubicBezTo>
                    <a:pt x="54" y="27"/>
                    <a:pt x="56" y="26"/>
                    <a:pt x="56" y="26"/>
                  </a:cubicBezTo>
                  <a:cubicBezTo>
                    <a:pt x="56" y="27"/>
                    <a:pt x="55" y="27"/>
                    <a:pt x="55" y="27"/>
                  </a:cubicBezTo>
                  <a:cubicBezTo>
                    <a:pt x="55" y="27"/>
                    <a:pt x="55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49" y="29"/>
                  </a:cubicBezTo>
                  <a:cubicBezTo>
                    <a:pt x="49" y="29"/>
                    <a:pt x="50" y="29"/>
                    <a:pt x="50" y="30"/>
                  </a:cubicBezTo>
                  <a:cubicBezTo>
                    <a:pt x="49" y="30"/>
                    <a:pt x="50" y="30"/>
                    <a:pt x="50" y="30"/>
                  </a:cubicBezTo>
                  <a:cubicBezTo>
                    <a:pt x="50" y="30"/>
                    <a:pt x="50" y="31"/>
                    <a:pt x="51" y="30"/>
                  </a:cubicBezTo>
                  <a:cubicBezTo>
                    <a:pt x="51" y="30"/>
                    <a:pt x="51" y="31"/>
                    <a:pt x="51" y="31"/>
                  </a:cubicBezTo>
                  <a:cubicBezTo>
                    <a:pt x="51" y="31"/>
                    <a:pt x="52" y="31"/>
                    <a:pt x="53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5" y="31"/>
                    <a:pt x="55" y="31"/>
                    <a:pt x="54" y="32"/>
                  </a:cubicBezTo>
                  <a:cubicBezTo>
                    <a:pt x="53" y="32"/>
                    <a:pt x="52" y="33"/>
                    <a:pt x="52" y="33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8" y="34"/>
                    <a:pt x="47" y="34"/>
                  </a:cubicBezTo>
                  <a:cubicBezTo>
                    <a:pt x="47" y="34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5"/>
                    <a:pt x="47" y="35"/>
                    <a:pt x="48" y="34"/>
                  </a:cubicBezTo>
                  <a:cubicBezTo>
                    <a:pt x="48" y="34"/>
                    <a:pt x="49" y="34"/>
                    <a:pt x="49" y="34"/>
                  </a:cubicBezTo>
                  <a:cubicBezTo>
                    <a:pt x="49" y="34"/>
                    <a:pt x="49" y="34"/>
                    <a:pt x="50" y="34"/>
                  </a:cubicBezTo>
                  <a:cubicBezTo>
                    <a:pt x="50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3"/>
                  </a:cubicBezTo>
                  <a:cubicBezTo>
                    <a:pt x="51" y="33"/>
                    <a:pt x="52" y="33"/>
                    <a:pt x="53" y="33"/>
                  </a:cubicBezTo>
                  <a:cubicBezTo>
                    <a:pt x="54" y="32"/>
                    <a:pt x="55" y="33"/>
                    <a:pt x="55" y="32"/>
                  </a:cubicBezTo>
                  <a:cubicBezTo>
                    <a:pt x="56" y="32"/>
                    <a:pt x="56" y="32"/>
                    <a:pt x="57" y="32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9" y="31"/>
                  </a:cubicBezTo>
                  <a:cubicBezTo>
                    <a:pt x="60" y="31"/>
                    <a:pt x="59" y="30"/>
                    <a:pt x="59" y="30"/>
                  </a:cubicBezTo>
                  <a:cubicBezTo>
                    <a:pt x="59" y="30"/>
                    <a:pt x="59" y="30"/>
                    <a:pt x="60" y="30"/>
                  </a:cubicBezTo>
                  <a:cubicBezTo>
                    <a:pt x="60" y="29"/>
                    <a:pt x="60" y="30"/>
                    <a:pt x="61" y="29"/>
                  </a:cubicBezTo>
                  <a:cubicBezTo>
                    <a:pt x="62" y="28"/>
                    <a:pt x="62" y="30"/>
                    <a:pt x="61" y="30"/>
                  </a:cubicBezTo>
                  <a:cubicBezTo>
                    <a:pt x="61" y="30"/>
                    <a:pt x="62" y="30"/>
                    <a:pt x="62" y="30"/>
                  </a:cubicBezTo>
                  <a:cubicBezTo>
                    <a:pt x="62" y="30"/>
                    <a:pt x="63" y="30"/>
                    <a:pt x="63" y="30"/>
                  </a:cubicBezTo>
                  <a:cubicBezTo>
                    <a:pt x="64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8"/>
                    <a:pt x="66" y="28"/>
                    <a:pt x="67" y="28"/>
                  </a:cubicBezTo>
                  <a:cubicBezTo>
                    <a:pt x="67" y="28"/>
                    <a:pt x="67" y="29"/>
                    <a:pt x="67" y="29"/>
                  </a:cubicBezTo>
                  <a:cubicBezTo>
                    <a:pt x="67" y="29"/>
                    <a:pt x="66" y="29"/>
                    <a:pt x="66" y="29"/>
                  </a:cubicBezTo>
                  <a:cubicBezTo>
                    <a:pt x="66" y="29"/>
                    <a:pt x="67" y="29"/>
                    <a:pt x="68" y="29"/>
                  </a:cubicBezTo>
                  <a:cubicBezTo>
                    <a:pt x="69" y="30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3" y="30"/>
                    <a:pt x="73" y="30"/>
                  </a:cubicBezTo>
                  <a:cubicBezTo>
                    <a:pt x="73" y="31"/>
                    <a:pt x="74" y="31"/>
                    <a:pt x="74" y="31"/>
                  </a:cubicBezTo>
                  <a:cubicBezTo>
                    <a:pt x="74" y="31"/>
                    <a:pt x="75" y="32"/>
                    <a:pt x="75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6" y="33"/>
                    <a:pt x="76" y="33"/>
                    <a:pt x="76" y="34"/>
                  </a:cubicBezTo>
                  <a:cubicBezTo>
                    <a:pt x="76" y="33"/>
                    <a:pt x="76" y="33"/>
                    <a:pt x="77" y="33"/>
                  </a:cubicBezTo>
                  <a:cubicBezTo>
                    <a:pt x="77" y="33"/>
                    <a:pt x="76" y="33"/>
                    <a:pt x="77" y="32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2"/>
                    <a:pt x="77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3"/>
                    <a:pt x="78" y="32"/>
                    <a:pt x="78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78" y="33"/>
                    <a:pt x="77" y="33"/>
                    <a:pt x="77" y="33"/>
                  </a:cubicBezTo>
                  <a:cubicBezTo>
                    <a:pt x="77" y="33"/>
                    <a:pt x="76" y="34"/>
                    <a:pt x="77" y="34"/>
                  </a:cubicBezTo>
                  <a:cubicBezTo>
                    <a:pt x="77" y="34"/>
                    <a:pt x="77" y="34"/>
                    <a:pt x="77" y="35"/>
                  </a:cubicBezTo>
                  <a:cubicBezTo>
                    <a:pt x="76" y="35"/>
                    <a:pt x="77" y="35"/>
                    <a:pt x="77" y="35"/>
                  </a:cubicBezTo>
                  <a:cubicBezTo>
                    <a:pt x="77" y="35"/>
                    <a:pt x="78" y="35"/>
                    <a:pt x="78" y="36"/>
                  </a:cubicBezTo>
                  <a:cubicBezTo>
                    <a:pt x="78" y="36"/>
                    <a:pt x="78" y="35"/>
                    <a:pt x="78" y="35"/>
                  </a:cubicBezTo>
                  <a:cubicBezTo>
                    <a:pt x="78" y="35"/>
                    <a:pt x="79" y="35"/>
                    <a:pt x="78" y="35"/>
                  </a:cubicBezTo>
                  <a:cubicBezTo>
                    <a:pt x="78" y="36"/>
                    <a:pt x="79" y="36"/>
                    <a:pt x="79" y="36"/>
                  </a:cubicBezTo>
                  <a:cubicBezTo>
                    <a:pt x="79" y="36"/>
                    <a:pt x="79" y="36"/>
                    <a:pt x="79" y="37"/>
                  </a:cubicBezTo>
                  <a:cubicBezTo>
                    <a:pt x="79" y="37"/>
                    <a:pt x="79" y="37"/>
                    <a:pt x="79" y="38"/>
                  </a:cubicBezTo>
                  <a:cubicBezTo>
                    <a:pt x="79" y="38"/>
                    <a:pt x="79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9"/>
                    <a:pt x="80" y="39"/>
                  </a:cubicBezTo>
                  <a:cubicBezTo>
                    <a:pt x="80" y="39"/>
                    <a:pt x="80" y="40"/>
                    <a:pt x="81" y="40"/>
                  </a:cubicBezTo>
                  <a:cubicBezTo>
                    <a:pt x="81" y="40"/>
                    <a:pt x="80" y="40"/>
                    <a:pt x="81" y="41"/>
                  </a:cubicBezTo>
                  <a:cubicBezTo>
                    <a:pt x="81" y="41"/>
                    <a:pt x="81" y="41"/>
                    <a:pt x="80" y="40"/>
                  </a:cubicBezTo>
                  <a:cubicBezTo>
                    <a:pt x="80" y="40"/>
                    <a:pt x="80" y="40"/>
                    <a:pt x="79" y="41"/>
                  </a:cubicBezTo>
                  <a:cubicBezTo>
                    <a:pt x="79" y="41"/>
                    <a:pt x="80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1" y="42"/>
                    <a:pt x="81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4"/>
                  </a:cubicBezTo>
                  <a:cubicBezTo>
                    <a:pt x="82" y="44"/>
                    <a:pt x="83" y="44"/>
                    <a:pt x="83" y="44"/>
                  </a:cubicBezTo>
                  <a:cubicBezTo>
                    <a:pt x="83" y="44"/>
                    <a:pt x="83" y="44"/>
                    <a:pt x="82" y="44"/>
                  </a:cubicBezTo>
                  <a:cubicBezTo>
                    <a:pt x="82" y="44"/>
                    <a:pt x="82" y="45"/>
                    <a:pt x="82" y="45"/>
                  </a:cubicBezTo>
                  <a:cubicBezTo>
                    <a:pt x="82" y="45"/>
                    <a:pt x="82" y="45"/>
                    <a:pt x="82" y="46"/>
                  </a:cubicBezTo>
                  <a:cubicBezTo>
                    <a:pt x="82" y="46"/>
                    <a:pt x="81" y="48"/>
                    <a:pt x="81" y="49"/>
                  </a:cubicBezTo>
                  <a:cubicBezTo>
                    <a:pt x="81" y="49"/>
                    <a:pt x="80" y="50"/>
                    <a:pt x="80" y="50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80" y="51"/>
                    <a:pt x="80" y="52"/>
                    <a:pt x="79" y="53"/>
                  </a:cubicBezTo>
                  <a:cubicBezTo>
                    <a:pt x="78" y="53"/>
                    <a:pt x="78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9" y="57"/>
                    <a:pt x="79" y="58"/>
                  </a:cubicBezTo>
                  <a:cubicBezTo>
                    <a:pt x="79" y="58"/>
                    <a:pt x="79" y="58"/>
                    <a:pt x="80" y="58"/>
                  </a:cubicBezTo>
                  <a:cubicBezTo>
                    <a:pt x="80" y="58"/>
                    <a:pt x="80" y="59"/>
                    <a:pt x="79" y="59"/>
                  </a:cubicBezTo>
                  <a:cubicBezTo>
                    <a:pt x="79" y="59"/>
                    <a:pt x="80" y="59"/>
                    <a:pt x="80" y="59"/>
                  </a:cubicBezTo>
                  <a:cubicBezTo>
                    <a:pt x="80" y="59"/>
                    <a:pt x="80" y="60"/>
                    <a:pt x="80" y="61"/>
                  </a:cubicBezTo>
                  <a:cubicBezTo>
                    <a:pt x="81" y="61"/>
                    <a:pt x="81" y="61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4"/>
                    <a:pt x="83" y="64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6"/>
                    <a:pt x="83" y="66"/>
                  </a:cubicBezTo>
                  <a:cubicBezTo>
                    <a:pt x="83" y="66"/>
                    <a:pt x="83" y="67"/>
                    <a:pt x="83" y="67"/>
                  </a:cubicBezTo>
                  <a:cubicBezTo>
                    <a:pt x="83" y="67"/>
                    <a:pt x="83" y="68"/>
                    <a:pt x="83" y="68"/>
                  </a:cubicBezTo>
                  <a:cubicBezTo>
                    <a:pt x="83" y="68"/>
                    <a:pt x="84" y="68"/>
                    <a:pt x="84" y="69"/>
                  </a:cubicBezTo>
                  <a:cubicBezTo>
                    <a:pt x="84" y="69"/>
                    <a:pt x="83" y="69"/>
                    <a:pt x="84" y="69"/>
                  </a:cubicBezTo>
                  <a:cubicBezTo>
                    <a:pt x="84" y="69"/>
                    <a:pt x="84" y="70"/>
                    <a:pt x="84" y="70"/>
                  </a:cubicBezTo>
                  <a:cubicBezTo>
                    <a:pt x="84" y="71"/>
                    <a:pt x="85" y="71"/>
                    <a:pt x="85" y="71"/>
                  </a:cubicBezTo>
                  <a:cubicBezTo>
                    <a:pt x="85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3" y="71"/>
                    <a:pt x="83" y="72"/>
                  </a:cubicBezTo>
                  <a:cubicBezTo>
                    <a:pt x="84" y="72"/>
                    <a:pt x="84" y="73"/>
                    <a:pt x="84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3"/>
                    <a:pt x="85" y="73"/>
                    <a:pt x="85" y="74"/>
                  </a:cubicBezTo>
                  <a:cubicBezTo>
                    <a:pt x="85" y="74"/>
                    <a:pt x="86" y="74"/>
                    <a:pt x="86" y="74"/>
                  </a:cubicBezTo>
                  <a:cubicBezTo>
                    <a:pt x="86" y="74"/>
                    <a:pt x="86" y="75"/>
                    <a:pt x="86" y="75"/>
                  </a:cubicBezTo>
                  <a:cubicBezTo>
                    <a:pt x="86" y="76"/>
                    <a:pt x="85" y="76"/>
                    <a:pt x="85" y="76"/>
                  </a:cubicBezTo>
                  <a:cubicBezTo>
                    <a:pt x="85" y="76"/>
                    <a:pt x="85" y="76"/>
                    <a:pt x="86" y="76"/>
                  </a:cubicBezTo>
                  <a:cubicBezTo>
                    <a:pt x="86" y="76"/>
                    <a:pt x="85" y="77"/>
                    <a:pt x="86" y="77"/>
                  </a:cubicBezTo>
                  <a:cubicBezTo>
                    <a:pt x="86" y="77"/>
                    <a:pt x="86" y="77"/>
                    <a:pt x="86" y="78"/>
                  </a:cubicBezTo>
                  <a:cubicBezTo>
                    <a:pt x="86" y="78"/>
                    <a:pt x="86" y="78"/>
                    <a:pt x="87" y="78"/>
                  </a:cubicBezTo>
                  <a:cubicBezTo>
                    <a:pt x="87" y="78"/>
                    <a:pt x="87" y="79"/>
                    <a:pt x="87" y="79"/>
                  </a:cubicBezTo>
                  <a:cubicBezTo>
                    <a:pt x="87" y="79"/>
                    <a:pt x="87" y="80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88" y="77"/>
                    <a:pt x="87" y="77"/>
                    <a:pt x="87" y="77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6"/>
                    <a:pt x="87" y="75"/>
                    <a:pt x="87" y="75"/>
                  </a:cubicBezTo>
                  <a:cubicBezTo>
                    <a:pt x="87" y="75"/>
                    <a:pt x="87" y="75"/>
                    <a:pt x="87" y="7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3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1"/>
                    <a:pt x="86" y="71"/>
                  </a:cubicBezTo>
                  <a:cubicBezTo>
                    <a:pt x="86" y="71"/>
                    <a:pt x="86" y="70"/>
                    <a:pt x="86" y="70"/>
                  </a:cubicBezTo>
                  <a:cubicBezTo>
                    <a:pt x="86" y="70"/>
                    <a:pt x="86" y="70"/>
                    <a:pt x="86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5" y="69"/>
                    <a:pt x="85" y="69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5" y="67"/>
                    <a:pt x="85" y="67"/>
                    <a:pt x="85" y="66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6" y="67"/>
                    <a:pt x="86" y="67"/>
                    <a:pt x="87" y="67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9" y="73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90" y="76"/>
                  </a:cubicBezTo>
                  <a:cubicBezTo>
                    <a:pt x="90" y="77"/>
                    <a:pt x="90" y="77"/>
                    <a:pt x="90" y="78"/>
                  </a:cubicBezTo>
                  <a:cubicBezTo>
                    <a:pt x="90" y="78"/>
                    <a:pt x="91" y="78"/>
                    <a:pt x="91" y="79"/>
                  </a:cubicBezTo>
                  <a:cubicBezTo>
                    <a:pt x="91" y="79"/>
                    <a:pt x="91" y="79"/>
                    <a:pt x="91" y="80"/>
                  </a:cubicBezTo>
                  <a:cubicBezTo>
                    <a:pt x="92" y="81"/>
                    <a:pt x="92" y="81"/>
                    <a:pt x="92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2"/>
                    <a:pt x="92" y="83"/>
                    <a:pt x="92" y="83"/>
                  </a:cubicBezTo>
                  <a:cubicBezTo>
                    <a:pt x="92" y="83"/>
                    <a:pt x="91" y="83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5"/>
                    <a:pt x="91" y="85"/>
                    <a:pt x="92" y="86"/>
                  </a:cubicBezTo>
                  <a:cubicBezTo>
                    <a:pt x="92" y="86"/>
                    <a:pt x="92" y="86"/>
                    <a:pt x="93" y="87"/>
                  </a:cubicBezTo>
                  <a:cubicBezTo>
                    <a:pt x="93" y="88"/>
                    <a:pt x="94" y="88"/>
                    <a:pt x="94" y="88"/>
                  </a:cubicBezTo>
                  <a:cubicBezTo>
                    <a:pt x="95" y="89"/>
                    <a:pt x="95" y="89"/>
                    <a:pt x="95" y="90"/>
                  </a:cubicBezTo>
                  <a:cubicBezTo>
                    <a:pt x="95" y="90"/>
                    <a:pt x="95" y="90"/>
                    <a:pt x="96" y="90"/>
                  </a:cubicBezTo>
                  <a:cubicBezTo>
                    <a:pt x="96" y="90"/>
                    <a:pt x="97" y="92"/>
                    <a:pt x="98" y="92"/>
                  </a:cubicBezTo>
                  <a:cubicBezTo>
                    <a:pt x="98" y="92"/>
                    <a:pt x="99" y="93"/>
                    <a:pt x="99" y="93"/>
                  </a:cubicBezTo>
                  <a:cubicBezTo>
                    <a:pt x="99" y="93"/>
                    <a:pt x="100" y="93"/>
                    <a:pt x="100" y="93"/>
                  </a:cubicBezTo>
                  <a:cubicBezTo>
                    <a:pt x="100" y="93"/>
                    <a:pt x="101" y="94"/>
                    <a:pt x="101" y="93"/>
                  </a:cubicBezTo>
                  <a:cubicBezTo>
                    <a:pt x="102" y="92"/>
                    <a:pt x="103" y="93"/>
                    <a:pt x="103" y="93"/>
                  </a:cubicBezTo>
                  <a:cubicBezTo>
                    <a:pt x="103" y="94"/>
                    <a:pt x="104" y="94"/>
                    <a:pt x="104" y="9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6"/>
                    <a:pt x="104" y="96"/>
                  </a:cubicBezTo>
                  <a:cubicBezTo>
                    <a:pt x="104" y="96"/>
                    <a:pt x="104" y="97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98"/>
                    <a:pt x="107" y="98"/>
                    <a:pt x="107" y="99"/>
                  </a:cubicBezTo>
                  <a:cubicBezTo>
                    <a:pt x="107" y="99"/>
                    <a:pt x="107" y="99"/>
                    <a:pt x="107" y="99"/>
                  </a:cubicBezTo>
                  <a:cubicBezTo>
                    <a:pt x="107" y="99"/>
                    <a:pt x="107" y="99"/>
                    <a:pt x="108" y="99"/>
                  </a:cubicBezTo>
                  <a:cubicBezTo>
                    <a:pt x="108" y="99"/>
                    <a:pt x="108" y="99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10" y="103"/>
                    <a:pt x="110" y="103"/>
                    <a:pt x="111" y="103"/>
                  </a:cubicBezTo>
                  <a:cubicBezTo>
                    <a:pt x="110" y="103"/>
                    <a:pt x="110" y="103"/>
                    <a:pt x="110" y="104"/>
                  </a:cubicBezTo>
                  <a:cubicBezTo>
                    <a:pt x="110" y="104"/>
                    <a:pt x="110" y="104"/>
                    <a:pt x="110" y="105"/>
                  </a:cubicBezTo>
                  <a:cubicBezTo>
                    <a:pt x="110" y="105"/>
                    <a:pt x="111" y="105"/>
                    <a:pt x="111" y="105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07"/>
                    <a:pt x="112" y="107"/>
                    <a:pt x="113" y="108"/>
                  </a:cubicBezTo>
                  <a:cubicBezTo>
                    <a:pt x="113" y="108"/>
                    <a:pt x="114" y="108"/>
                    <a:pt x="114" y="108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10"/>
                  </a:cubicBezTo>
                  <a:cubicBezTo>
                    <a:pt x="114" y="110"/>
                    <a:pt x="115" y="110"/>
                    <a:pt x="116" y="110"/>
                  </a:cubicBezTo>
                  <a:cubicBezTo>
                    <a:pt x="116" y="109"/>
                    <a:pt x="115" y="109"/>
                    <a:pt x="115" y="109"/>
                  </a:cubicBezTo>
                  <a:cubicBezTo>
                    <a:pt x="115" y="109"/>
                    <a:pt x="116" y="109"/>
                    <a:pt x="117" y="108"/>
                  </a:cubicBezTo>
                  <a:cubicBezTo>
                    <a:pt x="117" y="108"/>
                    <a:pt x="118" y="108"/>
                    <a:pt x="118" y="109"/>
                  </a:cubicBezTo>
                  <a:cubicBezTo>
                    <a:pt x="118" y="109"/>
                    <a:pt x="118" y="110"/>
                    <a:pt x="118" y="110"/>
                  </a:cubicBezTo>
                  <a:cubicBezTo>
                    <a:pt x="118" y="110"/>
                    <a:pt x="118" y="110"/>
                    <a:pt x="118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7" y="114"/>
                    <a:pt x="117" y="114"/>
                    <a:pt x="117" y="115"/>
                  </a:cubicBezTo>
                  <a:cubicBezTo>
                    <a:pt x="117" y="115"/>
                    <a:pt x="117" y="116"/>
                    <a:pt x="116" y="116"/>
                  </a:cubicBezTo>
                  <a:cubicBezTo>
                    <a:pt x="115" y="117"/>
                    <a:pt x="116" y="117"/>
                    <a:pt x="115" y="117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3" y="118"/>
                    <a:pt x="113" y="118"/>
                    <a:pt x="113" y="119"/>
                  </a:cubicBezTo>
                  <a:cubicBezTo>
                    <a:pt x="113" y="119"/>
                    <a:pt x="112" y="119"/>
                    <a:pt x="112" y="119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0"/>
                    <a:pt x="111" y="120"/>
                    <a:pt x="111" y="121"/>
                  </a:cubicBezTo>
                  <a:cubicBezTo>
                    <a:pt x="111" y="122"/>
                    <a:pt x="110" y="122"/>
                    <a:pt x="110" y="123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3"/>
                    <a:pt x="111" y="123"/>
                    <a:pt x="111" y="124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4"/>
                    <a:pt x="110" y="124"/>
                    <a:pt x="110" y="124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9" y="126"/>
                    <a:pt x="109" y="126"/>
                    <a:pt x="109" y="127"/>
                  </a:cubicBezTo>
                  <a:cubicBezTo>
                    <a:pt x="109" y="127"/>
                    <a:pt x="108" y="126"/>
                    <a:pt x="109" y="127"/>
                  </a:cubicBezTo>
                  <a:cubicBezTo>
                    <a:pt x="109" y="128"/>
                    <a:pt x="110" y="128"/>
                    <a:pt x="110" y="128"/>
                  </a:cubicBezTo>
                  <a:cubicBezTo>
                    <a:pt x="110" y="129"/>
                    <a:pt x="110" y="129"/>
                    <a:pt x="110" y="130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10" y="132"/>
                    <a:pt x="110" y="132"/>
                    <a:pt x="110" y="133"/>
                  </a:cubicBezTo>
                  <a:cubicBezTo>
                    <a:pt x="110" y="134"/>
                    <a:pt x="110" y="135"/>
                    <a:pt x="111" y="136"/>
                  </a:cubicBezTo>
                  <a:cubicBezTo>
                    <a:pt x="111" y="137"/>
                    <a:pt x="111" y="137"/>
                    <a:pt x="111" y="138"/>
                  </a:cubicBezTo>
                  <a:cubicBezTo>
                    <a:pt x="111" y="138"/>
                    <a:pt x="111" y="138"/>
                    <a:pt x="110" y="138"/>
                  </a:cubicBezTo>
                  <a:cubicBezTo>
                    <a:pt x="110" y="138"/>
                    <a:pt x="111" y="139"/>
                    <a:pt x="111" y="139"/>
                  </a:cubicBezTo>
                  <a:cubicBezTo>
                    <a:pt x="111" y="139"/>
                    <a:pt x="111" y="140"/>
                    <a:pt x="111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3" y="142"/>
                    <a:pt x="113" y="142"/>
                    <a:pt x="113" y="143"/>
                  </a:cubicBezTo>
                  <a:cubicBezTo>
                    <a:pt x="114" y="143"/>
                    <a:pt x="114" y="143"/>
                    <a:pt x="114" y="144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14" y="144"/>
                    <a:pt x="115" y="145"/>
                    <a:pt x="115" y="145"/>
                  </a:cubicBezTo>
                  <a:cubicBezTo>
                    <a:pt x="114" y="146"/>
                    <a:pt x="114" y="147"/>
                    <a:pt x="114" y="148"/>
                  </a:cubicBezTo>
                  <a:cubicBezTo>
                    <a:pt x="114" y="148"/>
                    <a:pt x="114" y="149"/>
                    <a:pt x="113" y="150"/>
                  </a:cubicBezTo>
                  <a:cubicBezTo>
                    <a:pt x="112" y="151"/>
                    <a:pt x="112" y="153"/>
                    <a:pt x="111" y="153"/>
                  </a:cubicBezTo>
                  <a:cubicBezTo>
                    <a:pt x="111" y="153"/>
                    <a:pt x="110" y="155"/>
                    <a:pt x="110" y="155"/>
                  </a:cubicBezTo>
                  <a:cubicBezTo>
                    <a:pt x="110" y="155"/>
                    <a:pt x="110" y="154"/>
                    <a:pt x="110" y="155"/>
                  </a:cubicBezTo>
                  <a:cubicBezTo>
                    <a:pt x="109" y="157"/>
                    <a:pt x="108" y="157"/>
                    <a:pt x="109" y="157"/>
                  </a:cubicBezTo>
                  <a:cubicBezTo>
                    <a:pt x="109" y="158"/>
                    <a:pt x="108" y="158"/>
                    <a:pt x="108" y="158"/>
                  </a:cubicBezTo>
                  <a:cubicBezTo>
                    <a:pt x="108" y="158"/>
                    <a:pt x="107" y="159"/>
                    <a:pt x="107" y="160"/>
                  </a:cubicBezTo>
                  <a:cubicBezTo>
                    <a:pt x="107" y="160"/>
                    <a:pt x="106" y="162"/>
                    <a:pt x="106" y="162"/>
                  </a:cubicBezTo>
                  <a:cubicBezTo>
                    <a:pt x="106" y="162"/>
                    <a:pt x="106" y="163"/>
                    <a:pt x="105" y="163"/>
                  </a:cubicBezTo>
                  <a:cubicBezTo>
                    <a:pt x="104" y="164"/>
                    <a:pt x="104" y="165"/>
                    <a:pt x="104" y="165"/>
                  </a:cubicBezTo>
                  <a:cubicBezTo>
                    <a:pt x="103" y="165"/>
                    <a:pt x="103" y="165"/>
                    <a:pt x="102" y="166"/>
                  </a:cubicBezTo>
                  <a:cubicBezTo>
                    <a:pt x="102" y="166"/>
                    <a:pt x="103" y="166"/>
                    <a:pt x="103" y="166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8"/>
                    <a:pt x="102" y="168"/>
                    <a:pt x="102" y="168"/>
                  </a:cubicBezTo>
                  <a:cubicBezTo>
                    <a:pt x="101" y="169"/>
                    <a:pt x="101" y="170"/>
                    <a:pt x="101" y="170"/>
                  </a:cubicBezTo>
                  <a:cubicBezTo>
                    <a:pt x="100" y="170"/>
                    <a:pt x="100" y="171"/>
                    <a:pt x="99" y="171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100" y="172"/>
                    <a:pt x="101" y="171"/>
                    <a:pt x="101" y="171"/>
                  </a:cubicBezTo>
                  <a:cubicBezTo>
                    <a:pt x="101" y="171"/>
                    <a:pt x="101" y="170"/>
                    <a:pt x="101" y="171"/>
                  </a:cubicBezTo>
                  <a:cubicBezTo>
                    <a:pt x="102" y="171"/>
                    <a:pt x="101" y="171"/>
                    <a:pt x="101" y="171"/>
                  </a:cubicBezTo>
                  <a:cubicBezTo>
                    <a:pt x="101" y="171"/>
                    <a:pt x="101" y="172"/>
                    <a:pt x="100" y="172"/>
                  </a:cubicBezTo>
                  <a:cubicBezTo>
                    <a:pt x="100" y="173"/>
                    <a:pt x="99" y="174"/>
                    <a:pt x="99" y="174"/>
                  </a:cubicBezTo>
                  <a:cubicBezTo>
                    <a:pt x="99" y="174"/>
                    <a:pt x="100" y="173"/>
                    <a:pt x="99" y="173"/>
                  </a:cubicBezTo>
                  <a:cubicBezTo>
                    <a:pt x="99" y="173"/>
                    <a:pt x="99" y="173"/>
                    <a:pt x="98" y="173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4"/>
                    <a:pt x="97" y="175"/>
                    <a:pt x="97" y="175"/>
                  </a:cubicBezTo>
                  <a:cubicBezTo>
                    <a:pt x="97" y="175"/>
                    <a:pt x="97" y="175"/>
                    <a:pt x="96" y="175"/>
                  </a:cubicBezTo>
                  <a:cubicBezTo>
                    <a:pt x="97" y="175"/>
                    <a:pt x="97" y="175"/>
                    <a:pt x="98" y="176"/>
                  </a:cubicBezTo>
                  <a:cubicBezTo>
                    <a:pt x="97" y="176"/>
                    <a:pt x="97" y="177"/>
                    <a:pt x="97" y="177"/>
                  </a:cubicBezTo>
                  <a:cubicBezTo>
                    <a:pt x="95" y="177"/>
                    <a:pt x="95" y="178"/>
                    <a:pt x="95" y="178"/>
                  </a:cubicBezTo>
                  <a:cubicBezTo>
                    <a:pt x="95" y="178"/>
                    <a:pt x="95" y="179"/>
                    <a:pt x="95" y="179"/>
                  </a:cubicBezTo>
                  <a:cubicBezTo>
                    <a:pt x="94" y="180"/>
                    <a:pt x="95" y="179"/>
                    <a:pt x="95" y="179"/>
                  </a:cubicBezTo>
                  <a:cubicBezTo>
                    <a:pt x="95" y="180"/>
                    <a:pt x="95" y="180"/>
                    <a:pt x="94" y="180"/>
                  </a:cubicBezTo>
                  <a:cubicBezTo>
                    <a:pt x="94" y="180"/>
                    <a:pt x="94" y="180"/>
                    <a:pt x="95" y="180"/>
                  </a:cubicBezTo>
                  <a:cubicBezTo>
                    <a:pt x="94" y="180"/>
                    <a:pt x="94" y="180"/>
                    <a:pt x="94" y="181"/>
                  </a:cubicBezTo>
                  <a:cubicBezTo>
                    <a:pt x="94" y="181"/>
                    <a:pt x="95" y="181"/>
                    <a:pt x="94" y="181"/>
                  </a:cubicBezTo>
                  <a:cubicBezTo>
                    <a:pt x="94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4" y="182"/>
                  </a:cubicBezTo>
                  <a:cubicBezTo>
                    <a:pt x="95" y="182"/>
                    <a:pt x="95" y="182"/>
                    <a:pt x="95" y="182"/>
                  </a:cubicBezTo>
                  <a:cubicBezTo>
                    <a:pt x="95" y="182"/>
                    <a:pt x="95" y="183"/>
                    <a:pt x="95" y="183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0" y="184"/>
                    <a:pt x="83" y="183"/>
                    <a:pt x="76" y="181"/>
                  </a:cubicBezTo>
                  <a:close/>
                  <a:moveTo>
                    <a:pt x="122" y="60"/>
                  </a:moveTo>
                  <a:cubicBezTo>
                    <a:pt x="122" y="62"/>
                    <a:pt x="121" y="62"/>
                    <a:pt x="121" y="62"/>
                  </a:cubicBezTo>
                  <a:cubicBezTo>
                    <a:pt x="121" y="62"/>
                    <a:pt x="120" y="62"/>
                    <a:pt x="120" y="62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1" y="60"/>
                    <a:pt x="121" y="60"/>
                    <a:pt x="121" y="59"/>
                  </a:cubicBezTo>
                  <a:cubicBezTo>
                    <a:pt x="121" y="59"/>
                    <a:pt x="121" y="58"/>
                    <a:pt x="122" y="58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2" y="57"/>
                  </a:cubicBezTo>
                  <a:cubicBezTo>
                    <a:pt x="122" y="57"/>
                    <a:pt x="122" y="57"/>
                    <a:pt x="123" y="57"/>
                  </a:cubicBezTo>
                  <a:cubicBezTo>
                    <a:pt x="123" y="57"/>
                    <a:pt x="124" y="57"/>
                    <a:pt x="124" y="57"/>
                  </a:cubicBezTo>
                  <a:cubicBezTo>
                    <a:pt x="124" y="58"/>
                    <a:pt x="124" y="58"/>
                    <a:pt x="123" y="58"/>
                  </a:cubicBezTo>
                  <a:cubicBezTo>
                    <a:pt x="123" y="58"/>
                    <a:pt x="122" y="59"/>
                    <a:pt x="122" y="60"/>
                  </a:cubicBezTo>
                  <a:close/>
                  <a:moveTo>
                    <a:pt x="125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2" y="56"/>
                    <a:pt x="122" y="55"/>
                    <a:pt x="122" y="55"/>
                  </a:cubicBezTo>
                  <a:cubicBezTo>
                    <a:pt x="122" y="55"/>
                    <a:pt x="122" y="55"/>
                    <a:pt x="121" y="55"/>
                  </a:cubicBezTo>
                  <a:cubicBezTo>
                    <a:pt x="121" y="55"/>
                    <a:pt x="122" y="55"/>
                    <a:pt x="122" y="55"/>
                  </a:cubicBezTo>
                  <a:cubicBezTo>
                    <a:pt x="121" y="55"/>
                    <a:pt x="121" y="54"/>
                    <a:pt x="121" y="54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5"/>
                    <a:pt x="119" y="55"/>
                    <a:pt x="118" y="55"/>
                  </a:cubicBezTo>
                  <a:cubicBezTo>
                    <a:pt x="119" y="55"/>
                    <a:pt x="119" y="55"/>
                    <a:pt x="119" y="54"/>
                  </a:cubicBezTo>
                  <a:cubicBezTo>
                    <a:pt x="118" y="54"/>
                    <a:pt x="118" y="54"/>
                    <a:pt x="117" y="54"/>
                  </a:cubicBezTo>
                  <a:cubicBezTo>
                    <a:pt x="118" y="54"/>
                    <a:pt x="118" y="54"/>
                    <a:pt x="119" y="53"/>
                  </a:cubicBezTo>
                  <a:cubicBezTo>
                    <a:pt x="119" y="53"/>
                    <a:pt x="120" y="53"/>
                    <a:pt x="120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2" y="53"/>
                    <a:pt x="123" y="53"/>
                  </a:cubicBezTo>
                  <a:cubicBezTo>
                    <a:pt x="123" y="53"/>
                    <a:pt x="123" y="53"/>
                    <a:pt x="124" y="54"/>
                  </a:cubicBezTo>
                  <a:cubicBezTo>
                    <a:pt x="124" y="54"/>
                    <a:pt x="124" y="54"/>
                    <a:pt x="124" y="55"/>
                  </a:cubicBezTo>
                  <a:cubicBezTo>
                    <a:pt x="124" y="55"/>
                    <a:pt x="124" y="55"/>
                    <a:pt x="125" y="55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125" y="57"/>
                    <a:pt x="125" y="57"/>
                    <a:pt x="125" y="56"/>
                  </a:cubicBezTo>
                  <a:close/>
                  <a:moveTo>
                    <a:pt x="99" y="184"/>
                  </a:moveTo>
                  <a:cubicBezTo>
                    <a:pt x="100" y="184"/>
                    <a:pt x="100" y="184"/>
                    <a:pt x="100" y="184"/>
                  </a:cubicBezTo>
                  <a:cubicBezTo>
                    <a:pt x="101" y="184"/>
                    <a:pt x="102" y="184"/>
                    <a:pt x="102" y="184"/>
                  </a:cubicBezTo>
                  <a:cubicBezTo>
                    <a:pt x="101" y="184"/>
                    <a:pt x="101" y="183"/>
                    <a:pt x="101" y="183"/>
                  </a:cubicBezTo>
                  <a:cubicBezTo>
                    <a:pt x="100" y="183"/>
                    <a:pt x="100" y="183"/>
                    <a:pt x="100" y="183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1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80"/>
                    <a:pt x="101" y="180"/>
                    <a:pt x="101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102" y="179"/>
                    <a:pt x="102" y="179"/>
                    <a:pt x="103" y="178"/>
                  </a:cubicBezTo>
                  <a:cubicBezTo>
                    <a:pt x="103" y="178"/>
                    <a:pt x="103" y="178"/>
                    <a:pt x="103" y="178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6"/>
                  </a:cubicBezTo>
                  <a:cubicBezTo>
                    <a:pt x="105" y="176"/>
                    <a:pt x="105" y="176"/>
                    <a:pt x="104" y="176"/>
                  </a:cubicBezTo>
                  <a:cubicBezTo>
                    <a:pt x="104" y="176"/>
                    <a:pt x="104" y="176"/>
                    <a:pt x="104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5" y="175"/>
                    <a:pt x="106" y="174"/>
                    <a:pt x="106" y="174"/>
                  </a:cubicBezTo>
                  <a:cubicBezTo>
                    <a:pt x="106" y="174"/>
                    <a:pt x="107" y="174"/>
                    <a:pt x="108" y="173"/>
                  </a:cubicBezTo>
                  <a:cubicBezTo>
                    <a:pt x="108" y="173"/>
                    <a:pt x="109" y="172"/>
                    <a:pt x="109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09" y="172"/>
                    <a:pt x="109" y="172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109" y="171"/>
                    <a:pt x="109" y="171"/>
                    <a:pt x="109" y="170"/>
                  </a:cubicBezTo>
                  <a:cubicBezTo>
                    <a:pt x="109" y="170"/>
                    <a:pt x="111" y="171"/>
                    <a:pt x="112" y="171"/>
                  </a:cubicBezTo>
                  <a:cubicBezTo>
                    <a:pt x="113" y="170"/>
                    <a:pt x="113" y="169"/>
                    <a:pt x="113" y="169"/>
                  </a:cubicBezTo>
                  <a:cubicBezTo>
                    <a:pt x="114" y="169"/>
                    <a:pt x="114" y="169"/>
                    <a:pt x="114" y="169"/>
                  </a:cubicBezTo>
                  <a:cubicBezTo>
                    <a:pt x="115" y="169"/>
                    <a:pt x="116" y="168"/>
                    <a:pt x="116" y="168"/>
                  </a:cubicBezTo>
                  <a:cubicBezTo>
                    <a:pt x="116" y="168"/>
                    <a:pt x="117" y="169"/>
                    <a:pt x="118" y="168"/>
                  </a:cubicBezTo>
                  <a:cubicBezTo>
                    <a:pt x="119" y="167"/>
                    <a:pt x="120" y="167"/>
                    <a:pt x="120" y="167"/>
                  </a:cubicBezTo>
                  <a:cubicBezTo>
                    <a:pt x="120" y="166"/>
                    <a:pt x="120" y="166"/>
                    <a:pt x="120" y="166"/>
                  </a:cubicBezTo>
                  <a:cubicBezTo>
                    <a:pt x="120" y="166"/>
                    <a:pt x="121" y="165"/>
                    <a:pt x="122" y="165"/>
                  </a:cubicBezTo>
                  <a:cubicBezTo>
                    <a:pt x="123" y="165"/>
                    <a:pt x="123" y="165"/>
                    <a:pt x="124" y="164"/>
                  </a:cubicBezTo>
                  <a:cubicBezTo>
                    <a:pt x="124" y="164"/>
                    <a:pt x="125" y="164"/>
                    <a:pt x="125" y="164"/>
                  </a:cubicBezTo>
                  <a:cubicBezTo>
                    <a:pt x="125" y="164"/>
                    <a:pt x="126" y="162"/>
                    <a:pt x="126" y="162"/>
                  </a:cubicBezTo>
                  <a:cubicBezTo>
                    <a:pt x="127" y="162"/>
                    <a:pt x="128" y="162"/>
                    <a:pt x="128" y="162"/>
                  </a:cubicBezTo>
                  <a:cubicBezTo>
                    <a:pt x="128" y="162"/>
                    <a:pt x="129" y="161"/>
                    <a:pt x="130" y="161"/>
                  </a:cubicBezTo>
                  <a:cubicBezTo>
                    <a:pt x="130" y="160"/>
                    <a:pt x="131" y="159"/>
                    <a:pt x="131" y="159"/>
                  </a:cubicBezTo>
                  <a:cubicBezTo>
                    <a:pt x="131" y="159"/>
                    <a:pt x="133" y="158"/>
                    <a:pt x="133" y="158"/>
                  </a:cubicBezTo>
                  <a:cubicBezTo>
                    <a:pt x="133" y="157"/>
                    <a:pt x="134" y="156"/>
                    <a:pt x="134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6" y="155"/>
                    <a:pt x="138" y="154"/>
                    <a:pt x="138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40" y="154"/>
                    <a:pt x="141" y="154"/>
                    <a:pt x="142" y="154"/>
                  </a:cubicBezTo>
                  <a:cubicBezTo>
                    <a:pt x="142" y="154"/>
                    <a:pt x="142" y="154"/>
                    <a:pt x="142" y="153"/>
                  </a:cubicBezTo>
                  <a:cubicBezTo>
                    <a:pt x="143" y="153"/>
                    <a:pt x="143" y="154"/>
                    <a:pt x="143" y="153"/>
                  </a:cubicBezTo>
                  <a:cubicBezTo>
                    <a:pt x="144" y="153"/>
                    <a:pt x="144" y="152"/>
                    <a:pt x="145" y="152"/>
                  </a:cubicBezTo>
                  <a:cubicBezTo>
                    <a:pt x="145" y="151"/>
                    <a:pt x="146" y="150"/>
                    <a:pt x="146" y="150"/>
                  </a:cubicBezTo>
                  <a:cubicBezTo>
                    <a:pt x="146" y="150"/>
                    <a:pt x="147" y="149"/>
                    <a:pt x="148" y="149"/>
                  </a:cubicBezTo>
                  <a:cubicBezTo>
                    <a:pt x="149" y="149"/>
                    <a:pt x="148" y="148"/>
                    <a:pt x="148" y="148"/>
                  </a:cubicBezTo>
                  <a:cubicBezTo>
                    <a:pt x="148" y="148"/>
                    <a:pt x="149" y="147"/>
                    <a:pt x="149" y="146"/>
                  </a:cubicBezTo>
                  <a:cubicBezTo>
                    <a:pt x="149" y="146"/>
                    <a:pt x="151" y="144"/>
                    <a:pt x="151" y="144"/>
                  </a:cubicBezTo>
                  <a:cubicBezTo>
                    <a:pt x="152" y="144"/>
                    <a:pt x="154" y="142"/>
                    <a:pt x="154" y="142"/>
                  </a:cubicBezTo>
                  <a:cubicBezTo>
                    <a:pt x="154" y="142"/>
                    <a:pt x="154" y="141"/>
                    <a:pt x="155" y="141"/>
                  </a:cubicBezTo>
                  <a:cubicBezTo>
                    <a:pt x="157" y="141"/>
                    <a:pt x="157" y="139"/>
                    <a:pt x="157" y="139"/>
                  </a:cubicBezTo>
                  <a:cubicBezTo>
                    <a:pt x="158" y="138"/>
                    <a:pt x="157" y="138"/>
                    <a:pt x="158" y="137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8" y="136"/>
                    <a:pt x="157" y="136"/>
                    <a:pt x="157" y="136"/>
                  </a:cubicBezTo>
                  <a:cubicBezTo>
                    <a:pt x="156" y="136"/>
                    <a:pt x="155" y="134"/>
                    <a:pt x="155" y="134"/>
                  </a:cubicBezTo>
                  <a:cubicBezTo>
                    <a:pt x="155" y="134"/>
                    <a:pt x="155" y="133"/>
                    <a:pt x="155" y="133"/>
                  </a:cubicBezTo>
                  <a:cubicBezTo>
                    <a:pt x="155" y="133"/>
                    <a:pt x="155" y="133"/>
                    <a:pt x="155" y="132"/>
                  </a:cubicBezTo>
                  <a:cubicBezTo>
                    <a:pt x="154" y="132"/>
                    <a:pt x="153" y="132"/>
                    <a:pt x="152" y="132"/>
                  </a:cubicBezTo>
                  <a:cubicBezTo>
                    <a:pt x="152" y="132"/>
                    <a:pt x="152" y="132"/>
                    <a:pt x="151" y="132"/>
                  </a:cubicBezTo>
                  <a:cubicBezTo>
                    <a:pt x="151" y="131"/>
                    <a:pt x="151" y="132"/>
                    <a:pt x="151" y="132"/>
                  </a:cubicBezTo>
                  <a:cubicBezTo>
                    <a:pt x="151" y="132"/>
                    <a:pt x="150" y="131"/>
                    <a:pt x="150" y="130"/>
                  </a:cubicBezTo>
                  <a:cubicBezTo>
                    <a:pt x="150" y="129"/>
                    <a:pt x="148" y="128"/>
                    <a:pt x="148" y="128"/>
                  </a:cubicBezTo>
                  <a:cubicBezTo>
                    <a:pt x="147" y="128"/>
                    <a:pt x="147" y="125"/>
                    <a:pt x="147" y="125"/>
                  </a:cubicBezTo>
                  <a:cubicBezTo>
                    <a:pt x="147" y="125"/>
                    <a:pt x="146" y="125"/>
                    <a:pt x="146" y="124"/>
                  </a:cubicBezTo>
                  <a:cubicBezTo>
                    <a:pt x="146" y="124"/>
                    <a:pt x="146" y="122"/>
                    <a:pt x="146" y="122"/>
                  </a:cubicBezTo>
                  <a:cubicBezTo>
                    <a:pt x="146" y="122"/>
                    <a:pt x="145" y="122"/>
                    <a:pt x="145" y="121"/>
                  </a:cubicBezTo>
                  <a:cubicBezTo>
                    <a:pt x="145" y="120"/>
                    <a:pt x="144" y="119"/>
                    <a:pt x="144" y="119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2" y="118"/>
                    <a:pt x="141" y="119"/>
                    <a:pt x="141" y="119"/>
                  </a:cubicBezTo>
                  <a:cubicBezTo>
                    <a:pt x="141" y="119"/>
                    <a:pt x="140" y="118"/>
                    <a:pt x="140" y="117"/>
                  </a:cubicBezTo>
                  <a:cubicBezTo>
                    <a:pt x="140" y="117"/>
                    <a:pt x="140" y="116"/>
                    <a:pt x="140" y="116"/>
                  </a:cubicBezTo>
                  <a:cubicBezTo>
                    <a:pt x="139" y="116"/>
                    <a:pt x="139" y="115"/>
                    <a:pt x="139" y="115"/>
                  </a:cubicBezTo>
                  <a:cubicBezTo>
                    <a:pt x="139" y="114"/>
                    <a:pt x="138" y="114"/>
                    <a:pt x="138" y="113"/>
                  </a:cubicBezTo>
                  <a:cubicBezTo>
                    <a:pt x="138" y="113"/>
                    <a:pt x="138" y="113"/>
                    <a:pt x="137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1"/>
                    <a:pt x="138" y="111"/>
                    <a:pt x="137" y="111"/>
                  </a:cubicBezTo>
                  <a:cubicBezTo>
                    <a:pt x="137" y="111"/>
                    <a:pt x="137" y="112"/>
                    <a:pt x="137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1"/>
                    <a:pt x="136" y="111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10"/>
                    <a:pt x="134" y="111"/>
                    <a:pt x="133" y="111"/>
                  </a:cubicBezTo>
                  <a:cubicBezTo>
                    <a:pt x="132" y="111"/>
                    <a:pt x="133" y="109"/>
                    <a:pt x="132" y="110"/>
                  </a:cubicBezTo>
                  <a:cubicBezTo>
                    <a:pt x="132" y="110"/>
                    <a:pt x="130" y="109"/>
                    <a:pt x="130" y="109"/>
                  </a:cubicBezTo>
                  <a:cubicBezTo>
                    <a:pt x="131" y="108"/>
                    <a:pt x="129" y="108"/>
                    <a:pt x="129" y="108"/>
                  </a:cubicBezTo>
                  <a:cubicBezTo>
                    <a:pt x="129" y="107"/>
                    <a:pt x="129" y="107"/>
                    <a:pt x="129" y="107"/>
                  </a:cubicBezTo>
                  <a:cubicBezTo>
                    <a:pt x="128" y="107"/>
                    <a:pt x="128" y="107"/>
                    <a:pt x="128" y="108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7" y="108"/>
                    <a:pt x="127" y="107"/>
                    <a:pt x="128" y="106"/>
                  </a:cubicBezTo>
                  <a:cubicBezTo>
                    <a:pt x="128" y="106"/>
                    <a:pt x="127" y="105"/>
                    <a:pt x="126" y="106"/>
                  </a:cubicBezTo>
                  <a:cubicBezTo>
                    <a:pt x="124" y="108"/>
                    <a:pt x="124" y="106"/>
                    <a:pt x="123" y="107"/>
                  </a:cubicBezTo>
                  <a:cubicBezTo>
                    <a:pt x="121" y="107"/>
                    <a:pt x="121" y="109"/>
                    <a:pt x="121" y="109"/>
                  </a:cubicBezTo>
                  <a:cubicBezTo>
                    <a:pt x="120" y="108"/>
                    <a:pt x="119" y="109"/>
                    <a:pt x="119" y="109"/>
                  </a:cubicBezTo>
                  <a:cubicBezTo>
                    <a:pt x="119" y="109"/>
                    <a:pt x="118" y="107"/>
                    <a:pt x="117" y="107"/>
                  </a:cubicBezTo>
                  <a:cubicBezTo>
                    <a:pt x="116" y="107"/>
                    <a:pt x="116" y="108"/>
                    <a:pt x="114" y="107"/>
                  </a:cubicBezTo>
                  <a:cubicBezTo>
                    <a:pt x="113" y="107"/>
                    <a:pt x="113" y="104"/>
                    <a:pt x="113" y="104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14" y="101"/>
                    <a:pt x="114" y="101"/>
                    <a:pt x="114" y="100"/>
                  </a:cubicBezTo>
                  <a:cubicBezTo>
                    <a:pt x="114" y="100"/>
                    <a:pt x="115" y="100"/>
                    <a:pt x="115" y="100"/>
                  </a:cubicBezTo>
                  <a:cubicBezTo>
                    <a:pt x="115" y="99"/>
                    <a:pt x="115" y="99"/>
                    <a:pt x="115" y="98"/>
                  </a:cubicBezTo>
                  <a:cubicBezTo>
                    <a:pt x="115" y="98"/>
                    <a:pt x="115" y="98"/>
                    <a:pt x="114" y="98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3" y="97"/>
                    <a:pt x="113" y="97"/>
                    <a:pt x="112" y="96"/>
                  </a:cubicBezTo>
                  <a:cubicBezTo>
                    <a:pt x="112" y="96"/>
                    <a:pt x="110" y="96"/>
                    <a:pt x="109" y="96"/>
                  </a:cubicBezTo>
                  <a:cubicBezTo>
                    <a:pt x="109" y="96"/>
                    <a:pt x="109" y="95"/>
                    <a:pt x="110" y="95"/>
                  </a:cubicBezTo>
                  <a:cubicBezTo>
                    <a:pt x="111" y="95"/>
                    <a:pt x="111" y="93"/>
                    <a:pt x="111" y="93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2" y="90"/>
                    <a:pt x="112" y="90"/>
                  </a:cubicBezTo>
                  <a:cubicBezTo>
                    <a:pt x="113" y="90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8"/>
                  </a:cubicBezTo>
                  <a:cubicBezTo>
                    <a:pt x="112" y="88"/>
                    <a:pt x="112" y="88"/>
                    <a:pt x="111" y="88"/>
                  </a:cubicBezTo>
                  <a:cubicBezTo>
                    <a:pt x="111" y="88"/>
                    <a:pt x="110" y="88"/>
                    <a:pt x="110" y="88"/>
                  </a:cubicBezTo>
                  <a:cubicBezTo>
                    <a:pt x="110" y="88"/>
                    <a:pt x="110" y="88"/>
                    <a:pt x="109" y="88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8" y="88"/>
                    <a:pt x="108" y="89"/>
                    <a:pt x="108" y="89"/>
                  </a:cubicBezTo>
                  <a:cubicBezTo>
                    <a:pt x="108" y="89"/>
                    <a:pt x="108" y="90"/>
                    <a:pt x="107" y="90"/>
                  </a:cubicBezTo>
                  <a:cubicBezTo>
                    <a:pt x="106" y="90"/>
                    <a:pt x="105" y="91"/>
                    <a:pt x="105" y="91"/>
                  </a:cubicBezTo>
                  <a:cubicBezTo>
                    <a:pt x="105" y="91"/>
                    <a:pt x="104" y="90"/>
                    <a:pt x="104" y="90"/>
                  </a:cubicBezTo>
                  <a:cubicBezTo>
                    <a:pt x="104" y="90"/>
                    <a:pt x="103" y="89"/>
                    <a:pt x="102" y="89"/>
                  </a:cubicBezTo>
                  <a:cubicBezTo>
                    <a:pt x="102" y="89"/>
                    <a:pt x="102" y="87"/>
                    <a:pt x="102" y="87"/>
                  </a:cubicBezTo>
                  <a:cubicBezTo>
                    <a:pt x="101" y="86"/>
                    <a:pt x="101" y="85"/>
                    <a:pt x="101" y="85"/>
                  </a:cubicBezTo>
                  <a:cubicBezTo>
                    <a:pt x="101" y="85"/>
                    <a:pt x="100" y="84"/>
                    <a:pt x="102" y="83"/>
                  </a:cubicBezTo>
                  <a:cubicBezTo>
                    <a:pt x="103" y="81"/>
                    <a:pt x="102" y="81"/>
                    <a:pt x="103" y="80"/>
                  </a:cubicBezTo>
                  <a:cubicBezTo>
                    <a:pt x="104" y="79"/>
                    <a:pt x="102" y="77"/>
                    <a:pt x="104" y="77"/>
                  </a:cubicBezTo>
                  <a:cubicBezTo>
                    <a:pt x="106" y="76"/>
                    <a:pt x="108" y="75"/>
                    <a:pt x="108" y="75"/>
                  </a:cubicBezTo>
                  <a:cubicBezTo>
                    <a:pt x="108" y="75"/>
                    <a:pt x="109" y="75"/>
                    <a:pt x="110" y="76"/>
                  </a:cubicBezTo>
                  <a:cubicBezTo>
                    <a:pt x="111" y="77"/>
                    <a:pt x="113" y="78"/>
                    <a:pt x="113" y="77"/>
                  </a:cubicBezTo>
                  <a:cubicBezTo>
                    <a:pt x="113" y="77"/>
                    <a:pt x="113" y="78"/>
                    <a:pt x="114" y="78"/>
                  </a:cubicBezTo>
                  <a:cubicBezTo>
                    <a:pt x="114" y="78"/>
                    <a:pt x="114" y="76"/>
                    <a:pt x="114" y="76"/>
                  </a:cubicBezTo>
                  <a:cubicBezTo>
                    <a:pt x="114" y="76"/>
                    <a:pt x="115" y="77"/>
                    <a:pt x="117" y="77"/>
                  </a:cubicBezTo>
                  <a:cubicBezTo>
                    <a:pt x="118" y="77"/>
                    <a:pt x="118" y="78"/>
                    <a:pt x="118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0" y="78"/>
                    <a:pt x="121" y="80"/>
                    <a:pt x="120" y="81"/>
                  </a:cubicBezTo>
                  <a:cubicBezTo>
                    <a:pt x="120" y="82"/>
                    <a:pt x="121" y="82"/>
                    <a:pt x="121" y="83"/>
                  </a:cubicBezTo>
                  <a:cubicBezTo>
                    <a:pt x="121" y="84"/>
                    <a:pt x="121" y="84"/>
                    <a:pt x="121" y="85"/>
                  </a:cubicBezTo>
                  <a:cubicBezTo>
                    <a:pt x="121" y="87"/>
                    <a:pt x="122" y="87"/>
                    <a:pt x="123" y="85"/>
                  </a:cubicBezTo>
                  <a:cubicBezTo>
                    <a:pt x="123" y="83"/>
                    <a:pt x="124" y="83"/>
                    <a:pt x="123" y="82"/>
                  </a:cubicBezTo>
                  <a:cubicBezTo>
                    <a:pt x="123" y="82"/>
                    <a:pt x="124" y="81"/>
                    <a:pt x="123" y="80"/>
                  </a:cubicBezTo>
                  <a:cubicBezTo>
                    <a:pt x="123" y="79"/>
                    <a:pt x="123" y="77"/>
                    <a:pt x="124" y="77"/>
                  </a:cubicBezTo>
                  <a:cubicBezTo>
                    <a:pt x="125" y="77"/>
                    <a:pt x="126" y="76"/>
                    <a:pt x="127" y="76"/>
                  </a:cubicBezTo>
                  <a:cubicBezTo>
                    <a:pt x="127" y="76"/>
                    <a:pt x="127" y="75"/>
                    <a:pt x="129" y="75"/>
                  </a:cubicBezTo>
                  <a:cubicBezTo>
                    <a:pt x="130" y="75"/>
                    <a:pt x="132" y="74"/>
                    <a:pt x="131" y="73"/>
                  </a:cubicBezTo>
                  <a:cubicBezTo>
                    <a:pt x="131" y="72"/>
                    <a:pt x="132" y="71"/>
                    <a:pt x="132" y="71"/>
                  </a:cubicBezTo>
                  <a:cubicBezTo>
                    <a:pt x="132" y="71"/>
                    <a:pt x="133" y="71"/>
                    <a:pt x="133" y="70"/>
                  </a:cubicBezTo>
                  <a:cubicBezTo>
                    <a:pt x="133" y="70"/>
                    <a:pt x="134" y="70"/>
                    <a:pt x="134" y="68"/>
                  </a:cubicBezTo>
                  <a:cubicBezTo>
                    <a:pt x="134" y="68"/>
                    <a:pt x="136" y="69"/>
                    <a:pt x="137" y="68"/>
                  </a:cubicBezTo>
                  <a:cubicBezTo>
                    <a:pt x="137" y="68"/>
                    <a:pt x="138" y="68"/>
                    <a:pt x="138" y="69"/>
                  </a:cubicBezTo>
                  <a:cubicBezTo>
                    <a:pt x="138" y="69"/>
                    <a:pt x="139" y="69"/>
                    <a:pt x="139" y="68"/>
                  </a:cubicBezTo>
                  <a:cubicBezTo>
                    <a:pt x="139" y="68"/>
                    <a:pt x="139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8" y="67"/>
                    <a:pt x="139" y="66"/>
                  </a:cubicBezTo>
                  <a:cubicBezTo>
                    <a:pt x="139" y="66"/>
                    <a:pt x="140" y="66"/>
                    <a:pt x="140" y="66"/>
                  </a:cubicBezTo>
                  <a:cubicBezTo>
                    <a:pt x="140" y="66"/>
                    <a:pt x="141" y="66"/>
                    <a:pt x="141" y="66"/>
                  </a:cubicBezTo>
                  <a:cubicBezTo>
                    <a:pt x="141" y="66"/>
                    <a:pt x="142" y="66"/>
                    <a:pt x="142" y="66"/>
                  </a:cubicBezTo>
                  <a:cubicBezTo>
                    <a:pt x="143" y="66"/>
                    <a:pt x="143" y="65"/>
                    <a:pt x="143" y="65"/>
                  </a:cubicBezTo>
                  <a:cubicBezTo>
                    <a:pt x="144" y="66"/>
                    <a:pt x="144" y="65"/>
                    <a:pt x="145" y="66"/>
                  </a:cubicBezTo>
                  <a:cubicBezTo>
                    <a:pt x="145" y="66"/>
                    <a:pt x="144" y="66"/>
                    <a:pt x="144" y="66"/>
                  </a:cubicBezTo>
                  <a:cubicBezTo>
                    <a:pt x="143" y="67"/>
                    <a:pt x="143" y="67"/>
                    <a:pt x="144" y="68"/>
                  </a:cubicBezTo>
                  <a:cubicBezTo>
                    <a:pt x="144" y="68"/>
                    <a:pt x="145" y="68"/>
                    <a:pt x="145" y="67"/>
                  </a:cubicBezTo>
                  <a:cubicBezTo>
                    <a:pt x="146" y="67"/>
                    <a:pt x="146" y="68"/>
                    <a:pt x="147" y="67"/>
                  </a:cubicBezTo>
                  <a:cubicBezTo>
                    <a:pt x="147" y="67"/>
                    <a:pt x="148" y="68"/>
                    <a:pt x="148" y="67"/>
                  </a:cubicBezTo>
                  <a:cubicBezTo>
                    <a:pt x="148" y="67"/>
                    <a:pt x="149" y="68"/>
                    <a:pt x="149" y="67"/>
                  </a:cubicBezTo>
                  <a:cubicBezTo>
                    <a:pt x="149" y="67"/>
                    <a:pt x="150" y="68"/>
                    <a:pt x="150" y="67"/>
                  </a:cubicBezTo>
                  <a:cubicBezTo>
                    <a:pt x="150" y="67"/>
                    <a:pt x="150" y="66"/>
                    <a:pt x="150" y="66"/>
                  </a:cubicBezTo>
                  <a:cubicBezTo>
                    <a:pt x="150" y="66"/>
                    <a:pt x="150" y="66"/>
                    <a:pt x="150" y="66"/>
                  </a:cubicBezTo>
                  <a:cubicBezTo>
                    <a:pt x="149" y="65"/>
                    <a:pt x="149" y="66"/>
                    <a:pt x="149" y="66"/>
                  </a:cubicBezTo>
                  <a:cubicBezTo>
                    <a:pt x="149" y="66"/>
                    <a:pt x="148" y="66"/>
                    <a:pt x="148" y="67"/>
                  </a:cubicBezTo>
                  <a:cubicBezTo>
                    <a:pt x="148" y="67"/>
                    <a:pt x="148" y="66"/>
                    <a:pt x="147" y="66"/>
                  </a:cubicBezTo>
                  <a:cubicBezTo>
                    <a:pt x="147" y="66"/>
                    <a:pt x="148" y="66"/>
                    <a:pt x="148" y="66"/>
                  </a:cubicBezTo>
                  <a:cubicBezTo>
                    <a:pt x="148" y="65"/>
                    <a:pt x="147" y="65"/>
                    <a:pt x="147" y="65"/>
                  </a:cubicBezTo>
                  <a:cubicBezTo>
                    <a:pt x="147" y="65"/>
                    <a:pt x="147" y="65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5" y="63"/>
                    <a:pt x="146" y="63"/>
                  </a:cubicBezTo>
                  <a:cubicBezTo>
                    <a:pt x="146" y="63"/>
                    <a:pt x="145" y="63"/>
                    <a:pt x="145" y="62"/>
                  </a:cubicBezTo>
                  <a:cubicBezTo>
                    <a:pt x="145" y="62"/>
                    <a:pt x="145" y="63"/>
                    <a:pt x="146" y="62"/>
                  </a:cubicBezTo>
                  <a:cubicBezTo>
                    <a:pt x="146" y="62"/>
                    <a:pt x="146" y="63"/>
                    <a:pt x="146" y="62"/>
                  </a:cubicBezTo>
                  <a:cubicBezTo>
                    <a:pt x="147" y="61"/>
                    <a:pt x="145" y="61"/>
                    <a:pt x="145" y="61"/>
                  </a:cubicBezTo>
                  <a:cubicBezTo>
                    <a:pt x="145" y="61"/>
                    <a:pt x="145" y="61"/>
                    <a:pt x="144" y="60"/>
                  </a:cubicBezTo>
                  <a:cubicBezTo>
                    <a:pt x="144" y="60"/>
                    <a:pt x="142" y="60"/>
                    <a:pt x="141" y="61"/>
                  </a:cubicBezTo>
                  <a:cubicBezTo>
                    <a:pt x="141" y="61"/>
                    <a:pt x="142" y="59"/>
                    <a:pt x="143" y="60"/>
                  </a:cubicBezTo>
                  <a:cubicBezTo>
                    <a:pt x="143" y="60"/>
                    <a:pt x="144" y="59"/>
                    <a:pt x="145" y="59"/>
                  </a:cubicBezTo>
                  <a:cubicBezTo>
                    <a:pt x="145" y="59"/>
                    <a:pt x="148" y="60"/>
                    <a:pt x="149" y="61"/>
                  </a:cubicBezTo>
                  <a:cubicBezTo>
                    <a:pt x="150" y="62"/>
                    <a:pt x="151" y="62"/>
                    <a:pt x="151" y="62"/>
                  </a:cubicBezTo>
                  <a:cubicBezTo>
                    <a:pt x="151" y="62"/>
                    <a:pt x="153" y="61"/>
                    <a:pt x="154" y="62"/>
                  </a:cubicBezTo>
                  <a:cubicBezTo>
                    <a:pt x="154" y="62"/>
                    <a:pt x="155" y="61"/>
                    <a:pt x="155" y="61"/>
                  </a:cubicBezTo>
                  <a:cubicBezTo>
                    <a:pt x="155" y="61"/>
                    <a:pt x="155" y="60"/>
                    <a:pt x="155" y="60"/>
                  </a:cubicBezTo>
                  <a:cubicBezTo>
                    <a:pt x="155" y="59"/>
                    <a:pt x="155" y="59"/>
                    <a:pt x="154" y="59"/>
                  </a:cubicBezTo>
                  <a:cubicBezTo>
                    <a:pt x="154" y="59"/>
                    <a:pt x="154" y="58"/>
                    <a:pt x="154" y="58"/>
                  </a:cubicBezTo>
                  <a:cubicBezTo>
                    <a:pt x="154" y="58"/>
                    <a:pt x="154" y="58"/>
                    <a:pt x="154" y="58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57"/>
                    <a:pt x="153" y="57"/>
                    <a:pt x="153" y="5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4"/>
                    <a:pt x="151" y="53"/>
                  </a:cubicBezTo>
                  <a:cubicBezTo>
                    <a:pt x="151" y="52"/>
                    <a:pt x="150" y="52"/>
                    <a:pt x="150" y="52"/>
                  </a:cubicBezTo>
                  <a:cubicBezTo>
                    <a:pt x="150" y="52"/>
                    <a:pt x="150" y="50"/>
                    <a:pt x="149" y="50"/>
                  </a:cubicBezTo>
                  <a:cubicBezTo>
                    <a:pt x="149" y="49"/>
                    <a:pt x="148" y="47"/>
                    <a:pt x="148" y="47"/>
                  </a:cubicBezTo>
                  <a:cubicBezTo>
                    <a:pt x="148" y="47"/>
                    <a:pt x="148" y="48"/>
                    <a:pt x="147" y="48"/>
                  </a:cubicBezTo>
                  <a:cubicBezTo>
                    <a:pt x="147" y="48"/>
                    <a:pt x="147" y="48"/>
                    <a:pt x="147" y="49"/>
                  </a:cubicBezTo>
                  <a:cubicBezTo>
                    <a:pt x="147" y="49"/>
                    <a:pt x="146" y="49"/>
                    <a:pt x="146" y="49"/>
                  </a:cubicBezTo>
                  <a:cubicBezTo>
                    <a:pt x="145" y="49"/>
                    <a:pt x="145" y="48"/>
                    <a:pt x="144" y="48"/>
                  </a:cubicBezTo>
                  <a:cubicBezTo>
                    <a:pt x="144" y="48"/>
                    <a:pt x="143" y="47"/>
                    <a:pt x="144" y="46"/>
                  </a:cubicBezTo>
                  <a:cubicBezTo>
                    <a:pt x="144" y="46"/>
                    <a:pt x="144" y="46"/>
                    <a:pt x="144" y="45"/>
                  </a:cubicBezTo>
                  <a:cubicBezTo>
                    <a:pt x="144" y="45"/>
                    <a:pt x="143" y="45"/>
                    <a:pt x="143" y="45"/>
                  </a:cubicBezTo>
                  <a:cubicBezTo>
                    <a:pt x="143" y="45"/>
                    <a:pt x="143" y="45"/>
                    <a:pt x="142" y="44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1" y="43"/>
                    <a:pt x="141" y="42"/>
                    <a:pt x="141" y="42"/>
                  </a:cubicBezTo>
                  <a:cubicBezTo>
                    <a:pt x="141" y="42"/>
                    <a:pt x="140" y="41"/>
                    <a:pt x="140" y="41"/>
                  </a:cubicBezTo>
                  <a:cubicBezTo>
                    <a:pt x="139" y="41"/>
                    <a:pt x="139" y="41"/>
                    <a:pt x="138" y="41"/>
                  </a:cubicBezTo>
                  <a:cubicBezTo>
                    <a:pt x="138" y="41"/>
                    <a:pt x="138" y="40"/>
                    <a:pt x="137" y="40"/>
                  </a:cubicBezTo>
                  <a:cubicBezTo>
                    <a:pt x="136" y="40"/>
                    <a:pt x="135" y="39"/>
                    <a:pt x="136" y="41"/>
                  </a:cubicBezTo>
                  <a:cubicBezTo>
                    <a:pt x="136" y="42"/>
                    <a:pt x="135" y="42"/>
                    <a:pt x="135" y="42"/>
                  </a:cubicBezTo>
                  <a:cubicBezTo>
                    <a:pt x="135" y="42"/>
                    <a:pt x="136" y="42"/>
                    <a:pt x="136" y="43"/>
                  </a:cubicBezTo>
                  <a:cubicBezTo>
                    <a:pt x="136" y="43"/>
                    <a:pt x="136" y="43"/>
                    <a:pt x="135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4" y="44"/>
                  </a:cubicBezTo>
                  <a:cubicBezTo>
                    <a:pt x="135" y="45"/>
                    <a:pt x="135" y="45"/>
                    <a:pt x="136" y="45"/>
                  </a:cubicBezTo>
                  <a:cubicBezTo>
                    <a:pt x="136" y="45"/>
                    <a:pt x="136" y="46"/>
                    <a:pt x="136" y="47"/>
                  </a:cubicBezTo>
                  <a:cubicBezTo>
                    <a:pt x="136" y="48"/>
                    <a:pt x="134" y="49"/>
                    <a:pt x="134" y="49"/>
                  </a:cubicBezTo>
                  <a:cubicBezTo>
                    <a:pt x="134" y="48"/>
                    <a:pt x="133" y="48"/>
                    <a:pt x="132" y="48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3" y="49"/>
                    <a:pt x="133" y="50"/>
                    <a:pt x="133" y="50"/>
                  </a:cubicBezTo>
                  <a:cubicBezTo>
                    <a:pt x="133" y="50"/>
                    <a:pt x="133" y="51"/>
                    <a:pt x="133" y="51"/>
                  </a:cubicBezTo>
                  <a:cubicBezTo>
                    <a:pt x="133" y="51"/>
                    <a:pt x="133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1" y="52"/>
                    <a:pt x="131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1" y="51"/>
                    <a:pt x="130" y="51"/>
                    <a:pt x="130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1" y="51"/>
                    <a:pt x="131" y="50"/>
                    <a:pt x="131" y="50"/>
                  </a:cubicBezTo>
                  <a:cubicBezTo>
                    <a:pt x="131" y="50"/>
                    <a:pt x="130" y="50"/>
                    <a:pt x="130" y="49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30" y="49"/>
                    <a:pt x="130" y="48"/>
                    <a:pt x="130" y="48"/>
                  </a:cubicBezTo>
                  <a:cubicBezTo>
                    <a:pt x="131" y="47"/>
                    <a:pt x="129" y="46"/>
                    <a:pt x="129" y="46"/>
                  </a:cubicBezTo>
                  <a:cubicBezTo>
                    <a:pt x="129" y="46"/>
                    <a:pt x="127" y="46"/>
                    <a:pt x="127" y="45"/>
                  </a:cubicBezTo>
                  <a:cubicBezTo>
                    <a:pt x="126" y="45"/>
                    <a:pt x="125" y="45"/>
                    <a:pt x="124" y="43"/>
                  </a:cubicBezTo>
                  <a:cubicBezTo>
                    <a:pt x="124" y="42"/>
                    <a:pt x="123" y="42"/>
                    <a:pt x="123" y="42"/>
                  </a:cubicBezTo>
                  <a:cubicBezTo>
                    <a:pt x="123" y="42"/>
                    <a:pt x="122" y="42"/>
                    <a:pt x="121" y="41"/>
                  </a:cubicBezTo>
                  <a:cubicBezTo>
                    <a:pt x="120" y="41"/>
                    <a:pt x="120" y="39"/>
                    <a:pt x="120" y="39"/>
                  </a:cubicBezTo>
                  <a:cubicBezTo>
                    <a:pt x="119" y="39"/>
                    <a:pt x="119" y="39"/>
                    <a:pt x="118" y="39"/>
                  </a:cubicBezTo>
                  <a:cubicBezTo>
                    <a:pt x="118" y="39"/>
                    <a:pt x="118" y="37"/>
                    <a:pt x="120" y="36"/>
                  </a:cubicBezTo>
                  <a:cubicBezTo>
                    <a:pt x="121" y="36"/>
                    <a:pt x="123" y="35"/>
                    <a:pt x="124" y="35"/>
                  </a:cubicBezTo>
                  <a:cubicBezTo>
                    <a:pt x="124" y="35"/>
                    <a:pt x="124" y="35"/>
                    <a:pt x="124" y="34"/>
                  </a:cubicBezTo>
                  <a:cubicBezTo>
                    <a:pt x="124" y="34"/>
                    <a:pt x="125" y="35"/>
                    <a:pt x="125" y="34"/>
                  </a:cubicBezTo>
                  <a:cubicBezTo>
                    <a:pt x="125" y="34"/>
                    <a:pt x="126" y="35"/>
                    <a:pt x="127" y="34"/>
                  </a:cubicBezTo>
                  <a:cubicBezTo>
                    <a:pt x="127" y="34"/>
                    <a:pt x="128" y="34"/>
                    <a:pt x="128" y="33"/>
                  </a:cubicBezTo>
                  <a:cubicBezTo>
                    <a:pt x="128" y="33"/>
                    <a:pt x="129" y="33"/>
                    <a:pt x="129" y="33"/>
                  </a:cubicBezTo>
                  <a:cubicBezTo>
                    <a:pt x="130" y="32"/>
                    <a:pt x="129" y="32"/>
                    <a:pt x="129" y="32"/>
                  </a:cubicBezTo>
                  <a:cubicBezTo>
                    <a:pt x="129" y="32"/>
                    <a:pt x="130" y="32"/>
                    <a:pt x="130" y="33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0" y="34"/>
                    <a:pt x="130" y="33"/>
                    <a:pt x="129" y="33"/>
                  </a:cubicBezTo>
                  <a:cubicBezTo>
                    <a:pt x="129" y="34"/>
                    <a:pt x="128" y="35"/>
                    <a:pt x="128" y="35"/>
                  </a:cubicBezTo>
                  <a:cubicBezTo>
                    <a:pt x="128" y="35"/>
                    <a:pt x="128" y="35"/>
                    <a:pt x="127" y="35"/>
                  </a:cubicBezTo>
                  <a:cubicBezTo>
                    <a:pt x="127" y="35"/>
                    <a:pt x="128" y="36"/>
                    <a:pt x="129" y="36"/>
                  </a:cubicBezTo>
                  <a:cubicBezTo>
                    <a:pt x="129" y="36"/>
                    <a:pt x="129" y="36"/>
                    <a:pt x="129" y="37"/>
                  </a:cubicBezTo>
                  <a:cubicBezTo>
                    <a:pt x="129" y="37"/>
                    <a:pt x="130" y="36"/>
                    <a:pt x="130" y="36"/>
                  </a:cubicBezTo>
                  <a:cubicBezTo>
                    <a:pt x="130" y="36"/>
                    <a:pt x="131" y="37"/>
                    <a:pt x="131" y="36"/>
                  </a:cubicBezTo>
                  <a:cubicBezTo>
                    <a:pt x="131" y="36"/>
                    <a:pt x="131" y="36"/>
                    <a:pt x="132" y="37"/>
                  </a:cubicBezTo>
                  <a:cubicBezTo>
                    <a:pt x="132" y="37"/>
                    <a:pt x="133" y="37"/>
                    <a:pt x="133" y="37"/>
                  </a:cubicBezTo>
                  <a:cubicBezTo>
                    <a:pt x="133" y="37"/>
                    <a:pt x="133" y="38"/>
                    <a:pt x="134" y="38"/>
                  </a:cubicBezTo>
                  <a:cubicBezTo>
                    <a:pt x="134" y="38"/>
                    <a:pt x="135" y="38"/>
                    <a:pt x="135" y="38"/>
                  </a:cubicBezTo>
                  <a:cubicBezTo>
                    <a:pt x="135" y="38"/>
                    <a:pt x="134" y="37"/>
                    <a:pt x="133" y="37"/>
                  </a:cubicBezTo>
                  <a:cubicBezTo>
                    <a:pt x="133" y="37"/>
                    <a:pt x="133" y="36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1" y="35"/>
                    <a:pt x="131" y="34"/>
                  </a:cubicBezTo>
                  <a:cubicBezTo>
                    <a:pt x="131" y="34"/>
                    <a:pt x="131" y="35"/>
                    <a:pt x="132" y="35"/>
                  </a:cubicBezTo>
                  <a:cubicBezTo>
                    <a:pt x="132" y="35"/>
                    <a:pt x="132" y="33"/>
                    <a:pt x="131" y="33"/>
                  </a:cubicBezTo>
                  <a:cubicBezTo>
                    <a:pt x="131" y="33"/>
                    <a:pt x="132" y="33"/>
                    <a:pt x="132" y="34"/>
                  </a:cubicBezTo>
                  <a:cubicBezTo>
                    <a:pt x="132" y="34"/>
                    <a:pt x="132" y="34"/>
                    <a:pt x="132" y="33"/>
                  </a:cubicBezTo>
                  <a:cubicBezTo>
                    <a:pt x="132" y="33"/>
                    <a:pt x="133" y="34"/>
                    <a:pt x="134" y="34"/>
                  </a:cubicBezTo>
                  <a:cubicBezTo>
                    <a:pt x="134" y="34"/>
                    <a:pt x="135" y="33"/>
                    <a:pt x="134" y="33"/>
                  </a:cubicBezTo>
                  <a:cubicBezTo>
                    <a:pt x="133" y="32"/>
                    <a:pt x="133" y="31"/>
                    <a:pt x="133" y="31"/>
                  </a:cubicBezTo>
                  <a:cubicBezTo>
                    <a:pt x="133" y="31"/>
                    <a:pt x="134" y="32"/>
                    <a:pt x="135" y="32"/>
                  </a:cubicBezTo>
                  <a:cubicBezTo>
                    <a:pt x="135" y="32"/>
                    <a:pt x="135" y="31"/>
                    <a:pt x="134" y="31"/>
                  </a:cubicBezTo>
                  <a:cubicBezTo>
                    <a:pt x="134" y="31"/>
                    <a:pt x="134" y="30"/>
                    <a:pt x="134" y="30"/>
                  </a:cubicBezTo>
                  <a:cubicBezTo>
                    <a:pt x="134" y="30"/>
                    <a:pt x="134" y="30"/>
                    <a:pt x="135" y="30"/>
                  </a:cubicBezTo>
                  <a:cubicBezTo>
                    <a:pt x="135" y="30"/>
                    <a:pt x="135" y="31"/>
                    <a:pt x="135" y="31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6" y="31"/>
                    <a:pt x="137" y="31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32"/>
                    <a:pt x="138" y="32"/>
                    <a:pt x="139" y="32"/>
                  </a:cubicBezTo>
                  <a:cubicBezTo>
                    <a:pt x="139" y="33"/>
                    <a:pt x="139" y="33"/>
                    <a:pt x="140" y="33"/>
                  </a:cubicBezTo>
                  <a:cubicBezTo>
                    <a:pt x="140" y="33"/>
                    <a:pt x="140" y="34"/>
                    <a:pt x="140" y="34"/>
                  </a:cubicBezTo>
                  <a:cubicBezTo>
                    <a:pt x="140" y="34"/>
                    <a:pt x="140" y="34"/>
                    <a:pt x="141" y="34"/>
                  </a:cubicBezTo>
                  <a:cubicBezTo>
                    <a:pt x="141" y="35"/>
                    <a:pt x="141" y="35"/>
                    <a:pt x="141" y="36"/>
                  </a:cubicBezTo>
                  <a:cubicBezTo>
                    <a:pt x="141" y="35"/>
                    <a:pt x="141" y="35"/>
                    <a:pt x="142" y="35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42" y="36"/>
                    <a:pt x="142" y="36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7"/>
                    <a:pt x="140" y="37"/>
                    <a:pt x="140" y="37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8"/>
                    <a:pt x="139" y="38"/>
                    <a:pt x="139" y="37"/>
                  </a:cubicBezTo>
                  <a:cubicBezTo>
                    <a:pt x="138" y="37"/>
                    <a:pt x="138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7"/>
                    <a:pt x="136" y="37"/>
                    <a:pt x="136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8" y="38"/>
                    <a:pt x="138" y="39"/>
                    <a:pt x="138" y="39"/>
                  </a:cubicBezTo>
                  <a:cubicBezTo>
                    <a:pt x="138" y="39"/>
                    <a:pt x="138" y="39"/>
                    <a:pt x="139" y="39"/>
                  </a:cubicBezTo>
                  <a:cubicBezTo>
                    <a:pt x="139" y="39"/>
                    <a:pt x="140" y="39"/>
                    <a:pt x="140" y="39"/>
                  </a:cubicBezTo>
                  <a:cubicBezTo>
                    <a:pt x="140" y="40"/>
                    <a:pt x="141" y="40"/>
                    <a:pt x="141" y="40"/>
                  </a:cubicBezTo>
                  <a:cubicBezTo>
                    <a:pt x="141" y="41"/>
                    <a:pt x="142" y="41"/>
                    <a:pt x="142" y="41"/>
                  </a:cubicBezTo>
                  <a:cubicBezTo>
                    <a:pt x="142" y="41"/>
                    <a:pt x="142" y="42"/>
                    <a:pt x="142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3" y="42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4"/>
                    <a:pt x="145" y="44"/>
                  </a:cubicBezTo>
                  <a:cubicBezTo>
                    <a:pt x="145" y="44"/>
                    <a:pt x="146" y="45"/>
                    <a:pt x="146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43"/>
                    <a:pt x="146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8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8" y="45"/>
                    <a:pt x="148" y="46"/>
                    <a:pt x="149" y="46"/>
                  </a:cubicBezTo>
                  <a:cubicBezTo>
                    <a:pt x="149" y="45"/>
                    <a:pt x="148" y="45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2"/>
                  </a:cubicBezTo>
                  <a:cubicBezTo>
                    <a:pt x="148" y="42"/>
                    <a:pt x="148" y="42"/>
                    <a:pt x="147" y="42"/>
                  </a:cubicBezTo>
                  <a:cubicBezTo>
                    <a:pt x="147" y="42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8" y="40"/>
                    <a:pt x="148" y="41"/>
                    <a:pt x="148" y="41"/>
                  </a:cubicBezTo>
                  <a:cubicBezTo>
                    <a:pt x="148" y="41"/>
                    <a:pt x="148" y="41"/>
                    <a:pt x="148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9" y="43"/>
                    <a:pt x="150" y="43"/>
                    <a:pt x="150" y="43"/>
                  </a:cubicBezTo>
                  <a:cubicBezTo>
                    <a:pt x="150" y="43"/>
                    <a:pt x="150" y="43"/>
                    <a:pt x="150" y="42"/>
                  </a:cubicBezTo>
                  <a:cubicBezTo>
                    <a:pt x="150" y="43"/>
                    <a:pt x="150" y="43"/>
                    <a:pt x="151" y="43"/>
                  </a:cubicBezTo>
                  <a:cubicBezTo>
                    <a:pt x="151" y="43"/>
                    <a:pt x="151" y="43"/>
                    <a:pt x="151" y="42"/>
                  </a:cubicBezTo>
                  <a:cubicBezTo>
                    <a:pt x="151" y="42"/>
                    <a:pt x="152" y="42"/>
                    <a:pt x="152" y="42"/>
                  </a:cubicBezTo>
                  <a:cubicBezTo>
                    <a:pt x="152" y="42"/>
                    <a:pt x="151" y="41"/>
                    <a:pt x="150" y="41"/>
                  </a:cubicBezTo>
                  <a:cubicBezTo>
                    <a:pt x="150" y="41"/>
                    <a:pt x="150" y="40"/>
                    <a:pt x="150" y="40"/>
                  </a:cubicBezTo>
                  <a:cubicBezTo>
                    <a:pt x="150" y="40"/>
                    <a:pt x="150" y="40"/>
                    <a:pt x="149" y="39"/>
                  </a:cubicBezTo>
                  <a:cubicBezTo>
                    <a:pt x="149" y="39"/>
                    <a:pt x="149" y="39"/>
                    <a:pt x="148" y="38"/>
                  </a:cubicBezTo>
                  <a:cubicBezTo>
                    <a:pt x="147" y="38"/>
                    <a:pt x="147" y="37"/>
                    <a:pt x="147" y="37"/>
                  </a:cubicBezTo>
                  <a:cubicBezTo>
                    <a:pt x="147" y="37"/>
                    <a:pt x="147" y="37"/>
                    <a:pt x="148" y="37"/>
                  </a:cubicBezTo>
                  <a:cubicBezTo>
                    <a:pt x="147" y="37"/>
                    <a:pt x="147" y="37"/>
                    <a:pt x="147" y="36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6" y="35"/>
                    <a:pt x="146" y="35"/>
                    <a:pt x="146" y="34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5" y="34"/>
                    <a:pt x="145" y="34"/>
                    <a:pt x="145" y="33"/>
                  </a:cubicBezTo>
                  <a:cubicBezTo>
                    <a:pt x="145" y="33"/>
                    <a:pt x="145" y="33"/>
                    <a:pt x="144" y="33"/>
                  </a:cubicBezTo>
                  <a:cubicBezTo>
                    <a:pt x="144" y="33"/>
                    <a:pt x="144" y="33"/>
                    <a:pt x="144" y="32"/>
                  </a:cubicBezTo>
                  <a:cubicBezTo>
                    <a:pt x="144" y="32"/>
                    <a:pt x="142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1" y="30"/>
                    <a:pt x="141" y="30"/>
                    <a:pt x="141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8" y="27"/>
                  </a:cubicBezTo>
                  <a:cubicBezTo>
                    <a:pt x="138" y="27"/>
                    <a:pt x="138" y="27"/>
                    <a:pt x="137" y="27"/>
                  </a:cubicBezTo>
                  <a:cubicBezTo>
                    <a:pt x="137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7"/>
                    <a:pt x="136" y="27"/>
                    <a:pt x="137" y="27"/>
                  </a:cubicBezTo>
                  <a:cubicBezTo>
                    <a:pt x="137" y="27"/>
                    <a:pt x="137" y="28"/>
                    <a:pt x="137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7" y="28"/>
                  </a:cubicBezTo>
                  <a:cubicBezTo>
                    <a:pt x="137" y="28"/>
                    <a:pt x="137" y="28"/>
                    <a:pt x="136" y="28"/>
                  </a:cubicBezTo>
                  <a:cubicBezTo>
                    <a:pt x="136" y="28"/>
                    <a:pt x="136" y="28"/>
                    <a:pt x="135" y="28"/>
                  </a:cubicBezTo>
                  <a:cubicBezTo>
                    <a:pt x="135" y="28"/>
                    <a:pt x="136" y="28"/>
                    <a:pt x="136" y="27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5" y="26"/>
                    <a:pt x="135" y="25"/>
                    <a:pt x="134" y="25"/>
                  </a:cubicBezTo>
                  <a:cubicBezTo>
                    <a:pt x="134" y="25"/>
                    <a:pt x="134" y="25"/>
                    <a:pt x="133" y="25"/>
                  </a:cubicBezTo>
                  <a:cubicBezTo>
                    <a:pt x="133" y="25"/>
                    <a:pt x="133" y="25"/>
                    <a:pt x="132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31" y="25"/>
                    <a:pt x="131" y="26"/>
                    <a:pt x="131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2" y="26"/>
                    <a:pt x="131" y="26"/>
                    <a:pt x="131" y="26"/>
                  </a:cubicBezTo>
                  <a:cubicBezTo>
                    <a:pt x="131" y="26"/>
                    <a:pt x="131" y="27"/>
                    <a:pt x="132" y="27"/>
                  </a:cubicBezTo>
                  <a:cubicBezTo>
                    <a:pt x="132" y="27"/>
                    <a:pt x="130" y="27"/>
                    <a:pt x="131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5"/>
                    <a:pt x="132" y="24"/>
                    <a:pt x="132" y="24"/>
                  </a:cubicBezTo>
                  <a:cubicBezTo>
                    <a:pt x="132" y="24"/>
                    <a:pt x="131" y="24"/>
                    <a:pt x="130" y="24"/>
                  </a:cubicBezTo>
                  <a:cubicBezTo>
                    <a:pt x="130" y="24"/>
                    <a:pt x="129" y="24"/>
                    <a:pt x="128" y="24"/>
                  </a:cubicBezTo>
                  <a:cubicBezTo>
                    <a:pt x="127" y="25"/>
                    <a:pt x="127" y="26"/>
                    <a:pt x="127" y="26"/>
                  </a:cubicBezTo>
                  <a:cubicBezTo>
                    <a:pt x="128" y="26"/>
                    <a:pt x="128" y="26"/>
                    <a:pt x="129" y="26"/>
                  </a:cubicBezTo>
                  <a:cubicBezTo>
                    <a:pt x="128" y="26"/>
                    <a:pt x="128" y="26"/>
                    <a:pt x="127" y="26"/>
                  </a:cubicBezTo>
                  <a:cubicBezTo>
                    <a:pt x="127" y="26"/>
                    <a:pt x="128" y="27"/>
                    <a:pt x="129" y="27"/>
                  </a:cubicBezTo>
                  <a:cubicBezTo>
                    <a:pt x="129" y="27"/>
                    <a:pt x="129" y="28"/>
                    <a:pt x="130" y="28"/>
                  </a:cubicBezTo>
                  <a:cubicBezTo>
                    <a:pt x="130" y="28"/>
                    <a:pt x="130" y="28"/>
                    <a:pt x="131" y="29"/>
                  </a:cubicBezTo>
                  <a:cubicBezTo>
                    <a:pt x="131" y="29"/>
                    <a:pt x="130" y="31"/>
                    <a:pt x="130" y="31"/>
                  </a:cubicBezTo>
                  <a:cubicBezTo>
                    <a:pt x="130" y="31"/>
                    <a:pt x="130" y="30"/>
                    <a:pt x="129" y="30"/>
                  </a:cubicBezTo>
                  <a:cubicBezTo>
                    <a:pt x="129" y="30"/>
                    <a:pt x="129" y="31"/>
                    <a:pt x="129" y="31"/>
                  </a:cubicBezTo>
                  <a:cubicBezTo>
                    <a:pt x="129" y="31"/>
                    <a:pt x="128" y="31"/>
                    <a:pt x="128" y="30"/>
                  </a:cubicBezTo>
                  <a:cubicBezTo>
                    <a:pt x="128" y="29"/>
                    <a:pt x="129" y="30"/>
                    <a:pt x="128" y="29"/>
                  </a:cubicBezTo>
                  <a:cubicBezTo>
                    <a:pt x="128" y="29"/>
                    <a:pt x="128" y="29"/>
                    <a:pt x="127" y="28"/>
                  </a:cubicBezTo>
                  <a:cubicBezTo>
                    <a:pt x="127" y="28"/>
                    <a:pt x="126" y="28"/>
                    <a:pt x="126" y="29"/>
                  </a:cubicBezTo>
                  <a:cubicBezTo>
                    <a:pt x="126" y="29"/>
                    <a:pt x="125" y="29"/>
                    <a:pt x="126" y="28"/>
                  </a:cubicBezTo>
                  <a:cubicBezTo>
                    <a:pt x="127" y="27"/>
                    <a:pt x="126" y="27"/>
                    <a:pt x="126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4" y="27"/>
                  </a:cubicBezTo>
                  <a:cubicBezTo>
                    <a:pt x="124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4" y="25"/>
                  </a:cubicBezTo>
                  <a:cubicBezTo>
                    <a:pt x="124" y="25"/>
                    <a:pt x="124" y="25"/>
                    <a:pt x="123" y="24"/>
                  </a:cubicBezTo>
                  <a:cubicBezTo>
                    <a:pt x="123" y="24"/>
                    <a:pt x="124" y="24"/>
                    <a:pt x="124" y="23"/>
                  </a:cubicBezTo>
                  <a:cubicBezTo>
                    <a:pt x="124" y="23"/>
                    <a:pt x="125" y="23"/>
                    <a:pt x="125" y="23"/>
                  </a:cubicBezTo>
                  <a:cubicBezTo>
                    <a:pt x="125" y="23"/>
                    <a:pt x="125" y="23"/>
                    <a:pt x="126" y="23"/>
                  </a:cubicBezTo>
                  <a:cubicBezTo>
                    <a:pt x="126" y="23"/>
                    <a:pt x="127" y="23"/>
                    <a:pt x="128" y="23"/>
                  </a:cubicBezTo>
                  <a:cubicBezTo>
                    <a:pt x="128" y="23"/>
                    <a:pt x="128" y="22"/>
                    <a:pt x="127" y="22"/>
                  </a:cubicBezTo>
                  <a:cubicBezTo>
                    <a:pt x="126" y="23"/>
                    <a:pt x="126" y="22"/>
                    <a:pt x="126" y="22"/>
                  </a:cubicBezTo>
                  <a:cubicBezTo>
                    <a:pt x="126" y="22"/>
                    <a:pt x="123" y="21"/>
                    <a:pt x="123" y="21"/>
                  </a:cubicBezTo>
                  <a:cubicBezTo>
                    <a:pt x="122" y="21"/>
                    <a:pt x="122" y="22"/>
                    <a:pt x="122" y="22"/>
                  </a:cubicBezTo>
                  <a:cubicBezTo>
                    <a:pt x="122" y="22"/>
                    <a:pt x="122" y="22"/>
                    <a:pt x="122" y="2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2" y="23"/>
                    <a:pt x="122" y="23"/>
                    <a:pt x="121" y="24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2"/>
                    <a:pt x="121" y="22"/>
                    <a:pt x="121" y="21"/>
                  </a:cubicBezTo>
                  <a:cubicBezTo>
                    <a:pt x="121" y="21"/>
                    <a:pt x="121" y="21"/>
                    <a:pt x="120" y="21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7" y="20"/>
                    <a:pt x="117" y="20"/>
                    <a:pt x="117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1"/>
                    <a:pt x="117" y="21"/>
                    <a:pt x="116" y="20"/>
                  </a:cubicBezTo>
                  <a:cubicBezTo>
                    <a:pt x="116" y="20"/>
                    <a:pt x="116" y="20"/>
                    <a:pt x="116" y="21"/>
                  </a:cubicBezTo>
                  <a:cubicBezTo>
                    <a:pt x="115" y="21"/>
                    <a:pt x="115" y="21"/>
                    <a:pt x="115" y="21"/>
                  </a:cubicBezTo>
                  <a:cubicBezTo>
                    <a:pt x="116" y="21"/>
                    <a:pt x="116" y="21"/>
                    <a:pt x="116" y="22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8" y="22"/>
                    <a:pt x="118" y="23"/>
                    <a:pt x="118" y="23"/>
                  </a:cubicBezTo>
                  <a:cubicBezTo>
                    <a:pt x="118" y="23"/>
                    <a:pt x="119" y="23"/>
                    <a:pt x="119" y="23"/>
                  </a:cubicBezTo>
                  <a:cubicBezTo>
                    <a:pt x="119" y="23"/>
                    <a:pt x="120" y="23"/>
                    <a:pt x="120" y="23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0" y="24"/>
                    <a:pt x="120" y="25"/>
                  </a:cubicBezTo>
                  <a:cubicBezTo>
                    <a:pt x="120" y="25"/>
                    <a:pt x="121" y="25"/>
                    <a:pt x="120" y="26"/>
                  </a:cubicBezTo>
                  <a:cubicBezTo>
                    <a:pt x="120" y="26"/>
                    <a:pt x="120" y="25"/>
                    <a:pt x="120" y="25"/>
                  </a:cubicBezTo>
                  <a:cubicBezTo>
                    <a:pt x="120" y="25"/>
                    <a:pt x="119" y="25"/>
                    <a:pt x="119" y="25"/>
                  </a:cubicBezTo>
                  <a:cubicBezTo>
                    <a:pt x="118" y="25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7" y="27"/>
                  </a:cubicBezTo>
                  <a:cubicBezTo>
                    <a:pt x="117" y="27"/>
                    <a:pt x="116" y="27"/>
                    <a:pt x="115" y="27"/>
                  </a:cubicBezTo>
                  <a:cubicBezTo>
                    <a:pt x="114" y="26"/>
                    <a:pt x="112" y="25"/>
                    <a:pt x="112" y="25"/>
                  </a:cubicBezTo>
                  <a:cubicBezTo>
                    <a:pt x="111" y="24"/>
                    <a:pt x="110" y="24"/>
                    <a:pt x="109" y="24"/>
                  </a:cubicBezTo>
                  <a:cubicBezTo>
                    <a:pt x="109" y="24"/>
                    <a:pt x="108" y="24"/>
                    <a:pt x="108" y="24"/>
                  </a:cubicBezTo>
                  <a:cubicBezTo>
                    <a:pt x="107" y="25"/>
                    <a:pt x="109" y="25"/>
                    <a:pt x="108" y="27"/>
                  </a:cubicBezTo>
                  <a:cubicBezTo>
                    <a:pt x="108" y="27"/>
                    <a:pt x="109" y="25"/>
                    <a:pt x="107" y="25"/>
                  </a:cubicBezTo>
                  <a:cubicBezTo>
                    <a:pt x="107" y="25"/>
                    <a:pt x="107" y="25"/>
                    <a:pt x="106" y="25"/>
                  </a:cubicBezTo>
                  <a:cubicBezTo>
                    <a:pt x="106" y="25"/>
                    <a:pt x="107" y="24"/>
                    <a:pt x="106" y="24"/>
                  </a:cubicBezTo>
                  <a:cubicBezTo>
                    <a:pt x="106" y="24"/>
                    <a:pt x="105" y="25"/>
                    <a:pt x="104" y="25"/>
                  </a:cubicBezTo>
                  <a:cubicBezTo>
                    <a:pt x="102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3" y="23"/>
                  </a:cubicBezTo>
                  <a:cubicBezTo>
                    <a:pt x="103" y="23"/>
                    <a:pt x="103" y="23"/>
                    <a:pt x="101" y="22"/>
                  </a:cubicBezTo>
                  <a:cubicBezTo>
                    <a:pt x="100" y="22"/>
                    <a:pt x="99" y="22"/>
                    <a:pt x="99" y="22"/>
                  </a:cubicBezTo>
                  <a:cubicBezTo>
                    <a:pt x="99" y="22"/>
                    <a:pt x="99" y="22"/>
                    <a:pt x="98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94" y="20"/>
                    <a:pt x="94" y="21"/>
                  </a:cubicBezTo>
                  <a:cubicBezTo>
                    <a:pt x="94" y="21"/>
                    <a:pt x="94" y="21"/>
                    <a:pt x="93" y="21"/>
                  </a:cubicBezTo>
                  <a:cubicBezTo>
                    <a:pt x="93" y="21"/>
                    <a:pt x="94" y="21"/>
                    <a:pt x="94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2" y="21"/>
                    <a:pt x="92" y="21"/>
                  </a:cubicBezTo>
                  <a:cubicBezTo>
                    <a:pt x="91" y="21"/>
                    <a:pt x="91" y="20"/>
                    <a:pt x="91" y="20"/>
                  </a:cubicBezTo>
                  <a:cubicBezTo>
                    <a:pt x="91" y="20"/>
                    <a:pt x="90" y="19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84" y="20"/>
                    <a:pt x="84" y="20"/>
                  </a:cubicBezTo>
                  <a:cubicBezTo>
                    <a:pt x="84" y="20"/>
                    <a:pt x="83" y="20"/>
                    <a:pt x="82" y="20"/>
                  </a:cubicBezTo>
                  <a:cubicBezTo>
                    <a:pt x="81" y="20"/>
                    <a:pt x="80" y="21"/>
                    <a:pt x="80" y="21"/>
                  </a:cubicBezTo>
                  <a:cubicBezTo>
                    <a:pt x="80" y="21"/>
                    <a:pt x="80" y="21"/>
                    <a:pt x="80" y="20"/>
                  </a:cubicBezTo>
                  <a:cubicBezTo>
                    <a:pt x="80" y="20"/>
                    <a:pt x="79" y="20"/>
                    <a:pt x="79" y="20"/>
                  </a:cubicBezTo>
                  <a:cubicBezTo>
                    <a:pt x="79" y="20"/>
                    <a:pt x="78" y="20"/>
                    <a:pt x="78" y="20"/>
                  </a:cubicBezTo>
                  <a:cubicBezTo>
                    <a:pt x="78" y="20"/>
                    <a:pt x="77" y="20"/>
                    <a:pt x="77" y="20"/>
                  </a:cubicBezTo>
                  <a:cubicBezTo>
                    <a:pt x="76" y="20"/>
                    <a:pt x="76" y="20"/>
                    <a:pt x="75" y="20"/>
                  </a:cubicBezTo>
                  <a:cubicBezTo>
                    <a:pt x="74" y="20"/>
                    <a:pt x="73" y="20"/>
                    <a:pt x="73" y="20"/>
                  </a:cubicBezTo>
                  <a:cubicBezTo>
                    <a:pt x="73" y="20"/>
                    <a:pt x="73" y="20"/>
                    <a:pt x="72" y="20"/>
                  </a:cubicBezTo>
                  <a:cubicBezTo>
                    <a:pt x="72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7" y="20"/>
                    <a:pt x="67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5" y="20"/>
                    <a:pt x="65" y="20"/>
                    <a:pt x="64" y="20"/>
                  </a:cubicBezTo>
                  <a:cubicBezTo>
                    <a:pt x="64" y="20"/>
                    <a:pt x="64" y="20"/>
                    <a:pt x="64" y="21"/>
                  </a:cubicBezTo>
                  <a:cubicBezTo>
                    <a:pt x="63" y="21"/>
                    <a:pt x="63" y="21"/>
                    <a:pt x="62" y="21"/>
                  </a:cubicBezTo>
                  <a:cubicBezTo>
                    <a:pt x="62" y="21"/>
                    <a:pt x="62" y="21"/>
                    <a:pt x="61" y="21"/>
                  </a:cubicBezTo>
                  <a:cubicBezTo>
                    <a:pt x="61" y="21"/>
                    <a:pt x="61" y="21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79" y="12"/>
                    <a:pt x="102" y="9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6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17"/>
                    <a:pt x="127" y="18"/>
                    <a:pt x="127" y="18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30" y="18"/>
                    <a:pt x="130" y="19"/>
                    <a:pt x="130" y="19"/>
                  </a:cubicBezTo>
                  <a:cubicBezTo>
                    <a:pt x="130" y="19"/>
                    <a:pt x="130" y="19"/>
                    <a:pt x="131" y="19"/>
                  </a:cubicBezTo>
                  <a:cubicBezTo>
                    <a:pt x="131" y="19"/>
                    <a:pt x="131" y="18"/>
                    <a:pt x="132" y="18"/>
                  </a:cubicBezTo>
                  <a:cubicBezTo>
                    <a:pt x="132" y="18"/>
                    <a:pt x="131" y="18"/>
                    <a:pt x="131" y="19"/>
                  </a:cubicBezTo>
                  <a:cubicBezTo>
                    <a:pt x="131" y="19"/>
                    <a:pt x="131" y="19"/>
                    <a:pt x="132" y="19"/>
                  </a:cubicBezTo>
                  <a:cubicBezTo>
                    <a:pt x="132" y="19"/>
                    <a:pt x="132" y="20"/>
                    <a:pt x="133" y="20"/>
                  </a:cubicBezTo>
                  <a:cubicBezTo>
                    <a:pt x="133" y="20"/>
                    <a:pt x="133" y="20"/>
                    <a:pt x="133" y="21"/>
                  </a:cubicBezTo>
                  <a:cubicBezTo>
                    <a:pt x="133" y="20"/>
                    <a:pt x="133" y="20"/>
                    <a:pt x="133" y="2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2" y="19"/>
                    <a:pt x="131" y="19"/>
                    <a:pt x="131" y="19"/>
                  </a:cubicBezTo>
                  <a:cubicBezTo>
                    <a:pt x="131" y="19"/>
                    <a:pt x="131" y="19"/>
                    <a:pt x="130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0" y="20"/>
                    <a:pt x="130" y="20"/>
                  </a:cubicBezTo>
                  <a:cubicBezTo>
                    <a:pt x="130" y="20"/>
                    <a:pt x="129" y="20"/>
                    <a:pt x="129" y="20"/>
                  </a:cubicBezTo>
                  <a:cubicBezTo>
                    <a:pt x="129" y="19"/>
                    <a:pt x="129" y="20"/>
                    <a:pt x="129" y="20"/>
                  </a:cubicBezTo>
                  <a:cubicBezTo>
                    <a:pt x="129" y="20"/>
                    <a:pt x="128" y="19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7" y="19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8"/>
                    <a:pt x="125" y="18"/>
                  </a:cubicBezTo>
                  <a:cubicBezTo>
                    <a:pt x="125" y="18"/>
                    <a:pt x="125" y="18"/>
                    <a:pt x="124" y="18"/>
                  </a:cubicBezTo>
                  <a:cubicBezTo>
                    <a:pt x="124" y="18"/>
                    <a:pt x="124" y="18"/>
                    <a:pt x="123" y="18"/>
                  </a:cubicBezTo>
                  <a:cubicBezTo>
                    <a:pt x="123" y="18"/>
                    <a:pt x="123" y="18"/>
                    <a:pt x="122" y="17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2" y="17"/>
                    <a:pt x="123" y="18"/>
                    <a:pt x="123" y="18"/>
                  </a:cubicBezTo>
                  <a:cubicBezTo>
                    <a:pt x="123" y="19"/>
                    <a:pt x="124" y="19"/>
                    <a:pt x="124" y="19"/>
                  </a:cubicBezTo>
                  <a:cubicBezTo>
                    <a:pt x="124" y="19"/>
                    <a:pt x="124" y="19"/>
                    <a:pt x="125" y="19"/>
                  </a:cubicBezTo>
                  <a:cubicBezTo>
                    <a:pt x="125" y="19"/>
                    <a:pt x="125" y="19"/>
                    <a:pt x="126" y="19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7" y="21"/>
                    <a:pt x="127" y="22"/>
                    <a:pt x="127" y="22"/>
                  </a:cubicBezTo>
                  <a:cubicBezTo>
                    <a:pt x="127" y="22"/>
                    <a:pt x="127" y="22"/>
                    <a:pt x="128" y="22"/>
                  </a:cubicBezTo>
                  <a:cubicBezTo>
                    <a:pt x="128" y="22"/>
                    <a:pt x="128" y="22"/>
                    <a:pt x="129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0" y="23"/>
                    <a:pt x="130" y="23"/>
                    <a:pt x="131" y="23"/>
                  </a:cubicBezTo>
                  <a:cubicBezTo>
                    <a:pt x="132" y="24"/>
                    <a:pt x="133" y="24"/>
                    <a:pt x="134" y="24"/>
                  </a:cubicBezTo>
                  <a:cubicBezTo>
                    <a:pt x="134" y="24"/>
                    <a:pt x="135" y="25"/>
                    <a:pt x="135" y="25"/>
                  </a:cubicBezTo>
                  <a:cubicBezTo>
                    <a:pt x="135" y="25"/>
                    <a:pt x="135" y="25"/>
                    <a:pt x="136" y="25"/>
                  </a:cubicBezTo>
                  <a:cubicBezTo>
                    <a:pt x="136" y="25"/>
                    <a:pt x="136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3"/>
                  </a:cubicBezTo>
                  <a:cubicBezTo>
                    <a:pt x="135" y="23"/>
                    <a:pt x="135" y="23"/>
                    <a:pt x="134" y="23"/>
                  </a:cubicBezTo>
                  <a:cubicBezTo>
                    <a:pt x="133" y="23"/>
                    <a:pt x="133" y="23"/>
                    <a:pt x="132" y="22"/>
                  </a:cubicBezTo>
                  <a:cubicBezTo>
                    <a:pt x="132" y="22"/>
                    <a:pt x="131" y="23"/>
                    <a:pt x="131" y="22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8" y="20"/>
                  </a:cubicBezTo>
                  <a:cubicBezTo>
                    <a:pt x="128" y="20"/>
                    <a:pt x="129" y="20"/>
                    <a:pt x="129" y="21"/>
                  </a:cubicBezTo>
                  <a:cubicBezTo>
                    <a:pt x="129" y="21"/>
                    <a:pt x="129" y="21"/>
                    <a:pt x="130" y="20"/>
                  </a:cubicBezTo>
                  <a:cubicBezTo>
                    <a:pt x="130" y="21"/>
                    <a:pt x="130" y="21"/>
                    <a:pt x="131" y="21"/>
                  </a:cubicBezTo>
                  <a:cubicBezTo>
                    <a:pt x="132" y="21"/>
                    <a:pt x="132" y="21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3" y="22"/>
                    <a:pt x="134" y="22"/>
                    <a:pt x="134" y="22"/>
                  </a:cubicBezTo>
                  <a:cubicBezTo>
                    <a:pt x="134" y="22"/>
                    <a:pt x="135" y="22"/>
                    <a:pt x="135" y="22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8" y="24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9" y="24"/>
                    <a:pt x="139" y="24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40" y="23"/>
                    <a:pt x="140" y="23"/>
                    <a:pt x="141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2" y="23"/>
                    <a:pt x="142" y="23"/>
                    <a:pt x="143" y="23"/>
                  </a:cubicBezTo>
                  <a:cubicBezTo>
                    <a:pt x="142" y="23"/>
                    <a:pt x="142" y="23"/>
                    <a:pt x="142" y="22"/>
                  </a:cubicBezTo>
                  <a:cubicBezTo>
                    <a:pt x="142" y="22"/>
                    <a:pt x="143" y="22"/>
                    <a:pt x="143" y="2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3" y="22"/>
                    <a:pt x="143" y="23"/>
                    <a:pt x="143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6" y="24"/>
                    <a:pt x="148" y="25"/>
                    <a:pt x="150" y="26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0" y="26"/>
                    <a:pt x="149" y="26"/>
                    <a:pt x="149" y="26"/>
                  </a:cubicBezTo>
                  <a:cubicBezTo>
                    <a:pt x="148" y="25"/>
                    <a:pt x="147" y="25"/>
                    <a:pt x="147" y="25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45" y="24"/>
                    <a:pt x="145" y="24"/>
                    <a:pt x="144" y="24"/>
                  </a:cubicBezTo>
                  <a:cubicBezTo>
                    <a:pt x="144" y="24"/>
                    <a:pt x="144" y="24"/>
                    <a:pt x="143" y="24"/>
                  </a:cubicBezTo>
                  <a:cubicBezTo>
                    <a:pt x="144" y="25"/>
                    <a:pt x="144" y="25"/>
                    <a:pt x="145" y="25"/>
                  </a:cubicBezTo>
                  <a:cubicBezTo>
                    <a:pt x="145" y="26"/>
                    <a:pt x="145" y="26"/>
                    <a:pt x="146" y="26"/>
                  </a:cubicBezTo>
                  <a:cubicBezTo>
                    <a:pt x="146" y="26"/>
                    <a:pt x="146" y="26"/>
                    <a:pt x="147" y="27"/>
                  </a:cubicBezTo>
                  <a:cubicBezTo>
                    <a:pt x="146" y="26"/>
                    <a:pt x="146" y="26"/>
                    <a:pt x="145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6" y="27"/>
                  </a:cubicBezTo>
                  <a:cubicBezTo>
                    <a:pt x="146" y="27"/>
                    <a:pt x="146" y="27"/>
                    <a:pt x="146" y="28"/>
                  </a:cubicBezTo>
                  <a:cubicBezTo>
                    <a:pt x="146" y="28"/>
                    <a:pt x="146" y="28"/>
                    <a:pt x="147" y="28"/>
                  </a:cubicBezTo>
                  <a:cubicBezTo>
                    <a:pt x="147" y="29"/>
                    <a:pt x="147" y="29"/>
                    <a:pt x="148" y="29"/>
                  </a:cubicBezTo>
                  <a:cubicBezTo>
                    <a:pt x="148" y="29"/>
                    <a:pt x="149" y="29"/>
                    <a:pt x="149" y="29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1" y="30"/>
                    <a:pt x="151" y="31"/>
                  </a:cubicBezTo>
                  <a:cubicBezTo>
                    <a:pt x="152" y="31"/>
                    <a:pt x="152" y="31"/>
                    <a:pt x="153" y="32"/>
                  </a:cubicBezTo>
                  <a:cubicBezTo>
                    <a:pt x="153" y="32"/>
                    <a:pt x="153" y="32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5" y="35"/>
                    <a:pt x="155" y="35"/>
                    <a:pt x="156" y="36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56" y="37"/>
                    <a:pt x="156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9"/>
                    <a:pt x="157" y="39"/>
                    <a:pt x="157" y="40"/>
                  </a:cubicBezTo>
                  <a:cubicBezTo>
                    <a:pt x="157" y="40"/>
                    <a:pt x="157" y="40"/>
                    <a:pt x="158" y="40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8" y="43"/>
                    <a:pt x="158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60" y="43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60" y="44"/>
                    <a:pt x="160" y="44"/>
                    <a:pt x="160" y="45"/>
                  </a:cubicBezTo>
                  <a:cubicBezTo>
                    <a:pt x="160" y="44"/>
                    <a:pt x="160" y="44"/>
                    <a:pt x="159" y="44"/>
                  </a:cubicBezTo>
                  <a:cubicBezTo>
                    <a:pt x="159" y="44"/>
                    <a:pt x="159" y="44"/>
                    <a:pt x="158" y="44"/>
                  </a:cubicBezTo>
                  <a:cubicBezTo>
                    <a:pt x="158" y="44"/>
                    <a:pt x="158" y="44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7"/>
                    <a:pt x="158" y="47"/>
                    <a:pt x="159" y="47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9" y="49"/>
                    <a:pt x="159" y="49"/>
                    <a:pt x="159" y="49"/>
                  </a:cubicBezTo>
                  <a:cubicBezTo>
                    <a:pt x="159" y="49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1"/>
                  </a:cubicBezTo>
                  <a:cubicBezTo>
                    <a:pt x="160" y="51"/>
                    <a:pt x="160" y="51"/>
                    <a:pt x="161" y="51"/>
                  </a:cubicBezTo>
                  <a:cubicBezTo>
                    <a:pt x="161" y="52"/>
                    <a:pt x="161" y="52"/>
                    <a:pt x="161" y="53"/>
                  </a:cubicBezTo>
                  <a:cubicBezTo>
                    <a:pt x="161" y="53"/>
                    <a:pt x="161" y="53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3" y="55"/>
                    <a:pt x="163" y="55"/>
                  </a:cubicBezTo>
                  <a:cubicBezTo>
                    <a:pt x="163" y="56"/>
                    <a:pt x="163" y="56"/>
                    <a:pt x="164" y="56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64" y="56"/>
                    <a:pt x="164" y="57"/>
                    <a:pt x="165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57"/>
                    <a:pt x="165" y="57"/>
                    <a:pt x="165" y="58"/>
                  </a:cubicBezTo>
                  <a:cubicBezTo>
                    <a:pt x="165" y="58"/>
                    <a:pt x="165" y="58"/>
                    <a:pt x="166" y="58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67" y="58"/>
                    <a:pt x="167" y="57"/>
                    <a:pt x="167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7" y="56"/>
                    <a:pt x="167" y="56"/>
                    <a:pt x="168" y="56"/>
                  </a:cubicBezTo>
                  <a:cubicBezTo>
                    <a:pt x="168" y="56"/>
                    <a:pt x="168" y="56"/>
                    <a:pt x="168" y="55"/>
                  </a:cubicBezTo>
                  <a:cubicBezTo>
                    <a:pt x="168" y="55"/>
                    <a:pt x="168" y="55"/>
                    <a:pt x="168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1" y="55"/>
                  </a:cubicBezTo>
                  <a:cubicBezTo>
                    <a:pt x="171" y="55"/>
                    <a:pt x="171" y="55"/>
                    <a:pt x="172" y="56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6"/>
                    <a:pt x="174" y="56"/>
                    <a:pt x="174" y="56"/>
                  </a:cubicBezTo>
                  <a:cubicBezTo>
                    <a:pt x="174" y="55"/>
                    <a:pt x="174" y="55"/>
                    <a:pt x="173" y="54"/>
                  </a:cubicBezTo>
                  <a:cubicBezTo>
                    <a:pt x="174" y="55"/>
                    <a:pt x="174" y="55"/>
                    <a:pt x="175" y="56"/>
                  </a:cubicBezTo>
                  <a:cubicBezTo>
                    <a:pt x="175" y="57"/>
                    <a:pt x="175" y="57"/>
                    <a:pt x="175" y="57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76" y="58"/>
                    <a:pt x="177" y="58"/>
                    <a:pt x="177" y="58"/>
                  </a:cubicBezTo>
                  <a:cubicBezTo>
                    <a:pt x="177" y="58"/>
                    <a:pt x="178" y="58"/>
                    <a:pt x="178" y="59"/>
                  </a:cubicBezTo>
                  <a:cubicBezTo>
                    <a:pt x="178" y="59"/>
                    <a:pt x="178" y="59"/>
                    <a:pt x="178" y="58"/>
                  </a:cubicBezTo>
                  <a:cubicBezTo>
                    <a:pt x="179" y="59"/>
                    <a:pt x="179" y="59"/>
                    <a:pt x="180" y="60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1" y="61"/>
                    <a:pt x="181" y="63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4"/>
                    <a:pt x="182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3"/>
                    <a:pt x="181" y="63"/>
                    <a:pt x="181" y="63"/>
                  </a:cubicBezTo>
                  <a:cubicBezTo>
                    <a:pt x="180" y="63"/>
                    <a:pt x="180" y="62"/>
                    <a:pt x="180" y="62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0" y="63"/>
                    <a:pt x="180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4"/>
                    <a:pt x="181" y="64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2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6"/>
                    <a:pt x="181" y="66"/>
                    <a:pt x="182" y="66"/>
                  </a:cubicBezTo>
                  <a:cubicBezTo>
                    <a:pt x="182" y="66"/>
                    <a:pt x="182" y="66"/>
                    <a:pt x="182" y="66"/>
                  </a:cubicBezTo>
                  <a:cubicBezTo>
                    <a:pt x="182" y="67"/>
                    <a:pt x="182" y="67"/>
                    <a:pt x="183" y="67"/>
                  </a:cubicBezTo>
                  <a:cubicBezTo>
                    <a:pt x="183" y="67"/>
                    <a:pt x="183" y="68"/>
                    <a:pt x="183" y="68"/>
                  </a:cubicBezTo>
                  <a:cubicBezTo>
                    <a:pt x="183" y="68"/>
                    <a:pt x="183" y="68"/>
                    <a:pt x="184" y="68"/>
                  </a:cubicBezTo>
                  <a:cubicBezTo>
                    <a:pt x="190" y="85"/>
                    <a:pt x="191" y="104"/>
                    <a:pt x="186" y="122"/>
                  </a:cubicBezTo>
                  <a:cubicBezTo>
                    <a:pt x="183" y="132"/>
                    <a:pt x="178" y="141"/>
                    <a:pt x="172" y="149"/>
                  </a:cubicBezTo>
                  <a:cubicBezTo>
                    <a:pt x="155" y="171"/>
                    <a:pt x="128" y="185"/>
                    <a:pt x="99" y="184"/>
                  </a:cubicBezTo>
                  <a:close/>
                  <a:moveTo>
                    <a:pt x="128" y="59"/>
                  </a:moveTo>
                  <a:cubicBezTo>
                    <a:pt x="128" y="59"/>
                    <a:pt x="129" y="59"/>
                    <a:pt x="129" y="59"/>
                  </a:cubicBezTo>
                  <a:cubicBezTo>
                    <a:pt x="129" y="60"/>
                    <a:pt x="129" y="60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1"/>
                    <a:pt x="127" y="61"/>
                    <a:pt x="127" y="61"/>
                  </a:cubicBezTo>
                  <a:cubicBezTo>
                    <a:pt x="127" y="61"/>
                    <a:pt x="127" y="61"/>
                    <a:pt x="127" y="62"/>
                  </a:cubicBezTo>
                  <a:cubicBezTo>
                    <a:pt x="127" y="62"/>
                    <a:pt x="126" y="62"/>
                    <a:pt x="126" y="62"/>
                  </a:cubicBezTo>
                  <a:cubicBezTo>
                    <a:pt x="126" y="62"/>
                    <a:pt x="127" y="61"/>
                    <a:pt x="126" y="61"/>
                  </a:cubicBezTo>
                  <a:cubicBezTo>
                    <a:pt x="125" y="60"/>
                    <a:pt x="126" y="60"/>
                    <a:pt x="126" y="60"/>
                  </a:cubicBezTo>
                  <a:cubicBezTo>
                    <a:pt x="126" y="60"/>
                    <a:pt x="126" y="58"/>
                    <a:pt x="125" y="58"/>
                  </a:cubicBezTo>
                  <a:cubicBezTo>
                    <a:pt x="125" y="58"/>
                    <a:pt x="126" y="58"/>
                    <a:pt x="127" y="59"/>
                  </a:cubicBezTo>
                  <a:cubicBezTo>
                    <a:pt x="128" y="60"/>
                    <a:pt x="128" y="59"/>
                    <a:pt x="128" y="59"/>
                  </a:cubicBezTo>
                  <a:close/>
                  <a:moveTo>
                    <a:pt x="130" y="64"/>
                  </a:moveTo>
                  <a:cubicBezTo>
                    <a:pt x="129" y="64"/>
                    <a:pt x="129" y="64"/>
                    <a:pt x="128" y="64"/>
                  </a:cubicBezTo>
                  <a:cubicBezTo>
                    <a:pt x="128" y="64"/>
                    <a:pt x="127" y="64"/>
                    <a:pt x="127" y="64"/>
                  </a:cubicBezTo>
                  <a:cubicBezTo>
                    <a:pt x="127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5" y="64"/>
                  </a:cubicBezTo>
                  <a:cubicBezTo>
                    <a:pt x="125" y="64"/>
                    <a:pt x="126" y="63"/>
                    <a:pt x="126" y="63"/>
                  </a:cubicBezTo>
                  <a:cubicBezTo>
                    <a:pt x="127" y="63"/>
                    <a:pt x="127" y="63"/>
                    <a:pt x="128" y="63"/>
                  </a:cubicBezTo>
                  <a:cubicBezTo>
                    <a:pt x="129" y="63"/>
                    <a:pt x="130" y="64"/>
                    <a:pt x="130" y="64"/>
                  </a:cubicBezTo>
                  <a:close/>
                  <a:moveTo>
                    <a:pt x="129" y="62"/>
                  </a:moveTo>
                  <a:cubicBezTo>
                    <a:pt x="129" y="62"/>
                    <a:pt x="130" y="62"/>
                    <a:pt x="131" y="62"/>
                  </a:cubicBezTo>
                  <a:cubicBezTo>
                    <a:pt x="131" y="63"/>
                    <a:pt x="132" y="63"/>
                    <a:pt x="132" y="63"/>
                  </a:cubicBezTo>
                  <a:cubicBezTo>
                    <a:pt x="132" y="63"/>
                    <a:pt x="132" y="63"/>
                    <a:pt x="133" y="63"/>
                  </a:cubicBezTo>
                  <a:cubicBezTo>
                    <a:pt x="133" y="63"/>
                    <a:pt x="133" y="63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4"/>
                    <a:pt x="132" y="64"/>
                    <a:pt x="131" y="64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0" y="63"/>
                    <a:pt x="130" y="63"/>
                    <a:pt x="129" y="62"/>
                  </a:cubicBezTo>
                  <a:close/>
                  <a:moveTo>
                    <a:pt x="135" y="99"/>
                  </a:moveTo>
                  <a:cubicBezTo>
                    <a:pt x="134" y="99"/>
                    <a:pt x="134" y="100"/>
                    <a:pt x="134" y="100"/>
                  </a:cubicBezTo>
                  <a:cubicBezTo>
                    <a:pt x="135" y="100"/>
                    <a:pt x="135" y="100"/>
                    <a:pt x="136" y="100"/>
                  </a:cubicBezTo>
                  <a:cubicBezTo>
                    <a:pt x="136" y="100"/>
                    <a:pt x="136" y="100"/>
                    <a:pt x="135" y="99"/>
                  </a:cubicBezTo>
                  <a:close/>
                  <a:moveTo>
                    <a:pt x="109" y="14"/>
                  </a:moveTo>
                  <a:cubicBezTo>
                    <a:pt x="109" y="14"/>
                    <a:pt x="109" y="14"/>
                    <a:pt x="108" y="13"/>
                  </a:cubicBezTo>
                  <a:cubicBezTo>
                    <a:pt x="108" y="13"/>
                    <a:pt x="108" y="13"/>
                    <a:pt x="107" y="13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7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9" y="14"/>
                    <a:pt x="109" y="15"/>
                  </a:cubicBezTo>
                  <a:cubicBezTo>
                    <a:pt x="109" y="14"/>
                    <a:pt x="109" y="14"/>
                    <a:pt x="110" y="14"/>
                  </a:cubicBezTo>
                  <a:cubicBezTo>
                    <a:pt x="110" y="14"/>
                    <a:pt x="110" y="15"/>
                    <a:pt x="111" y="14"/>
                  </a:cubicBezTo>
                  <a:cubicBezTo>
                    <a:pt x="111" y="14"/>
                    <a:pt x="112" y="13"/>
                    <a:pt x="112" y="13"/>
                  </a:cubicBezTo>
                  <a:cubicBezTo>
                    <a:pt x="112" y="13"/>
                    <a:pt x="112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4"/>
                    <a:pt x="109" y="14"/>
                  </a:cubicBezTo>
                  <a:close/>
                  <a:moveTo>
                    <a:pt x="107" y="14"/>
                  </a:moveTo>
                  <a:cubicBezTo>
                    <a:pt x="107" y="13"/>
                    <a:pt x="107" y="13"/>
                    <a:pt x="107" y="13"/>
                  </a:cubicBezTo>
                  <a:cubicBezTo>
                    <a:pt x="107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7" y="14"/>
                    <a:pt x="107" y="14"/>
                    <a:pt x="107" y="14"/>
                  </a:cubicBezTo>
                  <a:close/>
                  <a:moveTo>
                    <a:pt x="114" y="15"/>
                  </a:moveTo>
                  <a:cubicBezTo>
                    <a:pt x="114" y="15"/>
                    <a:pt x="114" y="15"/>
                    <a:pt x="114" y="15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5" y="15"/>
                    <a:pt x="114" y="15"/>
                    <a:pt x="114" y="15"/>
                  </a:cubicBezTo>
                  <a:close/>
                  <a:moveTo>
                    <a:pt x="110" y="15"/>
                  </a:moveTo>
                  <a:cubicBezTo>
                    <a:pt x="109" y="15"/>
                    <a:pt x="109" y="15"/>
                    <a:pt x="109" y="16"/>
                  </a:cubicBezTo>
                  <a:cubicBezTo>
                    <a:pt x="109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09" y="16"/>
                    <a:pt x="109" y="16"/>
                    <a:pt x="108" y="16"/>
                  </a:cubicBezTo>
                  <a:cubicBezTo>
                    <a:pt x="108" y="16"/>
                    <a:pt x="108" y="16"/>
                    <a:pt x="108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7" y="15"/>
                    <a:pt x="107" y="15"/>
                  </a:cubicBezTo>
                  <a:cubicBezTo>
                    <a:pt x="107" y="15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5"/>
                    <a:pt x="105" y="14"/>
                    <a:pt x="104" y="15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4" y="15"/>
                    <a:pt x="104" y="15"/>
                    <a:pt x="103" y="15"/>
                  </a:cubicBezTo>
                  <a:cubicBezTo>
                    <a:pt x="102" y="15"/>
                    <a:pt x="102" y="16"/>
                    <a:pt x="102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4" y="17"/>
                    <a:pt x="104" y="16"/>
                  </a:cubicBezTo>
                  <a:cubicBezTo>
                    <a:pt x="104" y="16"/>
                    <a:pt x="104" y="17"/>
                    <a:pt x="105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7"/>
                    <a:pt x="106" y="17"/>
                    <a:pt x="105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7" y="17"/>
                  </a:cubicBezTo>
                  <a:cubicBezTo>
                    <a:pt x="107" y="17"/>
                    <a:pt x="107" y="17"/>
                    <a:pt x="108" y="17"/>
                  </a:cubicBezTo>
                  <a:cubicBezTo>
                    <a:pt x="108" y="17"/>
                    <a:pt x="108" y="17"/>
                    <a:pt x="109" y="17"/>
                  </a:cubicBezTo>
                  <a:cubicBezTo>
                    <a:pt x="109" y="17"/>
                    <a:pt x="109" y="17"/>
                    <a:pt x="110" y="17"/>
                  </a:cubicBezTo>
                  <a:cubicBezTo>
                    <a:pt x="111" y="17"/>
                    <a:pt x="111" y="17"/>
                    <a:pt x="112" y="18"/>
                  </a:cubicBezTo>
                  <a:cubicBezTo>
                    <a:pt x="112" y="18"/>
                    <a:pt x="113" y="18"/>
                    <a:pt x="113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6"/>
                  </a:cubicBezTo>
                  <a:cubicBezTo>
                    <a:pt x="113" y="16"/>
                    <a:pt x="113" y="16"/>
                    <a:pt x="113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0" y="15"/>
                  </a:cubicBezTo>
                  <a:cubicBezTo>
                    <a:pt x="110" y="15"/>
                    <a:pt x="110" y="15"/>
                    <a:pt x="110" y="15"/>
                  </a:cubicBezTo>
                  <a:close/>
                  <a:moveTo>
                    <a:pt x="40" y="36"/>
                  </a:moveTo>
                  <a:cubicBezTo>
                    <a:pt x="40" y="36"/>
                    <a:pt x="40" y="36"/>
                    <a:pt x="40" y="37"/>
                  </a:cubicBezTo>
                  <a:cubicBezTo>
                    <a:pt x="40" y="37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lose/>
                  <a:moveTo>
                    <a:pt x="99" y="15"/>
                  </a:moveTo>
                  <a:cubicBezTo>
                    <a:pt x="99" y="15"/>
                    <a:pt x="99" y="15"/>
                    <a:pt x="100" y="15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15"/>
                    <a:pt x="100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4" y="13"/>
                  </a:cubicBezTo>
                  <a:cubicBezTo>
                    <a:pt x="104" y="13"/>
                    <a:pt x="104" y="13"/>
                    <a:pt x="104" y="14"/>
                  </a:cubicBezTo>
                  <a:cubicBezTo>
                    <a:pt x="104" y="14"/>
                    <a:pt x="103" y="14"/>
                    <a:pt x="103" y="13"/>
                  </a:cubicBezTo>
                  <a:cubicBezTo>
                    <a:pt x="103" y="13"/>
                    <a:pt x="103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4"/>
                    <a:pt x="102" y="14"/>
                    <a:pt x="101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4"/>
                    <a:pt x="100" y="14"/>
                    <a:pt x="99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9" y="15"/>
                    <a:pt x="99" y="15"/>
                  </a:cubicBezTo>
                  <a:close/>
                  <a:moveTo>
                    <a:pt x="44" y="35"/>
                  </a:move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3" y="35"/>
                    <a:pt x="43" y="36"/>
                  </a:cubicBezTo>
                  <a:cubicBezTo>
                    <a:pt x="43" y="36"/>
                    <a:pt x="43" y="36"/>
                    <a:pt x="42" y="36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ubicBezTo>
                    <a:pt x="44" y="35"/>
                    <a:pt x="44" y="35"/>
                    <a:pt x="45" y="35"/>
                  </a:cubicBezTo>
                  <a:cubicBezTo>
                    <a:pt x="45" y="35"/>
                    <a:pt x="45" y="35"/>
                    <a:pt x="44" y="35"/>
                  </a:cubicBezTo>
                  <a:close/>
                  <a:moveTo>
                    <a:pt x="122" y="16"/>
                  </a:moveTo>
                  <a:cubicBezTo>
                    <a:pt x="122" y="16"/>
                    <a:pt x="122" y="16"/>
                    <a:pt x="122" y="16"/>
                  </a:cubicBezTo>
                  <a:cubicBezTo>
                    <a:pt x="122" y="17"/>
                    <a:pt x="122" y="17"/>
                    <a:pt x="123" y="17"/>
                  </a:cubicBezTo>
                  <a:cubicBezTo>
                    <a:pt x="123" y="17"/>
                    <a:pt x="123" y="17"/>
                    <a:pt x="124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4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3" y="16"/>
                    <a:pt x="123" y="16"/>
                  </a:cubicBezTo>
                  <a:cubicBezTo>
                    <a:pt x="123" y="16"/>
                    <a:pt x="123" y="16"/>
                    <a:pt x="123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22" y="15"/>
                    <a:pt x="122" y="15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2" y="16"/>
                    <a:pt x="122" y="16"/>
                  </a:cubicBezTo>
                  <a:close/>
                  <a:moveTo>
                    <a:pt x="48" y="30"/>
                  </a:moveTo>
                  <a:cubicBezTo>
                    <a:pt x="48" y="30"/>
                    <a:pt x="47" y="30"/>
                    <a:pt x="47" y="30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0"/>
                    <a:pt x="48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8" y="30"/>
                    <a:pt x="48" y="30"/>
                    <a:pt x="48" y="30"/>
                  </a:cubicBezTo>
                  <a:close/>
                  <a:moveTo>
                    <a:pt x="60" y="31"/>
                  </a:moveTo>
                  <a:cubicBezTo>
                    <a:pt x="59" y="31"/>
                    <a:pt x="59" y="31"/>
                    <a:pt x="59" y="31"/>
                  </a:cubicBezTo>
                  <a:cubicBezTo>
                    <a:pt x="59" y="31"/>
                    <a:pt x="58" y="31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3"/>
                    <a:pt x="56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8" y="33"/>
                    <a:pt x="58" y="32"/>
                  </a:cubicBezTo>
                  <a:cubicBezTo>
                    <a:pt x="58" y="32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2"/>
                    <a:pt x="60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lose/>
                  <a:moveTo>
                    <a:pt x="115" y="14"/>
                  </a:moveTo>
                  <a:cubicBezTo>
                    <a:pt x="116" y="14"/>
                    <a:pt x="116" y="14"/>
                    <a:pt x="116" y="14"/>
                  </a:cubicBezTo>
                  <a:cubicBezTo>
                    <a:pt x="116" y="14"/>
                    <a:pt x="116" y="14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16"/>
                    <a:pt x="119" y="16"/>
                    <a:pt x="120" y="16"/>
                  </a:cubicBezTo>
                  <a:cubicBezTo>
                    <a:pt x="120" y="16"/>
                    <a:pt x="120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9" y="15"/>
                    <a:pt x="119" y="15"/>
                    <a:pt x="119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3"/>
                    <a:pt x="116" y="13"/>
                  </a:cubicBezTo>
                  <a:cubicBezTo>
                    <a:pt x="116" y="13"/>
                    <a:pt x="116" y="13"/>
                    <a:pt x="115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5" y="13"/>
                    <a:pt x="115" y="13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lose/>
                  <a:moveTo>
                    <a:pt x="145" y="46"/>
                  </a:move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lose/>
                  <a:moveTo>
                    <a:pt x="148" y="46"/>
                  </a:moveTo>
                  <a:cubicBezTo>
                    <a:pt x="148" y="46"/>
                    <a:pt x="148" y="46"/>
                    <a:pt x="148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8" y="46"/>
                    <a:pt x="148" y="46"/>
                    <a:pt x="148" y="45"/>
                  </a:cubicBezTo>
                  <a:cubicBezTo>
                    <a:pt x="148" y="46"/>
                    <a:pt x="148" y="46"/>
                    <a:pt x="148" y="46"/>
                  </a:cubicBezTo>
                  <a:close/>
                  <a:moveTo>
                    <a:pt x="123" y="96"/>
                  </a:moveTo>
                  <a:cubicBezTo>
                    <a:pt x="121" y="95"/>
                    <a:pt x="121" y="96"/>
                    <a:pt x="123" y="97"/>
                  </a:cubicBezTo>
                  <a:cubicBezTo>
                    <a:pt x="124" y="98"/>
                    <a:pt x="124" y="97"/>
                    <a:pt x="124" y="97"/>
                  </a:cubicBezTo>
                  <a:cubicBezTo>
                    <a:pt x="124" y="97"/>
                    <a:pt x="124" y="96"/>
                    <a:pt x="123" y="96"/>
                  </a:cubicBezTo>
                  <a:close/>
                  <a:moveTo>
                    <a:pt x="134" y="39"/>
                  </a:move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5" y="41"/>
                    <a:pt x="135" y="40"/>
                  </a:cubicBezTo>
                  <a:cubicBezTo>
                    <a:pt x="135" y="39"/>
                    <a:pt x="134" y="39"/>
                    <a:pt x="134" y="39"/>
                  </a:cubicBezTo>
                  <a:close/>
                  <a:moveTo>
                    <a:pt x="132" y="47"/>
                  </a:moveTo>
                  <a:cubicBezTo>
                    <a:pt x="132" y="47"/>
                    <a:pt x="133" y="47"/>
                    <a:pt x="134" y="47"/>
                  </a:cubicBezTo>
                  <a:cubicBezTo>
                    <a:pt x="134" y="47"/>
                    <a:pt x="134" y="47"/>
                    <a:pt x="134" y="46"/>
                  </a:cubicBezTo>
                  <a:cubicBezTo>
                    <a:pt x="133" y="46"/>
                    <a:pt x="133" y="47"/>
                    <a:pt x="133" y="47"/>
                  </a:cubicBezTo>
                  <a:cubicBezTo>
                    <a:pt x="132" y="47"/>
                    <a:pt x="132" y="47"/>
                    <a:pt x="132" y="47"/>
                  </a:cubicBezTo>
                  <a:close/>
                  <a:moveTo>
                    <a:pt x="157" y="68"/>
                  </a:moveTo>
                  <a:cubicBezTo>
                    <a:pt x="157" y="67"/>
                    <a:pt x="157" y="67"/>
                    <a:pt x="157" y="67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6" y="66"/>
                    <a:pt x="156" y="65"/>
                    <a:pt x="156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4"/>
                    <a:pt x="155" y="64"/>
                    <a:pt x="155" y="64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4" y="63"/>
                    <a:pt x="155" y="63"/>
                    <a:pt x="155" y="63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2"/>
                    <a:pt x="154" y="62"/>
                    <a:pt x="153" y="63"/>
                  </a:cubicBezTo>
                  <a:cubicBezTo>
                    <a:pt x="153" y="63"/>
                    <a:pt x="152" y="64"/>
                    <a:pt x="152" y="64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1" y="64"/>
                    <a:pt x="151" y="64"/>
                    <a:pt x="152" y="65"/>
                  </a:cubicBezTo>
                  <a:cubicBezTo>
                    <a:pt x="151" y="65"/>
                    <a:pt x="151" y="65"/>
                    <a:pt x="151" y="66"/>
                  </a:cubicBezTo>
                  <a:cubicBezTo>
                    <a:pt x="151" y="66"/>
                    <a:pt x="152" y="66"/>
                    <a:pt x="152" y="66"/>
                  </a:cubicBezTo>
                  <a:cubicBezTo>
                    <a:pt x="153" y="66"/>
                    <a:pt x="153" y="66"/>
                    <a:pt x="153" y="67"/>
                  </a:cubicBezTo>
                  <a:cubicBezTo>
                    <a:pt x="154" y="67"/>
                    <a:pt x="154" y="67"/>
                    <a:pt x="155" y="67"/>
                  </a:cubicBezTo>
                  <a:cubicBezTo>
                    <a:pt x="154" y="67"/>
                    <a:pt x="154" y="67"/>
                    <a:pt x="153" y="67"/>
                  </a:cubicBezTo>
                  <a:cubicBezTo>
                    <a:pt x="154" y="68"/>
                    <a:pt x="154" y="68"/>
                    <a:pt x="155" y="68"/>
                  </a:cubicBezTo>
                  <a:cubicBezTo>
                    <a:pt x="155" y="68"/>
                    <a:pt x="155" y="68"/>
                    <a:pt x="156" y="68"/>
                  </a:cubicBezTo>
                  <a:cubicBezTo>
                    <a:pt x="156" y="68"/>
                    <a:pt x="156" y="68"/>
                    <a:pt x="156" y="69"/>
                  </a:cubicBezTo>
                  <a:cubicBezTo>
                    <a:pt x="156" y="69"/>
                    <a:pt x="156" y="69"/>
                    <a:pt x="157" y="69"/>
                  </a:cubicBezTo>
                  <a:cubicBezTo>
                    <a:pt x="157" y="69"/>
                    <a:pt x="157" y="69"/>
                    <a:pt x="157" y="68"/>
                  </a:cubicBezTo>
                  <a:cubicBezTo>
                    <a:pt x="157" y="68"/>
                    <a:pt x="157" y="68"/>
                    <a:pt x="157" y="68"/>
                  </a:cubicBezTo>
                  <a:close/>
                  <a:moveTo>
                    <a:pt x="132" y="98"/>
                  </a:moveTo>
                  <a:cubicBezTo>
                    <a:pt x="132" y="98"/>
                    <a:pt x="132" y="97"/>
                    <a:pt x="131" y="96"/>
                  </a:cubicBezTo>
                  <a:cubicBezTo>
                    <a:pt x="130" y="96"/>
                    <a:pt x="129" y="96"/>
                    <a:pt x="129" y="96"/>
                  </a:cubicBezTo>
                  <a:cubicBezTo>
                    <a:pt x="129" y="95"/>
                    <a:pt x="128" y="96"/>
                    <a:pt x="128" y="96"/>
                  </a:cubicBezTo>
                  <a:cubicBezTo>
                    <a:pt x="128" y="96"/>
                    <a:pt x="129" y="96"/>
                    <a:pt x="128" y="97"/>
                  </a:cubicBezTo>
                  <a:cubicBezTo>
                    <a:pt x="127" y="97"/>
                    <a:pt x="129" y="97"/>
                    <a:pt x="129" y="97"/>
                  </a:cubicBezTo>
                  <a:cubicBezTo>
                    <a:pt x="129" y="97"/>
                    <a:pt x="128" y="98"/>
                    <a:pt x="128" y="97"/>
                  </a:cubicBezTo>
                  <a:cubicBezTo>
                    <a:pt x="127" y="97"/>
                    <a:pt x="126" y="96"/>
                    <a:pt x="126" y="97"/>
                  </a:cubicBezTo>
                  <a:cubicBezTo>
                    <a:pt x="126" y="98"/>
                    <a:pt x="127" y="98"/>
                    <a:pt x="127" y="98"/>
                  </a:cubicBezTo>
                  <a:cubicBezTo>
                    <a:pt x="128" y="98"/>
                    <a:pt x="128" y="98"/>
                    <a:pt x="129" y="98"/>
                  </a:cubicBezTo>
                  <a:cubicBezTo>
                    <a:pt x="129" y="98"/>
                    <a:pt x="129" y="99"/>
                    <a:pt x="129" y="99"/>
                  </a:cubicBezTo>
                  <a:cubicBezTo>
                    <a:pt x="130" y="99"/>
                    <a:pt x="130" y="98"/>
                    <a:pt x="130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99"/>
                    <a:pt x="133" y="100"/>
                    <a:pt x="133" y="99"/>
                  </a:cubicBezTo>
                  <a:cubicBezTo>
                    <a:pt x="133" y="98"/>
                    <a:pt x="132" y="98"/>
                    <a:pt x="132" y="98"/>
                  </a:cubicBezTo>
                  <a:close/>
                  <a:moveTo>
                    <a:pt x="127" y="94"/>
                  </a:moveTo>
                  <a:cubicBezTo>
                    <a:pt x="127" y="94"/>
                    <a:pt x="126" y="93"/>
                    <a:pt x="126" y="93"/>
                  </a:cubicBezTo>
                  <a:cubicBezTo>
                    <a:pt x="126" y="93"/>
                    <a:pt x="125" y="93"/>
                    <a:pt x="125" y="92"/>
                  </a:cubicBezTo>
                  <a:cubicBezTo>
                    <a:pt x="124" y="91"/>
                    <a:pt x="124" y="91"/>
                    <a:pt x="124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89"/>
                    <a:pt x="121" y="88"/>
                  </a:cubicBezTo>
                  <a:cubicBezTo>
                    <a:pt x="119" y="87"/>
                    <a:pt x="116" y="88"/>
                    <a:pt x="116" y="88"/>
                  </a:cubicBezTo>
                  <a:cubicBezTo>
                    <a:pt x="116" y="88"/>
                    <a:pt x="116" y="89"/>
                    <a:pt x="117" y="89"/>
                  </a:cubicBezTo>
                  <a:cubicBezTo>
                    <a:pt x="117" y="89"/>
                    <a:pt x="118" y="89"/>
                    <a:pt x="119" y="89"/>
                  </a:cubicBezTo>
                  <a:cubicBezTo>
                    <a:pt x="120" y="89"/>
                    <a:pt x="120" y="90"/>
                    <a:pt x="120" y="90"/>
                  </a:cubicBezTo>
                  <a:cubicBezTo>
                    <a:pt x="120" y="90"/>
                    <a:pt x="121" y="90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1"/>
                    <a:pt x="123" y="93"/>
                    <a:pt x="123" y="93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24" y="93"/>
                    <a:pt x="124" y="93"/>
                    <a:pt x="123" y="93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4" y="94"/>
                    <a:pt x="124" y="94"/>
                    <a:pt x="125" y="95"/>
                  </a:cubicBezTo>
                  <a:cubicBezTo>
                    <a:pt x="125" y="95"/>
                    <a:pt x="127" y="95"/>
                    <a:pt x="127" y="95"/>
                  </a:cubicBezTo>
                  <a:cubicBezTo>
                    <a:pt x="127" y="95"/>
                    <a:pt x="127" y="95"/>
                    <a:pt x="127" y="94"/>
                  </a:cubicBezTo>
                  <a:close/>
                  <a:moveTo>
                    <a:pt x="124" y="19"/>
                  </a:moveTo>
                  <a:cubicBezTo>
                    <a:pt x="124" y="19"/>
                    <a:pt x="124" y="20"/>
                    <a:pt x="123" y="19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3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1" y="19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7"/>
                  </a:cubicBezTo>
                  <a:cubicBezTo>
                    <a:pt x="121" y="17"/>
                    <a:pt x="121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19" y="17"/>
                    <a:pt x="119" y="17"/>
                  </a:cubicBezTo>
                  <a:cubicBezTo>
                    <a:pt x="119" y="17"/>
                    <a:pt x="119" y="17"/>
                    <a:pt x="118" y="17"/>
                  </a:cubicBezTo>
                  <a:cubicBezTo>
                    <a:pt x="118" y="17"/>
                    <a:pt x="119" y="18"/>
                    <a:pt x="119" y="18"/>
                  </a:cubicBezTo>
                  <a:cubicBezTo>
                    <a:pt x="119" y="18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6" y="17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5" y="17"/>
                    <a:pt x="116" y="17"/>
                  </a:cubicBezTo>
                  <a:cubicBezTo>
                    <a:pt x="116" y="17"/>
                    <a:pt x="116" y="17"/>
                    <a:pt x="116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20" y="19"/>
                  </a:cubicBezTo>
                  <a:cubicBezTo>
                    <a:pt x="120" y="19"/>
                    <a:pt x="120" y="19"/>
                    <a:pt x="121" y="20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3" y="20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4" y="21"/>
                    <a:pt x="124" y="21"/>
                    <a:pt x="125" y="21"/>
                  </a:cubicBezTo>
                  <a:cubicBezTo>
                    <a:pt x="125" y="21"/>
                    <a:pt x="125" y="21"/>
                    <a:pt x="125" y="20"/>
                  </a:cubicBezTo>
                  <a:cubicBezTo>
                    <a:pt x="125" y="20"/>
                    <a:pt x="124" y="19"/>
                    <a:pt x="124" y="19"/>
                  </a:cubicBezTo>
                  <a:close/>
                  <a:moveTo>
                    <a:pt x="139" y="35"/>
                  </a:moveTo>
                  <a:cubicBezTo>
                    <a:pt x="139" y="35"/>
                    <a:pt x="139" y="35"/>
                    <a:pt x="140" y="35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40" y="34"/>
                    <a:pt x="139" y="34"/>
                    <a:pt x="139" y="34"/>
                  </a:cubicBezTo>
                  <a:cubicBezTo>
                    <a:pt x="139" y="34"/>
                    <a:pt x="138" y="34"/>
                    <a:pt x="138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9" y="35"/>
                  </a:cubicBezTo>
                  <a:close/>
                  <a:moveTo>
                    <a:pt x="117" y="24"/>
                  </a:move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3"/>
                  </a:cubicBezTo>
                  <a:cubicBezTo>
                    <a:pt x="117" y="23"/>
                    <a:pt x="117" y="23"/>
                    <a:pt x="116" y="23"/>
                  </a:cubicBezTo>
                  <a:cubicBezTo>
                    <a:pt x="116" y="23"/>
                    <a:pt x="116" y="23"/>
                    <a:pt x="116" y="24"/>
                  </a:cubicBezTo>
                  <a:cubicBezTo>
                    <a:pt x="116" y="24"/>
                    <a:pt x="117" y="24"/>
                    <a:pt x="117" y="24"/>
                  </a:cubicBezTo>
                  <a:close/>
                  <a:moveTo>
                    <a:pt x="116" y="18"/>
                  </a:moveTo>
                  <a:cubicBezTo>
                    <a:pt x="116" y="17"/>
                    <a:pt x="115" y="17"/>
                    <a:pt x="115" y="17"/>
                  </a:cubicBezTo>
                  <a:cubicBezTo>
                    <a:pt x="114" y="17"/>
                    <a:pt x="114" y="17"/>
                    <a:pt x="114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8"/>
                    <a:pt x="115" y="19"/>
                    <a:pt x="116" y="18"/>
                  </a:cubicBezTo>
                  <a:close/>
                  <a:moveTo>
                    <a:pt x="113" y="21"/>
                  </a:moveTo>
                  <a:cubicBezTo>
                    <a:pt x="113" y="21"/>
                    <a:pt x="113" y="21"/>
                    <a:pt x="113" y="21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1" y="19"/>
                    <a:pt x="111" y="19"/>
                    <a:pt x="110" y="19"/>
                  </a:cubicBezTo>
                  <a:cubicBezTo>
                    <a:pt x="110" y="20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20"/>
                    <a:pt x="109" y="20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07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5" y="18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8"/>
                    <a:pt x="105" y="18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4" y="18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1" y="17"/>
                    <a:pt x="101" y="17"/>
                    <a:pt x="101" y="16"/>
                  </a:cubicBezTo>
                  <a:cubicBezTo>
                    <a:pt x="100" y="16"/>
                    <a:pt x="99" y="16"/>
                    <a:pt x="99" y="16"/>
                  </a:cubicBezTo>
                  <a:cubicBezTo>
                    <a:pt x="98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5" y="16"/>
                    <a:pt x="95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4" y="17"/>
                    <a:pt x="94" y="17"/>
                    <a:pt x="94" y="18"/>
                  </a:cubicBezTo>
                  <a:cubicBezTo>
                    <a:pt x="94" y="18"/>
                    <a:pt x="93" y="18"/>
                    <a:pt x="93" y="18"/>
                  </a:cubicBezTo>
                  <a:cubicBezTo>
                    <a:pt x="94" y="18"/>
                    <a:pt x="94" y="19"/>
                    <a:pt x="94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20"/>
                    <a:pt x="96" y="20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1" y="18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99" y="19"/>
                    <a:pt x="99" y="19"/>
                  </a:cubicBezTo>
                  <a:cubicBezTo>
                    <a:pt x="99" y="19"/>
                    <a:pt x="100" y="19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2" y="21"/>
                    <a:pt x="103" y="21"/>
                    <a:pt x="105" y="21"/>
                  </a:cubicBezTo>
                  <a:cubicBezTo>
                    <a:pt x="104" y="21"/>
                    <a:pt x="103" y="21"/>
                    <a:pt x="101" y="21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1"/>
                    <a:pt x="100" y="21"/>
                    <a:pt x="100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2"/>
                    <a:pt x="103" y="22"/>
                    <a:pt x="103" y="23"/>
                  </a:cubicBezTo>
                  <a:cubicBezTo>
                    <a:pt x="103" y="23"/>
                    <a:pt x="104" y="23"/>
                    <a:pt x="104" y="23"/>
                  </a:cubicBezTo>
                  <a:cubicBezTo>
                    <a:pt x="105" y="23"/>
                    <a:pt x="105" y="24"/>
                    <a:pt x="106" y="24"/>
                  </a:cubicBezTo>
                  <a:cubicBezTo>
                    <a:pt x="106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9" y="24"/>
                    <a:pt x="109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5"/>
                    <a:pt x="112" y="25"/>
                    <a:pt x="113" y="25"/>
                  </a:cubicBezTo>
                  <a:cubicBezTo>
                    <a:pt x="113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5" y="26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5" y="24"/>
                    <a:pt x="115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2"/>
                    <a:pt x="114" y="22"/>
                    <a:pt x="113" y="22"/>
                  </a:cubicBezTo>
                  <a:cubicBezTo>
                    <a:pt x="113" y="22"/>
                    <a:pt x="113" y="22"/>
                    <a:pt x="113" y="21"/>
                  </a:cubicBezTo>
                  <a:close/>
                  <a:moveTo>
                    <a:pt x="131" y="37"/>
                  </a:moveTo>
                  <a:cubicBezTo>
                    <a:pt x="130" y="37"/>
                    <a:pt x="130" y="38"/>
                    <a:pt x="130" y="38"/>
                  </a:cubicBezTo>
                  <a:cubicBezTo>
                    <a:pt x="131" y="39"/>
                    <a:pt x="132" y="39"/>
                    <a:pt x="132" y="39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7"/>
                    <a:pt x="131" y="37"/>
                  </a:cubicBezTo>
                  <a:close/>
                  <a:moveTo>
                    <a:pt x="136" y="32"/>
                  </a:moveTo>
                  <a:cubicBezTo>
                    <a:pt x="136" y="32"/>
                    <a:pt x="136" y="32"/>
                    <a:pt x="136" y="33"/>
                  </a:cubicBezTo>
                  <a:cubicBezTo>
                    <a:pt x="136" y="33"/>
                    <a:pt x="136" y="33"/>
                    <a:pt x="137" y="33"/>
                  </a:cubicBezTo>
                  <a:cubicBezTo>
                    <a:pt x="137" y="33"/>
                    <a:pt x="137" y="32"/>
                    <a:pt x="137" y="32"/>
                  </a:cubicBezTo>
                  <a:cubicBezTo>
                    <a:pt x="137" y="32"/>
                    <a:pt x="138" y="32"/>
                    <a:pt x="138" y="32"/>
                  </a:cubicBezTo>
                  <a:cubicBezTo>
                    <a:pt x="138" y="31"/>
                    <a:pt x="137" y="31"/>
                    <a:pt x="137" y="31"/>
                  </a:cubicBezTo>
                  <a:cubicBezTo>
                    <a:pt x="137" y="32"/>
                    <a:pt x="136" y="32"/>
                    <a:pt x="136" y="32"/>
                  </a:cubicBezTo>
                  <a:close/>
                  <a:moveTo>
                    <a:pt x="116" y="25"/>
                  </a:moveTo>
                  <a:cubicBezTo>
                    <a:pt x="116" y="26"/>
                    <a:pt x="115" y="26"/>
                    <a:pt x="115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7" y="26"/>
                    <a:pt x="117" y="26"/>
                  </a:cubicBezTo>
                  <a:cubicBezTo>
                    <a:pt x="117" y="26"/>
                    <a:pt x="117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936207" y="160940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36207" y="197611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1936207" y="2589822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C721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936207" y="304030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936207" y="3407013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936207" y="4020720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936207" y="451402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936207" y="488073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1936207" y="5494438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7369836" y="160940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369836" y="197611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7369836" y="2589822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C250F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7369836" y="304030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369836" y="3407013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7369836" y="4020720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7369836" y="451402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369836" y="488073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7369836" y="5494438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177589" y="1572945"/>
            <a:ext cx="5840401" cy="4387364"/>
            <a:chOff x="3185161" y="1356652"/>
            <a:chExt cx="5840401" cy="43873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5161" y="1356652"/>
              <a:ext cx="5840401" cy="4387364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18" t="2721" r="24396" b="2838"/>
            <a:stretch/>
          </p:blipFill>
          <p:spPr>
            <a:xfrm>
              <a:off x="5316718" y="2057400"/>
              <a:ext cx="1574620" cy="2762250"/>
            </a:xfrm>
            <a:prstGeom prst="rect">
              <a:avLst/>
            </a:prstGeom>
          </p:spPr>
        </p:pic>
      </p:grpSp>
      <p:grpSp>
        <p:nvGrpSpPr>
          <p:cNvPr id="59" name="组合 58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61" name="椭圆 6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015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3014586" y="1457325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067841" y="2938660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014586" y="4486275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525611" y="1516629"/>
            <a:ext cx="1280429" cy="1422030"/>
            <a:chOff x="1158975" y="1678554"/>
            <a:chExt cx="1280429" cy="142203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96" t="2011" r="13309" b="6007"/>
            <a:stretch>
              <a:fillRect/>
            </a:stretch>
          </p:blipFill>
          <p:spPr>
            <a:xfrm>
              <a:off x="1158975" y="1678555"/>
              <a:ext cx="1277006" cy="1422029"/>
            </a:xfrm>
            <a:custGeom>
              <a:avLst/>
              <a:gdLst>
                <a:gd name="connsiteX0" fmla="*/ 634055 w 1277006"/>
                <a:gd name="connsiteY0" fmla="*/ 0 h 1422029"/>
                <a:gd name="connsiteX1" fmla="*/ 639198 w 1277006"/>
                <a:gd name="connsiteY1" fmla="*/ 135 h 1422029"/>
                <a:gd name="connsiteX2" fmla="*/ 644342 w 1277006"/>
                <a:gd name="connsiteY2" fmla="*/ 0 h 1422029"/>
                <a:gd name="connsiteX3" fmla="*/ 646256 w 1277006"/>
                <a:gd name="connsiteY3" fmla="*/ 321 h 1422029"/>
                <a:gd name="connsiteX4" fmla="*/ 659887 w 1277006"/>
                <a:gd name="connsiteY4" fmla="*/ 680 h 1422029"/>
                <a:gd name="connsiteX5" fmla="*/ 710210 w 1277006"/>
                <a:gd name="connsiteY5" fmla="*/ 17602 h 1422029"/>
                <a:gd name="connsiteX6" fmla="*/ 1205998 w 1277006"/>
                <a:gd name="connsiteY6" fmla="*/ 303846 h 1422029"/>
                <a:gd name="connsiteX7" fmla="*/ 1215951 w 1277006"/>
                <a:gd name="connsiteY7" fmla="*/ 311012 h 1422029"/>
                <a:gd name="connsiteX8" fmla="*/ 1218059 w 1277006"/>
                <a:gd name="connsiteY8" fmla="*/ 312156 h 1422029"/>
                <a:gd name="connsiteX9" fmla="*/ 1221617 w 1277006"/>
                <a:gd name="connsiteY9" fmla="*/ 315092 h 1422029"/>
                <a:gd name="connsiteX10" fmla="*/ 1227975 w 1277006"/>
                <a:gd name="connsiteY10" fmla="*/ 319671 h 1422029"/>
                <a:gd name="connsiteX11" fmla="*/ 1230578 w 1277006"/>
                <a:gd name="connsiteY11" fmla="*/ 322485 h 1422029"/>
                <a:gd name="connsiteX12" fmla="*/ 1237846 w 1277006"/>
                <a:gd name="connsiteY12" fmla="*/ 328482 h 1422029"/>
                <a:gd name="connsiteX13" fmla="*/ 1277006 w 1277006"/>
                <a:gd name="connsiteY13" fmla="*/ 423023 h 1422029"/>
                <a:gd name="connsiteX14" fmla="*/ 1277006 w 1277006"/>
                <a:gd name="connsiteY14" fmla="*/ 995510 h 1422029"/>
                <a:gd name="connsiteX15" fmla="*/ 1254172 w 1277006"/>
                <a:gd name="connsiteY15" fmla="*/ 1070263 h 1422029"/>
                <a:gd name="connsiteX16" fmla="*/ 1251395 w 1277006"/>
                <a:gd name="connsiteY16" fmla="*/ 1073629 h 1422029"/>
                <a:gd name="connsiteX17" fmla="*/ 1245816 w 1277006"/>
                <a:gd name="connsiteY17" fmla="*/ 1082732 h 1422029"/>
                <a:gd name="connsiteX18" fmla="*/ 1205999 w 1277006"/>
                <a:gd name="connsiteY18" fmla="*/ 1117852 h 1422029"/>
                <a:gd name="connsiteX19" fmla="*/ 710211 w 1277006"/>
                <a:gd name="connsiteY19" fmla="*/ 1404096 h 1422029"/>
                <a:gd name="connsiteX20" fmla="*/ 608756 w 1277006"/>
                <a:gd name="connsiteY20" fmla="*/ 1417452 h 1422029"/>
                <a:gd name="connsiteX21" fmla="*/ 598743 w 1277006"/>
                <a:gd name="connsiteY21" fmla="*/ 1413714 h 1422029"/>
                <a:gd name="connsiteX22" fmla="*/ 592881 w 1277006"/>
                <a:gd name="connsiteY22" fmla="*/ 1412387 h 1422029"/>
                <a:gd name="connsiteX23" fmla="*/ 568187 w 1277006"/>
                <a:gd name="connsiteY23" fmla="*/ 1401266 h 1422029"/>
                <a:gd name="connsiteX24" fmla="*/ 72399 w 1277006"/>
                <a:gd name="connsiteY24" fmla="*/ 1115023 h 1422029"/>
                <a:gd name="connsiteX25" fmla="*/ 63863 w 1277006"/>
                <a:gd name="connsiteY25" fmla="*/ 1108876 h 1422029"/>
                <a:gd name="connsiteX26" fmla="*/ 58947 w 1277006"/>
                <a:gd name="connsiteY26" fmla="*/ 1106208 h 1422029"/>
                <a:gd name="connsiteX27" fmla="*/ 50649 w 1277006"/>
                <a:gd name="connsiteY27" fmla="*/ 1099361 h 1422029"/>
                <a:gd name="connsiteX28" fmla="*/ 50422 w 1277006"/>
                <a:gd name="connsiteY28" fmla="*/ 1099198 h 1422029"/>
                <a:gd name="connsiteX29" fmla="*/ 50329 w 1277006"/>
                <a:gd name="connsiteY29" fmla="*/ 1099097 h 1422029"/>
                <a:gd name="connsiteX30" fmla="*/ 39160 w 1277006"/>
                <a:gd name="connsiteY30" fmla="*/ 1089882 h 1422029"/>
                <a:gd name="connsiteX31" fmla="*/ 0 w 1277006"/>
                <a:gd name="connsiteY31" fmla="*/ 995341 h 1422029"/>
                <a:gd name="connsiteX32" fmla="*/ 0 w 1277006"/>
                <a:gd name="connsiteY32" fmla="*/ 422854 h 1422029"/>
                <a:gd name="connsiteX33" fmla="*/ 58947 w 1277006"/>
                <a:gd name="connsiteY33" fmla="*/ 311987 h 1422029"/>
                <a:gd name="connsiteX34" fmla="*/ 67657 w 1277006"/>
                <a:gd name="connsiteY34" fmla="*/ 307260 h 1422029"/>
                <a:gd name="connsiteX35" fmla="*/ 72399 w 1277006"/>
                <a:gd name="connsiteY35" fmla="*/ 303846 h 1422029"/>
                <a:gd name="connsiteX36" fmla="*/ 568187 w 1277006"/>
                <a:gd name="connsiteY36" fmla="*/ 17602 h 1422029"/>
                <a:gd name="connsiteX37" fmla="*/ 618510 w 1277006"/>
                <a:gd name="connsiteY37" fmla="*/ 680 h 1422029"/>
                <a:gd name="connsiteX38" fmla="*/ 632142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4055" y="0"/>
                  </a:moveTo>
                  <a:lnTo>
                    <a:pt x="639198" y="135"/>
                  </a:lnTo>
                  <a:lnTo>
                    <a:pt x="644342" y="0"/>
                  </a:lnTo>
                  <a:lnTo>
                    <a:pt x="646256" y="321"/>
                  </a:lnTo>
                  <a:lnTo>
                    <a:pt x="659887" y="680"/>
                  </a:lnTo>
                  <a:cubicBezTo>
                    <a:pt x="677122" y="2819"/>
                    <a:pt x="694223" y="8371"/>
                    <a:pt x="710210" y="17602"/>
                  </a:cubicBezTo>
                  <a:lnTo>
                    <a:pt x="1205998" y="303846"/>
                  </a:lnTo>
                  <a:lnTo>
                    <a:pt x="1215951" y="311012"/>
                  </a:lnTo>
                  <a:lnTo>
                    <a:pt x="1218059" y="312156"/>
                  </a:lnTo>
                  <a:lnTo>
                    <a:pt x="1221617" y="315092"/>
                  </a:lnTo>
                  <a:lnTo>
                    <a:pt x="1227975" y="319671"/>
                  </a:lnTo>
                  <a:lnTo>
                    <a:pt x="1230578" y="322485"/>
                  </a:lnTo>
                  <a:lnTo>
                    <a:pt x="1237846" y="328482"/>
                  </a:lnTo>
                  <a:cubicBezTo>
                    <a:pt x="1262041" y="352677"/>
                    <a:pt x="1277006" y="386103"/>
                    <a:pt x="1277006" y="423023"/>
                  </a:cubicBezTo>
                  <a:lnTo>
                    <a:pt x="1277006" y="995510"/>
                  </a:lnTo>
                  <a:cubicBezTo>
                    <a:pt x="1277006" y="1023200"/>
                    <a:pt x="1268588" y="1048924"/>
                    <a:pt x="1254172" y="1070263"/>
                  </a:cubicBezTo>
                  <a:lnTo>
                    <a:pt x="1251395" y="1073629"/>
                  </a:lnTo>
                  <a:lnTo>
                    <a:pt x="1245816" y="1082732"/>
                  </a:lnTo>
                  <a:cubicBezTo>
                    <a:pt x="1235346" y="1096589"/>
                    <a:pt x="1221986" y="1108622"/>
                    <a:pt x="1205999" y="1117852"/>
                  </a:cubicBezTo>
                  <a:lnTo>
                    <a:pt x="710211" y="1404096"/>
                  </a:lnTo>
                  <a:cubicBezTo>
                    <a:pt x="678237" y="1422555"/>
                    <a:pt x="641807" y="1426308"/>
                    <a:pt x="608756" y="1417452"/>
                  </a:cubicBezTo>
                  <a:lnTo>
                    <a:pt x="598743" y="1413714"/>
                  </a:lnTo>
                  <a:lnTo>
                    <a:pt x="592881" y="1412387"/>
                  </a:lnTo>
                  <a:cubicBezTo>
                    <a:pt x="584453" y="1409577"/>
                    <a:pt x="576181" y="1405881"/>
                    <a:pt x="568187" y="1401266"/>
                  </a:cubicBezTo>
                  <a:lnTo>
                    <a:pt x="72399" y="1115023"/>
                  </a:lnTo>
                  <a:lnTo>
                    <a:pt x="63863" y="1108876"/>
                  </a:lnTo>
                  <a:lnTo>
                    <a:pt x="58947" y="1106208"/>
                  </a:lnTo>
                  <a:lnTo>
                    <a:pt x="50649" y="1099361"/>
                  </a:lnTo>
                  <a:lnTo>
                    <a:pt x="50422" y="1099198"/>
                  </a:lnTo>
                  <a:lnTo>
                    <a:pt x="50329" y="1099097"/>
                  </a:lnTo>
                  <a:lnTo>
                    <a:pt x="39160" y="1089882"/>
                  </a:lnTo>
                  <a:cubicBezTo>
                    <a:pt x="14965" y="1065687"/>
                    <a:pt x="0" y="1032262"/>
                    <a:pt x="0" y="995341"/>
                  </a:cubicBezTo>
                  <a:lnTo>
                    <a:pt x="0" y="422854"/>
                  </a:lnTo>
                  <a:cubicBezTo>
                    <a:pt x="0" y="376703"/>
                    <a:pt x="23383" y="336014"/>
                    <a:pt x="58947" y="311987"/>
                  </a:cubicBezTo>
                  <a:lnTo>
                    <a:pt x="67657" y="307260"/>
                  </a:lnTo>
                  <a:lnTo>
                    <a:pt x="72399" y="303846"/>
                  </a:lnTo>
                  <a:lnTo>
                    <a:pt x="568187" y="17602"/>
                  </a:lnTo>
                  <a:cubicBezTo>
                    <a:pt x="584174" y="8371"/>
                    <a:pt x="601275" y="2819"/>
                    <a:pt x="618510" y="680"/>
                  </a:cubicBezTo>
                  <a:lnTo>
                    <a:pt x="632142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5" name="任意多边形 24"/>
            <p:cNvSpPr/>
            <p:nvPr/>
          </p:nvSpPr>
          <p:spPr>
            <a:xfrm rot="5400000">
              <a:off x="1089885" y="1751065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25609" y="4545580"/>
            <a:ext cx="1277008" cy="1422030"/>
            <a:chOff x="1158973" y="4707505"/>
            <a:chExt cx="1277008" cy="142203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99" t="13695" r="8899" b="25249"/>
            <a:stretch>
              <a:fillRect/>
            </a:stretch>
          </p:blipFill>
          <p:spPr>
            <a:xfrm>
              <a:off x="1158975" y="4707506"/>
              <a:ext cx="1277006" cy="1422029"/>
            </a:xfrm>
            <a:custGeom>
              <a:avLst/>
              <a:gdLst>
                <a:gd name="connsiteX0" fmla="*/ 634055 w 1277006"/>
                <a:gd name="connsiteY0" fmla="*/ 0 h 1422029"/>
                <a:gd name="connsiteX1" fmla="*/ 639198 w 1277006"/>
                <a:gd name="connsiteY1" fmla="*/ 135 h 1422029"/>
                <a:gd name="connsiteX2" fmla="*/ 644342 w 1277006"/>
                <a:gd name="connsiteY2" fmla="*/ 0 h 1422029"/>
                <a:gd name="connsiteX3" fmla="*/ 646256 w 1277006"/>
                <a:gd name="connsiteY3" fmla="*/ 321 h 1422029"/>
                <a:gd name="connsiteX4" fmla="*/ 659887 w 1277006"/>
                <a:gd name="connsiteY4" fmla="*/ 680 h 1422029"/>
                <a:gd name="connsiteX5" fmla="*/ 710210 w 1277006"/>
                <a:gd name="connsiteY5" fmla="*/ 17602 h 1422029"/>
                <a:gd name="connsiteX6" fmla="*/ 1205998 w 1277006"/>
                <a:gd name="connsiteY6" fmla="*/ 303846 h 1422029"/>
                <a:gd name="connsiteX7" fmla="*/ 1215951 w 1277006"/>
                <a:gd name="connsiteY7" fmla="*/ 311012 h 1422029"/>
                <a:gd name="connsiteX8" fmla="*/ 1218059 w 1277006"/>
                <a:gd name="connsiteY8" fmla="*/ 312156 h 1422029"/>
                <a:gd name="connsiteX9" fmla="*/ 1221617 w 1277006"/>
                <a:gd name="connsiteY9" fmla="*/ 315092 h 1422029"/>
                <a:gd name="connsiteX10" fmla="*/ 1227975 w 1277006"/>
                <a:gd name="connsiteY10" fmla="*/ 319671 h 1422029"/>
                <a:gd name="connsiteX11" fmla="*/ 1230578 w 1277006"/>
                <a:gd name="connsiteY11" fmla="*/ 322486 h 1422029"/>
                <a:gd name="connsiteX12" fmla="*/ 1237846 w 1277006"/>
                <a:gd name="connsiteY12" fmla="*/ 328482 h 1422029"/>
                <a:gd name="connsiteX13" fmla="*/ 1277006 w 1277006"/>
                <a:gd name="connsiteY13" fmla="*/ 423023 h 1422029"/>
                <a:gd name="connsiteX14" fmla="*/ 1277006 w 1277006"/>
                <a:gd name="connsiteY14" fmla="*/ 995510 h 1422029"/>
                <a:gd name="connsiteX15" fmla="*/ 1254172 w 1277006"/>
                <a:gd name="connsiteY15" fmla="*/ 1070263 h 1422029"/>
                <a:gd name="connsiteX16" fmla="*/ 1251395 w 1277006"/>
                <a:gd name="connsiteY16" fmla="*/ 1073629 h 1422029"/>
                <a:gd name="connsiteX17" fmla="*/ 1245816 w 1277006"/>
                <a:gd name="connsiteY17" fmla="*/ 1082732 h 1422029"/>
                <a:gd name="connsiteX18" fmla="*/ 1205999 w 1277006"/>
                <a:gd name="connsiteY18" fmla="*/ 1117852 h 1422029"/>
                <a:gd name="connsiteX19" fmla="*/ 710211 w 1277006"/>
                <a:gd name="connsiteY19" fmla="*/ 1404096 h 1422029"/>
                <a:gd name="connsiteX20" fmla="*/ 608756 w 1277006"/>
                <a:gd name="connsiteY20" fmla="*/ 1417452 h 1422029"/>
                <a:gd name="connsiteX21" fmla="*/ 598743 w 1277006"/>
                <a:gd name="connsiteY21" fmla="*/ 1413714 h 1422029"/>
                <a:gd name="connsiteX22" fmla="*/ 592881 w 1277006"/>
                <a:gd name="connsiteY22" fmla="*/ 1412387 h 1422029"/>
                <a:gd name="connsiteX23" fmla="*/ 568187 w 1277006"/>
                <a:gd name="connsiteY23" fmla="*/ 1401266 h 1422029"/>
                <a:gd name="connsiteX24" fmla="*/ 72399 w 1277006"/>
                <a:gd name="connsiteY24" fmla="*/ 1115023 h 1422029"/>
                <a:gd name="connsiteX25" fmla="*/ 63863 w 1277006"/>
                <a:gd name="connsiteY25" fmla="*/ 1108876 h 1422029"/>
                <a:gd name="connsiteX26" fmla="*/ 58947 w 1277006"/>
                <a:gd name="connsiteY26" fmla="*/ 1106208 h 1422029"/>
                <a:gd name="connsiteX27" fmla="*/ 50649 w 1277006"/>
                <a:gd name="connsiteY27" fmla="*/ 1099361 h 1422029"/>
                <a:gd name="connsiteX28" fmla="*/ 50422 w 1277006"/>
                <a:gd name="connsiteY28" fmla="*/ 1099198 h 1422029"/>
                <a:gd name="connsiteX29" fmla="*/ 50329 w 1277006"/>
                <a:gd name="connsiteY29" fmla="*/ 1099097 h 1422029"/>
                <a:gd name="connsiteX30" fmla="*/ 39160 w 1277006"/>
                <a:gd name="connsiteY30" fmla="*/ 1089882 h 1422029"/>
                <a:gd name="connsiteX31" fmla="*/ 0 w 1277006"/>
                <a:gd name="connsiteY31" fmla="*/ 995341 h 1422029"/>
                <a:gd name="connsiteX32" fmla="*/ 0 w 1277006"/>
                <a:gd name="connsiteY32" fmla="*/ 422854 h 1422029"/>
                <a:gd name="connsiteX33" fmla="*/ 58947 w 1277006"/>
                <a:gd name="connsiteY33" fmla="*/ 311987 h 1422029"/>
                <a:gd name="connsiteX34" fmla="*/ 67657 w 1277006"/>
                <a:gd name="connsiteY34" fmla="*/ 307260 h 1422029"/>
                <a:gd name="connsiteX35" fmla="*/ 72399 w 1277006"/>
                <a:gd name="connsiteY35" fmla="*/ 303846 h 1422029"/>
                <a:gd name="connsiteX36" fmla="*/ 568187 w 1277006"/>
                <a:gd name="connsiteY36" fmla="*/ 17602 h 1422029"/>
                <a:gd name="connsiteX37" fmla="*/ 618510 w 1277006"/>
                <a:gd name="connsiteY37" fmla="*/ 680 h 1422029"/>
                <a:gd name="connsiteX38" fmla="*/ 632142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4055" y="0"/>
                  </a:moveTo>
                  <a:lnTo>
                    <a:pt x="639198" y="135"/>
                  </a:lnTo>
                  <a:lnTo>
                    <a:pt x="644342" y="0"/>
                  </a:lnTo>
                  <a:lnTo>
                    <a:pt x="646256" y="321"/>
                  </a:lnTo>
                  <a:lnTo>
                    <a:pt x="659887" y="680"/>
                  </a:lnTo>
                  <a:cubicBezTo>
                    <a:pt x="677122" y="2819"/>
                    <a:pt x="694223" y="8372"/>
                    <a:pt x="710210" y="17602"/>
                  </a:cubicBezTo>
                  <a:lnTo>
                    <a:pt x="1205998" y="303846"/>
                  </a:lnTo>
                  <a:lnTo>
                    <a:pt x="1215951" y="311012"/>
                  </a:lnTo>
                  <a:lnTo>
                    <a:pt x="1218059" y="312156"/>
                  </a:lnTo>
                  <a:lnTo>
                    <a:pt x="1221617" y="315092"/>
                  </a:lnTo>
                  <a:lnTo>
                    <a:pt x="1227975" y="319671"/>
                  </a:lnTo>
                  <a:lnTo>
                    <a:pt x="1230578" y="322486"/>
                  </a:lnTo>
                  <a:lnTo>
                    <a:pt x="1237846" y="328482"/>
                  </a:lnTo>
                  <a:cubicBezTo>
                    <a:pt x="1262041" y="352677"/>
                    <a:pt x="1277006" y="386103"/>
                    <a:pt x="1277006" y="423023"/>
                  </a:cubicBezTo>
                  <a:lnTo>
                    <a:pt x="1277006" y="995510"/>
                  </a:lnTo>
                  <a:cubicBezTo>
                    <a:pt x="1277006" y="1023200"/>
                    <a:pt x="1268588" y="1048924"/>
                    <a:pt x="1254172" y="1070263"/>
                  </a:cubicBezTo>
                  <a:lnTo>
                    <a:pt x="1251395" y="1073629"/>
                  </a:lnTo>
                  <a:lnTo>
                    <a:pt x="1245816" y="1082732"/>
                  </a:lnTo>
                  <a:cubicBezTo>
                    <a:pt x="1235346" y="1096589"/>
                    <a:pt x="1221986" y="1108622"/>
                    <a:pt x="1205999" y="1117852"/>
                  </a:cubicBezTo>
                  <a:lnTo>
                    <a:pt x="710211" y="1404096"/>
                  </a:lnTo>
                  <a:cubicBezTo>
                    <a:pt x="678237" y="1422555"/>
                    <a:pt x="641807" y="1426308"/>
                    <a:pt x="608756" y="1417452"/>
                  </a:cubicBezTo>
                  <a:lnTo>
                    <a:pt x="598743" y="1413714"/>
                  </a:lnTo>
                  <a:lnTo>
                    <a:pt x="592881" y="1412387"/>
                  </a:lnTo>
                  <a:cubicBezTo>
                    <a:pt x="584453" y="1409577"/>
                    <a:pt x="576181" y="1405881"/>
                    <a:pt x="568187" y="1401266"/>
                  </a:cubicBezTo>
                  <a:lnTo>
                    <a:pt x="72399" y="1115023"/>
                  </a:lnTo>
                  <a:lnTo>
                    <a:pt x="63863" y="1108876"/>
                  </a:lnTo>
                  <a:lnTo>
                    <a:pt x="58947" y="1106208"/>
                  </a:lnTo>
                  <a:lnTo>
                    <a:pt x="50649" y="1099361"/>
                  </a:lnTo>
                  <a:lnTo>
                    <a:pt x="50422" y="1099198"/>
                  </a:lnTo>
                  <a:lnTo>
                    <a:pt x="50329" y="1099097"/>
                  </a:lnTo>
                  <a:lnTo>
                    <a:pt x="39160" y="1089882"/>
                  </a:lnTo>
                  <a:cubicBezTo>
                    <a:pt x="14965" y="1065687"/>
                    <a:pt x="0" y="1032262"/>
                    <a:pt x="0" y="995341"/>
                  </a:cubicBezTo>
                  <a:lnTo>
                    <a:pt x="0" y="422854"/>
                  </a:lnTo>
                  <a:cubicBezTo>
                    <a:pt x="0" y="376703"/>
                    <a:pt x="23383" y="336014"/>
                    <a:pt x="58947" y="311987"/>
                  </a:cubicBezTo>
                  <a:lnTo>
                    <a:pt x="67657" y="307260"/>
                  </a:lnTo>
                  <a:lnTo>
                    <a:pt x="72399" y="303846"/>
                  </a:lnTo>
                  <a:lnTo>
                    <a:pt x="568187" y="17602"/>
                  </a:lnTo>
                  <a:cubicBezTo>
                    <a:pt x="584174" y="8372"/>
                    <a:pt x="601275" y="2819"/>
                    <a:pt x="618510" y="680"/>
                  </a:cubicBezTo>
                  <a:lnTo>
                    <a:pt x="632142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6" name="任意多边形 25"/>
            <p:cNvSpPr/>
            <p:nvPr/>
          </p:nvSpPr>
          <p:spPr>
            <a:xfrm rot="5400000">
              <a:off x="1086462" y="4780016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889410" y="3178941"/>
            <a:ext cx="1277008" cy="1422030"/>
            <a:chOff x="8522774" y="3340866"/>
            <a:chExt cx="1277008" cy="1422030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03" t="4424" r="20743" b="2494"/>
            <a:stretch>
              <a:fillRect/>
            </a:stretch>
          </p:blipFill>
          <p:spPr>
            <a:xfrm>
              <a:off x="8522774" y="3340866"/>
              <a:ext cx="1277006" cy="1422029"/>
            </a:xfrm>
            <a:custGeom>
              <a:avLst/>
              <a:gdLst>
                <a:gd name="connsiteX0" fmla="*/ 632664 w 1277006"/>
                <a:gd name="connsiteY0" fmla="*/ 0 h 1422029"/>
                <a:gd name="connsiteX1" fmla="*/ 637808 w 1277006"/>
                <a:gd name="connsiteY1" fmla="*/ 135 h 1422029"/>
                <a:gd name="connsiteX2" fmla="*/ 642951 w 1277006"/>
                <a:gd name="connsiteY2" fmla="*/ 0 h 1422029"/>
                <a:gd name="connsiteX3" fmla="*/ 644864 w 1277006"/>
                <a:gd name="connsiteY3" fmla="*/ 321 h 1422029"/>
                <a:gd name="connsiteX4" fmla="*/ 658496 w 1277006"/>
                <a:gd name="connsiteY4" fmla="*/ 680 h 1422029"/>
                <a:gd name="connsiteX5" fmla="*/ 708819 w 1277006"/>
                <a:gd name="connsiteY5" fmla="*/ 17602 h 1422029"/>
                <a:gd name="connsiteX6" fmla="*/ 1204607 w 1277006"/>
                <a:gd name="connsiteY6" fmla="*/ 303846 h 1422029"/>
                <a:gd name="connsiteX7" fmla="*/ 1209349 w 1277006"/>
                <a:gd name="connsiteY7" fmla="*/ 307260 h 1422029"/>
                <a:gd name="connsiteX8" fmla="*/ 1218059 w 1277006"/>
                <a:gd name="connsiteY8" fmla="*/ 311987 h 1422029"/>
                <a:gd name="connsiteX9" fmla="*/ 1277006 w 1277006"/>
                <a:gd name="connsiteY9" fmla="*/ 422854 h 1422029"/>
                <a:gd name="connsiteX10" fmla="*/ 1277006 w 1277006"/>
                <a:gd name="connsiteY10" fmla="*/ 995341 h 1422029"/>
                <a:gd name="connsiteX11" fmla="*/ 1237846 w 1277006"/>
                <a:gd name="connsiteY11" fmla="*/ 1089882 h 1422029"/>
                <a:gd name="connsiteX12" fmla="*/ 1226677 w 1277006"/>
                <a:gd name="connsiteY12" fmla="*/ 1099097 h 1422029"/>
                <a:gd name="connsiteX13" fmla="*/ 1226584 w 1277006"/>
                <a:gd name="connsiteY13" fmla="*/ 1099198 h 1422029"/>
                <a:gd name="connsiteX14" fmla="*/ 1226357 w 1277006"/>
                <a:gd name="connsiteY14" fmla="*/ 1099361 h 1422029"/>
                <a:gd name="connsiteX15" fmla="*/ 1218059 w 1277006"/>
                <a:gd name="connsiteY15" fmla="*/ 1106208 h 1422029"/>
                <a:gd name="connsiteX16" fmla="*/ 1213144 w 1277006"/>
                <a:gd name="connsiteY16" fmla="*/ 1108876 h 1422029"/>
                <a:gd name="connsiteX17" fmla="*/ 1204607 w 1277006"/>
                <a:gd name="connsiteY17" fmla="*/ 1115023 h 1422029"/>
                <a:gd name="connsiteX18" fmla="*/ 708819 w 1277006"/>
                <a:gd name="connsiteY18" fmla="*/ 1401266 h 1422029"/>
                <a:gd name="connsiteX19" fmla="*/ 684125 w 1277006"/>
                <a:gd name="connsiteY19" fmla="*/ 1412387 h 1422029"/>
                <a:gd name="connsiteX20" fmla="*/ 678263 w 1277006"/>
                <a:gd name="connsiteY20" fmla="*/ 1413714 h 1422029"/>
                <a:gd name="connsiteX21" fmla="*/ 668250 w 1277006"/>
                <a:gd name="connsiteY21" fmla="*/ 1417452 h 1422029"/>
                <a:gd name="connsiteX22" fmla="*/ 566795 w 1277006"/>
                <a:gd name="connsiteY22" fmla="*/ 1404096 h 1422029"/>
                <a:gd name="connsiteX23" fmla="*/ 71007 w 1277006"/>
                <a:gd name="connsiteY23" fmla="*/ 1117852 h 1422029"/>
                <a:gd name="connsiteX24" fmla="*/ 31191 w 1277006"/>
                <a:gd name="connsiteY24" fmla="*/ 1082732 h 1422029"/>
                <a:gd name="connsiteX25" fmla="*/ 25611 w 1277006"/>
                <a:gd name="connsiteY25" fmla="*/ 1073629 h 1422029"/>
                <a:gd name="connsiteX26" fmla="*/ 22834 w 1277006"/>
                <a:gd name="connsiteY26" fmla="*/ 1070263 h 1422029"/>
                <a:gd name="connsiteX27" fmla="*/ 0 w 1277006"/>
                <a:gd name="connsiteY27" fmla="*/ 995510 h 1422029"/>
                <a:gd name="connsiteX28" fmla="*/ 0 w 1277006"/>
                <a:gd name="connsiteY28" fmla="*/ 423023 h 1422029"/>
                <a:gd name="connsiteX29" fmla="*/ 39160 w 1277006"/>
                <a:gd name="connsiteY29" fmla="*/ 328482 h 1422029"/>
                <a:gd name="connsiteX30" fmla="*/ 46428 w 1277006"/>
                <a:gd name="connsiteY30" fmla="*/ 322486 h 1422029"/>
                <a:gd name="connsiteX31" fmla="*/ 49031 w 1277006"/>
                <a:gd name="connsiteY31" fmla="*/ 319671 h 1422029"/>
                <a:gd name="connsiteX32" fmla="*/ 55389 w 1277006"/>
                <a:gd name="connsiteY32" fmla="*/ 315092 h 1422029"/>
                <a:gd name="connsiteX33" fmla="*/ 58947 w 1277006"/>
                <a:gd name="connsiteY33" fmla="*/ 312156 h 1422029"/>
                <a:gd name="connsiteX34" fmla="*/ 61055 w 1277006"/>
                <a:gd name="connsiteY34" fmla="*/ 311012 h 1422029"/>
                <a:gd name="connsiteX35" fmla="*/ 71008 w 1277006"/>
                <a:gd name="connsiteY35" fmla="*/ 303846 h 1422029"/>
                <a:gd name="connsiteX36" fmla="*/ 566796 w 1277006"/>
                <a:gd name="connsiteY36" fmla="*/ 17602 h 1422029"/>
                <a:gd name="connsiteX37" fmla="*/ 617119 w 1277006"/>
                <a:gd name="connsiteY37" fmla="*/ 680 h 1422029"/>
                <a:gd name="connsiteX38" fmla="*/ 630750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2664" y="0"/>
                  </a:moveTo>
                  <a:lnTo>
                    <a:pt x="637808" y="135"/>
                  </a:lnTo>
                  <a:lnTo>
                    <a:pt x="642951" y="0"/>
                  </a:lnTo>
                  <a:lnTo>
                    <a:pt x="644864" y="321"/>
                  </a:lnTo>
                  <a:lnTo>
                    <a:pt x="658496" y="680"/>
                  </a:lnTo>
                  <a:cubicBezTo>
                    <a:pt x="675731" y="2819"/>
                    <a:pt x="692832" y="8372"/>
                    <a:pt x="708819" y="17602"/>
                  </a:cubicBezTo>
                  <a:lnTo>
                    <a:pt x="1204607" y="303846"/>
                  </a:lnTo>
                  <a:lnTo>
                    <a:pt x="1209349" y="307260"/>
                  </a:lnTo>
                  <a:lnTo>
                    <a:pt x="1218059" y="311987"/>
                  </a:lnTo>
                  <a:cubicBezTo>
                    <a:pt x="1253623" y="336014"/>
                    <a:pt x="1277006" y="376703"/>
                    <a:pt x="1277006" y="422854"/>
                  </a:cubicBezTo>
                  <a:lnTo>
                    <a:pt x="1277006" y="995341"/>
                  </a:lnTo>
                  <a:cubicBezTo>
                    <a:pt x="1277006" y="1032262"/>
                    <a:pt x="1262041" y="1065687"/>
                    <a:pt x="1237846" y="1089882"/>
                  </a:cubicBezTo>
                  <a:lnTo>
                    <a:pt x="1226677" y="1099097"/>
                  </a:lnTo>
                  <a:lnTo>
                    <a:pt x="1226584" y="1099198"/>
                  </a:lnTo>
                  <a:lnTo>
                    <a:pt x="1226357" y="1099361"/>
                  </a:lnTo>
                  <a:lnTo>
                    <a:pt x="1218059" y="1106208"/>
                  </a:lnTo>
                  <a:lnTo>
                    <a:pt x="1213144" y="1108876"/>
                  </a:lnTo>
                  <a:lnTo>
                    <a:pt x="1204607" y="1115023"/>
                  </a:lnTo>
                  <a:lnTo>
                    <a:pt x="708819" y="1401266"/>
                  </a:lnTo>
                  <a:cubicBezTo>
                    <a:pt x="700825" y="1405881"/>
                    <a:pt x="692553" y="1409577"/>
                    <a:pt x="684125" y="1412387"/>
                  </a:cubicBezTo>
                  <a:lnTo>
                    <a:pt x="678263" y="1413714"/>
                  </a:lnTo>
                  <a:lnTo>
                    <a:pt x="668250" y="1417452"/>
                  </a:lnTo>
                  <a:cubicBezTo>
                    <a:pt x="635199" y="1426308"/>
                    <a:pt x="598770" y="1422555"/>
                    <a:pt x="566795" y="1404096"/>
                  </a:cubicBezTo>
                  <a:lnTo>
                    <a:pt x="71007" y="1117852"/>
                  </a:lnTo>
                  <a:cubicBezTo>
                    <a:pt x="55020" y="1108622"/>
                    <a:pt x="41660" y="1096589"/>
                    <a:pt x="31191" y="1082732"/>
                  </a:cubicBezTo>
                  <a:lnTo>
                    <a:pt x="25611" y="1073629"/>
                  </a:lnTo>
                  <a:lnTo>
                    <a:pt x="22834" y="1070263"/>
                  </a:lnTo>
                  <a:cubicBezTo>
                    <a:pt x="8418" y="1048924"/>
                    <a:pt x="0" y="1023200"/>
                    <a:pt x="0" y="995510"/>
                  </a:cubicBezTo>
                  <a:lnTo>
                    <a:pt x="0" y="423023"/>
                  </a:lnTo>
                  <a:cubicBezTo>
                    <a:pt x="0" y="386103"/>
                    <a:pt x="14965" y="352677"/>
                    <a:pt x="39160" y="328482"/>
                  </a:cubicBezTo>
                  <a:lnTo>
                    <a:pt x="46428" y="322486"/>
                  </a:lnTo>
                  <a:lnTo>
                    <a:pt x="49031" y="319671"/>
                  </a:lnTo>
                  <a:lnTo>
                    <a:pt x="55389" y="315092"/>
                  </a:lnTo>
                  <a:lnTo>
                    <a:pt x="58947" y="312156"/>
                  </a:lnTo>
                  <a:lnTo>
                    <a:pt x="61055" y="311012"/>
                  </a:lnTo>
                  <a:lnTo>
                    <a:pt x="71008" y="303846"/>
                  </a:lnTo>
                  <a:lnTo>
                    <a:pt x="566796" y="17602"/>
                  </a:lnTo>
                  <a:cubicBezTo>
                    <a:pt x="582783" y="8372"/>
                    <a:pt x="599884" y="2819"/>
                    <a:pt x="617119" y="680"/>
                  </a:cubicBezTo>
                  <a:lnTo>
                    <a:pt x="630750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7" name="任意多边形 26"/>
            <p:cNvSpPr/>
            <p:nvPr/>
          </p:nvSpPr>
          <p:spPr>
            <a:xfrm rot="5400000">
              <a:off x="8450263" y="3413377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544292" y="1516629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44291" y="1883340"/>
            <a:ext cx="76903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的公众号，愿你的每一次打开，都有收获。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15451" y="307665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57340" y="3443368"/>
            <a:ext cx="7307445" cy="84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544292" y="460097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4291" y="4967681"/>
            <a:ext cx="769036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8" name="椭圆 37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09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3371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04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85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138019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105526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0072344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342366" y="1261390"/>
            <a:ext cx="1459945" cy="1620600"/>
            <a:chOff x="7090297" y="2341804"/>
            <a:chExt cx="1459945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71" t="3832" r="3861" b="9255"/>
            <a:stretch>
              <a:fillRect/>
            </a:stretch>
          </p:blipFill>
          <p:spPr>
            <a:xfrm>
              <a:off x="7094916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7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7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3" name="任意多边形 42"/>
            <p:cNvSpPr/>
            <p:nvPr/>
          </p:nvSpPr>
          <p:spPr>
            <a:xfrm rot="5400000">
              <a:off x="7007660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89691" y="1261390"/>
            <a:ext cx="1459943" cy="1620600"/>
            <a:chOff x="3137622" y="2341804"/>
            <a:chExt cx="1459943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05" t="9171" r="30923" b="1055"/>
            <a:stretch>
              <a:fillRect/>
            </a:stretch>
          </p:blipFill>
          <p:spPr>
            <a:xfrm>
              <a:off x="3137622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4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2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4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5" name="任意多边形 44"/>
            <p:cNvSpPr/>
            <p:nvPr/>
          </p:nvSpPr>
          <p:spPr>
            <a:xfrm rot="5400000">
              <a:off x="3059602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363720" y="1261390"/>
            <a:ext cx="1459944" cy="1620600"/>
            <a:chOff x="5111651" y="2341804"/>
            <a:chExt cx="1459944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03" t="6300" r="26974"/>
            <a:stretch>
              <a:fillRect/>
            </a:stretch>
          </p:blipFill>
          <p:spPr>
            <a:xfrm>
              <a:off x="5116269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4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2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4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6" name="任意多边形 45"/>
            <p:cNvSpPr/>
            <p:nvPr/>
          </p:nvSpPr>
          <p:spPr>
            <a:xfrm rot="5400000">
              <a:off x="5029014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325631" y="1242344"/>
            <a:ext cx="1455326" cy="1639646"/>
            <a:chOff x="9073562" y="2322758"/>
            <a:chExt cx="1455326" cy="163964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4" t="3067" r="34062" b="2030"/>
            <a:stretch>
              <a:fillRect/>
            </a:stretch>
          </p:blipFill>
          <p:spPr>
            <a:xfrm>
              <a:off x="9073562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3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7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8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2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8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3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7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8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2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8" y="346274"/>
                  </a:lnTo>
                  <a:lnTo>
                    <a:pt x="647528" y="20060"/>
                  </a:lnTo>
                  <a:cubicBezTo>
                    <a:pt x="665747" y="9540"/>
                    <a:pt x="685236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7" name="任意多边形 46"/>
            <p:cNvSpPr/>
            <p:nvPr/>
          </p:nvSpPr>
          <p:spPr>
            <a:xfrm rot="5400000">
              <a:off x="8990925" y="2405395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411044" y="1261390"/>
            <a:ext cx="1459944" cy="1620600"/>
            <a:chOff x="1158975" y="2341804"/>
            <a:chExt cx="1459944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50" t="4527" r="22465"/>
            <a:stretch>
              <a:fillRect/>
            </a:stretch>
          </p:blipFill>
          <p:spPr>
            <a:xfrm>
              <a:off x="1158975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3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8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3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8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7" y="9540"/>
                    <a:pt x="685236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8" name="任意多边形 47"/>
            <p:cNvSpPr/>
            <p:nvPr/>
          </p:nvSpPr>
          <p:spPr>
            <a:xfrm rot="5400000">
              <a:off x="1080956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718919" y="3996407"/>
            <a:ext cx="838200" cy="838200"/>
            <a:chOff x="1466850" y="5076821"/>
            <a:chExt cx="838200" cy="838200"/>
          </a:xfrm>
        </p:grpSpPr>
        <p:sp>
          <p:nvSpPr>
            <p:cNvPr id="23" name="椭圆 22"/>
            <p:cNvSpPr/>
            <p:nvPr/>
          </p:nvSpPr>
          <p:spPr>
            <a:xfrm>
              <a:off x="1466850" y="5076821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898"/>
            <p:cNvSpPr>
              <a:spLocks noEditPoints="1"/>
            </p:cNvSpPr>
            <p:nvPr/>
          </p:nvSpPr>
          <p:spPr bwMode="auto">
            <a:xfrm>
              <a:off x="1606550" y="5303833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686426" y="3996407"/>
            <a:ext cx="838200" cy="838200"/>
            <a:chOff x="5434357" y="5076821"/>
            <a:chExt cx="838200" cy="838200"/>
          </a:xfrm>
        </p:grpSpPr>
        <p:sp>
          <p:nvSpPr>
            <p:cNvPr id="26" name="椭圆 25"/>
            <p:cNvSpPr/>
            <p:nvPr/>
          </p:nvSpPr>
          <p:spPr>
            <a:xfrm>
              <a:off x="5434357" y="5076821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804"/>
            <p:cNvSpPr>
              <a:spLocks/>
            </p:cNvSpPr>
            <p:nvPr/>
          </p:nvSpPr>
          <p:spPr bwMode="auto">
            <a:xfrm>
              <a:off x="5610913" y="5258072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653933" y="3977361"/>
            <a:ext cx="838200" cy="838200"/>
            <a:chOff x="9401864" y="5057775"/>
            <a:chExt cx="838200" cy="838200"/>
          </a:xfrm>
        </p:grpSpPr>
        <p:sp>
          <p:nvSpPr>
            <p:cNvPr id="27" name="椭圆 26"/>
            <p:cNvSpPr/>
            <p:nvPr/>
          </p:nvSpPr>
          <p:spPr>
            <a:xfrm>
              <a:off x="9401864" y="5057775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9544009" y="5270837"/>
              <a:ext cx="552532" cy="45016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58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2996761" y="3293061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996761" y="3697260"/>
            <a:ext cx="2249334" cy="1108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963858" y="3293061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963858" y="3697260"/>
            <a:ext cx="2249334" cy="1108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767902" y="5579089"/>
            <a:ext cx="8675248" cy="84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71" name="椭圆 7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436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338" y="-1"/>
            <a:ext cx="2695575" cy="6858000"/>
          </a:xfrm>
          <a:prstGeom prst="rect">
            <a:avLst/>
          </a:prstGeom>
          <a:solidFill>
            <a:srgbClr val="D907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889940" y="1515620"/>
            <a:ext cx="6222370" cy="3826758"/>
            <a:chOff x="5889940" y="1515620"/>
            <a:chExt cx="6222370" cy="3826758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9940" y="1515620"/>
              <a:ext cx="6222370" cy="3826758"/>
            </a:xfrm>
            <a:prstGeom prst="rect">
              <a:avLst/>
            </a:pr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" t="3428" r="2103" b="16171"/>
            <a:stretch/>
          </p:blipFill>
          <p:spPr>
            <a:xfrm>
              <a:off x="7019925" y="2019301"/>
              <a:ext cx="3971925" cy="2457450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1042310" y="1603950"/>
            <a:ext cx="900789" cy="1003088"/>
            <a:chOff x="1042310" y="1768480"/>
            <a:chExt cx="900789" cy="1003088"/>
          </a:xfrm>
        </p:grpSpPr>
        <p:sp>
          <p:nvSpPr>
            <p:cNvPr id="32" name="任意多边形 31"/>
            <p:cNvSpPr/>
            <p:nvPr/>
          </p:nvSpPr>
          <p:spPr>
            <a:xfrm rot="5400000">
              <a:off x="991161" y="1819629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898"/>
            <p:cNvSpPr>
              <a:spLocks noEditPoints="1"/>
            </p:cNvSpPr>
            <p:nvPr/>
          </p:nvSpPr>
          <p:spPr bwMode="auto">
            <a:xfrm>
              <a:off x="1213305" y="2077935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42310" y="3143542"/>
            <a:ext cx="900789" cy="1003088"/>
            <a:chOff x="1042310" y="3321057"/>
            <a:chExt cx="900789" cy="1003088"/>
          </a:xfrm>
        </p:grpSpPr>
        <p:sp>
          <p:nvSpPr>
            <p:cNvPr id="33" name="任意多边形 32"/>
            <p:cNvSpPr/>
            <p:nvPr/>
          </p:nvSpPr>
          <p:spPr>
            <a:xfrm rot="5400000">
              <a:off x="991161" y="3372206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04"/>
            <p:cNvSpPr>
              <a:spLocks/>
            </p:cNvSpPr>
            <p:nvPr/>
          </p:nvSpPr>
          <p:spPr bwMode="auto">
            <a:xfrm>
              <a:off x="1240636" y="3584751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42310" y="4683134"/>
            <a:ext cx="900789" cy="1003088"/>
            <a:chOff x="1042310" y="4873634"/>
            <a:chExt cx="900789" cy="1003088"/>
          </a:xfrm>
        </p:grpSpPr>
        <p:sp>
          <p:nvSpPr>
            <p:cNvPr id="34" name="任意多边形 33"/>
            <p:cNvSpPr/>
            <p:nvPr/>
          </p:nvSpPr>
          <p:spPr>
            <a:xfrm rot="5400000">
              <a:off x="991161" y="4924783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204210" y="5140129"/>
              <a:ext cx="576990" cy="470096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38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矩形 46"/>
          <p:cNvSpPr/>
          <p:nvPr/>
        </p:nvSpPr>
        <p:spPr>
          <a:xfrm>
            <a:off x="2104139" y="1499138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104139" y="1865849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104139" y="303873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104139" y="3405441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104139" y="457832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104139" y="4945033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54" name="椭圆 5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356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4" name="图表 13"/>
          <p:cNvGraphicFramePr/>
          <p:nvPr>
            <p:extLst/>
          </p:nvPr>
        </p:nvGraphicFramePr>
        <p:xfrm>
          <a:off x="667264" y="1527156"/>
          <a:ext cx="5888390" cy="4436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7109735" y="1636565"/>
            <a:ext cx="900789" cy="1003088"/>
            <a:chOff x="1042310" y="1768480"/>
            <a:chExt cx="900789" cy="1003088"/>
          </a:xfrm>
        </p:grpSpPr>
        <p:sp>
          <p:nvSpPr>
            <p:cNvPr id="35" name="任意多边形 34"/>
            <p:cNvSpPr/>
            <p:nvPr/>
          </p:nvSpPr>
          <p:spPr>
            <a:xfrm rot="5400000">
              <a:off x="991161" y="1819629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98"/>
            <p:cNvSpPr>
              <a:spLocks noEditPoints="1"/>
            </p:cNvSpPr>
            <p:nvPr/>
          </p:nvSpPr>
          <p:spPr bwMode="auto">
            <a:xfrm>
              <a:off x="1213305" y="2077935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109735" y="3176157"/>
            <a:ext cx="900789" cy="1003088"/>
            <a:chOff x="1042310" y="3321057"/>
            <a:chExt cx="900789" cy="1003088"/>
          </a:xfrm>
        </p:grpSpPr>
        <p:sp>
          <p:nvSpPr>
            <p:cNvPr id="38" name="任意多边形 37"/>
            <p:cNvSpPr/>
            <p:nvPr/>
          </p:nvSpPr>
          <p:spPr>
            <a:xfrm rot="5400000">
              <a:off x="991161" y="3372206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804"/>
            <p:cNvSpPr>
              <a:spLocks/>
            </p:cNvSpPr>
            <p:nvPr/>
          </p:nvSpPr>
          <p:spPr bwMode="auto">
            <a:xfrm>
              <a:off x="1240636" y="3584751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109735" y="4715749"/>
            <a:ext cx="900789" cy="1003088"/>
            <a:chOff x="1042310" y="4873634"/>
            <a:chExt cx="900789" cy="1003088"/>
          </a:xfrm>
        </p:grpSpPr>
        <p:sp>
          <p:nvSpPr>
            <p:cNvPr id="41" name="任意多边形 40"/>
            <p:cNvSpPr/>
            <p:nvPr/>
          </p:nvSpPr>
          <p:spPr>
            <a:xfrm rot="5400000">
              <a:off x="991161" y="4924783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204210" y="5140129"/>
              <a:ext cx="576990" cy="470096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43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8171564" y="153175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171564" y="1898464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171564" y="3071345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171564" y="3438056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71564" y="461093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171564" y="4977648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2" name="椭圆 31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41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KSO_Shape"/>
          <p:cNvSpPr/>
          <p:nvPr/>
        </p:nvSpPr>
        <p:spPr>
          <a:xfrm>
            <a:off x="1643268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KSO_Shape"/>
          <p:cNvSpPr/>
          <p:nvPr/>
        </p:nvSpPr>
        <p:spPr>
          <a:xfrm>
            <a:off x="4381996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KSO_Shape"/>
          <p:cNvSpPr/>
          <p:nvPr/>
        </p:nvSpPr>
        <p:spPr>
          <a:xfrm>
            <a:off x="7120723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KSO_Shape"/>
          <p:cNvSpPr/>
          <p:nvPr/>
        </p:nvSpPr>
        <p:spPr>
          <a:xfrm>
            <a:off x="9859452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91207" y="812424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92298" y="470798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294891" y="5198719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965280" y="470798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067873" y="5198719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624030" y="470798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726623" y="5198719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487965" y="468660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9590558" y="5177338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50143" y="311969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01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488871" y="311969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02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227597" y="3119698"/>
            <a:ext cx="1120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03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966327" y="308466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04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45912" y="-2356166"/>
            <a:ext cx="4895260" cy="489525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1952971" y="351020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1194022" y="6082320"/>
            <a:ext cx="1551361" cy="155136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01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21" y="3069322"/>
            <a:ext cx="3914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550" y="4348475"/>
            <a:ext cx="21183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0260F"/>
                </a:solidFill>
                <a:cs typeface="+mn-ea"/>
                <a:sym typeface="+mn-lt"/>
              </a:rPr>
              <a:t>报告人：</a:t>
            </a:r>
            <a:r>
              <a:rPr lang="en-US" altLang="zh-CN" dirty="0" err="1" smtClean="0">
                <a:solidFill>
                  <a:srgbClr val="E0260F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rgbClr val="E0260F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7021" y="2330659"/>
            <a:ext cx="11160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END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8553" y="3767530"/>
            <a:ext cx="6034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更多免费模板</a:t>
            </a: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，更多教程，请</a:t>
            </a:r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关注微信公众号</a:t>
            </a:r>
            <a:r>
              <a:rPr lang="en-US" altLang="zh-CN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colourppt</a:t>
            </a:r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，</a:t>
            </a: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简单、专注，略带随性，陪你一起成长，愿</a:t>
            </a:r>
            <a:r>
              <a: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你的每一次打开，都有收获</a:t>
            </a:r>
          </a:p>
        </p:txBody>
      </p:sp>
    </p:spTree>
    <p:extLst>
      <p:ext uri="{BB962C8B-B14F-4D97-AF65-F5344CB8AC3E}">
        <p14:creationId xmlns:p14="http://schemas.microsoft.com/office/powerpoint/2010/main" val="26837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32028" y="1167823"/>
            <a:ext cx="34612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01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12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520864" y="3966264"/>
            <a:ext cx="1482762" cy="1651152"/>
            <a:chOff x="520864" y="3966264"/>
            <a:chExt cx="1482762" cy="165115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" t="5323" r="1242" b="8844"/>
            <a:stretch>
              <a:fillRect/>
            </a:stretch>
          </p:blipFill>
          <p:spPr>
            <a:xfrm>
              <a:off x="532889" y="3975790"/>
              <a:ext cx="1468234" cy="1634974"/>
            </a:xfrm>
            <a:custGeom>
              <a:avLst/>
              <a:gdLst>
                <a:gd name="connsiteX0" fmla="*/ 729003 w 1468234"/>
                <a:gd name="connsiteY0" fmla="*/ 0 h 1634974"/>
                <a:gd name="connsiteX1" fmla="*/ 734916 w 1468234"/>
                <a:gd name="connsiteY1" fmla="*/ 155 h 1634974"/>
                <a:gd name="connsiteX2" fmla="*/ 740831 w 1468234"/>
                <a:gd name="connsiteY2" fmla="*/ 0 h 1634974"/>
                <a:gd name="connsiteX3" fmla="*/ 743031 w 1468234"/>
                <a:gd name="connsiteY3" fmla="*/ 369 h 1634974"/>
                <a:gd name="connsiteX4" fmla="*/ 758703 w 1468234"/>
                <a:gd name="connsiteY4" fmla="*/ 782 h 1634974"/>
                <a:gd name="connsiteX5" fmla="*/ 816562 w 1468234"/>
                <a:gd name="connsiteY5" fmla="*/ 20238 h 1634974"/>
                <a:gd name="connsiteX6" fmla="*/ 1386593 w 1468234"/>
                <a:gd name="connsiteY6" fmla="*/ 349346 h 1634974"/>
                <a:gd name="connsiteX7" fmla="*/ 1398036 w 1468234"/>
                <a:gd name="connsiteY7" fmla="*/ 357585 h 1634974"/>
                <a:gd name="connsiteX8" fmla="*/ 1400460 w 1468234"/>
                <a:gd name="connsiteY8" fmla="*/ 358900 h 1634974"/>
                <a:gd name="connsiteX9" fmla="*/ 1404551 w 1468234"/>
                <a:gd name="connsiteY9" fmla="*/ 362276 h 1634974"/>
                <a:gd name="connsiteX10" fmla="*/ 1411861 w 1468234"/>
                <a:gd name="connsiteY10" fmla="*/ 367540 h 1634974"/>
                <a:gd name="connsiteX11" fmla="*/ 1414854 w 1468234"/>
                <a:gd name="connsiteY11" fmla="*/ 370777 h 1634974"/>
                <a:gd name="connsiteX12" fmla="*/ 1423210 w 1468234"/>
                <a:gd name="connsiteY12" fmla="*/ 377671 h 1634974"/>
                <a:gd name="connsiteX13" fmla="*/ 1468234 w 1468234"/>
                <a:gd name="connsiteY13" fmla="*/ 486369 h 1634974"/>
                <a:gd name="connsiteX14" fmla="*/ 1468234 w 1468234"/>
                <a:gd name="connsiteY14" fmla="*/ 1144584 h 1634974"/>
                <a:gd name="connsiteX15" fmla="*/ 1441981 w 1468234"/>
                <a:gd name="connsiteY15" fmla="*/ 1230532 h 1634974"/>
                <a:gd name="connsiteX16" fmla="*/ 1438788 w 1468234"/>
                <a:gd name="connsiteY16" fmla="*/ 1234401 h 1634974"/>
                <a:gd name="connsiteX17" fmla="*/ 1432373 w 1468234"/>
                <a:gd name="connsiteY17" fmla="*/ 1244867 h 1634974"/>
                <a:gd name="connsiteX18" fmla="*/ 1386594 w 1468234"/>
                <a:gd name="connsiteY18" fmla="*/ 1285246 h 1634974"/>
                <a:gd name="connsiteX19" fmla="*/ 816563 w 1468234"/>
                <a:gd name="connsiteY19" fmla="*/ 1614354 h 1634974"/>
                <a:gd name="connsiteX20" fmla="*/ 699916 w 1468234"/>
                <a:gd name="connsiteY20" fmla="*/ 1629711 h 1634974"/>
                <a:gd name="connsiteX21" fmla="*/ 688403 w 1468234"/>
                <a:gd name="connsiteY21" fmla="*/ 1625412 h 1634974"/>
                <a:gd name="connsiteX22" fmla="*/ 681663 w 1468234"/>
                <a:gd name="connsiteY22" fmla="*/ 1623887 h 1634974"/>
                <a:gd name="connsiteX23" fmla="*/ 653272 w 1468234"/>
                <a:gd name="connsiteY23" fmla="*/ 1611101 h 1634974"/>
                <a:gd name="connsiteX24" fmla="*/ 83241 w 1468234"/>
                <a:gd name="connsiteY24" fmla="*/ 1281993 h 1634974"/>
                <a:gd name="connsiteX25" fmla="*/ 73426 w 1468234"/>
                <a:gd name="connsiteY25" fmla="*/ 1274926 h 1634974"/>
                <a:gd name="connsiteX26" fmla="*/ 67774 w 1468234"/>
                <a:gd name="connsiteY26" fmla="*/ 1271859 h 1634974"/>
                <a:gd name="connsiteX27" fmla="*/ 58234 w 1468234"/>
                <a:gd name="connsiteY27" fmla="*/ 1263987 h 1634974"/>
                <a:gd name="connsiteX28" fmla="*/ 57972 w 1468234"/>
                <a:gd name="connsiteY28" fmla="*/ 1263799 h 1634974"/>
                <a:gd name="connsiteX29" fmla="*/ 57866 w 1468234"/>
                <a:gd name="connsiteY29" fmla="*/ 1263683 h 1634974"/>
                <a:gd name="connsiteX30" fmla="*/ 45024 w 1468234"/>
                <a:gd name="connsiteY30" fmla="*/ 1253088 h 1634974"/>
                <a:gd name="connsiteX31" fmla="*/ 0 w 1468234"/>
                <a:gd name="connsiteY31" fmla="*/ 1144390 h 1634974"/>
                <a:gd name="connsiteX32" fmla="*/ 0 w 1468234"/>
                <a:gd name="connsiteY32" fmla="*/ 486175 h 1634974"/>
                <a:gd name="connsiteX33" fmla="*/ 67774 w 1468234"/>
                <a:gd name="connsiteY33" fmla="*/ 358706 h 1634974"/>
                <a:gd name="connsiteX34" fmla="*/ 77789 w 1468234"/>
                <a:gd name="connsiteY34" fmla="*/ 353271 h 1634974"/>
                <a:gd name="connsiteX35" fmla="*/ 83240 w 1468234"/>
                <a:gd name="connsiteY35" fmla="*/ 349346 h 1634974"/>
                <a:gd name="connsiteX36" fmla="*/ 653271 w 1468234"/>
                <a:gd name="connsiteY36" fmla="*/ 20238 h 1634974"/>
                <a:gd name="connsiteX37" fmla="*/ 711131 w 1468234"/>
                <a:gd name="connsiteY37" fmla="*/ 782 h 1634974"/>
                <a:gd name="connsiteX38" fmla="*/ 726803 w 1468234"/>
                <a:gd name="connsiteY38" fmla="*/ 369 h 163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68234" h="1634974">
                  <a:moveTo>
                    <a:pt x="729003" y="0"/>
                  </a:moveTo>
                  <a:lnTo>
                    <a:pt x="734916" y="155"/>
                  </a:lnTo>
                  <a:lnTo>
                    <a:pt x="740831" y="0"/>
                  </a:lnTo>
                  <a:lnTo>
                    <a:pt x="743031" y="369"/>
                  </a:lnTo>
                  <a:lnTo>
                    <a:pt x="758703" y="782"/>
                  </a:lnTo>
                  <a:cubicBezTo>
                    <a:pt x="778519" y="3241"/>
                    <a:pt x="798181" y="9625"/>
                    <a:pt x="816562" y="20238"/>
                  </a:cubicBezTo>
                  <a:lnTo>
                    <a:pt x="1386593" y="349346"/>
                  </a:lnTo>
                  <a:lnTo>
                    <a:pt x="1398036" y="357585"/>
                  </a:lnTo>
                  <a:lnTo>
                    <a:pt x="1400460" y="358900"/>
                  </a:lnTo>
                  <a:lnTo>
                    <a:pt x="1404551" y="362276"/>
                  </a:lnTo>
                  <a:lnTo>
                    <a:pt x="1411861" y="367540"/>
                  </a:lnTo>
                  <a:lnTo>
                    <a:pt x="1414854" y="370777"/>
                  </a:lnTo>
                  <a:lnTo>
                    <a:pt x="1423210" y="377671"/>
                  </a:lnTo>
                  <a:cubicBezTo>
                    <a:pt x="1451028" y="405489"/>
                    <a:pt x="1468234" y="443920"/>
                    <a:pt x="1468234" y="486369"/>
                  </a:cubicBezTo>
                  <a:lnTo>
                    <a:pt x="1468234" y="1144584"/>
                  </a:lnTo>
                  <a:cubicBezTo>
                    <a:pt x="1468234" y="1176421"/>
                    <a:pt x="1458556" y="1205997"/>
                    <a:pt x="1441981" y="1230532"/>
                  </a:cubicBezTo>
                  <a:lnTo>
                    <a:pt x="1438788" y="1234401"/>
                  </a:lnTo>
                  <a:lnTo>
                    <a:pt x="1432373" y="1244867"/>
                  </a:lnTo>
                  <a:cubicBezTo>
                    <a:pt x="1420335" y="1260799"/>
                    <a:pt x="1404975" y="1274634"/>
                    <a:pt x="1386594" y="1285246"/>
                  </a:cubicBezTo>
                  <a:lnTo>
                    <a:pt x="816563" y="1614354"/>
                  </a:lnTo>
                  <a:cubicBezTo>
                    <a:pt x="779801" y="1635578"/>
                    <a:pt x="737916" y="1639893"/>
                    <a:pt x="699916" y="1629711"/>
                  </a:cubicBezTo>
                  <a:lnTo>
                    <a:pt x="688403" y="1625412"/>
                  </a:lnTo>
                  <a:lnTo>
                    <a:pt x="681663" y="1623887"/>
                  </a:lnTo>
                  <a:cubicBezTo>
                    <a:pt x="671973" y="1620656"/>
                    <a:pt x="662462" y="1616407"/>
                    <a:pt x="653272" y="1611101"/>
                  </a:cubicBezTo>
                  <a:lnTo>
                    <a:pt x="83241" y="1281993"/>
                  </a:lnTo>
                  <a:lnTo>
                    <a:pt x="73426" y="1274926"/>
                  </a:lnTo>
                  <a:lnTo>
                    <a:pt x="67774" y="1271859"/>
                  </a:lnTo>
                  <a:lnTo>
                    <a:pt x="58234" y="1263987"/>
                  </a:lnTo>
                  <a:lnTo>
                    <a:pt x="57972" y="1263799"/>
                  </a:lnTo>
                  <a:lnTo>
                    <a:pt x="57866" y="1263683"/>
                  </a:lnTo>
                  <a:lnTo>
                    <a:pt x="45024" y="1253088"/>
                  </a:lnTo>
                  <a:cubicBezTo>
                    <a:pt x="17206" y="1225270"/>
                    <a:pt x="0" y="1186839"/>
                    <a:pt x="0" y="1144390"/>
                  </a:cubicBezTo>
                  <a:lnTo>
                    <a:pt x="0" y="486175"/>
                  </a:lnTo>
                  <a:cubicBezTo>
                    <a:pt x="0" y="433113"/>
                    <a:pt x="26884" y="386331"/>
                    <a:pt x="67774" y="358706"/>
                  </a:cubicBezTo>
                  <a:lnTo>
                    <a:pt x="77789" y="353271"/>
                  </a:lnTo>
                  <a:lnTo>
                    <a:pt x="83240" y="349346"/>
                  </a:lnTo>
                  <a:lnTo>
                    <a:pt x="653271" y="20238"/>
                  </a:lnTo>
                  <a:cubicBezTo>
                    <a:pt x="671652" y="9625"/>
                    <a:pt x="691314" y="3241"/>
                    <a:pt x="711131" y="782"/>
                  </a:cubicBezTo>
                  <a:lnTo>
                    <a:pt x="726803" y="369"/>
                  </a:lnTo>
                  <a:close/>
                </a:path>
              </a:pathLst>
            </a:custGeom>
          </p:spPr>
        </p:pic>
        <p:sp>
          <p:nvSpPr>
            <p:cNvPr id="28" name="任意多边形 27"/>
            <p:cNvSpPr/>
            <p:nvPr/>
          </p:nvSpPr>
          <p:spPr>
            <a:xfrm rot="5400000">
              <a:off x="436669" y="4050459"/>
              <a:ext cx="1651152" cy="148276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698588" y="2849632"/>
            <a:ext cx="2218672" cy="2470634"/>
            <a:chOff x="1908523" y="2762122"/>
            <a:chExt cx="1869208" cy="208148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00" r="19162" b="3104"/>
            <a:stretch>
              <a:fillRect/>
            </a:stretch>
          </p:blipFill>
          <p:spPr>
            <a:xfrm>
              <a:off x="1908524" y="2762122"/>
              <a:ext cx="1869206" cy="2081482"/>
            </a:xfrm>
            <a:custGeom>
              <a:avLst/>
              <a:gdLst>
                <a:gd name="connsiteX0" fmla="*/ 928093 w 1869206"/>
                <a:gd name="connsiteY0" fmla="*/ 0 h 2081482"/>
                <a:gd name="connsiteX1" fmla="*/ 935621 w 1869206"/>
                <a:gd name="connsiteY1" fmla="*/ 198 h 2081482"/>
                <a:gd name="connsiteX2" fmla="*/ 943150 w 1869206"/>
                <a:gd name="connsiteY2" fmla="*/ 0 h 2081482"/>
                <a:gd name="connsiteX3" fmla="*/ 945951 w 1869206"/>
                <a:gd name="connsiteY3" fmla="*/ 470 h 2081482"/>
                <a:gd name="connsiteX4" fmla="*/ 965904 w 1869206"/>
                <a:gd name="connsiteY4" fmla="*/ 995 h 2081482"/>
                <a:gd name="connsiteX5" fmla="*/ 1039564 w 1869206"/>
                <a:gd name="connsiteY5" fmla="*/ 25765 h 2081482"/>
                <a:gd name="connsiteX6" fmla="*/ 1765269 w 1869206"/>
                <a:gd name="connsiteY6" fmla="*/ 444751 h 2081482"/>
                <a:gd name="connsiteX7" fmla="*/ 1779837 w 1869206"/>
                <a:gd name="connsiteY7" fmla="*/ 455241 h 2081482"/>
                <a:gd name="connsiteX8" fmla="*/ 1782923 w 1869206"/>
                <a:gd name="connsiteY8" fmla="*/ 456915 h 2081482"/>
                <a:gd name="connsiteX9" fmla="*/ 1788131 w 1869206"/>
                <a:gd name="connsiteY9" fmla="*/ 461213 h 2081482"/>
                <a:gd name="connsiteX10" fmla="*/ 1797438 w 1869206"/>
                <a:gd name="connsiteY10" fmla="*/ 467915 h 2081482"/>
                <a:gd name="connsiteX11" fmla="*/ 1801248 w 1869206"/>
                <a:gd name="connsiteY11" fmla="*/ 472035 h 2081482"/>
                <a:gd name="connsiteX12" fmla="*/ 1811886 w 1869206"/>
                <a:gd name="connsiteY12" fmla="*/ 480812 h 2081482"/>
                <a:gd name="connsiteX13" fmla="*/ 1869206 w 1869206"/>
                <a:gd name="connsiteY13" fmla="*/ 619195 h 2081482"/>
                <a:gd name="connsiteX14" fmla="*/ 1869206 w 1869206"/>
                <a:gd name="connsiteY14" fmla="*/ 1457167 h 2081482"/>
                <a:gd name="connsiteX15" fmla="*/ 1835783 w 1869206"/>
                <a:gd name="connsiteY15" fmla="*/ 1566587 h 2081482"/>
                <a:gd name="connsiteX16" fmla="*/ 1831718 w 1869206"/>
                <a:gd name="connsiteY16" fmla="*/ 1571514 h 2081482"/>
                <a:gd name="connsiteX17" fmla="*/ 1823551 w 1869206"/>
                <a:gd name="connsiteY17" fmla="*/ 1584837 h 2081482"/>
                <a:gd name="connsiteX18" fmla="*/ 1765270 w 1869206"/>
                <a:gd name="connsiteY18" fmla="*/ 1636244 h 2081482"/>
                <a:gd name="connsiteX19" fmla="*/ 1039565 w 1869206"/>
                <a:gd name="connsiteY19" fmla="*/ 2055231 h 2081482"/>
                <a:gd name="connsiteX20" fmla="*/ 891061 w 1869206"/>
                <a:gd name="connsiteY20" fmla="*/ 2074781 h 2081482"/>
                <a:gd name="connsiteX21" fmla="*/ 876405 w 1869206"/>
                <a:gd name="connsiteY21" fmla="*/ 2069309 h 2081482"/>
                <a:gd name="connsiteX22" fmla="*/ 867824 w 1869206"/>
                <a:gd name="connsiteY22" fmla="*/ 2067367 h 2081482"/>
                <a:gd name="connsiteX23" fmla="*/ 831679 w 1869206"/>
                <a:gd name="connsiteY23" fmla="*/ 2051089 h 2081482"/>
                <a:gd name="connsiteX24" fmla="*/ 105974 w 1869206"/>
                <a:gd name="connsiteY24" fmla="*/ 1632103 h 2081482"/>
                <a:gd name="connsiteX25" fmla="*/ 93478 w 1869206"/>
                <a:gd name="connsiteY25" fmla="*/ 1623106 h 2081482"/>
                <a:gd name="connsiteX26" fmla="*/ 86284 w 1869206"/>
                <a:gd name="connsiteY26" fmla="*/ 1619201 h 2081482"/>
                <a:gd name="connsiteX27" fmla="*/ 74137 w 1869206"/>
                <a:gd name="connsiteY27" fmla="*/ 1609179 h 2081482"/>
                <a:gd name="connsiteX28" fmla="*/ 73804 w 1869206"/>
                <a:gd name="connsiteY28" fmla="*/ 1608939 h 2081482"/>
                <a:gd name="connsiteX29" fmla="*/ 73669 w 1869206"/>
                <a:gd name="connsiteY29" fmla="*/ 1608792 h 2081482"/>
                <a:gd name="connsiteX30" fmla="*/ 57320 w 1869206"/>
                <a:gd name="connsiteY30" fmla="*/ 1595303 h 2081482"/>
                <a:gd name="connsiteX31" fmla="*/ 0 w 1869206"/>
                <a:gd name="connsiteY31" fmla="*/ 1456920 h 2081482"/>
                <a:gd name="connsiteX32" fmla="*/ 0 w 1869206"/>
                <a:gd name="connsiteY32" fmla="*/ 618948 h 2081482"/>
                <a:gd name="connsiteX33" fmla="*/ 86284 w 1869206"/>
                <a:gd name="connsiteY33" fmla="*/ 456668 h 2081482"/>
                <a:gd name="connsiteX34" fmla="*/ 99033 w 1869206"/>
                <a:gd name="connsiteY34" fmla="*/ 449748 h 2081482"/>
                <a:gd name="connsiteX35" fmla="*/ 105973 w 1869206"/>
                <a:gd name="connsiteY35" fmla="*/ 444751 h 2081482"/>
                <a:gd name="connsiteX36" fmla="*/ 831678 w 1869206"/>
                <a:gd name="connsiteY36" fmla="*/ 25765 h 2081482"/>
                <a:gd name="connsiteX37" fmla="*/ 905339 w 1869206"/>
                <a:gd name="connsiteY37" fmla="*/ 995 h 2081482"/>
                <a:gd name="connsiteX38" fmla="*/ 925292 w 1869206"/>
                <a:gd name="connsiteY38" fmla="*/ 470 h 208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869206" h="2081482">
                  <a:moveTo>
                    <a:pt x="928093" y="0"/>
                  </a:moveTo>
                  <a:lnTo>
                    <a:pt x="935621" y="198"/>
                  </a:lnTo>
                  <a:lnTo>
                    <a:pt x="943150" y="0"/>
                  </a:lnTo>
                  <a:lnTo>
                    <a:pt x="945951" y="470"/>
                  </a:lnTo>
                  <a:lnTo>
                    <a:pt x="965904" y="995"/>
                  </a:lnTo>
                  <a:cubicBezTo>
                    <a:pt x="991132" y="4126"/>
                    <a:pt x="1016163" y="12254"/>
                    <a:pt x="1039564" y="25765"/>
                  </a:cubicBezTo>
                  <a:lnTo>
                    <a:pt x="1765269" y="444751"/>
                  </a:lnTo>
                  <a:lnTo>
                    <a:pt x="1779837" y="455241"/>
                  </a:lnTo>
                  <a:lnTo>
                    <a:pt x="1782923" y="456915"/>
                  </a:lnTo>
                  <a:lnTo>
                    <a:pt x="1788131" y="461213"/>
                  </a:lnTo>
                  <a:lnTo>
                    <a:pt x="1797438" y="467915"/>
                  </a:lnTo>
                  <a:lnTo>
                    <a:pt x="1801248" y="472035"/>
                  </a:lnTo>
                  <a:lnTo>
                    <a:pt x="1811886" y="480812"/>
                  </a:lnTo>
                  <a:cubicBezTo>
                    <a:pt x="1847301" y="516228"/>
                    <a:pt x="1869206" y="565154"/>
                    <a:pt x="1869206" y="619195"/>
                  </a:cubicBezTo>
                  <a:lnTo>
                    <a:pt x="1869206" y="1457167"/>
                  </a:lnTo>
                  <a:cubicBezTo>
                    <a:pt x="1869206" y="1497699"/>
                    <a:pt x="1856885" y="1535352"/>
                    <a:pt x="1835783" y="1566587"/>
                  </a:cubicBezTo>
                  <a:lnTo>
                    <a:pt x="1831718" y="1571514"/>
                  </a:lnTo>
                  <a:lnTo>
                    <a:pt x="1823551" y="1584837"/>
                  </a:lnTo>
                  <a:cubicBezTo>
                    <a:pt x="1808226" y="1605120"/>
                    <a:pt x="1788671" y="1622734"/>
                    <a:pt x="1765270" y="1636244"/>
                  </a:cubicBezTo>
                  <a:lnTo>
                    <a:pt x="1039565" y="2055231"/>
                  </a:lnTo>
                  <a:cubicBezTo>
                    <a:pt x="992763" y="2082251"/>
                    <a:pt x="939440" y="2087744"/>
                    <a:pt x="891061" y="2074781"/>
                  </a:cubicBezTo>
                  <a:lnTo>
                    <a:pt x="876405" y="2069309"/>
                  </a:lnTo>
                  <a:lnTo>
                    <a:pt x="867824" y="2067367"/>
                  </a:lnTo>
                  <a:cubicBezTo>
                    <a:pt x="855488" y="2063254"/>
                    <a:pt x="843380" y="2057844"/>
                    <a:pt x="831679" y="2051089"/>
                  </a:cubicBezTo>
                  <a:lnTo>
                    <a:pt x="105974" y="1632103"/>
                  </a:lnTo>
                  <a:lnTo>
                    <a:pt x="93478" y="1623106"/>
                  </a:lnTo>
                  <a:lnTo>
                    <a:pt x="86284" y="1619201"/>
                  </a:lnTo>
                  <a:lnTo>
                    <a:pt x="74137" y="1609179"/>
                  </a:lnTo>
                  <a:lnTo>
                    <a:pt x="73804" y="1608939"/>
                  </a:lnTo>
                  <a:lnTo>
                    <a:pt x="73669" y="1608792"/>
                  </a:lnTo>
                  <a:lnTo>
                    <a:pt x="57320" y="1595303"/>
                  </a:lnTo>
                  <a:cubicBezTo>
                    <a:pt x="21904" y="1559888"/>
                    <a:pt x="0" y="1510963"/>
                    <a:pt x="0" y="1456920"/>
                  </a:cubicBezTo>
                  <a:lnTo>
                    <a:pt x="0" y="618948"/>
                  </a:lnTo>
                  <a:cubicBezTo>
                    <a:pt x="0" y="551396"/>
                    <a:pt x="34226" y="491837"/>
                    <a:pt x="86284" y="456668"/>
                  </a:cubicBezTo>
                  <a:lnTo>
                    <a:pt x="99033" y="449748"/>
                  </a:lnTo>
                  <a:lnTo>
                    <a:pt x="105973" y="444751"/>
                  </a:lnTo>
                  <a:lnTo>
                    <a:pt x="831678" y="25765"/>
                  </a:lnTo>
                  <a:cubicBezTo>
                    <a:pt x="855079" y="12254"/>
                    <a:pt x="880111" y="4126"/>
                    <a:pt x="905339" y="995"/>
                  </a:cubicBezTo>
                  <a:lnTo>
                    <a:pt x="925292" y="470"/>
                  </a:lnTo>
                  <a:close/>
                </a:path>
              </a:pathLst>
            </a:custGeom>
          </p:spPr>
        </p:pic>
        <p:sp>
          <p:nvSpPr>
            <p:cNvPr id="18" name="任意多边形 17"/>
            <p:cNvSpPr/>
            <p:nvPr/>
          </p:nvSpPr>
          <p:spPr>
            <a:xfrm rot="5400000">
              <a:off x="1802386" y="2868259"/>
              <a:ext cx="2081482" cy="18692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258517" y="1857700"/>
            <a:ext cx="1609126" cy="1788949"/>
            <a:chOff x="3258517" y="1857700"/>
            <a:chExt cx="1609126" cy="1788949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20" r="1201" b="7218"/>
            <a:stretch>
              <a:fillRect/>
            </a:stretch>
          </p:blipFill>
          <p:spPr>
            <a:xfrm>
              <a:off x="3258517" y="1870936"/>
              <a:ext cx="1609126" cy="1775713"/>
            </a:xfrm>
            <a:custGeom>
              <a:avLst/>
              <a:gdLst>
                <a:gd name="connsiteX0" fmla="*/ 733882 w 1609126"/>
                <a:gd name="connsiteY0" fmla="*/ 0 h 1775713"/>
                <a:gd name="connsiteX1" fmla="*/ 876998 w 1609126"/>
                <a:gd name="connsiteY1" fmla="*/ 0 h 1775713"/>
                <a:gd name="connsiteX2" fmla="*/ 894920 w 1609126"/>
                <a:gd name="connsiteY2" fmla="*/ 6027 h 1775713"/>
                <a:gd name="connsiteX3" fmla="*/ 1519651 w 1609126"/>
                <a:gd name="connsiteY3" fmla="*/ 366716 h 1775713"/>
                <a:gd name="connsiteX4" fmla="*/ 1532192 w 1609126"/>
                <a:gd name="connsiteY4" fmla="*/ 375746 h 1775713"/>
                <a:gd name="connsiteX5" fmla="*/ 1534848 w 1609126"/>
                <a:gd name="connsiteY5" fmla="*/ 377187 h 1775713"/>
                <a:gd name="connsiteX6" fmla="*/ 1539332 w 1609126"/>
                <a:gd name="connsiteY6" fmla="*/ 380887 h 1775713"/>
                <a:gd name="connsiteX7" fmla="*/ 1547344 w 1609126"/>
                <a:gd name="connsiteY7" fmla="*/ 386656 h 1775713"/>
                <a:gd name="connsiteX8" fmla="*/ 1550624 w 1609126"/>
                <a:gd name="connsiteY8" fmla="*/ 390203 h 1775713"/>
                <a:gd name="connsiteX9" fmla="*/ 1559782 w 1609126"/>
                <a:gd name="connsiteY9" fmla="*/ 397760 h 1775713"/>
                <a:gd name="connsiteX10" fmla="*/ 1609126 w 1609126"/>
                <a:gd name="connsiteY10" fmla="*/ 516888 h 1775713"/>
                <a:gd name="connsiteX11" fmla="*/ 1609126 w 1609126"/>
                <a:gd name="connsiteY11" fmla="*/ 1238265 h 1775713"/>
                <a:gd name="connsiteX12" fmla="*/ 1580354 w 1609126"/>
                <a:gd name="connsiteY12" fmla="*/ 1332460 h 1775713"/>
                <a:gd name="connsiteX13" fmla="*/ 1576854 w 1609126"/>
                <a:gd name="connsiteY13" fmla="*/ 1336701 h 1775713"/>
                <a:gd name="connsiteX14" fmla="*/ 1569824 w 1609126"/>
                <a:gd name="connsiteY14" fmla="*/ 1348171 h 1775713"/>
                <a:gd name="connsiteX15" fmla="*/ 1519652 w 1609126"/>
                <a:gd name="connsiteY15" fmla="*/ 1392425 h 1775713"/>
                <a:gd name="connsiteX16" fmla="*/ 894920 w 1609126"/>
                <a:gd name="connsiteY16" fmla="*/ 1753114 h 1775713"/>
                <a:gd name="connsiteX17" fmla="*/ 767080 w 1609126"/>
                <a:gd name="connsiteY17" fmla="*/ 1769945 h 1775713"/>
                <a:gd name="connsiteX18" fmla="*/ 754462 w 1609126"/>
                <a:gd name="connsiteY18" fmla="*/ 1765234 h 1775713"/>
                <a:gd name="connsiteX19" fmla="*/ 747076 w 1609126"/>
                <a:gd name="connsiteY19" fmla="*/ 1763562 h 1775713"/>
                <a:gd name="connsiteX20" fmla="*/ 715960 w 1609126"/>
                <a:gd name="connsiteY20" fmla="*/ 1749549 h 1775713"/>
                <a:gd name="connsiteX21" fmla="*/ 91229 w 1609126"/>
                <a:gd name="connsiteY21" fmla="*/ 1388860 h 1775713"/>
                <a:gd name="connsiteX22" fmla="*/ 80472 w 1609126"/>
                <a:gd name="connsiteY22" fmla="*/ 1381115 h 1775713"/>
                <a:gd name="connsiteX23" fmla="*/ 74278 w 1609126"/>
                <a:gd name="connsiteY23" fmla="*/ 1377753 h 1775713"/>
                <a:gd name="connsiteX24" fmla="*/ 63822 w 1609126"/>
                <a:gd name="connsiteY24" fmla="*/ 1369126 h 1775713"/>
                <a:gd name="connsiteX25" fmla="*/ 63535 w 1609126"/>
                <a:gd name="connsiteY25" fmla="*/ 1368920 h 1775713"/>
                <a:gd name="connsiteX26" fmla="*/ 63419 w 1609126"/>
                <a:gd name="connsiteY26" fmla="*/ 1368793 h 1775713"/>
                <a:gd name="connsiteX27" fmla="*/ 49345 w 1609126"/>
                <a:gd name="connsiteY27" fmla="*/ 1357181 h 1775713"/>
                <a:gd name="connsiteX28" fmla="*/ 0 w 1609126"/>
                <a:gd name="connsiteY28" fmla="*/ 1238052 h 1775713"/>
                <a:gd name="connsiteX29" fmla="*/ 0 w 1609126"/>
                <a:gd name="connsiteY29" fmla="*/ 516675 h 1775713"/>
                <a:gd name="connsiteX30" fmla="*/ 74278 w 1609126"/>
                <a:gd name="connsiteY30" fmla="*/ 376974 h 1775713"/>
                <a:gd name="connsiteX31" fmla="*/ 85254 w 1609126"/>
                <a:gd name="connsiteY31" fmla="*/ 371018 h 1775713"/>
                <a:gd name="connsiteX32" fmla="*/ 91228 w 1609126"/>
                <a:gd name="connsiteY32" fmla="*/ 366716 h 1775713"/>
                <a:gd name="connsiteX33" fmla="*/ 715959 w 1609126"/>
                <a:gd name="connsiteY33" fmla="*/ 6027 h 177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09126" h="1775713">
                  <a:moveTo>
                    <a:pt x="733882" y="0"/>
                  </a:moveTo>
                  <a:lnTo>
                    <a:pt x="876998" y="0"/>
                  </a:lnTo>
                  <a:lnTo>
                    <a:pt x="894920" y="6027"/>
                  </a:lnTo>
                  <a:lnTo>
                    <a:pt x="1519651" y="366716"/>
                  </a:lnTo>
                  <a:lnTo>
                    <a:pt x="1532192" y="375746"/>
                  </a:lnTo>
                  <a:lnTo>
                    <a:pt x="1534848" y="377187"/>
                  </a:lnTo>
                  <a:lnTo>
                    <a:pt x="1539332" y="380887"/>
                  </a:lnTo>
                  <a:lnTo>
                    <a:pt x="1547344" y="386656"/>
                  </a:lnTo>
                  <a:lnTo>
                    <a:pt x="1550624" y="390203"/>
                  </a:lnTo>
                  <a:lnTo>
                    <a:pt x="1559782" y="397760"/>
                  </a:lnTo>
                  <a:cubicBezTo>
                    <a:pt x="1590269" y="428247"/>
                    <a:pt x="1609126" y="470366"/>
                    <a:pt x="1609126" y="516888"/>
                  </a:cubicBezTo>
                  <a:lnTo>
                    <a:pt x="1609126" y="1238265"/>
                  </a:lnTo>
                  <a:cubicBezTo>
                    <a:pt x="1609126" y="1273157"/>
                    <a:pt x="1598519" y="1305571"/>
                    <a:pt x="1580354" y="1332460"/>
                  </a:cubicBezTo>
                  <a:lnTo>
                    <a:pt x="1576854" y="1336701"/>
                  </a:lnTo>
                  <a:lnTo>
                    <a:pt x="1569824" y="1348171"/>
                  </a:lnTo>
                  <a:cubicBezTo>
                    <a:pt x="1556631" y="1365632"/>
                    <a:pt x="1539797" y="1380795"/>
                    <a:pt x="1519652" y="1392425"/>
                  </a:cubicBezTo>
                  <a:lnTo>
                    <a:pt x="894920" y="1753114"/>
                  </a:lnTo>
                  <a:cubicBezTo>
                    <a:pt x="854630" y="1776375"/>
                    <a:pt x="808727" y="1781104"/>
                    <a:pt x="767080" y="1769945"/>
                  </a:cubicBezTo>
                  <a:lnTo>
                    <a:pt x="754462" y="1765234"/>
                  </a:lnTo>
                  <a:lnTo>
                    <a:pt x="747076" y="1763562"/>
                  </a:lnTo>
                  <a:cubicBezTo>
                    <a:pt x="736456" y="1760021"/>
                    <a:pt x="726032" y="1755364"/>
                    <a:pt x="715960" y="1749549"/>
                  </a:cubicBezTo>
                  <a:lnTo>
                    <a:pt x="91229" y="1388860"/>
                  </a:lnTo>
                  <a:lnTo>
                    <a:pt x="80472" y="1381115"/>
                  </a:lnTo>
                  <a:lnTo>
                    <a:pt x="74278" y="1377753"/>
                  </a:lnTo>
                  <a:lnTo>
                    <a:pt x="63822" y="1369126"/>
                  </a:lnTo>
                  <a:lnTo>
                    <a:pt x="63535" y="1368920"/>
                  </a:lnTo>
                  <a:lnTo>
                    <a:pt x="63419" y="1368793"/>
                  </a:lnTo>
                  <a:lnTo>
                    <a:pt x="49345" y="1357181"/>
                  </a:lnTo>
                  <a:cubicBezTo>
                    <a:pt x="18857" y="1326693"/>
                    <a:pt x="0" y="1284575"/>
                    <a:pt x="0" y="1238052"/>
                  </a:cubicBezTo>
                  <a:lnTo>
                    <a:pt x="0" y="516675"/>
                  </a:lnTo>
                  <a:cubicBezTo>
                    <a:pt x="0" y="458522"/>
                    <a:pt x="29464" y="407250"/>
                    <a:pt x="74278" y="376974"/>
                  </a:cubicBezTo>
                  <a:lnTo>
                    <a:pt x="85254" y="371018"/>
                  </a:lnTo>
                  <a:lnTo>
                    <a:pt x="91228" y="366716"/>
                  </a:lnTo>
                  <a:lnTo>
                    <a:pt x="715959" y="6027"/>
                  </a:lnTo>
                  <a:close/>
                </a:path>
              </a:pathLst>
            </a:custGeom>
          </p:spPr>
        </p:pic>
        <p:sp>
          <p:nvSpPr>
            <p:cNvPr id="22" name="任意多边形 21"/>
            <p:cNvSpPr/>
            <p:nvPr/>
          </p:nvSpPr>
          <p:spPr>
            <a:xfrm rot="5400000">
              <a:off x="3174024" y="1948700"/>
              <a:ext cx="1784619" cy="160261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39021" y="3501446"/>
            <a:ext cx="1482564" cy="1650932"/>
            <a:chOff x="4039021" y="3501446"/>
            <a:chExt cx="1482564" cy="165093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76" t="10614" b="12472"/>
            <a:stretch>
              <a:fillRect/>
            </a:stretch>
          </p:blipFill>
          <p:spPr>
            <a:xfrm>
              <a:off x="4048740" y="3509032"/>
              <a:ext cx="1470050" cy="1636996"/>
            </a:xfrm>
            <a:custGeom>
              <a:avLst/>
              <a:gdLst>
                <a:gd name="connsiteX0" fmla="*/ 729905 w 1470050"/>
                <a:gd name="connsiteY0" fmla="*/ 0 h 1636996"/>
                <a:gd name="connsiteX1" fmla="*/ 735825 w 1470050"/>
                <a:gd name="connsiteY1" fmla="*/ 156 h 1636996"/>
                <a:gd name="connsiteX2" fmla="*/ 741747 w 1470050"/>
                <a:gd name="connsiteY2" fmla="*/ 0 h 1636996"/>
                <a:gd name="connsiteX3" fmla="*/ 743950 w 1470050"/>
                <a:gd name="connsiteY3" fmla="*/ 369 h 1636996"/>
                <a:gd name="connsiteX4" fmla="*/ 759642 w 1470050"/>
                <a:gd name="connsiteY4" fmla="*/ 783 h 1636996"/>
                <a:gd name="connsiteX5" fmla="*/ 817572 w 1470050"/>
                <a:gd name="connsiteY5" fmla="*/ 20263 h 1636996"/>
                <a:gd name="connsiteX6" fmla="*/ 1388308 w 1470050"/>
                <a:gd name="connsiteY6" fmla="*/ 349777 h 1636996"/>
                <a:gd name="connsiteX7" fmla="*/ 1399765 w 1470050"/>
                <a:gd name="connsiteY7" fmla="*/ 358027 h 1636996"/>
                <a:gd name="connsiteX8" fmla="*/ 1402192 w 1470050"/>
                <a:gd name="connsiteY8" fmla="*/ 359344 h 1636996"/>
                <a:gd name="connsiteX9" fmla="*/ 1406289 w 1470050"/>
                <a:gd name="connsiteY9" fmla="*/ 362724 h 1636996"/>
                <a:gd name="connsiteX10" fmla="*/ 1413608 w 1470050"/>
                <a:gd name="connsiteY10" fmla="*/ 367995 h 1636996"/>
                <a:gd name="connsiteX11" fmla="*/ 1416604 w 1470050"/>
                <a:gd name="connsiteY11" fmla="*/ 371235 h 1636996"/>
                <a:gd name="connsiteX12" fmla="*/ 1424970 w 1470050"/>
                <a:gd name="connsiteY12" fmla="*/ 378138 h 1636996"/>
                <a:gd name="connsiteX13" fmla="*/ 1470050 w 1470050"/>
                <a:gd name="connsiteY13" fmla="*/ 486971 h 1636996"/>
                <a:gd name="connsiteX14" fmla="*/ 1470050 w 1470050"/>
                <a:gd name="connsiteY14" fmla="*/ 1146000 h 1636996"/>
                <a:gd name="connsiteX15" fmla="*/ 1443765 w 1470050"/>
                <a:gd name="connsiteY15" fmla="*/ 1232053 h 1636996"/>
                <a:gd name="connsiteX16" fmla="*/ 1440568 w 1470050"/>
                <a:gd name="connsiteY16" fmla="*/ 1235928 h 1636996"/>
                <a:gd name="connsiteX17" fmla="*/ 1434145 w 1470050"/>
                <a:gd name="connsiteY17" fmla="*/ 1246406 h 1636996"/>
                <a:gd name="connsiteX18" fmla="*/ 1388309 w 1470050"/>
                <a:gd name="connsiteY18" fmla="*/ 1286836 h 1636996"/>
                <a:gd name="connsiteX19" fmla="*/ 817573 w 1470050"/>
                <a:gd name="connsiteY19" fmla="*/ 1616350 h 1636996"/>
                <a:gd name="connsiteX20" fmla="*/ 700781 w 1470050"/>
                <a:gd name="connsiteY20" fmla="*/ 1631726 h 1636996"/>
                <a:gd name="connsiteX21" fmla="*/ 689255 w 1470050"/>
                <a:gd name="connsiteY21" fmla="*/ 1627422 h 1636996"/>
                <a:gd name="connsiteX22" fmla="*/ 682506 w 1470050"/>
                <a:gd name="connsiteY22" fmla="*/ 1625895 h 1636996"/>
                <a:gd name="connsiteX23" fmla="*/ 654080 w 1470050"/>
                <a:gd name="connsiteY23" fmla="*/ 1613094 h 1636996"/>
                <a:gd name="connsiteX24" fmla="*/ 83344 w 1470050"/>
                <a:gd name="connsiteY24" fmla="*/ 1283579 h 1636996"/>
                <a:gd name="connsiteX25" fmla="*/ 73517 w 1470050"/>
                <a:gd name="connsiteY25" fmla="*/ 1276503 h 1636996"/>
                <a:gd name="connsiteX26" fmla="*/ 67858 w 1470050"/>
                <a:gd name="connsiteY26" fmla="*/ 1273432 h 1636996"/>
                <a:gd name="connsiteX27" fmla="*/ 58306 w 1470050"/>
                <a:gd name="connsiteY27" fmla="*/ 1265550 h 1636996"/>
                <a:gd name="connsiteX28" fmla="*/ 58044 w 1470050"/>
                <a:gd name="connsiteY28" fmla="*/ 1265362 h 1636996"/>
                <a:gd name="connsiteX29" fmla="*/ 57937 w 1470050"/>
                <a:gd name="connsiteY29" fmla="*/ 1265246 h 1636996"/>
                <a:gd name="connsiteX30" fmla="*/ 45080 w 1470050"/>
                <a:gd name="connsiteY30" fmla="*/ 1254637 h 1636996"/>
                <a:gd name="connsiteX31" fmla="*/ 0 w 1470050"/>
                <a:gd name="connsiteY31" fmla="*/ 1145805 h 1636996"/>
                <a:gd name="connsiteX32" fmla="*/ 0 w 1470050"/>
                <a:gd name="connsiteY32" fmla="*/ 486776 h 1636996"/>
                <a:gd name="connsiteX33" fmla="*/ 67858 w 1470050"/>
                <a:gd name="connsiteY33" fmla="*/ 359150 h 1636996"/>
                <a:gd name="connsiteX34" fmla="*/ 77885 w 1470050"/>
                <a:gd name="connsiteY34" fmla="*/ 353708 h 1636996"/>
                <a:gd name="connsiteX35" fmla="*/ 83343 w 1470050"/>
                <a:gd name="connsiteY35" fmla="*/ 349777 h 1636996"/>
                <a:gd name="connsiteX36" fmla="*/ 654079 w 1470050"/>
                <a:gd name="connsiteY36" fmla="*/ 20263 h 1636996"/>
                <a:gd name="connsiteX37" fmla="*/ 712010 w 1470050"/>
                <a:gd name="connsiteY37" fmla="*/ 783 h 1636996"/>
                <a:gd name="connsiteX38" fmla="*/ 727702 w 1470050"/>
                <a:gd name="connsiteY38" fmla="*/ 369 h 163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70050" h="1636996">
                  <a:moveTo>
                    <a:pt x="729905" y="0"/>
                  </a:moveTo>
                  <a:lnTo>
                    <a:pt x="735825" y="156"/>
                  </a:lnTo>
                  <a:lnTo>
                    <a:pt x="741747" y="0"/>
                  </a:lnTo>
                  <a:lnTo>
                    <a:pt x="743950" y="369"/>
                  </a:lnTo>
                  <a:lnTo>
                    <a:pt x="759642" y="783"/>
                  </a:lnTo>
                  <a:cubicBezTo>
                    <a:pt x="779482" y="3245"/>
                    <a:pt x="799169" y="9637"/>
                    <a:pt x="817572" y="20263"/>
                  </a:cubicBezTo>
                  <a:lnTo>
                    <a:pt x="1388308" y="349777"/>
                  </a:lnTo>
                  <a:lnTo>
                    <a:pt x="1399765" y="358027"/>
                  </a:lnTo>
                  <a:lnTo>
                    <a:pt x="1402192" y="359344"/>
                  </a:lnTo>
                  <a:lnTo>
                    <a:pt x="1406289" y="362724"/>
                  </a:lnTo>
                  <a:lnTo>
                    <a:pt x="1413608" y="367995"/>
                  </a:lnTo>
                  <a:lnTo>
                    <a:pt x="1416604" y="371235"/>
                  </a:lnTo>
                  <a:lnTo>
                    <a:pt x="1424970" y="378138"/>
                  </a:lnTo>
                  <a:cubicBezTo>
                    <a:pt x="1452823" y="405991"/>
                    <a:pt x="1470050" y="444469"/>
                    <a:pt x="1470050" y="486971"/>
                  </a:cubicBezTo>
                  <a:lnTo>
                    <a:pt x="1470050" y="1146000"/>
                  </a:lnTo>
                  <a:cubicBezTo>
                    <a:pt x="1470050" y="1177876"/>
                    <a:pt x="1460360" y="1207489"/>
                    <a:pt x="1443765" y="1232053"/>
                  </a:cubicBezTo>
                  <a:lnTo>
                    <a:pt x="1440568" y="1235928"/>
                  </a:lnTo>
                  <a:lnTo>
                    <a:pt x="1434145" y="1246406"/>
                  </a:lnTo>
                  <a:cubicBezTo>
                    <a:pt x="1422092" y="1262358"/>
                    <a:pt x="1406713" y="1276210"/>
                    <a:pt x="1388309" y="1286836"/>
                  </a:cubicBezTo>
                  <a:lnTo>
                    <a:pt x="817573" y="1616350"/>
                  </a:lnTo>
                  <a:cubicBezTo>
                    <a:pt x="780765" y="1637601"/>
                    <a:pt x="738829" y="1641921"/>
                    <a:pt x="700781" y="1631726"/>
                  </a:cubicBezTo>
                  <a:lnTo>
                    <a:pt x="689255" y="1627422"/>
                  </a:lnTo>
                  <a:lnTo>
                    <a:pt x="682506" y="1625895"/>
                  </a:lnTo>
                  <a:cubicBezTo>
                    <a:pt x="672804" y="1622661"/>
                    <a:pt x="663282" y="1618406"/>
                    <a:pt x="654080" y="1613094"/>
                  </a:cubicBezTo>
                  <a:lnTo>
                    <a:pt x="83344" y="1283579"/>
                  </a:lnTo>
                  <a:lnTo>
                    <a:pt x="73517" y="1276503"/>
                  </a:lnTo>
                  <a:lnTo>
                    <a:pt x="67858" y="1273432"/>
                  </a:lnTo>
                  <a:lnTo>
                    <a:pt x="58306" y="1265550"/>
                  </a:lnTo>
                  <a:lnTo>
                    <a:pt x="58044" y="1265362"/>
                  </a:lnTo>
                  <a:lnTo>
                    <a:pt x="57937" y="1265246"/>
                  </a:lnTo>
                  <a:lnTo>
                    <a:pt x="45080" y="1254637"/>
                  </a:lnTo>
                  <a:cubicBezTo>
                    <a:pt x="17227" y="1226785"/>
                    <a:pt x="0" y="1188307"/>
                    <a:pt x="0" y="1145805"/>
                  </a:cubicBezTo>
                  <a:lnTo>
                    <a:pt x="0" y="486776"/>
                  </a:lnTo>
                  <a:cubicBezTo>
                    <a:pt x="0" y="433649"/>
                    <a:pt x="26918" y="386809"/>
                    <a:pt x="67858" y="359150"/>
                  </a:cubicBezTo>
                  <a:lnTo>
                    <a:pt x="77885" y="353708"/>
                  </a:lnTo>
                  <a:lnTo>
                    <a:pt x="83343" y="349777"/>
                  </a:lnTo>
                  <a:lnTo>
                    <a:pt x="654079" y="20263"/>
                  </a:lnTo>
                  <a:cubicBezTo>
                    <a:pt x="672483" y="9637"/>
                    <a:pt x="692169" y="3245"/>
                    <a:pt x="712010" y="783"/>
                  </a:cubicBezTo>
                  <a:lnTo>
                    <a:pt x="727702" y="369"/>
                  </a:lnTo>
                  <a:close/>
                </a:path>
              </a:pathLst>
            </a:custGeom>
          </p:spPr>
        </p:pic>
        <p:sp>
          <p:nvSpPr>
            <p:cNvPr id="26" name="任意多边形 25"/>
            <p:cNvSpPr/>
            <p:nvPr/>
          </p:nvSpPr>
          <p:spPr>
            <a:xfrm rot="5400000">
              <a:off x="3954837" y="3585630"/>
              <a:ext cx="1650932" cy="1482564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7626581" y="167499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83039" y="2093091"/>
            <a:ext cx="490287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原创设计经验</a:t>
            </a:r>
            <a:endParaRPr lang="en-US" altLang="zh-CN" sz="16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26581" y="332465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583039" y="3742755"/>
            <a:ext cx="490287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分享的公众号，愿你的每一次打开，都有收获。</a:t>
            </a:r>
          </a:p>
        </p:txBody>
      </p:sp>
      <p:sp>
        <p:nvSpPr>
          <p:cNvPr id="42" name="矩形 41"/>
          <p:cNvSpPr/>
          <p:nvPr/>
        </p:nvSpPr>
        <p:spPr>
          <a:xfrm>
            <a:off x="7626581" y="496556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626581" y="5383658"/>
            <a:ext cx="400394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分享的公众号，愿你的每一次打开，都有收获。</a:t>
            </a:r>
          </a:p>
        </p:txBody>
      </p:sp>
      <p:sp>
        <p:nvSpPr>
          <p:cNvPr id="32" name="任意多边形 31"/>
          <p:cNvSpPr/>
          <p:nvPr/>
        </p:nvSpPr>
        <p:spPr>
          <a:xfrm>
            <a:off x="6759581" y="1830376"/>
            <a:ext cx="732098" cy="657439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773611" y="1774375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6759581" y="3470637"/>
            <a:ext cx="732098" cy="657438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773611" y="3414636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6759581" y="5110898"/>
            <a:ext cx="732098" cy="657438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73611" y="5054897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9" name="椭圆 48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10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367587" y="2339373"/>
            <a:ext cx="1430659" cy="1593132"/>
            <a:chOff x="4566926" y="2539398"/>
            <a:chExt cx="1430659" cy="1593132"/>
          </a:xfrm>
        </p:grpSpPr>
        <p:sp>
          <p:nvSpPr>
            <p:cNvPr id="10" name="任意多边形 9"/>
            <p:cNvSpPr/>
            <p:nvPr/>
          </p:nvSpPr>
          <p:spPr>
            <a:xfrm rot="5400000">
              <a:off x="4485690" y="2620634"/>
              <a:ext cx="1593132" cy="143065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803"/>
            <p:cNvSpPr>
              <a:spLocks/>
            </p:cNvSpPr>
            <p:nvPr/>
          </p:nvSpPr>
          <p:spPr bwMode="auto">
            <a:xfrm>
              <a:off x="4861296" y="2935438"/>
              <a:ext cx="841920" cy="8010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03327" y="2518483"/>
            <a:ext cx="792381" cy="882368"/>
            <a:chOff x="6202666" y="2718508"/>
            <a:chExt cx="792381" cy="882368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6157673" y="2763501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343274" y="2947322"/>
              <a:ext cx="521320" cy="42473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19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027008" y="3400851"/>
            <a:ext cx="792381" cy="882368"/>
            <a:chOff x="8226347" y="3600876"/>
            <a:chExt cx="792381" cy="882368"/>
          </a:xfrm>
        </p:grpSpPr>
        <p:sp>
          <p:nvSpPr>
            <p:cNvPr id="16" name="任意多边形 15"/>
            <p:cNvSpPr/>
            <p:nvPr/>
          </p:nvSpPr>
          <p:spPr>
            <a:xfrm rot="5400000">
              <a:off x="8181354" y="3645869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810"/>
            <p:cNvSpPr>
              <a:spLocks noEditPoints="1"/>
            </p:cNvSpPr>
            <p:nvPr/>
          </p:nvSpPr>
          <p:spPr bwMode="auto">
            <a:xfrm>
              <a:off x="8383880" y="3863791"/>
              <a:ext cx="477316" cy="356536"/>
            </a:xfrm>
            <a:custGeom>
              <a:avLst/>
              <a:gdLst>
                <a:gd name="T0" fmla="*/ 160 w 174"/>
                <a:gd name="T1" fmla="*/ 97 h 130"/>
                <a:gd name="T2" fmla="*/ 14 w 174"/>
                <a:gd name="T3" fmla="*/ 97 h 130"/>
                <a:gd name="T4" fmla="*/ 3 w 174"/>
                <a:gd name="T5" fmla="*/ 118 h 130"/>
                <a:gd name="T6" fmla="*/ 171 w 174"/>
                <a:gd name="T7" fmla="*/ 118 h 130"/>
                <a:gd name="T8" fmla="*/ 160 w 174"/>
                <a:gd name="T9" fmla="*/ 97 h 130"/>
                <a:gd name="T10" fmla="*/ 69 w 174"/>
                <a:gd name="T11" fmla="*/ 113 h 130"/>
                <a:gd name="T12" fmla="*/ 73 w 174"/>
                <a:gd name="T13" fmla="*/ 105 h 130"/>
                <a:gd name="T14" fmla="*/ 101 w 174"/>
                <a:gd name="T15" fmla="*/ 105 h 130"/>
                <a:gd name="T16" fmla="*/ 105 w 174"/>
                <a:gd name="T17" fmla="*/ 113 h 130"/>
                <a:gd name="T18" fmla="*/ 69 w 174"/>
                <a:gd name="T19" fmla="*/ 113 h 130"/>
                <a:gd name="T20" fmla="*/ 157 w 174"/>
                <a:gd name="T21" fmla="*/ 92 h 130"/>
                <a:gd name="T22" fmla="*/ 157 w 174"/>
                <a:gd name="T23" fmla="*/ 92 h 130"/>
                <a:gd name="T24" fmla="*/ 157 w 174"/>
                <a:gd name="T25" fmla="*/ 91 h 130"/>
                <a:gd name="T26" fmla="*/ 157 w 174"/>
                <a:gd name="T27" fmla="*/ 4 h 130"/>
                <a:gd name="T28" fmla="*/ 153 w 174"/>
                <a:gd name="T29" fmla="*/ 0 h 130"/>
                <a:gd name="T30" fmla="*/ 21 w 174"/>
                <a:gd name="T31" fmla="*/ 0 h 130"/>
                <a:gd name="T32" fmla="*/ 17 w 174"/>
                <a:gd name="T33" fmla="*/ 4 h 130"/>
                <a:gd name="T34" fmla="*/ 17 w 174"/>
                <a:gd name="T35" fmla="*/ 91 h 130"/>
                <a:gd name="T36" fmla="*/ 17 w 174"/>
                <a:gd name="T37" fmla="*/ 92 h 130"/>
                <a:gd name="T38" fmla="*/ 17 w 174"/>
                <a:gd name="T39" fmla="*/ 92 h 130"/>
                <a:gd name="T40" fmla="*/ 16 w 174"/>
                <a:gd name="T41" fmla="*/ 92 h 130"/>
                <a:gd name="T42" fmla="*/ 158 w 174"/>
                <a:gd name="T43" fmla="*/ 92 h 130"/>
                <a:gd name="T44" fmla="*/ 157 w 174"/>
                <a:gd name="T45" fmla="*/ 92 h 130"/>
                <a:gd name="T46" fmla="*/ 147 w 174"/>
                <a:gd name="T47" fmla="*/ 85 h 130"/>
                <a:gd name="T48" fmla="*/ 27 w 174"/>
                <a:gd name="T49" fmla="*/ 85 h 130"/>
                <a:gd name="T50" fmla="*/ 27 w 174"/>
                <a:gd name="T51" fmla="*/ 10 h 130"/>
                <a:gd name="T52" fmla="*/ 147 w 174"/>
                <a:gd name="T53" fmla="*/ 10 h 130"/>
                <a:gd name="T54" fmla="*/ 147 w 174"/>
                <a:gd name="T55" fmla="*/ 85 h 130"/>
                <a:gd name="T56" fmla="*/ 173 w 174"/>
                <a:gd name="T57" fmla="*/ 123 h 130"/>
                <a:gd name="T58" fmla="*/ 1 w 174"/>
                <a:gd name="T59" fmla="*/ 123 h 130"/>
                <a:gd name="T60" fmla="*/ 0 w 174"/>
                <a:gd name="T61" fmla="*/ 124 h 130"/>
                <a:gd name="T62" fmla="*/ 4 w 174"/>
                <a:gd name="T63" fmla="*/ 130 h 130"/>
                <a:gd name="T64" fmla="*/ 170 w 174"/>
                <a:gd name="T65" fmla="*/ 130 h 130"/>
                <a:gd name="T66" fmla="*/ 174 w 174"/>
                <a:gd name="T67" fmla="*/ 124 h 130"/>
                <a:gd name="T68" fmla="*/ 173 w 174"/>
                <a:gd name="T6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130">
                  <a:moveTo>
                    <a:pt x="160" y="97"/>
                  </a:moveTo>
                  <a:cubicBezTo>
                    <a:pt x="14" y="97"/>
                    <a:pt x="14" y="97"/>
                    <a:pt x="14" y="9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71" y="118"/>
                    <a:pt x="171" y="118"/>
                    <a:pt x="171" y="118"/>
                  </a:cubicBezTo>
                  <a:lnTo>
                    <a:pt x="160" y="97"/>
                  </a:lnTo>
                  <a:close/>
                  <a:moveTo>
                    <a:pt x="69" y="113"/>
                  </a:moveTo>
                  <a:cubicBezTo>
                    <a:pt x="73" y="105"/>
                    <a:pt x="73" y="105"/>
                    <a:pt x="73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5" y="113"/>
                    <a:pt x="105" y="113"/>
                    <a:pt x="105" y="113"/>
                  </a:cubicBezTo>
                  <a:lnTo>
                    <a:pt x="69" y="113"/>
                  </a:lnTo>
                  <a:close/>
                  <a:moveTo>
                    <a:pt x="157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92"/>
                    <a:pt x="157" y="92"/>
                    <a:pt x="157" y="91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6" y="0"/>
                    <a:pt x="1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7" y="2"/>
                    <a:pt x="17" y="4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8" y="92"/>
                    <a:pt x="158" y="92"/>
                    <a:pt x="158" y="92"/>
                  </a:cubicBezTo>
                  <a:lnTo>
                    <a:pt x="157" y="92"/>
                  </a:lnTo>
                  <a:close/>
                  <a:moveTo>
                    <a:pt x="14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47" y="10"/>
                    <a:pt x="147" y="10"/>
                    <a:pt x="147" y="10"/>
                  </a:cubicBezTo>
                  <a:lnTo>
                    <a:pt x="147" y="85"/>
                  </a:lnTo>
                  <a:close/>
                  <a:moveTo>
                    <a:pt x="173" y="123"/>
                  </a:moveTo>
                  <a:cubicBezTo>
                    <a:pt x="1" y="123"/>
                    <a:pt x="1" y="123"/>
                    <a:pt x="1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6"/>
                    <a:pt x="2" y="130"/>
                    <a:pt x="4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2" y="130"/>
                    <a:pt x="174" y="126"/>
                    <a:pt x="174" y="124"/>
                  </a:cubicBezTo>
                  <a:lnTo>
                    <a:pt x="173" y="123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38305" y="3166385"/>
            <a:ext cx="1430659" cy="1593132"/>
            <a:chOff x="6438305" y="3166385"/>
            <a:chExt cx="1430659" cy="1593132"/>
          </a:xfrm>
        </p:grpSpPr>
        <p:sp>
          <p:nvSpPr>
            <p:cNvPr id="15" name="任意多边形 14"/>
            <p:cNvSpPr/>
            <p:nvPr/>
          </p:nvSpPr>
          <p:spPr>
            <a:xfrm rot="5400000">
              <a:off x="6357069" y="3247621"/>
              <a:ext cx="1593132" cy="143065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817"/>
            <p:cNvSpPr>
              <a:spLocks noEditPoints="1"/>
            </p:cNvSpPr>
            <p:nvPr/>
          </p:nvSpPr>
          <p:spPr bwMode="auto">
            <a:xfrm>
              <a:off x="6728188" y="3538535"/>
              <a:ext cx="850894" cy="848830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9253" y="3693252"/>
            <a:ext cx="1211562" cy="1349153"/>
            <a:chOff x="3599253" y="3693252"/>
            <a:chExt cx="1211562" cy="1349153"/>
          </a:xfrm>
        </p:grpSpPr>
        <p:sp>
          <p:nvSpPr>
            <p:cNvPr id="11" name="任意多边形 10"/>
            <p:cNvSpPr/>
            <p:nvPr/>
          </p:nvSpPr>
          <p:spPr>
            <a:xfrm rot="5400000">
              <a:off x="3530457" y="3762048"/>
              <a:ext cx="1349153" cy="121156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895"/>
            <p:cNvSpPr>
              <a:spLocks/>
            </p:cNvSpPr>
            <p:nvPr/>
          </p:nvSpPr>
          <p:spPr bwMode="auto">
            <a:xfrm>
              <a:off x="3874833" y="4020302"/>
              <a:ext cx="660400" cy="644525"/>
            </a:xfrm>
            <a:custGeom>
              <a:avLst/>
              <a:gdLst>
                <a:gd name="T0" fmla="*/ 169 w 176"/>
                <a:gd name="T1" fmla="*/ 81 h 172"/>
                <a:gd name="T2" fmla="*/ 94 w 176"/>
                <a:gd name="T3" fmla="*/ 81 h 172"/>
                <a:gd name="T4" fmla="*/ 94 w 176"/>
                <a:gd name="T5" fmla="*/ 49 h 172"/>
                <a:gd name="T6" fmla="*/ 80 w 176"/>
                <a:gd name="T7" fmla="*/ 15 h 172"/>
                <a:gd name="T8" fmla="*/ 47 w 176"/>
                <a:gd name="T9" fmla="*/ 0 h 172"/>
                <a:gd name="T10" fmla="*/ 14 w 176"/>
                <a:gd name="T11" fmla="*/ 15 h 172"/>
                <a:gd name="T12" fmla="*/ 0 w 176"/>
                <a:gd name="T13" fmla="*/ 49 h 172"/>
                <a:gd name="T14" fmla="*/ 0 w 176"/>
                <a:gd name="T15" fmla="*/ 91 h 172"/>
                <a:gd name="T16" fmla="*/ 25 w 176"/>
                <a:gd name="T17" fmla="*/ 91 h 172"/>
                <a:gd name="T18" fmla="*/ 25 w 176"/>
                <a:gd name="T19" fmla="*/ 86 h 172"/>
                <a:gd name="T20" fmla="*/ 10 w 176"/>
                <a:gd name="T21" fmla="*/ 71 h 172"/>
                <a:gd name="T22" fmla="*/ 25 w 176"/>
                <a:gd name="T23" fmla="*/ 71 h 172"/>
                <a:gd name="T24" fmla="*/ 25 w 176"/>
                <a:gd name="T25" fmla="*/ 49 h 172"/>
                <a:gd name="T26" fmla="*/ 31 w 176"/>
                <a:gd name="T27" fmla="*/ 32 h 172"/>
                <a:gd name="T28" fmla="*/ 47 w 176"/>
                <a:gd name="T29" fmla="*/ 25 h 172"/>
                <a:gd name="T30" fmla="*/ 62 w 176"/>
                <a:gd name="T31" fmla="*/ 32 h 172"/>
                <a:gd name="T32" fmla="*/ 69 w 176"/>
                <a:gd name="T33" fmla="*/ 49 h 172"/>
                <a:gd name="T34" fmla="*/ 69 w 176"/>
                <a:gd name="T35" fmla="*/ 81 h 172"/>
                <a:gd name="T36" fmla="*/ 59 w 176"/>
                <a:gd name="T37" fmla="*/ 81 h 172"/>
                <a:gd name="T38" fmla="*/ 52 w 176"/>
                <a:gd name="T39" fmla="*/ 87 h 172"/>
                <a:gd name="T40" fmla="*/ 52 w 176"/>
                <a:gd name="T41" fmla="*/ 165 h 172"/>
                <a:gd name="T42" fmla="*/ 59 w 176"/>
                <a:gd name="T43" fmla="*/ 172 h 172"/>
                <a:gd name="T44" fmla="*/ 169 w 176"/>
                <a:gd name="T45" fmla="*/ 172 h 172"/>
                <a:gd name="T46" fmla="*/ 176 w 176"/>
                <a:gd name="T47" fmla="*/ 165 h 172"/>
                <a:gd name="T48" fmla="*/ 176 w 176"/>
                <a:gd name="T49" fmla="*/ 87 h 172"/>
                <a:gd name="T50" fmla="*/ 169 w 176"/>
                <a:gd name="T51" fmla="*/ 8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" h="172">
                  <a:moveTo>
                    <a:pt x="169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4" y="36"/>
                    <a:pt x="89" y="24"/>
                    <a:pt x="80" y="15"/>
                  </a:cubicBezTo>
                  <a:cubicBezTo>
                    <a:pt x="72" y="6"/>
                    <a:pt x="60" y="0"/>
                    <a:pt x="47" y="0"/>
                  </a:cubicBezTo>
                  <a:cubicBezTo>
                    <a:pt x="34" y="0"/>
                    <a:pt x="22" y="6"/>
                    <a:pt x="14" y="15"/>
                  </a:cubicBezTo>
                  <a:cubicBezTo>
                    <a:pt x="5" y="24"/>
                    <a:pt x="0" y="36"/>
                    <a:pt x="0" y="4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2"/>
                    <a:pt x="27" y="36"/>
                    <a:pt x="31" y="32"/>
                  </a:cubicBezTo>
                  <a:cubicBezTo>
                    <a:pt x="36" y="27"/>
                    <a:pt x="41" y="25"/>
                    <a:pt x="47" y="25"/>
                  </a:cubicBezTo>
                  <a:cubicBezTo>
                    <a:pt x="53" y="25"/>
                    <a:pt x="58" y="27"/>
                    <a:pt x="62" y="32"/>
                  </a:cubicBezTo>
                  <a:cubicBezTo>
                    <a:pt x="67" y="36"/>
                    <a:pt x="69" y="42"/>
                    <a:pt x="69" y="49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5" y="81"/>
                    <a:pt x="52" y="84"/>
                    <a:pt x="52" y="87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9"/>
                    <a:pt x="55" y="172"/>
                    <a:pt x="59" y="172"/>
                  </a:cubicBezTo>
                  <a:cubicBezTo>
                    <a:pt x="169" y="172"/>
                    <a:pt x="169" y="172"/>
                    <a:pt x="169" y="172"/>
                  </a:cubicBezTo>
                  <a:cubicBezTo>
                    <a:pt x="173" y="172"/>
                    <a:pt x="176" y="169"/>
                    <a:pt x="176" y="165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4"/>
                    <a:pt x="173" y="81"/>
                    <a:pt x="169" y="8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73933" y="3080582"/>
            <a:ext cx="792381" cy="882368"/>
            <a:chOff x="3173272" y="3280607"/>
            <a:chExt cx="792381" cy="882368"/>
          </a:xfrm>
        </p:grpSpPr>
        <p:sp>
          <p:nvSpPr>
            <p:cNvPr id="12" name="任意多边形 11"/>
            <p:cNvSpPr/>
            <p:nvPr/>
          </p:nvSpPr>
          <p:spPr>
            <a:xfrm rot="5400000">
              <a:off x="3128279" y="3325600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051"/>
            <p:cNvSpPr>
              <a:spLocks noEditPoints="1"/>
            </p:cNvSpPr>
            <p:nvPr/>
          </p:nvSpPr>
          <p:spPr bwMode="auto">
            <a:xfrm>
              <a:off x="3294148" y="3480022"/>
              <a:ext cx="550630" cy="490096"/>
            </a:xfrm>
            <a:custGeom>
              <a:avLst/>
              <a:gdLst>
                <a:gd name="T0" fmla="*/ 200 w 200"/>
                <a:gd name="T1" fmla="*/ 62 h 178"/>
                <a:gd name="T2" fmla="*/ 176 w 200"/>
                <a:gd name="T3" fmla="*/ 39 h 178"/>
                <a:gd name="T4" fmla="*/ 171 w 200"/>
                <a:gd name="T5" fmla="*/ 39 h 178"/>
                <a:gd name="T6" fmla="*/ 171 w 200"/>
                <a:gd name="T7" fmla="*/ 38 h 178"/>
                <a:gd name="T8" fmla="*/ 135 w 200"/>
                <a:gd name="T9" fmla="*/ 3 h 178"/>
                <a:gd name="T10" fmla="*/ 106 w 200"/>
                <a:gd name="T11" fmla="*/ 16 h 178"/>
                <a:gd name="T12" fmla="*/ 70 w 200"/>
                <a:gd name="T13" fmla="*/ 0 h 178"/>
                <a:gd name="T14" fmla="*/ 24 w 200"/>
                <a:gd name="T15" fmla="*/ 45 h 178"/>
                <a:gd name="T16" fmla="*/ 26 w 200"/>
                <a:gd name="T17" fmla="*/ 59 h 178"/>
                <a:gd name="T18" fmla="*/ 0 w 200"/>
                <a:gd name="T19" fmla="*/ 89 h 178"/>
                <a:gd name="T20" fmla="*/ 31 w 200"/>
                <a:gd name="T21" fmla="*/ 119 h 178"/>
                <a:gd name="T22" fmla="*/ 43 w 200"/>
                <a:gd name="T23" fmla="*/ 117 h 178"/>
                <a:gd name="T24" fmla="*/ 60 w 200"/>
                <a:gd name="T25" fmla="*/ 133 h 178"/>
                <a:gd name="T26" fmla="*/ 61 w 200"/>
                <a:gd name="T27" fmla="*/ 133 h 178"/>
                <a:gd name="T28" fmla="*/ 73 w 200"/>
                <a:gd name="T29" fmla="*/ 143 h 178"/>
                <a:gd name="T30" fmla="*/ 84 w 200"/>
                <a:gd name="T31" fmla="*/ 131 h 178"/>
                <a:gd name="T32" fmla="*/ 77 w 200"/>
                <a:gd name="T33" fmla="*/ 122 h 178"/>
                <a:gd name="T34" fmla="*/ 78 w 200"/>
                <a:gd name="T35" fmla="*/ 116 h 178"/>
                <a:gd name="T36" fmla="*/ 78 w 200"/>
                <a:gd name="T37" fmla="*/ 115 h 178"/>
                <a:gd name="T38" fmla="*/ 88 w 200"/>
                <a:gd name="T39" fmla="*/ 117 h 178"/>
                <a:gd name="T40" fmla="*/ 92 w 200"/>
                <a:gd name="T41" fmla="*/ 117 h 178"/>
                <a:gd name="T42" fmla="*/ 97 w 200"/>
                <a:gd name="T43" fmla="*/ 131 h 178"/>
                <a:gd name="T44" fmla="*/ 89 w 200"/>
                <a:gd name="T45" fmla="*/ 141 h 178"/>
                <a:gd name="T46" fmla="*/ 99 w 200"/>
                <a:gd name="T47" fmla="*/ 151 h 178"/>
                <a:gd name="T48" fmla="*/ 109 w 200"/>
                <a:gd name="T49" fmla="*/ 140 h 178"/>
                <a:gd name="T50" fmla="*/ 109 w 200"/>
                <a:gd name="T51" fmla="*/ 139 h 178"/>
                <a:gd name="T52" fmla="*/ 117 w 200"/>
                <a:gd name="T53" fmla="*/ 140 h 178"/>
                <a:gd name="T54" fmla="*/ 142 w 200"/>
                <a:gd name="T55" fmla="*/ 116 h 178"/>
                <a:gd name="T56" fmla="*/ 152 w 200"/>
                <a:gd name="T57" fmla="*/ 117 h 178"/>
                <a:gd name="T58" fmla="*/ 177 w 200"/>
                <a:gd name="T59" fmla="*/ 93 h 178"/>
                <a:gd name="T60" fmla="*/ 175 w 200"/>
                <a:gd name="T61" fmla="*/ 84 h 178"/>
                <a:gd name="T62" fmla="*/ 176 w 200"/>
                <a:gd name="T63" fmla="*/ 84 h 178"/>
                <a:gd name="T64" fmla="*/ 200 w 200"/>
                <a:gd name="T65" fmla="*/ 62 h 178"/>
                <a:gd name="T66" fmla="*/ 117 w 200"/>
                <a:gd name="T67" fmla="*/ 147 h 178"/>
                <a:gd name="T68" fmla="*/ 120 w 200"/>
                <a:gd name="T69" fmla="*/ 145 h 178"/>
                <a:gd name="T70" fmla="*/ 117 w 200"/>
                <a:gd name="T71" fmla="*/ 143 h 178"/>
                <a:gd name="T72" fmla="*/ 114 w 200"/>
                <a:gd name="T73" fmla="*/ 145 h 178"/>
                <a:gd name="T74" fmla="*/ 117 w 200"/>
                <a:gd name="T75" fmla="*/ 147 h 178"/>
                <a:gd name="T76" fmla="*/ 116 w 200"/>
                <a:gd name="T77" fmla="*/ 168 h 178"/>
                <a:gd name="T78" fmla="*/ 111 w 200"/>
                <a:gd name="T79" fmla="*/ 173 h 178"/>
                <a:gd name="T80" fmla="*/ 117 w 200"/>
                <a:gd name="T81" fmla="*/ 178 h 178"/>
                <a:gd name="T82" fmla="*/ 122 w 200"/>
                <a:gd name="T83" fmla="*/ 173 h 178"/>
                <a:gd name="T84" fmla="*/ 116 w 200"/>
                <a:gd name="T85" fmla="*/ 168 h 178"/>
                <a:gd name="T86" fmla="*/ 116 w 200"/>
                <a:gd name="T87" fmla="*/ 155 h 178"/>
                <a:gd name="T88" fmla="*/ 111 w 200"/>
                <a:gd name="T89" fmla="*/ 150 h 178"/>
                <a:gd name="T90" fmla="*/ 106 w 200"/>
                <a:gd name="T91" fmla="*/ 155 h 178"/>
                <a:gd name="T92" fmla="*/ 111 w 200"/>
                <a:gd name="T93" fmla="*/ 160 h 178"/>
                <a:gd name="T94" fmla="*/ 116 w 200"/>
                <a:gd name="T95" fmla="*/ 155 h 178"/>
                <a:gd name="T96" fmla="*/ 97 w 200"/>
                <a:gd name="T97" fmla="*/ 156 h 178"/>
                <a:gd name="T98" fmla="*/ 89 w 200"/>
                <a:gd name="T99" fmla="*/ 164 h 178"/>
                <a:gd name="T100" fmla="*/ 98 w 200"/>
                <a:gd name="T101" fmla="*/ 172 h 178"/>
                <a:gd name="T102" fmla="*/ 106 w 200"/>
                <a:gd name="T103" fmla="*/ 163 h 178"/>
                <a:gd name="T104" fmla="*/ 97 w 200"/>
                <a:gd name="T105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178">
                  <a:moveTo>
                    <a:pt x="200" y="62"/>
                  </a:moveTo>
                  <a:cubicBezTo>
                    <a:pt x="200" y="49"/>
                    <a:pt x="189" y="39"/>
                    <a:pt x="176" y="39"/>
                  </a:cubicBezTo>
                  <a:cubicBezTo>
                    <a:pt x="174" y="39"/>
                    <a:pt x="172" y="39"/>
                    <a:pt x="171" y="39"/>
                  </a:cubicBezTo>
                  <a:cubicBezTo>
                    <a:pt x="171" y="39"/>
                    <a:pt x="171" y="38"/>
                    <a:pt x="171" y="38"/>
                  </a:cubicBezTo>
                  <a:cubicBezTo>
                    <a:pt x="171" y="18"/>
                    <a:pt x="155" y="3"/>
                    <a:pt x="135" y="3"/>
                  </a:cubicBezTo>
                  <a:cubicBezTo>
                    <a:pt x="123" y="3"/>
                    <a:pt x="113" y="8"/>
                    <a:pt x="106" y="16"/>
                  </a:cubicBezTo>
                  <a:cubicBezTo>
                    <a:pt x="98" y="6"/>
                    <a:pt x="85" y="0"/>
                    <a:pt x="70" y="0"/>
                  </a:cubicBezTo>
                  <a:cubicBezTo>
                    <a:pt x="45" y="0"/>
                    <a:pt x="24" y="20"/>
                    <a:pt x="24" y="45"/>
                  </a:cubicBezTo>
                  <a:cubicBezTo>
                    <a:pt x="24" y="50"/>
                    <a:pt x="25" y="55"/>
                    <a:pt x="26" y="59"/>
                  </a:cubicBezTo>
                  <a:cubicBezTo>
                    <a:pt x="11" y="62"/>
                    <a:pt x="0" y="74"/>
                    <a:pt x="0" y="89"/>
                  </a:cubicBezTo>
                  <a:cubicBezTo>
                    <a:pt x="0" y="106"/>
                    <a:pt x="14" y="119"/>
                    <a:pt x="31" y="119"/>
                  </a:cubicBezTo>
                  <a:cubicBezTo>
                    <a:pt x="36" y="119"/>
                    <a:pt x="39" y="119"/>
                    <a:pt x="43" y="117"/>
                  </a:cubicBezTo>
                  <a:cubicBezTo>
                    <a:pt x="44" y="126"/>
                    <a:pt x="51" y="133"/>
                    <a:pt x="60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2" y="138"/>
                    <a:pt x="67" y="143"/>
                    <a:pt x="73" y="143"/>
                  </a:cubicBezTo>
                  <a:cubicBezTo>
                    <a:pt x="79" y="143"/>
                    <a:pt x="84" y="137"/>
                    <a:pt x="84" y="131"/>
                  </a:cubicBezTo>
                  <a:cubicBezTo>
                    <a:pt x="84" y="127"/>
                    <a:pt x="81" y="123"/>
                    <a:pt x="77" y="122"/>
                  </a:cubicBezTo>
                  <a:cubicBezTo>
                    <a:pt x="78" y="120"/>
                    <a:pt x="78" y="118"/>
                    <a:pt x="78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1" y="116"/>
                    <a:pt x="84" y="117"/>
                    <a:pt x="88" y="117"/>
                  </a:cubicBezTo>
                  <a:cubicBezTo>
                    <a:pt x="89" y="117"/>
                    <a:pt x="90" y="117"/>
                    <a:pt x="92" y="117"/>
                  </a:cubicBezTo>
                  <a:cubicBezTo>
                    <a:pt x="92" y="122"/>
                    <a:pt x="94" y="127"/>
                    <a:pt x="97" y="131"/>
                  </a:cubicBezTo>
                  <a:cubicBezTo>
                    <a:pt x="92" y="132"/>
                    <a:pt x="88" y="136"/>
                    <a:pt x="89" y="141"/>
                  </a:cubicBezTo>
                  <a:cubicBezTo>
                    <a:pt x="89" y="146"/>
                    <a:pt x="93" y="151"/>
                    <a:pt x="99" y="151"/>
                  </a:cubicBezTo>
                  <a:cubicBezTo>
                    <a:pt x="105" y="150"/>
                    <a:pt x="109" y="146"/>
                    <a:pt x="109" y="140"/>
                  </a:cubicBezTo>
                  <a:cubicBezTo>
                    <a:pt x="109" y="140"/>
                    <a:pt x="109" y="139"/>
                    <a:pt x="109" y="139"/>
                  </a:cubicBezTo>
                  <a:cubicBezTo>
                    <a:pt x="111" y="140"/>
                    <a:pt x="114" y="140"/>
                    <a:pt x="117" y="140"/>
                  </a:cubicBezTo>
                  <a:cubicBezTo>
                    <a:pt x="131" y="140"/>
                    <a:pt x="142" y="129"/>
                    <a:pt x="142" y="116"/>
                  </a:cubicBezTo>
                  <a:cubicBezTo>
                    <a:pt x="145" y="117"/>
                    <a:pt x="148" y="117"/>
                    <a:pt x="152" y="117"/>
                  </a:cubicBezTo>
                  <a:cubicBezTo>
                    <a:pt x="166" y="117"/>
                    <a:pt x="177" y="106"/>
                    <a:pt x="177" y="93"/>
                  </a:cubicBezTo>
                  <a:cubicBezTo>
                    <a:pt x="177" y="90"/>
                    <a:pt x="176" y="87"/>
                    <a:pt x="175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89" y="84"/>
                    <a:pt x="200" y="74"/>
                    <a:pt x="200" y="62"/>
                  </a:cubicBezTo>
                  <a:close/>
                  <a:moveTo>
                    <a:pt x="117" y="147"/>
                  </a:moveTo>
                  <a:cubicBezTo>
                    <a:pt x="119" y="147"/>
                    <a:pt x="120" y="146"/>
                    <a:pt x="120" y="145"/>
                  </a:cubicBezTo>
                  <a:cubicBezTo>
                    <a:pt x="120" y="144"/>
                    <a:pt x="118" y="142"/>
                    <a:pt x="117" y="143"/>
                  </a:cubicBezTo>
                  <a:cubicBezTo>
                    <a:pt x="116" y="143"/>
                    <a:pt x="114" y="144"/>
                    <a:pt x="114" y="145"/>
                  </a:cubicBezTo>
                  <a:cubicBezTo>
                    <a:pt x="115" y="146"/>
                    <a:pt x="116" y="148"/>
                    <a:pt x="117" y="147"/>
                  </a:cubicBezTo>
                  <a:close/>
                  <a:moveTo>
                    <a:pt x="116" y="168"/>
                  </a:moveTo>
                  <a:cubicBezTo>
                    <a:pt x="113" y="168"/>
                    <a:pt x="111" y="170"/>
                    <a:pt x="111" y="173"/>
                  </a:cubicBezTo>
                  <a:cubicBezTo>
                    <a:pt x="111" y="176"/>
                    <a:pt x="114" y="178"/>
                    <a:pt x="117" y="178"/>
                  </a:cubicBezTo>
                  <a:cubicBezTo>
                    <a:pt x="120" y="178"/>
                    <a:pt x="122" y="175"/>
                    <a:pt x="122" y="173"/>
                  </a:cubicBezTo>
                  <a:cubicBezTo>
                    <a:pt x="122" y="170"/>
                    <a:pt x="119" y="167"/>
                    <a:pt x="116" y="168"/>
                  </a:cubicBezTo>
                  <a:close/>
                  <a:moveTo>
                    <a:pt x="116" y="155"/>
                  </a:moveTo>
                  <a:cubicBezTo>
                    <a:pt x="116" y="152"/>
                    <a:pt x="114" y="150"/>
                    <a:pt x="111" y="150"/>
                  </a:cubicBezTo>
                  <a:cubicBezTo>
                    <a:pt x="108" y="150"/>
                    <a:pt x="106" y="152"/>
                    <a:pt x="106" y="155"/>
                  </a:cubicBezTo>
                  <a:cubicBezTo>
                    <a:pt x="106" y="158"/>
                    <a:pt x="108" y="161"/>
                    <a:pt x="111" y="160"/>
                  </a:cubicBezTo>
                  <a:cubicBezTo>
                    <a:pt x="114" y="160"/>
                    <a:pt x="117" y="158"/>
                    <a:pt x="116" y="155"/>
                  </a:cubicBezTo>
                  <a:close/>
                  <a:moveTo>
                    <a:pt x="97" y="156"/>
                  </a:moveTo>
                  <a:cubicBezTo>
                    <a:pt x="92" y="156"/>
                    <a:pt x="89" y="159"/>
                    <a:pt x="89" y="164"/>
                  </a:cubicBezTo>
                  <a:cubicBezTo>
                    <a:pt x="89" y="168"/>
                    <a:pt x="93" y="172"/>
                    <a:pt x="98" y="172"/>
                  </a:cubicBezTo>
                  <a:cubicBezTo>
                    <a:pt x="102" y="172"/>
                    <a:pt x="106" y="168"/>
                    <a:pt x="106" y="163"/>
                  </a:cubicBezTo>
                  <a:cubicBezTo>
                    <a:pt x="106" y="159"/>
                    <a:pt x="102" y="155"/>
                    <a:pt x="97" y="156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2788958" y="2345212"/>
            <a:ext cx="1602557" cy="358219"/>
          </a:xfrm>
          <a:custGeom>
            <a:avLst/>
            <a:gdLst>
              <a:gd name="connsiteX0" fmla="*/ 1602557 w 1602557"/>
              <a:gd name="connsiteY0" fmla="*/ 358219 h 358219"/>
              <a:gd name="connsiteX1" fmla="*/ 0 w 1602557"/>
              <a:gd name="connsiteY1" fmla="*/ 358219 h 358219"/>
              <a:gd name="connsiteX2" fmla="*/ 0 w 1602557"/>
              <a:gd name="connsiteY2" fmla="*/ 0 h 35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2557" h="358219">
                <a:moveTo>
                  <a:pt x="1602557" y="358219"/>
                </a:moveTo>
                <a:lnTo>
                  <a:pt x="0" y="358219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6408851" y="1836165"/>
            <a:ext cx="895546" cy="678730"/>
          </a:xfrm>
          <a:custGeom>
            <a:avLst/>
            <a:gdLst>
              <a:gd name="connsiteX0" fmla="*/ 0 w 895546"/>
              <a:gd name="connsiteY0" fmla="*/ 678730 h 678730"/>
              <a:gd name="connsiteX1" fmla="*/ 0 w 895546"/>
              <a:gd name="connsiteY1" fmla="*/ 0 h 678730"/>
              <a:gd name="connsiteX2" fmla="*/ 895546 w 895546"/>
              <a:gd name="connsiteY2" fmla="*/ 0 h 67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5546" h="678730">
                <a:moveTo>
                  <a:pt x="0" y="678730"/>
                </a:moveTo>
                <a:lnTo>
                  <a:pt x="0" y="0"/>
                </a:lnTo>
                <a:lnTo>
                  <a:pt x="895546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8426187" y="2835406"/>
            <a:ext cx="669303" cy="565608"/>
          </a:xfrm>
          <a:custGeom>
            <a:avLst/>
            <a:gdLst>
              <a:gd name="connsiteX0" fmla="*/ 0 w 669303"/>
              <a:gd name="connsiteY0" fmla="*/ 565608 h 565608"/>
              <a:gd name="connsiteX1" fmla="*/ 0 w 669303"/>
              <a:gd name="connsiteY1" fmla="*/ 0 h 565608"/>
              <a:gd name="connsiteX2" fmla="*/ 669303 w 669303"/>
              <a:gd name="connsiteY2" fmla="*/ 0 h 5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303" h="565608">
                <a:moveTo>
                  <a:pt x="0" y="565608"/>
                </a:moveTo>
                <a:lnTo>
                  <a:pt x="0" y="0"/>
                </a:lnTo>
                <a:lnTo>
                  <a:pt x="669303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7172422" y="4758474"/>
            <a:ext cx="820132" cy="744717"/>
          </a:xfrm>
          <a:custGeom>
            <a:avLst/>
            <a:gdLst>
              <a:gd name="connsiteX0" fmla="*/ 0 w 820132"/>
              <a:gd name="connsiteY0" fmla="*/ 0 h 744717"/>
              <a:gd name="connsiteX1" fmla="*/ 0 w 820132"/>
              <a:gd name="connsiteY1" fmla="*/ 744717 h 744717"/>
              <a:gd name="connsiteX2" fmla="*/ 820132 w 820132"/>
              <a:gd name="connsiteY2" fmla="*/ 744717 h 744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132" h="744717">
                <a:moveTo>
                  <a:pt x="0" y="0"/>
                </a:moveTo>
                <a:lnTo>
                  <a:pt x="0" y="744717"/>
                </a:lnTo>
                <a:lnTo>
                  <a:pt x="820132" y="744717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3052908" y="4711340"/>
            <a:ext cx="556182" cy="480767"/>
          </a:xfrm>
          <a:custGeom>
            <a:avLst/>
            <a:gdLst>
              <a:gd name="connsiteX0" fmla="*/ 556182 w 556182"/>
              <a:gd name="connsiteY0" fmla="*/ 0 h 480767"/>
              <a:gd name="connsiteX1" fmla="*/ 0 w 556182"/>
              <a:gd name="connsiteY1" fmla="*/ 0 h 480767"/>
              <a:gd name="connsiteX2" fmla="*/ 0 w 556182"/>
              <a:gd name="connsiteY2" fmla="*/ 480767 h 48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182" h="480767">
                <a:moveTo>
                  <a:pt x="556182" y="0"/>
                </a:moveTo>
                <a:lnTo>
                  <a:pt x="0" y="0"/>
                </a:lnTo>
                <a:lnTo>
                  <a:pt x="0" y="480767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1855704" y="3551843"/>
            <a:ext cx="1140644" cy="443060"/>
          </a:xfrm>
          <a:custGeom>
            <a:avLst/>
            <a:gdLst>
              <a:gd name="connsiteX0" fmla="*/ 1140644 w 1140644"/>
              <a:gd name="connsiteY0" fmla="*/ 0 h 443060"/>
              <a:gd name="connsiteX1" fmla="*/ 0 w 1140644"/>
              <a:gd name="connsiteY1" fmla="*/ 0 h 443060"/>
              <a:gd name="connsiteX2" fmla="*/ 0 w 1140644"/>
              <a:gd name="connsiteY2" fmla="*/ 443060 h 44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644" h="443060">
                <a:moveTo>
                  <a:pt x="1140644" y="0"/>
                </a:moveTo>
                <a:lnTo>
                  <a:pt x="0" y="0"/>
                </a:lnTo>
                <a:lnTo>
                  <a:pt x="0" y="44306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714656" y="2214581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311369" y="1761863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9095490" y="2761104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992554" y="5428889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977298" y="5190797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781402" y="3994903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766882" y="1165228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988133" y="150547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39193" y="4198369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60444" y="453861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063079" y="5478610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284330" y="5818857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511953" y="4993781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733204" y="5334028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442903" y="2363184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664154" y="270343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70250" y="1260403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891501" y="1600650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66" name="椭圆 65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457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48075" y="1752601"/>
            <a:ext cx="8543925" cy="2447926"/>
          </a:xfrm>
          <a:prstGeom prst="rect">
            <a:avLst/>
          </a:prstGeom>
          <a:solidFill>
            <a:srgbClr val="D907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5" b="5265"/>
          <a:stretch>
            <a:fillRect/>
          </a:stretch>
        </p:blipFill>
        <p:spPr>
          <a:xfrm>
            <a:off x="0" y="1752601"/>
            <a:ext cx="3648075" cy="2447925"/>
          </a:xfrm>
          <a:custGeom>
            <a:avLst/>
            <a:gdLst>
              <a:gd name="connsiteX0" fmla="*/ 0 w 3648075"/>
              <a:gd name="connsiteY0" fmla="*/ 0 h 2447925"/>
              <a:gd name="connsiteX1" fmla="*/ 3648075 w 3648075"/>
              <a:gd name="connsiteY1" fmla="*/ 0 h 2447925"/>
              <a:gd name="connsiteX2" fmla="*/ 3648075 w 3648075"/>
              <a:gd name="connsiteY2" fmla="*/ 2447925 h 2447925"/>
              <a:gd name="connsiteX3" fmla="*/ 0 w 3648075"/>
              <a:gd name="connsiteY3" fmla="*/ 2447925 h 24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075" h="2447925">
                <a:moveTo>
                  <a:pt x="0" y="0"/>
                </a:moveTo>
                <a:lnTo>
                  <a:pt x="3648075" y="0"/>
                </a:lnTo>
                <a:lnTo>
                  <a:pt x="3648075" y="2447925"/>
                </a:lnTo>
                <a:lnTo>
                  <a:pt x="0" y="2447925"/>
                </a:lnTo>
                <a:close/>
              </a:path>
            </a:pathLst>
          </a:custGeom>
        </p:spPr>
      </p:pic>
      <p:sp>
        <p:nvSpPr>
          <p:cNvPr id="29" name="矩形 28"/>
          <p:cNvSpPr/>
          <p:nvPr/>
        </p:nvSpPr>
        <p:spPr>
          <a:xfrm>
            <a:off x="3975793" y="225257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75793" y="2728884"/>
            <a:ext cx="770457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  <a:p>
            <a:pPr>
              <a:lnSpc>
                <a:spcPct val="120000"/>
              </a:lnSpc>
            </a:pP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8654" y="4666912"/>
            <a:ext cx="744474" cy="829018"/>
            <a:chOff x="508654" y="4666912"/>
            <a:chExt cx="744474" cy="829018"/>
          </a:xfrm>
        </p:grpSpPr>
        <p:sp>
          <p:nvSpPr>
            <p:cNvPr id="31" name="任意多边形 30"/>
            <p:cNvSpPr/>
            <p:nvPr/>
          </p:nvSpPr>
          <p:spPr>
            <a:xfrm rot="5400000">
              <a:off x="466382" y="4709184"/>
              <a:ext cx="829018" cy="744474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653010" y="4918649"/>
              <a:ext cx="455762" cy="325544"/>
              <a:chOff x="11641138" y="5241925"/>
              <a:chExt cx="566738" cy="404812"/>
            </a:xfrm>
            <a:solidFill>
              <a:srgbClr val="2FA598"/>
            </a:solidFill>
          </p:grpSpPr>
          <p:sp>
            <p:nvSpPr>
              <p:cNvPr id="32" name="Freeform 672"/>
              <p:cNvSpPr>
                <a:spLocks/>
              </p:cNvSpPr>
              <p:nvPr/>
            </p:nvSpPr>
            <p:spPr bwMode="auto">
              <a:xfrm>
                <a:off x="11641138" y="5383212"/>
                <a:ext cx="566738" cy="263525"/>
              </a:xfrm>
              <a:custGeom>
                <a:avLst/>
                <a:gdLst>
                  <a:gd name="T0" fmla="*/ 124 w 151"/>
                  <a:gd name="T1" fmla="*/ 0 h 70"/>
                  <a:gd name="T2" fmla="*/ 5 w 151"/>
                  <a:gd name="T3" fmla="*/ 0 h 70"/>
                  <a:gd name="T4" fmla="*/ 1 w 151"/>
                  <a:gd name="T5" fmla="*/ 5 h 70"/>
                  <a:gd name="T6" fmla="*/ 21 w 151"/>
                  <a:gd name="T7" fmla="*/ 65 h 70"/>
                  <a:gd name="T8" fmla="*/ 28 w 151"/>
                  <a:gd name="T9" fmla="*/ 70 h 70"/>
                  <a:gd name="T10" fmla="*/ 146 w 151"/>
                  <a:gd name="T11" fmla="*/ 70 h 70"/>
                  <a:gd name="T12" fmla="*/ 151 w 151"/>
                  <a:gd name="T13" fmla="*/ 65 h 70"/>
                  <a:gd name="T14" fmla="*/ 131 w 151"/>
                  <a:gd name="T15" fmla="*/ 5 h 70"/>
                  <a:gd name="T16" fmla="*/ 124 w 151"/>
                  <a:gd name="T1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70">
                    <a:moveTo>
                      <a:pt x="12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8"/>
                      <a:pt x="25" y="70"/>
                      <a:pt x="28" y="70"/>
                    </a:cubicBezTo>
                    <a:cubicBezTo>
                      <a:pt x="146" y="70"/>
                      <a:pt x="146" y="70"/>
                      <a:pt x="146" y="70"/>
                    </a:cubicBezTo>
                    <a:cubicBezTo>
                      <a:pt x="149" y="70"/>
                      <a:pt x="151" y="68"/>
                      <a:pt x="151" y="65"/>
                    </a:cubicBezTo>
                    <a:cubicBezTo>
                      <a:pt x="131" y="5"/>
                      <a:pt x="131" y="5"/>
                      <a:pt x="131" y="5"/>
                    </a:cubicBezTo>
                    <a:cubicBezTo>
                      <a:pt x="130" y="2"/>
                      <a:pt x="127" y="0"/>
                      <a:pt x="124" y="0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673"/>
              <p:cNvSpPr>
                <a:spLocks/>
              </p:cNvSpPr>
              <p:nvPr/>
            </p:nvSpPr>
            <p:spPr bwMode="auto">
              <a:xfrm>
                <a:off x="11720513" y="5241925"/>
                <a:ext cx="487363" cy="322263"/>
              </a:xfrm>
              <a:custGeom>
                <a:avLst/>
                <a:gdLst>
                  <a:gd name="T0" fmla="*/ 110 w 130"/>
                  <a:gd name="T1" fmla="*/ 34 h 86"/>
                  <a:gd name="T2" fmla="*/ 115 w 130"/>
                  <a:gd name="T3" fmla="*/ 41 h 86"/>
                  <a:gd name="T4" fmla="*/ 130 w 130"/>
                  <a:gd name="T5" fmla="*/ 86 h 86"/>
                  <a:gd name="T6" fmla="*/ 130 w 130"/>
                  <a:gd name="T7" fmla="*/ 14 h 86"/>
                  <a:gd name="T8" fmla="*/ 121 w 130"/>
                  <a:gd name="T9" fmla="*/ 0 h 86"/>
                  <a:gd name="T10" fmla="*/ 90 w 130"/>
                  <a:gd name="T11" fmla="*/ 0 h 86"/>
                  <a:gd name="T12" fmla="*/ 78 w 130"/>
                  <a:gd name="T13" fmla="*/ 20 h 86"/>
                  <a:gd name="T14" fmla="*/ 6 w 130"/>
                  <a:gd name="T15" fmla="*/ 20 h 86"/>
                  <a:gd name="T16" fmla="*/ 0 w 130"/>
                  <a:gd name="T17" fmla="*/ 26 h 86"/>
                  <a:gd name="T18" fmla="*/ 0 w 130"/>
                  <a:gd name="T19" fmla="*/ 32 h 86"/>
                  <a:gd name="T20" fmla="*/ 103 w 130"/>
                  <a:gd name="T21" fmla="*/ 32 h 86"/>
                  <a:gd name="T22" fmla="*/ 110 w 130"/>
                  <a:gd name="T23" fmla="*/ 3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6">
                    <a:moveTo>
                      <a:pt x="110" y="34"/>
                    </a:moveTo>
                    <a:cubicBezTo>
                      <a:pt x="112" y="36"/>
                      <a:pt x="114" y="38"/>
                      <a:pt x="115" y="41"/>
                    </a:cubicBezTo>
                    <a:cubicBezTo>
                      <a:pt x="130" y="86"/>
                      <a:pt x="130" y="86"/>
                      <a:pt x="130" y="86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30" y="14"/>
                      <a:pt x="130" y="0"/>
                      <a:pt x="12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3" y="0"/>
                      <a:pt x="80" y="11"/>
                      <a:pt x="78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3" y="20"/>
                      <a:pt x="0" y="22"/>
                      <a:pt x="0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03" y="32"/>
                      <a:pt x="103" y="32"/>
                      <a:pt x="103" y="32"/>
                    </a:cubicBezTo>
                    <a:cubicBezTo>
                      <a:pt x="105" y="32"/>
                      <a:pt x="108" y="33"/>
                      <a:pt x="110" y="3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9" name="直接连接符 38"/>
          <p:cNvCxnSpPr/>
          <p:nvPr/>
        </p:nvCxnSpPr>
        <p:spPr>
          <a:xfrm>
            <a:off x="1253128" y="5104601"/>
            <a:ext cx="9850301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398741" y="4648118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任意多边形 41"/>
          <p:cNvSpPr/>
          <p:nvPr/>
        </p:nvSpPr>
        <p:spPr>
          <a:xfrm rot="5400000">
            <a:off x="11123947" y="4959785"/>
            <a:ext cx="322524" cy="289632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340755" y="5280676"/>
            <a:ext cx="994445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。简单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任意多边形 46"/>
          <p:cNvSpPr/>
          <p:nvPr/>
        </p:nvSpPr>
        <p:spPr>
          <a:xfrm rot="5400000">
            <a:off x="4034764" y="1779632"/>
            <a:ext cx="322524" cy="289632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25" name="椭圆 24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089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160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02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775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88048" y="293764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01430" y="293764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029738" y="2922946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121856" y="521853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60446" y="521853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527368" y="1140017"/>
            <a:ext cx="1499724" cy="1670042"/>
            <a:chOff x="1527368" y="2073283"/>
            <a:chExt cx="1499724" cy="167004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60" t="2595" r="23598" b="7248"/>
            <a:stretch>
              <a:fillRect/>
            </a:stretch>
          </p:blipFill>
          <p:spPr>
            <a:xfrm>
              <a:off x="1527368" y="2073283"/>
              <a:ext cx="1499724" cy="1670042"/>
            </a:xfrm>
            <a:custGeom>
              <a:avLst/>
              <a:gdLst>
                <a:gd name="connsiteX0" fmla="*/ 744639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6 w 1499724"/>
                <a:gd name="connsiteY5" fmla="*/ 20672 h 1670042"/>
                <a:gd name="connsiteX6" fmla="*/ 1416332 w 1499724"/>
                <a:gd name="connsiteY6" fmla="*/ 356838 h 1670042"/>
                <a:gd name="connsiteX7" fmla="*/ 1428021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6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8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2 w 1499724"/>
                <a:gd name="connsiteY27" fmla="*/ 1291097 h 1670042"/>
                <a:gd name="connsiteX28" fmla="*/ 59216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6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9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6" y="20672"/>
                  </a:cubicBezTo>
                  <a:lnTo>
                    <a:pt x="1416332" y="356838"/>
                  </a:lnTo>
                  <a:lnTo>
                    <a:pt x="1428021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6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3" y="1675066"/>
                    <a:pt x="714927" y="1664666"/>
                  </a:cubicBezTo>
                  <a:lnTo>
                    <a:pt x="703168" y="1660275"/>
                  </a:lnTo>
                  <a:lnTo>
                    <a:pt x="696283" y="1658717"/>
                  </a:lnTo>
                  <a:cubicBezTo>
                    <a:pt x="686385" y="1655417"/>
                    <a:pt x="676671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2" y="1291097"/>
                  </a:lnTo>
                  <a:lnTo>
                    <a:pt x="59216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6" y="356838"/>
                  </a:lnTo>
                  <a:lnTo>
                    <a:pt x="667282" y="20672"/>
                  </a:lnTo>
                  <a:cubicBezTo>
                    <a:pt x="686058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1" name="任意多边形 50"/>
            <p:cNvSpPr/>
            <p:nvPr/>
          </p:nvSpPr>
          <p:spPr>
            <a:xfrm rot="5400000">
              <a:off x="1442212" y="2158444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465956" y="1129066"/>
            <a:ext cx="1499724" cy="1680993"/>
            <a:chOff x="5465956" y="2062332"/>
            <a:chExt cx="1499724" cy="1680993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86" t="7510" r="29586" b="7510"/>
            <a:stretch>
              <a:fillRect/>
            </a:stretch>
          </p:blipFill>
          <p:spPr>
            <a:xfrm>
              <a:off x="5465956" y="2073283"/>
              <a:ext cx="1499724" cy="1670042"/>
            </a:xfrm>
            <a:custGeom>
              <a:avLst/>
              <a:gdLst>
                <a:gd name="connsiteX0" fmla="*/ 744639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6 w 1499724"/>
                <a:gd name="connsiteY5" fmla="*/ 20672 h 1670042"/>
                <a:gd name="connsiteX6" fmla="*/ 1416332 w 1499724"/>
                <a:gd name="connsiteY6" fmla="*/ 356838 h 1670042"/>
                <a:gd name="connsiteX7" fmla="*/ 1428021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7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8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3 w 1499724"/>
                <a:gd name="connsiteY27" fmla="*/ 1291097 h 1670042"/>
                <a:gd name="connsiteX28" fmla="*/ 59216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6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9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6" y="20672"/>
                  </a:cubicBezTo>
                  <a:lnTo>
                    <a:pt x="1416332" y="356838"/>
                  </a:lnTo>
                  <a:lnTo>
                    <a:pt x="1428021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7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3" y="1675066"/>
                    <a:pt x="714927" y="1664666"/>
                  </a:cubicBezTo>
                  <a:lnTo>
                    <a:pt x="703168" y="1660275"/>
                  </a:lnTo>
                  <a:lnTo>
                    <a:pt x="696283" y="1658717"/>
                  </a:lnTo>
                  <a:cubicBezTo>
                    <a:pt x="686385" y="1655417"/>
                    <a:pt x="676671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3" y="1291097"/>
                  </a:lnTo>
                  <a:lnTo>
                    <a:pt x="59216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6" y="356838"/>
                  </a:lnTo>
                  <a:lnTo>
                    <a:pt x="667282" y="20672"/>
                  </a:lnTo>
                  <a:cubicBezTo>
                    <a:pt x="686058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2" name="任意多边形 51"/>
            <p:cNvSpPr/>
            <p:nvPr/>
          </p:nvSpPr>
          <p:spPr>
            <a:xfrm rot="5400000">
              <a:off x="5380802" y="2147490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404543" y="1125900"/>
            <a:ext cx="1499724" cy="1684159"/>
            <a:chOff x="9404543" y="2059166"/>
            <a:chExt cx="1499724" cy="1684159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8" t="797" r="27835" b="2835"/>
            <a:stretch>
              <a:fillRect/>
            </a:stretch>
          </p:blipFill>
          <p:spPr>
            <a:xfrm>
              <a:off x="9404543" y="2073283"/>
              <a:ext cx="1499724" cy="1670042"/>
            </a:xfrm>
            <a:custGeom>
              <a:avLst/>
              <a:gdLst>
                <a:gd name="connsiteX0" fmla="*/ 744638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5 w 1499724"/>
                <a:gd name="connsiteY5" fmla="*/ 20672 h 1670042"/>
                <a:gd name="connsiteX6" fmla="*/ 1416332 w 1499724"/>
                <a:gd name="connsiteY6" fmla="*/ 356838 h 1670042"/>
                <a:gd name="connsiteX7" fmla="*/ 1428020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6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7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2 w 1499724"/>
                <a:gd name="connsiteY27" fmla="*/ 1291097 h 1670042"/>
                <a:gd name="connsiteX28" fmla="*/ 59215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5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8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5" y="20672"/>
                  </a:cubicBezTo>
                  <a:lnTo>
                    <a:pt x="1416332" y="356838"/>
                  </a:lnTo>
                  <a:lnTo>
                    <a:pt x="1428020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6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2" y="1675066"/>
                    <a:pt x="714927" y="1664666"/>
                  </a:cubicBezTo>
                  <a:lnTo>
                    <a:pt x="703167" y="1660275"/>
                  </a:lnTo>
                  <a:lnTo>
                    <a:pt x="696283" y="1658717"/>
                  </a:lnTo>
                  <a:cubicBezTo>
                    <a:pt x="686385" y="1655417"/>
                    <a:pt x="676670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2" y="1291097"/>
                  </a:lnTo>
                  <a:lnTo>
                    <a:pt x="59215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5" y="356838"/>
                  </a:lnTo>
                  <a:lnTo>
                    <a:pt x="667282" y="20672"/>
                  </a:lnTo>
                  <a:cubicBezTo>
                    <a:pt x="686057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3" name="任意多边形 52"/>
            <p:cNvSpPr/>
            <p:nvPr/>
          </p:nvSpPr>
          <p:spPr>
            <a:xfrm rot="5400000">
              <a:off x="9319389" y="2144324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782927" y="4047242"/>
            <a:ext cx="908142" cy="1011276"/>
            <a:chOff x="3786778" y="3736166"/>
            <a:chExt cx="908142" cy="101127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65" t="8154" r="32074" b="17084"/>
            <a:stretch>
              <a:fillRect/>
            </a:stretch>
          </p:blipFill>
          <p:spPr>
            <a:xfrm>
              <a:off x="3798881" y="3743325"/>
              <a:ext cx="895284" cy="996958"/>
            </a:xfrm>
            <a:custGeom>
              <a:avLst/>
              <a:gdLst>
                <a:gd name="connsiteX0" fmla="*/ 444524 w 895284"/>
                <a:gd name="connsiteY0" fmla="*/ 0 h 996958"/>
                <a:gd name="connsiteX1" fmla="*/ 448130 w 895284"/>
                <a:gd name="connsiteY1" fmla="*/ 95 h 996958"/>
                <a:gd name="connsiteX2" fmla="*/ 451736 w 895284"/>
                <a:gd name="connsiteY2" fmla="*/ 0 h 996958"/>
                <a:gd name="connsiteX3" fmla="*/ 453078 w 895284"/>
                <a:gd name="connsiteY3" fmla="*/ 225 h 996958"/>
                <a:gd name="connsiteX4" fmla="*/ 462634 w 895284"/>
                <a:gd name="connsiteY4" fmla="*/ 477 h 996958"/>
                <a:gd name="connsiteX5" fmla="*/ 497915 w 895284"/>
                <a:gd name="connsiteY5" fmla="*/ 12340 h 996958"/>
                <a:gd name="connsiteX6" fmla="*/ 845502 w 895284"/>
                <a:gd name="connsiteY6" fmla="*/ 213020 h 996958"/>
                <a:gd name="connsiteX7" fmla="*/ 852480 w 895284"/>
                <a:gd name="connsiteY7" fmla="*/ 218045 h 996958"/>
                <a:gd name="connsiteX8" fmla="*/ 853957 w 895284"/>
                <a:gd name="connsiteY8" fmla="*/ 218847 h 996958"/>
                <a:gd name="connsiteX9" fmla="*/ 856452 w 895284"/>
                <a:gd name="connsiteY9" fmla="*/ 220905 h 996958"/>
                <a:gd name="connsiteX10" fmla="*/ 860910 w 895284"/>
                <a:gd name="connsiteY10" fmla="*/ 224115 h 996958"/>
                <a:gd name="connsiteX11" fmla="*/ 862735 w 895284"/>
                <a:gd name="connsiteY11" fmla="*/ 226088 h 996958"/>
                <a:gd name="connsiteX12" fmla="*/ 867830 w 895284"/>
                <a:gd name="connsiteY12" fmla="*/ 230293 h 996958"/>
                <a:gd name="connsiteX13" fmla="*/ 895284 w 895284"/>
                <a:gd name="connsiteY13" fmla="*/ 296573 h 996958"/>
                <a:gd name="connsiteX14" fmla="*/ 895284 w 895284"/>
                <a:gd name="connsiteY14" fmla="*/ 697933 h 996958"/>
                <a:gd name="connsiteX15" fmla="*/ 879276 w 895284"/>
                <a:gd name="connsiteY15" fmla="*/ 750341 h 996958"/>
                <a:gd name="connsiteX16" fmla="*/ 877329 w 895284"/>
                <a:gd name="connsiteY16" fmla="*/ 752701 h 996958"/>
                <a:gd name="connsiteX17" fmla="*/ 873417 w 895284"/>
                <a:gd name="connsiteY17" fmla="*/ 759082 h 996958"/>
                <a:gd name="connsiteX18" fmla="*/ 845502 w 895284"/>
                <a:gd name="connsiteY18" fmla="*/ 783705 h 996958"/>
                <a:gd name="connsiteX19" fmla="*/ 497915 w 895284"/>
                <a:gd name="connsiteY19" fmla="*/ 984385 h 996958"/>
                <a:gd name="connsiteX20" fmla="*/ 426787 w 895284"/>
                <a:gd name="connsiteY20" fmla="*/ 993749 h 996958"/>
                <a:gd name="connsiteX21" fmla="*/ 419767 w 895284"/>
                <a:gd name="connsiteY21" fmla="*/ 991128 h 996958"/>
                <a:gd name="connsiteX22" fmla="*/ 415657 w 895284"/>
                <a:gd name="connsiteY22" fmla="*/ 990197 h 996958"/>
                <a:gd name="connsiteX23" fmla="*/ 398345 w 895284"/>
                <a:gd name="connsiteY23" fmla="*/ 982401 h 996958"/>
                <a:gd name="connsiteX24" fmla="*/ 50758 w 895284"/>
                <a:gd name="connsiteY24" fmla="*/ 781721 h 996958"/>
                <a:gd name="connsiteX25" fmla="*/ 44773 w 895284"/>
                <a:gd name="connsiteY25" fmla="*/ 777412 h 996958"/>
                <a:gd name="connsiteX26" fmla="*/ 41327 w 895284"/>
                <a:gd name="connsiteY26" fmla="*/ 775541 h 996958"/>
                <a:gd name="connsiteX27" fmla="*/ 35509 w 895284"/>
                <a:gd name="connsiteY27" fmla="*/ 770741 h 996958"/>
                <a:gd name="connsiteX28" fmla="*/ 35350 w 895284"/>
                <a:gd name="connsiteY28" fmla="*/ 770627 h 996958"/>
                <a:gd name="connsiteX29" fmla="*/ 35285 w 895284"/>
                <a:gd name="connsiteY29" fmla="*/ 770556 h 996958"/>
                <a:gd name="connsiteX30" fmla="*/ 27454 w 895284"/>
                <a:gd name="connsiteY30" fmla="*/ 764095 h 996958"/>
                <a:gd name="connsiteX31" fmla="*/ 0 w 895284"/>
                <a:gd name="connsiteY31" fmla="*/ 697815 h 996958"/>
                <a:gd name="connsiteX32" fmla="*/ 0 w 895284"/>
                <a:gd name="connsiteY32" fmla="*/ 296455 h 996958"/>
                <a:gd name="connsiteX33" fmla="*/ 41327 w 895284"/>
                <a:gd name="connsiteY33" fmla="*/ 218728 h 996958"/>
                <a:gd name="connsiteX34" fmla="*/ 47433 w 895284"/>
                <a:gd name="connsiteY34" fmla="*/ 215414 h 996958"/>
                <a:gd name="connsiteX35" fmla="*/ 50758 w 895284"/>
                <a:gd name="connsiteY35" fmla="*/ 213020 h 996958"/>
                <a:gd name="connsiteX36" fmla="*/ 398345 w 895284"/>
                <a:gd name="connsiteY36" fmla="*/ 12340 h 996958"/>
                <a:gd name="connsiteX37" fmla="*/ 433626 w 895284"/>
                <a:gd name="connsiteY37" fmla="*/ 477 h 996958"/>
                <a:gd name="connsiteX38" fmla="*/ 443182 w 895284"/>
                <a:gd name="connsiteY38" fmla="*/ 225 h 99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95284" h="996958">
                  <a:moveTo>
                    <a:pt x="444524" y="0"/>
                  </a:moveTo>
                  <a:lnTo>
                    <a:pt x="448130" y="95"/>
                  </a:lnTo>
                  <a:lnTo>
                    <a:pt x="451736" y="0"/>
                  </a:lnTo>
                  <a:lnTo>
                    <a:pt x="453078" y="225"/>
                  </a:lnTo>
                  <a:lnTo>
                    <a:pt x="462634" y="477"/>
                  </a:lnTo>
                  <a:cubicBezTo>
                    <a:pt x="474717" y="1976"/>
                    <a:pt x="486707" y="5869"/>
                    <a:pt x="497915" y="12340"/>
                  </a:cubicBezTo>
                  <a:lnTo>
                    <a:pt x="845502" y="213020"/>
                  </a:lnTo>
                  <a:lnTo>
                    <a:pt x="852480" y="218045"/>
                  </a:lnTo>
                  <a:lnTo>
                    <a:pt x="853957" y="218847"/>
                  </a:lnTo>
                  <a:lnTo>
                    <a:pt x="856452" y="220905"/>
                  </a:lnTo>
                  <a:lnTo>
                    <a:pt x="860910" y="224115"/>
                  </a:lnTo>
                  <a:lnTo>
                    <a:pt x="862735" y="226088"/>
                  </a:lnTo>
                  <a:lnTo>
                    <a:pt x="867830" y="230293"/>
                  </a:lnTo>
                  <a:cubicBezTo>
                    <a:pt x="884793" y="247255"/>
                    <a:pt x="895284" y="270689"/>
                    <a:pt x="895284" y="296573"/>
                  </a:cubicBezTo>
                  <a:lnTo>
                    <a:pt x="895284" y="697933"/>
                  </a:lnTo>
                  <a:cubicBezTo>
                    <a:pt x="895284" y="717346"/>
                    <a:pt x="889383" y="735381"/>
                    <a:pt x="879276" y="750341"/>
                  </a:cubicBezTo>
                  <a:lnTo>
                    <a:pt x="877329" y="752701"/>
                  </a:lnTo>
                  <a:lnTo>
                    <a:pt x="873417" y="759082"/>
                  </a:lnTo>
                  <a:cubicBezTo>
                    <a:pt x="866077" y="768797"/>
                    <a:pt x="856711" y="777234"/>
                    <a:pt x="845502" y="783705"/>
                  </a:cubicBezTo>
                  <a:lnTo>
                    <a:pt x="497915" y="984385"/>
                  </a:lnTo>
                  <a:cubicBezTo>
                    <a:pt x="475499" y="997326"/>
                    <a:pt x="449959" y="999958"/>
                    <a:pt x="426787" y="993749"/>
                  </a:cubicBezTo>
                  <a:lnTo>
                    <a:pt x="419767" y="991128"/>
                  </a:lnTo>
                  <a:lnTo>
                    <a:pt x="415657" y="990197"/>
                  </a:lnTo>
                  <a:cubicBezTo>
                    <a:pt x="409749" y="988228"/>
                    <a:pt x="403949" y="985637"/>
                    <a:pt x="398345" y="982401"/>
                  </a:cubicBezTo>
                  <a:lnTo>
                    <a:pt x="50758" y="781721"/>
                  </a:lnTo>
                  <a:lnTo>
                    <a:pt x="44773" y="777412"/>
                  </a:lnTo>
                  <a:lnTo>
                    <a:pt x="41327" y="775541"/>
                  </a:lnTo>
                  <a:lnTo>
                    <a:pt x="35509" y="770741"/>
                  </a:lnTo>
                  <a:lnTo>
                    <a:pt x="35350" y="770627"/>
                  </a:lnTo>
                  <a:lnTo>
                    <a:pt x="35285" y="770556"/>
                  </a:lnTo>
                  <a:lnTo>
                    <a:pt x="27454" y="764095"/>
                  </a:lnTo>
                  <a:cubicBezTo>
                    <a:pt x="10492" y="747133"/>
                    <a:pt x="0" y="723699"/>
                    <a:pt x="0" y="697815"/>
                  </a:cubicBezTo>
                  <a:lnTo>
                    <a:pt x="0" y="296455"/>
                  </a:lnTo>
                  <a:cubicBezTo>
                    <a:pt x="0" y="264100"/>
                    <a:pt x="16393" y="235573"/>
                    <a:pt x="41327" y="218728"/>
                  </a:cubicBezTo>
                  <a:lnTo>
                    <a:pt x="47433" y="215414"/>
                  </a:lnTo>
                  <a:lnTo>
                    <a:pt x="50758" y="213020"/>
                  </a:lnTo>
                  <a:lnTo>
                    <a:pt x="398345" y="12340"/>
                  </a:lnTo>
                  <a:cubicBezTo>
                    <a:pt x="409553" y="5869"/>
                    <a:pt x="421542" y="1976"/>
                    <a:pt x="433626" y="477"/>
                  </a:cubicBezTo>
                  <a:lnTo>
                    <a:pt x="443182" y="225"/>
                  </a:lnTo>
                  <a:close/>
                </a:path>
              </a:pathLst>
            </a:custGeom>
          </p:spPr>
        </p:pic>
        <p:sp>
          <p:nvSpPr>
            <p:cNvPr id="57" name="任意多边形 56"/>
            <p:cNvSpPr/>
            <p:nvPr/>
          </p:nvSpPr>
          <p:spPr>
            <a:xfrm rot="5400000">
              <a:off x="3735211" y="3787733"/>
              <a:ext cx="1011276" cy="90814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730884" y="4047242"/>
            <a:ext cx="908458" cy="1011276"/>
            <a:chOff x="7737469" y="3736166"/>
            <a:chExt cx="908458" cy="101127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17" t="7615" r="22728" b="6813"/>
            <a:stretch>
              <a:fillRect/>
            </a:stretch>
          </p:blipFill>
          <p:spPr>
            <a:xfrm>
              <a:off x="7737469" y="3743325"/>
              <a:ext cx="895284" cy="996958"/>
            </a:xfrm>
            <a:custGeom>
              <a:avLst/>
              <a:gdLst>
                <a:gd name="connsiteX0" fmla="*/ 444524 w 895284"/>
                <a:gd name="connsiteY0" fmla="*/ 0 h 996958"/>
                <a:gd name="connsiteX1" fmla="*/ 448130 w 895284"/>
                <a:gd name="connsiteY1" fmla="*/ 95 h 996958"/>
                <a:gd name="connsiteX2" fmla="*/ 451736 w 895284"/>
                <a:gd name="connsiteY2" fmla="*/ 0 h 996958"/>
                <a:gd name="connsiteX3" fmla="*/ 453078 w 895284"/>
                <a:gd name="connsiteY3" fmla="*/ 225 h 996958"/>
                <a:gd name="connsiteX4" fmla="*/ 462634 w 895284"/>
                <a:gd name="connsiteY4" fmla="*/ 477 h 996958"/>
                <a:gd name="connsiteX5" fmla="*/ 497915 w 895284"/>
                <a:gd name="connsiteY5" fmla="*/ 12340 h 996958"/>
                <a:gd name="connsiteX6" fmla="*/ 845502 w 895284"/>
                <a:gd name="connsiteY6" fmla="*/ 213020 h 996958"/>
                <a:gd name="connsiteX7" fmla="*/ 852479 w 895284"/>
                <a:gd name="connsiteY7" fmla="*/ 218045 h 996958"/>
                <a:gd name="connsiteX8" fmla="*/ 853957 w 895284"/>
                <a:gd name="connsiteY8" fmla="*/ 218847 h 996958"/>
                <a:gd name="connsiteX9" fmla="*/ 856452 w 895284"/>
                <a:gd name="connsiteY9" fmla="*/ 220905 h 996958"/>
                <a:gd name="connsiteX10" fmla="*/ 860910 w 895284"/>
                <a:gd name="connsiteY10" fmla="*/ 224115 h 996958"/>
                <a:gd name="connsiteX11" fmla="*/ 862734 w 895284"/>
                <a:gd name="connsiteY11" fmla="*/ 226088 h 996958"/>
                <a:gd name="connsiteX12" fmla="*/ 867830 w 895284"/>
                <a:gd name="connsiteY12" fmla="*/ 230293 h 996958"/>
                <a:gd name="connsiteX13" fmla="*/ 895284 w 895284"/>
                <a:gd name="connsiteY13" fmla="*/ 296573 h 996958"/>
                <a:gd name="connsiteX14" fmla="*/ 895284 w 895284"/>
                <a:gd name="connsiteY14" fmla="*/ 697933 h 996958"/>
                <a:gd name="connsiteX15" fmla="*/ 879276 w 895284"/>
                <a:gd name="connsiteY15" fmla="*/ 750341 h 996958"/>
                <a:gd name="connsiteX16" fmla="*/ 877329 w 895284"/>
                <a:gd name="connsiteY16" fmla="*/ 752701 h 996958"/>
                <a:gd name="connsiteX17" fmla="*/ 873417 w 895284"/>
                <a:gd name="connsiteY17" fmla="*/ 759082 h 996958"/>
                <a:gd name="connsiteX18" fmla="*/ 845502 w 895284"/>
                <a:gd name="connsiteY18" fmla="*/ 783705 h 996958"/>
                <a:gd name="connsiteX19" fmla="*/ 497915 w 895284"/>
                <a:gd name="connsiteY19" fmla="*/ 984385 h 996958"/>
                <a:gd name="connsiteX20" fmla="*/ 426787 w 895284"/>
                <a:gd name="connsiteY20" fmla="*/ 993749 h 996958"/>
                <a:gd name="connsiteX21" fmla="*/ 419767 w 895284"/>
                <a:gd name="connsiteY21" fmla="*/ 991128 h 996958"/>
                <a:gd name="connsiteX22" fmla="*/ 415657 w 895284"/>
                <a:gd name="connsiteY22" fmla="*/ 990197 h 996958"/>
                <a:gd name="connsiteX23" fmla="*/ 398345 w 895284"/>
                <a:gd name="connsiteY23" fmla="*/ 982401 h 996958"/>
                <a:gd name="connsiteX24" fmla="*/ 50758 w 895284"/>
                <a:gd name="connsiteY24" fmla="*/ 781721 h 996958"/>
                <a:gd name="connsiteX25" fmla="*/ 44773 w 895284"/>
                <a:gd name="connsiteY25" fmla="*/ 777412 h 996958"/>
                <a:gd name="connsiteX26" fmla="*/ 41327 w 895284"/>
                <a:gd name="connsiteY26" fmla="*/ 775541 h 996958"/>
                <a:gd name="connsiteX27" fmla="*/ 35509 w 895284"/>
                <a:gd name="connsiteY27" fmla="*/ 770741 h 996958"/>
                <a:gd name="connsiteX28" fmla="*/ 35350 w 895284"/>
                <a:gd name="connsiteY28" fmla="*/ 770627 h 996958"/>
                <a:gd name="connsiteX29" fmla="*/ 35285 w 895284"/>
                <a:gd name="connsiteY29" fmla="*/ 770556 h 996958"/>
                <a:gd name="connsiteX30" fmla="*/ 27455 w 895284"/>
                <a:gd name="connsiteY30" fmla="*/ 764095 h 996958"/>
                <a:gd name="connsiteX31" fmla="*/ 0 w 895284"/>
                <a:gd name="connsiteY31" fmla="*/ 697815 h 996958"/>
                <a:gd name="connsiteX32" fmla="*/ 0 w 895284"/>
                <a:gd name="connsiteY32" fmla="*/ 296455 h 996958"/>
                <a:gd name="connsiteX33" fmla="*/ 41327 w 895284"/>
                <a:gd name="connsiteY33" fmla="*/ 218728 h 996958"/>
                <a:gd name="connsiteX34" fmla="*/ 47433 w 895284"/>
                <a:gd name="connsiteY34" fmla="*/ 215414 h 996958"/>
                <a:gd name="connsiteX35" fmla="*/ 50758 w 895284"/>
                <a:gd name="connsiteY35" fmla="*/ 213020 h 996958"/>
                <a:gd name="connsiteX36" fmla="*/ 398345 w 895284"/>
                <a:gd name="connsiteY36" fmla="*/ 12340 h 996958"/>
                <a:gd name="connsiteX37" fmla="*/ 433626 w 895284"/>
                <a:gd name="connsiteY37" fmla="*/ 477 h 996958"/>
                <a:gd name="connsiteX38" fmla="*/ 443182 w 895284"/>
                <a:gd name="connsiteY38" fmla="*/ 225 h 99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95284" h="996958">
                  <a:moveTo>
                    <a:pt x="444524" y="0"/>
                  </a:moveTo>
                  <a:lnTo>
                    <a:pt x="448130" y="95"/>
                  </a:lnTo>
                  <a:lnTo>
                    <a:pt x="451736" y="0"/>
                  </a:lnTo>
                  <a:lnTo>
                    <a:pt x="453078" y="225"/>
                  </a:lnTo>
                  <a:lnTo>
                    <a:pt x="462634" y="477"/>
                  </a:lnTo>
                  <a:cubicBezTo>
                    <a:pt x="474717" y="1976"/>
                    <a:pt x="486707" y="5869"/>
                    <a:pt x="497915" y="12340"/>
                  </a:cubicBezTo>
                  <a:lnTo>
                    <a:pt x="845502" y="213020"/>
                  </a:lnTo>
                  <a:lnTo>
                    <a:pt x="852479" y="218045"/>
                  </a:lnTo>
                  <a:lnTo>
                    <a:pt x="853957" y="218847"/>
                  </a:lnTo>
                  <a:lnTo>
                    <a:pt x="856452" y="220905"/>
                  </a:lnTo>
                  <a:lnTo>
                    <a:pt x="860910" y="224115"/>
                  </a:lnTo>
                  <a:lnTo>
                    <a:pt x="862734" y="226088"/>
                  </a:lnTo>
                  <a:lnTo>
                    <a:pt x="867830" y="230293"/>
                  </a:lnTo>
                  <a:cubicBezTo>
                    <a:pt x="884792" y="247255"/>
                    <a:pt x="895284" y="270689"/>
                    <a:pt x="895284" y="296573"/>
                  </a:cubicBezTo>
                  <a:lnTo>
                    <a:pt x="895284" y="697933"/>
                  </a:lnTo>
                  <a:cubicBezTo>
                    <a:pt x="895284" y="717346"/>
                    <a:pt x="889382" y="735381"/>
                    <a:pt x="879276" y="750341"/>
                  </a:cubicBezTo>
                  <a:lnTo>
                    <a:pt x="877329" y="752701"/>
                  </a:lnTo>
                  <a:lnTo>
                    <a:pt x="873417" y="759082"/>
                  </a:lnTo>
                  <a:cubicBezTo>
                    <a:pt x="866077" y="768797"/>
                    <a:pt x="856710" y="777234"/>
                    <a:pt x="845502" y="783705"/>
                  </a:cubicBezTo>
                  <a:lnTo>
                    <a:pt x="497915" y="984385"/>
                  </a:lnTo>
                  <a:cubicBezTo>
                    <a:pt x="475499" y="997326"/>
                    <a:pt x="449959" y="999958"/>
                    <a:pt x="426787" y="993749"/>
                  </a:cubicBezTo>
                  <a:lnTo>
                    <a:pt x="419767" y="991128"/>
                  </a:lnTo>
                  <a:lnTo>
                    <a:pt x="415657" y="990197"/>
                  </a:lnTo>
                  <a:cubicBezTo>
                    <a:pt x="409749" y="988228"/>
                    <a:pt x="403949" y="985637"/>
                    <a:pt x="398345" y="982401"/>
                  </a:cubicBezTo>
                  <a:lnTo>
                    <a:pt x="50758" y="781721"/>
                  </a:lnTo>
                  <a:lnTo>
                    <a:pt x="44773" y="777412"/>
                  </a:lnTo>
                  <a:lnTo>
                    <a:pt x="41327" y="775541"/>
                  </a:lnTo>
                  <a:lnTo>
                    <a:pt x="35509" y="770741"/>
                  </a:lnTo>
                  <a:lnTo>
                    <a:pt x="35350" y="770627"/>
                  </a:lnTo>
                  <a:lnTo>
                    <a:pt x="35285" y="770556"/>
                  </a:lnTo>
                  <a:lnTo>
                    <a:pt x="27455" y="764095"/>
                  </a:lnTo>
                  <a:cubicBezTo>
                    <a:pt x="10492" y="747133"/>
                    <a:pt x="0" y="723699"/>
                    <a:pt x="0" y="697815"/>
                  </a:cubicBezTo>
                  <a:lnTo>
                    <a:pt x="0" y="296455"/>
                  </a:lnTo>
                  <a:cubicBezTo>
                    <a:pt x="0" y="264100"/>
                    <a:pt x="16393" y="235573"/>
                    <a:pt x="41327" y="218728"/>
                  </a:cubicBezTo>
                  <a:lnTo>
                    <a:pt x="47433" y="215414"/>
                  </a:lnTo>
                  <a:lnTo>
                    <a:pt x="50758" y="213020"/>
                  </a:lnTo>
                  <a:lnTo>
                    <a:pt x="398345" y="12340"/>
                  </a:lnTo>
                  <a:cubicBezTo>
                    <a:pt x="409553" y="5869"/>
                    <a:pt x="421542" y="1976"/>
                    <a:pt x="433626" y="477"/>
                  </a:cubicBezTo>
                  <a:lnTo>
                    <a:pt x="443182" y="225"/>
                  </a:lnTo>
                  <a:close/>
                </a:path>
              </a:pathLst>
            </a:custGeom>
          </p:spPr>
        </p:pic>
        <p:sp>
          <p:nvSpPr>
            <p:cNvPr id="58" name="任意多边形 57"/>
            <p:cNvSpPr/>
            <p:nvPr/>
          </p:nvSpPr>
          <p:spPr>
            <a:xfrm rot="5400000">
              <a:off x="7686218" y="3787733"/>
              <a:ext cx="1011276" cy="90814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1466751" y="345006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402583" y="345006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338415" y="345006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436045" y="578582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374635" y="578582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6" name="椭圆 35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63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10413" y="1762171"/>
            <a:ext cx="1672833" cy="1862808"/>
            <a:chOff x="4358038" y="1762171"/>
            <a:chExt cx="1672833" cy="1862808"/>
          </a:xfrm>
        </p:grpSpPr>
        <p:sp>
          <p:nvSpPr>
            <p:cNvPr id="20" name="任意多边形 19"/>
            <p:cNvSpPr/>
            <p:nvPr/>
          </p:nvSpPr>
          <p:spPr>
            <a:xfrm rot="5400000">
              <a:off x="4263051" y="1857158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03"/>
            <p:cNvSpPr>
              <a:spLocks/>
            </p:cNvSpPr>
            <p:nvPr/>
          </p:nvSpPr>
          <p:spPr bwMode="auto">
            <a:xfrm>
              <a:off x="4772886" y="2293049"/>
              <a:ext cx="841920" cy="8010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18B0E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278047" y="1762171"/>
            <a:ext cx="1672833" cy="1862808"/>
            <a:chOff x="6325672" y="1762171"/>
            <a:chExt cx="1672833" cy="1862808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6230685" y="1857158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817"/>
            <p:cNvSpPr>
              <a:spLocks noEditPoints="1"/>
            </p:cNvSpPr>
            <p:nvPr/>
          </p:nvSpPr>
          <p:spPr bwMode="auto">
            <a:xfrm>
              <a:off x="6741738" y="2269159"/>
              <a:ext cx="850894" cy="848830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94230" y="3458998"/>
            <a:ext cx="1672833" cy="1862808"/>
            <a:chOff x="5341855" y="3458998"/>
            <a:chExt cx="1672833" cy="1862808"/>
          </a:xfrm>
        </p:grpSpPr>
        <p:sp>
          <p:nvSpPr>
            <p:cNvPr id="19" name="任意多边形 18"/>
            <p:cNvSpPr/>
            <p:nvPr/>
          </p:nvSpPr>
          <p:spPr>
            <a:xfrm rot="5400000">
              <a:off x="5246868" y="3553985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5710646" y="4009409"/>
              <a:ext cx="935252" cy="76198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27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788"/>
              <p:cNvSpPr>
                <a:spLocks/>
              </p:cNvSpPr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89"/>
              <p:cNvSpPr>
                <a:spLocks/>
              </p:cNvSpPr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790"/>
              <p:cNvSpPr>
                <a:spLocks/>
              </p:cNvSpPr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952068" y="2851060"/>
            <a:ext cx="979755" cy="849336"/>
            <a:chOff x="3999693" y="2851060"/>
            <a:chExt cx="979755" cy="849336"/>
          </a:xfrm>
        </p:grpSpPr>
        <p:sp>
          <p:nvSpPr>
            <p:cNvPr id="23" name="任意多边形 22"/>
            <p:cNvSpPr/>
            <p:nvPr/>
          </p:nvSpPr>
          <p:spPr>
            <a:xfrm rot="5400000">
              <a:off x="3963913" y="2894369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999693" y="2952563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51%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04979" y="1536194"/>
            <a:ext cx="979755" cy="849336"/>
            <a:chOff x="7452604" y="1536194"/>
            <a:chExt cx="979755" cy="849336"/>
          </a:xfrm>
        </p:grpSpPr>
        <p:sp>
          <p:nvSpPr>
            <p:cNvPr id="21" name="任意多边形 20"/>
            <p:cNvSpPr/>
            <p:nvPr/>
          </p:nvSpPr>
          <p:spPr>
            <a:xfrm rot="5400000">
              <a:off x="7456098" y="1579503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452604" y="1637697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76%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22354" y="4472470"/>
            <a:ext cx="979755" cy="849336"/>
            <a:chOff x="6669979" y="4472470"/>
            <a:chExt cx="979755" cy="849336"/>
          </a:xfrm>
        </p:grpSpPr>
        <p:sp>
          <p:nvSpPr>
            <p:cNvPr id="22" name="任意多边形 21"/>
            <p:cNvSpPr/>
            <p:nvPr/>
          </p:nvSpPr>
          <p:spPr>
            <a:xfrm rot="5400000">
              <a:off x="6679885" y="4515779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669979" y="4573973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92%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8249814" y="1536194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249814" y="1954292"/>
            <a:ext cx="3510728" cy="9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sp>
        <p:nvSpPr>
          <p:cNvPr id="47" name="矩形 46"/>
          <p:cNvSpPr/>
          <p:nvPr/>
        </p:nvSpPr>
        <p:spPr>
          <a:xfrm>
            <a:off x="7471521" y="4422889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471521" y="4840987"/>
            <a:ext cx="3510728" cy="9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sp>
        <p:nvSpPr>
          <p:cNvPr id="49" name="矩形 48"/>
          <p:cNvSpPr/>
          <p:nvPr/>
        </p:nvSpPr>
        <p:spPr>
          <a:xfrm>
            <a:off x="1616012" y="2839164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40861" y="3257262"/>
            <a:ext cx="3510728" cy="9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51" name="椭圆 5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84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13af91124d4b869362a999cbb98b16b40f50fd2d</Template>
  <TotalTime>1439</TotalTime>
  <Words>1839</Words>
  <Application>Microsoft Office PowerPoint</Application>
  <PresentationFormat>自定义</PresentationFormat>
  <Paragraphs>218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</cp:lastModifiedBy>
  <cp:revision>154</cp:revision>
  <dcterms:created xsi:type="dcterms:W3CDTF">2016-03-31T10:33:00Z</dcterms:created>
  <dcterms:modified xsi:type="dcterms:W3CDTF">2016-12-09T03:30:39Z</dcterms:modified>
</cp:coreProperties>
</file>