
<file path=[Content_Types].xml><?xml version="1.0" encoding="utf-8"?>
<Types xmlns="http://schemas.openxmlformats.org/package/2006/content-types">
  <Default Extension="jpeg" ContentType="image/jpeg"/>
  <Default Extension="vml" ContentType="application/vnd.openxmlformats-officedocument.vmlDrawing"/>
  <Default Extension="pptx" ContentType="application/vnd.openxmlformats-officedocument.presentationml.presentation"/>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333" r:id="rId3"/>
    <p:sldId id="345" r:id="rId4"/>
    <p:sldId id="346" r:id="rId5"/>
    <p:sldId id="268" r:id="rId6"/>
    <p:sldId id="319" r:id="rId7"/>
    <p:sldId id="334" r:id="rId8"/>
    <p:sldId id="313" r:id="rId9"/>
    <p:sldId id="310" r:id="rId10"/>
    <p:sldId id="325" r:id="rId11"/>
    <p:sldId id="299" r:id="rId12"/>
    <p:sldId id="315" r:id="rId13"/>
    <p:sldId id="336" r:id="rId14"/>
    <p:sldId id="309" r:id="rId15"/>
    <p:sldId id="338" r:id="rId16"/>
    <p:sldId id="314" r:id="rId17"/>
    <p:sldId id="265" r:id="rId18"/>
    <p:sldId id="275" r:id="rId19"/>
    <p:sldId id="294" r:id="rId20"/>
    <p:sldId id="347" r:id="rId21"/>
    <p:sldId id="316" r:id="rId22"/>
    <p:sldId id="270" r:id="rId23"/>
    <p:sldId id="280" r:id="rId24"/>
    <p:sldId id="326" r:id="rId25"/>
    <p:sldId id="318" r:id="rId26"/>
    <p:sldId id="339" r:id="rId27"/>
    <p:sldId id="296" r:id="rId28"/>
    <p:sldId id="279" r:id="rId29"/>
    <p:sldId id="261" r:id="rId30"/>
    <p:sldId id="263" r:id="rId31"/>
    <p:sldId id="288" r:id="rId3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84"/>
      </p:cViewPr>
      <p:guideLst>
        <p:guide orient="horz" pos="2160"/>
        <p:guide pos="3882"/>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buFont typeface="Arial" panose="020B0604020202020204" pitchFamily="34" charset="0"/>
              <a:buNone/>
              <a:defRPr/>
            </a:lvl1pPr>
          </a:lstStyle>
          <a:p>
            <a:pPr>
              <a:defRPr/>
            </a:pPr>
            <a:fld id="{7477204D-134C-4E62-9A44-C5F9E31B4C7B}" type="datetime1">
              <a:rPr lang="zh-CN" altLang="en-US"/>
            </a:fld>
            <a:endParaRPr lang="zh-CN" altLang="en-US" sz="1200"/>
          </a:p>
        </p:txBody>
      </p:sp>
      <p:sp>
        <p:nvSpPr>
          <p:cNvPr id="31748"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31749"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p>
            <a:pPr defTabSz="0" eaLnBrk="0" hangingPunct="0">
              <a:spcBef>
                <a:spcPct val="30000"/>
              </a:spcBef>
            </a:pPr>
            <a:r>
              <a:rPr lang="zh-CN" altLang="en-US" sz="1200"/>
              <a:t>单击此处编辑母版文本样式</a:t>
            </a:r>
            <a:endParaRPr lang="zh-CN" altLang="en-US" sz="1200"/>
          </a:p>
          <a:p>
            <a:pPr defTabSz="0" eaLnBrk="0" hangingPunct="0">
              <a:spcBef>
                <a:spcPct val="30000"/>
              </a:spcBef>
            </a:pPr>
            <a:r>
              <a:rPr lang="zh-CN" altLang="en-US" sz="1200"/>
              <a:t>第二级</a:t>
            </a:r>
            <a:endParaRPr lang="zh-CN" altLang="en-US" sz="1200"/>
          </a:p>
          <a:p>
            <a:pPr defTabSz="0" eaLnBrk="0" hangingPunct="0">
              <a:spcBef>
                <a:spcPct val="30000"/>
              </a:spcBef>
            </a:pPr>
            <a:r>
              <a:rPr lang="zh-CN" altLang="en-US" sz="1200"/>
              <a:t>第三级</a:t>
            </a:r>
            <a:endParaRPr lang="zh-CN" altLang="en-US" sz="1200"/>
          </a:p>
          <a:p>
            <a:pPr defTabSz="0" eaLnBrk="0" hangingPunct="0">
              <a:spcBef>
                <a:spcPct val="30000"/>
              </a:spcBef>
            </a:pPr>
            <a:r>
              <a:rPr lang="zh-CN" altLang="en-US" sz="1200"/>
              <a:t>第四级</a:t>
            </a:r>
            <a:endParaRPr lang="zh-CN" altLang="en-US" sz="1200"/>
          </a:p>
          <a:p>
            <a:pPr defTabSz="0" eaLnBrk="0" hangingPunct="0">
              <a:spcBef>
                <a:spcPct val="30000"/>
              </a:spcBef>
            </a:pPr>
            <a:r>
              <a:rPr lang="zh-CN" altLang="en-US" sz="1200"/>
              <a:t>第五级</a:t>
            </a:r>
            <a:endParaRPr lang="zh-CN" altLang="en-US" sz="120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buFont typeface="Arial" panose="020B0604020202020204" pitchFamily="34" charset="0"/>
              <a:buNone/>
              <a:defRPr/>
            </a:lvl1pPr>
          </a:lstStyle>
          <a:p>
            <a:pPr>
              <a:defRPr/>
            </a:pPr>
            <a:fld id="{DED62D68-B8E7-4372-85D8-F8BCB0C33717}"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3.emf"/><Relationship Id="rId3" Type="http://schemas.openxmlformats.org/officeDocument/2006/relationships/package" Target="../embeddings/Presentation1.pptx"/><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jpe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jpe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12"/>
          <p:cNvPicPr>
            <a:picLocks noChangeAspect="1" noChangeArrowheads="1"/>
          </p:cNvPicPr>
          <p:nvPr/>
        </p:nvPicPr>
        <p:blipFill>
          <a:blip r:embed="rId1">
            <a:extLst>
              <a:ext uri="{28A0092B-C50C-407E-A947-70E740481C1C}">
                <a14:useLocalDpi xmlns:a14="http://schemas.microsoft.com/office/drawing/2010/main" val="0"/>
              </a:ext>
            </a:extLst>
          </a:blip>
          <a:srcRect t="710" r="499"/>
          <a:stretch>
            <a:fillRect/>
          </a:stretch>
        </p:blipFill>
        <p:spPr bwMode="auto">
          <a:xfrm>
            <a:off x="-106045" y="0"/>
            <a:ext cx="1221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4"/>
          <p:cNvSpPr>
            <a:spLocks noChangeArrowheads="1"/>
          </p:cNvSpPr>
          <p:nvPr/>
        </p:nvSpPr>
        <p:spPr bwMode="auto">
          <a:xfrm>
            <a:off x="3187700" y="3078163"/>
            <a:ext cx="584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anose="020B0604020202020204" pitchFamily="34" charset="0"/>
              <a:buNone/>
            </a:pPr>
            <a:r>
              <a:rPr lang="en-US" altLang="zh-CN"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rPr>
              <a:t>Academic Papers Powerpoint Template</a:t>
            </a:r>
            <a:endParaRPr lang="zh-CN" altLang="en-US"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028" name="矩形 5"/>
          <p:cNvSpPr>
            <a:spLocks noChangeArrowheads="1"/>
          </p:cNvSpPr>
          <p:nvPr/>
        </p:nvSpPr>
        <p:spPr bwMode="auto">
          <a:xfrm>
            <a:off x="2211388" y="3730625"/>
            <a:ext cx="7794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  开题报告、论文答辩学术类通用</a:t>
            </a:r>
            <a:r>
              <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模版</a:t>
            </a:r>
            <a:endParaRPr 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9" name="文本框 7"/>
          <p:cNvSpPr>
            <a:spLocks noChangeArrowheads="1"/>
          </p:cNvSpPr>
          <p:nvPr/>
        </p:nvSpPr>
        <p:spPr bwMode="auto">
          <a:xfrm>
            <a:off x="168275" y="6211888"/>
            <a:ext cx="12890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b="1">
                <a:solidFill>
                  <a:srgbClr val="BDA16D"/>
                </a:solidFill>
                <a:latin typeface="Bodoni MT Black" pitchFamily="18" charset="0"/>
                <a:sym typeface="Bodoni MT Black" pitchFamily="18" charset="0"/>
              </a:rPr>
              <a:t>LOGO</a:t>
            </a:r>
            <a:endParaRPr lang="zh-CN" altLang="en-US" sz="2800" b="1">
              <a:solidFill>
                <a:srgbClr val="BDA16D"/>
              </a:solidFill>
              <a:latin typeface="Bodoni MT Black" pitchFamily="18" charset="0"/>
              <a:sym typeface="Bodoni MT Black" pitchFamily="18" charset="0"/>
            </a:endParaRPr>
          </a:p>
        </p:txBody>
      </p:sp>
      <p:sp>
        <p:nvSpPr>
          <p:cNvPr id="1030" name="矩形 1"/>
          <p:cNvSpPr>
            <a:spLocks noChangeArrowheads="1"/>
          </p:cNvSpPr>
          <p:nvPr/>
        </p:nvSpPr>
        <p:spPr bwMode="auto">
          <a:xfrm>
            <a:off x="6162675" y="4403725"/>
            <a:ext cx="22113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时   间：</a:t>
            </a:r>
            <a:r>
              <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2015.05.22</a:t>
            </a:r>
            <a:endPar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专   业：财务管理</a:t>
            </a:r>
            <a:endParaRPr 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1" name="矩形 6"/>
          <p:cNvSpPr>
            <a:spLocks noChangeArrowheads="1"/>
          </p:cNvSpPr>
          <p:nvPr/>
        </p:nvSpPr>
        <p:spPr bwMode="auto">
          <a:xfrm>
            <a:off x="3817938" y="4403725"/>
            <a:ext cx="2290762"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导   师：哎呀达人ppt模板素材答辩人：哎呀达人ppt模板素材</a:t>
            </a:r>
            <a:endParaRPr 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3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5738" y="1889125"/>
            <a:ext cx="2001837"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a:hlinkClick r:id="" action="ppaction://ole?verb="/>
          </p:cNvPr>
          <p:cNvGraphicFramePr>
            <a:graphicFrameLocks noChangeAspect="1"/>
          </p:cNvGraphicFramePr>
          <p:nvPr/>
        </p:nvGraphicFramePr>
        <p:xfrm>
          <a:off x="3038475" y="1709420"/>
          <a:ext cx="6115050" cy="3438525"/>
        </p:xfrm>
        <a:graphic>
          <a:graphicData uri="http://schemas.openxmlformats.org/presentationml/2006/ole">
            <mc:AlternateContent xmlns:mc="http://schemas.openxmlformats.org/markup-compatibility/2006">
              <mc:Choice xmlns:v="urn:schemas-microsoft-com:vml" Requires="v">
                <p:oleObj spid="_x0000_s1025" name="" r:id="rId3" imgW="6115050" imgH="3438525" progId="Office12.PowerPoint.SlideShow.12">
                  <p:embed/>
                </p:oleObj>
              </mc:Choice>
              <mc:Fallback>
                <p:oleObj name="" r:id="rId3" imgW="6115050" imgH="3438525" progId="Office12.PowerPoint.SlideShow.12">
                  <p:embed/>
                  <p:pic>
                    <p:nvPicPr>
                      <p:cNvPr id="0" name="图片 1024"/>
                      <p:cNvPicPr/>
                      <p:nvPr/>
                    </p:nvPicPr>
                    <p:blipFill>
                      <a:blip r:embed="rId4"/>
                      <a:stretch>
                        <a:fillRect/>
                      </a:stretch>
                    </p:blipFill>
                    <p:spPr>
                      <a:xfrm>
                        <a:off x="3038475" y="1709420"/>
                        <a:ext cx="6115050" cy="3438525"/>
                      </a:xfrm>
                      <a:prstGeom prst="rect">
                        <a:avLst/>
                      </a:prstGeom>
                    </p:spPr>
                  </p:pic>
                </p:oleObj>
              </mc:Fallback>
            </mc:AlternateContent>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圆角矩形 6"/>
          <p:cNvSpPr>
            <a:spLocks noChangeArrowheads="1"/>
          </p:cNvSpPr>
          <p:nvPr/>
        </p:nvSpPr>
        <p:spPr bwMode="auto">
          <a:xfrm>
            <a:off x="1681163" y="1155700"/>
            <a:ext cx="8724900" cy="1365250"/>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4" name="圆角矩形 25"/>
          <p:cNvSpPr>
            <a:spLocks noChangeArrowheads="1"/>
          </p:cNvSpPr>
          <p:nvPr/>
        </p:nvSpPr>
        <p:spPr bwMode="auto">
          <a:xfrm>
            <a:off x="1681163" y="2746375"/>
            <a:ext cx="8724900" cy="1365250"/>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5" name="圆角矩形 26"/>
          <p:cNvSpPr>
            <a:spLocks noChangeArrowheads="1"/>
          </p:cNvSpPr>
          <p:nvPr/>
        </p:nvSpPr>
        <p:spPr bwMode="auto">
          <a:xfrm>
            <a:off x="1681163" y="4337050"/>
            <a:ext cx="8724900" cy="1365250"/>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6" name="矩形 27"/>
          <p:cNvSpPr>
            <a:spLocks noChangeArrowheads="1"/>
          </p:cNvSpPr>
          <p:nvPr/>
        </p:nvSpPr>
        <p:spPr bwMode="auto">
          <a:xfrm>
            <a:off x="3181350" y="2746375"/>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7" name="矩形 28"/>
          <p:cNvSpPr>
            <a:spLocks noChangeArrowheads="1"/>
          </p:cNvSpPr>
          <p:nvPr/>
        </p:nvSpPr>
        <p:spPr bwMode="auto">
          <a:xfrm>
            <a:off x="3181350" y="1163638"/>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8" name="矩形 29"/>
          <p:cNvSpPr>
            <a:spLocks noChangeArrowheads="1"/>
          </p:cNvSpPr>
          <p:nvPr/>
        </p:nvSpPr>
        <p:spPr bwMode="auto">
          <a:xfrm>
            <a:off x="3181350" y="432911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9" name="KSO_Shape"/>
          <p:cNvSpPr>
            <a:spLocks noChangeArrowheads="1"/>
          </p:cNvSpPr>
          <p:nvPr/>
        </p:nvSpPr>
        <p:spPr bwMode="auto">
          <a:xfrm>
            <a:off x="2149475" y="1335088"/>
            <a:ext cx="563563" cy="979487"/>
          </a:xfrm>
          <a:custGeom>
            <a:avLst/>
            <a:gdLst>
              <a:gd name="T0" fmla="*/ 21294 w 3238500"/>
              <a:gd name="T1" fmla="*/ 133857 h 5638341"/>
              <a:gd name="T2" fmla="*/ 76777 w 3238500"/>
              <a:gd name="T3" fmla="*/ 133857 h 5638341"/>
              <a:gd name="T4" fmla="*/ 76777 w 3238500"/>
              <a:gd name="T5" fmla="*/ 146014 h 5638341"/>
              <a:gd name="T6" fmla="*/ 21294 w 3238500"/>
              <a:gd name="T7" fmla="*/ 146014 h 5638341"/>
              <a:gd name="T8" fmla="*/ 21294 w 3238500"/>
              <a:gd name="T9" fmla="*/ 110906 h 5638341"/>
              <a:gd name="T10" fmla="*/ 76777 w 3238500"/>
              <a:gd name="T11" fmla="*/ 110906 h 5638341"/>
              <a:gd name="T12" fmla="*/ 76777 w 3238500"/>
              <a:gd name="T13" fmla="*/ 123063 h 5638341"/>
              <a:gd name="T14" fmla="*/ 21294 w 3238500"/>
              <a:gd name="T15" fmla="*/ 123063 h 5638341"/>
              <a:gd name="T16" fmla="*/ 21294 w 3238500"/>
              <a:gd name="T17" fmla="*/ 87955 h 5638341"/>
              <a:gd name="T18" fmla="*/ 76777 w 3238500"/>
              <a:gd name="T19" fmla="*/ 87955 h 5638341"/>
              <a:gd name="T20" fmla="*/ 76777 w 3238500"/>
              <a:gd name="T21" fmla="*/ 100112 h 5638341"/>
              <a:gd name="T22" fmla="*/ 21294 w 3238500"/>
              <a:gd name="T23" fmla="*/ 100112 h 5638341"/>
              <a:gd name="T24" fmla="*/ 21294 w 3238500"/>
              <a:gd name="T25" fmla="*/ 65003 h 5638341"/>
              <a:gd name="T26" fmla="*/ 76777 w 3238500"/>
              <a:gd name="T27" fmla="*/ 65003 h 5638341"/>
              <a:gd name="T28" fmla="*/ 76777 w 3238500"/>
              <a:gd name="T29" fmla="*/ 77161 h 5638341"/>
              <a:gd name="T30" fmla="*/ 21294 w 3238500"/>
              <a:gd name="T31" fmla="*/ 77161 h 5638341"/>
              <a:gd name="T32" fmla="*/ 21294 w 3238500"/>
              <a:gd name="T33" fmla="*/ 42052 h 5638341"/>
              <a:gd name="T34" fmla="*/ 76777 w 3238500"/>
              <a:gd name="T35" fmla="*/ 42052 h 5638341"/>
              <a:gd name="T36" fmla="*/ 76777 w 3238500"/>
              <a:gd name="T37" fmla="*/ 54209 h 5638341"/>
              <a:gd name="T38" fmla="*/ 21294 w 3238500"/>
              <a:gd name="T39" fmla="*/ 54209 h 5638341"/>
              <a:gd name="T40" fmla="*/ 16531 w 3238500"/>
              <a:gd name="T41" fmla="*/ 25795 h 5638341"/>
              <a:gd name="T42" fmla="*/ 10757 w 3238500"/>
              <a:gd name="T43" fmla="*/ 31549 h 5638341"/>
              <a:gd name="T44" fmla="*/ 10757 w 3238500"/>
              <a:gd name="T45" fmla="*/ 154375 h 5638341"/>
              <a:gd name="T46" fmla="*/ 16531 w 3238500"/>
              <a:gd name="T47" fmla="*/ 160129 h 5638341"/>
              <a:gd name="T48" fmla="*/ 81540 w 3238500"/>
              <a:gd name="T49" fmla="*/ 160129 h 5638341"/>
              <a:gd name="T50" fmla="*/ 87314 w 3238500"/>
              <a:gd name="T51" fmla="*/ 154375 h 5638341"/>
              <a:gd name="T52" fmla="*/ 87314 w 3238500"/>
              <a:gd name="T53" fmla="*/ 31549 h 5638341"/>
              <a:gd name="T54" fmla="*/ 81540 w 3238500"/>
              <a:gd name="T55" fmla="*/ 25795 h 5638341"/>
              <a:gd name="T56" fmla="*/ 31956 w 3238500"/>
              <a:gd name="T57" fmla="*/ 0 h 5638341"/>
              <a:gd name="T58" fmla="*/ 66548 w 3238500"/>
              <a:gd name="T59" fmla="*/ 0 h 5638341"/>
              <a:gd name="T60" fmla="*/ 70597 w 3238500"/>
              <a:gd name="T61" fmla="*/ 4035 h 5638341"/>
              <a:gd name="T62" fmla="*/ 70597 w 3238500"/>
              <a:gd name="T63" fmla="*/ 15769 h 5638341"/>
              <a:gd name="T64" fmla="*/ 82312 w 3238500"/>
              <a:gd name="T65" fmla="*/ 15769 h 5638341"/>
              <a:gd name="T66" fmla="*/ 98071 w 3238500"/>
              <a:gd name="T67" fmla="*/ 31474 h 5638341"/>
              <a:gd name="T68" fmla="*/ 98071 w 3238500"/>
              <a:gd name="T69" fmla="*/ 154451 h 5638341"/>
              <a:gd name="T70" fmla="*/ 82312 w 3238500"/>
              <a:gd name="T71" fmla="*/ 170156 h 5638341"/>
              <a:gd name="T72" fmla="*/ 15759 w 3238500"/>
              <a:gd name="T73" fmla="*/ 170156 h 5638341"/>
              <a:gd name="T74" fmla="*/ 0 w 3238500"/>
              <a:gd name="T75" fmla="*/ 154451 h 5638341"/>
              <a:gd name="T76" fmla="*/ 0 w 3238500"/>
              <a:gd name="T77" fmla="*/ 31474 h 5638341"/>
              <a:gd name="T78" fmla="*/ 15759 w 3238500"/>
              <a:gd name="T79" fmla="*/ 15769 h 5638341"/>
              <a:gd name="T80" fmla="*/ 27907 w 3238500"/>
              <a:gd name="T81" fmla="*/ 15769 h 5638341"/>
              <a:gd name="T82" fmla="*/ 27907 w 3238500"/>
              <a:gd name="T83" fmla="*/ 4035 h 5638341"/>
              <a:gd name="T84" fmla="*/ 3195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0" name="KSO_Shape"/>
          <p:cNvSpPr>
            <a:spLocks noChangeArrowheads="1"/>
          </p:cNvSpPr>
          <p:nvPr/>
        </p:nvSpPr>
        <p:spPr bwMode="auto">
          <a:xfrm>
            <a:off x="2100263" y="2987675"/>
            <a:ext cx="795337" cy="779463"/>
          </a:xfrm>
          <a:custGeom>
            <a:avLst/>
            <a:gdLst>
              <a:gd name="T0" fmla="*/ 130019 w 2787650"/>
              <a:gd name="T1" fmla="*/ 133633 h 2727325"/>
              <a:gd name="T2" fmla="*/ 132462 w 2787650"/>
              <a:gd name="T3" fmla="*/ 180927 h 2727325"/>
              <a:gd name="T4" fmla="*/ 153328 w 2787650"/>
              <a:gd name="T5" fmla="*/ 171361 h 2727325"/>
              <a:gd name="T6" fmla="*/ 169928 w 2787650"/>
              <a:gd name="T7" fmla="*/ 155961 h 2727325"/>
              <a:gd name="T8" fmla="*/ 181020 w 2787650"/>
              <a:gd name="T9" fmla="*/ 136000 h 2727325"/>
              <a:gd name="T10" fmla="*/ 43077 w 2787650"/>
              <a:gd name="T11" fmla="*/ 126174 h 2727325"/>
              <a:gd name="T12" fmla="*/ 51351 w 2787650"/>
              <a:gd name="T13" fmla="*/ 147717 h 2727325"/>
              <a:gd name="T14" fmla="*/ 65727 w 2787650"/>
              <a:gd name="T15" fmla="*/ 165294 h 2727325"/>
              <a:gd name="T16" fmla="*/ 84886 w 2787650"/>
              <a:gd name="T17" fmla="*/ 177531 h 2727325"/>
              <a:gd name="T18" fmla="*/ 105248 w 2787650"/>
              <a:gd name="T19" fmla="*/ 137862 h 2727325"/>
              <a:gd name="T20" fmla="*/ 89140 w 2787650"/>
              <a:gd name="T21" fmla="*/ 124603 h 2727325"/>
              <a:gd name="T22" fmla="*/ 105584 w 2787650"/>
              <a:gd name="T23" fmla="*/ 96738 h 2727325"/>
              <a:gd name="T24" fmla="*/ 97646 w 2787650"/>
              <a:gd name="T25" fmla="*/ 106416 h 2727325"/>
              <a:gd name="T26" fmla="*/ 98888 w 2787650"/>
              <a:gd name="T27" fmla="*/ 119285 h 2727325"/>
              <a:gd name="T28" fmla="*/ 108558 w 2787650"/>
              <a:gd name="T29" fmla="*/ 127250 h 2727325"/>
              <a:gd name="T30" fmla="*/ 121383 w 2787650"/>
              <a:gd name="T31" fmla="*/ 126005 h 2727325"/>
              <a:gd name="T32" fmla="*/ 129295 w 2787650"/>
              <a:gd name="T33" fmla="*/ 116327 h 2727325"/>
              <a:gd name="T34" fmla="*/ 128028 w 2787650"/>
              <a:gd name="T35" fmla="*/ 103432 h 2727325"/>
              <a:gd name="T36" fmla="*/ 118409 w 2787650"/>
              <a:gd name="T37" fmla="*/ 95467 h 2727325"/>
              <a:gd name="T38" fmla="*/ 127821 w 2787650"/>
              <a:gd name="T39" fmla="*/ 87657 h 2727325"/>
              <a:gd name="T40" fmla="*/ 140258 w 2787650"/>
              <a:gd name="T41" fmla="*/ 104444 h 2727325"/>
              <a:gd name="T42" fmla="*/ 178849 w 2787650"/>
              <a:gd name="T43" fmla="*/ 81403 h 2727325"/>
              <a:gd name="T44" fmla="*/ 166231 w 2787650"/>
              <a:gd name="T45" fmla="*/ 62452 h 2727325"/>
              <a:gd name="T46" fmla="*/ 148467 w 2787650"/>
              <a:gd name="T47" fmla="*/ 48401 h 2727325"/>
              <a:gd name="T48" fmla="*/ 126748 w 2787650"/>
              <a:gd name="T49" fmla="*/ 40546 h 2727325"/>
              <a:gd name="T50" fmla="*/ 84886 w 2787650"/>
              <a:gd name="T51" fmla="*/ 45212 h 2727325"/>
              <a:gd name="T52" fmla="*/ 65727 w 2787650"/>
              <a:gd name="T53" fmla="*/ 57474 h 2727325"/>
              <a:gd name="T54" fmla="*/ 51351 w 2787650"/>
              <a:gd name="T55" fmla="*/ 75051 h 2727325"/>
              <a:gd name="T56" fmla="*/ 43077 w 2787650"/>
              <a:gd name="T57" fmla="*/ 96620 h 2727325"/>
              <a:gd name="T58" fmla="*/ 93897 w 2787650"/>
              <a:gd name="T59" fmla="*/ 91756 h 2727325"/>
              <a:gd name="T60" fmla="*/ 90161 w 2787650"/>
              <a:gd name="T61" fmla="*/ 78 h 2727325"/>
              <a:gd name="T62" fmla="*/ 106787 w 2787650"/>
              <a:gd name="T63" fmla="*/ 21025 h 2727325"/>
              <a:gd name="T64" fmla="*/ 133238 w 2787650"/>
              <a:gd name="T65" fmla="*/ 2359 h 2727325"/>
              <a:gd name="T66" fmla="*/ 158551 w 2787650"/>
              <a:gd name="T67" fmla="*/ 6585 h 2727325"/>
              <a:gd name="T68" fmla="*/ 156767 w 2787650"/>
              <a:gd name="T69" fmla="*/ 31887 h 2727325"/>
              <a:gd name="T70" fmla="*/ 191880 w 2787650"/>
              <a:gd name="T71" fmla="*/ 35594 h 2727325"/>
              <a:gd name="T72" fmla="*/ 199663 w 2787650"/>
              <a:gd name="T73" fmla="*/ 36864 h 2727325"/>
              <a:gd name="T74" fmla="*/ 210031 w 2787650"/>
              <a:gd name="T75" fmla="*/ 59678 h 2727325"/>
              <a:gd name="T76" fmla="*/ 201938 w 2787650"/>
              <a:gd name="T77" fmla="*/ 92965 h 2727325"/>
              <a:gd name="T78" fmla="*/ 226657 w 2787650"/>
              <a:gd name="T79" fmla="*/ 100198 h 2727325"/>
              <a:gd name="T80" fmla="*/ 223477 w 2787650"/>
              <a:gd name="T81" fmla="*/ 126044 h 2727325"/>
              <a:gd name="T82" fmla="*/ 197698 w 2787650"/>
              <a:gd name="T83" fmla="*/ 144140 h 2727325"/>
              <a:gd name="T84" fmla="*/ 211867 w 2787650"/>
              <a:gd name="T85" fmla="*/ 167472 h 2727325"/>
              <a:gd name="T86" fmla="*/ 195500 w 2787650"/>
              <a:gd name="T87" fmla="*/ 188211 h 2727325"/>
              <a:gd name="T88" fmla="*/ 166593 w 2787650"/>
              <a:gd name="T89" fmla="*/ 184634 h 2727325"/>
              <a:gd name="T90" fmla="*/ 160982 w 2787650"/>
              <a:gd name="T91" fmla="*/ 213358 h 2727325"/>
              <a:gd name="T92" fmla="*/ 136237 w 2787650"/>
              <a:gd name="T93" fmla="*/ 222561 h 2727325"/>
              <a:gd name="T94" fmla="*/ 118474 w 2787650"/>
              <a:gd name="T95" fmla="*/ 201822 h 2727325"/>
              <a:gd name="T96" fmla="*/ 93367 w 2787650"/>
              <a:gd name="T97" fmla="*/ 220824 h 2727325"/>
              <a:gd name="T98" fmla="*/ 67899 w 2787650"/>
              <a:gd name="T99" fmla="*/ 215873 h 2727325"/>
              <a:gd name="T100" fmla="*/ 68700 w 2787650"/>
              <a:gd name="T101" fmla="*/ 190078 h 2727325"/>
              <a:gd name="T102" fmla="*/ 34570 w 2787650"/>
              <a:gd name="T103" fmla="*/ 187460 h 2727325"/>
              <a:gd name="T104" fmla="*/ 16083 w 2787650"/>
              <a:gd name="T105" fmla="*/ 170531 h 2727325"/>
              <a:gd name="T106" fmla="*/ 17350 w 2787650"/>
              <a:gd name="T107" fmla="*/ 162728 h 2727325"/>
              <a:gd name="T108" fmla="*/ 24667 w 2787650"/>
              <a:gd name="T109" fmla="*/ 128145 h 2727325"/>
              <a:gd name="T110" fmla="*/ 129 w 2787650"/>
              <a:gd name="T111" fmla="*/ 122026 h 2727325"/>
              <a:gd name="T112" fmla="*/ 3930 w 2787650"/>
              <a:gd name="T113" fmla="*/ 96517 h 2727325"/>
              <a:gd name="T114" fmla="*/ 29812 w 2787650"/>
              <a:gd name="T115" fmla="*/ 77073 h 2727325"/>
              <a:gd name="T116" fmla="*/ 15074 w 2787650"/>
              <a:gd name="T117" fmla="*/ 54753 h 2727325"/>
              <a:gd name="T118" fmla="*/ 31958 w 2787650"/>
              <a:gd name="T119" fmla="*/ 34531 h 2727325"/>
              <a:gd name="T120" fmla="*/ 61693 w 2787650"/>
              <a:gd name="T121" fmla="*/ 37124 h 2727325"/>
              <a:gd name="T122" fmla="*/ 66115 w 2787650"/>
              <a:gd name="T123" fmla="*/ 8944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10251" name="KSO_Shape"/>
          <p:cNvSpPr>
            <a:spLocks noChangeArrowheads="1"/>
          </p:cNvSpPr>
          <p:nvPr/>
        </p:nvSpPr>
        <p:spPr bwMode="auto">
          <a:xfrm>
            <a:off x="2100263" y="4505325"/>
            <a:ext cx="815975" cy="1030288"/>
          </a:xfrm>
          <a:custGeom>
            <a:avLst/>
            <a:gdLst>
              <a:gd name="T0" fmla="*/ 262029 w 3132350"/>
              <a:gd name="T1" fmla="*/ 176852 h 3959240"/>
              <a:gd name="T2" fmla="*/ 297719 w 3132350"/>
              <a:gd name="T3" fmla="*/ 176852 h 3959240"/>
              <a:gd name="T4" fmla="*/ 297719 w 3132350"/>
              <a:gd name="T5" fmla="*/ 263247 h 3959240"/>
              <a:gd name="T6" fmla="*/ 384205 w 3132350"/>
              <a:gd name="T7" fmla="*/ 263247 h 3959240"/>
              <a:gd name="T8" fmla="*/ 384205 w 3132350"/>
              <a:gd name="T9" fmla="*/ 298899 h 3959240"/>
              <a:gd name="T10" fmla="*/ 297719 w 3132350"/>
              <a:gd name="T11" fmla="*/ 298899 h 3959240"/>
              <a:gd name="T12" fmla="*/ 297719 w 3132350"/>
              <a:gd name="T13" fmla="*/ 385293 h 3959240"/>
              <a:gd name="T14" fmla="*/ 262029 w 3132350"/>
              <a:gd name="T15" fmla="*/ 385293 h 3959240"/>
              <a:gd name="T16" fmla="*/ 262029 w 3132350"/>
              <a:gd name="T17" fmla="*/ 298899 h 3959240"/>
              <a:gd name="T18" fmla="*/ 175543 w 3132350"/>
              <a:gd name="T19" fmla="*/ 298899 h 3959240"/>
              <a:gd name="T20" fmla="*/ 175543 w 3132350"/>
              <a:gd name="T21" fmla="*/ 263247 h 3959240"/>
              <a:gd name="T22" fmla="*/ 262029 w 3132350"/>
              <a:gd name="T23" fmla="*/ 263247 h 3959240"/>
              <a:gd name="T24" fmla="*/ 262029 w 3132350"/>
              <a:gd name="T25" fmla="*/ 176852 h 3959240"/>
              <a:gd name="T26" fmla="*/ 281371 w 3132350"/>
              <a:gd name="T27" fmla="*/ 39378 h 3959240"/>
              <a:gd name="T28" fmla="*/ 39420 w 3132350"/>
              <a:gd name="T29" fmla="*/ 281073 h 3959240"/>
              <a:gd name="T30" fmla="*/ 281371 w 3132350"/>
              <a:gd name="T31" fmla="*/ 522767 h 3959240"/>
              <a:gd name="T32" fmla="*/ 523321 w 3132350"/>
              <a:gd name="T33" fmla="*/ 281073 h 3959240"/>
              <a:gd name="T34" fmla="*/ 281371 w 3132350"/>
              <a:gd name="T35" fmla="*/ 39378 h 3959240"/>
              <a:gd name="T36" fmla="*/ 281371 w 3132350"/>
              <a:gd name="T37" fmla="*/ 0 h 3959240"/>
              <a:gd name="T38" fmla="*/ 562741 w 3132350"/>
              <a:gd name="T39" fmla="*/ 281073 h 3959240"/>
              <a:gd name="T40" fmla="*/ 453673 w 3132350"/>
              <a:gd name="T41" fmla="*/ 502949 h 3959240"/>
              <a:gd name="T42" fmla="*/ 512641 w 3132350"/>
              <a:gd name="T43" fmla="*/ 594407 h 3959240"/>
              <a:gd name="T44" fmla="*/ 530675 w 3132350"/>
              <a:gd name="T45" fmla="*/ 581501 h 3959240"/>
              <a:gd name="T46" fmla="*/ 814139 w 3132350"/>
              <a:gd name="T47" fmla="*/ 985995 h 3959240"/>
              <a:gd name="T48" fmla="*/ 754314 w 3132350"/>
              <a:gd name="T49" fmla="*/ 1029721 h 3959240"/>
              <a:gd name="T50" fmla="*/ 464910 w 3132350"/>
              <a:gd name="T51" fmla="*/ 628567 h 3959240"/>
              <a:gd name="T52" fmla="*/ 482107 w 3132350"/>
              <a:gd name="T53" fmla="*/ 616260 h 3959240"/>
              <a:gd name="T54" fmla="*/ 422572 w 3132350"/>
              <a:gd name="T55" fmla="*/ 523923 h 3959240"/>
              <a:gd name="T56" fmla="*/ 281371 w 3132350"/>
              <a:gd name="T57" fmla="*/ 562146 h 3959240"/>
              <a:gd name="T58" fmla="*/ 0 w 3132350"/>
              <a:gd name="T59" fmla="*/ 281073 h 3959240"/>
              <a:gd name="T60" fmla="*/ 281371 w 3132350"/>
              <a:gd name="T61" fmla="*/ 0 h 39592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32350"/>
              <a:gd name="T94" fmla="*/ 0 h 3959240"/>
              <a:gd name="T95" fmla="*/ 3132350 w 3132350"/>
              <a:gd name="T96" fmla="*/ 3959240 h 39592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2"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0253" name="TextBox 4"/>
          <p:cNvSpPr>
            <a:spLocks noChangeArrowheads="1"/>
          </p:cNvSpPr>
          <p:nvPr/>
        </p:nvSpPr>
        <p:spPr bwMode="auto">
          <a:xfrm>
            <a:off x="4429125" y="11557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2D4C79"/>
              </a:solidFill>
              <a:latin typeface="Franklin Gothic Book" pitchFamily="34" charset="0"/>
              <a:ea typeface="微软雅黑" panose="020B0503020204020204" pitchFamily="34" charset="-122"/>
              <a:sym typeface="Franklin Gothic Book" pitchFamily="34" charset="0"/>
            </a:endParaRPr>
          </a:p>
        </p:txBody>
      </p:sp>
      <p:sp>
        <p:nvSpPr>
          <p:cNvPr id="10254"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0255" name="TextBox 4"/>
          <p:cNvSpPr>
            <a:spLocks noChangeArrowheads="1"/>
          </p:cNvSpPr>
          <p:nvPr/>
        </p:nvSpPr>
        <p:spPr bwMode="auto">
          <a:xfrm>
            <a:off x="4429125" y="2733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2D4C79"/>
              </a:solidFill>
              <a:latin typeface="Franklin Gothic Book" pitchFamily="34" charset="0"/>
              <a:ea typeface="微软雅黑" panose="020B0503020204020204" pitchFamily="34" charset="-122"/>
              <a:sym typeface="Franklin Gothic Book" pitchFamily="34" charset="0"/>
            </a:endParaRPr>
          </a:p>
        </p:txBody>
      </p:sp>
      <p:sp>
        <p:nvSpPr>
          <p:cNvPr id="10256"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0257" name="TextBox 4"/>
          <p:cNvSpPr>
            <a:spLocks noChangeArrowheads="1"/>
          </p:cNvSpPr>
          <p:nvPr/>
        </p:nvSpPr>
        <p:spPr bwMode="auto">
          <a:xfrm>
            <a:off x="4491038" y="4319588"/>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2D4C7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2D4C7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3</a:t>
            </a:r>
            <a:endParaRPr lang="zh-CN" altLang="en-US" sz="28700">
              <a:solidFill>
                <a:srgbClr val="E39A1D"/>
              </a:solidFill>
              <a:latin typeface="Impact" panose="020B0806030902050204" pitchFamily="34" charset="0"/>
              <a:sym typeface="Impact" panose="020B0806030902050204" pitchFamily="34" charset="0"/>
            </a:endParaRPr>
          </a:p>
        </p:txBody>
      </p:sp>
      <p:sp>
        <p:nvSpPr>
          <p:cNvPr id="11268"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11269" name="直接连接符 9"/>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11270" name="矩形 10"/>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研究目的</a:t>
            </a:r>
            <a:endParaRPr 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1" name="矩形 11"/>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11272"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1273" name="矩形 13"/>
          <p:cNvSpPr>
            <a:spLocks noChangeArrowheads="1"/>
          </p:cNvSpPr>
          <p:nvPr/>
        </p:nvSpPr>
        <p:spPr bwMode="auto">
          <a:xfrm>
            <a:off x="3146425" y="4083050"/>
            <a:ext cx="1743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Research Goal</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等腰三角形 7"/>
          <p:cNvSpPr>
            <a:spLocks noChangeArrowheads="1"/>
          </p:cNvSpPr>
          <p:nvPr/>
        </p:nvSpPr>
        <p:spPr bwMode="auto">
          <a:xfrm rot="5400000" flipH="1">
            <a:off x="1859756" y="2623344"/>
            <a:ext cx="327025" cy="268288"/>
          </a:xfrm>
          <a:custGeom>
            <a:avLst/>
            <a:gdLst>
              <a:gd name="T0" fmla="*/ 0 w 328844"/>
              <a:gd name="T1" fmla="*/ 267829 h 268748"/>
              <a:gd name="T2" fmla="*/ 182627 w 328844"/>
              <a:gd name="T3" fmla="*/ 0 h 268748"/>
              <a:gd name="T4" fmla="*/ 325216 w 328844"/>
              <a:gd name="T5" fmla="*/ 267829 h 268748"/>
              <a:gd name="T6" fmla="*/ 0 w 328844"/>
              <a:gd name="T7" fmla="*/ 267829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906312"/>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pic>
        <p:nvPicPr>
          <p:cNvPr id="12292" name="图片 10"/>
          <p:cNvPicPr>
            <a:picLocks noChangeAspect="1" noChangeArrowheads="1"/>
          </p:cNvPicPr>
          <p:nvPr/>
        </p:nvPicPr>
        <p:blipFill>
          <a:blip r:embed="rId2">
            <a:extLst>
              <a:ext uri="{28A0092B-C50C-407E-A947-70E740481C1C}">
                <a14:useLocalDpi xmlns:a14="http://schemas.microsoft.com/office/drawing/2010/main" val="0"/>
              </a:ext>
            </a:extLst>
          </a:blip>
          <a:srcRect l="88019" t="22713" r="2956" b="25211"/>
          <a:stretch>
            <a:fillRect/>
          </a:stretch>
        </p:blipFill>
        <p:spPr bwMode="auto">
          <a:xfrm>
            <a:off x="1892300" y="1816100"/>
            <a:ext cx="104775"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2293" name="直角三角形 6"/>
          <p:cNvSpPr>
            <a:spLocks noChangeArrowheads="1"/>
          </p:cNvSpPr>
          <p:nvPr/>
        </p:nvSpPr>
        <p:spPr bwMode="auto">
          <a:xfrm flipH="1">
            <a:off x="1655763" y="2736850"/>
            <a:ext cx="503237" cy="323850"/>
          </a:xfrm>
          <a:prstGeom prst="rtTriangle">
            <a:avLst/>
          </a:prstGeom>
          <a:solidFill>
            <a:srgbClr val="C28518"/>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4" name="平行四边形 15"/>
          <p:cNvSpPr>
            <a:spLocks noChangeArrowheads="1"/>
          </p:cNvSpPr>
          <p:nvPr/>
        </p:nvSpPr>
        <p:spPr bwMode="auto">
          <a:xfrm>
            <a:off x="1655763"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lIns="0" tIns="0" rIns="324000" bIns="0" anchor="ctr"/>
          <a:lstStyle/>
          <a:p>
            <a:endParaRPr lang="zh-CN" altLang="en-US"/>
          </a:p>
        </p:txBody>
      </p:sp>
      <p:sp>
        <p:nvSpPr>
          <p:cNvPr id="12295" name="等腰三角形 7"/>
          <p:cNvSpPr>
            <a:spLocks noChangeArrowheads="1"/>
          </p:cNvSpPr>
          <p:nvPr/>
        </p:nvSpPr>
        <p:spPr bwMode="auto">
          <a:xfrm rot="5400000" flipH="1">
            <a:off x="5172869" y="2623344"/>
            <a:ext cx="327025" cy="268287"/>
          </a:xfrm>
          <a:custGeom>
            <a:avLst/>
            <a:gdLst>
              <a:gd name="T0" fmla="*/ 0 w 328844"/>
              <a:gd name="T1" fmla="*/ 267827 h 268748"/>
              <a:gd name="T2" fmla="*/ 182627 w 328844"/>
              <a:gd name="T3" fmla="*/ 0 h 268748"/>
              <a:gd name="T4" fmla="*/ 325216 w 328844"/>
              <a:gd name="T5" fmla="*/ 267827 h 268748"/>
              <a:gd name="T6" fmla="*/ 0 w 328844"/>
              <a:gd name="T7" fmla="*/ 26782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8A6F3E"/>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pic>
        <p:nvPicPr>
          <p:cNvPr id="12296" name="图片 34"/>
          <p:cNvPicPr>
            <a:picLocks noChangeAspect="1" noChangeArrowheads="1"/>
          </p:cNvPicPr>
          <p:nvPr/>
        </p:nvPicPr>
        <p:blipFill>
          <a:blip r:embed="rId2">
            <a:extLst>
              <a:ext uri="{28A0092B-C50C-407E-A947-70E740481C1C}">
                <a14:useLocalDpi xmlns:a14="http://schemas.microsoft.com/office/drawing/2010/main" val="0"/>
              </a:ext>
            </a:extLst>
          </a:blip>
          <a:srcRect l="88019" t="22713" r="2956" b="25211"/>
          <a:stretch>
            <a:fillRect/>
          </a:stretch>
        </p:blipFill>
        <p:spPr bwMode="auto">
          <a:xfrm>
            <a:off x="5205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2297" name="直角三角形 35"/>
          <p:cNvSpPr>
            <a:spLocks noChangeArrowheads="1"/>
          </p:cNvSpPr>
          <p:nvPr/>
        </p:nvSpPr>
        <p:spPr bwMode="auto">
          <a:xfrm flipH="1">
            <a:off x="4968875" y="2736850"/>
            <a:ext cx="504825" cy="323850"/>
          </a:xfrm>
          <a:prstGeom prst="rtTriangle">
            <a:avLst/>
          </a:prstGeom>
          <a:solidFill>
            <a:srgbClr val="B6975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8" name="平行四边形 15"/>
          <p:cNvSpPr>
            <a:spLocks noChangeArrowheads="1"/>
          </p:cNvSpPr>
          <p:nvPr/>
        </p:nvSpPr>
        <p:spPr bwMode="auto">
          <a:xfrm>
            <a:off x="4968875"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lIns="0" tIns="0" rIns="324000" bIns="0" anchor="ctr"/>
          <a:lstStyle/>
          <a:p>
            <a:endParaRPr lang="zh-CN" altLang="en-US"/>
          </a:p>
        </p:txBody>
      </p:sp>
      <p:sp>
        <p:nvSpPr>
          <p:cNvPr id="12299" name="矩形 12"/>
          <p:cNvSpPr>
            <a:spLocks noChangeArrowheads="1"/>
          </p:cNvSpPr>
          <p:nvPr/>
        </p:nvSpPr>
        <p:spPr bwMode="auto">
          <a:xfrm>
            <a:off x="2033588" y="4484688"/>
            <a:ext cx="19288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矩形 13"/>
          <p:cNvSpPr>
            <a:spLocks noChangeArrowheads="1"/>
          </p:cNvSpPr>
          <p:nvPr/>
        </p:nvSpPr>
        <p:spPr bwMode="auto">
          <a:xfrm>
            <a:off x="5283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1" name="等腰三角形 7"/>
          <p:cNvSpPr>
            <a:spLocks noChangeArrowheads="1"/>
          </p:cNvSpPr>
          <p:nvPr/>
        </p:nvSpPr>
        <p:spPr bwMode="auto">
          <a:xfrm rot="5400000" flipH="1">
            <a:off x="8601869" y="2623344"/>
            <a:ext cx="327025" cy="268287"/>
          </a:xfrm>
          <a:custGeom>
            <a:avLst/>
            <a:gdLst>
              <a:gd name="T0" fmla="*/ 0 w 328844"/>
              <a:gd name="T1" fmla="*/ 267827 h 268748"/>
              <a:gd name="T2" fmla="*/ 182627 w 328844"/>
              <a:gd name="T3" fmla="*/ 0 h 268748"/>
              <a:gd name="T4" fmla="*/ 325216 w 328844"/>
              <a:gd name="T5" fmla="*/ 267827 h 268748"/>
              <a:gd name="T6" fmla="*/ 0 w 328844"/>
              <a:gd name="T7" fmla="*/ 26782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906312"/>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pic>
        <p:nvPicPr>
          <p:cNvPr id="12302" name="图片 34"/>
          <p:cNvPicPr>
            <a:picLocks noChangeAspect="1" noChangeArrowheads="1"/>
          </p:cNvPicPr>
          <p:nvPr/>
        </p:nvPicPr>
        <p:blipFill>
          <a:blip r:embed="rId2">
            <a:extLst>
              <a:ext uri="{28A0092B-C50C-407E-A947-70E740481C1C}">
                <a14:useLocalDpi xmlns:a14="http://schemas.microsoft.com/office/drawing/2010/main" val="0"/>
              </a:ext>
            </a:extLst>
          </a:blip>
          <a:srcRect l="88019" t="22713" r="2956" b="25211"/>
          <a:stretch>
            <a:fillRect/>
          </a:stretch>
        </p:blipFill>
        <p:spPr bwMode="auto">
          <a:xfrm>
            <a:off x="8634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12303" name="直角三角形 16"/>
          <p:cNvSpPr>
            <a:spLocks noChangeArrowheads="1"/>
          </p:cNvSpPr>
          <p:nvPr/>
        </p:nvSpPr>
        <p:spPr bwMode="auto">
          <a:xfrm flipH="1">
            <a:off x="8397875" y="2736850"/>
            <a:ext cx="503238" cy="323850"/>
          </a:xfrm>
          <a:prstGeom prst="rtTriangle">
            <a:avLst/>
          </a:prstGeom>
          <a:solidFill>
            <a:srgbClr val="C28518"/>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304" name="平行四边形 15"/>
          <p:cNvSpPr>
            <a:spLocks noChangeArrowheads="1"/>
          </p:cNvSpPr>
          <p:nvPr/>
        </p:nvSpPr>
        <p:spPr bwMode="auto">
          <a:xfrm>
            <a:off x="8397875" y="3060700"/>
            <a:ext cx="1727200" cy="1165225"/>
          </a:xfrm>
          <a:custGeom>
            <a:avLst/>
            <a:gdLst>
              <a:gd name="T0" fmla="*/ 0 w 1872208"/>
              <a:gd name="T1" fmla="*/ 0 h 2088232"/>
              <a:gd name="T2" fmla="*/ 1727200 w 1872208"/>
              <a:gd name="T3" fmla="*/ 0 h 2088232"/>
              <a:gd name="T4" fmla="*/ 1245577 w 1872208"/>
              <a:gd name="T5" fmla="*/ 1165225 h 2088232"/>
              <a:gd name="T6" fmla="*/ 0 w 1872208"/>
              <a:gd name="T7" fmla="*/ 1165225 h 2088232"/>
              <a:gd name="T8" fmla="*/ 0 w 1872208"/>
              <a:gd name="T9" fmla="*/ 0 h 2088232"/>
              <a:gd name="T10" fmla="*/ 0 60000 65536"/>
              <a:gd name="T11" fmla="*/ 0 60000 65536"/>
              <a:gd name="T12" fmla="*/ 0 60000 65536"/>
              <a:gd name="T13" fmla="*/ 0 60000 65536"/>
              <a:gd name="T14" fmla="*/ 0 60000 65536"/>
              <a:gd name="T15" fmla="*/ 0 w 1872208"/>
              <a:gd name="T16" fmla="*/ 0 h 2088232"/>
              <a:gd name="T17" fmla="*/ 1872208 w 1872208"/>
              <a:gd name="T18" fmla="*/ 2088232 h 2088232"/>
            </a:gdLst>
            <a:ahLst/>
            <a:cxnLst>
              <a:cxn ang="T10">
                <a:pos x="T0" y="T1"/>
              </a:cxn>
              <a:cxn ang="T11">
                <a:pos x="T2" y="T3"/>
              </a:cxn>
              <a:cxn ang="T12">
                <a:pos x="T4" y="T5"/>
              </a:cxn>
              <a:cxn ang="T13">
                <a:pos x="T6" y="T7"/>
              </a:cxn>
              <a:cxn ang="T14">
                <a:pos x="T8" y="T9"/>
              </a:cxn>
            </a:cxnLst>
            <a:rect l="T15" t="T16" r="T17" b="T18"/>
            <a:pathLst>
              <a:path w="1872208" h="2088232">
                <a:moveTo>
                  <a:pt x="0" y="0"/>
                </a:moveTo>
                <a:lnTo>
                  <a:pt x="1872208" y="0"/>
                </a:lnTo>
                <a:lnTo>
                  <a:pt x="1350150" y="2088232"/>
                </a:lnTo>
                <a:lnTo>
                  <a:pt x="0" y="2088232"/>
                </a:lnTo>
                <a:lnTo>
                  <a:pt x="0" y="0"/>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lIns="0" tIns="0" rIns="324000" bIns="0" anchor="ctr"/>
          <a:lstStyle/>
          <a:p>
            <a:endParaRPr lang="zh-CN" altLang="en-US"/>
          </a:p>
        </p:txBody>
      </p:sp>
      <p:sp>
        <p:nvSpPr>
          <p:cNvPr id="12305" name="矩形 18"/>
          <p:cNvSpPr>
            <a:spLocks noChangeArrowheads="1"/>
          </p:cNvSpPr>
          <p:nvPr/>
        </p:nvSpPr>
        <p:spPr bwMode="auto">
          <a:xfrm>
            <a:off x="8712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TextBox 4"/>
          <p:cNvSpPr>
            <a:spLocks noChangeArrowheads="1"/>
          </p:cNvSpPr>
          <p:nvPr/>
        </p:nvSpPr>
        <p:spPr bwMode="auto">
          <a:xfrm>
            <a:off x="1644650"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7" name="TextBox 4"/>
          <p:cNvSpPr>
            <a:spLocks noChangeArrowheads="1"/>
          </p:cNvSpPr>
          <p:nvPr/>
        </p:nvSpPr>
        <p:spPr bwMode="auto">
          <a:xfrm>
            <a:off x="4968875" y="3241675"/>
            <a:ext cx="14811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8" name="TextBox 4"/>
          <p:cNvSpPr>
            <a:spLocks noChangeArrowheads="1"/>
          </p:cNvSpPr>
          <p:nvPr/>
        </p:nvSpPr>
        <p:spPr bwMode="auto">
          <a:xfrm>
            <a:off x="8397875"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309" name="组合 22"/>
          <p:cNvGrpSpPr/>
          <p:nvPr/>
        </p:nvGrpSpPr>
        <p:grpSpPr bwMode="auto">
          <a:xfrm>
            <a:off x="1550988" y="1157288"/>
            <a:ext cx="658812" cy="658812"/>
            <a:chOff x="0" y="0"/>
            <a:chExt cx="658761" cy="658761"/>
          </a:xfrm>
        </p:grpSpPr>
        <p:sp>
          <p:nvSpPr>
            <p:cNvPr id="12316" name="椭圆 23"/>
            <p:cNvSpPr>
              <a:spLocks noChangeArrowheads="1"/>
            </p:cNvSpPr>
            <p:nvPr/>
          </p:nvSpPr>
          <p:spPr bwMode="auto">
            <a:xfrm>
              <a:off x="0" y="0"/>
              <a:ext cx="658761" cy="658761"/>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12317" name="矩形 24"/>
            <p:cNvSpPr>
              <a:spLocks noChangeArrowheads="1"/>
            </p:cNvSpPr>
            <p:nvPr/>
          </p:nvSpPr>
          <p:spPr bwMode="auto">
            <a:xfrm>
              <a:off x="48768" y="61794"/>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01</a:t>
              </a:r>
              <a:endParaRPr lang="zh-CN" altLang="en-US" sz="3200">
                <a:solidFill>
                  <a:srgbClr val="2D4C79"/>
                </a:solidFill>
                <a:latin typeface="Calibri" panose="020F0502020204030204" pitchFamily="34" charset="0"/>
                <a:sym typeface="宋体" panose="02010600030101010101" pitchFamily="2" charset="-122"/>
              </a:endParaRPr>
            </a:p>
          </p:txBody>
        </p:sp>
      </p:grpSp>
      <p:grpSp>
        <p:nvGrpSpPr>
          <p:cNvPr id="12310" name="组合 25"/>
          <p:cNvGrpSpPr/>
          <p:nvPr/>
        </p:nvGrpSpPr>
        <p:grpSpPr bwMode="auto">
          <a:xfrm>
            <a:off x="4891088" y="1157288"/>
            <a:ext cx="658812" cy="658812"/>
            <a:chOff x="0" y="0"/>
            <a:chExt cx="658761" cy="658761"/>
          </a:xfrm>
        </p:grpSpPr>
        <p:sp>
          <p:nvSpPr>
            <p:cNvPr id="12314" name="椭圆 26"/>
            <p:cNvSpPr>
              <a:spLocks noChangeArrowheads="1"/>
            </p:cNvSpPr>
            <p:nvPr/>
          </p:nvSpPr>
          <p:spPr bwMode="auto">
            <a:xfrm>
              <a:off x="0" y="0"/>
              <a:ext cx="658761" cy="658761"/>
            </a:xfrm>
            <a:prstGeom prst="ellipse">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5D5D"/>
                </a:solidFill>
                <a:latin typeface="宋体" panose="02010600030101010101" pitchFamily="2" charset="-122"/>
                <a:sym typeface="宋体" panose="02010600030101010101" pitchFamily="2" charset="-122"/>
              </a:endParaRPr>
            </a:p>
          </p:txBody>
        </p:sp>
        <p:sp>
          <p:nvSpPr>
            <p:cNvPr id="12315" name="矩形 27"/>
            <p:cNvSpPr>
              <a:spLocks noChangeArrowheads="1"/>
            </p:cNvSpPr>
            <p:nvPr/>
          </p:nvSpPr>
          <p:spPr bwMode="auto">
            <a:xfrm>
              <a:off x="24384" y="61794"/>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02</a:t>
              </a:r>
              <a:endParaRPr lang="zh-CN" altLang="en-US" sz="3200">
                <a:solidFill>
                  <a:srgbClr val="2D4C79"/>
                </a:solidFill>
                <a:latin typeface="Calibri" panose="020F0502020204030204" pitchFamily="34" charset="0"/>
                <a:sym typeface="宋体" panose="02010600030101010101" pitchFamily="2" charset="-122"/>
              </a:endParaRPr>
            </a:p>
          </p:txBody>
        </p:sp>
      </p:grpSp>
      <p:grpSp>
        <p:nvGrpSpPr>
          <p:cNvPr id="12311" name="组合 28"/>
          <p:cNvGrpSpPr/>
          <p:nvPr/>
        </p:nvGrpSpPr>
        <p:grpSpPr bwMode="auto">
          <a:xfrm>
            <a:off x="8342313" y="1141413"/>
            <a:ext cx="658812" cy="658812"/>
            <a:chOff x="0" y="0"/>
            <a:chExt cx="658761" cy="658761"/>
          </a:xfrm>
        </p:grpSpPr>
        <p:sp>
          <p:nvSpPr>
            <p:cNvPr id="12312" name="椭圆 29"/>
            <p:cNvSpPr>
              <a:spLocks noChangeArrowheads="1"/>
            </p:cNvSpPr>
            <p:nvPr/>
          </p:nvSpPr>
          <p:spPr bwMode="auto">
            <a:xfrm>
              <a:off x="0" y="0"/>
              <a:ext cx="658761" cy="658761"/>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5D5D"/>
                </a:solidFill>
                <a:latin typeface="宋体" panose="02010600030101010101" pitchFamily="2" charset="-122"/>
                <a:sym typeface="宋体" panose="02010600030101010101" pitchFamily="2" charset="-122"/>
              </a:endParaRPr>
            </a:p>
          </p:txBody>
        </p:sp>
        <p:sp>
          <p:nvSpPr>
            <p:cNvPr id="12313" name="矩形 30"/>
            <p:cNvSpPr>
              <a:spLocks noChangeArrowheads="1"/>
            </p:cNvSpPr>
            <p:nvPr/>
          </p:nvSpPr>
          <p:spPr bwMode="auto">
            <a:xfrm>
              <a:off x="12192" y="40479"/>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en-US" altLang="zh-CN" sz="3200">
                  <a:solidFill>
                    <a:srgbClr val="2D4C79"/>
                  </a:solidFill>
                  <a:latin typeface="Impact" panose="020B0806030902050204" pitchFamily="34" charset="0"/>
                  <a:sym typeface="Impact" panose="020B0806030902050204" pitchFamily="34" charset="0"/>
                </a:rPr>
                <a:t>03</a:t>
              </a:r>
              <a:endParaRPr lang="zh-CN" altLang="en-US" sz="3200">
                <a:solidFill>
                  <a:srgbClr val="2D4C79"/>
                </a:solidFill>
                <a:latin typeface="Calibri" panose="020F0502020204030204" pitchFamily="34" charset="0"/>
                <a:sym typeface="宋体" panose="02010600030101010101" pitchFamily="2"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椭圆 2"/>
          <p:cNvSpPr>
            <a:spLocks noChangeArrowheads="1"/>
          </p:cNvSpPr>
          <p:nvPr/>
        </p:nvSpPr>
        <p:spPr bwMode="auto">
          <a:xfrm>
            <a:off x="1012825" y="3013075"/>
            <a:ext cx="760413" cy="760413"/>
          </a:xfrm>
          <a:prstGeom prst="ellipse">
            <a:avLst/>
          </a:prstGeom>
          <a:solidFill>
            <a:srgbClr val="8A6F3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6" name="椭圆 3"/>
          <p:cNvSpPr>
            <a:spLocks noChangeArrowheads="1"/>
          </p:cNvSpPr>
          <p:nvPr/>
        </p:nvSpPr>
        <p:spPr bwMode="auto">
          <a:xfrm>
            <a:off x="1012825" y="4392613"/>
            <a:ext cx="760413" cy="758825"/>
          </a:xfrm>
          <a:prstGeom prst="ellipse">
            <a:avLst/>
          </a:prstGeom>
          <a:solidFill>
            <a:srgbClr val="8A6F3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7" name="椭圆 4"/>
          <p:cNvSpPr>
            <a:spLocks noChangeArrowheads="1"/>
          </p:cNvSpPr>
          <p:nvPr/>
        </p:nvSpPr>
        <p:spPr bwMode="auto">
          <a:xfrm>
            <a:off x="1012825" y="1581150"/>
            <a:ext cx="760413" cy="758825"/>
          </a:xfrm>
          <a:prstGeom prst="ellipse">
            <a:avLst/>
          </a:prstGeom>
          <a:solidFill>
            <a:srgbClr val="8A6F3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8" name="KSO_Shape"/>
          <p:cNvSpPr>
            <a:spLocks noChangeArrowheads="1"/>
          </p:cNvSpPr>
          <p:nvPr/>
        </p:nvSpPr>
        <p:spPr bwMode="auto">
          <a:xfrm>
            <a:off x="1081088" y="1673225"/>
            <a:ext cx="581025" cy="581025"/>
          </a:xfrm>
          <a:custGeom>
            <a:avLst/>
            <a:gdLst>
              <a:gd name="T0" fmla="*/ 131552 w 1589088"/>
              <a:gd name="T1" fmla="*/ 78810 h 1589088"/>
              <a:gd name="T2" fmla="*/ 127695 w 1589088"/>
              <a:gd name="T3" fmla="*/ 86336 h 1589088"/>
              <a:gd name="T4" fmla="*/ 120091 w 1589088"/>
              <a:gd name="T5" fmla="*/ 90009 h 1589088"/>
              <a:gd name="T6" fmla="*/ 117836 w 1589088"/>
              <a:gd name="T7" fmla="*/ 128986 h 1589088"/>
              <a:gd name="T8" fmla="*/ 116781 w 1589088"/>
              <a:gd name="T9" fmla="*/ 139057 h 1589088"/>
              <a:gd name="T10" fmla="*/ 110268 w 1589088"/>
              <a:gd name="T11" fmla="*/ 144984 h 1589088"/>
              <a:gd name="T12" fmla="*/ 101100 w 1589088"/>
              <a:gd name="T13" fmla="*/ 145457 h 1589088"/>
              <a:gd name="T14" fmla="*/ 94042 w 1589088"/>
              <a:gd name="T15" fmla="*/ 140184 h 1589088"/>
              <a:gd name="T16" fmla="*/ 91787 w 1589088"/>
              <a:gd name="T17" fmla="*/ 131749 h 1589088"/>
              <a:gd name="T18" fmla="*/ 64974 w 1589088"/>
              <a:gd name="T19" fmla="*/ 119387 h 1589088"/>
              <a:gd name="T20" fmla="*/ 53222 w 1589088"/>
              <a:gd name="T21" fmla="*/ 109716 h 1589088"/>
              <a:gd name="T22" fmla="*/ 53768 w 1589088"/>
              <a:gd name="T23" fmla="*/ 100953 h 1589088"/>
              <a:gd name="T24" fmla="*/ 59698 w 1589088"/>
              <a:gd name="T25" fmla="*/ 94444 h 1589088"/>
              <a:gd name="T26" fmla="*/ 68721 w 1589088"/>
              <a:gd name="T27" fmla="*/ 93099 h 1589088"/>
              <a:gd name="T28" fmla="*/ 76288 w 1589088"/>
              <a:gd name="T29" fmla="*/ 97644 h 1589088"/>
              <a:gd name="T30" fmla="*/ 79344 w 1589088"/>
              <a:gd name="T31" fmla="*/ 106152 h 1589088"/>
              <a:gd name="T32" fmla="*/ 109432 w 1589088"/>
              <a:gd name="T33" fmla="*/ 86700 h 1589088"/>
              <a:gd name="T34" fmla="*/ 105066 w 1589088"/>
              <a:gd name="T35" fmla="*/ 76883 h 1589088"/>
              <a:gd name="T36" fmla="*/ 108122 w 1589088"/>
              <a:gd name="T37" fmla="*/ 68411 h 1589088"/>
              <a:gd name="T38" fmla="*/ 115689 w 1589088"/>
              <a:gd name="T39" fmla="*/ 63866 h 1589088"/>
              <a:gd name="T40" fmla="*/ 97402 w 1589088"/>
              <a:gd name="T41" fmla="*/ 19252 h 1589088"/>
              <a:gd name="T42" fmla="*/ 71026 w 1589088"/>
              <a:gd name="T43" fmla="*/ 24410 h 1589088"/>
              <a:gd name="T44" fmla="*/ 47230 w 1589088"/>
              <a:gd name="T45" fmla="*/ 38541 h 1589088"/>
              <a:gd name="T46" fmla="*/ 29355 w 1589088"/>
              <a:gd name="T47" fmla="*/ 60373 h 1589088"/>
              <a:gd name="T48" fmla="*/ 20381 w 1589088"/>
              <a:gd name="T49" fmla="*/ 85946 h 1589088"/>
              <a:gd name="T50" fmla="*/ 20381 w 1589088"/>
              <a:gd name="T51" fmla="*/ 112717 h 1589088"/>
              <a:gd name="T52" fmla="*/ 29355 w 1589088"/>
              <a:gd name="T53" fmla="*/ 138290 h 1589088"/>
              <a:gd name="T54" fmla="*/ 47230 w 1589088"/>
              <a:gd name="T55" fmla="*/ 160122 h 1589088"/>
              <a:gd name="T56" fmla="*/ 71026 w 1589088"/>
              <a:gd name="T57" fmla="*/ 174252 h 1589088"/>
              <a:gd name="T58" fmla="*/ 97402 w 1589088"/>
              <a:gd name="T59" fmla="*/ 179374 h 1589088"/>
              <a:gd name="T60" fmla="*/ 123960 w 1589088"/>
              <a:gd name="T61" fmla="*/ 175524 h 1589088"/>
              <a:gd name="T62" fmla="*/ 148301 w 1589088"/>
              <a:gd name="T63" fmla="*/ 162701 h 1589088"/>
              <a:gd name="T64" fmla="*/ 167302 w 1589088"/>
              <a:gd name="T65" fmla="*/ 141705 h 1589088"/>
              <a:gd name="T66" fmla="*/ 177547 w 1589088"/>
              <a:gd name="T67" fmla="*/ 116495 h 1589088"/>
              <a:gd name="T68" fmla="*/ 178819 w 1589088"/>
              <a:gd name="T69" fmla="*/ 89760 h 1589088"/>
              <a:gd name="T70" fmla="*/ 171153 w 1589088"/>
              <a:gd name="T71" fmla="*/ 63860 h 1589088"/>
              <a:gd name="T72" fmla="*/ 154477 w 1589088"/>
              <a:gd name="T73" fmla="*/ 41265 h 1589088"/>
              <a:gd name="T74" fmla="*/ 131262 w 1589088"/>
              <a:gd name="T75" fmla="*/ 25864 h 1589088"/>
              <a:gd name="T76" fmla="*/ 105068 w 1589088"/>
              <a:gd name="T77" fmla="*/ 19470 h 1589088"/>
              <a:gd name="T78" fmla="*/ 120617 w 1589088"/>
              <a:gd name="T79" fmla="*/ 2325 h 1589088"/>
              <a:gd name="T80" fmla="*/ 151898 w 1589088"/>
              <a:gd name="T81" fmla="*/ 15039 h 1589088"/>
              <a:gd name="T82" fmla="*/ 176602 w 1589088"/>
              <a:gd name="T83" fmla="*/ 36906 h 1589088"/>
              <a:gd name="T84" fmla="*/ 191135 w 1589088"/>
              <a:gd name="T85" fmla="*/ 61390 h 1589088"/>
              <a:gd name="T86" fmla="*/ 198037 w 1589088"/>
              <a:gd name="T87" fmla="*/ 88270 h 1589088"/>
              <a:gd name="T88" fmla="*/ 197238 w 1589088"/>
              <a:gd name="T89" fmla="*/ 115841 h 1589088"/>
              <a:gd name="T90" fmla="*/ 188846 w 1589088"/>
              <a:gd name="T91" fmla="*/ 142359 h 1589088"/>
              <a:gd name="T92" fmla="*/ 253042 w 1589088"/>
              <a:gd name="T93" fmla="*/ 218714 h 1589088"/>
              <a:gd name="T94" fmla="*/ 253514 w 1589088"/>
              <a:gd name="T95" fmla="*/ 235242 h 1589088"/>
              <a:gd name="T96" fmla="*/ 238473 w 1589088"/>
              <a:gd name="T97" fmla="*/ 252134 h 1589088"/>
              <a:gd name="T98" fmla="*/ 222306 w 1589088"/>
              <a:gd name="T99" fmla="*/ 254059 h 1589088"/>
              <a:gd name="T100" fmla="*/ 147720 w 1589088"/>
              <a:gd name="T101" fmla="*/ 186022 h 1589088"/>
              <a:gd name="T102" fmla="*/ 121634 w 1589088"/>
              <a:gd name="T103" fmla="*/ 196048 h 1589088"/>
              <a:gd name="T104" fmla="*/ 94168 w 1589088"/>
              <a:gd name="T105" fmla="*/ 198481 h 1589088"/>
              <a:gd name="T106" fmla="*/ 66993 w 1589088"/>
              <a:gd name="T107" fmla="*/ 193250 h 1589088"/>
              <a:gd name="T108" fmla="*/ 41853 w 1589088"/>
              <a:gd name="T109" fmla="*/ 180355 h 1589088"/>
              <a:gd name="T110" fmla="*/ 19219 w 1589088"/>
              <a:gd name="T111" fmla="*/ 158015 h 1589088"/>
              <a:gd name="T112" fmla="*/ 4105 w 1589088"/>
              <a:gd name="T113" fmla="*/ 127611 h 1589088"/>
              <a:gd name="T114" fmla="*/ 109 w 1589088"/>
              <a:gd name="T115" fmla="*/ 94555 h 1589088"/>
              <a:gd name="T116" fmla="*/ 7266 w 1589088"/>
              <a:gd name="T117" fmla="*/ 61934 h 1589088"/>
              <a:gd name="T118" fmla="*/ 25576 w 1589088"/>
              <a:gd name="T119" fmla="*/ 32802 h 1589088"/>
              <a:gd name="T120" fmla="*/ 53152 w 1589088"/>
              <a:gd name="T121" fmla="*/ 11406 h 1589088"/>
              <a:gd name="T122" fmla="*/ 85049 w 1589088"/>
              <a:gd name="T123" fmla="*/ 1053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13319" name="KSO_Shape"/>
          <p:cNvSpPr>
            <a:spLocks noChangeArrowheads="1"/>
          </p:cNvSpPr>
          <p:nvPr/>
        </p:nvSpPr>
        <p:spPr bwMode="auto">
          <a:xfrm>
            <a:off x="1098550" y="3117850"/>
            <a:ext cx="546100" cy="557213"/>
          </a:xfrm>
          <a:custGeom>
            <a:avLst/>
            <a:gdLst>
              <a:gd name="T0" fmla="*/ 36208 w 3543300"/>
              <a:gd name="T1" fmla="*/ 26864 h 3617913"/>
              <a:gd name="T2" fmla="*/ 31200 w 3543300"/>
              <a:gd name="T3" fmla="*/ 29726 h 3617913"/>
              <a:gd name="T4" fmla="*/ 27444 w 3543300"/>
              <a:gd name="T5" fmla="*/ 34049 h 3617913"/>
              <a:gd name="T6" fmla="*/ 25324 w 3543300"/>
              <a:gd name="T7" fmla="*/ 39455 h 3617913"/>
              <a:gd name="T8" fmla="*/ 25173 w 3543300"/>
              <a:gd name="T9" fmla="*/ 45513 h 3617913"/>
              <a:gd name="T10" fmla="*/ 27043 w 3543300"/>
              <a:gd name="T11" fmla="*/ 51058 h 3617913"/>
              <a:gd name="T12" fmla="*/ 30586 w 3543300"/>
              <a:gd name="T13" fmla="*/ 55556 h 3617913"/>
              <a:gd name="T14" fmla="*/ 35434 w 3543300"/>
              <a:gd name="T15" fmla="*/ 58652 h 3617913"/>
              <a:gd name="T16" fmla="*/ 41201 w 3543300"/>
              <a:gd name="T17" fmla="*/ 59978 h 3617913"/>
              <a:gd name="T18" fmla="*/ 47172 w 3543300"/>
              <a:gd name="T19" fmla="*/ 59225 h 3617913"/>
              <a:gd name="T20" fmla="*/ 52321 w 3543300"/>
              <a:gd name="T21" fmla="*/ 56603 h 3617913"/>
              <a:gd name="T22" fmla="*/ 56263 w 3543300"/>
              <a:gd name="T23" fmla="*/ 52467 h 3617913"/>
              <a:gd name="T24" fmla="*/ 58653 w 3543300"/>
              <a:gd name="T25" fmla="*/ 47178 h 3617913"/>
              <a:gd name="T26" fmla="*/ 59098 w 3543300"/>
              <a:gd name="T27" fmla="*/ 41158 h 3617913"/>
              <a:gd name="T28" fmla="*/ 57500 w 3543300"/>
              <a:gd name="T29" fmla="*/ 35492 h 3617913"/>
              <a:gd name="T30" fmla="*/ 54180 w 3543300"/>
              <a:gd name="T31" fmla="*/ 30826 h 3617913"/>
              <a:gd name="T32" fmla="*/ 49497 w 3543300"/>
              <a:gd name="T33" fmla="*/ 27504 h 3617913"/>
              <a:gd name="T34" fmla="*/ 43833 w 3543300"/>
              <a:gd name="T35" fmla="*/ 25915 h 3617913"/>
              <a:gd name="T36" fmla="*/ 46502 w 3543300"/>
              <a:gd name="T37" fmla="*/ 166 h 3617913"/>
              <a:gd name="T38" fmla="*/ 47792 w 3543300"/>
              <a:gd name="T39" fmla="*/ 2116 h 3617913"/>
              <a:gd name="T40" fmla="*/ 55620 w 3543300"/>
              <a:gd name="T41" fmla="*/ 11515 h 3617913"/>
              <a:gd name="T42" fmla="*/ 62860 w 3543300"/>
              <a:gd name="T43" fmla="*/ 5709 h 3617913"/>
              <a:gd name="T44" fmla="*/ 70568 w 3543300"/>
              <a:gd name="T45" fmla="*/ 10581 h 3617913"/>
              <a:gd name="T46" fmla="*/ 70779 w 3543300"/>
              <a:gd name="T47" fmla="*/ 13165 h 3617913"/>
              <a:gd name="T48" fmla="*/ 71171 w 3543300"/>
              <a:gd name="T49" fmla="*/ 24899 h 3617913"/>
              <a:gd name="T50" fmla="*/ 80606 w 3543300"/>
              <a:gd name="T51" fmla="*/ 24936 h 3617913"/>
              <a:gd name="T52" fmla="*/ 84136 w 3543300"/>
              <a:gd name="T53" fmla="*/ 33371 h 3617913"/>
              <a:gd name="T54" fmla="*/ 82906 w 3543300"/>
              <a:gd name="T55" fmla="*/ 35646 h 3617913"/>
              <a:gd name="T56" fmla="*/ 76255 w 3543300"/>
              <a:gd name="T57" fmla="*/ 44811 h 3617913"/>
              <a:gd name="T58" fmla="*/ 83834 w 3543300"/>
              <a:gd name="T59" fmla="*/ 50979 h 3617913"/>
              <a:gd name="T60" fmla="*/ 81768 w 3543300"/>
              <a:gd name="T61" fmla="*/ 59783 h 3617913"/>
              <a:gd name="T62" fmla="*/ 79490 w 3543300"/>
              <a:gd name="T63" fmla="*/ 61011 h 3617913"/>
              <a:gd name="T64" fmla="*/ 69007 w 3543300"/>
              <a:gd name="T65" fmla="*/ 64001 h 3617913"/>
              <a:gd name="T66" fmla="*/ 71119 w 3543300"/>
              <a:gd name="T67" fmla="*/ 73739 h 3617913"/>
              <a:gd name="T68" fmla="*/ 64354 w 3543300"/>
              <a:gd name="T69" fmla="*/ 79794 h 3617913"/>
              <a:gd name="T70" fmla="*/ 61767 w 3543300"/>
              <a:gd name="T71" fmla="*/ 79583 h 3617913"/>
              <a:gd name="T72" fmla="*/ 52106 w 3543300"/>
              <a:gd name="T73" fmla="*/ 75599 h 3617913"/>
              <a:gd name="T74" fmla="*/ 47626 w 3543300"/>
              <a:gd name="T75" fmla="*/ 84531 h 3617913"/>
              <a:gd name="T76" fmla="*/ 38493 w 3543300"/>
              <a:gd name="T77" fmla="*/ 85819 h 3617913"/>
              <a:gd name="T78" fmla="*/ 36472 w 3543300"/>
              <a:gd name="T79" fmla="*/ 84336 h 3617913"/>
              <a:gd name="T80" fmla="*/ 31472 w 3543300"/>
              <a:gd name="T81" fmla="*/ 75411 h 3617913"/>
              <a:gd name="T82" fmla="*/ 22233 w 3543300"/>
              <a:gd name="T83" fmla="*/ 79726 h 3617913"/>
              <a:gd name="T84" fmla="*/ 19722 w 3543300"/>
              <a:gd name="T85" fmla="*/ 79726 h 3617913"/>
              <a:gd name="T86" fmla="*/ 13077 w 3543300"/>
              <a:gd name="T87" fmla="*/ 73536 h 3617913"/>
              <a:gd name="T88" fmla="*/ 15167 w 3543300"/>
              <a:gd name="T89" fmla="*/ 64001 h 3617913"/>
              <a:gd name="T90" fmla="*/ 4676 w 3543300"/>
              <a:gd name="T91" fmla="*/ 61011 h 3617913"/>
              <a:gd name="T92" fmla="*/ 2406 w 3543300"/>
              <a:gd name="T93" fmla="*/ 59783 h 3617913"/>
              <a:gd name="T94" fmla="*/ 332 w 3543300"/>
              <a:gd name="T95" fmla="*/ 50979 h 3617913"/>
              <a:gd name="T96" fmla="*/ 7957 w 3543300"/>
              <a:gd name="T97" fmla="*/ 45436 h 3617913"/>
              <a:gd name="T98" fmla="*/ 1365 w 3543300"/>
              <a:gd name="T99" fmla="*/ 35691 h 3617913"/>
              <a:gd name="T100" fmla="*/ 15 w 3543300"/>
              <a:gd name="T101" fmla="*/ 33477 h 3617913"/>
              <a:gd name="T102" fmla="*/ 3198 w 3543300"/>
              <a:gd name="T103" fmla="*/ 25117 h 3617913"/>
              <a:gd name="T104" fmla="*/ 12361 w 3543300"/>
              <a:gd name="T105" fmla="*/ 25983 h 3617913"/>
              <a:gd name="T106" fmla="*/ 17640 w 3543300"/>
              <a:gd name="T107" fmla="*/ 19001 h 3617913"/>
              <a:gd name="T108" fmla="*/ 13266 w 3543300"/>
              <a:gd name="T109" fmla="*/ 11094 h 3617913"/>
              <a:gd name="T110" fmla="*/ 20491 w 3543300"/>
              <a:gd name="T111" fmla="*/ 5746 h 3617913"/>
              <a:gd name="T112" fmla="*/ 22686 w 3543300"/>
              <a:gd name="T113" fmla="*/ 6560 h 3617913"/>
              <a:gd name="T114" fmla="*/ 34496 w 3543300"/>
              <a:gd name="T115" fmla="*/ 9587 h 3617913"/>
              <a:gd name="T116" fmla="*/ 37000 w 3543300"/>
              <a:gd name="T117" fmla="*/ 625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13320" name="KSO_Shape"/>
          <p:cNvSpPr>
            <a:spLocks noChangeArrowheads="1"/>
          </p:cNvSpPr>
          <p:nvPr/>
        </p:nvSpPr>
        <p:spPr bwMode="auto">
          <a:xfrm>
            <a:off x="1189038" y="4473575"/>
            <a:ext cx="363537" cy="604838"/>
          </a:xfrm>
          <a:custGeom>
            <a:avLst/>
            <a:gdLst>
              <a:gd name="T0" fmla="*/ 32939 w 1536700"/>
              <a:gd name="T1" fmla="*/ 121709 h 2555648"/>
              <a:gd name="T2" fmla="*/ 32939 w 1536700"/>
              <a:gd name="T3" fmla="*/ 125043 h 2555648"/>
              <a:gd name="T4" fmla="*/ 53063 w 1536700"/>
              <a:gd name="T5" fmla="*/ 125043 h 2555648"/>
              <a:gd name="T6" fmla="*/ 53063 w 1536700"/>
              <a:gd name="T7" fmla="*/ 121709 h 2555648"/>
              <a:gd name="T8" fmla="*/ 32939 w 1536700"/>
              <a:gd name="T9" fmla="*/ 112825 h 2555648"/>
              <a:gd name="T10" fmla="*/ 32939 w 1536700"/>
              <a:gd name="T11" fmla="*/ 116159 h 2555648"/>
              <a:gd name="T12" fmla="*/ 53063 w 1536700"/>
              <a:gd name="T13" fmla="*/ 116159 h 2555648"/>
              <a:gd name="T14" fmla="*/ 53063 w 1536700"/>
              <a:gd name="T15" fmla="*/ 112825 h 2555648"/>
              <a:gd name="T16" fmla="*/ 24605 w 1536700"/>
              <a:gd name="T17" fmla="*/ 104498 h 2555648"/>
              <a:gd name="T18" fmla="*/ 61397 w 1536700"/>
              <a:gd name="T19" fmla="*/ 104498 h 2555648"/>
              <a:gd name="T20" fmla="*/ 66556 w 1536700"/>
              <a:gd name="T21" fmla="*/ 109403 h 2555648"/>
              <a:gd name="T22" fmla="*/ 61397 w 1536700"/>
              <a:gd name="T23" fmla="*/ 114308 h 2555648"/>
              <a:gd name="T24" fmla="*/ 66556 w 1536700"/>
              <a:gd name="T25" fmla="*/ 119213 h 2555648"/>
              <a:gd name="T26" fmla="*/ 61397 w 1536700"/>
              <a:gd name="T27" fmla="*/ 124117 h 2555648"/>
              <a:gd name="T28" fmla="*/ 66556 w 1536700"/>
              <a:gd name="T29" fmla="*/ 129022 h 2555648"/>
              <a:gd name="T30" fmla="*/ 61397 w 1536700"/>
              <a:gd name="T31" fmla="*/ 133927 h 2555648"/>
              <a:gd name="T32" fmla="*/ 53059 w 1536700"/>
              <a:gd name="T33" fmla="*/ 133927 h 2555648"/>
              <a:gd name="T34" fmla="*/ 52456 w 1536700"/>
              <a:gd name="T35" fmla="*/ 136902 h 2555648"/>
              <a:gd name="T36" fmla="*/ 43001 w 1536700"/>
              <a:gd name="T37" fmla="*/ 143145 h 2555648"/>
              <a:gd name="T38" fmla="*/ 33546 w 1536700"/>
              <a:gd name="T39" fmla="*/ 136902 h 2555648"/>
              <a:gd name="T40" fmla="*/ 32943 w 1536700"/>
              <a:gd name="T41" fmla="*/ 133927 h 2555648"/>
              <a:gd name="T42" fmla="*/ 24605 w 1536700"/>
              <a:gd name="T43" fmla="*/ 133927 h 2555648"/>
              <a:gd name="T44" fmla="*/ 19446 w 1536700"/>
              <a:gd name="T45" fmla="*/ 129022 h 2555648"/>
              <a:gd name="T46" fmla="*/ 24605 w 1536700"/>
              <a:gd name="T47" fmla="*/ 124117 h 2555648"/>
              <a:gd name="T48" fmla="*/ 19446 w 1536700"/>
              <a:gd name="T49" fmla="*/ 119213 h 2555648"/>
              <a:gd name="T50" fmla="*/ 24605 w 1536700"/>
              <a:gd name="T51" fmla="*/ 114308 h 2555648"/>
              <a:gd name="T52" fmla="*/ 19446 w 1536700"/>
              <a:gd name="T53" fmla="*/ 109403 h 2555648"/>
              <a:gd name="T54" fmla="*/ 24605 w 1536700"/>
              <a:gd name="T55" fmla="*/ 104498 h 2555648"/>
              <a:gd name="T56" fmla="*/ 43001 w 1536700"/>
              <a:gd name="T57" fmla="*/ 0 h 2555648"/>
              <a:gd name="T58" fmla="*/ 86002 w 1536700"/>
              <a:gd name="T59" fmla="*/ 43148 h 2555648"/>
              <a:gd name="T60" fmla="*/ 85128 w 1536700"/>
              <a:gd name="T61" fmla="*/ 51844 h 2555648"/>
              <a:gd name="T62" fmla="*/ 83483 w 1536700"/>
              <a:gd name="T63" fmla="*/ 57163 h 2555648"/>
              <a:gd name="T64" fmla="*/ 83497 w 1536700"/>
              <a:gd name="T65" fmla="*/ 57163 h 2555648"/>
              <a:gd name="T66" fmla="*/ 63827 w 1536700"/>
              <a:gd name="T67" fmla="*/ 102160 h 2555648"/>
              <a:gd name="T68" fmla="*/ 22175 w 1536700"/>
              <a:gd name="T69" fmla="*/ 102160 h 2555648"/>
              <a:gd name="T70" fmla="*/ 2505 w 1536700"/>
              <a:gd name="T71" fmla="*/ 57163 h 2555648"/>
              <a:gd name="T72" fmla="*/ 2519 w 1536700"/>
              <a:gd name="T73" fmla="*/ 57163 h 2555648"/>
              <a:gd name="T74" fmla="*/ 874 w 1536700"/>
              <a:gd name="T75" fmla="*/ 51844 h 2555648"/>
              <a:gd name="T76" fmla="*/ 0 w 1536700"/>
              <a:gd name="T77" fmla="*/ 43148 h 2555648"/>
              <a:gd name="T78" fmla="*/ 43001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bIns="792000" anchor="ctr"/>
          <a:lstStyle/>
          <a:p>
            <a:endParaRPr lang="zh-CN" altLang="en-US"/>
          </a:p>
        </p:txBody>
      </p:sp>
      <p:sp>
        <p:nvSpPr>
          <p:cNvPr id="13321" name="矩形 9"/>
          <p:cNvSpPr>
            <a:spLocks noChangeArrowheads="1"/>
          </p:cNvSpPr>
          <p:nvPr/>
        </p:nvSpPr>
        <p:spPr bwMode="auto">
          <a:xfrm>
            <a:off x="2235200" y="19431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2" name="TextBox 4"/>
          <p:cNvSpPr>
            <a:spLocks noChangeArrowheads="1"/>
          </p:cNvSpPr>
          <p:nvPr/>
        </p:nvSpPr>
        <p:spPr bwMode="auto">
          <a:xfrm>
            <a:off x="2173288" y="14351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3323" name="矩形 11"/>
          <p:cNvSpPr>
            <a:spLocks noChangeArrowheads="1"/>
          </p:cNvSpPr>
          <p:nvPr/>
        </p:nvSpPr>
        <p:spPr bwMode="auto">
          <a:xfrm>
            <a:off x="2235200" y="33972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4" name="TextBox 4"/>
          <p:cNvSpPr>
            <a:spLocks noChangeArrowheads="1"/>
          </p:cNvSpPr>
          <p:nvPr/>
        </p:nvSpPr>
        <p:spPr bwMode="auto">
          <a:xfrm>
            <a:off x="2173288" y="2886075"/>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3325" name="矩形 13"/>
          <p:cNvSpPr>
            <a:spLocks noChangeArrowheads="1"/>
          </p:cNvSpPr>
          <p:nvPr/>
        </p:nvSpPr>
        <p:spPr bwMode="auto">
          <a:xfrm>
            <a:off x="2235200" y="48260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6" name="TextBox 4"/>
          <p:cNvSpPr>
            <a:spLocks noChangeArrowheads="1"/>
          </p:cNvSpPr>
          <p:nvPr/>
        </p:nvSpPr>
        <p:spPr bwMode="auto">
          <a:xfrm>
            <a:off x="2173288" y="43180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pic>
        <p:nvPicPr>
          <p:cNvPr id="13327" name="图片 15"/>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7383463" y="2212975"/>
            <a:ext cx="393065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任意多边形 31"/>
          <p:cNvSpPr>
            <a:spLocks noChangeArrowheads="1"/>
          </p:cNvSpPr>
          <p:nvPr/>
        </p:nvSpPr>
        <p:spPr bwMode="auto">
          <a:xfrm flipH="1">
            <a:off x="850900" y="2422525"/>
            <a:ext cx="10356850" cy="44450"/>
          </a:xfrm>
          <a:custGeom>
            <a:avLst/>
            <a:gdLst>
              <a:gd name="T0" fmla="*/ 13446616 w 7977051"/>
              <a:gd name="T1" fmla="*/ 0 h 31619"/>
              <a:gd name="T2" fmla="*/ 0 w 7977051"/>
              <a:gd name="T3" fmla="*/ 0 h 31619"/>
              <a:gd name="T4" fmla="*/ 0 w 7977051"/>
              <a:gd name="T5" fmla="*/ 62488 h 31619"/>
              <a:gd name="T6" fmla="*/ 13446616 w 7977051"/>
              <a:gd name="T7" fmla="*/ 62488 h 31619"/>
              <a:gd name="T8" fmla="*/ 13446616 w 7977051"/>
              <a:gd name="T9" fmla="*/ 31245 h 31619"/>
              <a:gd name="T10" fmla="*/ 0 60000 65536"/>
              <a:gd name="T11" fmla="*/ 0 60000 65536"/>
              <a:gd name="T12" fmla="*/ 0 60000 65536"/>
              <a:gd name="T13" fmla="*/ 0 60000 65536"/>
              <a:gd name="T14" fmla="*/ 0 60000 65536"/>
              <a:gd name="T15" fmla="*/ 0 w 7977051"/>
              <a:gd name="T16" fmla="*/ 0 h 31619"/>
              <a:gd name="T17" fmla="*/ 7977051 w 7977051"/>
              <a:gd name="T18" fmla="*/ 31619 h 31619"/>
            </a:gdLst>
            <a:ahLst/>
            <a:cxnLst>
              <a:cxn ang="T10">
                <a:pos x="T0" y="T1"/>
              </a:cxn>
              <a:cxn ang="T11">
                <a:pos x="T2" y="T3"/>
              </a:cxn>
              <a:cxn ang="T12">
                <a:pos x="T4" y="T5"/>
              </a:cxn>
              <a:cxn ang="T13">
                <a:pos x="T6" y="T7"/>
              </a:cxn>
              <a:cxn ang="T14">
                <a:pos x="T8" y="T9"/>
              </a:cxn>
            </a:cxnLst>
            <a:rect l="T15" t="T16" r="T17" b="T18"/>
            <a:pathLst>
              <a:path w="7977051" h="31619">
                <a:moveTo>
                  <a:pt x="7977051" y="0"/>
                </a:moveTo>
                <a:lnTo>
                  <a:pt x="0" y="0"/>
                </a:lnTo>
                <a:lnTo>
                  <a:pt x="0" y="31619"/>
                </a:lnTo>
                <a:lnTo>
                  <a:pt x="7977051" y="31619"/>
                </a:lnTo>
                <a:lnTo>
                  <a:pt x="7977051" y="15810"/>
                </a:lnTo>
                <a:lnTo>
                  <a:pt x="7977051" y="0"/>
                </a:lnTo>
                <a:close/>
              </a:path>
            </a:pathLst>
          </a:custGeom>
          <a:solidFill>
            <a:schemeClr val="bg1"/>
          </a:solidFill>
          <a:ln w="12700" cap="flat" cmpd="sng">
            <a:solidFill>
              <a:schemeClr val="bg1"/>
            </a:solidFill>
            <a:bevel/>
          </a:ln>
        </p:spPr>
        <p:txBody>
          <a:bodyPr anchor="ctr"/>
          <a:lstStyle/>
          <a:p>
            <a:endParaRPr lang="zh-CN" altLang="en-US"/>
          </a:p>
        </p:txBody>
      </p:sp>
      <p:sp>
        <p:nvSpPr>
          <p:cNvPr id="14340" name="Straight Connector 32"/>
          <p:cNvSpPr>
            <a:spLocks noChangeShapeType="1"/>
          </p:cNvSpPr>
          <p:nvPr/>
        </p:nvSpPr>
        <p:spPr bwMode="auto">
          <a:xfrm flipV="1">
            <a:off x="2647950" y="2436813"/>
            <a:ext cx="1588" cy="601662"/>
          </a:xfrm>
          <a:prstGeom prst="line">
            <a:avLst/>
          </a:prstGeom>
          <a:noFill/>
          <a:ln w="19050">
            <a:solidFill>
              <a:srgbClr val="E39A1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1" name="Straight Connector 32"/>
          <p:cNvSpPr>
            <a:spLocks noChangeShapeType="1"/>
          </p:cNvSpPr>
          <p:nvPr/>
        </p:nvSpPr>
        <p:spPr bwMode="auto">
          <a:xfrm flipV="1">
            <a:off x="4937125" y="2436813"/>
            <a:ext cx="1588" cy="601662"/>
          </a:xfrm>
          <a:prstGeom prst="line">
            <a:avLst/>
          </a:prstGeom>
          <a:noFill/>
          <a:ln w="19050">
            <a:solidFill>
              <a:srgbClr val="BDA16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2" name="Straight Connector 32"/>
          <p:cNvSpPr>
            <a:spLocks noChangeShapeType="1"/>
          </p:cNvSpPr>
          <p:nvPr/>
        </p:nvSpPr>
        <p:spPr bwMode="auto">
          <a:xfrm flipV="1">
            <a:off x="7258050" y="2436813"/>
            <a:ext cx="0" cy="601662"/>
          </a:xfrm>
          <a:prstGeom prst="line">
            <a:avLst/>
          </a:prstGeom>
          <a:noFill/>
          <a:ln w="19050">
            <a:solidFill>
              <a:srgbClr val="E39A1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3" name="圆角矩形 10"/>
          <p:cNvSpPr>
            <a:spLocks noChangeArrowheads="1"/>
          </p:cNvSpPr>
          <p:nvPr/>
        </p:nvSpPr>
        <p:spPr bwMode="auto">
          <a:xfrm>
            <a:off x="1838325" y="3144838"/>
            <a:ext cx="1612900" cy="344487"/>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4" name="圆角矩形 11"/>
          <p:cNvSpPr>
            <a:spLocks noChangeArrowheads="1"/>
          </p:cNvSpPr>
          <p:nvPr/>
        </p:nvSpPr>
        <p:spPr bwMode="auto">
          <a:xfrm>
            <a:off x="4130675" y="3144838"/>
            <a:ext cx="1612900" cy="344487"/>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5" name="圆角矩形 12"/>
          <p:cNvSpPr>
            <a:spLocks noChangeArrowheads="1"/>
          </p:cNvSpPr>
          <p:nvPr/>
        </p:nvSpPr>
        <p:spPr bwMode="auto">
          <a:xfrm>
            <a:off x="6426200" y="3144838"/>
            <a:ext cx="1612900" cy="344487"/>
          </a:xfrm>
          <a:prstGeom prst="roundRect">
            <a:avLst>
              <a:gd name="adj" fmla="val 16667"/>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6" name="Sev01"/>
          <p:cNvSpPr>
            <a:spLocks noChangeAspect="1" noChangeArrowheads="1"/>
          </p:cNvSpPr>
          <p:nvPr/>
        </p:nvSpPr>
        <p:spPr bwMode="auto">
          <a:xfrm>
            <a:off x="6972300" y="1701800"/>
            <a:ext cx="520700" cy="520700"/>
          </a:xfrm>
          <a:prstGeom prst="ellipse">
            <a:avLst/>
          </a:prstGeom>
          <a:solidFill>
            <a:srgbClr val="E39A1D"/>
          </a:solidFill>
          <a:ln>
            <a:noFill/>
          </a:ln>
          <a:extLst>
            <a:ext uri="{91240B29-F687-4F45-9708-019B960494DF}">
              <a14:hiddenLine xmlns:a14="http://schemas.microsoft.com/office/drawing/2010/main" w="38100">
                <a:solidFill>
                  <a:srgbClr val="42719B"/>
                </a:solidFill>
                <a:bevel/>
              </a14:hiddenLine>
            </a:ext>
          </a:extLst>
        </p:spPr>
        <p:txBody>
          <a:bodyPr anchor="ctr"/>
          <a:lstStyle/>
          <a:p>
            <a:pPr algn="ctr">
              <a:buFont typeface="Arial" panose="020B0604020202020204" pitchFamily="34" charset="0"/>
              <a:buNone/>
            </a:pPr>
            <a:endParaRPr lang="zh-CN" altLang="zh-CN" sz="4000">
              <a:solidFill>
                <a:schemeClr val="bg1"/>
              </a:solidFill>
              <a:latin typeface="FontAwesome"/>
              <a:sym typeface="FontAwesome"/>
            </a:endParaRPr>
          </a:p>
        </p:txBody>
      </p:sp>
      <p:sp>
        <p:nvSpPr>
          <p:cNvPr id="14347" name="Freeform 105"/>
          <p:cNvSpPr>
            <a:spLocks noEditPoints="1" noChangeArrowheads="1"/>
          </p:cNvSpPr>
          <p:nvPr/>
        </p:nvSpPr>
        <p:spPr bwMode="auto">
          <a:xfrm>
            <a:off x="7086600" y="1819275"/>
            <a:ext cx="292100" cy="285750"/>
          </a:xfrm>
          <a:custGeom>
            <a:avLst/>
            <a:gdLst>
              <a:gd name="T0" fmla="*/ 1229010750 w 64"/>
              <a:gd name="T1" fmla="*/ 1296080357 h 63"/>
              <a:gd name="T2" fmla="*/ 1145684661 w 64"/>
              <a:gd name="T3" fmla="*/ 1254936893 h 63"/>
              <a:gd name="T4" fmla="*/ 874889705 w 64"/>
              <a:gd name="T5" fmla="*/ 987488500 h 63"/>
              <a:gd name="T6" fmla="*/ 562429422 w 64"/>
              <a:gd name="T7" fmla="*/ 1090353964 h 63"/>
              <a:gd name="T8" fmla="*/ 0 w 64"/>
              <a:gd name="T9" fmla="*/ 534892250 h 63"/>
              <a:gd name="T10" fmla="*/ 562429422 w 64"/>
              <a:gd name="T11" fmla="*/ 0 h 63"/>
              <a:gd name="T12" fmla="*/ 1124854280 w 64"/>
              <a:gd name="T13" fmla="*/ 534892250 h 63"/>
              <a:gd name="T14" fmla="*/ 1020702373 w 64"/>
              <a:gd name="T15" fmla="*/ 843479571 h 63"/>
              <a:gd name="T16" fmla="*/ 1291501894 w 64"/>
              <a:gd name="T17" fmla="*/ 1110927964 h 63"/>
              <a:gd name="T18" fmla="*/ 1333162656 w 64"/>
              <a:gd name="T19" fmla="*/ 1193214893 h 63"/>
              <a:gd name="T20" fmla="*/ 1229010750 w 64"/>
              <a:gd name="T21" fmla="*/ 1296080357 h 63"/>
              <a:gd name="T22" fmla="*/ 562429422 w 64"/>
              <a:gd name="T23" fmla="*/ 185152393 h 63"/>
              <a:gd name="T24" fmla="*/ 208308377 w 64"/>
              <a:gd name="T25" fmla="*/ 534892250 h 63"/>
              <a:gd name="T26" fmla="*/ 562429422 w 64"/>
              <a:gd name="T27" fmla="*/ 884627571 h 63"/>
              <a:gd name="T28" fmla="*/ 916550467 w 64"/>
              <a:gd name="T29" fmla="*/ 534892250 h 63"/>
              <a:gd name="T30" fmla="*/ 562429422 w 64"/>
              <a:gd name="T31" fmla="*/ 185152393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63"/>
              <a:gd name="T50" fmla="*/ 64 w 6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48" name="Sev01"/>
          <p:cNvSpPr>
            <a:spLocks noChangeAspect="1" noChangeArrowheads="1"/>
          </p:cNvSpPr>
          <p:nvPr/>
        </p:nvSpPr>
        <p:spPr bwMode="auto">
          <a:xfrm>
            <a:off x="2387600" y="1701800"/>
            <a:ext cx="520700" cy="520700"/>
          </a:xfrm>
          <a:prstGeom prst="ellipse">
            <a:avLst/>
          </a:prstGeom>
          <a:solidFill>
            <a:srgbClr val="E39A1D"/>
          </a:solidFill>
          <a:ln>
            <a:noFill/>
          </a:ln>
          <a:extLst>
            <a:ext uri="{91240B29-F687-4F45-9708-019B960494DF}">
              <a14:hiddenLine xmlns:a14="http://schemas.microsoft.com/office/drawing/2010/main" w="38100">
                <a:solidFill>
                  <a:srgbClr val="42719B"/>
                </a:solidFill>
                <a:bevel/>
              </a14:hiddenLine>
            </a:ext>
          </a:extLst>
        </p:spPr>
        <p:txBody>
          <a:bodyPr anchor="ctr"/>
          <a:lstStyle/>
          <a:p>
            <a:pPr algn="ctr">
              <a:buFont typeface="Arial" panose="020B0604020202020204" pitchFamily="34" charset="0"/>
              <a:buNone/>
            </a:pPr>
            <a:endParaRPr lang="zh-CN" altLang="zh-CN" sz="4000">
              <a:solidFill>
                <a:schemeClr val="bg1"/>
              </a:solidFill>
              <a:latin typeface="FontAwesome"/>
              <a:sym typeface="FontAwesome"/>
            </a:endParaRPr>
          </a:p>
        </p:txBody>
      </p:sp>
      <p:sp>
        <p:nvSpPr>
          <p:cNvPr id="14349" name="Freeform 62"/>
          <p:cNvSpPr>
            <a:spLocks noEditPoints="1" noChangeArrowheads="1"/>
          </p:cNvSpPr>
          <p:nvPr/>
        </p:nvSpPr>
        <p:spPr bwMode="auto">
          <a:xfrm>
            <a:off x="2501900" y="1814513"/>
            <a:ext cx="292100" cy="295275"/>
          </a:xfrm>
          <a:custGeom>
            <a:avLst/>
            <a:gdLst>
              <a:gd name="T0" fmla="*/ 1471076034 w 58"/>
              <a:gd name="T1" fmla="*/ 855284401 h 58"/>
              <a:gd name="T2" fmla="*/ 1445713697 w 58"/>
              <a:gd name="T3" fmla="*/ 881202419 h 58"/>
              <a:gd name="T4" fmla="*/ 1268167259 w 58"/>
              <a:gd name="T5" fmla="*/ 907120437 h 58"/>
              <a:gd name="T6" fmla="*/ 1242804921 w 58"/>
              <a:gd name="T7" fmla="*/ 1010792507 h 58"/>
              <a:gd name="T8" fmla="*/ 1344259309 w 58"/>
              <a:gd name="T9" fmla="*/ 1140382596 h 58"/>
              <a:gd name="T10" fmla="*/ 1344259309 w 58"/>
              <a:gd name="T11" fmla="*/ 1166300613 h 58"/>
              <a:gd name="T12" fmla="*/ 1344259309 w 58"/>
              <a:gd name="T13" fmla="*/ 1192218631 h 58"/>
              <a:gd name="T14" fmla="*/ 1141350533 w 58"/>
              <a:gd name="T15" fmla="*/ 1373639664 h 58"/>
              <a:gd name="T16" fmla="*/ 1115988195 w 58"/>
              <a:gd name="T17" fmla="*/ 1347721646 h 58"/>
              <a:gd name="T18" fmla="*/ 989171469 w 58"/>
              <a:gd name="T19" fmla="*/ 1244054666 h 58"/>
              <a:gd name="T20" fmla="*/ 913079419 w 58"/>
              <a:gd name="T21" fmla="*/ 1295885611 h 58"/>
              <a:gd name="T22" fmla="*/ 862354743 w 58"/>
              <a:gd name="T23" fmla="*/ 1477311734 h 58"/>
              <a:gd name="T24" fmla="*/ 836992405 w 58"/>
              <a:gd name="T25" fmla="*/ 1503229752 h 58"/>
              <a:gd name="T26" fmla="*/ 634083629 w 58"/>
              <a:gd name="T27" fmla="*/ 1503229752 h 58"/>
              <a:gd name="T28" fmla="*/ 583358953 w 58"/>
              <a:gd name="T29" fmla="*/ 1477311734 h 58"/>
              <a:gd name="T30" fmla="*/ 557996616 w 58"/>
              <a:gd name="T31" fmla="*/ 1295885611 h 58"/>
              <a:gd name="T32" fmla="*/ 481904566 w 58"/>
              <a:gd name="T33" fmla="*/ 1244054666 h 58"/>
              <a:gd name="T34" fmla="*/ 355087840 w 58"/>
              <a:gd name="T35" fmla="*/ 1347721646 h 58"/>
              <a:gd name="T36" fmla="*/ 329725502 w 58"/>
              <a:gd name="T37" fmla="*/ 1373639664 h 58"/>
              <a:gd name="T38" fmla="*/ 304358128 w 58"/>
              <a:gd name="T39" fmla="*/ 1347721646 h 58"/>
              <a:gd name="T40" fmla="*/ 126816726 w 58"/>
              <a:gd name="T41" fmla="*/ 1192218631 h 58"/>
              <a:gd name="T42" fmla="*/ 126816726 w 58"/>
              <a:gd name="T43" fmla="*/ 1166300613 h 58"/>
              <a:gd name="T44" fmla="*/ 126816726 w 58"/>
              <a:gd name="T45" fmla="*/ 1140382596 h 58"/>
              <a:gd name="T46" fmla="*/ 228271114 w 58"/>
              <a:gd name="T47" fmla="*/ 1010792507 h 58"/>
              <a:gd name="T48" fmla="*/ 202908776 w 58"/>
              <a:gd name="T49" fmla="*/ 907120437 h 58"/>
              <a:gd name="T50" fmla="*/ 25362338 w 58"/>
              <a:gd name="T51" fmla="*/ 881202419 h 58"/>
              <a:gd name="T52" fmla="*/ 0 w 58"/>
              <a:gd name="T53" fmla="*/ 855284401 h 58"/>
              <a:gd name="T54" fmla="*/ 0 w 58"/>
              <a:gd name="T55" fmla="*/ 622027333 h 58"/>
              <a:gd name="T56" fmla="*/ 25362338 w 58"/>
              <a:gd name="T57" fmla="*/ 596109316 h 58"/>
              <a:gd name="T58" fmla="*/ 202908776 w 58"/>
              <a:gd name="T59" fmla="*/ 570191298 h 58"/>
              <a:gd name="T60" fmla="*/ 228271114 w 58"/>
              <a:gd name="T61" fmla="*/ 466519227 h 58"/>
              <a:gd name="T62" fmla="*/ 126816726 w 58"/>
              <a:gd name="T63" fmla="*/ 336929139 h 58"/>
              <a:gd name="T64" fmla="*/ 126816726 w 58"/>
              <a:gd name="T65" fmla="*/ 311011121 h 58"/>
              <a:gd name="T66" fmla="*/ 126816726 w 58"/>
              <a:gd name="T67" fmla="*/ 285093103 h 58"/>
              <a:gd name="T68" fmla="*/ 329725502 w 58"/>
              <a:gd name="T69" fmla="*/ 129590088 h 58"/>
              <a:gd name="T70" fmla="*/ 355087840 w 58"/>
              <a:gd name="T71" fmla="*/ 129590088 h 58"/>
              <a:gd name="T72" fmla="*/ 481904566 w 58"/>
              <a:gd name="T73" fmla="*/ 233262159 h 58"/>
              <a:gd name="T74" fmla="*/ 557996616 w 58"/>
              <a:gd name="T75" fmla="*/ 207344141 h 58"/>
              <a:gd name="T76" fmla="*/ 583358953 w 58"/>
              <a:gd name="T77" fmla="*/ 25918018 h 58"/>
              <a:gd name="T78" fmla="*/ 634083629 w 58"/>
              <a:gd name="T79" fmla="*/ 0 h 58"/>
              <a:gd name="T80" fmla="*/ 836992405 w 58"/>
              <a:gd name="T81" fmla="*/ 0 h 58"/>
              <a:gd name="T82" fmla="*/ 862354743 w 58"/>
              <a:gd name="T83" fmla="*/ 25918018 h 58"/>
              <a:gd name="T84" fmla="*/ 913079419 w 58"/>
              <a:gd name="T85" fmla="*/ 207344141 h 58"/>
              <a:gd name="T86" fmla="*/ 989171469 w 58"/>
              <a:gd name="T87" fmla="*/ 233262159 h 58"/>
              <a:gd name="T88" fmla="*/ 1115988195 w 58"/>
              <a:gd name="T89" fmla="*/ 129590088 h 58"/>
              <a:gd name="T90" fmla="*/ 1141350533 w 58"/>
              <a:gd name="T91" fmla="*/ 129590088 h 58"/>
              <a:gd name="T92" fmla="*/ 1166717907 w 58"/>
              <a:gd name="T93" fmla="*/ 129590088 h 58"/>
              <a:gd name="T94" fmla="*/ 1318896971 w 58"/>
              <a:gd name="T95" fmla="*/ 311011121 h 58"/>
              <a:gd name="T96" fmla="*/ 1344259309 w 58"/>
              <a:gd name="T97" fmla="*/ 311011121 h 58"/>
              <a:gd name="T98" fmla="*/ 1318896971 w 58"/>
              <a:gd name="T99" fmla="*/ 336929139 h 58"/>
              <a:gd name="T100" fmla="*/ 1217442583 w 58"/>
              <a:gd name="T101" fmla="*/ 466519227 h 58"/>
              <a:gd name="T102" fmla="*/ 1268167259 w 58"/>
              <a:gd name="T103" fmla="*/ 570191298 h 58"/>
              <a:gd name="T104" fmla="*/ 1445713697 w 58"/>
              <a:gd name="T105" fmla="*/ 596109316 h 58"/>
              <a:gd name="T106" fmla="*/ 1471076034 w 58"/>
              <a:gd name="T107" fmla="*/ 647945351 h 58"/>
              <a:gd name="T108" fmla="*/ 1471076034 w 58"/>
              <a:gd name="T109" fmla="*/ 855284401 h 58"/>
              <a:gd name="T110" fmla="*/ 735538017 w 58"/>
              <a:gd name="T111" fmla="*/ 492437245 h 58"/>
              <a:gd name="T112" fmla="*/ 481904566 w 58"/>
              <a:gd name="T113" fmla="*/ 751617422 h 58"/>
              <a:gd name="T114" fmla="*/ 735538017 w 58"/>
              <a:gd name="T115" fmla="*/ 984874490 h 58"/>
              <a:gd name="T116" fmla="*/ 989171469 w 58"/>
              <a:gd name="T117" fmla="*/ 751617422 h 58"/>
              <a:gd name="T118" fmla="*/ 735538017 w 58"/>
              <a:gd name="T119" fmla="*/ 492437245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58"/>
              <a:gd name="T182" fmla="*/ 58 w 58"/>
              <a:gd name="T183" fmla="*/ 58 h 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50" name="Sev01"/>
          <p:cNvSpPr>
            <a:spLocks noChangeAspect="1" noChangeArrowheads="1"/>
          </p:cNvSpPr>
          <p:nvPr/>
        </p:nvSpPr>
        <p:spPr bwMode="auto">
          <a:xfrm>
            <a:off x="4679950" y="1701800"/>
            <a:ext cx="520700" cy="520700"/>
          </a:xfrm>
          <a:prstGeom prst="ellipse">
            <a:avLst/>
          </a:prstGeom>
          <a:solidFill>
            <a:srgbClr val="BDA16D"/>
          </a:solidFill>
          <a:ln>
            <a:noFill/>
          </a:ln>
          <a:extLst>
            <a:ext uri="{91240B29-F687-4F45-9708-019B960494DF}">
              <a14:hiddenLine xmlns:a14="http://schemas.microsoft.com/office/drawing/2010/main" w="38100">
                <a:solidFill>
                  <a:srgbClr val="42719B"/>
                </a:solidFill>
                <a:bevel/>
              </a14:hiddenLine>
            </a:ext>
          </a:extLst>
        </p:spPr>
        <p:txBody>
          <a:bodyPr anchor="ctr"/>
          <a:lstStyle/>
          <a:p>
            <a:pPr algn="ctr">
              <a:buFont typeface="Arial" panose="020B0604020202020204" pitchFamily="34" charset="0"/>
              <a:buNone/>
            </a:pPr>
            <a:endParaRPr lang="zh-CN" altLang="zh-CN" sz="4000">
              <a:solidFill>
                <a:schemeClr val="bg1"/>
              </a:solidFill>
              <a:latin typeface="FontAwesome"/>
              <a:sym typeface="FontAwesome"/>
            </a:endParaRPr>
          </a:p>
        </p:txBody>
      </p:sp>
      <p:sp>
        <p:nvSpPr>
          <p:cNvPr id="14351" name="Freeform 135"/>
          <p:cNvSpPr>
            <a:spLocks noEditPoints="1" noChangeArrowheads="1"/>
          </p:cNvSpPr>
          <p:nvPr/>
        </p:nvSpPr>
        <p:spPr bwMode="auto">
          <a:xfrm>
            <a:off x="4784725" y="1816100"/>
            <a:ext cx="311150" cy="292100"/>
          </a:xfrm>
          <a:custGeom>
            <a:avLst/>
            <a:gdLst>
              <a:gd name="T0" fmla="*/ 236175637 w 73"/>
              <a:gd name="T1" fmla="*/ 719631306 h 68"/>
              <a:gd name="T2" fmla="*/ 145341149 w 73"/>
              <a:gd name="T3" fmla="*/ 719631306 h 68"/>
              <a:gd name="T4" fmla="*/ 0 w 73"/>
              <a:gd name="T5" fmla="*/ 608916815 h 68"/>
              <a:gd name="T6" fmla="*/ 90838751 w 73"/>
              <a:gd name="T7" fmla="*/ 350588729 h 68"/>
              <a:gd name="T8" fmla="*/ 272511990 w 73"/>
              <a:gd name="T9" fmla="*/ 405945975 h 68"/>
              <a:gd name="T10" fmla="*/ 363350740 w 73"/>
              <a:gd name="T11" fmla="*/ 387492128 h 68"/>
              <a:gd name="T12" fmla="*/ 363350740 w 73"/>
              <a:gd name="T13" fmla="*/ 442849374 h 68"/>
              <a:gd name="T14" fmla="*/ 417853138 w 73"/>
              <a:gd name="T15" fmla="*/ 627370662 h 68"/>
              <a:gd name="T16" fmla="*/ 236175637 w 73"/>
              <a:gd name="T17" fmla="*/ 719631306 h 68"/>
              <a:gd name="T18" fmla="*/ 272511990 w 73"/>
              <a:gd name="T19" fmla="*/ 350588729 h 68"/>
              <a:gd name="T20" fmla="*/ 90838751 w 73"/>
              <a:gd name="T21" fmla="*/ 166067441 h 68"/>
              <a:gd name="T22" fmla="*/ 272511990 w 73"/>
              <a:gd name="T23" fmla="*/ 0 h 68"/>
              <a:gd name="T24" fmla="*/ 454185229 w 73"/>
              <a:gd name="T25" fmla="*/ 166067441 h 68"/>
              <a:gd name="T26" fmla="*/ 272511990 w 73"/>
              <a:gd name="T27" fmla="*/ 350588729 h 68"/>
              <a:gd name="T28" fmla="*/ 962872855 w 73"/>
              <a:gd name="T29" fmla="*/ 1254741324 h 68"/>
              <a:gd name="T30" fmla="*/ 363350740 w 73"/>
              <a:gd name="T31" fmla="*/ 1254741324 h 68"/>
              <a:gd name="T32" fmla="*/ 181673239 w 73"/>
              <a:gd name="T33" fmla="*/ 1070220035 h 68"/>
              <a:gd name="T34" fmla="*/ 417853138 w 73"/>
              <a:gd name="T35" fmla="*/ 664274060 h 68"/>
              <a:gd name="T36" fmla="*/ 672194821 w 73"/>
              <a:gd name="T37" fmla="*/ 756534704 h 68"/>
              <a:gd name="T38" fmla="*/ 908370458 w 73"/>
              <a:gd name="T39" fmla="*/ 664274060 h 68"/>
              <a:gd name="T40" fmla="*/ 1162716402 w 73"/>
              <a:gd name="T41" fmla="*/ 1070220035 h 68"/>
              <a:gd name="T42" fmla="*/ 962872855 w 73"/>
              <a:gd name="T43" fmla="*/ 1254741324 h 68"/>
              <a:gd name="T44" fmla="*/ 672194821 w 73"/>
              <a:gd name="T45" fmla="*/ 719631306 h 68"/>
              <a:gd name="T46" fmla="*/ 399682831 w 73"/>
              <a:gd name="T47" fmla="*/ 442849374 h 68"/>
              <a:gd name="T48" fmla="*/ 672194821 w 73"/>
              <a:gd name="T49" fmla="*/ 166067441 h 68"/>
              <a:gd name="T50" fmla="*/ 926540765 w 73"/>
              <a:gd name="T51" fmla="*/ 442849374 h 68"/>
              <a:gd name="T52" fmla="*/ 672194821 w 73"/>
              <a:gd name="T53" fmla="*/ 719631306 h 68"/>
              <a:gd name="T54" fmla="*/ 1071877651 w 73"/>
              <a:gd name="T55" fmla="*/ 350588729 h 68"/>
              <a:gd name="T56" fmla="*/ 890204412 w 73"/>
              <a:gd name="T57" fmla="*/ 166067441 h 68"/>
              <a:gd name="T58" fmla="*/ 1071877651 w 73"/>
              <a:gd name="T59" fmla="*/ 0 h 68"/>
              <a:gd name="T60" fmla="*/ 1235384845 w 73"/>
              <a:gd name="T61" fmla="*/ 166067441 h 68"/>
              <a:gd name="T62" fmla="*/ 1071877651 w 73"/>
              <a:gd name="T63" fmla="*/ 350588729 h 68"/>
              <a:gd name="T64" fmla="*/ 1199052755 w 73"/>
              <a:gd name="T65" fmla="*/ 719631306 h 68"/>
              <a:gd name="T66" fmla="*/ 1108214004 w 73"/>
              <a:gd name="T67" fmla="*/ 719631306 h 68"/>
              <a:gd name="T68" fmla="*/ 926540765 w 73"/>
              <a:gd name="T69" fmla="*/ 627370662 h 68"/>
              <a:gd name="T70" fmla="*/ 981043163 w 73"/>
              <a:gd name="T71" fmla="*/ 442849374 h 68"/>
              <a:gd name="T72" fmla="*/ 981043163 w 73"/>
              <a:gd name="T73" fmla="*/ 387492128 h 68"/>
              <a:gd name="T74" fmla="*/ 1071877651 w 73"/>
              <a:gd name="T75" fmla="*/ 405945975 h 68"/>
              <a:gd name="T76" fmla="*/ 1253555153 w 73"/>
              <a:gd name="T77" fmla="*/ 350588729 h 68"/>
              <a:gd name="T78" fmla="*/ 1326223596 w 73"/>
              <a:gd name="T79" fmla="*/ 608916815 h 68"/>
              <a:gd name="T80" fmla="*/ 1199052755 w 73"/>
              <a:gd name="T81" fmla="*/ 71963130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68"/>
              <a:gd name="T125" fmla="*/ 73 w 73"/>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52" name="Straight Connector 32"/>
          <p:cNvSpPr>
            <a:spLocks noChangeShapeType="1"/>
          </p:cNvSpPr>
          <p:nvPr/>
        </p:nvSpPr>
        <p:spPr bwMode="auto">
          <a:xfrm flipV="1">
            <a:off x="9601200" y="2436813"/>
            <a:ext cx="1588" cy="601662"/>
          </a:xfrm>
          <a:prstGeom prst="line">
            <a:avLst/>
          </a:prstGeom>
          <a:noFill/>
          <a:ln w="19050">
            <a:solidFill>
              <a:srgbClr val="BDA16D"/>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53" name="圆角矩形 25"/>
          <p:cNvSpPr>
            <a:spLocks noChangeArrowheads="1"/>
          </p:cNvSpPr>
          <p:nvPr/>
        </p:nvSpPr>
        <p:spPr bwMode="auto">
          <a:xfrm>
            <a:off x="8769350" y="3144838"/>
            <a:ext cx="1612900" cy="344487"/>
          </a:xfrm>
          <a:prstGeom prst="roundRect">
            <a:avLst>
              <a:gd name="adj" fmla="val 16667"/>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sz="20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54" name="Sev01"/>
          <p:cNvSpPr>
            <a:spLocks noChangeAspect="1" noChangeArrowheads="1"/>
          </p:cNvSpPr>
          <p:nvPr/>
        </p:nvSpPr>
        <p:spPr bwMode="auto">
          <a:xfrm>
            <a:off x="9315450" y="1701800"/>
            <a:ext cx="520700" cy="520700"/>
          </a:xfrm>
          <a:prstGeom prst="ellipse">
            <a:avLst/>
          </a:prstGeom>
          <a:solidFill>
            <a:srgbClr val="BDA16D"/>
          </a:solidFill>
          <a:ln>
            <a:noFill/>
          </a:ln>
          <a:extLst>
            <a:ext uri="{91240B29-F687-4F45-9708-019B960494DF}">
              <a14:hiddenLine xmlns:a14="http://schemas.microsoft.com/office/drawing/2010/main" w="38100">
                <a:solidFill>
                  <a:srgbClr val="42719B"/>
                </a:solidFill>
                <a:bevel/>
              </a14:hiddenLine>
            </a:ext>
          </a:extLst>
        </p:spPr>
        <p:txBody>
          <a:bodyPr anchor="ctr"/>
          <a:lstStyle/>
          <a:p>
            <a:pPr algn="ctr">
              <a:buFont typeface="Arial" panose="020B0604020202020204" pitchFamily="34" charset="0"/>
              <a:buNone/>
            </a:pPr>
            <a:endParaRPr lang="zh-CN" altLang="zh-CN" sz="4000">
              <a:solidFill>
                <a:schemeClr val="bg1"/>
              </a:solidFill>
              <a:latin typeface="FontAwesome"/>
              <a:sym typeface="FontAwesome"/>
            </a:endParaRPr>
          </a:p>
        </p:txBody>
      </p:sp>
      <p:sp>
        <p:nvSpPr>
          <p:cNvPr id="14355" name="TextBox 15"/>
          <p:cNvSpPr>
            <a:spLocks noChangeArrowheads="1"/>
          </p:cNvSpPr>
          <p:nvPr/>
        </p:nvSpPr>
        <p:spPr bwMode="auto">
          <a:xfrm>
            <a:off x="1481138"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TextBox 15"/>
          <p:cNvSpPr>
            <a:spLocks noChangeArrowheads="1"/>
          </p:cNvSpPr>
          <p:nvPr/>
        </p:nvSpPr>
        <p:spPr bwMode="auto">
          <a:xfrm>
            <a:off x="60293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7" name="TextBox 15"/>
          <p:cNvSpPr>
            <a:spLocks noChangeArrowheads="1"/>
          </p:cNvSpPr>
          <p:nvPr/>
        </p:nvSpPr>
        <p:spPr bwMode="auto">
          <a:xfrm>
            <a:off x="37560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8" name="TextBox 15"/>
          <p:cNvSpPr>
            <a:spLocks noChangeArrowheads="1"/>
          </p:cNvSpPr>
          <p:nvPr/>
        </p:nvSpPr>
        <p:spPr bwMode="auto">
          <a:xfrm>
            <a:off x="8374063"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9" name="流程图: 联系 13"/>
          <p:cNvSpPr>
            <a:spLocks noChangeArrowheads="1"/>
          </p:cNvSpPr>
          <p:nvPr/>
        </p:nvSpPr>
        <p:spPr bwMode="auto">
          <a:xfrm>
            <a:off x="9494838" y="2320925"/>
            <a:ext cx="234950" cy="234950"/>
          </a:xfrm>
          <a:prstGeom prst="flowChartConnector">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60" name="流程图: 联系 35"/>
          <p:cNvSpPr>
            <a:spLocks noChangeArrowheads="1"/>
          </p:cNvSpPr>
          <p:nvPr/>
        </p:nvSpPr>
        <p:spPr bwMode="auto">
          <a:xfrm>
            <a:off x="7137400" y="2320925"/>
            <a:ext cx="234950" cy="234950"/>
          </a:xfrm>
          <a:prstGeom prst="flowChartConnector">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61" name="流程图: 联系 36"/>
          <p:cNvSpPr>
            <a:spLocks noChangeArrowheads="1"/>
          </p:cNvSpPr>
          <p:nvPr/>
        </p:nvSpPr>
        <p:spPr bwMode="auto">
          <a:xfrm>
            <a:off x="4832350" y="2320925"/>
            <a:ext cx="234950" cy="234950"/>
          </a:xfrm>
          <a:prstGeom prst="flowChartConnector">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62" name="流程图: 联系 37"/>
          <p:cNvSpPr>
            <a:spLocks noChangeArrowheads="1"/>
          </p:cNvSpPr>
          <p:nvPr/>
        </p:nvSpPr>
        <p:spPr bwMode="auto">
          <a:xfrm>
            <a:off x="2547938" y="2336800"/>
            <a:ext cx="234950" cy="234950"/>
          </a:xfrm>
          <a:prstGeom prst="flowChartConnector">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63" name="KSO_Shape"/>
          <p:cNvSpPr>
            <a:spLocks noChangeArrowheads="1"/>
          </p:cNvSpPr>
          <p:nvPr/>
        </p:nvSpPr>
        <p:spPr bwMode="auto">
          <a:xfrm>
            <a:off x="9447213" y="1790700"/>
            <a:ext cx="258762" cy="352425"/>
          </a:xfrm>
          <a:custGeom>
            <a:avLst/>
            <a:gdLst>
              <a:gd name="T0" fmla="*/ 2147483647 w 4423"/>
              <a:gd name="T1" fmla="*/ 126055674 h 6016"/>
              <a:gd name="T2" fmla="*/ 2147483647 w 4423"/>
              <a:gd name="T3" fmla="*/ 548777277 h 6016"/>
              <a:gd name="T4" fmla="*/ 2147483647 w 4423"/>
              <a:gd name="T5" fmla="*/ 1157322166 h 6016"/>
              <a:gd name="T6" fmla="*/ 2147483647 w 4423"/>
              <a:gd name="T7" fmla="*/ 1977771784 h 6016"/>
              <a:gd name="T8" fmla="*/ 2147483647 w 4423"/>
              <a:gd name="T9" fmla="*/ 2147483647 h 6016"/>
              <a:gd name="T10" fmla="*/ 2147483647 w 4423"/>
              <a:gd name="T11" fmla="*/ 2147483647 h 6016"/>
              <a:gd name="T12" fmla="*/ 2147483647 w 4423"/>
              <a:gd name="T13" fmla="*/ 2147483647 h 6016"/>
              <a:gd name="T14" fmla="*/ 2147483647 w 4423"/>
              <a:gd name="T15" fmla="*/ 2147483647 h 6016"/>
              <a:gd name="T16" fmla="*/ 2147483647 w 4423"/>
              <a:gd name="T17" fmla="*/ 2147483647 h 6016"/>
              <a:gd name="T18" fmla="*/ 1462329118 w 4423"/>
              <a:gd name="T19" fmla="*/ 2147483647 h 6016"/>
              <a:gd name="T20" fmla="*/ 741997373 w 4423"/>
              <a:gd name="T21" fmla="*/ 2147483647 h 6016"/>
              <a:gd name="T22" fmla="*/ 261051719 w 4423"/>
              <a:gd name="T23" fmla="*/ 2147483647 h 6016"/>
              <a:gd name="T24" fmla="*/ 10832785 w 4423"/>
              <a:gd name="T25" fmla="*/ 2147483647 h 6016"/>
              <a:gd name="T26" fmla="*/ 74741207 w 4423"/>
              <a:gd name="T27" fmla="*/ 1803901305 h 6016"/>
              <a:gd name="T28" fmla="*/ 440865977 w 4423"/>
              <a:gd name="T29" fmla="*/ 1012793294 h 6016"/>
              <a:gd name="T30" fmla="*/ 1008467181 w 4423"/>
              <a:gd name="T31" fmla="*/ 443367111 h 6016"/>
              <a:gd name="T32" fmla="*/ 1795958869 w 4423"/>
              <a:gd name="T33" fmla="*/ 76068558 h 6016"/>
              <a:gd name="T34" fmla="*/ 1923775713 w 4423"/>
              <a:gd name="T35" fmla="*/ 2147483647 h 6016"/>
              <a:gd name="T36" fmla="*/ 2147483647 w 4423"/>
              <a:gd name="T37" fmla="*/ 2115780266 h 6016"/>
              <a:gd name="T38" fmla="*/ 2147483647 w 4423"/>
              <a:gd name="T39" fmla="*/ 1809337238 h 6016"/>
              <a:gd name="T40" fmla="*/ 2147483647 w 4423"/>
              <a:gd name="T41" fmla="*/ 1838675447 h 6016"/>
              <a:gd name="T42" fmla="*/ 1927027233 w 4423"/>
              <a:gd name="T43" fmla="*/ 2090786737 h 6016"/>
              <a:gd name="T44" fmla="*/ 1817624497 w 4423"/>
              <a:gd name="T45" fmla="*/ 2147483647 h 6016"/>
              <a:gd name="T46" fmla="*/ 2147483647 w 4423"/>
              <a:gd name="T47" fmla="*/ 2147483647 h 6016"/>
              <a:gd name="T48" fmla="*/ 2147483647 w 4423"/>
              <a:gd name="T49" fmla="*/ 2147483647 h 6016"/>
              <a:gd name="T50" fmla="*/ 2147483647 w 4423"/>
              <a:gd name="T51" fmla="*/ 1306199057 h 6016"/>
              <a:gd name="T52" fmla="*/ 1697385524 w 4423"/>
              <a:gd name="T53" fmla="*/ 1556138036 h 6016"/>
              <a:gd name="T54" fmla="*/ 1321512920 w 4423"/>
              <a:gd name="T55" fmla="*/ 2147483647 h 6016"/>
              <a:gd name="T56" fmla="*/ 1321512920 w 4423"/>
              <a:gd name="T57" fmla="*/ 2147483647 h 6016"/>
              <a:gd name="T58" fmla="*/ 1697385524 w 4423"/>
              <a:gd name="T59" fmla="*/ 2147483647 h 6016"/>
              <a:gd name="T60" fmla="*/ 2147483647 w 4423"/>
              <a:gd name="T61" fmla="*/ 2147483647 h 6016"/>
              <a:gd name="T62" fmla="*/ 2147483647 w 4423"/>
              <a:gd name="T63" fmla="*/ 2147483647 h 6016"/>
              <a:gd name="T64" fmla="*/ 2147483647 w 4423"/>
              <a:gd name="T65" fmla="*/ 2147483647 h 6016"/>
              <a:gd name="T66" fmla="*/ 2147483647 w 4423"/>
              <a:gd name="T67" fmla="*/ 2147483647 h 6016"/>
              <a:gd name="T68" fmla="*/ 2147483647 w 4423"/>
              <a:gd name="T69" fmla="*/ 1705014986 h 6016"/>
              <a:gd name="T70" fmla="*/ 2147483647 w 4423"/>
              <a:gd name="T71" fmla="*/ 1326844566 h 6016"/>
              <a:gd name="T72" fmla="*/ 2147483647 w 4423"/>
              <a:gd name="T73" fmla="*/ 1753914189 h 6016"/>
              <a:gd name="T74" fmla="*/ 2147483647 w 4423"/>
              <a:gd name="T75" fmla="*/ 1651764248 h 6016"/>
              <a:gd name="T76" fmla="*/ 1833871977 w 4423"/>
              <a:gd name="T77" fmla="*/ 1893010584 h 6016"/>
              <a:gd name="T78" fmla="*/ 1636728680 w 4423"/>
              <a:gd name="T79" fmla="*/ 2147483647 h 6016"/>
              <a:gd name="T80" fmla="*/ 1810039839 w 4423"/>
              <a:gd name="T81" fmla="*/ 2147483647 h 6016"/>
              <a:gd name="T82" fmla="*/ 2147483647 w 4423"/>
              <a:gd name="T83" fmla="*/ 2147483647 h 6016"/>
              <a:gd name="T84" fmla="*/ 2147483647 w 4423"/>
              <a:gd name="T85" fmla="*/ 2147483647 h 6016"/>
              <a:gd name="T86" fmla="*/ 2147483647 w 4423"/>
              <a:gd name="T87" fmla="*/ 2147483647 h 6016"/>
              <a:gd name="T88" fmla="*/ 2147483647 w 4423"/>
              <a:gd name="T89" fmla="*/ 2147483647 h 6016"/>
              <a:gd name="T90" fmla="*/ 2147483647 w 4423"/>
              <a:gd name="T91" fmla="*/ 1292070482 h 6016"/>
              <a:gd name="T92" fmla="*/ 2147483647 w 4423"/>
              <a:gd name="T93" fmla="*/ 1006272963 h 6016"/>
              <a:gd name="T94" fmla="*/ 2147483647 w 4423"/>
              <a:gd name="T95" fmla="*/ 903038507 h 6016"/>
              <a:gd name="T96" fmla="*/ 1881532919 w 4423"/>
              <a:gd name="T97" fmla="*/ 994320097 h 6016"/>
              <a:gd name="T98" fmla="*/ 1415753187 w 4423"/>
              <a:gd name="T99" fmla="*/ 1269252662 h 6016"/>
              <a:gd name="T100" fmla="*/ 1097289300 w 4423"/>
              <a:gd name="T101" fmla="*/ 1656112268 h 6016"/>
              <a:gd name="T102" fmla="*/ 916393483 w 4423"/>
              <a:gd name="T103" fmla="*/ 2147483647 h 6016"/>
              <a:gd name="T104" fmla="*/ 930474454 w 4423"/>
              <a:gd name="T105" fmla="*/ 2147483647 h 6016"/>
              <a:gd name="T106" fmla="*/ 1135202408 w 4423"/>
              <a:gd name="T107" fmla="*/ 2147483647 h 6016"/>
              <a:gd name="T108" fmla="*/ 1472080344 w 4423"/>
              <a:gd name="T109" fmla="*/ 2147483647 h 6016"/>
              <a:gd name="T110" fmla="*/ 1949774420 w 4423"/>
              <a:gd name="T111" fmla="*/ 2147483647 h 6016"/>
              <a:gd name="T112" fmla="*/ 2147483647 w 4423"/>
              <a:gd name="T113" fmla="*/ 2147483647 h 6016"/>
              <a:gd name="T114" fmla="*/ 2147483647 w 4423"/>
              <a:gd name="T115" fmla="*/ 2147483647 h 6016"/>
              <a:gd name="T116" fmla="*/ 2147483647 w 4423"/>
              <a:gd name="T117" fmla="*/ 2147483647 h 6016"/>
              <a:gd name="T118" fmla="*/ 2147483647 w 4423"/>
              <a:gd name="T119" fmla="*/ 2147483647 h 6016"/>
              <a:gd name="T120" fmla="*/ 2147483647 w 4423"/>
              <a:gd name="T121" fmla="*/ 2147483647 h 6016"/>
              <a:gd name="T122" fmla="*/ 2147483647 w 4423"/>
              <a:gd name="T123" fmla="*/ 1992984816 h 6016"/>
              <a:gd name="T124" fmla="*/ 2147483647 w 4423"/>
              <a:gd name="T125" fmla="*/ 1506150919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23"/>
              <a:gd name="T190" fmla="*/ 0 h 6016"/>
              <a:gd name="T191" fmla="*/ 4423 w 4423"/>
              <a:gd name="T192" fmla="*/ 6016 h 60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4</a:t>
            </a:r>
            <a:endParaRPr lang="zh-CN" altLang="en-US" sz="28700">
              <a:solidFill>
                <a:srgbClr val="E39A1D"/>
              </a:solidFill>
              <a:latin typeface="Impact" panose="020B0806030902050204" pitchFamily="34" charset="0"/>
              <a:sym typeface="Impact" panose="020B0806030902050204" pitchFamily="34" charset="0"/>
            </a:endParaRPr>
          </a:p>
        </p:txBody>
      </p:sp>
      <p:sp>
        <p:nvSpPr>
          <p:cNvPr id="15364" name="文本框 9"/>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15365" name="直接连接符 10"/>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66" name="矩形 11"/>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研究方法</a:t>
            </a:r>
            <a:endParaRPr 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7" name="矩形 12"/>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15368"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5369" name="矩形 14"/>
          <p:cNvSpPr>
            <a:spLocks noChangeArrowheads="1"/>
          </p:cNvSpPr>
          <p:nvPr/>
        </p:nvSpPr>
        <p:spPr bwMode="auto">
          <a:xfrm>
            <a:off x="2978150" y="4083050"/>
            <a:ext cx="2079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Research process</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表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981075"/>
            <a:ext cx="2881312"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表 1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00" y="925513"/>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表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8699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15"/>
          <p:cNvSpPr>
            <a:spLocks noChangeArrowheads="1"/>
          </p:cNvSpPr>
          <p:nvPr/>
        </p:nvSpPr>
        <p:spPr bwMode="auto">
          <a:xfrm>
            <a:off x="2117725" y="49466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矩形 20"/>
          <p:cNvSpPr>
            <a:spLocks noChangeArrowheads="1"/>
          </p:cNvSpPr>
          <p:nvPr/>
        </p:nvSpPr>
        <p:spPr bwMode="auto">
          <a:xfrm>
            <a:off x="3754438" y="4283075"/>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42"/>
          <p:cNvSpPr>
            <a:spLocks noChangeArrowheads="1"/>
          </p:cNvSpPr>
          <p:nvPr/>
        </p:nvSpPr>
        <p:spPr bwMode="auto">
          <a:xfrm>
            <a:off x="593725" y="4657725"/>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7412" name="TextBox 4"/>
          <p:cNvSpPr>
            <a:spLocks noChangeArrowheads="1"/>
          </p:cNvSpPr>
          <p:nvPr/>
        </p:nvSpPr>
        <p:spPr bwMode="auto">
          <a:xfrm>
            <a:off x="593725" y="1443038"/>
            <a:ext cx="17160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BDA16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BDA16D"/>
              </a:solidFill>
              <a:latin typeface="Franklin Gothic Book" pitchFamily="34" charset="0"/>
              <a:ea typeface="微软雅黑" panose="020B0503020204020204" pitchFamily="34" charset="-122"/>
              <a:sym typeface="Franklin Gothic Book" pitchFamily="34" charset="0"/>
            </a:endParaRPr>
          </a:p>
        </p:txBody>
      </p:sp>
      <p:grpSp>
        <p:nvGrpSpPr>
          <p:cNvPr id="17413" name="组合 7"/>
          <p:cNvGrpSpPr/>
          <p:nvPr/>
        </p:nvGrpSpPr>
        <p:grpSpPr bwMode="auto">
          <a:xfrm>
            <a:off x="5781675" y="2095500"/>
            <a:ext cx="5594350" cy="542925"/>
            <a:chOff x="0" y="0"/>
            <a:chExt cx="5594888" cy="542441"/>
          </a:xfrm>
        </p:grpSpPr>
        <p:sp>
          <p:nvSpPr>
            <p:cNvPr id="17427" name="矩形 3"/>
            <p:cNvSpPr>
              <a:spLocks noChangeArrowheads="1"/>
            </p:cNvSpPr>
            <p:nvPr/>
          </p:nvSpPr>
          <p:spPr bwMode="auto">
            <a:xfrm>
              <a:off x="0" y="0"/>
              <a:ext cx="5594888" cy="542441"/>
            </a:xfrm>
            <a:prstGeom prst="rect">
              <a:avLst/>
            </a:prstGeom>
            <a:solidFill>
              <a:srgbClr val="9DC0DC">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28" name="矩形 4"/>
            <p:cNvSpPr>
              <a:spLocks noChangeArrowheads="1"/>
            </p:cNvSpPr>
            <p:nvPr/>
          </p:nvSpPr>
          <p:spPr bwMode="auto">
            <a:xfrm>
              <a:off x="0" y="0"/>
              <a:ext cx="3006671" cy="542441"/>
            </a:xfrm>
            <a:prstGeom prst="rect">
              <a:avLst/>
            </a:pr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4" name="组合 6"/>
          <p:cNvGrpSpPr/>
          <p:nvPr/>
        </p:nvGrpSpPr>
        <p:grpSpPr bwMode="auto">
          <a:xfrm>
            <a:off x="5781675" y="3367088"/>
            <a:ext cx="5594350" cy="542925"/>
            <a:chOff x="0" y="0"/>
            <a:chExt cx="5594888" cy="542442"/>
          </a:xfrm>
        </p:grpSpPr>
        <p:sp>
          <p:nvSpPr>
            <p:cNvPr id="17425" name="矩形 40"/>
            <p:cNvSpPr>
              <a:spLocks noChangeArrowheads="1"/>
            </p:cNvSpPr>
            <p:nvPr/>
          </p:nvSpPr>
          <p:spPr bwMode="auto">
            <a:xfrm>
              <a:off x="0" y="1"/>
              <a:ext cx="5594888" cy="542441"/>
            </a:xfrm>
            <a:prstGeom prst="rect">
              <a:avLst/>
            </a:prstGeom>
            <a:solidFill>
              <a:srgbClr val="E39A1D">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26" name="矩形 44"/>
            <p:cNvSpPr>
              <a:spLocks noChangeArrowheads="1"/>
            </p:cNvSpPr>
            <p:nvPr/>
          </p:nvSpPr>
          <p:spPr bwMode="auto">
            <a:xfrm>
              <a:off x="0" y="0"/>
              <a:ext cx="3967567" cy="542441"/>
            </a:xfrm>
            <a:prstGeom prst="rect">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5" name="组合 5"/>
          <p:cNvGrpSpPr/>
          <p:nvPr/>
        </p:nvGrpSpPr>
        <p:grpSpPr bwMode="auto">
          <a:xfrm>
            <a:off x="5840413" y="4708525"/>
            <a:ext cx="5594350" cy="541338"/>
            <a:chOff x="0" y="0"/>
            <a:chExt cx="5594888" cy="542442"/>
          </a:xfrm>
        </p:grpSpPr>
        <p:sp>
          <p:nvSpPr>
            <p:cNvPr id="17423" name="矩形 34"/>
            <p:cNvSpPr>
              <a:spLocks noChangeArrowheads="1"/>
            </p:cNvSpPr>
            <p:nvPr/>
          </p:nvSpPr>
          <p:spPr bwMode="auto">
            <a:xfrm>
              <a:off x="0" y="1"/>
              <a:ext cx="5594888" cy="542441"/>
            </a:xfrm>
            <a:prstGeom prst="rect">
              <a:avLst/>
            </a:prstGeom>
            <a:solidFill>
              <a:srgbClr val="BDA16D">
                <a:alpha val="50195"/>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17424" name="矩形 45"/>
            <p:cNvSpPr>
              <a:spLocks noChangeArrowheads="1"/>
            </p:cNvSpPr>
            <p:nvPr/>
          </p:nvSpPr>
          <p:spPr bwMode="auto">
            <a:xfrm>
              <a:off x="0" y="0"/>
              <a:ext cx="1952787" cy="542441"/>
            </a:xfrm>
            <a:prstGeom prst="rect">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sp>
        <p:nvSpPr>
          <p:cNvPr id="17416" name="TextBox 4"/>
          <p:cNvSpPr>
            <a:spLocks noChangeArrowheads="1"/>
          </p:cNvSpPr>
          <p:nvPr/>
        </p:nvSpPr>
        <p:spPr bwMode="auto">
          <a:xfrm>
            <a:off x="5613400" y="1587500"/>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9DC0DC"/>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9DC0DC"/>
              </a:solidFill>
              <a:latin typeface="Franklin Gothic Book" pitchFamily="34" charset="0"/>
              <a:ea typeface="微软雅黑" panose="020B0503020204020204" pitchFamily="34" charset="-122"/>
              <a:sym typeface="Franklin Gothic Book" pitchFamily="34" charset="0"/>
            </a:endParaRPr>
          </a:p>
        </p:txBody>
      </p:sp>
      <p:sp>
        <p:nvSpPr>
          <p:cNvPr id="17417" name="TextBox 4"/>
          <p:cNvSpPr>
            <a:spLocks noChangeArrowheads="1"/>
          </p:cNvSpPr>
          <p:nvPr/>
        </p:nvSpPr>
        <p:spPr bwMode="auto">
          <a:xfrm>
            <a:off x="5638800" y="2841625"/>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7418" name="TextBox 4"/>
          <p:cNvSpPr>
            <a:spLocks noChangeArrowheads="1"/>
          </p:cNvSpPr>
          <p:nvPr/>
        </p:nvSpPr>
        <p:spPr bwMode="auto">
          <a:xfrm>
            <a:off x="5654675" y="4130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chemeClr val="bg1"/>
                </a:solidFill>
                <a:latin typeface="Franklin Gothic Book" pitchFamily="34" charset="0"/>
                <a:ea typeface="微软雅黑" panose="020B0503020204020204" pitchFamily="34" charset="-122"/>
                <a:sym typeface="Franklin Gothic Book" pitchFamily="34" charset="0"/>
              </a:rPr>
              <a:t>点击添加标题</a:t>
            </a:r>
            <a:endParaRPr lang="en-US" b="1">
              <a:solidFill>
                <a:schemeClr val="bg1"/>
              </a:solidFill>
              <a:latin typeface="Franklin Gothic Book" pitchFamily="34" charset="0"/>
              <a:ea typeface="微软雅黑" panose="020B0503020204020204" pitchFamily="34" charset="-122"/>
              <a:sym typeface="Franklin Gothic Book" pitchFamily="34" charset="0"/>
            </a:endParaRPr>
          </a:p>
        </p:txBody>
      </p:sp>
      <p:sp>
        <p:nvSpPr>
          <p:cNvPr id="17419" name="TextBox 4"/>
          <p:cNvSpPr>
            <a:spLocks noChangeArrowheads="1"/>
          </p:cNvSpPr>
          <p:nvPr/>
        </p:nvSpPr>
        <p:spPr bwMode="auto">
          <a:xfrm>
            <a:off x="10529888" y="1384300"/>
            <a:ext cx="8461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en-US" altLang="zh-CN" sz="2800" b="1">
                <a:solidFill>
                  <a:srgbClr val="9DC0DC"/>
                </a:solidFill>
                <a:latin typeface="Franklin Gothic Book" pitchFamily="34" charset="0"/>
                <a:ea typeface="微软雅黑" panose="020B0503020204020204" pitchFamily="34" charset="-122"/>
                <a:sym typeface="Franklin Gothic Book" pitchFamily="34" charset="0"/>
              </a:rPr>
              <a:t>47%</a:t>
            </a:r>
            <a:endParaRPr lang="zh-CN" altLang="en-US"/>
          </a:p>
        </p:txBody>
      </p:sp>
      <p:sp>
        <p:nvSpPr>
          <p:cNvPr id="17420" name="TextBox 4"/>
          <p:cNvSpPr>
            <a:spLocks noChangeArrowheads="1"/>
          </p:cNvSpPr>
          <p:nvPr/>
        </p:nvSpPr>
        <p:spPr bwMode="auto">
          <a:xfrm>
            <a:off x="10588625" y="2684463"/>
            <a:ext cx="846138"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en-US" altLang="zh-CN" sz="2800" b="1">
                <a:solidFill>
                  <a:srgbClr val="E39A1D"/>
                </a:solidFill>
                <a:latin typeface="Franklin Gothic Book" pitchFamily="34" charset="0"/>
                <a:ea typeface="微软雅黑" panose="020B0503020204020204" pitchFamily="34" charset="-122"/>
                <a:sym typeface="Franklin Gothic Book" pitchFamily="34" charset="0"/>
              </a:rPr>
              <a:t>87%</a:t>
            </a:r>
            <a:endParaRPr lang="zh-CN" altLang="en-US"/>
          </a:p>
        </p:txBody>
      </p:sp>
      <p:sp>
        <p:nvSpPr>
          <p:cNvPr id="17421" name="TextBox 4"/>
          <p:cNvSpPr>
            <a:spLocks noChangeArrowheads="1"/>
          </p:cNvSpPr>
          <p:nvPr/>
        </p:nvSpPr>
        <p:spPr bwMode="auto">
          <a:xfrm>
            <a:off x="10529888" y="3919538"/>
            <a:ext cx="9128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en-US" altLang="zh-CN" sz="2800" b="1">
                <a:solidFill>
                  <a:srgbClr val="BDA16D"/>
                </a:solidFill>
                <a:latin typeface="Franklin Gothic Book" pitchFamily="34" charset="0"/>
                <a:ea typeface="微软雅黑" panose="020B0503020204020204" pitchFamily="34" charset="-122"/>
                <a:sym typeface="Franklin Gothic Book" pitchFamily="34" charset="0"/>
              </a:rPr>
              <a:t>23%</a:t>
            </a:r>
            <a:endParaRPr lang="zh-CN" altLang="en-US"/>
          </a:p>
        </p:txBody>
      </p:sp>
      <p:pic>
        <p:nvPicPr>
          <p:cNvPr id="17422" name="图片 53"/>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636588" y="2089150"/>
            <a:ext cx="385445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KSO_Shape"/>
          <p:cNvSpPr>
            <a:spLocks noChangeArrowheads="1"/>
          </p:cNvSpPr>
          <p:nvPr/>
        </p:nvSpPr>
        <p:spPr bwMode="auto">
          <a:xfrm>
            <a:off x="4910138" y="1285875"/>
            <a:ext cx="2371725" cy="4286250"/>
          </a:xfrm>
          <a:custGeom>
            <a:avLst/>
            <a:gdLst>
              <a:gd name="T0" fmla="*/ 1001506 w 2808312"/>
              <a:gd name="T1" fmla="*/ 3382335 h 5078692"/>
              <a:gd name="T2" fmla="*/ 898787 w 2808312"/>
              <a:gd name="T3" fmla="*/ 3484914 h 5078692"/>
              <a:gd name="T4" fmla="*/ 1001506 w 2808312"/>
              <a:gd name="T5" fmla="*/ 3587494 h 5078692"/>
              <a:gd name="T6" fmla="*/ 1104224 w 2808312"/>
              <a:gd name="T7" fmla="*/ 3484914 h 5078692"/>
              <a:gd name="T8" fmla="*/ 1001506 w 2808312"/>
              <a:gd name="T9" fmla="*/ 3382335 h 5078692"/>
              <a:gd name="T10" fmla="*/ 38627 w 2808312"/>
              <a:gd name="T11" fmla="*/ 265082 h 5078692"/>
              <a:gd name="T12" fmla="*/ 38627 w 2808312"/>
              <a:gd name="T13" fmla="*/ 3352374 h 5078692"/>
              <a:gd name="T14" fmla="*/ 1964384 w 2808312"/>
              <a:gd name="T15" fmla="*/ 3352374 h 5078692"/>
              <a:gd name="T16" fmla="*/ 1964384 w 2808312"/>
              <a:gd name="T17" fmla="*/ 265082 h 5078692"/>
              <a:gd name="T18" fmla="*/ 826047 w 2808312"/>
              <a:gd name="T19" fmla="*/ 119719 h 5078692"/>
              <a:gd name="T20" fmla="*/ 821768 w 2808312"/>
              <a:gd name="T21" fmla="*/ 123993 h 5078692"/>
              <a:gd name="T22" fmla="*/ 821768 w 2808312"/>
              <a:gd name="T23" fmla="*/ 141088 h 5078692"/>
              <a:gd name="T24" fmla="*/ 826047 w 2808312"/>
              <a:gd name="T25" fmla="*/ 145362 h 5078692"/>
              <a:gd name="T26" fmla="*/ 1176964 w 2808312"/>
              <a:gd name="T27" fmla="*/ 145362 h 5078692"/>
              <a:gd name="T28" fmla="*/ 1181243 w 2808312"/>
              <a:gd name="T29" fmla="*/ 141088 h 5078692"/>
              <a:gd name="T30" fmla="*/ 1181243 w 2808312"/>
              <a:gd name="T31" fmla="*/ 123993 h 5078692"/>
              <a:gd name="T32" fmla="*/ 1176964 w 2808312"/>
              <a:gd name="T33" fmla="*/ 119719 h 5078692"/>
              <a:gd name="T34" fmla="*/ 228083 w 2808312"/>
              <a:gd name="T35" fmla="*/ 0 h 5078692"/>
              <a:gd name="T36" fmla="*/ 1774928 w 2808312"/>
              <a:gd name="T37" fmla="*/ 0 h 5078692"/>
              <a:gd name="T38" fmla="*/ 2003011 w 2808312"/>
              <a:gd name="T39" fmla="*/ 227775 h 5078692"/>
              <a:gd name="T40" fmla="*/ 2003011 w 2808312"/>
              <a:gd name="T41" fmla="*/ 3389680 h 5078692"/>
              <a:gd name="T42" fmla="*/ 1774928 w 2808312"/>
              <a:gd name="T43" fmla="*/ 3617455 h 5078692"/>
              <a:gd name="T44" fmla="*/ 228083 w 2808312"/>
              <a:gd name="T45" fmla="*/ 3617455 h 5078692"/>
              <a:gd name="T46" fmla="*/ 0 w 2808312"/>
              <a:gd name="T47" fmla="*/ 3389680 h 5078692"/>
              <a:gd name="T48" fmla="*/ 0 w 2808312"/>
              <a:gd name="T49" fmla="*/ 227775 h 5078692"/>
              <a:gd name="T50" fmla="*/ 228083 w 2808312"/>
              <a:gd name="T51" fmla="*/ 0 h 50786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8312"/>
              <a:gd name="T79" fmla="*/ 0 h 5078692"/>
              <a:gd name="T80" fmla="*/ 2808312 w 2808312"/>
              <a:gd name="T81" fmla="*/ 5078692 h 50786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lnTo>
                  <a:pt x="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lnTo>
                  <a:pt x="1158156" y="168079"/>
                </a:ln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8436" name="TextBox 15"/>
          <p:cNvSpPr>
            <a:spLocks noChangeArrowheads="1"/>
          </p:cNvSpPr>
          <p:nvPr/>
        </p:nvSpPr>
        <p:spPr bwMode="auto">
          <a:xfrm>
            <a:off x="5153025" y="1858963"/>
            <a:ext cx="18843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200">
                <a:solidFill>
                  <a:srgbClr val="EEDCA3"/>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200">
              <a:solidFill>
                <a:srgbClr val="EEDCA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7" name="燕尾形 1"/>
          <p:cNvSpPr>
            <a:spLocks noChangeArrowheads="1"/>
          </p:cNvSpPr>
          <p:nvPr/>
        </p:nvSpPr>
        <p:spPr bwMode="auto">
          <a:xfrm>
            <a:off x="7815263" y="1616075"/>
            <a:ext cx="2949575" cy="485775"/>
          </a:xfrm>
          <a:prstGeom prst="chevron">
            <a:avLst>
              <a:gd name="adj" fmla="val 49840"/>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18438" name="燕尾形 50"/>
          <p:cNvSpPr>
            <a:spLocks noChangeArrowheads="1"/>
          </p:cNvSpPr>
          <p:nvPr/>
        </p:nvSpPr>
        <p:spPr bwMode="auto">
          <a:xfrm flipH="1">
            <a:off x="1425575" y="1616075"/>
            <a:ext cx="2951163" cy="485775"/>
          </a:xfrm>
          <a:prstGeom prst="chevron">
            <a:avLst>
              <a:gd name="adj" fmla="val 49867"/>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18439" name="矩形 51"/>
          <p:cNvSpPr>
            <a:spLocks noChangeArrowheads="1"/>
          </p:cNvSpPr>
          <p:nvPr/>
        </p:nvSpPr>
        <p:spPr bwMode="auto">
          <a:xfrm>
            <a:off x="18859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0" name="矩形 52"/>
          <p:cNvSpPr>
            <a:spLocks noChangeArrowheads="1"/>
          </p:cNvSpPr>
          <p:nvPr/>
        </p:nvSpPr>
        <p:spPr bwMode="auto">
          <a:xfrm>
            <a:off x="82740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1" name="TextBox 15"/>
          <p:cNvSpPr>
            <a:spLocks noChangeArrowheads="1"/>
          </p:cNvSpPr>
          <p:nvPr/>
        </p:nvSpPr>
        <p:spPr bwMode="auto">
          <a:xfrm>
            <a:off x="18494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2" name="TextBox 15"/>
          <p:cNvSpPr>
            <a:spLocks noChangeArrowheads="1"/>
          </p:cNvSpPr>
          <p:nvPr/>
        </p:nvSpPr>
        <p:spPr bwMode="auto">
          <a:xfrm>
            <a:off x="82375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3" name="TextBox 4"/>
          <p:cNvSpPr>
            <a:spLocks noChangeArrowheads="1"/>
          </p:cNvSpPr>
          <p:nvPr/>
        </p:nvSpPr>
        <p:spPr bwMode="auto">
          <a:xfrm>
            <a:off x="1936750" y="2382838"/>
            <a:ext cx="1717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2000"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sz="2000"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18444" name="TextBox 4"/>
          <p:cNvSpPr>
            <a:spLocks noChangeArrowheads="1"/>
          </p:cNvSpPr>
          <p:nvPr/>
        </p:nvSpPr>
        <p:spPr bwMode="auto">
          <a:xfrm>
            <a:off x="8326438" y="2382838"/>
            <a:ext cx="17160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2000"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sz="2000" b="1">
              <a:solidFill>
                <a:srgbClr val="E39A1D"/>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Freeform 5"/>
          <p:cNvSpPr>
            <a:spLocks noChangeArrowheads="1"/>
          </p:cNvSpPr>
          <p:nvPr/>
        </p:nvSpPr>
        <p:spPr bwMode="auto">
          <a:xfrm>
            <a:off x="2030413" y="3251200"/>
            <a:ext cx="8131175" cy="987425"/>
          </a:xfrm>
          <a:custGeom>
            <a:avLst/>
            <a:gdLst>
              <a:gd name="T0" fmla="*/ 0 w 5760"/>
              <a:gd name="T1" fmla="*/ 0 h 700"/>
              <a:gd name="T2" fmla="*/ 143481359 w 5760"/>
              <a:gd name="T3" fmla="*/ 75612775 h 700"/>
              <a:gd name="T4" fmla="*/ 392579058 w 5760"/>
              <a:gd name="T5" fmla="*/ 191021598 h 700"/>
              <a:gd name="T6" fmla="*/ 753274311 w 5760"/>
              <a:gd name="T7" fmla="*/ 348216837 h 700"/>
              <a:gd name="T8" fmla="*/ 1221580582 w 5760"/>
              <a:gd name="T9" fmla="*/ 529290833 h 700"/>
              <a:gd name="T10" fmla="*/ 1490606719 w 5760"/>
              <a:gd name="T11" fmla="*/ 624801632 h 700"/>
              <a:gd name="T12" fmla="*/ 1783547826 w 5760"/>
              <a:gd name="T13" fmla="*/ 722301388 h 700"/>
              <a:gd name="T14" fmla="*/ 2098407815 w 5760"/>
              <a:gd name="T15" fmla="*/ 819802553 h 700"/>
              <a:gd name="T16" fmla="*/ 2147483647 w 5760"/>
              <a:gd name="T17" fmla="*/ 911334030 h 700"/>
              <a:gd name="T18" fmla="*/ 2147483647 w 5760"/>
              <a:gd name="T19" fmla="*/ 1002865506 h 700"/>
              <a:gd name="T20" fmla="*/ 2147483647 w 5760"/>
              <a:gd name="T21" fmla="*/ 1088427293 h 700"/>
              <a:gd name="T22" fmla="*/ 2147483647 w 5760"/>
              <a:gd name="T23" fmla="*/ 1166030434 h 700"/>
              <a:gd name="T24" fmla="*/ 2147483647 w 5760"/>
              <a:gd name="T25" fmla="*/ 1235673519 h 700"/>
              <a:gd name="T26" fmla="*/ 2147483647 w 5760"/>
              <a:gd name="T27" fmla="*/ 1295367592 h 700"/>
              <a:gd name="T28" fmla="*/ 2147483647 w 5760"/>
              <a:gd name="T29" fmla="*/ 1341133330 h 700"/>
              <a:gd name="T30" fmla="*/ 2147483647 w 5760"/>
              <a:gd name="T31" fmla="*/ 1374961100 h 700"/>
              <a:gd name="T32" fmla="*/ 2147483647 w 5760"/>
              <a:gd name="T33" fmla="*/ 1390878391 h 700"/>
              <a:gd name="T34" fmla="*/ 2147483647 w 5760"/>
              <a:gd name="T35" fmla="*/ 1390878391 h 700"/>
              <a:gd name="T36" fmla="*/ 2147483647 w 5760"/>
              <a:gd name="T37" fmla="*/ 1372970734 h 700"/>
              <a:gd name="T38" fmla="*/ 2147483647 w 5760"/>
              <a:gd name="T39" fmla="*/ 1333174685 h 700"/>
              <a:gd name="T40" fmla="*/ 2147483647 w 5760"/>
              <a:gd name="T41" fmla="*/ 1289397903 h 700"/>
              <a:gd name="T42" fmla="*/ 2147483647 w 5760"/>
              <a:gd name="T43" fmla="*/ 1251592221 h 700"/>
              <a:gd name="T44" fmla="*/ 2147483647 w 5760"/>
              <a:gd name="T45" fmla="*/ 1209805805 h 700"/>
              <a:gd name="T46" fmla="*/ 2147483647 w 5760"/>
              <a:gd name="T47" fmla="*/ 1160060745 h 700"/>
              <a:gd name="T48" fmla="*/ 2147483647 w 5760"/>
              <a:gd name="T49" fmla="*/ 1104345994 h 700"/>
              <a:gd name="T50" fmla="*/ 2147483647 w 5760"/>
              <a:gd name="T51" fmla="*/ 1040672598 h 700"/>
              <a:gd name="T52" fmla="*/ 2147483647 w 5760"/>
              <a:gd name="T53" fmla="*/ 973018469 h 700"/>
              <a:gd name="T54" fmla="*/ 2147483647 w 5760"/>
              <a:gd name="T55" fmla="*/ 895415328 h 700"/>
              <a:gd name="T56" fmla="*/ 2147483647 w 5760"/>
              <a:gd name="T57" fmla="*/ 811843908 h 700"/>
              <a:gd name="T58" fmla="*/ 2147483647 w 5760"/>
              <a:gd name="T59" fmla="*/ 722301388 h 700"/>
              <a:gd name="T60" fmla="*/ 2147483647 w 5760"/>
              <a:gd name="T61" fmla="*/ 622811266 h 700"/>
              <a:gd name="T62" fmla="*/ 2147483647 w 5760"/>
              <a:gd name="T63" fmla="*/ 515361088 h 700"/>
              <a:gd name="T64" fmla="*/ 2147483647 w 5760"/>
              <a:gd name="T65" fmla="*/ 399952264 h 700"/>
              <a:gd name="T66" fmla="*/ 2147483647 w 5760"/>
              <a:gd name="T67" fmla="*/ 274594429 h 700"/>
              <a:gd name="T68" fmla="*/ 2147483647 w 5760"/>
              <a:gd name="T69" fmla="*/ 143266904 h 700"/>
              <a:gd name="T70" fmla="*/ 2147483647 w 5760"/>
              <a:gd name="T71" fmla="*/ 73622408 h 700"/>
              <a:gd name="T72" fmla="*/ 2147483647 w 5760"/>
              <a:gd name="T73" fmla="*/ 125357836 h 700"/>
              <a:gd name="T74" fmla="*/ 2147483647 w 5760"/>
              <a:gd name="T75" fmla="*/ 183062953 h 700"/>
              <a:gd name="T76" fmla="*/ 2147483647 w 5760"/>
              <a:gd name="T77" fmla="*/ 252706038 h 700"/>
              <a:gd name="T78" fmla="*/ 2147483647 w 5760"/>
              <a:gd name="T79" fmla="*/ 326329856 h 700"/>
              <a:gd name="T80" fmla="*/ 2147483647 w 5760"/>
              <a:gd name="T81" fmla="*/ 403931587 h 700"/>
              <a:gd name="T82" fmla="*/ 2147483647 w 5760"/>
              <a:gd name="T83" fmla="*/ 479544362 h 700"/>
              <a:gd name="T84" fmla="*/ 2147483647 w 5760"/>
              <a:gd name="T85" fmla="*/ 541228802 h 700"/>
              <a:gd name="T86" fmla="*/ 2147483647 w 5760"/>
              <a:gd name="T87" fmla="*/ 579035894 h 700"/>
              <a:gd name="T88" fmla="*/ 2147483647 w 5760"/>
              <a:gd name="T89" fmla="*/ 596943552 h 700"/>
              <a:gd name="T90" fmla="*/ 2147483647 w 5760"/>
              <a:gd name="T91" fmla="*/ 610871887 h 700"/>
              <a:gd name="T92" fmla="*/ 2147483647 w 5760"/>
              <a:gd name="T93" fmla="*/ 616841576 h 700"/>
              <a:gd name="T94" fmla="*/ 2147483647 w 5760"/>
              <a:gd name="T95" fmla="*/ 614852620 h 700"/>
              <a:gd name="T96" fmla="*/ 2147483647 w 5760"/>
              <a:gd name="T97" fmla="*/ 608882931 h 700"/>
              <a:gd name="T98" fmla="*/ 2147483647 w 5760"/>
              <a:gd name="T99" fmla="*/ 590973863 h 700"/>
              <a:gd name="T100" fmla="*/ 2147483647 w 5760"/>
              <a:gd name="T101" fmla="*/ 565106149 h 700"/>
              <a:gd name="T102" fmla="*/ 2147483647 w 5760"/>
              <a:gd name="T103" fmla="*/ 529290833 h 700"/>
              <a:gd name="T104" fmla="*/ 2147483647 w 5760"/>
              <a:gd name="T105" fmla="*/ 481534729 h 700"/>
              <a:gd name="T106" fmla="*/ 2147483647 w 5760"/>
              <a:gd name="T107" fmla="*/ 421840655 h 700"/>
              <a:gd name="T108" fmla="*/ 1789526216 w 5760"/>
              <a:gd name="T109" fmla="*/ 352196160 h 700"/>
              <a:gd name="T110" fmla="*/ 1275386092 w 5760"/>
              <a:gd name="T111" fmla="*/ 270615106 h 700"/>
              <a:gd name="T112" fmla="*/ 763239235 w 5760"/>
              <a:gd name="T113" fmla="*/ 173113940 h 700"/>
              <a:gd name="T114" fmla="*/ 255077501 w 5760"/>
              <a:gd name="T115" fmla="*/ 61684440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9DC0D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60" name="Freeform 11"/>
          <p:cNvSpPr>
            <a:spLocks noChangeArrowheads="1"/>
          </p:cNvSpPr>
          <p:nvPr/>
        </p:nvSpPr>
        <p:spPr bwMode="auto">
          <a:xfrm>
            <a:off x="3232150" y="2682875"/>
            <a:ext cx="1019175" cy="1020763"/>
          </a:xfrm>
          <a:custGeom>
            <a:avLst/>
            <a:gdLst>
              <a:gd name="T0" fmla="*/ 1617940313 w 642"/>
              <a:gd name="T1" fmla="*/ 851813230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81045625 w 642"/>
              <a:gd name="T11" fmla="*/ 1381046301 h 643"/>
              <a:gd name="T12" fmla="*/ 1292840950 w 642"/>
              <a:gd name="T13" fmla="*/ 1459171977 h 643"/>
              <a:gd name="T14" fmla="*/ 1194554063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0866888 w 642"/>
              <a:gd name="T29" fmla="*/ 1522175121 h 643"/>
              <a:gd name="T30" fmla="*/ 322580000 w 642"/>
              <a:gd name="T31" fmla="*/ 1459171977 h 643"/>
              <a:gd name="T32" fmla="*/ 234375325 w 642"/>
              <a:gd name="T33" fmla="*/ 1381046301 h 643"/>
              <a:gd name="T34" fmla="*/ 158770638 w 642"/>
              <a:gd name="T35" fmla="*/ 1295360947 h 643"/>
              <a:gd name="T36" fmla="*/ 95765938 w 642"/>
              <a:gd name="T37" fmla="*/ 1194554648 h 643"/>
              <a:gd name="T38" fmla="*/ 47883763 w 642"/>
              <a:gd name="T39" fmla="*/ 1088708033 h 643"/>
              <a:gd name="T40" fmla="*/ 17641888 w 642"/>
              <a:gd name="T41" fmla="*/ 972780789 h 643"/>
              <a:gd name="T42" fmla="*/ 0 w 642"/>
              <a:gd name="T43" fmla="*/ 851813230 h 643"/>
              <a:gd name="T44" fmla="*/ 0 w 642"/>
              <a:gd name="T45" fmla="*/ 766127875 h 643"/>
              <a:gd name="T46" fmla="*/ 17641888 w 642"/>
              <a:gd name="T47" fmla="*/ 645160316 h 643"/>
              <a:gd name="T48" fmla="*/ 47883763 w 642"/>
              <a:gd name="T49" fmla="*/ 531754023 h 643"/>
              <a:gd name="T50" fmla="*/ 95765938 w 642"/>
              <a:gd name="T51" fmla="*/ 425907409 h 643"/>
              <a:gd name="T52" fmla="*/ 158770638 w 642"/>
              <a:gd name="T53" fmla="*/ 325101109 h 643"/>
              <a:gd name="T54" fmla="*/ 234375325 w 642"/>
              <a:gd name="T55" fmla="*/ 239415755 h 643"/>
              <a:gd name="T56" fmla="*/ 322580000 w 642"/>
              <a:gd name="T57" fmla="*/ 161290079 h 643"/>
              <a:gd name="T58" fmla="*/ 420866888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4554063 w 642"/>
              <a:gd name="T73" fmla="*/ 98286936 h 643"/>
              <a:gd name="T74" fmla="*/ 1292840950 w 642"/>
              <a:gd name="T75" fmla="*/ 161290079 h 643"/>
              <a:gd name="T76" fmla="*/ 1381045625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61278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E39A1D"/>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1" name="Freeform 10"/>
          <p:cNvSpPr>
            <a:spLocks noChangeArrowheads="1"/>
          </p:cNvSpPr>
          <p:nvPr/>
        </p:nvSpPr>
        <p:spPr bwMode="auto">
          <a:xfrm>
            <a:off x="4802188" y="2854325"/>
            <a:ext cx="1019175" cy="1020763"/>
          </a:xfrm>
          <a:custGeom>
            <a:avLst/>
            <a:gdLst>
              <a:gd name="T0" fmla="*/ 1617940313 w 642"/>
              <a:gd name="T1" fmla="*/ 854334181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78526263 w 642"/>
              <a:gd name="T11" fmla="*/ 1381046301 h 643"/>
              <a:gd name="T12" fmla="*/ 1292840950 w 642"/>
              <a:gd name="T13" fmla="*/ 1459171977 h 643"/>
              <a:gd name="T14" fmla="*/ 1192034700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3386250 w 642"/>
              <a:gd name="T29" fmla="*/ 1522175121 h 643"/>
              <a:gd name="T30" fmla="*/ 322580000 w 642"/>
              <a:gd name="T31" fmla="*/ 1459171977 h 643"/>
              <a:gd name="T32" fmla="*/ 236894688 w 642"/>
              <a:gd name="T33" fmla="*/ 1381046301 h 643"/>
              <a:gd name="T34" fmla="*/ 158770638 w 642"/>
              <a:gd name="T35" fmla="*/ 1295360947 h 643"/>
              <a:gd name="T36" fmla="*/ 95765938 w 642"/>
              <a:gd name="T37" fmla="*/ 1194554648 h 643"/>
              <a:gd name="T38" fmla="*/ 47883763 w 642"/>
              <a:gd name="T39" fmla="*/ 1088708033 h 643"/>
              <a:gd name="T40" fmla="*/ 15120938 w 642"/>
              <a:gd name="T41" fmla="*/ 972780789 h 643"/>
              <a:gd name="T42" fmla="*/ 0 w 642"/>
              <a:gd name="T43" fmla="*/ 854334181 h 643"/>
              <a:gd name="T44" fmla="*/ 0 w 642"/>
              <a:gd name="T45" fmla="*/ 768648827 h 643"/>
              <a:gd name="T46" fmla="*/ 15120938 w 642"/>
              <a:gd name="T47" fmla="*/ 645160316 h 643"/>
              <a:gd name="T48" fmla="*/ 47883763 w 642"/>
              <a:gd name="T49" fmla="*/ 531754023 h 643"/>
              <a:gd name="T50" fmla="*/ 95765938 w 642"/>
              <a:gd name="T51" fmla="*/ 425907409 h 643"/>
              <a:gd name="T52" fmla="*/ 158770638 w 642"/>
              <a:gd name="T53" fmla="*/ 325101109 h 643"/>
              <a:gd name="T54" fmla="*/ 236894688 w 642"/>
              <a:gd name="T55" fmla="*/ 239415755 h 643"/>
              <a:gd name="T56" fmla="*/ 322580000 w 642"/>
              <a:gd name="T57" fmla="*/ 161290079 h 643"/>
              <a:gd name="T58" fmla="*/ 423386250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2034700 w 642"/>
              <a:gd name="T73" fmla="*/ 98286936 h 643"/>
              <a:gd name="T74" fmla="*/ 1292840950 w 642"/>
              <a:gd name="T75" fmla="*/ 161290079 h 643"/>
              <a:gd name="T76" fmla="*/ 1378526263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8648827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BDA16D"/>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2" name="Freeform 8"/>
          <p:cNvSpPr>
            <a:spLocks noChangeArrowheads="1"/>
          </p:cNvSpPr>
          <p:nvPr/>
        </p:nvSpPr>
        <p:spPr bwMode="auto">
          <a:xfrm>
            <a:off x="7939088" y="2682875"/>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3564310 w 643"/>
              <a:gd name="T11" fmla="*/ 1383567253 h 643"/>
              <a:gd name="T12" fmla="*/ 1295359678 w 643"/>
              <a:gd name="T13" fmla="*/ 1459171977 h 643"/>
              <a:gd name="T14" fmla="*/ 1197072839 w 643"/>
              <a:gd name="T15" fmla="*/ 1522175121 h 643"/>
              <a:gd name="T16" fmla="*/ 1088706967 w 643"/>
              <a:gd name="T17" fmla="*/ 1572578270 h 643"/>
              <a:gd name="T18" fmla="*/ 972779836 w 643"/>
              <a:gd name="T19" fmla="*/ 1602820160 h 643"/>
              <a:gd name="T20" fmla="*/ 851812395 w 643"/>
              <a:gd name="T21" fmla="*/ 1620462056 h 643"/>
              <a:gd name="T22" fmla="*/ 768646486 w 643"/>
              <a:gd name="T23" fmla="*/ 1620462056 h 643"/>
              <a:gd name="T24" fmla="*/ 645159684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47882152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47882152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5159684 w 643"/>
              <a:gd name="T63" fmla="*/ 17641896 h 643"/>
              <a:gd name="T64" fmla="*/ 768646486 w 643"/>
              <a:gd name="T65" fmla="*/ 0 h 643"/>
              <a:gd name="T66" fmla="*/ 851812395 w 643"/>
              <a:gd name="T67" fmla="*/ 0 h 643"/>
              <a:gd name="T68" fmla="*/ 972779836 w 643"/>
              <a:gd name="T69" fmla="*/ 17641896 h 643"/>
              <a:gd name="T70" fmla="*/ 1088706967 w 643"/>
              <a:gd name="T71" fmla="*/ 50403150 h 643"/>
              <a:gd name="T72" fmla="*/ 1197072839 w 643"/>
              <a:gd name="T73" fmla="*/ 98286936 h 643"/>
              <a:gd name="T74" fmla="*/ 1295359678 w 643"/>
              <a:gd name="T75" fmla="*/ 161290079 h 643"/>
              <a:gd name="T76" fmla="*/ 1383564310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BDA16D"/>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3" name="Freeform 9"/>
          <p:cNvSpPr>
            <a:spLocks noChangeArrowheads="1"/>
          </p:cNvSpPr>
          <p:nvPr/>
        </p:nvSpPr>
        <p:spPr bwMode="auto">
          <a:xfrm>
            <a:off x="6367463" y="2844800"/>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1044949 w 643"/>
              <a:gd name="T11" fmla="*/ 1383567253 h 643"/>
              <a:gd name="T12" fmla="*/ 1295359678 w 643"/>
              <a:gd name="T13" fmla="*/ 1459171977 h 643"/>
              <a:gd name="T14" fmla="*/ 1194553477 w 643"/>
              <a:gd name="T15" fmla="*/ 1522175121 h 643"/>
              <a:gd name="T16" fmla="*/ 1088706967 w 643"/>
              <a:gd name="T17" fmla="*/ 1572578270 h 643"/>
              <a:gd name="T18" fmla="*/ 975299197 w 643"/>
              <a:gd name="T19" fmla="*/ 1602820160 h 643"/>
              <a:gd name="T20" fmla="*/ 854331757 w 643"/>
              <a:gd name="T21" fmla="*/ 1620462056 h 643"/>
              <a:gd name="T22" fmla="*/ 771167435 w 643"/>
              <a:gd name="T23" fmla="*/ 1620462056 h 643"/>
              <a:gd name="T24" fmla="*/ 647679045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50403100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50403100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7679045 w 643"/>
              <a:gd name="T63" fmla="*/ 17641896 h 643"/>
              <a:gd name="T64" fmla="*/ 771167435 w 643"/>
              <a:gd name="T65" fmla="*/ 0 h 643"/>
              <a:gd name="T66" fmla="*/ 854331757 w 643"/>
              <a:gd name="T67" fmla="*/ 0 h 643"/>
              <a:gd name="T68" fmla="*/ 975299197 w 643"/>
              <a:gd name="T69" fmla="*/ 17641896 h 643"/>
              <a:gd name="T70" fmla="*/ 1088706967 w 643"/>
              <a:gd name="T71" fmla="*/ 50403150 h 643"/>
              <a:gd name="T72" fmla="*/ 1194553477 w 643"/>
              <a:gd name="T73" fmla="*/ 98286936 h 643"/>
              <a:gd name="T74" fmla="*/ 1295359678 w 643"/>
              <a:gd name="T75" fmla="*/ 161290079 h 643"/>
              <a:gd name="T76" fmla="*/ 1381044949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E39A1D"/>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4" name="TextBox 15"/>
          <p:cNvSpPr>
            <a:spLocks noChangeArrowheads="1"/>
          </p:cNvSpPr>
          <p:nvPr/>
        </p:nvSpPr>
        <p:spPr bwMode="auto">
          <a:xfrm>
            <a:off x="3114675" y="1001713"/>
            <a:ext cx="12541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5" name="TextBox 15"/>
          <p:cNvSpPr>
            <a:spLocks noChangeArrowheads="1"/>
          </p:cNvSpPr>
          <p:nvPr/>
        </p:nvSpPr>
        <p:spPr bwMode="auto">
          <a:xfrm>
            <a:off x="468153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6" name="TextBox 15"/>
          <p:cNvSpPr>
            <a:spLocks noChangeArrowheads="1"/>
          </p:cNvSpPr>
          <p:nvPr/>
        </p:nvSpPr>
        <p:spPr bwMode="auto">
          <a:xfrm>
            <a:off x="624998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7" name="TextBox 15"/>
          <p:cNvSpPr>
            <a:spLocks noChangeArrowheads="1"/>
          </p:cNvSpPr>
          <p:nvPr/>
        </p:nvSpPr>
        <p:spPr bwMode="auto">
          <a:xfrm>
            <a:off x="7821613" y="10017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8" name="TextBox 15"/>
          <p:cNvSpPr>
            <a:spLocks noChangeArrowheads="1"/>
          </p:cNvSpPr>
          <p:nvPr/>
        </p:nvSpPr>
        <p:spPr bwMode="auto">
          <a:xfrm>
            <a:off x="2346325" y="48069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MH_Others_1"/>
          <p:cNvSpPr>
            <a:spLocks noChangeShapeType="1"/>
          </p:cNvSpPr>
          <p:nvPr/>
        </p:nvSpPr>
        <p:spPr bwMode="auto">
          <a:xfrm>
            <a:off x="6102350" y="49213"/>
            <a:ext cx="28575" cy="6627812"/>
          </a:xfrm>
          <a:prstGeom prst="line">
            <a:avLst/>
          </a:prstGeom>
          <a:noFill/>
          <a:ln w="25400">
            <a:solidFill>
              <a:srgbClr val="EEDCA3"/>
            </a:solidFill>
            <a:bevel/>
          </a:ln>
          <a:extLst>
            <a:ext uri="{909E8E84-426E-40DD-AFC4-6F175D3DCCD1}">
              <a14:hiddenFill xmlns:a14="http://schemas.microsoft.com/office/drawing/2010/main">
                <a:noFill/>
              </a14:hiddenFill>
            </a:ext>
          </a:extLst>
        </p:spPr>
        <p:txBody>
          <a:bodyPr/>
          <a:lstStyle/>
          <a:p>
            <a:endParaRPr lang="zh-CN" altLang="en-US"/>
          </a:p>
        </p:txBody>
      </p:sp>
      <p:sp>
        <p:nvSpPr>
          <p:cNvPr id="2052" name="MH_Others_2"/>
          <p:cNvSpPr>
            <a:spLocks noChangeArrowheads="1"/>
          </p:cNvSpPr>
          <p:nvPr/>
        </p:nvSpPr>
        <p:spPr bwMode="auto">
          <a:xfrm>
            <a:off x="6011863" y="6573838"/>
            <a:ext cx="241300" cy="207962"/>
          </a:xfrm>
          <a:prstGeom prst="triangle">
            <a:avLst>
              <a:gd name="adj" fmla="val 50000"/>
            </a:avLst>
          </a:prstGeom>
          <a:solidFill>
            <a:srgbClr val="BBD6E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3" name="MH_Number_1"/>
          <p:cNvSpPr>
            <a:spLocks noChangeArrowheads="1"/>
          </p:cNvSpPr>
          <p:nvPr/>
        </p:nvSpPr>
        <p:spPr bwMode="auto">
          <a:xfrm>
            <a:off x="6135688" y="1050925"/>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01</a:t>
            </a:r>
            <a:endParaRPr lang="zh-CN" altLang="en-US" sz="2800" b="1">
              <a:solidFill>
                <a:srgbClr val="294166"/>
              </a:solidFill>
              <a:ea typeface="Microsoft YaHei UI" pitchFamily="34" charset="-122"/>
              <a:sym typeface="Times New Roman" panose="02020603050405020304" pitchFamily="18" charset="0"/>
            </a:endParaRPr>
          </a:p>
        </p:txBody>
      </p:sp>
      <p:sp>
        <p:nvSpPr>
          <p:cNvPr id="2054" name="MH_Number_2"/>
          <p:cNvSpPr>
            <a:spLocks noChangeArrowheads="1"/>
          </p:cNvSpPr>
          <p:nvPr/>
        </p:nvSpPr>
        <p:spPr bwMode="auto">
          <a:xfrm flipH="1">
            <a:off x="5413375" y="2012950"/>
            <a:ext cx="693738"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02</a:t>
            </a:r>
            <a:endParaRPr lang="zh-CN" altLang="en-US" sz="2800" b="1">
              <a:solidFill>
                <a:srgbClr val="294166"/>
              </a:solidFill>
              <a:ea typeface="Microsoft YaHei UI" pitchFamily="34" charset="-122"/>
              <a:sym typeface="Times New Roman" panose="02020603050405020304" pitchFamily="18" charset="0"/>
            </a:endParaRPr>
          </a:p>
        </p:txBody>
      </p:sp>
      <p:sp>
        <p:nvSpPr>
          <p:cNvPr id="2055" name="MH_Others_3"/>
          <p:cNvSpPr>
            <a:spLocks noChangeArrowheads="1"/>
          </p:cNvSpPr>
          <p:nvPr/>
        </p:nvSpPr>
        <p:spPr bwMode="auto">
          <a:xfrm flipH="1">
            <a:off x="4092575" y="85725"/>
            <a:ext cx="2019300" cy="849313"/>
          </a:xfrm>
          <a:prstGeom prst="homePlate">
            <a:avLst>
              <a:gd name="adj" fmla="val 59439"/>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zh-CN" altLang="en-US" sz="4000" b="1">
                <a:solidFill>
                  <a:srgbClr val="294166"/>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a:p>
        </p:txBody>
      </p:sp>
      <p:sp>
        <p:nvSpPr>
          <p:cNvPr id="2056" name="MH_Number_1"/>
          <p:cNvSpPr>
            <a:spLocks noChangeArrowheads="1"/>
          </p:cNvSpPr>
          <p:nvPr/>
        </p:nvSpPr>
        <p:spPr bwMode="auto">
          <a:xfrm>
            <a:off x="6145213" y="2952750"/>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03</a:t>
            </a:r>
            <a:endParaRPr lang="zh-CN" altLang="en-US" sz="2800" b="1">
              <a:solidFill>
                <a:srgbClr val="294166"/>
              </a:solidFill>
              <a:ea typeface="Microsoft YaHei UI" pitchFamily="34" charset="-122"/>
              <a:sym typeface="Times New Roman" panose="02020603050405020304" pitchFamily="18" charset="0"/>
            </a:endParaRPr>
          </a:p>
        </p:txBody>
      </p:sp>
      <p:sp>
        <p:nvSpPr>
          <p:cNvPr id="2057" name="MH_Number_2"/>
          <p:cNvSpPr>
            <a:spLocks noChangeArrowheads="1"/>
          </p:cNvSpPr>
          <p:nvPr/>
        </p:nvSpPr>
        <p:spPr bwMode="auto">
          <a:xfrm flipH="1">
            <a:off x="5403850" y="3913188"/>
            <a:ext cx="695325" cy="606425"/>
          </a:xfrm>
          <a:prstGeom prst="homePlate">
            <a:avLst>
              <a:gd name="adj" fmla="val 28665"/>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04</a:t>
            </a:r>
            <a:endParaRPr lang="zh-CN" altLang="en-US" sz="2800" b="1">
              <a:solidFill>
                <a:srgbClr val="294166"/>
              </a:solidFill>
              <a:ea typeface="Microsoft YaHei UI" pitchFamily="34" charset="-122"/>
              <a:sym typeface="Times New Roman" panose="02020603050405020304" pitchFamily="18" charset="0"/>
            </a:endParaRPr>
          </a:p>
        </p:txBody>
      </p:sp>
      <p:sp>
        <p:nvSpPr>
          <p:cNvPr id="2058" name="MH_Number_1"/>
          <p:cNvSpPr>
            <a:spLocks noChangeArrowheads="1"/>
          </p:cNvSpPr>
          <p:nvPr/>
        </p:nvSpPr>
        <p:spPr bwMode="auto">
          <a:xfrm>
            <a:off x="6148388" y="4854575"/>
            <a:ext cx="693737" cy="606425"/>
          </a:xfrm>
          <a:prstGeom prst="homePlate">
            <a:avLst>
              <a:gd name="adj" fmla="val 28599"/>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05</a:t>
            </a:r>
            <a:endParaRPr lang="zh-CN" altLang="en-US" sz="2800" b="1">
              <a:solidFill>
                <a:srgbClr val="294166"/>
              </a:solidFill>
              <a:ea typeface="Microsoft YaHei UI" pitchFamily="34" charset="-122"/>
              <a:sym typeface="Times New Roman" panose="02020603050405020304" pitchFamily="18" charset="0"/>
            </a:endParaRPr>
          </a:p>
        </p:txBody>
      </p:sp>
      <p:sp>
        <p:nvSpPr>
          <p:cNvPr id="2059" name="MH_Number_2"/>
          <p:cNvSpPr>
            <a:spLocks noChangeArrowheads="1"/>
          </p:cNvSpPr>
          <p:nvPr/>
        </p:nvSpPr>
        <p:spPr bwMode="auto">
          <a:xfrm flipH="1">
            <a:off x="5416550" y="5819775"/>
            <a:ext cx="695325" cy="606425"/>
          </a:xfrm>
          <a:prstGeom prst="homePlate">
            <a:avLst>
              <a:gd name="adj" fmla="val 28665"/>
            </a:avLst>
          </a:pr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0" tIns="0" rIns="0" bIns="0" anchor="ctr"/>
          <a:lstStyle/>
          <a:p>
            <a:pPr algn="ctr">
              <a:buFont typeface="Arial" panose="020B0604020202020204" pitchFamily="34" charset="0"/>
              <a:buNone/>
            </a:pPr>
            <a:r>
              <a:rPr lang="en-US" altLang="zh-CN" sz="2800" b="1">
                <a:solidFill>
                  <a:srgbClr val="294166"/>
                </a:solidFill>
                <a:ea typeface="Microsoft YaHei UI" pitchFamily="34" charset="-122"/>
                <a:sym typeface="Times New Roman" panose="02020603050405020304" pitchFamily="18" charset="0"/>
              </a:rPr>
              <a:t>06</a:t>
            </a:r>
            <a:endParaRPr lang="zh-CN" altLang="en-US" sz="2800" b="1">
              <a:solidFill>
                <a:srgbClr val="294166"/>
              </a:solidFill>
              <a:ea typeface="Microsoft YaHei UI" pitchFamily="34" charset="-122"/>
              <a:sym typeface="Times New Roman" panose="02020603050405020304" pitchFamily="18" charset="0"/>
            </a:endParaRPr>
          </a:p>
        </p:txBody>
      </p:sp>
      <p:sp>
        <p:nvSpPr>
          <p:cNvPr id="2060" name="矩形 39"/>
          <p:cNvSpPr>
            <a:spLocks noChangeArrowheads="1"/>
          </p:cNvSpPr>
          <p:nvPr/>
        </p:nvSpPr>
        <p:spPr bwMode="auto">
          <a:xfrm>
            <a:off x="7042150" y="1190625"/>
            <a:ext cx="45339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1" name="矩形 41"/>
          <p:cNvSpPr>
            <a:spLocks noChangeArrowheads="1"/>
          </p:cNvSpPr>
          <p:nvPr/>
        </p:nvSpPr>
        <p:spPr bwMode="auto">
          <a:xfrm>
            <a:off x="6999288" y="3138488"/>
            <a:ext cx="453548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2" name="矩形 43"/>
          <p:cNvSpPr>
            <a:spLocks noChangeArrowheads="1"/>
          </p:cNvSpPr>
          <p:nvPr/>
        </p:nvSpPr>
        <p:spPr bwMode="auto">
          <a:xfrm>
            <a:off x="7042150" y="5030788"/>
            <a:ext cx="45339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3" name="矩形 45"/>
          <p:cNvSpPr>
            <a:spLocks noChangeArrowheads="1"/>
          </p:cNvSpPr>
          <p:nvPr/>
        </p:nvSpPr>
        <p:spPr bwMode="auto">
          <a:xfrm>
            <a:off x="1624013" y="2117725"/>
            <a:ext cx="35798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4" name="矩形 47"/>
          <p:cNvSpPr>
            <a:spLocks noChangeArrowheads="1"/>
          </p:cNvSpPr>
          <p:nvPr/>
        </p:nvSpPr>
        <p:spPr bwMode="auto">
          <a:xfrm>
            <a:off x="1644650" y="3990975"/>
            <a:ext cx="35798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5" name="矩形 51"/>
          <p:cNvSpPr>
            <a:spLocks noChangeArrowheads="1"/>
          </p:cNvSpPr>
          <p:nvPr/>
        </p:nvSpPr>
        <p:spPr bwMode="auto">
          <a:xfrm>
            <a:off x="1684338" y="5937250"/>
            <a:ext cx="3579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1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                                  输入简单的文字概述简单的文字</a:t>
            </a:r>
            <a:endParaRPr lang="zh-CN" altLang="en-US" sz="1100">
              <a:solidFill>
                <a:srgbClr val="BDA16D"/>
              </a:solidFill>
              <a:latin typeface="Calibri" panose="020F0502020204030204" pitchFamily="34" charset="0"/>
              <a:sym typeface="宋体" panose="02010600030101010101" pitchFamily="2" charset="-122"/>
            </a:endParaRPr>
          </a:p>
        </p:txBody>
      </p:sp>
      <p:sp>
        <p:nvSpPr>
          <p:cNvPr id="2066" name="MH_Entry_1"/>
          <p:cNvSpPr>
            <a:spLocks noChangeArrowheads="1"/>
          </p:cNvSpPr>
          <p:nvPr/>
        </p:nvSpPr>
        <p:spPr bwMode="auto">
          <a:xfrm>
            <a:off x="2063750" y="1651000"/>
            <a:ext cx="313848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algn="ctr">
              <a:buFont typeface="Arial" panose="020B0604020202020204" pitchFamily="34" charset="0"/>
              <a:buNone/>
            </a:pPr>
            <a:r>
              <a:rPr lang="zh-CN" altLang="en-US" sz="2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研究背景</a:t>
            </a:r>
            <a:r>
              <a:rPr lang="en-US" altLang="zh-CN" sz="2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3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Background</a:t>
            </a:r>
            <a:endParaRPr lang="zh-CN" altLang="en-US"/>
          </a:p>
        </p:txBody>
      </p:sp>
      <p:sp>
        <p:nvSpPr>
          <p:cNvPr id="2067" name="MH_Entry_1"/>
          <p:cNvSpPr>
            <a:spLocks noChangeArrowheads="1"/>
          </p:cNvSpPr>
          <p:nvPr/>
        </p:nvSpPr>
        <p:spPr bwMode="auto">
          <a:xfrm>
            <a:off x="6954838" y="2690813"/>
            <a:ext cx="2938462"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algn="ctr">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研究目的</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Research Goal</a:t>
            </a:r>
            <a:endParaRPr lang="en-US" altLang="zh-CN" sz="1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8" name="矩形 55"/>
          <p:cNvSpPr>
            <a:spLocks noChangeArrowheads="1"/>
          </p:cNvSpPr>
          <p:nvPr/>
        </p:nvSpPr>
        <p:spPr bwMode="auto">
          <a:xfrm>
            <a:off x="7042150" y="798513"/>
            <a:ext cx="297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课题综述</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Project Overview</a:t>
            </a:r>
            <a:endParaRPr lang="en-US" altLang="zh-CN"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9" name="矩形 56"/>
          <p:cNvSpPr>
            <a:spLocks noChangeArrowheads="1"/>
          </p:cNvSpPr>
          <p:nvPr/>
        </p:nvSpPr>
        <p:spPr bwMode="auto">
          <a:xfrm>
            <a:off x="1562100" y="3587750"/>
            <a:ext cx="4019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algn="ctr">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研究方法</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Research Process</a:t>
            </a:r>
            <a:endParaRPr lang="zh-CN" altLang="en-US"/>
          </a:p>
        </p:txBody>
      </p:sp>
      <p:sp>
        <p:nvSpPr>
          <p:cNvPr id="2070" name="矩形 57"/>
          <p:cNvSpPr>
            <a:spLocks noChangeArrowheads="1"/>
          </p:cNvSpPr>
          <p:nvPr/>
        </p:nvSpPr>
        <p:spPr bwMode="auto">
          <a:xfrm>
            <a:off x="7042150" y="4652963"/>
            <a:ext cx="252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研究结果</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Results</a:t>
            </a:r>
            <a:endParaRPr lang="zh-CN" altLang="en-US"/>
          </a:p>
        </p:txBody>
      </p:sp>
      <p:sp>
        <p:nvSpPr>
          <p:cNvPr id="2071" name="矩形 58"/>
          <p:cNvSpPr>
            <a:spLocks noChangeArrowheads="1"/>
          </p:cNvSpPr>
          <p:nvPr/>
        </p:nvSpPr>
        <p:spPr bwMode="auto">
          <a:xfrm>
            <a:off x="2444750" y="5534025"/>
            <a:ext cx="2813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参考文献</a:t>
            </a:r>
            <a:r>
              <a:rPr lang="en-US" altLang="zh-CN" sz="2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The Reference</a:t>
            </a:r>
            <a:endParaRPr lang="en-US" altLang="zh-CN" sz="15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5</a:t>
            </a:r>
            <a:endParaRPr lang="zh-CN" altLang="en-US" sz="28700">
              <a:solidFill>
                <a:srgbClr val="E39A1D"/>
              </a:solidFill>
              <a:latin typeface="Impact" panose="020B0806030902050204" pitchFamily="34" charset="0"/>
              <a:sym typeface="Impact" panose="020B0806030902050204" pitchFamily="34" charset="0"/>
            </a:endParaRPr>
          </a:p>
        </p:txBody>
      </p:sp>
      <p:sp>
        <p:nvSpPr>
          <p:cNvPr id="20484"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20485" name="直接连接符 9"/>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486" name="矩形 10"/>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研究结果</a:t>
            </a:r>
            <a:endParaRPr 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7" name="矩形 11"/>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20488"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0489" name="矩形 13"/>
          <p:cNvSpPr>
            <a:spLocks noChangeArrowheads="1"/>
          </p:cNvSpPr>
          <p:nvPr/>
        </p:nvSpPr>
        <p:spPr bwMode="auto">
          <a:xfrm>
            <a:off x="3298825" y="4083050"/>
            <a:ext cx="1439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Results</a:t>
            </a:r>
            <a:endPar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49"/>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2289175"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图片 50"/>
          <p:cNvPicPr>
            <a:picLocks noChangeAspect="1" noChangeArrowheads="1"/>
          </p:cNvPicPr>
          <p:nvPr/>
        </p:nvPicPr>
        <p:blipFill>
          <a:blip r:embed="rId3">
            <a:extLst>
              <a:ext uri="{28A0092B-C50C-407E-A947-70E740481C1C}">
                <a14:useLocalDpi xmlns:a14="http://schemas.microsoft.com/office/drawing/2010/main" val="0"/>
              </a:ext>
            </a:extLst>
          </a:blip>
          <a:srcRect r="728" b="4532"/>
          <a:stretch>
            <a:fillRect/>
          </a:stretch>
        </p:blipFill>
        <p:spPr bwMode="auto">
          <a:xfrm>
            <a:off x="7607300"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图片 51"/>
          <p:cNvPicPr>
            <a:picLocks noChangeAspect="1" noChangeArrowheads="1"/>
          </p:cNvPicPr>
          <p:nvPr/>
        </p:nvPicPr>
        <p:blipFill>
          <a:blip r:embed="rId4">
            <a:extLst>
              <a:ext uri="{28A0092B-C50C-407E-A947-70E740481C1C}">
                <a14:useLocalDpi xmlns:a14="http://schemas.microsoft.com/office/drawing/2010/main" val="0"/>
              </a:ext>
            </a:extLst>
          </a:blip>
          <a:srcRect r="645" b="5499"/>
          <a:stretch>
            <a:fillRect/>
          </a:stretch>
        </p:blipFill>
        <p:spPr bwMode="auto">
          <a:xfrm>
            <a:off x="3565525" y="2438400"/>
            <a:ext cx="25368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图片 1"/>
          <p:cNvPicPr>
            <a:picLocks noChangeAspect="1" noChangeArrowheads="1"/>
          </p:cNvPicPr>
          <p:nvPr/>
        </p:nvPicPr>
        <p:blipFill>
          <a:blip r:embed="rId5">
            <a:extLst>
              <a:ext uri="{28A0092B-C50C-407E-A947-70E740481C1C}">
                <a14:useLocalDpi xmlns:a14="http://schemas.microsoft.com/office/drawing/2010/main" val="0"/>
              </a:ext>
            </a:extLst>
          </a:blip>
          <a:srcRect r="2098" b="7594"/>
          <a:stretch>
            <a:fillRect/>
          </a:stretch>
        </p:blipFill>
        <p:spPr bwMode="auto">
          <a:xfrm>
            <a:off x="4946650" y="717550"/>
            <a:ext cx="255587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图片 3"/>
          <p:cNvPicPr>
            <a:picLocks noChangeAspect="1" noChangeArrowheads="1"/>
          </p:cNvPicPr>
          <p:nvPr/>
        </p:nvPicPr>
        <p:blipFill>
          <a:blip r:embed="rId6">
            <a:extLst>
              <a:ext uri="{28A0092B-C50C-407E-A947-70E740481C1C}">
                <a14:useLocalDpi xmlns:a14="http://schemas.microsoft.com/office/drawing/2010/main" val="0"/>
              </a:ext>
            </a:extLst>
          </a:blip>
          <a:srcRect r="577" b="4575"/>
          <a:stretch>
            <a:fillRect/>
          </a:stretch>
        </p:blipFill>
        <p:spPr bwMode="auto">
          <a:xfrm>
            <a:off x="6457950" y="2438400"/>
            <a:ext cx="25542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Box 15"/>
          <p:cNvSpPr>
            <a:spLocks noChangeArrowheads="1"/>
          </p:cNvSpPr>
          <p:nvPr/>
        </p:nvSpPr>
        <p:spPr bwMode="auto">
          <a:xfrm>
            <a:off x="2117725" y="5119688"/>
            <a:ext cx="80422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3" name="矩形 53"/>
          <p:cNvSpPr>
            <a:spLocks noChangeArrowheads="1"/>
          </p:cNvSpPr>
          <p:nvPr/>
        </p:nvSpPr>
        <p:spPr bwMode="auto">
          <a:xfrm>
            <a:off x="3754438" y="4456113"/>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E39A1D"/>
              </a:solidFill>
              <a:latin typeface="Calibri" panose="020F0502020204030204" pitchFamily="34" charset="0"/>
              <a:sym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表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33" name="矩形 66"/>
          <p:cNvSpPr>
            <a:spLocks noChangeArrowheads="1"/>
          </p:cNvSpPr>
          <p:nvPr/>
        </p:nvSpPr>
        <p:spPr bwMode="auto">
          <a:xfrm>
            <a:off x="4029075" y="4549775"/>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任意多边形 1"/>
          <p:cNvSpPr>
            <a:spLocks noChangeArrowheads="1"/>
          </p:cNvSpPr>
          <p:nvPr/>
        </p:nvSpPr>
        <p:spPr bwMode="auto">
          <a:xfrm rot="9257144">
            <a:off x="5945188" y="4556125"/>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56" name="任意多边形 2"/>
          <p:cNvSpPr>
            <a:spLocks noChangeArrowheads="1"/>
          </p:cNvSpPr>
          <p:nvPr/>
        </p:nvSpPr>
        <p:spPr bwMode="auto">
          <a:xfrm rot="-9257142">
            <a:off x="4549775" y="4556125"/>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57" name="任意多边形 3"/>
          <p:cNvSpPr>
            <a:spLocks noChangeArrowheads="1"/>
          </p:cNvSpPr>
          <p:nvPr/>
        </p:nvSpPr>
        <p:spPr bwMode="auto">
          <a:xfrm rot="-6171429">
            <a:off x="3679825" y="3465513"/>
            <a:ext cx="1797050" cy="508000"/>
          </a:xfrm>
          <a:custGeom>
            <a:avLst/>
            <a:gdLst>
              <a:gd name="T0" fmla="*/ 0 w 2085975"/>
              <a:gd name="T1" fmla="*/ 0 h 590550"/>
              <a:gd name="T2" fmla="*/ 1548144 w 2085975"/>
              <a:gd name="T3" fmla="*/ 0 h 590550"/>
              <a:gd name="T4" fmla="*/ 774072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58" name="任意多边形 4"/>
          <p:cNvSpPr>
            <a:spLocks noChangeArrowheads="1"/>
          </p:cNvSpPr>
          <p:nvPr/>
        </p:nvSpPr>
        <p:spPr bwMode="auto">
          <a:xfrm rot="-3085714">
            <a:off x="3990181" y="2104232"/>
            <a:ext cx="1795463" cy="508000"/>
          </a:xfrm>
          <a:custGeom>
            <a:avLst/>
            <a:gdLst>
              <a:gd name="T0" fmla="*/ 0 w 2085975"/>
              <a:gd name="T1" fmla="*/ 0 h 590550"/>
              <a:gd name="T2" fmla="*/ 1545410 w 2085975"/>
              <a:gd name="T3" fmla="*/ 0 h 590550"/>
              <a:gd name="T4" fmla="*/ 772706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59" name="任意多边形 5"/>
          <p:cNvSpPr>
            <a:spLocks noChangeArrowheads="1"/>
          </p:cNvSpPr>
          <p:nvPr/>
        </p:nvSpPr>
        <p:spPr bwMode="auto">
          <a:xfrm>
            <a:off x="5248275" y="1500188"/>
            <a:ext cx="1795463" cy="508000"/>
          </a:xfrm>
          <a:custGeom>
            <a:avLst/>
            <a:gdLst>
              <a:gd name="T0" fmla="*/ 0 w 2085975"/>
              <a:gd name="T1" fmla="*/ 0 h 590550"/>
              <a:gd name="T2" fmla="*/ 1545410 w 2085975"/>
              <a:gd name="T3" fmla="*/ 0 h 590550"/>
              <a:gd name="T4" fmla="*/ 772706 w 2085975"/>
              <a:gd name="T5" fmla="*/ 436989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60" name="任意多边形 6"/>
          <p:cNvSpPr>
            <a:spLocks noChangeArrowheads="1"/>
          </p:cNvSpPr>
          <p:nvPr/>
        </p:nvSpPr>
        <p:spPr bwMode="auto">
          <a:xfrm rot="3085714">
            <a:off x="6505575" y="2103438"/>
            <a:ext cx="1795463" cy="509587"/>
          </a:xfrm>
          <a:custGeom>
            <a:avLst/>
            <a:gdLst>
              <a:gd name="T0" fmla="*/ 0 w 2085975"/>
              <a:gd name="T1" fmla="*/ 0 h 590550"/>
              <a:gd name="T2" fmla="*/ 1545410 w 2085975"/>
              <a:gd name="T3" fmla="*/ 0 h 590550"/>
              <a:gd name="T4" fmla="*/ 772706 w 2085975"/>
              <a:gd name="T5" fmla="*/ 439724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61" name="任意多边形 7"/>
          <p:cNvSpPr>
            <a:spLocks noChangeArrowheads="1"/>
          </p:cNvSpPr>
          <p:nvPr/>
        </p:nvSpPr>
        <p:spPr bwMode="auto">
          <a:xfrm rot="6171428">
            <a:off x="6814344" y="3464719"/>
            <a:ext cx="1797050" cy="509588"/>
          </a:xfrm>
          <a:custGeom>
            <a:avLst/>
            <a:gdLst>
              <a:gd name="T0" fmla="*/ 0 w 2085975"/>
              <a:gd name="T1" fmla="*/ 0 h 590550"/>
              <a:gd name="T2" fmla="*/ 1548144 w 2085975"/>
              <a:gd name="T3" fmla="*/ 0 h 590550"/>
              <a:gd name="T4" fmla="*/ 774072 w 2085975"/>
              <a:gd name="T5" fmla="*/ 439726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3562" name="矩形 3"/>
          <p:cNvSpPr>
            <a:spLocks noChangeArrowheads="1"/>
          </p:cNvSpPr>
          <p:nvPr/>
        </p:nvSpPr>
        <p:spPr bwMode="auto">
          <a:xfrm>
            <a:off x="5164138" y="2997200"/>
            <a:ext cx="201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3563" name="矩形 9"/>
          <p:cNvSpPr>
            <a:spLocks noChangeArrowheads="1"/>
          </p:cNvSpPr>
          <p:nvPr/>
        </p:nvSpPr>
        <p:spPr bwMode="auto">
          <a:xfrm>
            <a:off x="5438775" y="7683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4" name="矩形 10"/>
          <p:cNvSpPr>
            <a:spLocks noChangeArrowheads="1"/>
          </p:cNvSpPr>
          <p:nvPr/>
        </p:nvSpPr>
        <p:spPr bwMode="auto">
          <a:xfrm>
            <a:off x="8229600"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5" name="矩形 11"/>
          <p:cNvSpPr>
            <a:spLocks noChangeArrowheads="1"/>
          </p:cNvSpPr>
          <p:nvPr/>
        </p:nvSpPr>
        <p:spPr bwMode="auto">
          <a:xfrm>
            <a:off x="8589963"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6" name="矩形 12"/>
          <p:cNvSpPr>
            <a:spLocks noChangeArrowheads="1"/>
          </p:cNvSpPr>
          <p:nvPr/>
        </p:nvSpPr>
        <p:spPr bwMode="auto">
          <a:xfrm>
            <a:off x="752633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7" name="矩形 13"/>
          <p:cNvSpPr>
            <a:spLocks noChangeArrowheads="1"/>
          </p:cNvSpPr>
          <p:nvPr/>
        </p:nvSpPr>
        <p:spPr bwMode="auto">
          <a:xfrm>
            <a:off x="326548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8" name="矩形 14"/>
          <p:cNvSpPr>
            <a:spLocks noChangeArrowheads="1"/>
          </p:cNvSpPr>
          <p:nvPr/>
        </p:nvSpPr>
        <p:spPr bwMode="auto">
          <a:xfrm>
            <a:off x="2276475"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9" name="矩形 15"/>
          <p:cNvSpPr>
            <a:spLocks noChangeArrowheads="1"/>
          </p:cNvSpPr>
          <p:nvPr/>
        </p:nvSpPr>
        <p:spPr bwMode="auto">
          <a:xfrm>
            <a:off x="2625725"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70" name="矩形 16"/>
          <p:cNvSpPr>
            <a:spLocks noChangeArrowheads="1"/>
          </p:cNvSpPr>
          <p:nvPr/>
        </p:nvSpPr>
        <p:spPr bwMode="auto">
          <a:xfrm>
            <a:off x="2547938" y="2109788"/>
            <a:ext cx="15700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1" name="矩形 17"/>
          <p:cNvSpPr>
            <a:spLocks noChangeArrowheads="1"/>
          </p:cNvSpPr>
          <p:nvPr/>
        </p:nvSpPr>
        <p:spPr bwMode="auto">
          <a:xfrm>
            <a:off x="8151813" y="2105025"/>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2" name="矩形 18"/>
          <p:cNvSpPr>
            <a:spLocks noChangeArrowheads="1"/>
          </p:cNvSpPr>
          <p:nvPr/>
        </p:nvSpPr>
        <p:spPr bwMode="auto">
          <a:xfrm>
            <a:off x="2200275" y="39703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3" name="矩形 19"/>
          <p:cNvSpPr>
            <a:spLocks noChangeArrowheads="1"/>
          </p:cNvSpPr>
          <p:nvPr/>
        </p:nvSpPr>
        <p:spPr bwMode="auto">
          <a:xfrm>
            <a:off x="8580438" y="3968750"/>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4" name="矩形 20"/>
          <p:cNvSpPr>
            <a:spLocks noChangeArrowheads="1"/>
          </p:cNvSpPr>
          <p:nvPr/>
        </p:nvSpPr>
        <p:spPr bwMode="auto">
          <a:xfrm>
            <a:off x="3232150" y="5348288"/>
            <a:ext cx="1570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5" name="矩形 21"/>
          <p:cNvSpPr>
            <a:spLocks noChangeArrowheads="1"/>
          </p:cNvSpPr>
          <p:nvPr/>
        </p:nvSpPr>
        <p:spPr bwMode="auto">
          <a:xfrm>
            <a:off x="7454900" y="5391150"/>
            <a:ext cx="15684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
        <p:nvSpPr>
          <p:cNvPr id="23576" name="矩形 23"/>
          <p:cNvSpPr>
            <a:spLocks noChangeArrowheads="1"/>
          </p:cNvSpPr>
          <p:nvPr/>
        </p:nvSpPr>
        <p:spPr bwMode="auto">
          <a:xfrm>
            <a:off x="5360988" y="1106488"/>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chemeClr val="bg1"/>
              </a:solidFill>
              <a:latin typeface="Calibri" panose="020F0502020204030204" pitchFamily="34" charset="0"/>
              <a:sym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文本框 4"/>
          <p:cNvSpPr>
            <a:spLocks noChangeArrowheads="1"/>
          </p:cNvSpPr>
          <p:nvPr/>
        </p:nvSpPr>
        <p:spPr bwMode="auto">
          <a:xfrm>
            <a:off x="7431088" y="2217738"/>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a:lnSpc>
                <a:spcPct val="130000"/>
              </a:lnSpc>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0" name="文本框 4"/>
          <p:cNvSpPr>
            <a:spLocks noChangeArrowheads="1"/>
          </p:cNvSpPr>
          <p:nvPr/>
        </p:nvSpPr>
        <p:spPr bwMode="auto">
          <a:xfrm>
            <a:off x="7245350" y="2676525"/>
            <a:ext cx="38687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30000"/>
              </a:lnSpc>
              <a:buFont typeface="Arial" panose="020B0604020202020204" pitchFamily="34" charset="0"/>
              <a:buNone/>
            </a:pPr>
            <a:endParaRPr lang="zh-CN" altLang="zh-CN" sz="1000">
              <a:solidFill>
                <a:srgbClr val="5C5C5C"/>
              </a:solidFill>
              <a:ea typeface="微软雅黑" panose="020B0503020204020204" pitchFamily="34" charset="-122"/>
              <a:sym typeface="Arial" panose="020B0604020202020204" pitchFamily="34" charset="0"/>
            </a:endParaRPr>
          </a:p>
        </p:txBody>
      </p:sp>
      <p:sp>
        <p:nvSpPr>
          <p:cNvPr id="24581" name="椭圆 11"/>
          <p:cNvSpPr>
            <a:spLocks noChangeArrowheads="1"/>
          </p:cNvSpPr>
          <p:nvPr/>
        </p:nvSpPr>
        <p:spPr bwMode="auto">
          <a:xfrm>
            <a:off x="6457950" y="3232150"/>
            <a:ext cx="787400" cy="788988"/>
          </a:xfrm>
          <a:prstGeom prst="ellipse">
            <a:avLst/>
          </a:pr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4582" name="椭圆 13"/>
          <p:cNvSpPr>
            <a:spLocks noChangeArrowheads="1"/>
          </p:cNvSpPr>
          <p:nvPr/>
        </p:nvSpPr>
        <p:spPr bwMode="auto">
          <a:xfrm>
            <a:off x="6457950" y="2255838"/>
            <a:ext cx="787400" cy="785812"/>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4583" name="椭圆 15"/>
          <p:cNvSpPr>
            <a:spLocks noChangeArrowheads="1"/>
          </p:cNvSpPr>
          <p:nvPr/>
        </p:nvSpPr>
        <p:spPr bwMode="auto">
          <a:xfrm>
            <a:off x="6457950" y="4210050"/>
            <a:ext cx="787400" cy="788988"/>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8BE900"/>
              </a:solidFill>
              <a:latin typeface="宋体" panose="02010600030101010101" pitchFamily="2" charset="-122"/>
              <a:sym typeface="宋体" panose="02010600030101010101" pitchFamily="2" charset="-122"/>
            </a:endParaRPr>
          </a:p>
        </p:txBody>
      </p:sp>
      <p:sp>
        <p:nvSpPr>
          <p:cNvPr id="24584" name="椭圆 17"/>
          <p:cNvSpPr>
            <a:spLocks noChangeArrowheads="1"/>
          </p:cNvSpPr>
          <p:nvPr/>
        </p:nvSpPr>
        <p:spPr bwMode="auto">
          <a:xfrm>
            <a:off x="6457950" y="5187950"/>
            <a:ext cx="787400" cy="787400"/>
          </a:xfrm>
          <a:prstGeom prst="ellipse">
            <a:avLst/>
          </a:pr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EEDCA3"/>
              </a:solidFill>
              <a:latin typeface="宋体" panose="02010600030101010101" pitchFamily="2" charset="-122"/>
              <a:sym typeface="宋体" panose="02010600030101010101" pitchFamily="2" charset="-122"/>
            </a:endParaRPr>
          </a:p>
        </p:txBody>
      </p:sp>
      <p:sp>
        <p:nvSpPr>
          <p:cNvPr id="24585" name="TextBox 15"/>
          <p:cNvSpPr>
            <a:spLocks noChangeArrowheads="1"/>
          </p:cNvSpPr>
          <p:nvPr/>
        </p:nvSpPr>
        <p:spPr bwMode="auto">
          <a:xfrm>
            <a:off x="1144588" y="903288"/>
            <a:ext cx="98726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586" name="图片 20"/>
          <p:cNvPicPr>
            <a:picLocks noChangeAspect="1" noChangeArrowheads="1"/>
          </p:cNvPicPr>
          <p:nvPr/>
        </p:nvPicPr>
        <p:blipFill>
          <a:blip r:embed="rId2">
            <a:extLst>
              <a:ext uri="{28A0092B-C50C-407E-A947-70E740481C1C}">
                <a14:useLocalDpi xmlns:a14="http://schemas.microsoft.com/office/drawing/2010/main" val="0"/>
              </a:ext>
            </a:extLst>
          </a:blip>
          <a:srcRect r="635" b="10454"/>
          <a:stretch>
            <a:fillRect/>
          </a:stretch>
        </p:blipFill>
        <p:spPr bwMode="auto">
          <a:xfrm>
            <a:off x="1144588" y="2590800"/>
            <a:ext cx="4960937"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7" name="文本框 4"/>
          <p:cNvSpPr>
            <a:spLocks noChangeArrowheads="1"/>
          </p:cNvSpPr>
          <p:nvPr/>
        </p:nvSpPr>
        <p:spPr bwMode="auto">
          <a:xfrm>
            <a:off x="7431088" y="3259138"/>
            <a:ext cx="3868737"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a:lnSpc>
                <a:spcPct val="130000"/>
              </a:lnSpc>
              <a:buFont typeface="Arial" panose="020B0604020202020204" pitchFamily="34" charset="0"/>
              <a:buNone/>
            </a:pPr>
            <a:r>
              <a:rPr lang="zh-CN" alt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8" name="文本框 4"/>
          <p:cNvSpPr>
            <a:spLocks noChangeArrowheads="1"/>
          </p:cNvSpPr>
          <p:nvPr/>
        </p:nvSpPr>
        <p:spPr bwMode="auto">
          <a:xfrm>
            <a:off x="7431088" y="4210050"/>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a:lnSpc>
                <a:spcPct val="130000"/>
              </a:lnSpc>
              <a:buFont typeface="Arial" panose="020B0604020202020204" pitchFamily="34" charset="0"/>
              <a:buNone/>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9" name="文本框 4"/>
          <p:cNvSpPr>
            <a:spLocks noChangeArrowheads="1"/>
          </p:cNvSpPr>
          <p:nvPr/>
        </p:nvSpPr>
        <p:spPr bwMode="auto">
          <a:xfrm>
            <a:off x="7431088" y="5187950"/>
            <a:ext cx="386873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pPr>
              <a:lnSpc>
                <a:spcPct val="130000"/>
              </a:lnSpc>
              <a:buFont typeface="Arial" panose="020B0604020202020204" pitchFamily="34" charset="0"/>
              <a:buNone/>
            </a:pPr>
            <a:r>
              <a:rPr lang="zh-CN" alt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6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0" name="矩形 1"/>
          <p:cNvSpPr>
            <a:spLocks noChangeArrowheads="1"/>
          </p:cNvSpPr>
          <p:nvPr/>
        </p:nvSpPr>
        <p:spPr bwMode="auto">
          <a:xfrm>
            <a:off x="6594475" y="2384425"/>
            <a:ext cx="512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01</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1" name="矩形 14"/>
          <p:cNvSpPr>
            <a:spLocks noChangeArrowheads="1"/>
          </p:cNvSpPr>
          <p:nvPr/>
        </p:nvSpPr>
        <p:spPr bwMode="auto">
          <a:xfrm>
            <a:off x="6572250" y="3365500"/>
            <a:ext cx="5572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02</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2" name="矩形 16"/>
          <p:cNvSpPr>
            <a:spLocks noChangeArrowheads="1"/>
          </p:cNvSpPr>
          <p:nvPr/>
        </p:nvSpPr>
        <p:spPr bwMode="auto">
          <a:xfrm>
            <a:off x="6562725" y="4343400"/>
            <a:ext cx="56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03</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3" name="矩形 18"/>
          <p:cNvSpPr>
            <a:spLocks noChangeArrowheads="1"/>
          </p:cNvSpPr>
          <p:nvPr/>
        </p:nvSpPr>
        <p:spPr bwMode="auto">
          <a:xfrm>
            <a:off x="6572250" y="5332413"/>
            <a:ext cx="557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sz="2800">
                <a:solidFill>
                  <a:schemeClr val="bg1"/>
                </a:solidFill>
                <a:latin typeface="Impact" panose="020B0806030902050204" pitchFamily="34" charset="0"/>
                <a:sym typeface="Impact" panose="020B0806030902050204" pitchFamily="34" charset="0"/>
              </a:rPr>
              <a:t>04</a:t>
            </a:r>
            <a:endParaRPr lang="zh-CN" altLang="en-US" sz="2800">
              <a:solidFill>
                <a:schemeClr val="bg1"/>
              </a:solidFill>
              <a:latin typeface="Impact" panose="020B0806030902050204" pitchFamily="34" charset="0"/>
              <a:sym typeface="Impact" panose="020B080603090205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文本框 7"/>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6</a:t>
            </a:r>
            <a:endParaRPr lang="zh-CN" altLang="en-US" sz="28700">
              <a:solidFill>
                <a:srgbClr val="E39A1D"/>
              </a:solidFill>
              <a:latin typeface="Impact" panose="020B0806030902050204" pitchFamily="34" charset="0"/>
              <a:sym typeface="Impact" panose="020B0806030902050204" pitchFamily="34" charset="0"/>
            </a:endParaRPr>
          </a:p>
        </p:txBody>
      </p:sp>
      <p:sp>
        <p:nvSpPr>
          <p:cNvPr id="25604" name="文本框 8"/>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25605" name="直接连接符 15"/>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606" name="矩形 16"/>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参考文献</a:t>
            </a:r>
            <a:endParaRPr lang="en-US" sz="40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7" name="矩形 17"/>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25608"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5609" name="矩形 19"/>
          <p:cNvSpPr>
            <a:spLocks noChangeArrowheads="1"/>
          </p:cNvSpPr>
          <p:nvPr/>
        </p:nvSpPr>
        <p:spPr bwMode="auto">
          <a:xfrm>
            <a:off x="3052763" y="4083050"/>
            <a:ext cx="1930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Reference</a:t>
            </a:r>
            <a:endPar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27" name="组合 30"/>
          <p:cNvGrpSpPr/>
          <p:nvPr/>
        </p:nvGrpSpPr>
        <p:grpSpPr bwMode="auto">
          <a:xfrm>
            <a:off x="2270125" y="1795463"/>
            <a:ext cx="7553325" cy="1443037"/>
            <a:chOff x="0" y="0"/>
            <a:chExt cx="6032665" cy="1152128"/>
          </a:xfrm>
        </p:grpSpPr>
        <p:sp>
          <p:nvSpPr>
            <p:cNvPr id="26649" name="直接连接符 31"/>
            <p:cNvSpPr>
              <a:spLocks noChangeShapeType="1"/>
            </p:cNvSpPr>
            <p:nvPr/>
          </p:nvSpPr>
          <p:spPr bwMode="auto">
            <a:xfrm>
              <a:off x="0" y="504056"/>
              <a:ext cx="6032665" cy="1"/>
            </a:xfrm>
            <a:prstGeom prst="line">
              <a:avLst/>
            </a:prstGeom>
            <a:noFill/>
            <a:ln w="6350">
              <a:solidFill>
                <a:srgbClr val="9DC0DC"/>
              </a:solidFill>
              <a:bevel/>
            </a:ln>
            <a:extLst>
              <a:ext uri="{909E8E84-426E-40DD-AFC4-6F175D3DCCD1}">
                <a14:hiddenFill xmlns:a14="http://schemas.microsoft.com/office/drawing/2010/main">
                  <a:noFill/>
                </a14:hiddenFill>
              </a:ext>
            </a:extLst>
          </p:spPr>
          <p:txBody>
            <a:bodyPr/>
            <a:lstStyle/>
            <a:p>
              <a:endParaRPr lang="zh-CN" altLang="en-US"/>
            </a:p>
          </p:txBody>
        </p:sp>
        <p:cxnSp>
          <p:nvCxnSpPr>
            <p:cNvPr id="26650" name="直接箭头连接符 32"/>
            <p:cNvCxnSpPr>
              <a:cxnSpLocks noChangeShapeType="1"/>
            </p:cNvCxnSpPr>
            <p:nvPr/>
          </p:nvCxnSpPr>
          <p:spPr bwMode="auto">
            <a:xfrm>
              <a:off x="0" y="504056"/>
              <a:ext cx="1" cy="648072"/>
            </a:xfrm>
            <a:prstGeom prst="straightConnector1">
              <a:avLst/>
            </a:prstGeom>
            <a:noFill/>
            <a:ln w="6350">
              <a:solidFill>
                <a:srgbClr val="9DC0DC"/>
              </a:solidFill>
              <a:bevel/>
              <a:tailEnd type="arrow" w="med" len="med"/>
            </a:ln>
            <a:extLst>
              <a:ext uri="{909E8E84-426E-40DD-AFC4-6F175D3DCCD1}">
                <a14:hiddenFill xmlns:a14="http://schemas.microsoft.com/office/drawing/2010/main">
                  <a:noFill/>
                </a14:hiddenFill>
              </a:ext>
            </a:extLst>
          </p:spPr>
        </p:cxnSp>
        <p:cxnSp>
          <p:nvCxnSpPr>
            <p:cNvPr id="26651" name="直接箭头连接符 33"/>
            <p:cNvCxnSpPr>
              <a:cxnSpLocks noChangeShapeType="1"/>
            </p:cNvCxnSpPr>
            <p:nvPr/>
          </p:nvCxnSpPr>
          <p:spPr bwMode="auto">
            <a:xfrm>
              <a:off x="2031485" y="504056"/>
              <a:ext cx="1" cy="648072"/>
            </a:xfrm>
            <a:prstGeom prst="straightConnector1">
              <a:avLst/>
            </a:prstGeom>
            <a:noFill/>
            <a:ln w="6350">
              <a:solidFill>
                <a:srgbClr val="9DC0DC"/>
              </a:solidFill>
              <a:bevel/>
              <a:tailEnd type="arrow" w="med" len="med"/>
            </a:ln>
            <a:extLst>
              <a:ext uri="{909E8E84-426E-40DD-AFC4-6F175D3DCCD1}">
                <a14:hiddenFill xmlns:a14="http://schemas.microsoft.com/office/drawing/2010/main">
                  <a:noFill/>
                </a14:hiddenFill>
              </a:ext>
            </a:extLst>
          </p:spPr>
        </p:cxnSp>
        <p:cxnSp>
          <p:nvCxnSpPr>
            <p:cNvPr id="26652" name="直接箭头连接符 34"/>
            <p:cNvCxnSpPr>
              <a:cxnSpLocks noChangeShapeType="1"/>
            </p:cNvCxnSpPr>
            <p:nvPr/>
          </p:nvCxnSpPr>
          <p:spPr bwMode="auto">
            <a:xfrm>
              <a:off x="4144450" y="504056"/>
              <a:ext cx="1" cy="648072"/>
            </a:xfrm>
            <a:prstGeom prst="straightConnector1">
              <a:avLst/>
            </a:prstGeom>
            <a:noFill/>
            <a:ln w="6350">
              <a:solidFill>
                <a:srgbClr val="9DC0DC"/>
              </a:solidFill>
              <a:bevel/>
              <a:tailEnd type="arrow" w="med" len="med"/>
            </a:ln>
            <a:extLst>
              <a:ext uri="{909E8E84-426E-40DD-AFC4-6F175D3DCCD1}">
                <a14:hiddenFill xmlns:a14="http://schemas.microsoft.com/office/drawing/2010/main">
                  <a:noFill/>
                </a14:hiddenFill>
              </a:ext>
            </a:extLst>
          </p:spPr>
        </p:cxnSp>
        <p:cxnSp>
          <p:nvCxnSpPr>
            <p:cNvPr id="26653" name="直接箭头连接符 35"/>
            <p:cNvCxnSpPr>
              <a:cxnSpLocks noChangeShapeType="1"/>
            </p:cNvCxnSpPr>
            <p:nvPr/>
          </p:nvCxnSpPr>
          <p:spPr bwMode="auto">
            <a:xfrm>
              <a:off x="6030758" y="504056"/>
              <a:ext cx="1" cy="648072"/>
            </a:xfrm>
            <a:prstGeom prst="straightConnector1">
              <a:avLst/>
            </a:prstGeom>
            <a:noFill/>
            <a:ln w="6350">
              <a:solidFill>
                <a:srgbClr val="9DC0DC"/>
              </a:solidFill>
              <a:bevel/>
              <a:tailEnd type="arrow" w="med" len="med"/>
            </a:ln>
            <a:extLst>
              <a:ext uri="{909E8E84-426E-40DD-AFC4-6F175D3DCCD1}">
                <a14:hiddenFill xmlns:a14="http://schemas.microsoft.com/office/drawing/2010/main">
                  <a:noFill/>
                </a14:hiddenFill>
              </a:ext>
            </a:extLst>
          </p:spPr>
        </p:cxnSp>
        <p:sp>
          <p:nvSpPr>
            <p:cNvPr id="26654" name="直接连接符 36"/>
            <p:cNvSpPr>
              <a:spLocks noChangeShapeType="1"/>
            </p:cNvSpPr>
            <p:nvPr/>
          </p:nvSpPr>
          <p:spPr bwMode="auto">
            <a:xfrm flipH="1">
              <a:off x="3080337" y="0"/>
              <a:ext cx="1" cy="504056"/>
            </a:xfrm>
            <a:prstGeom prst="line">
              <a:avLst/>
            </a:prstGeom>
            <a:noFill/>
            <a:ln w="6350">
              <a:solidFill>
                <a:srgbClr val="9DC0DC"/>
              </a:solidFill>
              <a:bevel/>
            </a:ln>
            <a:extLst>
              <a:ext uri="{909E8E84-426E-40DD-AFC4-6F175D3DCCD1}">
                <a14:hiddenFill xmlns:a14="http://schemas.microsoft.com/office/drawing/2010/main">
                  <a:noFill/>
                </a14:hiddenFill>
              </a:ext>
            </a:extLst>
          </p:spPr>
          <p:txBody>
            <a:bodyPr/>
            <a:lstStyle/>
            <a:p>
              <a:endParaRPr lang="zh-CN" altLang="en-US"/>
            </a:p>
          </p:txBody>
        </p:sp>
      </p:grpSp>
      <p:sp>
        <p:nvSpPr>
          <p:cNvPr id="26628" name="TextBox 29"/>
          <p:cNvSpPr>
            <a:spLocks noChangeArrowheads="1"/>
          </p:cNvSpPr>
          <p:nvPr/>
        </p:nvSpPr>
        <p:spPr bwMode="auto">
          <a:xfrm>
            <a:off x="927100"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6629" name="TextBox 30"/>
          <p:cNvSpPr>
            <a:spLocks noChangeArrowheads="1"/>
          </p:cNvSpPr>
          <p:nvPr/>
        </p:nvSpPr>
        <p:spPr bwMode="auto">
          <a:xfrm>
            <a:off x="3451225"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6630" name="TextBox 31"/>
          <p:cNvSpPr>
            <a:spLocks noChangeArrowheads="1"/>
          </p:cNvSpPr>
          <p:nvPr/>
        </p:nvSpPr>
        <p:spPr bwMode="auto">
          <a:xfrm>
            <a:off x="60658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6631" name="TextBox 32"/>
          <p:cNvSpPr>
            <a:spLocks noChangeArrowheads="1"/>
          </p:cNvSpPr>
          <p:nvPr/>
        </p:nvSpPr>
        <p:spPr bwMode="auto">
          <a:xfrm>
            <a:off x="87709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6632" name="等腰三角形 41"/>
          <p:cNvSpPr>
            <a:spLocks noChangeArrowheads="1"/>
          </p:cNvSpPr>
          <p:nvPr/>
        </p:nvSpPr>
        <p:spPr bwMode="auto">
          <a:xfrm rot="5400000">
            <a:off x="3565525" y="5413375"/>
            <a:ext cx="361950" cy="311150"/>
          </a:xfrm>
          <a:prstGeom prst="triangle">
            <a:avLst>
              <a:gd name="adj" fmla="val 50000"/>
            </a:avLst>
          </a:pr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9DC0DC"/>
              </a:solidFill>
              <a:latin typeface="宋体" panose="02010600030101010101" pitchFamily="2" charset="-122"/>
              <a:sym typeface="宋体" panose="02010600030101010101" pitchFamily="2" charset="-122"/>
            </a:endParaRPr>
          </a:p>
        </p:txBody>
      </p:sp>
      <p:grpSp>
        <p:nvGrpSpPr>
          <p:cNvPr id="26633" name="组合 43"/>
          <p:cNvGrpSpPr/>
          <p:nvPr/>
        </p:nvGrpSpPr>
        <p:grpSpPr bwMode="auto">
          <a:xfrm>
            <a:off x="4657725" y="1074738"/>
            <a:ext cx="2906713" cy="720725"/>
            <a:chOff x="0" y="0"/>
            <a:chExt cx="2320263" cy="576064"/>
          </a:xfrm>
        </p:grpSpPr>
        <p:sp>
          <p:nvSpPr>
            <p:cNvPr id="26647" name="矩形 44"/>
            <p:cNvSpPr>
              <a:spLocks noChangeArrowheads="1"/>
            </p:cNvSpPr>
            <p:nvPr/>
          </p:nvSpPr>
          <p:spPr bwMode="auto">
            <a:xfrm>
              <a:off x="0" y="0"/>
              <a:ext cx="2320263" cy="576064"/>
            </a:xfrm>
            <a:prstGeom prst="rect">
              <a:avLst/>
            </a:pr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48" name="TextBox 35"/>
            <p:cNvSpPr>
              <a:spLocks noChangeArrowheads="1"/>
            </p:cNvSpPr>
            <p:nvPr/>
          </p:nvSpPr>
          <p:spPr bwMode="auto">
            <a:xfrm>
              <a:off x="370029" y="128274"/>
              <a:ext cx="1560715" cy="319516"/>
            </a:xfrm>
            <a:prstGeom prst="rect">
              <a:avLst/>
            </a:prstGeom>
            <a:solidFill>
              <a:srgbClr val="9DC0D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634" name="组合 46"/>
          <p:cNvGrpSpPr/>
          <p:nvPr/>
        </p:nvGrpSpPr>
        <p:grpSpPr bwMode="auto">
          <a:xfrm>
            <a:off x="1016000" y="3238500"/>
            <a:ext cx="2384425" cy="720725"/>
            <a:chOff x="0" y="0"/>
            <a:chExt cx="1904222" cy="576064"/>
          </a:xfrm>
        </p:grpSpPr>
        <p:sp>
          <p:nvSpPr>
            <p:cNvPr id="26645" name="矩形 47"/>
            <p:cNvSpPr>
              <a:spLocks noChangeArrowheads="1"/>
            </p:cNvSpPr>
            <p:nvPr/>
          </p:nvSpPr>
          <p:spPr bwMode="auto">
            <a:xfrm>
              <a:off x="0" y="0"/>
              <a:ext cx="1904222" cy="576064"/>
            </a:xfrm>
            <a:prstGeom prst="rect">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6646" name="TextBox 36"/>
            <p:cNvSpPr>
              <a:spLocks noChangeArrowheads="1"/>
            </p:cNvSpPr>
            <p:nvPr/>
          </p:nvSpPr>
          <p:spPr bwMode="auto">
            <a:xfrm>
              <a:off x="325367" y="140563"/>
              <a:ext cx="1253487" cy="294938"/>
            </a:xfrm>
            <a:prstGeom prst="rect">
              <a:avLst/>
            </a:prstGeom>
            <a:solidFill>
              <a:srgbClr val="E39A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635" name="组合 49"/>
          <p:cNvGrpSpPr/>
          <p:nvPr/>
        </p:nvGrpSpPr>
        <p:grpSpPr bwMode="auto">
          <a:xfrm>
            <a:off x="3590925" y="3238500"/>
            <a:ext cx="2384425" cy="720725"/>
            <a:chOff x="0" y="0"/>
            <a:chExt cx="1904222" cy="576064"/>
          </a:xfrm>
        </p:grpSpPr>
        <p:sp>
          <p:nvSpPr>
            <p:cNvPr id="26643" name="矩形 50"/>
            <p:cNvSpPr>
              <a:spLocks noChangeArrowheads="1"/>
            </p:cNvSpPr>
            <p:nvPr/>
          </p:nvSpPr>
          <p:spPr bwMode="auto">
            <a:xfrm>
              <a:off x="0" y="0"/>
              <a:ext cx="1904222" cy="576064"/>
            </a:xfrm>
            <a:prstGeom prst="rect">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6644" name="TextBox 37"/>
            <p:cNvSpPr>
              <a:spLocks noChangeArrowheads="1"/>
            </p:cNvSpPr>
            <p:nvPr/>
          </p:nvSpPr>
          <p:spPr bwMode="auto">
            <a:xfrm>
              <a:off x="325367" y="140563"/>
              <a:ext cx="1253487" cy="294938"/>
            </a:xfrm>
            <a:prstGeom prst="rect">
              <a:avLst/>
            </a:prstGeom>
            <a:solidFill>
              <a:srgbClr val="BDA16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636" name="组合 52"/>
          <p:cNvGrpSpPr/>
          <p:nvPr/>
        </p:nvGrpSpPr>
        <p:grpSpPr bwMode="auto">
          <a:xfrm>
            <a:off x="6207125" y="3238500"/>
            <a:ext cx="2384425" cy="720725"/>
            <a:chOff x="0" y="0"/>
            <a:chExt cx="1904222" cy="576064"/>
          </a:xfrm>
        </p:grpSpPr>
        <p:sp>
          <p:nvSpPr>
            <p:cNvPr id="26641" name="矩形 53"/>
            <p:cNvSpPr>
              <a:spLocks noChangeArrowheads="1"/>
            </p:cNvSpPr>
            <p:nvPr/>
          </p:nvSpPr>
          <p:spPr bwMode="auto">
            <a:xfrm>
              <a:off x="0" y="0"/>
              <a:ext cx="1904222" cy="576064"/>
            </a:xfrm>
            <a:prstGeom prst="rect">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6642" name="TextBox 38"/>
            <p:cNvSpPr>
              <a:spLocks noChangeArrowheads="1"/>
            </p:cNvSpPr>
            <p:nvPr/>
          </p:nvSpPr>
          <p:spPr bwMode="auto">
            <a:xfrm>
              <a:off x="325367" y="140563"/>
              <a:ext cx="1253487" cy="294938"/>
            </a:xfrm>
            <a:prstGeom prst="rect">
              <a:avLst/>
            </a:prstGeom>
            <a:solidFill>
              <a:srgbClr val="E39A1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637" name="组合 55"/>
          <p:cNvGrpSpPr/>
          <p:nvPr/>
        </p:nvGrpSpPr>
        <p:grpSpPr bwMode="auto">
          <a:xfrm>
            <a:off x="8821738" y="3238500"/>
            <a:ext cx="2384425" cy="720725"/>
            <a:chOff x="0" y="0"/>
            <a:chExt cx="1904222" cy="576064"/>
          </a:xfrm>
        </p:grpSpPr>
        <p:sp>
          <p:nvSpPr>
            <p:cNvPr id="26639" name="矩形 56"/>
            <p:cNvSpPr>
              <a:spLocks noChangeArrowheads="1"/>
            </p:cNvSpPr>
            <p:nvPr/>
          </p:nvSpPr>
          <p:spPr bwMode="auto">
            <a:xfrm>
              <a:off x="0" y="0"/>
              <a:ext cx="1904222" cy="576064"/>
            </a:xfrm>
            <a:prstGeom prst="rect">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26640" name="TextBox 39"/>
            <p:cNvSpPr>
              <a:spLocks noChangeArrowheads="1"/>
            </p:cNvSpPr>
            <p:nvPr/>
          </p:nvSpPr>
          <p:spPr bwMode="auto">
            <a:xfrm>
              <a:off x="325367" y="140563"/>
              <a:ext cx="1253487" cy="294938"/>
            </a:xfrm>
            <a:prstGeom prst="rect">
              <a:avLst/>
            </a:prstGeom>
            <a:solidFill>
              <a:srgbClr val="BDA16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638" name="矩形 29"/>
          <p:cNvSpPr>
            <a:spLocks noChangeArrowheads="1"/>
          </p:cNvSpPr>
          <p:nvPr/>
        </p:nvSpPr>
        <p:spPr bwMode="auto">
          <a:xfrm>
            <a:off x="4119563" y="5307013"/>
            <a:ext cx="4535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等腰三角形 6"/>
          <p:cNvSpPr>
            <a:spLocks noChangeArrowheads="1"/>
          </p:cNvSpPr>
          <p:nvPr/>
        </p:nvSpPr>
        <p:spPr bwMode="auto">
          <a:xfrm>
            <a:off x="1863725" y="514350"/>
            <a:ext cx="1730375" cy="3394075"/>
          </a:xfrm>
          <a:custGeom>
            <a:avLst/>
            <a:gdLst>
              <a:gd name="T0" fmla="*/ 0 w 1992574"/>
              <a:gd name="T1" fmla="*/ 2951350 h 3903212"/>
              <a:gd name="T2" fmla="*/ 792508 w 1992574"/>
              <a:gd name="T3" fmla="*/ 0 h 3903212"/>
              <a:gd name="T4" fmla="*/ 1502678 w 1992574"/>
              <a:gd name="T5" fmla="*/ 2951350 h 3903212"/>
              <a:gd name="T6" fmla="*/ 0 w 1992574"/>
              <a:gd name="T7" fmla="*/ 29513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7652" name="等腰三角形 6"/>
          <p:cNvSpPr>
            <a:spLocks noChangeArrowheads="1"/>
          </p:cNvSpPr>
          <p:nvPr/>
        </p:nvSpPr>
        <p:spPr bwMode="auto">
          <a:xfrm>
            <a:off x="5294313" y="1079500"/>
            <a:ext cx="1719262" cy="2828925"/>
          </a:xfrm>
          <a:custGeom>
            <a:avLst/>
            <a:gdLst>
              <a:gd name="T0" fmla="*/ 0 w 1992574"/>
              <a:gd name="T1" fmla="*/ 2050316 h 3903212"/>
              <a:gd name="T2" fmla="*/ 782362 w 1992574"/>
              <a:gd name="T3" fmla="*/ 0 h 3903212"/>
              <a:gd name="T4" fmla="*/ 1483439 w 1992574"/>
              <a:gd name="T5" fmla="*/ 2050316 h 3903212"/>
              <a:gd name="T6" fmla="*/ 0 w 1992574"/>
              <a:gd name="T7" fmla="*/ 2050316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7653" name="等腰三角形 6"/>
          <p:cNvSpPr>
            <a:spLocks noChangeArrowheads="1"/>
          </p:cNvSpPr>
          <p:nvPr/>
        </p:nvSpPr>
        <p:spPr bwMode="auto">
          <a:xfrm>
            <a:off x="3584575" y="1666875"/>
            <a:ext cx="1720850" cy="2241550"/>
          </a:xfrm>
          <a:custGeom>
            <a:avLst/>
            <a:gdLst>
              <a:gd name="T0" fmla="*/ 0 w 1992574"/>
              <a:gd name="T1" fmla="*/ 1287285 h 3903212"/>
              <a:gd name="T2" fmla="*/ 783808 w 1992574"/>
              <a:gd name="T3" fmla="*/ 0 h 3903212"/>
              <a:gd name="T4" fmla="*/ 1486181 w 1992574"/>
              <a:gd name="T5" fmla="*/ 1287285 h 3903212"/>
              <a:gd name="T6" fmla="*/ 0 w 1992574"/>
              <a:gd name="T7" fmla="*/ 128728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7654" name="等腰三角形 6"/>
          <p:cNvSpPr>
            <a:spLocks noChangeArrowheads="1"/>
          </p:cNvSpPr>
          <p:nvPr/>
        </p:nvSpPr>
        <p:spPr bwMode="auto">
          <a:xfrm>
            <a:off x="7019925" y="1354138"/>
            <a:ext cx="1709738" cy="2554287"/>
          </a:xfrm>
          <a:custGeom>
            <a:avLst/>
            <a:gdLst>
              <a:gd name="T0" fmla="*/ 0 w 1992574"/>
              <a:gd name="T1" fmla="*/ 1671542 h 3903212"/>
              <a:gd name="T2" fmla="*/ 773718 w 1992574"/>
              <a:gd name="T3" fmla="*/ 0 h 3903212"/>
              <a:gd name="T4" fmla="*/ 1467049 w 1992574"/>
              <a:gd name="T5" fmla="*/ 1671542 h 3903212"/>
              <a:gd name="T6" fmla="*/ 0 w 1992574"/>
              <a:gd name="T7" fmla="*/ 1671542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7655" name="等腰三角形 6"/>
          <p:cNvSpPr>
            <a:spLocks noChangeArrowheads="1"/>
          </p:cNvSpPr>
          <p:nvPr/>
        </p:nvSpPr>
        <p:spPr bwMode="auto">
          <a:xfrm>
            <a:off x="8729663" y="514350"/>
            <a:ext cx="1704975" cy="3394075"/>
          </a:xfrm>
          <a:custGeom>
            <a:avLst/>
            <a:gdLst>
              <a:gd name="T0" fmla="*/ 0 w 1992574"/>
              <a:gd name="T1" fmla="*/ 2951350 h 3903212"/>
              <a:gd name="T2" fmla="*/ 769413 w 1992574"/>
              <a:gd name="T3" fmla="*/ 0 h 3903212"/>
              <a:gd name="T4" fmla="*/ 1458887 w 1992574"/>
              <a:gd name="T5" fmla="*/ 2951350 h 3903212"/>
              <a:gd name="T6" fmla="*/ 0 w 1992574"/>
              <a:gd name="T7" fmla="*/ 29513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7656" name="文本框 20"/>
          <p:cNvSpPr>
            <a:spLocks noChangeArrowheads="1"/>
          </p:cNvSpPr>
          <p:nvPr/>
        </p:nvSpPr>
        <p:spPr bwMode="auto">
          <a:xfrm>
            <a:off x="4070350"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26%</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57" name="文本框 22"/>
          <p:cNvSpPr>
            <a:spLocks noChangeArrowheads="1"/>
          </p:cNvSpPr>
          <p:nvPr/>
        </p:nvSpPr>
        <p:spPr bwMode="auto">
          <a:xfrm>
            <a:off x="7510463" y="3332163"/>
            <a:ext cx="1077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31%</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58" name="文本框 24"/>
          <p:cNvSpPr>
            <a:spLocks noChangeArrowheads="1"/>
          </p:cNvSpPr>
          <p:nvPr/>
        </p:nvSpPr>
        <p:spPr bwMode="auto">
          <a:xfrm>
            <a:off x="577056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43%</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59" name="文本框 26"/>
          <p:cNvSpPr>
            <a:spLocks noChangeArrowheads="1"/>
          </p:cNvSpPr>
          <p:nvPr/>
        </p:nvSpPr>
        <p:spPr bwMode="auto">
          <a:xfrm>
            <a:off x="920591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51%</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60" name="文本框 27"/>
          <p:cNvSpPr>
            <a:spLocks noChangeArrowheads="1"/>
          </p:cNvSpPr>
          <p:nvPr/>
        </p:nvSpPr>
        <p:spPr bwMode="auto">
          <a:xfrm>
            <a:off x="2363788"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rPr>
              <a:t>62%</a:t>
            </a:r>
            <a:endParaRPr lang="zh-CN" altLang="en-US" sz="2400" b="1">
              <a:solidFill>
                <a:srgbClr val="2D4C79"/>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7661" name="文本框 28"/>
          <p:cNvSpPr>
            <a:spLocks noChangeArrowheads="1"/>
          </p:cNvSpPr>
          <p:nvPr/>
        </p:nvSpPr>
        <p:spPr bwMode="auto">
          <a:xfrm>
            <a:off x="2133600"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2" name="文本框 29"/>
          <p:cNvSpPr>
            <a:spLocks noChangeArrowheads="1"/>
          </p:cNvSpPr>
          <p:nvPr/>
        </p:nvSpPr>
        <p:spPr bwMode="auto">
          <a:xfrm>
            <a:off x="38592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3" name="文本框 30"/>
          <p:cNvSpPr>
            <a:spLocks noChangeArrowheads="1"/>
          </p:cNvSpPr>
          <p:nvPr/>
        </p:nvSpPr>
        <p:spPr bwMode="auto">
          <a:xfrm>
            <a:off x="5627688"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4" name="文本框 31"/>
          <p:cNvSpPr>
            <a:spLocks noChangeArrowheads="1"/>
          </p:cNvSpPr>
          <p:nvPr/>
        </p:nvSpPr>
        <p:spPr bwMode="auto">
          <a:xfrm>
            <a:off x="73517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5" name="文本框 32"/>
          <p:cNvSpPr>
            <a:spLocks noChangeArrowheads="1"/>
          </p:cNvSpPr>
          <p:nvPr/>
        </p:nvSpPr>
        <p:spPr bwMode="auto">
          <a:xfrm>
            <a:off x="9077325" y="3938588"/>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sz="1600">
              <a:solidFill>
                <a:srgbClr val="BDA16D"/>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666"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7" name="矩形 23"/>
          <p:cNvSpPr>
            <a:spLocks noChangeArrowheads="1"/>
          </p:cNvSpPr>
          <p:nvPr/>
        </p:nvSpPr>
        <p:spPr bwMode="auto">
          <a:xfrm>
            <a:off x="3786188" y="4549775"/>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BDA16D"/>
              </a:solidFill>
              <a:latin typeface="Calibri" panose="020F0502020204030204" pitchFamily="34" charset="0"/>
              <a:sym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任意多边形 27"/>
          <p:cNvSpPr>
            <a:spLocks noChangeArrowheads="1"/>
          </p:cNvSpPr>
          <p:nvPr/>
        </p:nvSpPr>
        <p:spPr bwMode="auto">
          <a:xfrm>
            <a:off x="422275" y="445135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a:solidFill>
                  <a:srgbClr val="000000"/>
                </a:solidFill>
                <a:bevel/>
              </a14:hiddenLine>
            </a:ext>
          </a:extLst>
        </p:spPr>
        <p:txBody>
          <a:bodyPr lIns="369824" tIns="369824" rIns="8310256" bIns="369824" anchor="ctr"/>
          <a:lstStyle/>
          <a:p>
            <a:endParaRPr lang="zh-CN" altLang="en-US"/>
          </a:p>
        </p:txBody>
      </p:sp>
      <p:sp>
        <p:nvSpPr>
          <p:cNvPr id="28676" name="任意多边形 31"/>
          <p:cNvSpPr>
            <a:spLocks noChangeArrowheads="1"/>
          </p:cNvSpPr>
          <p:nvPr/>
        </p:nvSpPr>
        <p:spPr bwMode="auto">
          <a:xfrm>
            <a:off x="422275" y="267970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a:solidFill>
                  <a:srgbClr val="000000"/>
                </a:solidFill>
                <a:bevel/>
              </a14:hiddenLine>
            </a:ext>
          </a:extLst>
        </p:spPr>
        <p:txBody>
          <a:bodyPr lIns="369824" tIns="369824" rIns="8310256" bIns="369824" anchor="ctr"/>
          <a:lstStyle/>
          <a:p>
            <a:endParaRPr lang="zh-CN" altLang="en-US"/>
          </a:p>
        </p:txBody>
      </p:sp>
      <p:sp>
        <p:nvSpPr>
          <p:cNvPr id="28677" name="任意多边形 34"/>
          <p:cNvSpPr>
            <a:spLocks noChangeArrowheads="1"/>
          </p:cNvSpPr>
          <p:nvPr/>
        </p:nvSpPr>
        <p:spPr bwMode="auto">
          <a:xfrm>
            <a:off x="422275" y="908050"/>
            <a:ext cx="11342688" cy="1517650"/>
          </a:xfrm>
          <a:custGeom>
            <a:avLst/>
            <a:gdLst>
              <a:gd name="T0" fmla="*/ 0 w 11343473"/>
              <a:gd name="T1" fmla="*/ 151775 h 1517550"/>
              <a:gd name="T2" fmla="*/ 151733 w 11343473"/>
              <a:gd name="T3" fmla="*/ 0 h 1517550"/>
              <a:gd name="T4" fmla="*/ 11190170 w 11343473"/>
              <a:gd name="T5" fmla="*/ 0 h 1517550"/>
              <a:gd name="T6" fmla="*/ 11341903 w 11343473"/>
              <a:gd name="T7" fmla="*/ 151775 h 1517550"/>
              <a:gd name="T8" fmla="*/ 11341903 w 11343473"/>
              <a:gd name="T9" fmla="*/ 1365975 h 1517550"/>
              <a:gd name="T10" fmla="*/ 11190170 w 11343473"/>
              <a:gd name="T11" fmla="*/ 1517750 h 1517550"/>
              <a:gd name="T12" fmla="*/ 151733 w 11343473"/>
              <a:gd name="T13" fmla="*/ 1517750 h 1517550"/>
              <a:gd name="T14" fmla="*/ 0 w 11343473"/>
              <a:gd name="T15" fmla="*/ 1365975 h 1517550"/>
              <a:gd name="T16" fmla="*/ 0 w 11343473"/>
              <a:gd name="T17" fmla="*/ 15177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9DC0DC">
              <a:alpha val="20000"/>
            </a:srgbClr>
          </a:solidFill>
          <a:ln>
            <a:noFill/>
          </a:ln>
          <a:extLst>
            <a:ext uri="{91240B29-F687-4F45-9708-019B960494DF}">
              <a14:hiddenLine xmlns:a14="http://schemas.microsoft.com/office/drawing/2010/main" w="9525">
                <a:solidFill>
                  <a:srgbClr val="000000"/>
                </a:solidFill>
                <a:bevel/>
              </a14:hiddenLine>
            </a:ext>
          </a:extLst>
        </p:spPr>
        <p:txBody>
          <a:bodyPr lIns="369824" tIns="369824" rIns="8310256" bIns="369824" anchor="ctr"/>
          <a:lstStyle/>
          <a:p>
            <a:endParaRPr lang="zh-CN" altLang="en-US"/>
          </a:p>
        </p:txBody>
      </p:sp>
      <p:sp>
        <p:nvSpPr>
          <p:cNvPr id="28678" name="任意多边形 35"/>
          <p:cNvSpPr>
            <a:spLocks noChangeArrowheads="1"/>
          </p:cNvSpPr>
          <p:nvPr/>
        </p:nvSpPr>
        <p:spPr bwMode="auto">
          <a:xfrm>
            <a:off x="7508875" y="103505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9DC0DC"/>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endParaRPr lang="zh-CN" altLang="en-US"/>
          </a:p>
        </p:txBody>
      </p:sp>
      <p:sp>
        <p:nvSpPr>
          <p:cNvPr id="28679" name="任意多边形 36"/>
          <p:cNvSpPr/>
          <p:nvPr/>
        </p:nvSpPr>
        <p:spPr bwMode="auto">
          <a:xfrm>
            <a:off x="6602413" y="2306638"/>
            <a:ext cx="1860550" cy="509587"/>
          </a:xfrm>
          <a:custGeom>
            <a:avLst/>
            <a:gdLst>
              <a:gd name="T0" fmla="*/ 1860415 w 1860550"/>
              <a:gd name="T1" fmla="*/ 0 h 508635"/>
              <a:gd name="T2" fmla="*/ 1860415 w 1860550"/>
              <a:gd name="T3" fmla="*/ 255368 h 508635"/>
              <a:gd name="T4" fmla="*/ 0 w 1860550"/>
              <a:gd name="T5" fmla="*/ 255368 h 508635"/>
              <a:gd name="T6" fmla="*/ 0 w 1860550"/>
              <a:gd name="T7" fmla="*/ 510737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1860415" y="0"/>
                </a:moveTo>
                <a:lnTo>
                  <a:pt x="1860415" y="254415"/>
                </a:lnTo>
                <a:lnTo>
                  <a:pt x="0" y="254415"/>
                </a:lnTo>
                <a:lnTo>
                  <a:pt x="0" y="508831"/>
                </a:lnTo>
              </a:path>
            </a:pathLst>
          </a:custGeom>
          <a:noFill/>
          <a:ln w="28575" cap="flat" cmpd="sng">
            <a:solidFill>
              <a:srgbClr val="9DC0DC"/>
            </a:solidFill>
            <a:bevel/>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0" name="任意多边形 37"/>
          <p:cNvSpPr>
            <a:spLocks noChangeArrowheads="1"/>
          </p:cNvSpPr>
          <p:nvPr/>
        </p:nvSpPr>
        <p:spPr bwMode="auto">
          <a:xfrm>
            <a:off x="5648325" y="2816225"/>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39A1D"/>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endParaRPr lang="zh-CN" altLang="en-US"/>
          </a:p>
        </p:txBody>
      </p:sp>
      <p:sp>
        <p:nvSpPr>
          <p:cNvPr id="28681" name="任意多边形 38"/>
          <p:cNvSpPr/>
          <p:nvPr/>
        </p:nvSpPr>
        <p:spPr bwMode="auto">
          <a:xfrm>
            <a:off x="5362575" y="4087813"/>
            <a:ext cx="1239838" cy="509587"/>
          </a:xfrm>
          <a:custGeom>
            <a:avLst/>
            <a:gdLst>
              <a:gd name="T0" fmla="*/ 1239642 w 1240155"/>
              <a:gd name="T1" fmla="*/ 0 h 508635"/>
              <a:gd name="T2" fmla="*/ 1239642 w 1240155"/>
              <a:gd name="T3" fmla="*/ 255368 h 508635"/>
              <a:gd name="T4" fmla="*/ 0 w 1240155"/>
              <a:gd name="T5" fmla="*/ 255368 h 508635"/>
              <a:gd name="T6" fmla="*/ 0 w 1240155"/>
              <a:gd name="T7" fmla="*/ 510737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1240276" y="0"/>
                </a:moveTo>
                <a:lnTo>
                  <a:pt x="1240276" y="254415"/>
                </a:lnTo>
                <a:lnTo>
                  <a:pt x="0" y="254415"/>
                </a:lnTo>
                <a:lnTo>
                  <a:pt x="0" y="508831"/>
                </a:lnTo>
              </a:path>
            </a:pathLst>
          </a:custGeom>
          <a:noFill/>
          <a:ln w="28575" cap="flat" cmpd="sng">
            <a:solidFill>
              <a:srgbClr val="9DC0DC"/>
            </a:solidFill>
            <a:bevel/>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2" name="任意多边形 39"/>
          <p:cNvSpPr>
            <a:spLocks noChangeArrowheads="1"/>
          </p:cNvSpPr>
          <p:nvPr/>
        </p:nvSpPr>
        <p:spPr bwMode="auto">
          <a:xfrm>
            <a:off x="4406900"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pPr algn="ctr">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3" name="任意多边形 40"/>
          <p:cNvSpPr/>
          <p:nvPr/>
        </p:nvSpPr>
        <p:spPr bwMode="auto">
          <a:xfrm>
            <a:off x="6602413" y="4087813"/>
            <a:ext cx="1239837" cy="509587"/>
          </a:xfrm>
          <a:custGeom>
            <a:avLst/>
            <a:gdLst>
              <a:gd name="T0" fmla="*/ 0 w 1240155"/>
              <a:gd name="T1" fmla="*/ 0 h 508635"/>
              <a:gd name="T2" fmla="*/ 0 w 1240155"/>
              <a:gd name="T3" fmla="*/ 255368 h 508635"/>
              <a:gd name="T4" fmla="*/ 1239640 w 1240155"/>
              <a:gd name="T5" fmla="*/ 255368 h 508635"/>
              <a:gd name="T6" fmla="*/ 1239640 w 1240155"/>
              <a:gd name="T7" fmla="*/ 510737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0" y="0"/>
                </a:moveTo>
                <a:lnTo>
                  <a:pt x="0" y="254415"/>
                </a:lnTo>
                <a:lnTo>
                  <a:pt x="1240276" y="254415"/>
                </a:lnTo>
                <a:lnTo>
                  <a:pt x="1240276" y="508831"/>
                </a:lnTo>
              </a:path>
            </a:pathLst>
          </a:custGeom>
          <a:noFill/>
          <a:ln w="28575" cap="flat" cmpd="sng">
            <a:solidFill>
              <a:srgbClr val="9DC0DC"/>
            </a:solidFill>
            <a:bevel/>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4" name="任意多边形 41"/>
          <p:cNvSpPr>
            <a:spLocks noChangeArrowheads="1"/>
          </p:cNvSpPr>
          <p:nvPr/>
        </p:nvSpPr>
        <p:spPr bwMode="auto">
          <a:xfrm>
            <a:off x="6888163"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pPr algn="ctr">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5" name="任意多边形 42"/>
          <p:cNvSpPr/>
          <p:nvPr/>
        </p:nvSpPr>
        <p:spPr bwMode="auto">
          <a:xfrm>
            <a:off x="8462963" y="2306638"/>
            <a:ext cx="1860550" cy="509587"/>
          </a:xfrm>
          <a:custGeom>
            <a:avLst/>
            <a:gdLst>
              <a:gd name="T0" fmla="*/ 0 w 1860550"/>
              <a:gd name="T1" fmla="*/ 0 h 508635"/>
              <a:gd name="T2" fmla="*/ 0 w 1860550"/>
              <a:gd name="T3" fmla="*/ 255368 h 508635"/>
              <a:gd name="T4" fmla="*/ 1860415 w 1860550"/>
              <a:gd name="T5" fmla="*/ 255368 h 508635"/>
              <a:gd name="T6" fmla="*/ 1860415 w 1860550"/>
              <a:gd name="T7" fmla="*/ 510737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0" y="0"/>
                </a:moveTo>
                <a:lnTo>
                  <a:pt x="0" y="254415"/>
                </a:lnTo>
                <a:lnTo>
                  <a:pt x="1860415" y="254415"/>
                </a:lnTo>
                <a:lnTo>
                  <a:pt x="1860415" y="508831"/>
                </a:lnTo>
              </a:path>
            </a:pathLst>
          </a:custGeom>
          <a:noFill/>
          <a:ln w="28575" cap="flat" cmpd="sng">
            <a:solidFill>
              <a:srgbClr val="9DC0DC"/>
            </a:solidFill>
            <a:bevel/>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6" name="任意多边形 43"/>
          <p:cNvSpPr>
            <a:spLocks noChangeArrowheads="1"/>
          </p:cNvSpPr>
          <p:nvPr/>
        </p:nvSpPr>
        <p:spPr bwMode="auto">
          <a:xfrm>
            <a:off x="9369425" y="2816225"/>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E39A1D"/>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endParaRPr lang="zh-CN" altLang="en-US"/>
          </a:p>
        </p:txBody>
      </p:sp>
      <p:sp>
        <p:nvSpPr>
          <p:cNvPr id="28687" name="任意多边形 44"/>
          <p:cNvSpPr/>
          <p:nvPr/>
        </p:nvSpPr>
        <p:spPr bwMode="auto">
          <a:xfrm>
            <a:off x="10277475" y="4087813"/>
            <a:ext cx="90488" cy="509587"/>
          </a:xfrm>
          <a:custGeom>
            <a:avLst/>
            <a:gdLst>
              <a:gd name="T0" fmla="*/ 44773 w 91440"/>
              <a:gd name="T1" fmla="*/ 0 h 508635"/>
              <a:gd name="T2" fmla="*/ 44773 w 91440"/>
              <a:gd name="T3" fmla="*/ 510737 h 508635"/>
              <a:gd name="T4" fmla="*/ 0 60000 65536"/>
              <a:gd name="T5" fmla="*/ 0 60000 65536"/>
              <a:gd name="T6" fmla="*/ 0 w 91440"/>
              <a:gd name="T7" fmla="*/ 0 h 508635"/>
              <a:gd name="T8" fmla="*/ 91440 w 91440"/>
              <a:gd name="T9" fmla="*/ 508635 h 508635"/>
            </a:gdLst>
            <a:ahLst/>
            <a:cxnLst>
              <a:cxn ang="T4">
                <a:pos x="T0" y="T1"/>
              </a:cxn>
              <a:cxn ang="T5">
                <a:pos x="T2" y="T3"/>
              </a:cxn>
            </a:cxnLst>
            <a:rect l="T6" t="T7" r="T8" b="T9"/>
            <a:pathLst>
              <a:path w="91440" h="508635">
                <a:moveTo>
                  <a:pt x="45720" y="0"/>
                </a:moveTo>
                <a:lnTo>
                  <a:pt x="45720" y="508831"/>
                </a:lnTo>
              </a:path>
            </a:pathLst>
          </a:custGeom>
          <a:noFill/>
          <a:ln w="28575" cap="flat" cmpd="sng">
            <a:solidFill>
              <a:srgbClr val="9DC0DC"/>
            </a:solidFill>
            <a:bevel/>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8" name="任意多边形 45"/>
          <p:cNvSpPr>
            <a:spLocks noChangeArrowheads="1"/>
          </p:cNvSpPr>
          <p:nvPr/>
        </p:nvSpPr>
        <p:spPr bwMode="auto">
          <a:xfrm>
            <a:off x="9369425" y="4597400"/>
            <a:ext cx="1908175" cy="1271588"/>
          </a:xfrm>
          <a:custGeom>
            <a:avLst/>
            <a:gdLst>
              <a:gd name="T0" fmla="*/ 0 w 1908118"/>
              <a:gd name="T1" fmla="*/ 127110 h 1272078"/>
              <a:gd name="T2" fmla="*/ 127216 w 1908118"/>
              <a:gd name="T3" fmla="*/ 0 h 1272078"/>
              <a:gd name="T4" fmla="*/ 1781016 w 1908118"/>
              <a:gd name="T5" fmla="*/ 0 h 1272078"/>
              <a:gd name="T6" fmla="*/ 1908232 w 1908118"/>
              <a:gd name="T7" fmla="*/ 127110 h 1272078"/>
              <a:gd name="T8" fmla="*/ 1908232 w 1908118"/>
              <a:gd name="T9" fmla="*/ 1143988 h 1272078"/>
              <a:gd name="T10" fmla="*/ 1781016 w 1908118"/>
              <a:gd name="T11" fmla="*/ 1271098 h 1272078"/>
              <a:gd name="T12" fmla="*/ 127216 w 1908118"/>
              <a:gd name="T13" fmla="*/ 1271098 h 1272078"/>
              <a:gd name="T14" fmla="*/ 0 w 1908118"/>
              <a:gd name="T15" fmla="*/ 1143988 h 1272078"/>
              <a:gd name="T16" fmla="*/ 0 w 1908118"/>
              <a:gd name="T17" fmla="*/ 127110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BDA16D"/>
          </a:solidFill>
          <a:ln>
            <a:noFill/>
          </a:ln>
          <a:extLst>
            <a:ext uri="{91240B29-F687-4F45-9708-019B960494DF}">
              <a14:hiddenLine xmlns:a14="http://schemas.microsoft.com/office/drawing/2010/main" w="12700">
                <a:solidFill>
                  <a:srgbClr val="FFFFFF"/>
                </a:solidFill>
                <a:bevel/>
              </a14:hiddenLine>
            </a:ext>
          </a:extLst>
        </p:spPr>
        <p:txBody>
          <a:bodyPr lIns="223948" tIns="223948" rIns="223948" bIns="223948" anchor="ctr"/>
          <a:lstStyle/>
          <a:p>
            <a:pPr algn="ctr">
              <a:lnSpc>
                <a:spcPct val="90000"/>
              </a:lnSpc>
              <a:spcAft>
                <a:spcPct val="35000"/>
              </a:spcAft>
              <a:buFont typeface="Arial" panose="020B0604020202020204" pitchFamily="34" charset="0"/>
              <a:buNone/>
            </a:pPr>
            <a:r>
              <a:rPr lang="en-US" altLang="zh-CN"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9" name="KSO_Shape"/>
          <p:cNvSpPr>
            <a:spLocks noChangeArrowheads="1"/>
          </p:cNvSpPr>
          <p:nvPr/>
        </p:nvSpPr>
        <p:spPr bwMode="auto">
          <a:xfrm>
            <a:off x="720725" y="1338263"/>
            <a:ext cx="552450" cy="550862"/>
          </a:xfrm>
          <a:custGeom>
            <a:avLst/>
            <a:gdLst>
              <a:gd name="T0" fmla="*/ 235180 w 742418"/>
              <a:gd name="T1" fmla="*/ 113531 h 742418"/>
              <a:gd name="T2" fmla="*/ 249528 w 742418"/>
              <a:gd name="T3" fmla="*/ 119440 h 742418"/>
              <a:gd name="T4" fmla="*/ 318365 w 742418"/>
              <a:gd name="T5" fmla="*/ 187882 h 742418"/>
              <a:gd name="T6" fmla="*/ 321028 w 742418"/>
              <a:gd name="T7" fmla="*/ 191078 h 742418"/>
              <a:gd name="T8" fmla="*/ 321352 w 742418"/>
              <a:gd name="T9" fmla="*/ 191660 h 742418"/>
              <a:gd name="T10" fmla="*/ 322647 w 742418"/>
              <a:gd name="T11" fmla="*/ 194057 h 742418"/>
              <a:gd name="T12" fmla="*/ 324700 w 742418"/>
              <a:gd name="T13" fmla="*/ 204334 h 742418"/>
              <a:gd name="T14" fmla="*/ 322647 w 742418"/>
              <a:gd name="T15" fmla="*/ 214612 h 742418"/>
              <a:gd name="T16" fmla="*/ 321861 w 742418"/>
              <a:gd name="T17" fmla="*/ 216425 h 742418"/>
              <a:gd name="T18" fmla="*/ 320817 w 742418"/>
              <a:gd name="T19" fmla="*/ 217746 h 742418"/>
              <a:gd name="T20" fmla="*/ 317803 w 742418"/>
              <a:gd name="T21" fmla="*/ 220848 h 742418"/>
              <a:gd name="T22" fmla="*/ 248966 w 742418"/>
              <a:gd name="T23" fmla="*/ 289291 h 742418"/>
              <a:gd name="T24" fmla="*/ 220270 w 742418"/>
              <a:gd name="T25" fmla="*/ 289291 h 742418"/>
              <a:gd name="T26" fmla="*/ 220270 w 742418"/>
              <a:gd name="T27" fmla="*/ 260759 h 742418"/>
              <a:gd name="T28" fmla="*/ 256285 w 742418"/>
              <a:gd name="T29" fmla="*/ 224952 h 742418"/>
              <a:gd name="T30" fmla="*/ 106682 w 742418"/>
              <a:gd name="T31" fmla="*/ 224952 h 742418"/>
              <a:gd name="T32" fmla="*/ 86390 w 742418"/>
              <a:gd name="T33" fmla="*/ 204777 h 742418"/>
              <a:gd name="T34" fmla="*/ 106682 w 742418"/>
              <a:gd name="T35" fmla="*/ 184602 h 742418"/>
              <a:gd name="T36" fmla="*/ 257675 w 742418"/>
              <a:gd name="T37" fmla="*/ 184602 h 742418"/>
              <a:gd name="T38" fmla="*/ 220833 w 742418"/>
              <a:gd name="T39" fmla="*/ 147972 h 742418"/>
              <a:gd name="T40" fmla="*/ 220833 w 742418"/>
              <a:gd name="T41" fmla="*/ 119440 h 742418"/>
              <a:gd name="T42" fmla="*/ 235180 w 742418"/>
              <a:gd name="T43" fmla="*/ 113531 h 742418"/>
              <a:gd name="T44" fmla="*/ 205545 w 742418"/>
              <a:gd name="T45" fmla="*/ 37427 h 742418"/>
              <a:gd name="T46" fmla="*/ 37644 w 742418"/>
              <a:gd name="T47" fmla="*/ 204365 h 742418"/>
              <a:gd name="T48" fmla="*/ 205545 w 742418"/>
              <a:gd name="T49" fmla="*/ 371303 h 742418"/>
              <a:gd name="T50" fmla="*/ 373447 w 742418"/>
              <a:gd name="T51" fmla="*/ 204365 h 742418"/>
              <a:gd name="T52" fmla="*/ 205545 w 742418"/>
              <a:gd name="T53" fmla="*/ 37427 h 742418"/>
              <a:gd name="T54" fmla="*/ 205545 w 742418"/>
              <a:gd name="T55" fmla="*/ 0 h 742418"/>
              <a:gd name="T56" fmla="*/ 411091 w 742418"/>
              <a:gd name="T57" fmla="*/ 204365 h 742418"/>
              <a:gd name="T58" fmla="*/ 205545 w 742418"/>
              <a:gd name="T59" fmla="*/ 408731 h 742418"/>
              <a:gd name="T60" fmla="*/ 0 w 742418"/>
              <a:gd name="T61" fmla="*/ 20436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9DC0D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8690" name="KSO_Shape"/>
          <p:cNvSpPr>
            <a:spLocks noChangeArrowheads="1"/>
          </p:cNvSpPr>
          <p:nvPr/>
        </p:nvSpPr>
        <p:spPr bwMode="auto">
          <a:xfrm>
            <a:off x="720725" y="3148013"/>
            <a:ext cx="552450" cy="550862"/>
          </a:xfrm>
          <a:custGeom>
            <a:avLst/>
            <a:gdLst>
              <a:gd name="T0" fmla="*/ 235180 w 742418"/>
              <a:gd name="T1" fmla="*/ 113531 h 742418"/>
              <a:gd name="T2" fmla="*/ 249528 w 742418"/>
              <a:gd name="T3" fmla="*/ 119440 h 742418"/>
              <a:gd name="T4" fmla="*/ 318365 w 742418"/>
              <a:gd name="T5" fmla="*/ 187882 h 742418"/>
              <a:gd name="T6" fmla="*/ 321028 w 742418"/>
              <a:gd name="T7" fmla="*/ 191078 h 742418"/>
              <a:gd name="T8" fmla="*/ 321352 w 742418"/>
              <a:gd name="T9" fmla="*/ 191660 h 742418"/>
              <a:gd name="T10" fmla="*/ 322647 w 742418"/>
              <a:gd name="T11" fmla="*/ 194057 h 742418"/>
              <a:gd name="T12" fmla="*/ 324700 w 742418"/>
              <a:gd name="T13" fmla="*/ 204334 h 742418"/>
              <a:gd name="T14" fmla="*/ 322647 w 742418"/>
              <a:gd name="T15" fmla="*/ 214612 h 742418"/>
              <a:gd name="T16" fmla="*/ 321861 w 742418"/>
              <a:gd name="T17" fmla="*/ 216425 h 742418"/>
              <a:gd name="T18" fmla="*/ 320817 w 742418"/>
              <a:gd name="T19" fmla="*/ 217746 h 742418"/>
              <a:gd name="T20" fmla="*/ 317803 w 742418"/>
              <a:gd name="T21" fmla="*/ 220848 h 742418"/>
              <a:gd name="T22" fmla="*/ 248966 w 742418"/>
              <a:gd name="T23" fmla="*/ 289291 h 742418"/>
              <a:gd name="T24" fmla="*/ 220270 w 742418"/>
              <a:gd name="T25" fmla="*/ 289291 h 742418"/>
              <a:gd name="T26" fmla="*/ 220270 w 742418"/>
              <a:gd name="T27" fmla="*/ 260759 h 742418"/>
              <a:gd name="T28" fmla="*/ 256285 w 742418"/>
              <a:gd name="T29" fmla="*/ 224952 h 742418"/>
              <a:gd name="T30" fmla="*/ 106682 w 742418"/>
              <a:gd name="T31" fmla="*/ 224952 h 742418"/>
              <a:gd name="T32" fmla="*/ 86390 w 742418"/>
              <a:gd name="T33" fmla="*/ 204777 h 742418"/>
              <a:gd name="T34" fmla="*/ 106682 w 742418"/>
              <a:gd name="T35" fmla="*/ 184602 h 742418"/>
              <a:gd name="T36" fmla="*/ 257675 w 742418"/>
              <a:gd name="T37" fmla="*/ 184602 h 742418"/>
              <a:gd name="T38" fmla="*/ 220833 w 742418"/>
              <a:gd name="T39" fmla="*/ 147972 h 742418"/>
              <a:gd name="T40" fmla="*/ 220833 w 742418"/>
              <a:gd name="T41" fmla="*/ 119440 h 742418"/>
              <a:gd name="T42" fmla="*/ 235180 w 742418"/>
              <a:gd name="T43" fmla="*/ 113531 h 742418"/>
              <a:gd name="T44" fmla="*/ 205545 w 742418"/>
              <a:gd name="T45" fmla="*/ 37427 h 742418"/>
              <a:gd name="T46" fmla="*/ 37644 w 742418"/>
              <a:gd name="T47" fmla="*/ 204365 h 742418"/>
              <a:gd name="T48" fmla="*/ 205545 w 742418"/>
              <a:gd name="T49" fmla="*/ 371303 h 742418"/>
              <a:gd name="T50" fmla="*/ 373447 w 742418"/>
              <a:gd name="T51" fmla="*/ 204365 h 742418"/>
              <a:gd name="T52" fmla="*/ 205545 w 742418"/>
              <a:gd name="T53" fmla="*/ 37427 h 742418"/>
              <a:gd name="T54" fmla="*/ 205545 w 742418"/>
              <a:gd name="T55" fmla="*/ 0 h 742418"/>
              <a:gd name="T56" fmla="*/ 411091 w 742418"/>
              <a:gd name="T57" fmla="*/ 204365 h 742418"/>
              <a:gd name="T58" fmla="*/ 205545 w 742418"/>
              <a:gd name="T59" fmla="*/ 408731 h 742418"/>
              <a:gd name="T60" fmla="*/ 0 w 742418"/>
              <a:gd name="T61" fmla="*/ 20436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8691" name="KSO_Shape"/>
          <p:cNvSpPr>
            <a:spLocks noChangeArrowheads="1"/>
          </p:cNvSpPr>
          <p:nvPr/>
        </p:nvSpPr>
        <p:spPr bwMode="auto">
          <a:xfrm>
            <a:off x="720725" y="4956175"/>
            <a:ext cx="552450" cy="552450"/>
          </a:xfrm>
          <a:custGeom>
            <a:avLst/>
            <a:gdLst>
              <a:gd name="T0" fmla="*/ 235180 w 742418"/>
              <a:gd name="T1" fmla="*/ 114186 h 742418"/>
              <a:gd name="T2" fmla="*/ 249528 w 742418"/>
              <a:gd name="T3" fmla="*/ 120130 h 742418"/>
              <a:gd name="T4" fmla="*/ 318365 w 742418"/>
              <a:gd name="T5" fmla="*/ 188967 h 742418"/>
              <a:gd name="T6" fmla="*/ 321028 w 742418"/>
              <a:gd name="T7" fmla="*/ 192182 h 742418"/>
              <a:gd name="T8" fmla="*/ 321352 w 742418"/>
              <a:gd name="T9" fmla="*/ 192766 h 742418"/>
              <a:gd name="T10" fmla="*/ 322647 w 742418"/>
              <a:gd name="T11" fmla="*/ 195177 h 742418"/>
              <a:gd name="T12" fmla="*/ 324700 w 742418"/>
              <a:gd name="T13" fmla="*/ 205514 h 742418"/>
              <a:gd name="T14" fmla="*/ 322647 w 742418"/>
              <a:gd name="T15" fmla="*/ 215851 h 742418"/>
              <a:gd name="T16" fmla="*/ 321861 w 742418"/>
              <a:gd name="T17" fmla="*/ 217675 h 742418"/>
              <a:gd name="T18" fmla="*/ 320817 w 742418"/>
              <a:gd name="T19" fmla="*/ 219003 h 742418"/>
              <a:gd name="T20" fmla="*/ 317803 w 742418"/>
              <a:gd name="T21" fmla="*/ 222124 h 742418"/>
              <a:gd name="T22" fmla="*/ 248966 w 742418"/>
              <a:gd name="T23" fmla="*/ 290961 h 742418"/>
              <a:gd name="T24" fmla="*/ 220270 w 742418"/>
              <a:gd name="T25" fmla="*/ 290961 h 742418"/>
              <a:gd name="T26" fmla="*/ 220270 w 742418"/>
              <a:gd name="T27" fmla="*/ 262265 h 742418"/>
              <a:gd name="T28" fmla="*/ 256285 w 742418"/>
              <a:gd name="T29" fmla="*/ 226250 h 742418"/>
              <a:gd name="T30" fmla="*/ 106682 w 742418"/>
              <a:gd name="T31" fmla="*/ 226250 h 742418"/>
              <a:gd name="T32" fmla="*/ 86390 w 742418"/>
              <a:gd name="T33" fmla="*/ 205960 h 742418"/>
              <a:gd name="T34" fmla="*/ 106682 w 742418"/>
              <a:gd name="T35" fmla="*/ 185668 h 742418"/>
              <a:gd name="T36" fmla="*/ 257675 w 742418"/>
              <a:gd name="T37" fmla="*/ 185668 h 742418"/>
              <a:gd name="T38" fmla="*/ 220833 w 742418"/>
              <a:gd name="T39" fmla="*/ 148826 h 742418"/>
              <a:gd name="T40" fmla="*/ 220833 w 742418"/>
              <a:gd name="T41" fmla="*/ 120130 h 742418"/>
              <a:gd name="T42" fmla="*/ 235180 w 742418"/>
              <a:gd name="T43" fmla="*/ 114186 h 742418"/>
              <a:gd name="T44" fmla="*/ 205545 w 742418"/>
              <a:gd name="T45" fmla="*/ 37644 h 742418"/>
              <a:gd name="T46" fmla="*/ 37644 w 742418"/>
              <a:gd name="T47" fmla="*/ 205545 h 742418"/>
              <a:gd name="T48" fmla="*/ 205545 w 742418"/>
              <a:gd name="T49" fmla="*/ 373447 h 742418"/>
              <a:gd name="T50" fmla="*/ 373447 w 742418"/>
              <a:gd name="T51" fmla="*/ 205545 h 742418"/>
              <a:gd name="T52" fmla="*/ 205545 w 742418"/>
              <a:gd name="T53" fmla="*/ 37644 h 742418"/>
              <a:gd name="T54" fmla="*/ 205545 w 742418"/>
              <a:gd name="T55" fmla="*/ 0 h 742418"/>
              <a:gd name="T56" fmla="*/ 411091 w 742418"/>
              <a:gd name="T57" fmla="*/ 205545 h 742418"/>
              <a:gd name="T58" fmla="*/ 205545 w 742418"/>
              <a:gd name="T59" fmla="*/ 411091 h 742418"/>
              <a:gd name="T60" fmla="*/ 0 w 742418"/>
              <a:gd name="T61" fmla="*/ 205545 h 742418"/>
              <a:gd name="T62" fmla="*/ 20554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8692" name="KSO_Shape"/>
          <p:cNvSpPr>
            <a:spLocks noChangeArrowheads="1"/>
          </p:cNvSpPr>
          <p:nvPr/>
        </p:nvSpPr>
        <p:spPr bwMode="auto">
          <a:xfrm>
            <a:off x="7999413" y="1231900"/>
            <a:ext cx="796925" cy="850900"/>
          </a:xfrm>
          <a:custGeom>
            <a:avLst/>
            <a:gdLst>
              <a:gd name="T0" fmla="*/ 684726 w 1019175"/>
              <a:gd name="T1" fmla="*/ 745093 h 1524001"/>
              <a:gd name="T2" fmla="*/ 704237 w 1019175"/>
              <a:gd name="T3" fmla="*/ 777864 h 1524001"/>
              <a:gd name="T4" fmla="*/ 695727 w 1019175"/>
              <a:gd name="T5" fmla="*/ 834294 h 1524001"/>
              <a:gd name="T6" fmla="*/ 664591 w 1019175"/>
              <a:gd name="T7" fmla="*/ 850165 h 1524001"/>
              <a:gd name="T8" fmla="*/ 478396 w 1019175"/>
              <a:gd name="T9" fmla="*/ 845316 h 1524001"/>
              <a:gd name="T10" fmla="*/ 457431 w 1019175"/>
              <a:gd name="T11" fmla="*/ 816513 h 1524001"/>
              <a:gd name="T12" fmla="*/ 463451 w 1019175"/>
              <a:gd name="T13" fmla="*/ 756849 h 1524001"/>
              <a:gd name="T14" fmla="*/ 492718 w 1019175"/>
              <a:gd name="T15" fmla="*/ 739509 h 1524001"/>
              <a:gd name="T16" fmla="*/ 744169 w 1019175"/>
              <a:gd name="T17" fmla="*/ 602730 h 1524001"/>
              <a:gd name="T18" fmla="*/ 767133 w 1019175"/>
              <a:gd name="T19" fmla="*/ 624206 h 1524001"/>
              <a:gd name="T20" fmla="*/ 766099 w 1019175"/>
              <a:gd name="T21" fmla="*/ 689819 h 1524001"/>
              <a:gd name="T22" fmla="*/ 741273 w 1019175"/>
              <a:gd name="T23" fmla="*/ 709962 h 1524001"/>
              <a:gd name="T24" fmla="*/ 444184 w 1019175"/>
              <a:gd name="T25" fmla="*/ 709962 h 1524001"/>
              <a:gd name="T26" fmla="*/ 419150 w 1019175"/>
              <a:gd name="T27" fmla="*/ 689819 h 1524001"/>
              <a:gd name="T28" fmla="*/ 418117 w 1019175"/>
              <a:gd name="T29" fmla="*/ 624206 h 1524001"/>
              <a:gd name="T30" fmla="*/ 441494 w 1019175"/>
              <a:gd name="T31" fmla="*/ 602730 h 1524001"/>
              <a:gd name="T32" fmla="*/ 759982 w 1019175"/>
              <a:gd name="T33" fmla="*/ 464740 h 1524001"/>
              <a:gd name="T34" fmla="*/ 789082 w 1019175"/>
              <a:gd name="T35" fmla="*/ 481956 h 1524001"/>
              <a:gd name="T36" fmla="*/ 795068 w 1019175"/>
              <a:gd name="T37" fmla="*/ 541845 h 1524001"/>
              <a:gd name="T38" fmla="*/ 774222 w 1019175"/>
              <a:gd name="T39" fmla="*/ 570686 h 1524001"/>
              <a:gd name="T40" fmla="*/ 411605 w 1019175"/>
              <a:gd name="T41" fmla="*/ 575542 h 1524001"/>
              <a:gd name="T42" fmla="*/ 380647 w 1019175"/>
              <a:gd name="T43" fmla="*/ 559650 h 1524001"/>
              <a:gd name="T44" fmla="*/ 372185 w 1019175"/>
              <a:gd name="T45" fmla="*/ 502999 h 1524001"/>
              <a:gd name="T46" fmla="*/ 391585 w 1019175"/>
              <a:gd name="T47" fmla="*/ 470332 h 1524001"/>
              <a:gd name="T48" fmla="*/ 711895 w 1019175"/>
              <a:gd name="T49" fmla="*/ 328837 h 1524001"/>
              <a:gd name="T50" fmla="*/ 747066 w 1019175"/>
              <a:gd name="T51" fmla="*/ 341871 h 1524001"/>
              <a:gd name="T52" fmla="*/ 759686 w 1019175"/>
              <a:gd name="T53" fmla="*/ 391341 h 1524001"/>
              <a:gd name="T54" fmla="*/ 743549 w 1019175"/>
              <a:gd name="T55" fmla="*/ 432515 h 1524001"/>
              <a:gd name="T56" fmla="*/ 466528 w 1019175"/>
              <a:gd name="T57" fmla="*/ 442291 h 1524001"/>
              <a:gd name="T58" fmla="*/ 428875 w 1019175"/>
              <a:gd name="T59" fmla="*/ 431034 h 1524001"/>
              <a:gd name="T60" fmla="*/ 414600 w 1019175"/>
              <a:gd name="T61" fmla="*/ 385712 h 1524001"/>
              <a:gd name="T62" fmla="*/ 428875 w 1019175"/>
              <a:gd name="T63" fmla="*/ 340242 h 1524001"/>
              <a:gd name="T64" fmla="*/ 448058 w 1019175"/>
              <a:gd name="T65" fmla="*/ 0 h 1524001"/>
              <a:gd name="T66" fmla="*/ 546362 w 1019175"/>
              <a:gd name="T67" fmla="*/ 15806 h 1524001"/>
              <a:gd name="T68" fmla="*/ 595204 w 1019175"/>
              <a:gd name="T69" fmla="*/ 47715 h 1524001"/>
              <a:gd name="T70" fmla="*/ 617968 w 1019175"/>
              <a:gd name="T71" fmla="*/ 105919 h 1524001"/>
              <a:gd name="T72" fmla="*/ 590030 w 1019175"/>
              <a:gd name="T73" fmla="*/ 210066 h 1524001"/>
              <a:gd name="T74" fmla="*/ 515319 w 1019175"/>
              <a:gd name="T75" fmla="*/ 300178 h 1524001"/>
              <a:gd name="T76" fmla="*/ 412876 w 1019175"/>
              <a:gd name="T77" fmla="*/ 319531 h 1524001"/>
              <a:gd name="T78" fmla="*/ 384316 w 1019175"/>
              <a:gd name="T79" fmla="*/ 357053 h 1524001"/>
              <a:gd name="T80" fmla="*/ 392594 w 1019175"/>
              <a:gd name="T81" fmla="*/ 432984 h 1524001"/>
              <a:gd name="T82" fmla="*/ 368380 w 1019175"/>
              <a:gd name="T83" fmla="*/ 454108 h 1524001"/>
              <a:gd name="T84" fmla="*/ 340648 w 1019175"/>
              <a:gd name="T85" fmla="*/ 491188 h 1524001"/>
              <a:gd name="T86" fmla="*/ 348720 w 1019175"/>
              <a:gd name="T87" fmla="*/ 566823 h 1524001"/>
              <a:gd name="T88" fmla="*/ 383488 w 1019175"/>
              <a:gd name="T89" fmla="*/ 591937 h 1524001"/>
              <a:gd name="T90" fmla="*/ 385558 w 1019175"/>
              <a:gd name="T91" fmla="*/ 621334 h 1524001"/>
              <a:gd name="T92" fmla="*/ 390318 w 1019175"/>
              <a:gd name="T93" fmla="*/ 700515 h 1524001"/>
              <a:gd name="T94" fmla="*/ 423844 w 1019175"/>
              <a:gd name="T95" fmla="*/ 726958 h 1524001"/>
              <a:gd name="T96" fmla="*/ 429846 w 1019175"/>
              <a:gd name="T97" fmla="*/ 754730 h 1524001"/>
              <a:gd name="T98" fmla="*/ 431088 w 1019175"/>
              <a:gd name="T99" fmla="*/ 837013 h 1524001"/>
              <a:gd name="T100" fmla="*/ 206748 w 1019175"/>
              <a:gd name="T101" fmla="*/ 846320 h 1524001"/>
              <a:gd name="T102" fmla="*/ 131417 w 1019175"/>
              <a:gd name="T103" fmla="*/ 827559 h 1524001"/>
              <a:gd name="T104" fmla="*/ 39528 w 1019175"/>
              <a:gd name="T105" fmla="*/ 766696 h 1524001"/>
              <a:gd name="T106" fmla="*/ 8071 w 1019175"/>
              <a:gd name="T107" fmla="*/ 714696 h 1524001"/>
              <a:gd name="T108" fmla="*/ 828 w 1019175"/>
              <a:gd name="T109" fmla="*/ 466961 h 1524001"/>
              <a:gd name="T110" fmla="*/ 28146 w 1019175"/>
              <a:gd name="T111" fmla="*/ 397973 h 1524001"/>
              <a:gd name="T112" fmla="*/ 92509 w 1019175"/>
              <a:gd name="T113" fmla="*/ 347303 h 1524001"/>
              <a:gd name="T114" fmla="*/ 273181 w 1019175"/>
              <a:gd name="T115" fmla="*/ 235179 h 1524001"/>
              <a:gd name="T116" fmla="*/ 407081 w 1019175"/>
              <a:gd name="T117" fmla="*/ 117442 h 1524001"/>
              <a:gd name="T118" fmla="*/ 448058 w 1019175"/>
              <a:gd name="T119" fmla="*/ 0 h 15240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19175"/>
              <a:gd name="T181" fmla="*/ 0 h 1524001"/>
              <a:gd name="T182" fmla="*/ 1019175 w 1019175"/>
              <a:gd name="T183" fmla="*/ 1524001 h 15240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693" name="KSO_Shape"/>
          <p:cNvSpPr>
            <a:spLocks noChangeArrowheads="1"/>
          </p:cNvSpPr>
          <p:nvPr/>
        </p:nvSpPr>
        <p:spPr bwMode="auto">
          <a:xfrm>
            <a:off x="6191250" y="3101975"/>
            <a:ext cx="820738" cy="700088"/>
          </a:xfrm>
          <a:custGeom>
            <a:avLst/>
            <a:gdLst>
              <a:gd name="T0" fmla="*/ 509372 w 4999037"/>
              <a:gd name="T1" fmla="*/ 590055 h 4260141"/>
              <a:gd name="T2" fmla="*/ 512212 w 4999037"/>
              <a:gd name="T3" fmla="*/ 606631 h 4260141"/>
              <a:gd name="T4" fmla="*/ 515683 w 4999037"/>
              <a:gd name="T5" fmla="*/ 619418 h 4260141"/>
              <a:gd name="T6" fmla="*/ 519943 w 4999037"/>
              <a:gd name="T7" fmla="*/ 632047 h 4260141"/>
              <a:gd name="T8" fmla="*/ 525465 w 4999037"/>
              <a:gd name="T9" fmla="*/ 644045 h 4260141"/>
              <a:gd name="T10" fmla="*/ 532091 w 4999037"/>
              <a:gd name="T11" fmla="*/ 654780 h 4260141"/>
              <a:gd name="T12" fmla="*/ 539980 w 4999037"/>
              <a:gd name="T13" fmla="*/ 664252 h 4260141"/>
              <a:gd name="T14" fmla="*/ 546922 w 4999037"/>
              <a:gd name="T15" fmla="*/ 670409 h 4260141"/>
              <a:gd name="T16" fmla="*/ 553706 w 4999037"/>
              <a:gd name="T17" fmla="*/ 674829 h 4260141"/>
              <a:gd name="T18" fmla="*/ 561122 w 4999037"/>
              <a:gd name="T19" fmla="*/ 678303 h 4260141"/>
              <a:gd name="T20" fmla="*/ 569326 w 4999037"/>
              <a:gd name="T21" fmla="*/ 680828 h 4260141"/>
              <a:gd name="T22" fmla="*/ 578477 w 4999037"/>
              <a:gd name="T23" fmla="*/ 682249 h 4260141"/>
              <a:gd name="T24" fmla="*/ 585261 w 4999037"/>
              <a:gd name="T25" fmla="*/ 700088 h 4260141"/>
              <a:gd name="T26" fmla="*/ 238948 w 4999037"/>
              <a:gd name="T27" fmla="*/ 682407 h 4260141"/>
              <a:gd name="T28" fmla="*/ 248414 w 4999037"/>
              <a:gd name="T29" fmla="*/ 681302 h 4260141"/>
              <a:gd name="T30" fmla="*/ 256934 w 4999037"/>
              <a:gd name="T31" fmla="*/ 679250 h 4260141"/>
              <a:gd name="T32" fmla="*/ 264665 w 4999037"/>
              <a:gd name="T33" fmla="*/ 676092 h 4260141"/>
              <a:gd name="T34" fmla="*/ 271449 w 4999037"/>
              <a:gd name="T35" fmla="*/ 671988 h 4260141"/>
              <a:gd name="T36" fmla="*/ 277760 w 4999037"/>
              <a:gd name="T37" fmla="*/ 666936 h 4260141"/>
              <a:gd name="T38" fmla="*/ 283440 w 4999037"/>
              <a:gd name="T39" fmla="*/ 661411 h 4260141"/>
              <a:gd name="T40" fmla="*/ 291644 w 4999037"/>
              <a:gd name="T41" fmla="*/ 650202 h 4260141"/>
              <a:gd name="T42" fmla="*/ 299533 w 4999037"/>
              <a:gd name="T43" fmla="*/ 634889 h 4260141"/>
              <a:gd name="T44" fmla="*/ 305371 w 4999037"/>
              <a:gd name="T45" fmla="*/ 618155 h 4260141"/>
              <a:gd name="T46" fmla="*/ 309473 w 4999037"/>
              <a:gd name="T47" fmla="*/ 601106 h 4260141"/>
              <a:gd name="T48" fmla="*/ 311997 w 4999037"/>
              <a:gd name="T49" fmla="*/ 584687 h 4260141"/>
              <a:gd name="T50" fmla="*/ 764255 w 4999037"/>
              <a:gd name="T51" fmla="*/ 499017 h 4260141"/>
              <a:gd name="T52" fmla="*/ 23351 w 4999037"/>
              <a:gd name="T53" fmla="*/ 0 h 4260141"/>
              <a:gd name="T54" fmla="*/ 802121 w 4999037"/>
              <a:gd name="T55" fmla="*/ 474 h 4260141"/>
              <a:gd name="T56" fmla="*/ 808590 w 4999037"/>
              <a:gd name="T57" fmla="*/ 2842 h 4260141"/>
              <a:gd name="T58" fmla="*/ 813954 w 4999037"/>
              <a:gd name="T59" fmla="*/ 6946 h 4260141"/>
              <a:gd name="T60" fmla="*/ 818056 w 4999037"/>
              <a:gd name="T61" fmla="*/ 12156 h 4260141"/>
              <a:gd name="T62" fmla="*/ 820265 w 4999037"/>
              <a:gd name="T63" fmla="*/ 18628 h 4260141"/>
              <a:gd name="T64" fmla="*/ 820738 w 4999037"/>
              <a:gd name="T65" fmla="*/ 532169 h 4260141"/>
              <a:gd name="T66" fmla="*/ 819791 w 4999037"/>
              <a:gd name="T67" fmla="*/ 539273 h 4260141"/>
              <a:gd name="T68" fmla="*/ 816952 w 4999037"/>
              <a:gd name="T69" fmla="*/ 545430 h 4260141"/>
              <a:gd name="T70" fmla="*/ 812218 w 4999037"/>
              <a:gd name="T71" fmla="*/ 550481 h 4260141"/>
              <a:gd name="T72" fmla="*/ 806696 w 4999037"/>
              <a:gd name="T73" fmla="*/ 553796 h 4260141"/>
              <a:gd name="T74" fmla="*/ 799912 w 4999037"/>
              <a:gd name="T75" fmla="*/ 555533 h 4260141"/>
              <a:gd name="T76" fmla="*/ 20984 w 4999037"/>
              <a:gd name="T77" fmla="*/ 555533 h 4260141"/>
              <a:gd name="T78" fmla="*/ 14200 w 4999037"/>
              <a:gd name="T79" fmla="*/ 553796 h 4260141"/>
              <a:gd name="T80" fmla="*/ 8520 w 4999037"/>
              <a:gd name="T81" fmla="*/ 550481 h 4260141"/>
              <a:gd name="T82" fmla="*/ 3944 w 4999037"/>
              <a:gd name="T83" fmla="*/ 545430 h 4260141"/>
              <a:gd name="T84" fmla="*/ 1104 w 4999037"/>
              <a:gd name="T85" fmla="*/ 539273 h 4260141"/>
              <a:gd name="T86" fmla="*/ 0 w 4999037"/>
              <a:gd name="T87" fmla="*/ 532169 h 4260141"/>
              <a:gd name="T88" fmla="*/ 473 w 4999037"/>
              <a:gd name="T89" fmla="*/ 18628 h 4260141"/>
              <a:gd name="T90" fmla="*/ 2840 w 4999037"/>
              <a:gd name="T91" fmla="*/ 12156 h 4260141"/>
              <a:gd name="T92" fmla="*/ 6942 w 4999037"/>
              <a:gd name="T93" fmla="*/ 6946 h 4260141"/>
              <a:gd name="T94" fmla="*/ 12149 w 4999037"/>
              <a:gd name="T95" fmla="*/ 2842 h 4260141"/>
              <a:gd name="T96" fmla="*/ 18617 w 4999037"/>
              <a:gd name="T97" fmla="*/ 474 h 426014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999037"/>
              <a:gd name="T148" fmla="*/ 0 h 4260141"/>
              <a:gd name="T149" fmla="*/ 4999037 w 4999037"/>
              <a:gd name="T150" fmla="*/ 4260141 h 426014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694" name="KSO_Shape"/>
          <p:cNvSpPr>
            <a:spLocks noChangeArrowheads="1"/>
          </p:cNvSpPr>
          <p:nvPr/>
        </p:nvSpPr>
        <p:spPr bwMode="auto">
          <a:xfrm>
            <a:off x="9896475" y="3057525"/>
            <a:ext cx="852488" cy="787400"/>
          </a:xfrm>
          <a:custGeom>
            <a:avLst/>
            <a:gdLst>
              <a:gd name="T0" fmla="*/ 2147483647 w 4477"/>
              <a:gd name="T1" fmla="*/ 602152386 h 4133"/>
              <a:gd name="T2" fmla="*/ 2147483647 w 4477"/>
              <a:gd name="T3" fmla="*/ 277919241 h 4133"/>
              <a:gd name="T4" fmla="*/ 2147483647 w 4477"/>
              <a:gd name="T5" fmla="*/ 77201779 h 4133"/>
              <a:gd name="T6" fmla="*/ 2147483647 w 4477"/>
              <a:gd name="T7" fmla="*/ 0 h 4133"/>
              <a:gd name="T8" fmla="*/ 2147483647 w 4477"/>
              <a:gd name="T9" fmla="*/ 46313904 h 4133"/>
              <a:gd name="T10" fmla="*/ 2147483647 w 4477"/>
              <a:gd name="T11" fmla="*/ 200717462 h 4133"/>
              <a:gd name="T12" fmla="*/ 2147483647 w 4477"/>
              <a:gd name="T13" fmla="*/ 463210864 h 4133"/>
              <a:gd name="T14" fmla="*/ 2147483647 w 4477"/>
              <a:gd name="T15" fmla="*/ 833757723 h 4133"/>
              <a:gd name="T16" fmla="*/ 2147483647 w 4477"/>
              <a:gd name="T17" fmla="*/ 1312394616 h 4133"/>
              <a:gd name="T18" fmla="*/ 2147483647 w 4477"/>
              <a:gd name="T19" fmla="*/ 1868233097 h 4133"/>
              <a:gd name="T20" fmla="*/ 2147483647 w 4477"/>
              <a:gd name="T21" fmla="*/ 2147483647 h 4133"/>
              <a:gd name="T22" fmla="*/ 2147483647 w 4477"/>
              <a:gd name="T23" fmla="*/ 2147483647 h 4133"/>
              <a:gd name="T24" fmla="*/ 2147483647 w 4477"/>
              <a:gd name="T25" fmla="*/ 2147483647 h 4133"/>
              <a:gd name="T26" fmla="*/ 2147483647 w 4477"/>
              <a:gd name="T27" fmla="*/ 2147483647 h 4133"/>
              <a:gd name="T28" fmla="*/ 2147483647 w 4477"/>
              <a:gd name="T29" fmla="*/ 2147483647 h 4133"/>
              <a:gd name="T30" fmla="*/ 2147483647 w 4477"/>
              <a:gd name="T31" fmla="*/ 2147483647 h 4133"/>
              <a:gd name="T32" fmla="*/ 2147483647 w 4477"/>
              <a:gd name="T33" fmla="*/ 2147483647 h 4133"/>
              <a:gd name="T34" fmla="*/ 2147483647 w 4477"/>
              <a:gd name="T35" fmla="*/ 2147483647 h 4133"/>
              <a:gd name="T36" fmla="*/ 2147483647 w 4477"/>
              <a:gd name="T37" fmla="*/ 2147483647 h 4133"/>
              <a:gd name="T38" fmla="*/ 2147483647 w 4477"/>
              <a:gd name="T39" fmla="*/ 2147483647 h 4133"/>
              <a:gd name="T40" fmla="*/ 2147483647 w 4477"/>
              <a:gd name="T41" fmla="*/ 2147483647 h 4133"/>
              <a:gd name="T42" fmla="*/ 2147483647 w 4477"/>
              <a:gd name="T43" fmla="*/ 2147483647 h 4133"/>
              <a:gd name="T44" fmla="*/ 2147483647 w 4477"/>
              <a:gd name="T45" fmla="*/ 2147483647 h 4133"/>
              <a:gd name="T46" fmla="*/ 2147483647 w 4477"/>
              <a:gd name="T47" fmla="*/ 2147483647 h 4133"/>
              <a:gd name="T48" fmla="*/ 2147483647 w 4477"/>
              <a:gd name="T49" fmla="*/ 2147483647 h 4133"/>
              <a:gd name="T50" fmla="*/ 2147483647 w 4477"/>
              <a:gd name="T51" fmla="*/ 2147483647 h 4133"/>
              <a:gd name="T52" fmla="*/ 2147483647 w 4477"/>
              <a:gd name="T53" fmla="*/ 2147483647 h 4133"/>
              <a:gd name="T54" fmla="*/ 2147483647 w 4477"/>
              <a:gd name="T55" fmla="*/ 2147483647 h 4133"/>
              <a:gd name="T56" fmla="*/ 2147483647 w 4477"/>
              <a:gd name="T57" fmla="*/ 1744717415 h 4133"/>
              <a:gd name="T58" fmla="*/ 2147483647 w 4477"/>
              <a:gd name="T59" fmla="*/ 2147483647 h 4133"/>
              <a:gd name="T60" fmla="*/ 2147483647 w 4477"/>
              <a:gd name="T61" fmla="*/ 2147483647 h 4133"/>
              <a:gd name="T62" fmla="*/ 2147483647 w 4477"/>
              <a:gd name="T63" fmla="*/ 2147483647 h 4133"/>
              <a:gd name="T64" fmla="*/ 2147483647 w 4477"/>
              <a:gd name="T65" fmla="*/ 2147483647 h 4133"/>
              <a:gd name="T66" fmla="*/ 0 w 4477"/>
              <a:gd name="T67" fmla="*/ 2147483647 h 4133"/>
              <a:gd name="T68" fmla="*/ 2147483647 w 4477"/>
              <a:gd name="T69" fmla="*/ 2147483647 h 4133"/>
              <a:gd name="T70" fmla="*/ 2147483647 w 4477"/>
              <a:gd name="T71" fmla="*/ 2147483647 h 4133"/>
              <a:gd name="T72" fmla="*/ 2147483647 w 4477"/>
              <a:gd name="T73" fmla="*/ 2147483647 h 4133"/>
              <a:gd name="T74" fmla="*/ 2147483647 w 4477"/>
              <a:gd name="T75" fmla="*/ 2147483647 h 4133"/>
              <a:gd name="T76" fmla="*/ 2147483647 w 4477"/>
              <a:gd name="T77" fmla="*/ 2147483647 h 4133"/>
              <a:gd name="T78" fmla="*/ 2147483647 w 4477"/>
              <a:gd name="T79" fmla="*/ 2147483647 h 4133"/>
              <a:gd name="T80" fmla="*/ 2147483647 w 4477"/>
              <a:gd name="T81" fmla="*/ 2147483647 h 4133"/>
              <a:gd name="T82" fmla="*/ 2147483647 w 4477"/>
              <a:gd name="T83" fmla="*/ 2147483647 h 4133"/>
              <a:gd name="T84" fmla="*/ 2147483647 w 4477"/>
              <a:gd name="T85" fmla="*/ 2147483647 h 4133"/>
              <a:gd name="T86" fmla="*/ 2147483647 w 4477"/>
              <a:gd name="T87" fmla="*/ 2147483647 h 4133"/>
              <a:gd name="T88" fmla="*/ 2147483647 w 4477"/>
              <a:gd name="T89" fmla="*/ 2147483647 h 4133"/>
              <a:gd name="T90" fmla="*/ 2147483647 w 4477"/>
              <a:gd name="T91" fmla="*/ 2147483647 h 4133"/>
              <a:gd name="T92" fmla="*/ 2147483647 w 4477"/>
              <a:gd name="T93" fmla="*/ 2147483647 h 4133"/>
              <a:gd name="T94" fmla="*/ 2147483647 w 4477"/>
              <a:gd name="T95" fmla="*/ 2147483647 h 4133"/>
              <a:gd name="T96" fmla="*/ 2147483647 w 4477"/>
              <a:gd name="T97" fmla="*/ 2147483647 h 4133"/>
              <a:gd name="T98" fmla="*/ 2147483647 w 4477"/>
              <a:gd name="T99" fmla="*/ 2147483647 h 4133"/>
              <a:gd name="T100" fmla="*/ 2147483647 w 4477"/>
              <a:gd name="T101" fmla="*/ 2147483647 h 4133"/>
              <a:gd name="T102" fmla="*/ 2147483647 w 4477"/>
              <a:gd name="T103" fmla="*/ 2147483647 h 4133"/>
              <a:gd name="T104" fmla="*/ 2147483647 w 4477"/>
              <a:gd name="T105" fmla="*/ 2147483647 h 4133"/>
              <a:gd name="T106" fmla="*/ 2147483647 w 4477"/>
              <a:gd name="T107" fmla="*/ 2147483647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695" name="TextBox 15"/>
          <p:cNvSpPr>
            <a:spLocks noChangeArrowheads="1"/>
          </p:cNvSpPr>
          <p:nvPr/>
        </p:nvSpPr>
        <p:spPr bwMode="auto">
          <a:xfrm>
            <a:off x="1330325" y="1173163"/>
            <a:ext cx="552132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6" name="TextBox 15"/>
          <p:cNvSpPr>
            <a:spLocks noChangeArrowheads="1"/>
          </p:cNvSpPr>
          <p:nvPr/>
        </p:nvSpPr>
        <p:spPr bwMode="auto">
          <a:xfrm>
            <a:off x="1330325" y="2982913"/>
            <a:ext cx="39306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97" name="TextBox 15"/>
          <p:cNvSpPr>
            <a:spLocks noChangeArrowheads="1"/>
          </p:cNvSpPr>
          <p:nvPr/>
        </p:nvSpPr>
        <p:spPr bwMode="auto">
          <a:xfrm>
            <a:off x="1330325" y="4792663"/>
            <a:ext cx="291623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a:t>
            </a:r>
            <a:endPar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KSO_Shape"/>
          <p:cNvSpPr>
            <a:spLocks noChangeArrowheads="1"/>
          </p:cNvSpPr>
          <p:nvPr/>
        </p:nvSpPr>
        <p:spPr bwMode="auto">
          <a:xfrm>
            <a:off x="381000" y="1600200"/>
            <a:ext cx="4532313" cy="3392488"/>
          </a:xfrm>
          <a:custGeom>
            <a:avLst/>
            <a:gdLst>
              <a:gd name="T0" fmla="*/ 2147483647 w 5185"/>
              <a:gd name="T1" fmla="*/ 2147483647 h 3880"/>
              <a:gd name="T2" fmla="*/ 2147483647 w 5185"/>
              <a:gd name="T3" fmla="*/ 2147483647 h 3880"/>
              <a:gd name="T4" fmla="*/ 2147483647 w 5185"/>
              <a:gd name="T5" fmla="*/ 2147483647 h 3880"/>
              <a:gd name="T6" fmla="*/ 2147483647 w 5185"/>
              <a:gd name="T7" fmla="*/ 2147483647 h 3880"/>
              <a:gd name="T8" fmla="*/ 2147483647 w 5185"/>
              <a:gd name="T9" fmla="*/ 2147483647 h 3880"/>
              <a:gd name="T10" fmla="*/ 2147483647 w 5185"/>
              <a:gd name="T11" fmla="*/ 2147483647 h 3880"/>
              <a:gd name="T12" fmla="*/ 2147483647 w 5185"/>
              <a:gd name="T13" fmla="*/ 2147483647 h 3880"/>
              <a:gd name="T14" fmla="*/ 2147483647 w 5185"/>
              <a:gd name="T15" fmla="*/ 2147483647 h 3880"/>
              <a:gd name="T16" fmla="*/ 2147483647 w 5185"/>
              <a:gd name="T17" fmla="*/ 2147483647 h 3880"/>
              <a:gd name="T18" fmla="*/ 2147483647 w 5185"/>
              <a:gd name="T19" fmla="*/ 2147483647 h 3880"/>
              <a:gd name="T20" fmla="*/ 2147483647 w 5185"/>
              <a:gd name="T21" fmla="*/ 2147483647 h 3880"/>
              <a:gd name="T22" fmla="*/ 2147483647 w 5185"/>
              <a:gd name="T23" fmla="*/ 2147483647 h 3880"/>
              <a:gd name="T24" fmla="*/ 2147483647 w 5185"/>
              <a:gd name="T25" fmla="*/ 2147483647 h 3880"/>
              <a:gd name="T26" fmla="*/ 2147483647 w 5185"/>
              <a:gd name="T27" fmla="*/ 2147483647 h 3880"/>
              <a:gd name="T28" fmla="*/ 2147483647 w 5185"/>
              <a:gd name="T29" fmla="*/ 1404372869 h 3880"/>
              <a:gd name="T30" fmla="*/ 2147483647 w 5185"/>
              <a:gd name="T31" fmla="*/ 280568375 h 3880"/>
              <a:gd name="T32" fmla="*/ 2147483647 w 5185"/>
              <a:gd name="T33" fmla="*/ 0 h 3880"/>
              <a:gd name="T34" fmla="*/ 2147483647 w 5185"/>
              <a:gd name="T35" fmla="*/ 280568375 h 3880"/>
              <a:gd name="T36" fmla="*/ 2147483647 w 5185"/>
              <a:gd name="T37" fmla="*/ 1404372869 h 3880"/>
              <a:gd name="T38" fmla="*/ 2147483647 w 5185"/>
              <a:gd name="T39" fmla="*/ 2147483647 h 3880"/>
              <a:gd name="T40" fmla="*/ 2147483647 w 5185"/>
              <a:gd name="T41" fmla="*/ 2147483647 h 3880"/>
              <a:gd name="T42" fmla="*/ 2147483647 w 5185"/>
              <a:gd name="T43" fmla="*/ 2147483647 h 3880"/>
              <a:gd name="T44" fmla="*/ 2147483647 w 5185"/>
              <a:gd name="T45" fmla="*/ 2147483647 h 3880"/>
              <a:gd name="T46" fmla="*/ 2147483647 w 5185"/>
              <a:gd name="T47" fmla="*/ 2147483647 h 3880"/>
              <a:gd name="T48" fmla="*/ 2147483647 w 5185"/>
              <a:gd name="T49" fmla="*/ 2147483647 h 3880"/>
              <a:gd name="T50" fmla="*/ 2147483647 w 5185"/>
              <a:gd name="T51" fmla="*/ 2147483647 h 3880"/>
              <a:gd name="T52" fmla="*/ 2147483647 w 5185"/>
              <a:gd name="T53" fmla="*/ 2147483647 h 3880"/>
              <a:gd name="T54" fmla="*/ 2147483647 w 5185"/>
              <a:gd name="T55" fmla="*/ 2147483647 h 3880"/>
              <a:gd name="T56" fmla="*/ 2147483647 w 5185"/>
              <a:gd name="T57" fmla="*/ 2147483647 h 3880"/>
              <a:gd name="T58" fmla="*/ 2147483647 w 5185"/>
              <a:gd name="T59" fmla="*/ 2147483647 h 3880"/>
              <a:gd name="T60" fmla="*/ 2147483647 w 5185"/>
              <a:gd name="T61" fmla="*/ 2147483647 h 3880"/>
              <a:gd name="T62" fmla="*/ 2147483647 w 5185"/>
              <a:gd name="T63" fmla="*/ 2147483647 h 3880"/>
              <a:gd name="T64" fmla="*/ 2147483647 w 5185"/>
              <a:gd name="T65" fmla="*/ 2147483647 h 3880"/>
              <a:gd name="T66" fmla="*/ 0 w 5185"/>
              <a:gd name="T67" fmla="*/ 2147483647 h 3880"/>
              <a:gd name="T68" fmla="*/ 561602968 w 5185"/>
              <a:gd name="T69" fmla="*/ 2147483647 h 3880"/>
              <a:gd name="T70" fmla="*/ 2147483647 w 5185"/>
              <a:gd name="T71" fmla="*/ 2147483647 h 3880"/>
              <a:gd name="T72" fmla="*/ 2147483647 w 5185"/>
              <a:gd name="T73" fmla="*/ 2147483647 h 3880"/>
              <a:gd name="T74" fmla="*/ 2147483647 w 5185"/>
              <a:gd name="T75" fmla="*/ 2147483647 h 3880"/>
              <a:gd name="T76" fmla="*/ 2147483647 w 5185"/>
              <a:gd name="T77" fmla="*/ 2147483647 h 3880"/>
              <a:gd name="T78" fmla="*/ 2147483647 w 5185"/>
              <a:gd name="T79" fmla="*/ 2147483647 h 3880"/>
              <a:gd name="T80" fmla="*/ 2147483647 w 5185"/>
              <a:gd name="T81" fmla="*/ 2147483647 h 3880"/>
              <a:gd name="T82" fmla="*/ 2147483647 w 5185"/>
              <a:gd name="T83" fmla="*/ 2147483647 h 3880"/>
              <a:gd name="T84" fmla="*/ 2147483647 w 5185"/>
              <a:gd name="T85" fmla="*/ 2147483647 h 3880"/>
              <a:gd name="T86" fmla="*/ 2147483647 w 5185"/>
              <a:gd name="T87" fmla="*/ 2147483647 h 3880"/>
              <a:gd name="T88" fmla="*/ 2147483647 w 5185"/>
              <a:gd name="T89" fmla="*/ 2147483647 h 3880"/>
              <a:gd name="T90" fmla="*/ 2147483647 w 5185"/>
              <a:gd name="T91" fmla="*/ 2147483647 h 3880"/>
              <a:gd name="T92" fmla="*/ 2147483647 w 5185"/>
              <a:gd name="T93" fmla="*/ 2147483647 h 3880"/>
              <a:gd name="T94" fmla="*/ 2147483647 w 5185"/>
              <a:gd name="T95" fmla="*/ 2147483647 h 3880"/>
              <a:gd name="T96" fmla="*/ 2147483647 w 5185"/>
              <a:gd name="T97" fmla="*/ 2147483647 h 3880"/>
              <a:gd name="T98" fmla="*/ 2147483647 w 5185"/>
              <a:gd name="T99" fmla="*/ 2147483647 h 3880"/>
              <a:gd name="T100" fmla="*/ 2147483647 w 5185"/>
              <a:gd name="T101" fmla="*/ 2147483647 h 3880"/>
              <a:gd name="T102" fmla="*/ 2147483647 w 5185"/>
              <a:gd name="T103" fmla="*/ 2147483647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85"/>
              <a:gd name="T157" fmla="*/ 0 h 3880"/>
              <a:gd name="T158" fmla="*/ 5185 w 5185"/>
              <a:gd name="T159" fmla="*/ 3880 h 38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9DC0DC"/>
          </a:solidFill>
          <a:ln>
            <a:noFill/>
          </a:ln>
          <a:extLst>
            <a:ext uri="{91240B29-F687-4F45-9708-019B960494DF}">
              <a14:hiddenLine xmlns:a14="http://schemas.microsoft.com/office/drawing/2010/main" w="9525">
                <a:solidFill>
                  <a:srgbClr val="000000"/>
                </a:solidFill>
                <a:bevel/>
              </a14:hiddenLine>
            </a:ext>
          </a:extLst>
        </p:spPr>
        <p:txBody>
          <a:bodyPr bIns="360000" anchor="ctr"/>
          <a:lstStyle/>
          <a:p>
            <a:endParaRPr lang="zh-CN" altLang="en-US"/>
          </a:p>
        </p:txBody>
      </p:sp>
      <p:sp>
        <p:nvSpPr>
          <p:cNvPr id="29700" name="TextBox 15"/>
          <p:cNvSpPr>
            <a:spLocks noChangeArrowheads="1"/>
          </p:cNvSpPr>
          <p:nvPr/>
        </p:nvSpPr>
        <p:spPr bwMode="auto">
          <a:xfrm>
            <a:off x="1560513" y="2547938"/>
            <a:ext cx="224313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400">
              <a:solidFill>
                <a:srgbClr val="9DC0D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TextBox 4"/>
          <p:cNvSpPr>
            <a:spLocks noChangeArrowheads="1"/>
          </p:cNvSpPr>
          <p:nvPr/>
        </p:nvSpPr>
        <p:spPr bwMode="auto">
          <a:xfrm>
            <a:off x="1849438" y="2039938"/>
            <a:ext cx="1716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2000" b="1">
                <a:solidFill>
                  <a:srgbClr val="9DC0DC"/>
                </a:solidFill>
                <a:latin typeface="Franklin Gothic Book" pitchFamily="34" charset="0"/>
                <a:ea typeface="微软雅黑" panose="020B0503020204020204" pitchFamily="34" charset="-122"/>
                <a:sym typeface="Franklin Gothic Book" pitchFamily="34" charset="0"/>
              </a:rPr>
              <a:t>点击添加标题</a:t>
            </a:r>
            <a:endParaRPr lang="en-US" sz="2000" b="1">
              <a:solidFill>
                <a:srgbClr val="9DC0DC"/>
              </a:solidFill>
              <a:latin typeface="Franklin Gothic Book" pitchFamily="34" charset="0"/>
              <a:ea typeface="微软雅黑" panose="020B0503020204020204" pitchFamily="34" charset="-122"/>
              <a:sym typeface="Franklin Gothic Book" pitchFamily="34" charset="0"/>
            </a:endParaRPr>
          </a:p>
        </p:txBody>
      </p:sp>
      <p:sp>
        <p:nvSpPr>
          <p:cNvPr id="29702" name="椭圆 2"/>
          <p:cNvSpPr>
            <a:spLocks noChangeArrowheads="1"/>
          </p:cNvSpPr>
          <p:nvPr/>
        </p:nvSpPr>
        <p:spPr bwMode="auto">
          <a:xfrm>
            <a:off x="6135688" y="1538288"/>
            <a:ext cx="738187" cy="738187"/>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703" name="椭圆 25"/>
          <p:cNvSpPr>
            <a:spLocks noChangeArrowheads="1"/>
          </p:cNvSpPr>
          <p:nvPr/>
        </p:nvSpPr>
        <p:spPr bwMode="auto">
          <a:xfrm>
            <a:off x="6135688" y="4394200"/>
            <a:ext cx="738187" cy="738188"/>
          </a:xfrm>
          <a:prstGeom prst="ellipse">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704" name="椭圆 26"/>
          <p:cNvSpPr>
            <a:spLocks noChangeArrowheads="1"/>
          </p:cNvSpPr>
          <p:nvPr/>
        </p:nvSpPr>
        <p:spPr bwMode="auto">
          <a:xfrm>
            <a:off x="6135688" y="2965450"/>
            <a:ext cx="738187" cy="738188"/>
          </a:xfrm>
          <a:prstGeom prst="ellipse">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BDA16D"/>
              </a:solidFill>
              <a:latin typeface="宋体" panose="02010600030101010101" pitchFamily="2" charset="-122"/>
              <a:sym typeface="宋体" panose="02010600030101010101" pitchFamily="2" charset="-122"/>
            </a:endParaRPr>
          </a:p>
        </p:txBody>
      </p:sp>
      <p:sp>
        <p:nvSpPr>
          <p:cNvPr id="29705" name="矩形 27"/>
          <p:cNvSpPr>
            <a:spLocks noChangeArrowheads="1"/>
          </p:cNvSpPr>
          <p:nvPr/>
        </p:nvSpPr>
        <p:spPr bwMode="auto">
          <a:xfrm>
            <a:off x="7319963" y="188595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29706" name="TextBox 4"/>
          <p:cNvSpPr>
            <a:spLocks noChangeArrowheads="1"/>
          </p:cNvSpPr>
          <p:nvPr/>
        </p:nvSpPr>
        <p:spPr bwMode="auto">
          <a:xfrm>
            <a:off x="7256463" y="1376363"/>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9707" name="矩形 29"/>
          <p:cNvSpPr>
            <a:spLocks noChangeArrowheads="1"/>
          </p:cNvSpPr>
          <p:nvPr/>
        </p:nvSpPr>
        <p:spPr bwMode="auto">
          <a:xfrm>
            <a:off x="7351713" y="330200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29708" name="TextBox 4"/>
          <p:cNvSpPr>
            <a:spLocks noChangeArrowheads="1"/>
          </p:cNvSpPr>
          <p:nvPr/>
        </p:nvSpPr>
        <p:spPr bwMode="auto">
          <a:xfrm>
            <a:off x="7288213" y="2792413"/>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BDA16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BDA16D"/>
              </a:solidFill>
              <a:latin typeface="Franklin Gothic Book" pitchFamily="34" charset="0"/>
              <a:ea typeface="微软雅黑" panose="020B0503020204020204" pitchFamily="34" charset="-122"/>
              <a:sym typeface="Franklin Gothic Book" pitchFamily="34" charset="0"/>
            </a:endParaRPr>
          </a:p>
        </p:txBody>
      </p:sp>
      <p:sp>
        <p:nvSpPr>
          <p:cNvPr id="29709" name="矩形 31"/>
          <p:cNvSpPr>
            <a:spLocks noChangeArrowheads="1"/>
          </p:cNvSpPr>
          <p:nvPr/>
        </p:nvSpPr>
        <p:spPr bwMode="auto">
          <a:xfrm>
            <a:off x="7288213" y="4716463"/>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29710" name="TextBox 4"/>
          <p:cNvSpPr>
            <a:spLocks noChangeArrowheads="1"/>
          </p:cNvSpPr>
          <p:nvPr/>
        </p:nvSpPr>
        <p:spPr bwMode="auto">
          <a:xfrm>
            <a:off x="7226300" y="42068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29711" name="KSO_Shape"/>
          <p:cNvSpPr>
            <a:spLocks noChangeArrowheads="1"/>
          </p:cNvSpPr>
          <p:nvPr/>
        </p:nvSpPr>
        <p:spPr bwMode="auto">
          <a:xfrm>
            <a:off x="6294438" y="1644650"/>
            <a:ext cx="420687" cy="481013"/>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9712" name="KSO_Shape"/>
          <p:cNvSpPr>
            <a:spLocks noChangeArrowheads="1"/>
          </p:cNvSpPr>
          <p:nvPr/>
        </p:nvSpPr>
        <p:spPr bwMode="auto">
          <a:xfrm>
            <a:off x="6299200" y="3078163"/>
            <a:ext cx="422275" cy="481012"/>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9713" name="KSO_Shape"/>
          <p:cNvSpPr>
            <a:spLocks noChangeArrowheads="1"/>
          </p:cNvSpPr>
          <p:nvPr/>
        </p:nvSpPr>
        <p:spPr bwMode="auto">
          <a:xfrm>
            <a:off x="6294438" y="4495800"/>
            <a:ext cx="420687" cy="481013"/>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2D4C7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12"/>
          <p:cNvSpPr>
            <a:spLocks noChangeArrowheads="1"/>
          </p:cNvSpPr>
          <p:nvPr/>
        </p:nvSpPr>
        <p:spPr bwMode="auto">
          <a:xfrm>
            <a:off x="7448550" y="-134938"/>
            <a:ext cx="2270125" cy="450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1</a:t>
            </a:r>
            <a:endParaRPr lang="zh-CN" altLang="en-US" sz="28700">
              <a:solidFill>
                <a:srgbClr val="E39A1D"/>
              </a:solidFill>
              <a:latin typeface="Impact" panose="020B0806030902050204" pitchFamily="34" charset="0"/>
              <a:sym typeface="Impact" panose="020B0806030902050204" pitchFamily="34" charset="0"/>
            </a:endParaRPr>
          </a:p>
        </p:txBody>
      </p:sp>
      <p:sp>
        <p:nvSpPr>
          <p:cNvPr id="3076" name="文本框 13"/>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3077" name="直接连接符 15"/>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3078" name="矩形 9"/>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课题综述</a:t>
            </a:r>
            <a:endParaRPr 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9" name="矩形 10"/>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3080"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3081" name="矩形 5"/>
          <p:cNvSpPr>
            <a:spLocks noChangeArrowheads="1"/>
          </p:cNvSpPr>
          <p:nvPr/>
        </p:nvSpPr>
        <p:spPr bwMode="auto">
          <a:xfrm>
            <a:off x="2990850" y="4083050"/>
            <a:ext cx="20558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Project Overview</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2"/>
          <p:cNvPicPr>
            <a:picLocks noChangeAspect="1" noChangeArrowheads="1"/>
          </p:cNvPicPr>
          <p:nvPr/>
        </p:nvPicPr>
        <p:blipFill>
          <a:blip r:embed="rId1">
            <a:extLst>
              <a:ext uri="{28A0092B-C50C-407E-A947-70E740481C1C}">
                <a14:useLocalDpi xmlns:a14="http://schemas.microsoft.com/office/drawing/2010/main" val="0"/>
              </a:ext>
            </a:extLst>
          </a:blip>
          <a:srcRect t="710" r="499"/>
          <a:stretch>
            <a:fillRect/>
          </a:stretch>
        </p:blipFill>
        <p:spPr bwMode="auto">
          <a:xfrm>
            <a:off x="-1390015" y="-290830"/>
            <a:ext cx="12217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6"/>
          <p:cNvSpPr>
            <a:spLocks noChangeArrowheads="1"/>
          </p:cNvSpPr>
          <p:nvPr/>
        </p:nvSpPr>
        <p:spPr bwMode="auto">
          <a:xfrm>
            <a:off x="3187700" y="3078163"/>
            <a:ext cx="584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anose="020B0604020202020204" pitchFamily="34" charset="0"/>
              <a:buNone/>
            </a:pPr>
            <a:r>
              <a:rPr lang="en-US" altLang="zh-CN"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rPr>
              <a:t>Academic Papers Powerpoint Template</a:t>
            </a:r>
            <a:endParaRPr lang="zh-CN" altLang="en-US" sz="2800">
              <a:solidFill>
                <a:srgbClr val="E39A1D"/>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0724" name="矩形 7"/>
          <p:cNvSpPr>
            <a:spLocks noChangeArrowheads="1"/>
          </p:cNvSpPr>
          <p:nvPr/>
        </p:nvSpPr>
        <p:spPr bwMode="auto">
          <a:xfrm>
            <a:off x="2211388" y="3730625"/>
            <a:ext cx="7794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  开题报告、论文答辩学术类通用</a:t>
            </a:r>
            <a:r>
              <a:rPr lang="en-US" altLang="zh-CN"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模版</a:t>
            </a:r>
            <a:endParaRPr 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5" name="文本框 8"/>
          <p:cNvSpPr>
            <a:spLocks noChangeArrowheads="1"/>
          </p:cNvSpPr>
          <p:nvPr/>
        </p:nvSpPr>
        <p:spPr bwMode="auto">
          <a:xfrm>
            <a:off x="168275" y="6211888"/>
            <a:ext cx="12890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2800" b="1">
                <a:solidFill>
                  <a:srgbClr val="BDA16D"/>
                </a:solidFill>
                <a:latin typeface="Bodoni MT Black" pitchFamily="18" charset="0"/>
                <a:sym typeface="Bodoni MT Black" pitchFamily="18" charset="0"/>
              </a:rPr>
              <a:t>LOGO</a:t>
            </a:r>
            <a:endParaRPr lang="zh-CN" altLang="en-US" sz="2800" b="1">
              <a:solidFill>
                <a:srgbClr val="BDA16D"/>
              </a:solidFill>
              <a:latin typeface="Bodoni MT Black" pitchFamily="18" charset="0"/>
              <a:sym typeface="Bodoni MT Black" pitchFamily="18" charset="0"/>
            </a:endParaRPr>
          </a:p>
        </p:txBody>
      </p:sp>
      <p:sp>
        <p:nvSpPr>
          <p:cNvPr id="30726" name="矩形 9"/>
          <p:cNvSpPr>
            <a:spLocks noChangeArrowheads="1"/>
          </p:cNvSpPr>
          <p:nvPr/>
        </p:nvSpPr>
        <p:spPr bwMode="auto">
          <a:xfrm>
            <a:off x="6162675" y="4403725"/>
            <a:ext cx="22113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时   间：</a:t>
            </a:r>
            <a:r>
              <a:rPr lang="en-US" altLang="zh-CN"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2015.05.22</a:t>
            </a:r>
            <a:endPar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专   业：财务管理</a:t>
            </a:r>
            <a:endParaRPr 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27" name="矩形 10"/>
          <p:cNvSpPr>
            <a:spLocks noChangeArrowheads="1"/>
          </p:cNvSpPr>
          <p:nvPr/>
        </p:nvSpPr>
        <p:spPr bwMode="auto">
          <a:xfrm>
            <a:off x="3817938" y="4403725"/>
            <a:ext cx="2928937"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导   师：达人PPt</a:t>
            </a:r>
            <a:endPar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defTabSz="-635">
              <a:lnSpc>
                <a:spcPct val="150000"/>
              </a:lnSpc>
              <a:buFont typeface="Arial" panose="020B0604020202020204" pitchFamily="34" charset="0"/>
              <a:buNone/>
              <a:tabLst>
                <a:tab pos="144145" algn="l"/>
                <a:tab pos="1079500" algn="l"/>
              </a:tabLst>
            </a:pPr>
            <a:r>
              <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答辩人：达人PPt</a:t>
            </a:r>
            <a:endParaRPr lang="zh-CN" altLang="en-US" sz="16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72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5738" y="1889125"/>
            <a:ext cx="2001837"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Box 15"/>
          <p:cNvSpPr>
            <a:spLocks noChangeArrowheads="1"/>
          </p:cNvSpPr>
          <p:nvPr/>
        </p:nvSpPr>
        <p:spPr bwMode="auto">
          <a:xfrm>
            <a:off x="5033963" y="1687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0"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矩形 33"/>
          <p:cNvSpPr>
            <a:spLocks noChangeArrowheads="1"/>
          </p:cNvSpPr>
          <p:nvPr/>
        </p:nvSpPr>
        <p:spPr bwMode="auto">
          <a:xfrm>
            <a:off x="5033963" y="1138238"/>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E39A1D"/>
              </a:solidFill>
              <a:latin typeface="Calibri" panose="020F0502020204030204" pitchFamily="34" charset="0"/>
              <a:sym typeface="宋体" panose="02010600030101010101" pitchFamily="2" charset="-122"/>
            </a:endParaRPr>
          </a:p>
        </p:txBody>
      </p:sp>
      <p:sp>
        <p:nvSpPr>
          <p:cNvPr id="4102" name="矩形 34"/>
          <p:cNvSpPr>
            <a:spLocks noChangeArrowheads="1"/>
          </p:cNvSpPr>
          <p:nvPr/>
        </p:nvSpPr>
        <p:spPr bwMode="auto">
          <a:xfrm>
            <a:off x="2727325" y="3984625"/>
            <a:ext cx="3570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E39A1D"/>
              </a:solidFill>
              <a:latin typeface="Calibri" panose="020F0502020204030204" pitchFamily="34" charset="0"/>
              <a:sym typeface="宋体" panose="02010600030101010101" pitchFamily="2" charset="-122"/>
            </a:endParaRPr>
          </a:p>
        </p:txBody>
      </p:sp>
      <p:pic>
        <p:nvPicPr>
          <p:cNvPr id="4103" name="图片 13"/>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4"/>
          <p:cNvPicPr>
            <a:picLocks noChangeAspect="1" noChangeArrowheads="1"/>
          </p:cNvPicPr>
          <p:nvPr/>
        </p:nvPicPr>
        <p:blipFill>
          <a:blip r:embed="rId3">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椭圆 1135"/>
          <p:cNvSpPr>
            <a:spLocks noChangeArrowheads="1"/>
          </p:cNvSpPr>
          <p:nvPr/>
        </p:nvSpPr>
        <p:spPr bwMode="auto">
          <a:xfrm>
            <a:off x="1304925" y="1416050"/>
            <a:ext cx="1473200" cy="1474788"/>
          </a:xfrm>
          <a:prstGeom prst="ellipse">
            <a:avLst/>
          </a:prstGeom>
          <a:solidFill>
            <a:schemeClr val="bg1"/>
          </a:solidFill>
          <a:ln w="9525">
            <a:solidFill>
              <a:srgbClr val="BDA16D"/>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4" name="椭圆 1137"/>
          <p:cNvSpPr>
            <a:spLocks noChangeArrowheads="1"/>
          </p:cNvSpPr>
          <p:nvPr/>
        </p:nvSpPr>
        <p:spPr bwMode="auto">
          <a:xfrm>
            <a:off x="1479550" y="1592263"/>
            <a:ext cx="1123950" cy="1122362"/>
          </a:xfrm>
          <a:prstGeom prst="ellipse">
            <a:avLst/>
          </a:prstGeom>
          <a:solidFill>
            <a:schemeClr val="bg1"/>
          </a:solidFill>
          <a:ln w="9525">
            <a:solidFill>
              <a:srgbClr val="BDA16D"/>
            </a:solidFill>
            <a:bevel/>
          </a:ln>
        </p:spPr>
        <p:txBody>
          <a:bodyPr lIns="0" tIns="0" rIns="0" bIns="0" anchor="ctr"/>
          <a:lstStyle/>
          <a:p>
            <a:pPr algn="ctr">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55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5125" name="椭圆 1138"/>
          <p:cNvSpPr>
            <a:spLocks noChangeArrowheads="1"/>
          </p:cNvSpPr>
          <p:nvPr/>
        </p:nvSpPr>
        <p:spPr bwMode="auto">
          <a:xfrm>
            <a:off x="3957638" y="1416050"/>
            <a:ext cx="1474787" cy="1474788"/>
          </a:xfrm>
          <a:prstGeom prst="ellipse">
            <a:avLst/>
          </a:prstGeom>
          <a:solidFill>
            <a:schemeClr val="bg1"/>
          </a:solidFill>
          <a:ln w="9525">
            <a:solidFill>
              <a:srgbClr val="E39A1D"/>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6" name="椭圆 1141"/>
          <p:cNvSpPr>
            <a:spLocks noChangeArrowheads="1"/>
          </p:cNvSpPr>
          <p:nvPr/>
        </p:nvSpPr>
        <p:spPr bwMode="auto">
          <a:xfrm>
            <a:off x="6611938" y="1416050"/>
            <a:ext cx="1474787" cy="1474788"/>
          </a:xfrm>
          <a:prstGeom prst="ellipse">
            <a:avLst/>
          </a:prstGeom>
          <a:solidFill>
            <a:schemeClr val="bg1"/>
          </a:solidFill>
          <a:ln w="9525">
            <a:solidFill>
              <a:srgbClr val="BDA16D"/>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7" name="文本框 1144"/>
          <p:cNvSpPr>
            <a:spLocks noChangeArrowheads="1"/>
          </p:cNvSpPr>
          <p:nvPr/>
        </p:nvSpPr>
        <p:spPr bwMode="auto">
          <a:xfrm>
            <a:off x="1304925" y="3173413"/>
            <a:ext cx="14732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6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5128" name="文本框 1146"/>
          <p:cNvSpPr>
            <a:spLocks noChangeArrowheads="1"/>
          </p:cNvSpPr>
          <p:nvPr/>
        </p:nvSpPr>
        <p:spPr bwMode="auto">
          <a:xfrm>
            <a:off x="39576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9" name="文本框 1147"/>
          <p:cNvSpPr>
            <a:spLocks noChangeArrowheads="1"/>
          </p:cNvSpPr>
          <p:nvPr/>
        </p:nvSpPr>
        <p:spPr bwMode="auto">
          <a:xfrm>
            <a:off x="66119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6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椭圆 1148"/>
          <p:cNvSpPr>
            <a:spLocks noChangeArrowheads="1"/>
          </p:cNvSpPr>
          <p:nvPr/>
        </p:nvSpPr>
        <p:spPr bwMode="auto">
          <a:xfrm>
            <a:off x="9266238" y="1416050"/>
            <a:ext cx="1474787" cy="1474788"/>
          </a:xfrm>
          <a:prstGeom prst="ellipse">
            <a:avLst/>
          </a:prstGeom>
          <a:solidFill>
            <a:schemeClr val="bg1"/>
          </a:solidFill>
          <a:ln w="9525">
            <a:solidFill>
              <a:srgbClr val="E39A1D"/>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31" name="文本框 1151"/>
          <p:cNvSpPr>
            <a:spLocks noChangeArrowheads="1"/>
          </p:cNvSpPr>
          <p:nvPr/>
        </p:nvSpPr>
        <p:spPr bwMode="auto">
          <a:xfrm>
            <a:off x="92662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sz="16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TextBox 15"/>
          <p:cNvSpPr>
            <a:spLocks noChangeArrowheads="1"/>
          </p:cNvSpPr>
          <p:nvPr/>
        </p:nvSpPr>
        <p:spPr bwMode="auto">
          <a:xfrm>
            <a:off x="2041525" y="4752975"/>
            <a:ext cx="8042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3" name="矩形 1154"/>
          <p:cNvSpPr>
            <a:spLocks noChangeArrowheads="1"/>
          </p:cNvSpPr>
          <p:nvPr/>
        </p:nvSpPr>
        <p:spPr bwMode="auto">
          <a:xfrm>
            <a:off x="4278313" y="4217988"/>
            <a:ext cx="3570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4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E39A1D"/>
              </a:solidFill>
              <a:latin typeface="Calibri" panose="020F0502020204030204" pitchFamily="34" charset="0"/>
              <a:sym typeface="宋体" panose="02010600030101010101" pitchFamily="2" charset="-122"/>
            </a:endParaRPr>
          </a:p>
        </p:txBody>
      </p:sp>
      <p:sp>
        <p:nvSpPr>
          <p:cNvPr id="5134" name="椭圆 22"/>
          <p:cNvSpPr>
            <a:spLocks noChangeArrowheads="1"/>
          </p:cNvSpPr>
          <p:nvPr/>
        </p:nvSpPr>
        <p:spPr bwMode="auto">
          <a:xfrm>
            <a:off x="4133850" y="1592263"/>
            <a:ext cx="1123950" cy="1122362"/>
          </a:xfrm>
          <a:prstGeom prst="ellipse">
            <a:avLst/>
          </a:prstGeom>
          <a:solidFill>
            <a:schemeClr val="bg1"/>
          </a:solidFill>
          <a:ln w="9525">
            <a:solidFill>
              <a:srgbClr val="E39A1D"/>
            </a:solidFill>
            <a:bevel/>
          </a:ln>
        </p:spPr>
        <p:txBody>
          <a:bodyPr lIns="0" tIns="0" rIns="0" bIns="0" anchor="ctr"/>
          <a:lstStyle/>
          <a:p>
            <a:pPr algn="ctr">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38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5135" name="椭圆 23"/>
          <p:cNvSpPr>
            <a:spLocks noChangeArrowheads="1"/>
          </p:cNvSpPr>
          <p:nvPr/>
        </p:nvSpPr>
        <p:spPr bwMode="auto">
          <a:xfrm>
            <a:off x="6788150" y="1592263"/>
            <a:ext cx="1123950" cy="1122362"/>
          </a:xfrm>
          <a:prstGeom prst="ellipse">
            <a:avLst/>
          </a:prstGeom>
          <a:solidFill>
            <a:schemeClr val="bg1"/>
          </a:solidFill>
          <a:ln w="9525">
            <a:solidFill>
              <a:srgbClr val="BDA16D"/>
            </a:solidFill>
            <a:bevel/>
          </a:ln>
        </p:spPr>
        <p:txBody>
          <a:bodyPr lIns="0" tIns="0" rIns="0" bIns="0" anchor="ctr"/>
          <a:lstStyle/>
          <a:p>
            <a:pPr algn="ctr">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16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
        <p:nvSpPr>
          <p:cNvPr id="5136" name="椭圆 24"/>
          <p:cNvSpPr>
            <a:spLocks noChangeArrowheads="1"/>
          </p:cNvSpPr>
          <p:nvPr/>
        </p:nvSpPr>
        <p:spPr bwMode="auto">
          <a:xfrm>
            <a:off x="9442450" y="1592263"/>
            <a:ext cx="1122363" cy="1122362"/>
          </a:xfrm>
          <a:prstGeom prst="ellipse">
            <a:avLst/>
          </a:prstGeom>
          <a:solidFill>
            <a:schemeClr val="bg1"/>
          </a:solidFill>
          <a:ln w="9525">
            <a:solidFill>
              <a:srgbClr val="E39A1D"/>
            </a:solidFill>
            <a:bevel/>
          </a:ln>
        </p:spPr>
        <p:txBody>
          <a:bodyPr lIns="0" tIns="0" rIns="0" bIns="0" anchor="ctr"/>
          <a:lstStyle/>
          <a:p>
            <a:pPr algn="ctr">
              <a:buFont typeface="Arial" panose="020B0604020202020204" pitchFamily="34" charset="0"/>
              <a:buNone/>
            </a:pPr>
            <a:r>
              <a:rPr lang="en-US" altLang="zh-CN" sz="2800">
                <a:solidFill>
                  <a:srgbClr val="2D4C79"/>
                </a:solidFill>
                <a:latin typeface="Impact" panose="020B0806030902050204" pitchFamily="34" charset="0"/>
                <a:sym typeface="Impact" panose="020B0806030902050204" pitchFamily="34" charset="0"/>
              </a:rPr>
              <a:t>6 </a:t>
            </a:r>
            <a:r>
              <a:rPr lang="en-US" altLang="zh-CN" sz="2000">
                <a:solidFill>
                  <a:srgbClr val="2D4C79"/>
                </a:solidFill>
                <a:latin typeface="Impact" panose="020B0806030902050204" pitchFamily="34" charset="0"/>
                <a:sym typeface="Impact" panose="020B0806030902050204" pitchFamily="34" charset="0"/>
              </a:rPr>
              <a:t>%</a:t>
            </a:r>
            <a:endParaRPr lang="zh-CN" altLang="en-US" sz="2000">
              <a:solidFill>
                <a:srgbClr val="2D4C79"/>
              </a:solidFill>
              <a:latin typeface="Impact" panose="020B0806030902050204" pitchFamily="34" charset="0"/>
              <a:sym typeface="Impact" panose="020B080603090205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24"/>
          <p:cNvSpPr>
            <a:spLocks noChangeArrowheads="1"/>
          </p:cNvSpPr>
          <p:nvPr/>
        </p:nvSpPr>
        <p:spPr bwMode="auto">
          <a:xfrm flipV="1">
            <a:off x="2074863" y="3344863"/>
            <a:ext cx="7994650" cy="46037"/>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buFont typeface="Arial" panose="020B0604020202020204" pitchFamily="34" charset="0"/>
              <a:buNone/>
            </a:pPr>
            <a:endParaRPr lang="zh-CN" altLang="zh-CN">
              <a:solidFill>
                <a:srgbClr val="FFFFFF"/>
              </a:solidFill>
              <a:latin typeface="Calibri" panose="020F0502020204030204" pitchFamily="34" charset="0"/>
              <a:ea typeface="幼圆" pitchFamily="49" charset="-122"/>
              <a:sym typeface="Calibri" panose="020F0502020204030204" pitchFamily="34" charset="0"/>
            </a:endParaRPr>
          </a:p>
        </p:txBody>
      </p:sp>
      <p:sp>
        <p:nvSpPr>
          <p:cNvPr id="6148" name="任意多边形 26"/>
          <p:cNvSpPr>
            <a:spLocks noChangeArrowheads="1"/>
          </p:cNvSpPr>
          <p:nvPr/>
        </p:nvSpPr>
        <p:spPr bwMode="auto">
          <a:xfrm>
            <a:off x="3238500" y="2362200"/>
            <a:ext cx="904875" cy="968375"/>
          </a:xfrm>
          <a:custGeom>
            <a:avLst/>
            <a:gdLst>
              <a:gd name="T0" fmla="*/ 452115 w 905522"/>
              <a:gd name="T1" fmla="*/ 0 h 968365"/>
              <a:gd name="T2" fmla="*/ 904228 w 905522"/>
              <a:gd name="T3" fmla="*/ 226385 h 968365"/>
              <a:gd name="T4" fmla="*/ 904228 w 905522"/>
              <a:gd name="T5" fmla="*/ 742001 h 968365"/>
              <a:gd name="T6" fmla="*/ 452115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a:p>
        </p:txBody>
      </p:sp>
      <p:sp>
        <p:nvSpPr>
          <p:cNvPr id="6149" name="任意多边形 28"/>
          <p:cNvSpPr>
            <a:spLocks noChangeArrowheads="1"/>
          </p:cNvSpPr>
          <p:nvPr/>
        </p:nvSpPr>
        <p:spPr bwMode="auto">
          <a:xfrm>
            <a:off x="5630863" y="2362200"/>
            <a:ext cx="906462" cy="968375"/>
          </a:xfrm>
          <a:custGeom>
            <a:avLst/>
            <a:gdLst>
              <a:gd name="T0" fmla="*/ 453701 w 905522"/>
              <a:gd name="T1" fmla="*/ 0 h 968365"/>
              <a:gd name="T2" fmla="*/ 907403 w 905522"/>
              <a:gd name="T3" fmla="*/ 226385 h 968365"/>
              <a:gd name="T4" fmla="*/ 907403 w 905522"/>
              <a:gd name="T5" fmla="*/ 742001 h 968365"/>
              <a:gd name="T6" fmla="*/ 453701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50" name="任意多边形 40"/>
          <p:cNvSpPr>
            <a:spLocks noChangeArrowheads="1"/>
          </p:cNvSpPr>
          <p:nvPr/>
        </p:nvSpPr>
        <p:spPr bwMode="auto">
          <a:xfrm>
            <a:off x="8023225" y="2362200"/>
            <a:ext cx="904875" cy="968375"/>
          </a:xfrm>
          <a:custGeom>
            <a:avLst/>
            <a:gdLst>
              <a:gd name="T0" fmla="*/ 452115 w 905522"/>
              <a:gd name="T1" fmla="*/ 0 h 968365"/>
              <a:gd name="T2" fmla="*/ 904228 w 905522"/>
              <a:gd name="T3" fmla="*/ 226385 h 968365"/>
              <a:gd name="T4" fmla="*/ 904228 w 905522"/>
              <a:gd name="T5" fmla="*/ 742001 h 968365"/>
              <a:gd name="T6" fmla="*/ 452115 w 905522"/>
              <a:gd name="T7" fmla="*/ 968385 h 968365"/>
              <a:gd name="T8" fmla="*/ 0 w 905522"/>
              <a:gd name="T9" fmla="*/ 742001 h 968365"/>
              <a:gd name="T10" fmla="*/ 0 w 905522"/>
              <a:gd name="T11" fmla="*/ 226385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E39A1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51" name="任意多边形 42"/>
          <p:cNvSpPr>
            <a:spLocks noChangeArrowheads="1"/>
          </p:cNvSpPr>
          <p:nvPr/>
        </p:nvSpPr>
        <p:spPr bwMode="auto">
          <a:xfrm>
            <a:off x="4435475" y="3394075"/>
            <a:ext cx="904875" cy="968375"/>
          </a:xfrm>
          <a:custGeom>
            <a:avLst/>
            <a:gdLst>
              <a:gd name="T0" fmla="*/ 452115 w 905522"/>
              <a:gd name="T1" fmla="*/ 0 h 968366"/>
              <a:gd name="T2" fmla="*/ 904228 w 905522"/>
              <a:gd name="T3" fmla="*/ 226385 h 968366"/>
              <a:gd name="T4" fmla="*/ 904228 w 905522"/>
              <a:gd name="T5" fmla="*/ 742000 h 968366"/>
              <a:gd name="T6" fmla="*/ 452115 w 905522"/>
              <a:gd name="T7" fmla="*/ 968384 h 968366"/>
              <a:gd name="T8" fmla="*/ 0 w 905522"/>
              <a:gd name="T9" fmla="*/ 742000 h 968366"/>
              <a:gd name="T10" fmla="*/ 0 w 905522"/>
              <a:gd name="T11" fmla="*/ 226385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BDA16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52" name="任意多边形 45"/>
          <p:cNvSpPr>
            <a:spLocks noChangeArrowheads="1"/>
          </p:cNvSpPr>
          <p:nvPr/>
        </p:nvSpPr>
        <p:spPr bwMode="auto">
          <a:xfrm>
            <a:off x="6827838" y="3394075"/>
            <a:ext cx="904875" cy="968375"/>
          </a:xfrm>
          <a:custGeom>
            <a:avLst/>
            <a:gdLst>
              <a:gd name="T0" fmla="*/ 452115 w 905522"/>
              <a:gd name="T1" fmla="*/ 0 h 968366"/>
              <a:gd name="T2" fmla="*/ 904228 w 905522"/>
              <a:gd name="T3" fmla="*/ 226385 h 968366"/>
              <a:gd name="T4" fmla="*/ 904228 w 905522"/>
              <a:gd name="T5" fmla="*/ 742000 h 968366"/>
              <a:gd name="T6" fmla="*/ 452115 w 905522"/>
              <a:gd name="T7" fmla="*/ 968384 h 968366"/>
              <a:gd name="T8" fmla="*/ 0 w 905522"/>
              <a:gd name="T9" fmla="*/ 742000 h 968366"/>
              <a:gd name="T10" fmla="*/ 0 w 905522"/>
              <a:gd name="T11" fmla="*/ 226385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BDA16D"/>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buFont typeface="Arial" panose="020B0604020202020204" pitchFamily="34" charset="0"/>
              <a:buNone/>
            </a:pPr>
            <a:r>
              <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sz="1400" b="1">
              <a:solidFill>
                <a:srgbClr val="2D4C7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53" name="矩形 2"/>
          <p:cNvSpPr>
            <a:spLocks noChangeArrowheads="1"/>
          </p:cNvSpPr>
          <p:nvPr/>
        </p:nvSpPr>
        <p:spPr bwMode="auto">
          <a:xfrm>
            <a:off x="2727325"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4" name="矩形 15"/>
          <p:cNvSpPr>
            <a:spLocks noChangeArrowheads="1"/>
          </p:cNvSpPr>
          <p:nvPr/>
        </p:nvSpPr>
        <p:spPr bwMode="auto">
          <a:xfrm>
            <a:off x="3922713" y="4570413"/>
            <a:ext cx="1928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5" name="矩形 16"/>
          <p:cNvSpPr>
            <a:spLocks noChangeArrowheads="1"/>
          </p:cNvSpPr>
          <p:nvPr/>
        </p:nvSpPr>
        <p:spPr bwMode="auto">
          <a:xfrm>
            <a:off x="5118100" y="1162050"/>
            <a:ext cx="1930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6" name="矩形 17"/>
          <p:cNvSpPr>
            <a:spLocks noChangeArrowheads="1"/>
          </p:cNvSpPr>
          <p:nvPr/>
        </p:nvSpPr>
        <p:spPr bwMode="auto">
          <a:xfrm>
            <a:off x="6315075" y="455930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7" name="矩形 18"/>
          <p:cNvSpPr>
            <a:spLocks noChangeArrowheads="1"/>
          </p:cNvSpPr>
          <p:nvPr/>
        </p:nvSpPr>
        <p:spPr bwMode="auto">
          <a:xfrm>
            <a:off x="7512050"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文本框 13"/>
          <p:cNvSpPr>
            <a:spLocks noChangeArrowheads="1"/>
          </p:cNvSpPr>
          <p:nvPr/>
        </p:nvSpPr>
        <p:spPr bwMode="auto">
          <a:xfrm>
            <a:off x="7869238" y="-55563"/>
            <a:ext cx="2268537" cy="451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r>
              <a:rPr lang="en-US" altLang="zh-CN" sz="28700">
                <a:solidFill>
                  <a:srgbClr val="E39A1D"/>
                </a:solidFill>
                <a:latin typeface="Impact" panose="020B0806030902050204" pitchFamily="34" charset="0"/>
                <a:sym typeface="Impact" panose="020B0806030902050204" pitchFamily="34" charset="0"/>
              </a:rPr>
              <a:t>2</a:t>
            </a:r>
            <a:endParaRPr lang="zh-CN" altLang="en-US" sz="28700">
              <a:solidFill>
                <a:srgbClr val="E39A1D"/>
              </a:solidFill>
              <a:latin typeface="Impact" panose="020B0806030902050204" pitchFamily="34" charset="0"/>
              <a:sym typeface="Impact" panose="020B0806030902050204" pitchFamily="34" charset="0"/>
            </a:endParaRPr>
          </a:p>
        </p:txBody>
      </p:sp>
      <p:sp>
        <p:nvSpPr>
          <p:cNvPr id="7172" name="文本框 14"/>
          <p:cNvSpPr>
            <a:spLocks noChangeArrowheads="1"/>
          </p:cNvSpPr>
          <p:nvPr/>
        </p:nvSpPr>
        <p:spPr bwMode="auto">
          <a:xfrm>
            <a:off x="5940425" y="3041650"/>
            <a:ext cx="2054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3600">
                <a:solidFill>
                  <a:srgbClr val="BDA16D"/>
                </a:solidFill>
                <a:latin typeface="Impact" panose="020B0806030902050204" pitchFamily="34" charset="0"/>
                <a:ea typeface="华文隶书" pitchFamily="2" charset="-122"/>
                <a:sym typeface="Microsoft New Tai Lue" panose="020B0502040204020203" pitchFamily="34" charset="0"/>
              </a:rPr>
              <a:t>Chapter</a:t>
            </a:r>
            <a:endParaRPr lang="zh-CN" altLang="en-US" sz="3600">
              <a:solidFill>
                <a:srgbClr val="BDA16D"/>
              </a:solidFill>
              <a:latin typeface="Impact" panose="020B0806030902050204" pitchFamily="34" charset="0"/>
              <a:ea typeface="华文隶书" pitchFamily="2" charset="-122"/>
              <a:sym typeface="Microsoft New Tai Lue" panose="020B0502040204020203" pitchFamily="34" charset="0"/>
            </a:endParaRPr>
          </a:p>
        </p:txBody>
      </p:sp>
      <p:sp>
        <p:nvSpPr>
          <p:cNvPr id="7173" name="直接连接符 15"/>
          <p:cNvSpPr>
            <a:spLocks noChangeShapeType="1"/>
          </p:cNvSpPr>
          <p:nvPr/>
        </p:nvSpPr>
        <p:spPr bwMode="auto">
          <a:xfrm>
            <a:off x="2316163" y="3897313"/>
            <a:ext cx="7559675" cy="25400"/>
          </a:xfrm>
          <a:prstGeom prst="line">
            <a:avLst/>
          </a:prstGeom>
          <a:noFill/>
          <a:ln w="38100">
            <a:solidFill>
              <a:srgbClr val="E39A1D"/>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74" name="矩形 22"/>
          <p:cNvSpPr>
            <a:spLocks noChangeArrowheads="1"/>
          </p:cNvSpPr>
          <p:nvPr/>
        </p:nvSpPr>
        <p:spPr bwMode="auto">
          <a:xfrm>
            <a:off x="2913063" y="3171825"/>
            <a:ext cx="2236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研究背景</a:t>
            </a:r>
            <a:endParaRPr lang="en-US" sz="4000" b="1">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5" name="矩形 23"/>
          <p:cNvSpPr>
            <a:spLocks noChangeArrowheads="1"/>
          </p:cNvSpPr>
          <p:nvPr/>
        </p:nvSpPr>
        <p:spPr bwMode="auto">
          <a:xfrm>
            <a:off x="6337300" y="46164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BDA16D"/>
              </a:solidFill>
              <a:latin typeface="Calibri" panose="020F0502020204030204" pitchFamily="34" charset="0"/>
              <a:sym typeface="宋体" panose="02010600030101010101" pitchFamily="2" charset="-122"/>
            </a:endParaRPr>
          </a:p>
        </p:txBody>
      </p:sp>
      <p:sp>
        <p:nvSpPr>
          <p:cNvPr id="7176" name="TextBox 4"/>
          <p:cNvSpPr>
            <a:spLocks noChangeArrowheads="1"/>
          </p:cNvSpPr>
          <p:nvPr/>
        </p:nvSpPr>
        <p:spPr bwMode="auto">
          <a:xfrm>
            <a:off x="6249988" y="4057650"/>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E39A1D"/>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E39A1D"/>
              </a:solidFill>
              <a:latin typeface="Franklin Gothic Book" pitchFamily="34" charset="0"/>
              <a:ea typeface="微软雅黑" panose="020B0503020204020204" pitchFamily="34" charset="-122"/>
              <a:sym typeface="Franklin Gothic Book" pitchFamily="34" charset="0"/>
            </a:endParaRPr>
          </a:p>
        </p:txBody>
      </p:sp>
      <p:sp>
        <p:nvSpPr>
          <p:cNvPr id="7177" name="矩形 25"/>
          <p:cNvSpPr>
            <a:spLocks noChangeArrowheads="1"/>
          </p:cNvSpPr>
          <p:nvPr/>
        </p:nvSpPr>
        <p:spPr bwMode="auto">
          <a:xfrm>
            <a:off x="3027363" y="4083050"/>
            <a:ext cx="1981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en-US" altLang="zh-CN">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The Background</a:t>
            </a:r>
            <a:endParaRPr lang="en-US" altLang="zh-CN" sz="16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2"/>
          <p:cNvPicPr>
            <a:picLocks noChangeAspect="1" noChangeArrowheads="1"/>
          </p:cNvPicPr>
          <p:nvPr/>
        </p:nvPicPr>
        <p:blipFill>
          <a:blip r:embed="rId3">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图片 3"/>
          <p:cNvPicPr>
            <a:picLocks noChangeAspect="1" noChangeArrowheads="1"/>
          </p:cNvPicPr>
          <p:nvPr/>
        </p:nvPicPr>
        <p:blipFill>
          <a:blip r:embed="rId4">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矩形 4"/>
          <p:cNvSpPr>
            <a:spLocks noChangeArrowheads="1"/>
          </p:cNvSpPr>
          <p:nvPr/>
        </p:nvSpPr>
        <p:spPr bwMode="auto">
          <a:xfrm>
            <a:off x="2160588" y="3209925"/>
            <a:ext cx="2552700" cy="293688"/>
          </a:xfrm>
          <a:prstGeom prst="rect">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8199" name="矩形 6"/>
          <p:cNvSpPr>
            <a:spLocks noChangeArrowheads="1"/>
          </p:cNvSpPr>
          <p:nvPr/>
        </p:nvSpPr>
        <p:spPr bwMode="auto">
          <a:xfrm>
            <a:off x="4827588" y="3209925"/>
            <a:ext cx="2536825" cy="293688"/>
          </a:xfrm>
          <a:prstGeom prst="rect">
            <a:avLst/>
          </a:prstGeom>
          <a:solidFill>
            <a:srgbClr val="BDA16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8200" name="矩形 7"/>
          <p:cNvSpPr>
            <a:spLocks noChangeArrowheads="1"/>
          </p:cNvSpPr>
          <p:nvPr/>
        </p:nvSpPr>
        <p:spPr bwMode="auto">
          <a:xfrm>
            <a:off x="7478713" y="3209925"/>
            <a:ext cx="2552700" cy="293688"/>
          </a:xfrm>
          <a:prstGeom prst="rect">
            <a:avLst/>
          </a:pr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2D4C79"/>
              </a:solidFill>
              <a:latin typeface="宋体" panose="02010600030101010101" pitchFamily="2" charset="-122"/>
              <a:sym typeface="宋体" panose="02010600030101010101" pitchFamily="2" charset="-122"/>
            </a:endParaRPr>
          </a:p>
        </p:txBody>
      </p:sp>
      <p:sp>
        <p:nvSpPr>
          <p:cNvPr id="8201"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2" name="矩形 9"/>
          <p:cNvSpPr>
            <a:spLocks noChangeArrowheads="1"/>
          </p:cNvSpPr>
          <p:nvPr/>
        </p:nvSpPr>
        <p:spPr bwMode="auto">
          <a:xfrm>
            <a:off x="2625725" y="3173413"/>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8203" name="矩形 14"/>
          <p:cNvSpPr>
            <a:spLocks noChangeArrowheads="1"/>
          </p:cNvSpPr>
          <p:nvPr/>
        </p:nvSpPr>
        <p:spPr bwMode="auto">
          <a:xfrm>
            <a:off x="5292725" y="3182938"/>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8204"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rgbClr val="2D4C79"/>
              </a:solidFill>
              <a:latin typeface="Calibri" panose="020F0502020204030204" pitchFamily="34" charset="0"/>
              <a:sym typeface="宋体" panose="02010600030101010101" pitchFamily="2" charset="-122"/>
            </a:endParaRPr>
          </a:p>
        </p:txBody>
      </p:sp>
      <p:sp>
        <p:nvSpPr>
          <p:cNvPr id="8205"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BDA16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6"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E39A1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椭圆 16"/>
          <p:cNvSpPr>
            <a:spLocks noChangeArrowheads="1"/>
          </p:cNvSpPr>
          <p:nvPr/>
        </p:nvSpPr>
        <p:spPr bwMode="auto">
          <a:xfrm>
            <a:off x="1101725" y="5429250"/>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0" name="椭圆 17"/>
          <p:cNvSpPr>
            <a:spLocks noChangeArrowheads="1"/>
          </p:cNvSpPr>
          <p:nvPr/>
        </p:nvSpPr>
        <p:spPr bwMode="auto">
          <a:xfrm>
            <a:off x="1095375" y="1125538"/>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1" name="椭圆 1"/>
          <p:cNvSpPr>
            <a:spLocks noChangeArrowheads="1"/>
          </p:cNvSpPr>
          <p:nvPr/>
        </p:nvSpPr>
        <p:spPr bwMode="auto">
          <a:xfrm>
            <a:off x="4219575" y="5454650"/>
            <a:ext cx="96838"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2" name="椭圆 2"/>
          <p:cNvSpPr>
            <a:spLocks noChangeArrowheads="1"/>
          </p:cNvSpPr>
          <p:nvPr/>
        </p:nvSpPr>
        <p:spPr bwMode="auto">
          <a:xfrm>
            <a:off x="4210050" y="1144588"/>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3" name="椭圆 3"/>
          <p:cNvSpPr>
            <a:spLocks noChangeArrowheads="1"/>
          </p:cNvSpPr>
          <p:nvPr/>
        </p:nvSpPr>
        <p:spPr bwMode="auto">
          <a:xfrm>
            <a:off x="2308225" y="1128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4" name="椭圆 4"/>
          <p:cNvSpPr>
            <a:spLocks noChangeArrowheads="1"/>
          </p:cNvSpPr>
          <p:nvPr/>
        </p:nvSpPr>
        <p:spPr bwMode="auto">
          <a:xfrm>
            <a:off x="1698625" y="112871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5" name="椭圆 5"/>
          <p:cNvSpPr>
            <a:spLocks noChangeArrowheads="1"/>
          </p:cNvSpPr>
          <p:nvPr/>
        </p:nvSpPr>
        <p:spPr bwMode="auto">
          <a:xfrm>
            <a:off x="2930525" y="5446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6" name="椭圆 6"/>
          <p:cNvSpPr>
            <a:spLocks noChangeArrowheads="1"/>
          </p:cNvSpPr>
          <p:nvPr/>
        </p:nvSpPr>
        <p:spPr bwMode="auto">
          <a:xfrm>
            <a:off x="3575050" y="545465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7" name="椭圆 7"/>
          <p:cNvSpPr>
            <a:spLocks noChangeArrowheads="1"/>
          </p:cNvSpPr>
          <p:nvPr/>
        </p:nvSpPr>
        <p:spPr bwMode="auto">
          <a:xfrm>
            <a:off x="2311400" y="543877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8" name="椭圆 8"/>
          <p:cNvSpPr>
            <a:spLocks noChangeArrowheads="1"/>
          </p:cNvSpPr>
          <p:nvPr/>
        </p:nvSpPr>
        <p:spPr bwMode="auto">
          <a:xfrm>
            <a:off x="1701800" y="54324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9" name="椭圆 9"/>
          <p:cNvSpPr>
            <a:spLocks noChangeArrowheads="1"/>
          </p:cNvSpPr>
          <p:nvPr/>
        </p:nvSpPr>
        <p:spPr bwMode="auto">
          <a:xfrm>
            <a:off x="2927350" y="1149350"/>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30" name="椭圆 10"/>
          <p:cNvSpPr>
            <a:spLocks noChangeArrowheads="1"/>
          </p:cNvSpPr>
          <p:nvPr/>
        </p:nvSpPr>
        <p:spPr bwMode="auto">
          <a:xfrm>
            <a:off x="3571875" y="1144588"/>
            <a:ext cx="95250"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31" name="矩形 11"/>
          <p:cNvSpPr>
            <a:spLocks noChangeArrowheads="1"/>
          </p:cNvSpPr>
          <p:nvPr/>
        </p:nvSpPr>
        <p:spPr bwMode="auto">
          <a:xfrm>
            <a:off x="793750" y="1290638"/>
            <a:ext cx="10541000" cy="4237037"/>
          </a:xfrm>
          <a:prstGeom prst="rect">
            <a:avLst/>
          </a:prstGeom>
          <a:solidFill>
            <a:srgbClr val="EEDCA3">
              <a:alpha val="29803"/>
            </a:srgbClr>
          </a:solidFill>
          <a:ln>
            <a:noFill/>
          </a:ln>
          <a:extLst>
            <a:ext uri="{91240B29-F687-4F45-9708-019B960494DF}">
              <a14:hiddenLine xmlns:a14="http://schemas.microsoft.com/office/drawing/2010/main" w="12700">
                <a:solidFill>
                  <a:srgbClr val="42719B"/>
                </a:solidFill>
                <a:bevel/>
              </a14:hiddenLine>
            </a:ext>
          </a:extLst>
        </p:spPr>
        <p:txBody>
          <a:bodyPr lIns="4248000" rIns="252000" anchor="ctr"/>
          <a:lstStyle/>
          <a:p>
            <a:pPr algn="just">
              <a:lnSpc>
                <a:spcPct val="130000"/>
              </a:lnSpc>
              <a:spcBef>
                <a:spcPts val="600"/>
              </a:spcBef>
              <a:spcAft>
                <a:spcPts val="600"/>
              </a:spcAft>
              <a:buFont typeface="Arial" panose="020B0604020202020204" pitchFamily="34" charset="0"/>
              <a:buNone/>
            </a:pPr>
            <a:endParaRPr lang="zh-CN" altLang="zh-CN" sz="1400">
              <a:solidFill>
                <a:srgbClr val="A5A5A5"/>
              </a:solidFill>
              <a:latin typeface="微软雅黑" panose="020B0503020204020204" pitchFamily="34" charset="-122"/>
              <a:sym typeface="微软雅黑" panose="020B0503020204020204" pitchFamily="34" charset="-122"/>
            </a:endParaRPr>
          </a:p>
        </p:txBody>
      </p:sp>
      <p:sp>
        <p:nvSpPr>
          <p:cNvPr id="9232" name="圆角矩形 15"/>
          <p:cNvSpPr>
            <a:spLocks noChangeArrowheads="1"/>
          </p:cNvSpPr>
          <p:nvPr/>
        </p:nvSpPr>
        <p:spPr bwMode="auto">
          <a:xfrm>
            <a:off x="1727200" y="1123950"/>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3" name="圆角矩形 15"/>
          <p:cNvSpPr>
            <a:spLocks noChangeArrowheads="1"/>
          </p:cNvSpPr>
          <p:nvPr/>
        </p:nvSpPr>
        <p:spPr bwMode="auto">
          <a:xfrm>
            <a:off x="2336800" y="1128713"/>
            <a:ext cx="493713" cy="4541837"/>
          </a:xfrm>
          <a:custGeom>
            <a:avLst/>
            <a:gdLst>
              <a:gd name="T0" fmla="*/ 40343 w 738285"/>
              <a:gd name="T1" fmla="*/ 166999 h 4248500"/>
              <a:gd name="T2" fmla="*/ 5585 w 738285"/>
              <a:gd name="T3" fmla="*/ 12 h 4248500"/>
              <a:gd name="T4" fmla="*/ 281857 w 738285"/>
              <a:gd name="T5" fmla="*/ 12 h 4248500"/>
              <a:gd name="T6" fmla="*/ 330160 w 738285"/>
              <a:gd name="T7" fmla="*/ 123455 h 4248500"/>
              <a:gd name="T8" fmla="*/ 330160 w 738285"/>
              <a:gd name="T9" fmla="*/ 4731962 h 4248500"/>
              <a:gd name="T10" fmla="*/ 281857 w 738285"/>
              <a:gd name="T11" fmla="*/ 4855407 h 4248500"/>
              <a:gd name="T12" fmla="*/ 16234 w 738285"/>
              <a:gd name="T13" fmla="*/ 4855407 h 4248500"/>
              <a:gd name="T14" fmla="*/ 40343 w 738285"/>
              <a:gd name="T15" fmla="*/ 4731962 h 4248500"/>
              <a:gd name="T16" fmla="*/ 40343 w 738285"/>
              <a:gd name="T17" fmla="*/ 166999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4" name="圆角矩形 15"/>
          <p:cNvSpPr>
            <a:spLocks noChangeArrowheads="1"/>
          </p:cNvSpPr>
          <p:nvPr/>
        </p:nvSpPr>
        <p:spPr bwMode="auto">
          <a:xfrm>
            <a:off x="2955925" y="1133475"/>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5" name="圆角矩形 15"/>
          <p:cNvSpPr>
            <a:spLocks noChangeArrowheads="1"/>
          </p:cNvSpPr>
          <p:nvPr/>
        </p:nvSpPr>
        <p:spPr bwMode="auto">
          <a:xfrm>
            <a:off x="1127125" y="1120775"/>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6" name="圆角矩形 15"/>
          <p:cNvSpPr>
            <a:spLocks noChangeArrowheads="1"/>
          </p:cNvSpPr>
          <p:nvPr/>
        </p:nvSpPr>
        <p:spPr bwMode="auto">
          <a:xfrm>
            <a:off x="3600450" y="1144588"/>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39A1D"/>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7" name="圆角矩形 15"/>
          <p:cNvSpPr>
            <a:spLocks noChangeArrowheads="1"/>
          </p:cNvSpPr>
          <p:nvPr/>
        </p:nvSpPr>
        <p:spPr bwMode="auto">
          <a:xfrm>
            <a:off x="4244975" y="1144588"/>
            <a:ext cx="493713" cy="4543425"/>
          </a:xfrm>
          <a:custGeom>
            <a:avLst/>
            <a:gdLst>
              <a:gd name="T0" fmla="*/ 40343 w 738285"/>
              <a:gd name="T1" fmla="*/ 167116 h 4248500"/>
              <a:gd name="T2" fmla="*/ 5585 w 738285"/>
              <a:gd name="T3" fmla="*/ 12 h 4248500"/>
              <a:gd name="T4" fmla="*/ 281857 w 738285"/>
              <a:gd name="T5" fmla="*/ 12 h 4248500"/>
              <a:gd name="T6" fmla="*/ 330160 w 738285"/>
              <a:gd name="T7" fmla="*/ 123542 h 4248500"/>
              <a:gd name="T8" fmla="*/ 330160 w 738285"/>
              <a:gd name="T9" fmla="*/ 4735272 h 4248500"/>
              <a:gd name="T10" fmla="*/ 281857 w 738285"/>
              <a:gd name="T11" fmla="*/ 4858803 h 4248500"/>
              <a:gd name="T12" fmla="*/ 16234 w 738285"/>
              <a:gd name="T13" fmla="*/ 4858803 h 4248500"/>
              <a:gd name="T14" fmla="*/ 40343 w 738285"/>
              <a:gd name="T15" fmla="*/ 4735272 h 4248500"/>
              <a:gd name="T16" fmla="*/ 40343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EDCA3"/>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8" name="TextBox 15"/>
          <p:cNvSpPr>
            <a:spLocks noChangeArrowheads="1"/>
          </p:cNvSpPr>
          <p:nvPr/>
        </p:nvSpPr>
        <p:spPr bwMode="auto">
          <a:xfrm>
            <a:off x="5424488" y="2235200"/>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endParaRPr lang="zh-CN" altLang="en-US" sz="1400">
              <a:solidFill>
                <a:srgbClr val="2D4C7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4683</Words>
  <Application>WPS 演示</Application>
  <PresentationFormat>自定义</PresentationFormat>
  <Paragraphs>545</Paragraphs>
  <Slides>30</Slides>
  <Notes>0</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8" baseType="lpstr">
      <vt:lpstr>Arial</vt:lpstr>
      <vt:lpstr>宋体</vt:lpstr>
      <vt:lpstr>Wingdings</vt:lpstr>
      <vt:lpstr>Calibri Light</vt:lpstr>
      <vt:lpstr>Calibri</vt:lpstr>
      <vt:lpstr>Times New Roman</vt:lpstr>
      <vt:lpstr>微软雅黑</vt:lpstr>
      <vt:lpstr>Bodoni MT Black</vt:lpstr>
      <vt:lpstr>Microsoft YaHei UI</vt:lpstr>
      <vt:lpstr>Impact</vt:lpstr>
      <vt:lpstr>华文隶书</vt:lpstr>
      <vt:lpstr>Microsoft New Tai Lue</vt:lpstr>
      <vt:lpstr>Franklin Gothic Book</vt:lpstr>
      <vt:lpstr>幼圆</vt:lpstr>
      <vt:lpstr>FontAwesome</vt:lpstr>
      <vt:lpstr>娘气屌丝帮手机字体</vt:lpstr>
      <vt:lpstr>Office 主题</vt:lpstr>
      <vt:lpstr>Office12.PowerPoint.SlideShow.12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1371</cp:revision>
  <dcterms:created xsi:type="dcterms:W3CDTF">2014-11-18T07:27:00Z</dcterms:created>
  <dcterms:modified xsi:type="dcterms:W3CDTF">2016-08-02T07:05:23Z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