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5"/>
  </p:notesMasterIdLst>
  <p:sldIdLst>
    <p:sldId id="281" r:id="rId2"/>
    <p:sldId id="272" r:id="rId3"/>
    <p:sldId id="275" r:id="rId4"/>
    <p:sldId id="278" r:id="rId5"/>
    <p:sldId id="280" r:id="rId6"/>
    <p:sldId id="282" r:id="rId7"/>
    <p:sldId id="286" r:id="rId8"/>
    <p:sldId id="288" r:id="rId9"/>
    <p:sldId id="290" r:id="rId10"/>
    <p:sldId id="287" r:id="rId11"/>
    <p:sldId id="289" r:id="rId12"/>
    <p:sldId id="291" r:id="rId13"/>
    <p:sldId id="283" r:id="rId14"/>
  </p:sldIdLst>
  <p:sldSz cx="9601200" cy="5400675"/>
  <p:notesSz cx="6858000" cy="9144000"/>
  <p:embeddedFontLst>
    <p:embeddedFont>
      <p:font typeface="Calibri Light" panose="020F0302020204030204" pitchFamily="34" charset="0"/>
      <p:regular r:id="rId16"/>
      <p:italic r:id="rId17"/>
    </p:embeddedFont>
    <p:embeddedFont>
      <p:font typeface="经典繁方篆" panose="02010600030101010101" charset="-122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zh-CN"/>
    </a:defPPr>
    <a:lvl1pPr marL="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3F3F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8" autoAdjust="0"/>
    <p:restoredTop sz="94660"/>
  </p:normalViewPr>
  <p:slideViewPr>
    <p:cSldViewPr snapToGrid="0">
      <p:cViewPr varScale="1">
        <p:scale>
          <a:sx n="83" d="100"/>
          <a:sy n="83" d="100"/>
        </p:scale>
        <p:origin x="882" y="66"/>
      </p:cViewPr>
      <p:guideLst>
        <p:guide orient="horz" pos="1701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90295-A4CA-4163-8A63-EF4B3DAB66A7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015B7-38AA-4B20-BB4D-7C35CD61FA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25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765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447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327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542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271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69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582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164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03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849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506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937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48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883861"/>
            <a:ext cx="7200900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2836605"/>
            <a:ext cx="7200900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20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287536"/>
            <a:ext cx="2070259" cy="457682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287536"/>
            <a:ext cx="6090761" cy="457682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1346419"/>
            <a:ext cx="8281035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3614203"/>
            <a:ext cx="8281035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1437680"/>
            <a:ext cx="4080510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1437680"/>
            <a:ext cx="4080510" cy="34266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287536"/>
            <a:ext cx="8281035" cy="104388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1323916"/>
            <a:ext cx="4061757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1972747"/>
            <a:ext cx="4061757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7" y="1323916"/>
            <a:ext cx="4081761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7" y="1972747"/>
            <a:ext cx="4081761" cy="29016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360045"/>
            <a:ext cx="3096637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777597"/>
            <a:ext cx="4860608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620202"/>
            <a:ext cx="3096637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360045"/>
            <a:ext cx="3096637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777597"/>
            <a:ext cx="4860608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620202"/>
            <a:ext cx="3096637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287536"/>
            <a:ext cx="8281035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1437680"/>
            <a:ext cx="8281035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5005626"/>
            <a:ext cx="216027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09789-FCD6-481A-9923-32E656DF23CB}" type="datetimeFigureOut">
              <a:rPr lang="zh-CN" altLang="en-US" smtClean="0"/>
              <a:t>2016/11/29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5005626"/>
            <a:ext cx="324040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5005626"/>
            <a:ext cx="216027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340" indent="-180340" algn="l" defTabSz="720090" rtl="0" eaLnBrk="1" latinLnBrk="0" hangingPunct="1">
        <a:lnSpc>
          <a:spcPct val="90000"/>
        </a:lnSpc>
        <a:spcBef>
          <a:spcPts val="79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38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43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62052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98056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34061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70065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306070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microsoft.com/office/2007/relationships/hdphoto" Target="../media/hdphoto5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microsoft.com/office/2007/relationships/hdphoto" Target="../media/hdphoto6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4.wdp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4648277" y="0"/>
            <a:ext cx="4957805" cy="540067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-1"/>
            <a:ext cx="5028057" cy="5400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2" b="96991" l="100" r="99700">
                        <a14:foregroundMark x1="53100" y1="602" x2="8900" y2="33200"/>
                        <a14:foregroundMark x1="11200" y1="32197" x2="100" y2="39920"/>
                        <a14:foregroundMark x1="3700" y1="67101" x2="8700" y2="71715"/>
                        <a14:foregroundMark x1="57800" y1="7322" x2="62000" y2="7523"/>
                        <a14:foregroundMark x1="93300" y1="38415" x2="99700" y2="42828"/>
                        <a14:foregroundMark x1="7200" y1="41825" x2="7600" y2="86760"/>
                        <a14:foregroundMark x1="28300" y1="48746" x2="500" y2="72919"/>
                        <a14:foregroundMark x1="11800" y1="78435" x2="34500" y2="94684"/>
                        <a14:foregroundMark x1="86600" y1="84654" x2="59100" y2="96991"/>
                        <a14:foregroundMark x1="92000" y1="76530" x2="98700" y2="612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28" y="861703"/>
            <a:ext cx="3554538" cy="35438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97544" y="1456415"/>
            <a:ext cx="965289" cy="2500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古风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33100" y="1989520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846" r="90385">
                        <a14:foregroundMark x1="86538" y1="843" x2="86538" y2="95663"/>
                        <a14:foregroundMark x1="27692" y1="38916" x2="14038" y2="42410"/>
                        <a14:foregroundMark x1="49038" y1="47711" x2="35769" y2="49880"/>
                        <a14:foregroundMark x1="46538" y1="23735" x2="45192" y2="21807"/>
                        <a14:foregroundMark x1="63846" y1="11446" x2="56154" y2="15783"/>
                        <a14:foregroundMark x1="69038" y1="2169" x2="71538" y2="9036"/>
                        <a14:foregroundMark x1="72500" y1="26386" x2="71538" y2="34699"/>
                        <a14:foregroundMark x1="75769" y1="62892" x2="76154" y2="71205"/>
                        <a14:foregroundMark x1="32500" y1="10964" x2="29038" y2="13855"/>
                        <a14:foregroundMark x1="33654" y1="16506" x2="35385" y2="20723"/>
                        <a14:foregroundMark x1="40000" y1="21566" x2="31154" y2="21807"/>
                        <a14:foregroundMark x1="24808" y1="27952" x2="23077" y2="31687"/>
                        <a14:foregroundMark x1="30385" y1="27952" x2="45577" y2="35783"/>
                        <a14:foregroundMark x1="47692" y1="25904" x2="49038" y2="29518"/>
                        <a14:foregroundMark x1="69423" y1="6145" x2="77115" y2="91928"/>
                        <a14:foregroundMark x1="69423" y1="13012" x2="70192" y2="36988"/>
                        <a14:foregroundMark x1="60000" y1="9277" x2="53654" y2="4578"/>
                        <a14:foregroundMark x1="65577" y1="7711" x2="63846" y2="482"/>
                        <a14:foregroundMark x1="14038" y1="42169" x2="6923" y2="45904"/>
                        <a14:foregroundMark x1="45577" y1="42410" x2="37115" y2="437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90"/>
          <a:stretch>
            <a:fillRect/>
          </a:stretch>
        </p:blipFill>
        <p:spPr>
          <a:xfrm>
            <a:off x="6401336" y="299684"/>
            <a:ext cx="3123295" cy="48013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424" y="2596041"/>
            <a:ext cx="2478945" cy="189493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533053" y="2959486"/>
            <a:ext cx="965289" cy="129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solidFill>
                  <a:schemeClr val="bg1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64354" y="3176619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wind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0" y="1411610"/>
            <a:ext cx="2815405" cy="28154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75" y="1411610"/>
            <a:ext cx="2815405" cy="281540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37" y="1411610"/>
            <a:ext cx="2815405" cy="281540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533051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48456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46756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82915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98320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21040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 build="p"/>
      <p:bldP spid="21" grpId="0" uiExpand="1" build="p"/>
      <p:bldP spid="22" grpId="0" uiExpand="1" build="p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46" y="1353976"/>
            <a:ext cx="2098879" cy="64225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75872" y="1415166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559886" y="1524612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59886" y="2028173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559886" y="2531733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46" y="3035561"/>
            <a:ext cx="2098879" cy="64225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775872" y="3096751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59886" y="3206197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559886" y="3709758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559886" y="4213318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979" y="2931367"/>
            <a:ext cx="2139497" cy="2139497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1" grpId="0"/>
      <p:bldP spid="22" grpId="0"/>
      <p:bldP spid="24" grpId="0"/>
      <p:bldP spid="25" grpId="0"/>
      <p:bldP spid="26" grpId="0"/>
      <p:bldP spid="27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78" y="2051650"/>
            <a:ext cx="1821862" cy="17914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105" y="475729"/>
            <a:ext cx="6542098" cy="46252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267" y="2413843"/>
            <a:ext cx="1162599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谢谢收看</a:t>
            </a:r>
            <a:endParaRPr lang="en-US" altLang="zh-CN" sz="320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97550" y="867080"/>
            <a:ext cx="1006429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 smtClean="0">
                <a:latin typeface="叶根友毛笔行书2.0版" pitchFamily="2" charset="-122"/>
                <a:ea typeface="叶根友毛笔行书2.0版" pitchFamily="2" charset="-122"/>
              </a:rPr>
              <a:t>水墨古韵企业文化产品宣传通用模版</a:t>
            </a:r>
            <a:endParaRPr lang="zh-CN" altLang="en-US" sz="178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ripple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.hiphotos.baidu.com/zhidao/pic/item/58ee3d6d55fbb2fb73dc69d64d4a20a44723dc7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347"/>
            <a:ext cx="4908378" cy="332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80" y="2837311"/>
            <a:ext cx="946318" cy="80262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07661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89606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320" y="2837311"/>
            <a:ext cx="946318" cy="80262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498201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980147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332" y="2837311"/>
            <a:ext cx="946318" cy="80262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8246213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28158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4" name="文本框 23"/>
          <p:cNvSpPr txBox="1"/>
          <p:nvPr/>
        </p:nvSpPr>
        <p:spPr>
          <a:xfrm>
            <a:off x="8534343" y="805921"/>
            <a:ext cx="555241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扉</a:t>
            </a:r>
            <a:endParaRPr lang="en-US" altLang="zh-CN" sz="2845" dirty="0">
              <a:latin typeface="叶根友毛笔行书2.0版" pitchFamily="2" charset="-122"/>
              <a:ea typeface="叶根友毛笔行书2.0版" pitchFamily="2" charset="-122"/>
              <a:cs typeface="经典繁方篆" pitchFamily="49" charset="-122"/>
            </a:endParaRPr>
          </a:p>
          <a:p>
            <a:r>
              <a:rPr lang="zh-CN" altLang="en-US" sz="2845" dirty="0"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60878" y="999659"/>
            <a:ext cx="2373470" cy="13007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万木冻欲折孤根暖独回 前村深雪里昨夜一枝开 </a:t>
            </a:r>
          </a:p>
          <a:p>
            <a:r>
              <a:rPr lang="zh-CN" altLang="en-US" sz="1780" dirty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风递幽香出禽窥素艳来 明年如应律先发映春台</a:t>
            </a:r>
            <a:endParaRPr lang="en-US" altLang="zh-CN" sz="1780" dirty="0">
              <a:solidFill>
                <a:schemeClr val="tx1">
                  <a:lumMod val="85000"/>
                  <a:lumOff val="15000"/>
                </a:schemeClr>
              </a:solidFill>
              <a:latin typeface="叶根友毛笔行书2.0版" pitchFamily="2" charset="-122"/>
              <a:ea typeface="叶根友毛笔行书2.0版" pitchFamily="2" charset="-122"/>
              <a:cs typeface="经典繁方篆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wind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uiExpand="1" build="p"/>
      <p:bldP spid="17" grpId="0"/>
      <p:bldP spid="18" grpId="0" uiExpand="1" build="p"/>
      <p:bldP spid="20" grpId="0"/>
      <p:bldP spid="21" grpId="0" uiExpand="1" build="p"/>
      <p:bldP spid="24" grpId="0"/>
      <p:bldP spid="1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618" y="2324757"/>
            <a:ext cx="1977543" cy="16772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84306" y="2324755"/>
            <a:ext cx="965289" cy="129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 smtClean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风</a:t>
            </a:r>
            <a:endParaRPr lang="en-US" altLang="zh-CN" sz="7825" dirty="0" smtClean="0">
              <a:latin typeface="经典繁方篆" pitchFamily="49" charset="-122"/>
              <a:ea typeface="经典繁方篆" pitchFamily="49" charset="-122"/>
              <a:cs typeface="经典繁方篆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84432" y="2875704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-168919" y="1452963"/>
            <a:ext cx="5405385" cy="38324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765434"/>
            <a:ext cx="3842986" cy="4085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406" y="1765437"/>
            <a:ext cx="1393576" cy="139357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718960" y="212087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156861" y="3130844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039" y="3008657"/>
            <a:ext cx="1393576" cy="139357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910593" y="336409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48494" y="4374065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99" y="2052737"/>
            <a:ext cx="1393576" cy="139357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4258353" y="240817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96254" y="3418144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 build="p"/>
      <p:bldP spid="17" grpId="0"/>
      <p:bldP spid="18" grpId="0" uiExpand="1" build="p"/>
      <p:bldP spid="20" grpId="0"/>
      <p:bldP spid="2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3072522"/>
            <a:ext cx="9601200" cy="20284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4" y="1353974"/>
            <a:ext cx="2688872" cy="264405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059254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33" name="文本框 32"/>
          <p:cNvSpPr txBox="1"/>
          <p:nvPr/>
        </p:nvSpPr>
        <p:spPr>
          <a:xfrm>
            <a:off x="1146363" y="3998034"/>
            <a:ext cx="7989924" cy="7491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27" y="1353974"/>
            <a:ext cx="2688872" cy="2644058"/>
          </a:xfrm>
          <a:prstGeom prst="rect">
            <a:avLst/>
          </a:prstGeom>
        </p:spPr>
      </p:pic>
      <p:sp>
        <p:nvSpPr>
          <p:cNvPr id="37" name="椭圆 36"/>
          <p:cNvSpPr/>
          <p:nvPr/>
        </p:nvSpPr>
        <p:spPr>
          <a:xfrm>
            <a:off x="4105137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13" y="1353974"/>
            <a:ext cx="2688872" cy="2644058"/>
          </a:xfrm>
          <a:prstGeom prst="rect">
            <a:avLst/>
          </a:prstGeom>
        </p:spPr>
      </p:pic>
      <p:sp>
        <p:nvSpPr>
          <p:cNvPr id="39" name="椭圆 38"/>
          <p:cNvSpPr/>
          <p:nvPr/>
        </p:nvSpPr>
        <p:spPr>
          <a:xfrm>
            <a:off x="6948823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uiExpand="1" build="p"/>
      <p:bldP spid="34" grpId="0"/>
      <p:bldP spid="37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3072522"/>
            <a:ext cx="9601200" cy="20284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87" b="96017" l="5000" r="96000">
                        <a14:foregroundMark x1="31800" y1="73585" x2="57600" y2="96436"/>
                        <a14:foregroundMark x1="53200" y1="10692" x2="53200" y2="10692"/>
                        <a14:backgroundMark x1="75200" y1="28302" x2="78200" y2="31866"/>
                        <a14:backgroundMark x1="69800" y1="71698" x2="66200" y2="73375"/>
                        <a14:backgroundMark x1="80000" y1="80084" x2="78200" y2="80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13" y="1446500"/>
            <a:ext cx="2241180" cy="213808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8" y="2899729"/>
            <a:ext cx="1723096" cy="1643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43" y="1675640"/>
            <a:ext cx="1042925" cy="994951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2276249" y="1968609"/>
            <a:ext cx="1093862" cy="1093862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24" name="椭圆 23"/>
          <p:cNvSpPr/>
          <p:nvPr/>
        </p:nvSpPr>
        <p:spPr>
          <a:xfrm>
            <a:off x="801782" y="3276985"/>
            <a:ext cx="919886" cy="919886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25" name="椭圆 24"/>
          <p:cNvSpPr/>
          <p:nvPr/>
        </p:nvSpPr>
        <p:spPr>
          <a:xfrm>
            <a:off x="945538" y="1918445"/>
            <a:ext cx="509340" cy="509340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35" name="文本框 34"/>
          <p:cNvSpPr txBox="1"/>
          <p:nvPr/>
        </p:nvSpPr>
        <p:spPr>
          <a:xfrm>
            <a:off x="5365677" y="1771089"/>
            <a:ext cx="4235525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1362693"/>
            <a:ext cx="1275133" cy="119374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493241" y="1668522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365677" y="2813279"/>
            <a:ext cx="4235525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2404884"/>
            <a:ext cx="1275133" cy="1193742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4493241" y="2710712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365676" y="3862351"/>
            <a:ext cx="4114866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3470069"/>
            <a:ext cx="1275133" cy="1193742"/>
          </a:xfrm>
          <a:prstGeom prst="rect">
            <a:avLst/>
          </a:prstGeom>
        </p:spPr>
      </p:pic>
      <p:sp>
        <p:nvSpPr>
          <p:cNvPr id="66" name="文本框 65"/>
          <p:cNvSpPr txBox="1"/>
          <p:nvPr/>
        </p:nvSpPr>
        <p:spPr>
          <a:xfrm>
            <a:off x="4493241" y="3775897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35" grpId="0"/>
      <p:bldP spid="51" grpId="0"/>
      <p:bldP spid="61" grpId="0"/>
      <p:bldP spid="63" grpId="0"/>
      <p:bldP spid="64" grpId="0"/>
      <p:bldP spid="6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85"/>
            <a:ext cx="4801306" cy="480130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618" y="2324757"/>
            <a:ext cx="1977543" cy="167725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684306" y="2324755"/>
            <a:ext cx="965289" cy="129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84432" y="2875704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wind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39738"/>
            <a:ext cx="5672907" cy="327004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535353" y="16910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535353" y="265401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535353" y="361702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1613610"/>
            <a:ext cx="928284" cy="928284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5909199" y="1748882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2541894"/>
            <a:ext cx="928284" cy="928284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5909199" y="267716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3513514"/>
            <a:ext cx="928284" cy="928284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5909199" y="364878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  <p:bldP spid="38" grpId="0" uiExpand="1" build="p"/>
      <p:bldP spid="39" grpId="0" uiExpand="1" build="p"/>
      <p:bldP spid="41" grpId="0"/>
      <p:bldP spid="43" grpId="0"/>
      <p:bldP spid="45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81" y="3871717"/>
            <a:ext cx="5193652" cy="151293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20406" y="3325363"/>
            <a:ext cx="1319676" cy="10757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106" y="3697715"/>
            <a:ext cx="1240986" cy="1094549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3" name="文本框 22"/>
          <p:cNvSpPr txBox="1"/>
          <p:nvPr/>
        </p:nvSpPr>
        <p:spPr>
          <a:xfrm>
            <a:off x="1713609" y="1448737"/>
            <a:ext cx="841512" cy="22415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65" y="1275774"/>
            <a:ext cx="928284" cy="92828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059076" y="141104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821096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01" y="1241855"/>
            <a:ext cx="928284" cy="92828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198412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930359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764" y="1241855"/>
            <a:ext cx="928284" cy="928284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5307675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039622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27" y="1241855"/>
            <a:ext cx="928284" cy="928284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7416938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肆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2000">
        <p15:prstTrans prst="drape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uiExpand="1" build="p"/>
      <p:bldP spid="25" grpId="0"/>
      <p:bldP spid="26" grpId="0" build="p"/>
      <p:bldP spid="28" grpId="0"/>
      <p:bldP spid="29" grpId="0" build="p"/>
      <p:bldP spid="31" grpId="0"/>
      <p:bldP spid="32" grpId="0" build="p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中国风 20 美乐辰.pptx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618</Words>
  <Application>Microsoft Office PowerPoint</Application>
  <PresentationFormat>Custom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 Light</vt:lpstr>
      <vt:lpstr>宋体</vt:lpstr>
      <vt:lpstr>经典繁方篆</vt:lpstr>
      <vt:lpstr>Calibri</vt:lpstr>
      <vt:lpstr>叶根友毛笔行书2.0版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 20 美乐辰.pptx</dc:title>
  <dc:creator/>
  <cp:lastModifiedBy/>
  <cp:revision>1</cp:revision>
  <dcterms:created xsi:type="dcterms:W3CDTF">2016-11-29T07:37:36Z</dcterms:created>
  <dcterms:modified xsi:type="dcterms:W3CDTF">2016-11-29T07:40:57Z</dcterms:modified>
</cp:coreProperties>
</file>